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35"/>
  </p:notesMasterIdLst>
  <p:sldIdLst>
    <p:sldId id="256" r:id="rId5"/>
    <p:sldId id="627" r:id="rId6"/>
    <p:sldId id="272" r:id="rId7"/>
    <p:sldId id="303" r:id="rId8"/>
    <p:sldId id="634" r:id="rId9"/>
    <p:sldId id="635" r:id="rId10"/>
    <p:sldId id="636" r:id="rId11"/>
    <p:sldId id="580" r:id="rId12"/>
    <p:sldId id="581" r:id="rId13"/>
    <p:sldId id="637" r:id="rId14"/>
    <p:sldId id="639" r:id="rId15"/>
    <p:sldId id="275" r:id="rId16"/>
    <p:sldId id="273" r:id="rId17"/>
    <p:sldId id="274" r:id="rId18"/>
    <p:sldId id="260" r:id="rId19"/>
    <p:sldId id="640" r:id="rId20"/>
    <p:sldId id="638" r:id="rId21"/>
    <p:sldId id="259" r:id="rId22"/>
    <p:sldId id="261" r:id="rId23"/>
    <p:sldId id="572" r:id="rId24"/>
    <p:sldId id="641" r:id="rId25"/>
    <p:sldId id="573" r:id="rId26"/>
    <p:sldId id="267" r:id="rId27"/>
    <p:sldId id="266" r:id="rId28"/>
    <p:sldId id="621" r:id="rId29"/>
    <p:sldId id="642" r:id="rId30"/>
    <p:sldId id="269" r:id="rId31"/>
    <p:sldId id="305" r:id="rId32"/>
    <p:sldId id="300" r:id="rId33"/>
    <p:sldId id="30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61020" autoAdjust="0"/>
  </p:normalViewPr>
  <p:slideViewPr>
    <p:cSldViewPr snapToGrid="0">
      <p:cViewPr varScale="1">
        <p:scale>
          <a:sx n="75" d="100"/>
          <a:sy n="75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2278EB02-7A32-4E9B-97F4-AB54C4B62E55}"/>
    <pc:docChg chg="modSld">
      <pc:chgData name="Nicole James" userId="87e49fce-462c-4f4b-b072-0e7301cf4f25" providerId="ADAL" clId="{2278EB02-7A32-4E9B-97F4-AB54C4B62E55}" dt="2020-01-30T12:52:24.455" v="33" actId="20577"/>
      <pc:docMkLst>
        <pc:docMk/>
      </pc:docMkLst>
      <pc:sldChg chg="modSp">
        <pc:chgData name="Nicole James" userId="87e49fce-462c-4f4b-b072-0e7301cf4f25" providerId="ADAL" clId="{2278EB02-7A32-4E9B-97F4-AB54C4B62E55}" dt="2020-01-30T12:50:14.286" v="9" actId="20577"/>
        <pc:sldMkLst>
          <pc:docMk/>
          <pc:sldMk cId="18672428" sldId="274"/>
        </pc:sldMkLst>
        <pc:spChg chg="mod">
          <ac:chgData name="Nicole James" userId="87e49fce-462c-4f4b-b072-0e7301cf4f25" providerId="ADAL" clId="{2278EB02-7A32-4E9B-97F4-AB54C4B62E55}" dt="2020-01-30T12:50:14.286" v="9" actId="20577"/>
          <ac:spMkLst>
            <pc:docMk/>
            <pc:sldMk cId="18672428" sldId="274"/>
            <ac:spMk id="3" creationId="{A2A719CF-6043-4467-9469-4A33DF796F25}"/>
          </ac:spMkLst>
        </pc:spChg>
      </pc:sldChg>
      <pc:sldChg chg="modSp modNotesTx">
        <pc:chgData name="Nicole James" userId="87e49fce-462c-4f4b-b072-0e7301cf4f25" providerId="ADAL" clId="{2278EB02-7A32-4E9B-97F4-AB54C4B62E55}" dt="2020-01-30T12:51:35.982" v="16" actId="6549"/>
        <pc:sldMkLst>
          <pc:docMk/>
          <pc:sldMk cId="4031895210" sldId="573"/>
        </pc:sldMkLst>
        <pc:spChg chg="mod">
          <ac:chgData name="Nicole James" userId="87e49fce-462c-4f4b-b072-0e7301cf4f25" providerId="ADAL" clId="{2278EB02-7A32-4E9B-97F4-AB54C4B62E55}" dt="2020-01-30T12:51:19.985" v="15" actId="6549"/>
          <ac:spMkLst>
            <pc:docMk/>
            <pc:sldMk cId="4031895210" sldId="573"/>
            <ac:spMk id="3" creationId="{170FD391-A293-49A5-8886-75A07BA3BFD9}"/>
          </ac:spMkLst>
        </pc:spChg>
      </pc:sldChg>
      <pc:sldChg chg="modNotesTx">
        <pc:chgData name="Nicole James" userId="87e49fce-462c-4f4b-b072-0e7301cf4f25" providerId="ADAL" clId="{2278EB02-7A32-4E9B-97F4-AB54C4B62E55}" dt="2020-01-30T12:52:24.455" v="33" actId="20577"/>
        <pc:sldMkLst>
          <pc:docMk/>
          <pc:sldMk cId="1341111514" sldId="621"/>
        </pc:sldMkLst>
      </pc:sldChg>
      <pc:sldChg chg="modNotesTx">
        <pc:chgData name="Nicole James" userId="87e49fce-462c-4f4b-b072-0e7301cf4f25" providerId="ADAL" clId="{2278EB02-7A32-4E9B-97F4-AB54C4B62E55}" dt="2020-01-30T12:49:52.617" v="4" actId="20577"/>
        <pc:sldMkLst>
          <pc:docMk/>
          <pc:sldMk cId="2669436763" sldId="637"/>
        </pc:sldMkLst>
      </pc:sldChg>
      <pc:sldChg chg="modNotesTx">
        <pc:chgData name="Nicole James" userId="87e49fce-462c-4f4b-b072-0e7301cf4f25" providerId="ADAL" clId="{2278EB02-7A32-4E9B-97F4-AB54C4B62E55}" dt="2020-01-30T12:50:40.196" v="11" actId="6549"/>
        <pc:sldMkLst>
          <pc:docMk/>
          <pc:sldMk cId="1405423552" sldId="638"/>
        </pc:sldMkLst>
      </pc:sldChg>
    </pc:docChg>
  </pc:docChgLst>
  <pc:docChgLst>
    <pc:chgData name="Danielle Williams" userId="2ffd8f61-7b6f-4050-b155-8688edf94325" providerId="ADAL" clId="{A881E72A-8095-4F45-AE15-BB1EA681FFF3}"/>
    <pc:docChg chg="modSld modMainMaster">
      <pc:chgData name="Danielle Williams" userId="2ffd8f61-7b6f-4050-b155-8688edf94325" providerId="ADAL" clId="{A881E72A-8095-4F45-AE15-BB1EA681FFF3}" dt="2020-04-08T13:11:18.605" v="81" actId="167"/>
      <pc:docMkLst>
        <pc:docMk/>
      </pc:docMkLst>
      <pc:sldChg chg="addSp modSp">
        <pc:chgData name="Danielle Williams" userId="2ffd8f61-7b6f-4050-b155-8688edf94325" providerId="ADAL" clId="{A881E72A-8095-4F45-AE15-BB1EA681FFF3}" dt="2020-04-08T13:10:35.794" v="69" actId="167"/>
        <pc:sldMkLst>
          <pc:docMk/>
          <pc:sldMk cId="4267104668" sldId="259"/>
        </pc:sldMkLst>
        <pc:spChg chg="add mod">
          <ac:chgData name="Danielle Williams" userId="2ffd8f61-7b6f-4050-b155-8688edf94325" providerId="ADAL" clId="{A881E72A-8095-4F45-AE15-BB1EA681FFF3}" dt="2020-04-08T13:10:35.794" v="69" actId="167"/>
          <ac:spMkLst>
            <pc:docMk/>
            <pc:sldMk cId="4267104668" sldId="259"/>
            <ac:spMk id="5" creationId="{3009B52D-336E-A748-B535-2A9C54556253}"/>
          </ac:spMkLst>
        </pc:spChg>
      </pc:sldChg>
      <pc:sldChg chg="addSp">
        <pc:chgData name="Danielle Williams" userId="2ffd8f61-7b6f-4050-b155-8688edf94325" providerId="ADAL" clId="{A881E72A-8095-4F45-AE15-BB1EA681FFF3}" dt="2020-04-08T13:10:23.814" v="65"/>
        <pc:sldMkLst>
          <pc:docMk/>
          <pc:sldMk cId="2173164945" sldId="260"/>
        </pc:sldMkLst>
        <pc:spChg chg="add">
          <ac:chgData name="Danielle Williams" userId="2ffd8f61-7b6f-4050-b155-8688edf94325" providerId="ADAL" clId="{A881E72A-8095-4F45-AE15-BB1EA681FFF3}" dt="2020-04-08T13:10:23.814" v="65"/>
          <ac:spMkLst>
            <pc:docMk/>
            <pc:sldMk cId="2173164945" sldId="260"/>
            <ac:spMk id="4" creationId="{CD645DBB-3FED-4943-B399-6CE28AAD43A2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52.012" v="75" actId="167"/>
        <pc:sldMkLst>
          <pc:docMk/>
          <pc:sldMk cId="3742453650" sldId="267"/>
        </pc:sldMkLst>
        <pc:spChg chg="add mod">
          <ac:chgData name="Danielle Williams" userId="2ffd8f61-7b6f-4050-b155-8688edf94325" providerId="ADAL" clId="{A881E72A-8095-4F45-AE15-BB1EA681FFF3}" dt="2020-04-08T13:10:52.012" v="75" actId="167"/>
          <ac:spMkLst>
            <pc:docMk/>
            <pc:sldMk cId="3742453650" sldId="267"/>
            <ac:spMk id="5" creationId="{AD931D3C-18E6-7B45-B19F-305C93878C2D}"/>
          </ac:spMkLst>
        </pc:spChg>
      </pc:sldChg>
      <pc:sldChg chg="addSp modSp">
        <pc:chgData name="Danielle Williams" userId="2ffd8f61-7b6f-4050-b155-8688edf94325" providerId="ADAL" clId="{A881E72A-8095-4F45-AE15-BB1EA681FFF3}" dt="2020-04-08T13:08:46.525" v="4" actId="167"/>
        <pc:sldMkLst>
          <pc:docMk/>
          <pc:sldMk cId="375437716" sldId="272"/>
        </pc:sldMkLst>
        <pc:spChg chg="add mod">
          <ac:chgData name="Danielle Williams" userId="2ffd8f61-7b6f-4050-b155-8688edf94325" providerId="ADAL" clId="{A881E72A-8095-4F45-AE15-BB1EA681FFF3}" dt="2020-04-08T13:08:46.525" v="4" actId="167"/>
          <ac:spMkLst>
            <pc:docMk/>
            <pc:sldMk cId="375437716" sldId="272"/>
            <ac:spMk id="6" creationId="{7615EAA6-8706-CC4D-9752-3434EA1CDB24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16.797" v="62" actId="167"/>
        <pc:sldMkLst>
          <pc:docMk/>
          <pc:sldMk cId="1463965933" sldId="273"/>
        </pc:sldMkLst>
        <pc:spChg chg="add mod">
          <ac:chgData name="Danielle Williams" userId="2ffd8f61-7b6f-4050-b155-8688edf94325" providerId="ADAL" clId="{A881E72A-8095-4F45-AE15-BB1EA681FFF3}" dt="2020-04-08T13:10:16.797" v="62" actId="167"/>
          <ac:spMkLst>
            <pc:docMk/>
            <pc:sldMk cId="1463965933" sldId="273"/>
            <ac:spMk id="5" creationId="{5E0F0B54-78C0-0B46-BE91-B0BBD6F6147D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21.015" v="64" actId="167"/>
        <pc:sldMkLst>
          <pc:docMk/>
          <pc:sldMk cId="18672428" sldId="274"/>
        </pc:sldMkLst>
        <pc:spChg chg="add mod">
          <ac:chgData name="Danielle Williams" userId="2ffd8f61-7b6f-4050-b155-8688edf94325" providerId="ADAL" clId="{A881E72A-8095-4F45-AE15-BB1EA681FFF3}" dt="2020-04-08T13:10:21.015" v="64" actId="167"/>
          <ac:spMkLst>
            <pc:docMk/>
            <pc:sldMk cId="18672428" sldId="274"/>
            <ac:spMk id="4" creationId="{36827D9E-74B8-8646-A6AB-A15652F3EE9F}"/>
          </ac:spMkLst>
        </pc:spChg>
      </pc:sldChg>
      <pc:sldChg chg="addSp modSp">
        <pc:chgData name="Danielle Williams" userId="2ffd8f61-7b6f-4050-b155-8688edf94325" providerId="ADAL" clId="{A881E72A-8095-4F45-AE15-BB1EA681FFF3}" dt="2020-04-08T13:11:18.605" v="81" actId="167"/>
        <pc:sldMkLst>
          <pc:docMk/>
          <pc:sldMk cId="811552822" sldId="300"/>
        </pc:sldMkLst>
        <pc:spChg chg="add mod">
          <ac:chgData name="Danielle Williams" userId="2ffd8f61-7b6f-4050-b155-8688edf94325" providerId="ADAL" clId="{A881E72A-8095-4F45-AE15-BB1EA681FFF3}" dt="2020-04-08T13:11:18.605" v="81" actId="167"/>
          <ac:spMkLst>
            <pc:docMk/>
            <pc:sldMk cId="811552822" sldId="300"/>
            <ac:spMk id="6" creationId="{CB6818E2-CF0F-3149-A9B9-B7B66312E1C9}"/>
          </ac:spMkLst>
        </pc:spChg>
      </pc:sldChg>
      <pc:sldChg chg="modSp">
        <pc:chgData name="Danielle Williams" userId="2ffd8f61-7b6f-4050-b155-8688edf94325" providerId="ADAL" clId="{A881E72A-8095-4F45-AE15-BB1EA681FFF3}" dt="2020-04-08T13:08:54.664" v="17" actId="1035"/>
        <pc:sldMkLst>
          <pc:docMk/>
          <pc:sldMk cId="1016190638" sldId="303"/>
        </pc:sldMkLst>
        <pc:spChg chg="mod">
          <ac:chgData name="Danielle Williams" userId="2ffd8f61-7b6f-4050-b155-8688edf94325" providerId="ADAL" clId="{A881E72A-8095-4F45-AE15-BB1EA681FFF3}" dt="2020-04-08T13:08:54.664" v="17" actId="1035"/>
          <ac:spMkLst>
            <pc:docMk/>
            <pc:sldMk cId="1016190638" sldId="303"/>
            <ac:spMk id="4" creationId="{4E4CBF57-C080-45BD-8FD2-9D7C75EB9B75}"/>
          </ac:spMkLst>
        </pc:spChg>
      </pc:sldChg>
      <pc:sldChg chg="addSp modSp">
        <pc:chgData name="Danielle Williams" userId="2ffd8f61-7b6f-4050-b155-8688edf94325" providerId="ADAL" clId="{A881E72A-8095-4F45-AE15-BB1EA681FFF3}" dt="2020-04-08T13:11:13.504" v="79" actId="167"/>
        <pc:sldMkLst>
          <pc:docMk/>
          <pc:sldMk cId="1266953307" sldId="305"/>
        </pc:sldMkLst>
        <pc:spChg chg="add mod">
          <ac:chgData name="Danielle Williams" userId="2ffd8f61-7b6f-4050-b155-8688edf94325" providerId="ADAL" clId="{A881E72A-8095-4F45-AE15-BB1EA681FFF3}" dt="2020-04-08T13:11:13.504" v="79" actId="167"/>
          <ac:spMkLst>
            <pc:docMk/>
            <pc:sldMk cId="1266953307" sldId="305"/>
            <ac:spMk id="5" creationId="{0B444329-A799-EC46-B9BD-1063D8A9A201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41.107" v="71" actId="167"/>
        <pc:sldMkLst>
          <pc:docMk/>
          <pc:sldMk cId="1023529816" sldId="572"/>
        </pc:sldMkLst>
        <pc:spChg chg="add mod">
          <ac:chgData name="Danielle Williams" userId="2ffd8f61-7b6f-4050-b155-8688edf94325" providerId="ADAL" clId="{A881E72A-8095-4F45-AE15-BB1EA681FFF3}" dt="2020-04-08T13:10:41.107" v="71" actId="167"/>
          <ac:spMkLst>
            <pc:docMk/>
            <pc:sldMk cId="1023529816" sldId="572"/>
            <ac:spMk id="5" creationId="{29346262-3DE0-6245-8738-CE29D7136B9A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47.158" v="73" actId="167"/>
        <pc:sldMkLst>
          <pc:docMk/>
          <pc:sldMk cId="4031895210" sldId="573"/>
        </pc:sldMkLst>
        <pc:spChg chg="add mod">
          <ac:chgData name="Danielle Williams" userId="2ffd8f61-7b6f-4050-b155-8688edf94325" providerId="ADAL" clId="{A881E72A-8095-4F45-AE15-BB1EA681FFF3}" dt="2020-04-08T13:10:47.158" v="73" actId="167"/>
          <ac:spMkLst>
            <pc:docMk/>
            <pc:sldMk cId="4031895210" sldId="573"/>
            <ac:spMk id="5" creationId="{F3FF43B0-4271-0C46-8D0F-E6A94192EB1B}"/>
          </ac:spMkLst>
        </pc:spChg>
      </pc:sldChg>
      <pc:sldChg chg="modSp">
        <pc:chgData name="Danielle Williams" userId="2ffd8f61-7b6f-4050-b155-8688edf94325" providerId="ADAL" clId="{A881E72A-8095-4F45-AE15-BB1EA681FFF3}" dt="2020-04-08T13:09:51.775" v="56" actId="1035"/>
        <pc:sldMkLst>
          <pc:docMk/>
          <pc:sldMk cId="3696144260" sldId="580"/>
        </pc:sldMkLst>
        <pc:spChg chg="mod">
          <ac:chgData name="Danielle Williams" userId="2ffd8f61-7b6f-4050-b155-8688edf94325" providerId="ADAL" clId="{A881E72A-8095-4F45-AE15-BB1EA681FFF3}" dt="2020-04-08T13:09:51.775" v="56" actId="1035"/>
          <ac:spMkLst>
            <pc:docMk/>
            <pc:sldMk cId="3696144260" sldId="580"/>
            <ac:spMk id="3" creationId="{907DC995-C758-407D-9870-5DE9DCA06C9E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00.547" v="58" actId="167"/>
        <pc:sldMkLst>
          <pc:docMk/>
          <pc:sldMk cId="4110891605" sldId="581"/>
        </pc:sldMkLst>
        <pc:spChg chg="add mod">
          <ac:chgData name="Danielle Williams" userId="2ffd8f61-7b6f-4050-b155-8688edf94325" providerId="ADAL" clId="{A881E72A-8095-4F45-AE15-BB1EA681FFF3}" dt="2020-04-08T13:10:00.547" v="58" actId="167"/>
          <ac:spMkLst>
            <pc:docMk/>
            <pc:sldMk cId="4110891605" sldId="581"/>
            <ac:spMk id="4" creationId="{5E6ACC10-A54A-EF4D-BE82-B88ACF7DC424}"/>
          </ac:spMkLst>
        </pc:spChg>
      </pc:sldChg>
      <pc:sldChg chg="addSp modSp">
        <pc:chgData name="Danielle Williams" userId="2ffd8f61-7b6f-4050-b155-8688edf94325" providerId="ADAL" clId="{A881E72A-8095-4F45-AE15-BB1EA681FFF3}" dt="2020-04-08T13:11:02.231" v="77" actId="167"/>
        <pc:sldMkLst>
          <pc:docMk/>
          <pc:sldMk cId="1341111514" sldId="621"/>
        </pc:sldMkLst>
        <pc:spChg chg="add mod">
          <ac:chgData name="Danielle Williams" userId="2ffd8f61-7b6f-4050-b155-8688edf94325" providerId="ADAL" clId="{A881E72A-8095-4F45-AE15-BB1EA681FFF3}" dt="2020-04-08T13:11:02.231" v="77" actId="167"/>
          <ac:spMkLst>
            <pc:docMk/>
            <pc:sldMk cId="1341111514" sldId="621"/>
            <ac:spMk id="4" creationId="{D328F213-3389-034A-A064-2EE39AB388A6}"/>
          </ac:spMkLst>
        </pc:spChg>
      </pc:sldChg>
      <pc:sldChg chg="modSp">
        <pc:chgData name="Danielle Williams" userId="2ffd8f61-7b6f-4050-b155-8688edf94325" providerId="ADAL" clId="{A881E72A-8095-4F45-AE15-BB1EA681FFF3}" dt="2020-04-08T13:08:59.825" v="33" actId="1035"/>
        <pc:sldMkLst>
          <pc:docMk/>
          <pc:sldMk cId="682252663" sldId="634"/>
        </pc:sldMkLst>
        <pc:spChg chg="mod">
          <ac:chgData name="Danielle Williams" userId="2ffd8f61-7b6f-4050-b155-8688edf94325" providerId="ADAL" clId="{A881E72A-8095-4F45-AE15-BB1EA681FFF3}" dt="2020-04-08T13:08:59.825" v="33" actId="1035"/>
          <ac:spMkLst>
            <pc:docMk/>
            <pc:sldMk cId="682252663" sldId="634"/>
            <ac:spMk id="4" creationId="{B99E0B1B-9BEC-4917-8A15-6DD7D5978841}"/>
          </ac:spMkLst>
        </pc:spChg>
        <pc:spChg chg="mod">
          <ac:chgData name="Danielle Williams" userId="2ffd8f61-7b6f-4050-b155-8688edf94325" providerId="ADAL" clId="{A881E72A-8095-4F45-AE15-BB1EA681FFF3}" dt="2020-04-08T13:08:59.825" v="33" actId="1035"/>
          <ac:spMkLst>
            <pc:docMk/>
            <pc:sldMk cId="682252663" sldId="634"/>
            <ac:spMk id="5" creationId="{B97D815C-A2A8-4DE6-9FB1-241372054F6D}"/>
          </ac:spMkLst>
        </pc:spChg>
      </pc:sldChg>
      <pc:sldChg chg="modSp">
        <pc:chgData name="Danielle Williams" userId="2ffd8f61-7b6f-4050-b155-8688edf94325" providerId="ADAL" clId="{A881E72A-8095-4F45-AE15-BB1EA681FFF3}" dt="2020-04-08T13:09:14.563" v="39" actId="1035"/>
        <pc:sldMkLst>
          <pc:docMk/>
          <pc:sldMk cId="2485831702" sldId="635"/>
        </pc:sldMkLst>
        <pc:spChg chg="mod">
          <ac:chgData name="Danielle Williams" userId="2ffd8f61-7b6f-4050-b155-8688edf94325" providerId="ADAL" clId="{A881E72A-8095-4F45-AE15-BB1EA681FFF3}" dt="2020-04-08T13:09:14.563" v="39" actId="1035"/>
          <ac:spMkLst>
            <pc:docMk/>
            <pc:sldMk cId="2485831702" sldId="635"/>
            <ac:spMk id="4" creationId="{D5E55245-6184-4A20-8D48-451F60528A7D}"/>
          </ac:spMkLst>
        </pc:spChg>
      </pc:sldChg>
      <pc:sldChg chg="modSp">
        <pc:chgData name="Danielle Williams" userId="2ffd8f61-7b6f-4050-b155-8688edf94325" providerId="ADAL" clId="{A881E72A-8095-4F45-AE15-BB1EA681FFF3}" dt="2020-04-08T13:09:35.049" v="48" actId="1035"/>
        <pc:sldMkLst>
          <pc:docMk/>
          <pc:sldMk cId="1801289813" sldId="636"/>
        </pc:sldMkLst>
        <pc:spChg chg="mod">
          <ac:chgData name="Danielle Williams" userId="2ffd8f61-7b6f-4050-b155-8688edf94325" providerId="ADAL" clId="{A881E72A-8095-4F45-AE15-BB1EA681FFF3}" dt="2020-04-08T13:09:35.049" v="48" actId="1035"/>
          <ac:spMkLst>
            <pc:docMk/>
            <pc:sldMk cId="1801289813" sldId="636"/>
            <ac:spMk id="3" creationId="{B1F77C78-C2E6-4E00-8EA9-0BD6E40BDB84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06.179" v="60" actId="167"/>
        <pc:sldMkLst>
          <pc:docMk/>
          <pc:sldMk cId="2669436763" sldId="637"/>
        </pc:sldMkLst>
        <pc:spChg chg="add mod">
          <ac:chgData name="Danielle Williams" userId="2ffd8f61-7b6f-4050-b155-8688edf94325" providerId="ADAL" clId="{A881E72A-8095-4F45-AE15-BB1EA681FFF3}" dt="2020-04-08T13:10:06.179" v="60" actId="167"/>
          <ac:spMkLst>
            <pc:docMk/>
            <pc:sldMk cId="2669436763" sldId="637"/>
            <ac:spMk id="4" creationId="{ED794AE5-D12E-FB42-A95C-C79B894E7B95}"/>
          </ac:spMkLst>
        </pc:spChg>
      </pc:sldChg>
      <pc:sldChg chg="addSp modSp">
        <pc:chgData name="Danielle Williams" userId="2ffd8f61-7b6f-4050-b155-8688edf94325" providerId="ADAL" clId="{A881E72A-8095-4F45-AE15-BB1EA681FFF3}" dt="2020-04-08T13:10:32.035" v="67" actId="167"/>
        <pc:sldMkLst>
          <pc:docMk/>
          <pc:sldMk cId="1405423552" sldId="638"/>
        </pc:sldMkLst>
        <pc:spChg chg="add mod">
          <ac:chgData name="Danielle Williams" userId="2ffd8f61-7b6f-4050-b155-8688edf94325" providerId="ADAL" clId="{A881E72A-8095-4F45-AE15-BB1EA681FFF3}" dt="2020-04-08T13:10:32.035" v="67" actId="167"/>
          <ac:spMkLst>
            <pc:docMk/>
            <pc:sldMk cId="1405423552" sldId="638"/>
            <ac:spMk id="6" creationId="{D9CB3706-E891-7446-9BD6-1C40B8A5BF80}"/>
          </ac:spMkLst>
        </pc:spChg>
      </pc:sldChg>
      <pc:sldMasterChg chg="addSp modSldLayout">
        <pc:chgData name="Danielle Williams" userId="2ffd8f61-7b6f-4050-b155-8688edf94325" providerId="ADAL" clId="{A881E72A-8095-4F45-AE15-BB1EA681FFF3}" dt="2020-04-08T11:20:18.337" v="2"/>
        <pc:sldMasterMkLst>
          <pc:docMk/>
          <pc:sldMasterMk cId="3878277168" sldId="2147483658"/>
        </pc:sldMasterMkLst>
        <pc:picChg chg="add">
          <ac:chgData name="Danielle Williams" userId="2ffd8f61-7b6f-4050-b155-8688edf94325" providerId="ADAL" clId="{A881E72A-8095-4F45-AE15-BB1EA681FFF3}" dt="2020-04-08T11:20:18.337" v="2"/>
          <ac:picMkLst>
            <pc:docMk/>
            <pc:sldMasterMk cId="3878277168" sldId="2147483658"/>
            <ac:picMk id="4" creationId="{190E56A6-DD33-D042-A698-C0D3F40C88E6}"/>
          </ac:picMkLst>
        </pc:picChg>
        <pc:sldLayoutChg chg="addSp delSp">
          <pc:chgData name="Danielle Williams" userId="2ffd8f61-7b6f-4050-b155-8688edf94325" providerId="ADAL" clId="{A881E72A-8095-4F45-AE15-BB1EA681FFF3}" dt="2020-04-08T11:20:16.217" v="1"/>
          <pc:sldLayoutMkLst>
            <pc:docMk/>
            <pc:sldMasterMk cId="3878277168" sldId="2147483658"/>
            <pc:sldLayoutMk cId="2445237663" sldId="2147483659"/>
          </pc:sldLayoutMkLst>
          <pc:picChg chg="add del">
            <ac:chgData name="Danielle Williams" userId="2ffd8f61-7b6f-4050-b155-8688edf94325" providerId="ADAL" clId="{A881E72A-8095-4F45-AE15-BB1EA681FFF3}" dt="2020-04-08T11:20:16.217" v="1"/>
            <ac:picMkLst>
              <pc:docMk/>
              <pc:sldMasterMk cId="3878277168" sldId="2147483658"/>
              <pc:sldLayoutMk cId="2445237663" sldId="2147483659"/>
              <ac:picMk id="5" creationId="{864CEB29-3CC6-8944-90AD-BFE44F5317B4}"/>
            </ac:picMkLst>
          </pc:picChg>
        </pc:sldLayoutChg>
      </pc:sldMasterChg>
    </pc:docChg>
  </pc:docChgLst>
  <pc:docChgLst>
    <pc:chgData name="Bethan Price" userId="S::bethan.price@socialcare.wales::29923274-46ec-4e83-956c-4c26375aa1fd" providerId="AD" clId="Web-{C01A5553-D70E-43F8-CC24-8BE9E352D61C}"/>
    <pc:docChg chg="modSld">
      <pc:chgData name="Bethan Price" userId="S::bethan.price@socialcare.wales::29923274-46ec-4e83-956c-4c26375aa1fd" providerId="AD" clId="Web-{C01A5553-D70E-43F8-CC24-8BE9E352D61C}" dt="2020-08-07T10:35:43.693" v="263" actId="20577"/>
      <pc:docMkLst>
        <pc:docMk/>
      </pc:docMkLst>
      <pc:sldChg chg="modSp">
        <pc:chgData name="Bethan Price" userId="S::bethan.price@socialcare.wales::29923274-46ec-4e83-956c-4c26375aa1fd" providerId="AD" clId="Web-{C01A5553-D70E-43F8-CC24-8BE9E352D61C}" dt="2020-08-07T10:14:49.499" v="0" actId="20577"/>
        <pc:sldMkLst>
          <pc:docMk/>
          <pc:sldMk cId="427183151" sldId="256"/>
        </pc:sldMkLst>
        <pc:spChg chg="mod">
          <ac:chgData name="Bethan Price" userId="S::bethan.price@socialcare.wales::29923274-46ec-4e83-956c-4c26375aa1fd" providerId="AD" clId="Web-{C01A5553-D70E-43F8-CC24-8BE9E352D61C}" dt="2020-08-07T10:14:49.499" v="0" actId="20577"/>
          <ac:spMkLst>
            <pc:docMk/>
            <pc:sldMk cId="427183151" sldId="256"/>
            <ac:spMk id="3" creationId="{C79237B4-37F7-4090-B9BF-BCEBD33C11FE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8:55.066" v="180" actId="14100"/>
        <pc:sldMkLst>
          <pc:docMk/>
          <pc:sldMk cId="4267104668" sldId="259"/>
        </pc:sldMkLst>
        <pc:spChg chg="mod">
          <ac:chgData name="Bethan Price" userId="S::bethan.price@socialcare.wales::29923274-46ec-4e83-956c-4c26375aa1fd" providerId="AD" clId="Web-{C01A5553-D70E-43F8-CC24-8BE9E352D61C}" dt="2020-08-07T10:28:55.066" v="180" actId="14100"/>
          <ac:spMkLst>
            <pc:docMk/>
            <pc:sldMk cId="4267104668" sldId="259"/>
            <ac:spMk id="3" creationId="{99F81347-0CB2-4DD9-903C-F57C70576D7D}"/>
          </ac:spMkLst>
        </pc:spChg>
      </pc:sldChg>
      <pc:sldChg chg="addSp delSp modSp">
        <pc:chgData name="Bethan Price" userId="S::bethan.price@socialcare.wales::29923274-46ec-4e83-956c-4c26375aa1fd" providerId="AD" clId="Web-{C01A5553-D70E-43F8-CC24-8BE9E352D61C}" dt="2020-08-07T10:25:45.799" v="109" actId="20577"/>
        <pc:sldMkLst>
          <pc:docMk/>
          <pc:sldMk cId="2173164945" sldId="260"/>
        </pc:sldMkLst>
        <pc:spChg chg="add del mod">
          <ac:chgData name="Bethan Price" userId="S::bethan.price@socialcare.wales::29923274-46ec-4e83-956c-4c26375aa1fd" providerId="AD" clId="Web-{C01A5553-D70E-43F8-CC24-8BE9E352D61C}" dt="2020-08-07T10:25:45.799" v="109" actId="20577"/>
          <ac:spMkLst>
            <pc:docMk/>
            <pc:sldMk cId="2173164945" sldId="260"/>
            <ac:spMk id="3" creationId="{05E3F514-51BC-48D1-8ED1-59EA7526DCE5}"/>
          </ac:spMkLst>
        </pc:spChg>
        <pc:spChg chg="ord">
          <ac:chgData name="Bethan Price" userId="S::bethan.price@socialcare.wales::29923274-46ec-4e83-956c-4c26375aa1fd" providerId="AD" clId="Web-{C01A5553-D70E-43F8-CC24-8BE9E352D61C}" dt="2020-08-07T10:25:06.486" v="105"/>
          <ac:spMkLst>
            <pc:docMk/>
            <pc:sldMk cId="2173164945" sldId="260"/>
            <ac:spMk id="4" creationId="{CD645DBB-3FED-4943-B399-6CE28AAD43A2}"/>
          </ac:spMkLst>
        </pc:spChg>
        <pc:spChg chg="add del mod">
          <ac:chgData name="Bethan Price" userId="S::bethan.price@socialcare.wales::29923274-46ec-4e83-956c-4c26375aa1fd" providerId="AD" clId="Web-{C01A5553-D70E-43F8-CC24-8BE9E352D61C}" dt="2020-08-07T10:25:15.893" v="107"/>
          <ac:spMkLst>
            <pc:docMk/>
            <pc:sldMk cId="2173164945" sldId="260"/>
            <ac:spMk id="6" creationId="{9E9AB15D-3B7B-4E9E-BA07-D2C2C9A4AECF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9:38.550" v="187" actId="20577"/>
        <pc:sldMkLst>
          <pc:docMk/>
          <pc:sldMk cId="2402912941" sldId="261"/>
        </pc:sldMkLst>
        <pc:spChg chg="mod">
          <ac:chgData name="Bethan Price" userId="S::bethan.price@socialcare.wales::29923274-46ec-4e83-956c-4c26375aa1fd" providerId="AD" clId="Web-{C01A5553-D70E-43F8-CC24-8BE9E352D61C}" dt="2020-08-07T10:29:38.550" v="187" actId="20577"/>
          <ac:spMkLst>
            <pc:docMk/>
            <pc:sldMk cId="2402912941" sldId="261"/>
            <ac:spMk id="3" creationId="{66513764-BC34-4C23-BE74-86F20E547EBF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29:02.941" v="181" actId="20577"/>
          <ac:spMkLst>
            <pc:docMk/>
            <pc:sldMk cId="2402912941" sldId="261"/>
            <ac:spMk id="5" creationId="{5630FCA4-4AF3-4B29-8C59-3F5E0D9DA03B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2:57.161" v="220" actId="20577"/>
        <pc:sldMkLst>
          <pc:docMk/>
          <pc:sldMk cId="1488094366" sldId="266"/>
        </pc:sldMkLst>
        <pc:spChg chg="mod">
          <ac:chgData name="Bethan Price" userId="S::bethan.price@socialcare.wales::29923274-46ec-4e83-956c-4c26375aa1fd" providerId="AD" clId="Web-{C01A5553-D70E-43F8-CC24-8BE9E352D61C}" dt="2020-08-07T10:32:57.161" v="220" actId="20577"/>
          <ac:spMkLst>
            <pc:docMk/>
            <pc:sldMk cId="1488094366" sldId="266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2:33.270" v="215" actId="20577"/>
        <pc:sldMkLst>
          <pc:docMk/>
          <pc:sldMk cId="3742453650" sldId="267"/>
        </pc:sldMkLst>
        <pc:spChg chg="mod">
          <ac:chgData name="Bethan Price" userId="S::bethan.price@socialcare.wales::29923274-46ec-4e83-956c-4c26375aa1fd" providerId="AD" clId="Web-{C01A5553-D70E-43F8-CC24-8BE9E352D61C}" dt="2020-08-07T10:32:33.270" v="215" actId="20577"/>
          <ac:spMkLst>
            <pc:docMk/>
            <pc:sldMk cId="3742453650" sldId="267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4:04.364" v="230" actId="20577"/>
        <pc:sldMkLst>
          <pc:docMk/>
          <pc:sldMk cId="3343113256" sldId="269"/>
        </pc:sldMkLst>
        <pc:spChg chg="mod">
          <ac:chgData name="Bethan Price" userId="S::bethan.price@socialcare.wales::29923274-46ec-4e83-956c-4c26375aa1fd" providerId="AD" clId="Web-{C01A5553-D70E-43F8-CC24-8BE9E352D61C}" dt="2020-08-07T10:34:04.364" v="230" actId="20577"/>
          <ac:spMkLst>
            <pc:docMk/>
            <pc:sldMk cId="3343113256" sldId="269"/>
            <ac:spMk id="4" creationId="{C03DBB8B-812C-46C4-98CD-9804F58AA644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15:46.858" v="7" actId="20577"/>
        <pc:sldMkLst>
          <pc:docMk/>
          <pc:sldMk cId="375437716" sldId="272"/>
        </pc:sldMkLst>
        <pc:spChg chg="mod">
          <ac:chgData name="Bethan Price" userId="S::bethan.price@socialcare.wales::29923274-46ec-4e83-956c-4c26375aa1fd" providerId="AD" clId="Web-{C01A5553-D70E-43F8-CC24-8BE9E352D61C}" dt="2020-08-07T10:15:46.858" v="7" actId="20577"/>
          <ac:spMkLst>
            <pc:docMk/>
            <pc:sldMk cId="375437716" sldId="272"/>
            <ac:spMk id="2" creationId="{A820EFE3-0BF4-448A-92B5-9BB213373A98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15:44.405" v="6" actId="20577"/>
          <ac:spMkLst>
            <pc:docMk/>
            <pc:sldMk cId="375437716" sldId="272"/>
            <ac:spMk id="4" creationId="{B4982061-39C9-4410-8F0A-AFAFF8D88DD3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2:31.720" v="81" actId="20577"/>
        <pc:sldMkLst>
          <pc:docMk/>
          <pc:sldMk cId="1463965933" sldId="273"/>
        </pc:sldMkLst>
        <pc:spChg chg="mod">
          <ac:chgData name="Bethan Price" userId="S::bethan.price@socialcare.wales::29923274-46ec-4e83-956c-4c26375aa1fd" providerId="AD" clId="Web-{C01A5553-D70E-43F8-CC24-8BE9E352D61C}" dt="2020-08-07T10:22:31.720" v="81" actId="20577"/>
          <ac:spMkLst>
            <pc:docMk/>
            <pc:sldMk cId="1463965933" sldId="273"/>
            <ac:spMk id="3" creationId="{A2A719CF-6043-4467-9469-4A33DF796F25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3:12.423" v="96" actId="20577"/>
        <pc:sldMkLst>
          <pc:docMk/>
          <pc:sldMk cId="18672428" sldId="274"/>
        </pc:sldMkLst>
        <pc:spChg chg="mod">
          <ac:chgData name="Bethan Price" userId="S::bethan.price@socialcare.wales::29923274-46ec-4e83-956c-4c26375aa1fd" providerId="AD" clId="Web-{C01A5553-D70E-43F8-CC24-8BE9E352D61C}" dt="2020-08-07T10:23:12.423" v="96" actId="20577"/>
          <ac:spMkLst>
            <pc:docMk/>
            <pc:sldMk cId="18672428" sldId="274"/>
            <ac:spMk id="3" creationId="{A2A719CF-6043-4467-9469-4A33DF796F25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1:31.595" v="69" actId="20577"/>
        <pc:sldMkLst>
          <pc:docMk/>
          <pc:sldMk cId="322399122" sldId="275"/>
        </pc:sldMkLst>
        <pc:spChg chg="mod">
          <ac:chgData name="Bethan Price" userId="S::bethan.price@socialcare.wales::29923274-46ec-4e83-956c-4c26375aa1fd" providerId="AD" clId="Web-{C01A5553-D70E-43F8-CC24-8BE9E352D61C}" dt="2020-08-07T10:21:24.923" v="68" actId="20577"/>
          <ac:spMkLst>
            <pc:docMk/>
            <pc:sldMk cId="322399122" sldId="275"/>
            <ac:spMk id="3" creationId="{A2A719CF-6043-4467-9469-4A33DF796F25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21:31.595" v="69" actId="20577"/>
          <ac:spMkLst>
            <pc:docMk/>
            <pc:sldMk cId="322399122" sldId="275"/>
            <ac:spMk id="4" creationId="{9E656C4D-66B1-405A-A7C6-D21EFD8697DF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5:26.052" v="254" actId="20577"/>
        <pc:sldMkLst>
          <pc:docMk/>
          <pc:sldMk cId="811552822" sldId="300"/>
        </pc:sldMkLst>
        <pc:spChg chg="mod">
          <ac:chgData name="Bethan Price" userId="S::bethan.price@socialcare.wales::29923274-46ec-4e83-956c-4c26375aa1fd" providerId="AD" clId="Web-{C01A5553-D70E-43F8-CC24-8BE9E352D61C}" dt="2020-08-07T10:35:22.005" v="253" actId="20577"/>
          <ac:spMkLst>
            <pc:docMk/>
            <pc:sldMk cId="811552822" sldId="300"/>
            <ac:spMk id="8" creationId="{B1CA0342-7143-4DE6-97C9-D25056E32BBC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35:26.052" v="254" actId="20577"/>
          <ac:spMkLst>
            <pc:docMk/>
            <pc:sldMk cId="811552822" sldId="300"/>
            <ac:spMk id="9" creationId="{812EFFD5-8C58-4942-AE3E-8C68F55F77E7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35:15.130" v="252" actId="20577"/>
          <ac:spMkLst>
            <pc:docMk/>
            <pc:sldMk cId="811552822" sldId="300"/>
            <ac:spMk id="10" creationId="{69E45A57-881B-49B8-80DB-C871F8174A5D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16:50.093" v="23" actId="20577"/>
        <pc:sldMkLst>
          <pc:docMk/>
          <pc:sldMk cId="1016190638" sldId="303"/>
        </pc:sldMkLst>
        <pc:spChg chg="mod">
          <ac:chgData name="Bethan Price" userId="S::bethan.price@socialcare.wales::29923274-46ec-4e83-956c-4c26375aa1fd" providerId="AD" clId="Web-{C01A5553-D70E-43F8-CC24-8BE9E352D61C}" dt="2020-08-07T10:16:50.093" v="23" actId="20577"/>
          <ac:spMkLst>
            <pc:docMk/>
            <pc:sldMk cId="1016190638" sldId="303"/>
            <ac:spMk id="4" creationId="{4E4CBF57-C080-45BD-8FD2-9D7C75EB9B75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4:55.583" v="249" actId="20577"/>
        <pc:sldMkLst>
          <pc:docMk/>
          <pc:sldMk cId="1266953307" sldId="305"/>
        </pc:sldMkLst>
        <pc:spChg chg="mod">
          <ac:chgData name="Bethan Price" userId="S::bethan.price@socialcare.wales::29923274-46ec-4e83-956c-4c26375aa1fd" providerId="AD" clId="Web-{C01A5553-D70E-43F8-CC24-8BE9E352D61C}" dt="2020-08-07T10:34:55.583" v="249" actId="20577"/>
          <ac:spMkLst>
            <pc:docMk/>
            <pc:sldMk cId="1266953307" sldId="305"/>
            <ac:spMk id="7" creationId="{4F92AC59-64D1-43FB-8EBF-FE6524FDCF72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34:14.630" v="232" actId="20577"/>
          <ac:spMkLst>
            <pc:docMk/>
            <pc:sldMk cId="1266953307" sldId="305"/>
            <ac:spMk id="8" creationId="{C72AB374-A3F3-4FCE-8954-C2A9D948A98D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5:43.677" v="262" actId="20577"/>
        <pc:sldMkLst>
          <pc:docMk/>
          <pc:sldMk cId="1368108222" sldId="306"/>
        </pc:sldMkLst>
        <pc:spChg chg="mod">
          <ac:chgData name="Bethan Price" userId="S::bethan.price@socialcare.wales::29923274-46ec-4e83-956c-4c26375aa1fd" providerId="AD" clId="Web-{C01A5553-D70E-43F8-CC24-8BE9E352D61C}" dt="2020-08-07T10:35:43.677" v="262" actId="20577"/>
          <ac:spMkLst>
            <pc:docMk/>
            <pc:sldMk cId="1368108222" sldId="306"/>
            <ac:spMk id="7" creationId="{4F92AC59-64D1-43FB-8EBF-FE6524FDCF72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35:32.396" v="257" actId="20577"/>
          <ac:spMkLst>
            <pc:docMk/>
            <pc:sldMk cId="1368108222" sldId="306"/>
            <ac:spMk id="8" creationId="{DAB9A025-9891-43E5-8E3E-E5C79C0DA119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0:39.785" v="196" actId="20577"/>
        <pc:sldMkLst>
          <pc:docMk/>
          <pc:sldMk cId="1023529816" sldId="572"/>
        </pc:sldMkLst>
        <pc:spChg chg="mod">
          <ac:chgData name="Bethan Price" userId="S::bethan.price@socialcare.wales::29923274-46ec-4e83-956c-4c26375aa1fd" providerId="AD" clId="Web-{C01A5553-D70E-43F8-CC24-8BE9E352D61C}" dt="2020-08-07T10:30:39.785" v="196" actId="20577"/>
          <ac:spMkLst>
            <pc:docMk/>
            <pc:sldMk cId="1023529816" sldId="572"/>
            <ac:spMk id="4" creationId="{9D52D3C8-A142-42BE-AA56-907652FDD930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1:29.739" v="206" actId="20577"/>
        <pc:sldMkLst>
          <pc:docMk/>
          <pc:sldMk cId="4031895210" sldId="573"/>
        </pc:sldMkLst>
        <pc:spChg chg="mod">
          <ac:chgData name="Bethan Price" userId="S::bethan.price@socialcare.wales::29923274-46ec-4e83-956c-4c26375aa1fd" providerId="AD" clId="Web-{C01A5553-D70E-43F8-CC24-8BE9E352D61C}" dt="2020-08-07T10:31:29.739" v="206" actId="20577"/>
          <ac:spMkLst>
            <pc:docMk/>
            <pc:sldMk cId="4031895210" sldId="573"/>
            <ac:spMk id="3" creationId="{170FD391-A293-49A5-8886-75A07BA3BFD9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19:27.797" v="53" actId="1076"/>
        <pc:sldMkLst>
          <pc:docMk/>
          <pc:sldMk cId="3696144260" sldId="580"/>
        </pc:sldMkLst>
        <pc:spChg chg="mod">
          <ac:chgData name="Bethan Price" userId="S::bethan.price@socialcare.wales::29923274-46ec-4e83-956c-4c26375aa1fd" providerId="AD" clId="Web-{C01A5553-D70E-43F8-CC24-8BE9E352D61C}" dt="2020-08-07T10:19:27.797" v="53" actId="1076"/>
          <ac:spMkLst>
            <pc:docMk/>
            <pc:sldMk cId="3696144260" sldId="580"/>
            <ac:spMk id="2" creationId="{DA5394AB-72B0-439F-BC11-2F10F89627B8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19:24.063" v="52" actId="1076"/>
          <ac:spMkLst>
            <pc:docMk/>
            <pc:sldMk cId="3696144260" sldId="580"/>
            <ac:spMk id="3" creationId="{907DC995-C758-407D-9870-5DE9DCA06C9E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0:03.282" v="58" actId="1076"/>
        <pc:sldMkLst>
          <pc:docMk/>
          <pc:sldMk cId="4110891605" sldId="581"/>
        </pc:sldMkLst>
        <pc:spChg chg="mod">
          <ac:chgData name="Bethan Price" userId="S::bethan.price@socialcare.wales::29923274-46ec-4e83-956c-4c26375aa1fd" providerId="AD" clId="Web-{C01A5553-D70E-43F8-CC24-8BE9E352D61C}" dt="2020-08-07T10:20:03.282" v="58" actId="1076"/>
          <ac:spMkLst>
            <pc:docMk/>
            <pc:sldMk cId="4110891605" sldId="581"/>
            <ac:spMk id="3" creationId="{F807F0AF-ABBE-40D9-96E0-BC30699F52A8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3:42.208" v="227" actId="20577"/>
        <pc:sldMkLst>
          <pc:docMk/>
          <pc:sldMk cId="1341111514" sldId="621"/>
        </pc:sldMkLst>
        <pc:spChg chg="mod">
          <ac:chgData name="Bethan Price" userId="S::bethan.price@socialcare.wales::29923274-46ec-4e83-956c-4c26375aa1fd" providerId="AD" clId="Web-{C01A5553-D70E-43F8-CC24-8BE9E352D61C}" dt="2020-08-07T10:33:42.208" v="227" actId="20577"/>
          <ac:spMkLst>
            <pc:docMk/>
            <pc:sldMk cId="1341111514" sldId="621"/>
            <ac:spMk id="3" creationId="{170FD391-A293-49A5-8886-75A07BA3BFD9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33:02.817" v="221" actId="20577"/>
          <ac:spMkLst>
            <pc:docMk/>
            <pc:sldMk cId="1341111514" sldId="621"/>
            <ac:spMk id="5" creationId="{373C6B4B-1158-45CA-A76B-0D1C0662704F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17:24.437" v="32" actId="20577"/>
        <pc:sldMkLst>
          <pc:docMk/>
          <pc:sldMk cId="682252663" sldId="634"/>
        </pc:sldMkLst>
        <pc:spChg chg="mod">
          <ac:chgData name="Bethan Price" userId="S::bethan.price@socialcare.wales::29923274-46ec-4e83-956c-4c26375aa1fd" providerId="AD" clId="Web-{C01A5553-D70E-43F8-CC24-8BE9E352D61C}" dt="2020-08-07T10:17:24.437" v="32" actId="20577"/>
          <ac:spMkLst>
            <pc:docMk/>
            <pc:sldMk cId="682252663" sldId="634"/>
            <ac:spMk id="3" creationId="{B1F77C78-C2E6-4E00-8EA9-0BD6E40BDB84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17:12.765" v="27" actId="20577"/>
          <ac:spMkLst>
            <pc:docMk/>
            <pc:sldMk cId="682252663" sldId="634"/>
            <ac:spMk id="5" creationId="{B97D815C-A2A8-4DE6-9FB1-241372054F6D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18:15.750" v="39" actId="20577"/>
        <pc:sldMkLst>
          <pc:docMk/>
          <pc:sldMk cId="2485831702" sldId="635"/>
        </pc:sldMkLst>
        <pc:spChg chg="mod">
          <ac:chgData name="Bethan Price" userId="S::bethan.price@socialcare.wales::29923274-46ec-4e83-956c-4c26375aa1fd" providerId="AD" clId="Web-{C01A5553-D70E-43F8-CC24-8BE9E352D61C}" dt="2020-08-07T10:17:49.375" v="34" actId="20577"/>
          <ac:spMkLst>
            <pc:docMk/>
            <pc:sldMk cId="2485831702" sldId="635"/>
            <ac:spMk id="3" creationId="{B1F77C78-C2E6-4E00-8EA9-0BD6E40BDB84}"/>
          </ac:spMkLst>
        </pc:spChg>
        <pc:spChg chg="mod">
          <ac:chgData name="Bethan Price" userId="S::bethan.price@socialcare.wales::29923274-46ec-4e83-956c-4c26375aa1fd" providerId="AD" clId="Web-{C01A5553-D70E-43F8-CC24-8BE9E352D61C}" dt="2020-08-07T10:18:15.750" v="39" actId="20577"/>
          <ac:spMkLst>
            <pc:docMk/>
            <pc:sldMk cId="2485831702" sldId="635"/>
            <ac:spMk id="4" creationId="{D5E55245-6184-4A20-8D48-451F60528A7D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18:49.406" v="47" actId="20577"/>
        <pc:sldMkLst>
          <pc:docMk/>
          <pc:sldMk cId="1801289813" sldId="636"/>
        </pc:sldMkLst>
        <pc:spChg chg="mod">
          <ac:chgData name="Bethan Price" userId="S::bethan.price@socialcare.wales::29923274-46ec-4e83-956c-4c26375aa1fd" providerId="AD" clId="Web-{C01A5553-D70E-43F8-CC24-8BE9E352D61C}" dt="2020-08-07T10:18:49.406" v="47" actId="20577"/>
          <ac:spMkLst>
            <pc:docMk/>
            <pc:sldMk cId="1801289813" sldId="636"/>
            <ac:spMk id="3" creationId="{B1F77C78-C2E6-4E00-8EA9-0BD6E40BDB84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1:03.360" v="65" actId="1076"/>
        <pc:sldMkLst>
          <pc:docMk/>
          <pc:sldMk cId="2669436763" sldId="637"/>
        </pc:sldMkLst>
        <pc:spChg chg="mod">
          <ac:chgData name="Bethan Price" userId="S::bethan.price@socialcare.wales::29923274-46ec-4e83-956c-4c26375aa1fd" providerId="AD" clId="Web-{C01A5553-D70E-43F8-CC24-8BE9E352D61C}" dt="2020-08-07T10:21:03.360" v="65" actId="1076"/>
          <ac:spMkLst>
            <pc:docMk/>
            <pc:sldMk cId="2669436763" sldId="637"/>
            <ac:spMk id="2" creationId="{233326A4-9632-4B1C-9ED4-95E54964210C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6:15.752" v="166" actId="20577"/>
        <pc:sldMkLst>
          <pc:docMk/>
          <pc:sldMk cId="1405423552" sldId="638"/>
        </pc:sldMkLst>
        <pc:spChg chg="mod">
          <ac:chgData name="Bethan Price" userId="S::bethan.price@socialcare.wales::29923274-46ec-4e83-956c-4c26375aa1fd" providerId="AD" clId="Web-{C01A5553-D70E-43F8-CC24-8BE9E352D61C}" dt="2020-08-07T10:26:15.752" v="166" actId="20577"/>
          <ac:spMkLst>
            <pc:docMk/>
            <pc:sldMk cId="1405423552" sldId="638"/>
            <ac:spMk id="4" creationId="{099D5DE8-156C-4A31-9771-5FC04735ECB1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1:13.907" v="66" actId="20577"/>
        <pc:sldMkLst>
          <pc:docMk/>
          <pc:sldMk cId="1572430230" sldId="639"/>
        </pc:sldMkLst>
        <pc:spChg chg="mod">
          <ac:chgData name="Bethan Price" userId="S::bethan.price@socialcare.wales::29923274-46ec-4e83-956c-4c26375aa1fd" providerId="AD" clId="Web-{C01A5553-D70E-43F8-CC24-8BE9E352D61C}" dt="2020-08-07T10:21:13.907" v="66" actId="20577"/>
          <ac:spMkLst>
            <pc:docMk/>
            <pc:sldMk cId="1572430230" sldId="639"/>
            <ac:spMk id="4" creationId="{B2BB477E-1FD2-4691-B83F-33185F9A4C02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25:50.033" v="110" actId="20577"/>
        <pc:sldMkLst>
          <pc:docMk/>
          <pc:sldMk cId="3357521316" sldId="640"/>
        </pc:sldMkLst>
        <pc:spChg chg="mod">
          <ac:chgData name="Bethan Price" userId="S::bethan.price@socialcare.wales::29923274-46ec-4e83-956c-4c26375aa1fd" providerId="AD" clId="Web-{C01A5553-D70E-43F8-CC24-8BE9E352D61C}" dt="2020-08-07T10:25:50.033" v="110" actId="20577"/>
          <ac:spMkLst>
            <pc:docMk/>
            <pc:sldMk cId="3357521316" sldId="640"/>
            <ac:spMk id="4" creationId="{B2BB477E-1FD2-4691-B83F-33185F9A4C02}"/>
          </ac:spMkLst>
        </pc:spChg>
      </pc:sldChg>
      <pc:sldChg chg="modSp">
        <pc:chgData name="Bethan Price" userId="S::bethan.price@socialcare.wales::29923274-46ec-4e83-956c-4c26375aa1fd" providerId="AD" clId="Web-{C01A5553-D70E-43F8-CC24-8BE9E352D61C}" dt="2020-08-07T10:33:51.583" v="228" actId="20577"/>
        <pc:sldMkLst>
          <pc:docMk/>
          <pc:sldMk cId="3114807044" sldId="642"/>
        </pc:sldMkLst>
        <pc:spChg chg="mod">
          <ac:chgData name="Bethan Price" userId="S::bethan.price@socialcare.wales::29923274-46ec-4e83-956c-4c26375aa1fd" providerId="AD" clId="Web-{C01A5553-D70E-43F8-CC24-8BE9E352D61C}" dt="2020-08-07T10:33:51.583" v="228" actId="20577"/>
          <ac:spMkLst>
            <pc:docMk/>
            <pc:sldMk cId="3114807044" sldId="642"/>
            <ac:spMk id="4" creationId="{B2BB477E-1FD2-4691-B83F-33185F9A4C02}"/>
          </ac:spMkLst>
        </pc:spChg>
      </pc:sldChg>
    </pc:docChg>
  </pc:docChgLst>
  <pc:docChgLst>
    <pc:chgData name="Danielle Williams" userId="2ffd8f61-7b6f-4050-b155-8688edf94325" providerId="ADAL" clId="{B5328887-FD84-DE43-B5F8-8556ED263EF7}"/>
    <pc:docChg chg="modMainMaster">
      <pc:chgData name="Danielle Williams" userId="2ffd8f61-7b6f-4050-b155-8688edf94325" providerId="ADAL" clId="{B5328887-FD84-DE43-B5F8-8556ED263EF7}" dt="2020-09-25T08:50:46.913" v="1" actId="962"/>
      <pc:docMkLst>
        <pc:docMk/>
      </pc:docMkLst>
      <pc:sldMasterChg chg="modSp mod">
        <pc:chgData name="Danielle Williams" userId="2ffd8f61-7b6f-4050-b155-8688edf94325" providerId="ADAL" clId="{B5328887-FD84-DE43-B5F8-8556ED263EF7}" dt="2020-09-25T08:50:46.913" v="1" actId="962"/>
        <pc:sldMasterMkLst>
          <pc:docMk/>
          <pc:sldMasterMk cId="3878277168" sldId="2147483658"/>
        </pc:sldMasterMkLst>
        <pc:picChg chg="mod">
          <ac:chgData name="Danielle Williams" userId="2ffd8f61-7b6f-4050-b155-8688edf94325" providerId="ADAL" clId="{B5328887-FD84-DE43-B5F8-8556ED263EF7}" dt="2020-09-25T08:50:46.913" v="1" actId="962"/>
          <ac:picMkLst>
            <pc:docMk/>
            <pc:sldMasterMk cId="3878277168" sldId="2147483658"/>
            <ac:picMk id="4" creationId="{190E56A6-DD33-D042-A698-C0D3F40C88E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9524-88A1-4EAF-BE55-17C76D7908E1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82CCC-3893-4BDE-A412-617D37E01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5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91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67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240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37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66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6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00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80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17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5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18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2CCC-3893-4BDE-A412-617D37E01665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299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4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2CCC-3893-4BDE-A412-617D37E01665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8447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6309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986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n-GB" sz="1400" b="1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2CCC-3893-4BDE-A412-617D37E01665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4124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40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74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46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60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254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51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0B07E-33FA-47F9-8699-C5DB1064ED4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0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0B07E-33FA-47F9-8699-C5DB1064ED4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040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0B07E-33FA-47F9-8699-C5DB1064ED4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40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2CCC-3893-4BDE-A412-617D37E01665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167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6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23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73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0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190E56A6-DD33-D042-A698-C0D3F40C88E6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7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5BAAD-03BA-454D-95DA-897C0B3EC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y-GB" sz="6000" b="0" i="0" dirty="0">
                <a:solidFill>
                  <a:srgbClr val="16AD85"/>
                </a:solidFill>
              </a:rPr>
              <a:t>Gweithdrefnau Diogelu Cymru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237B4-37F7-4090-B9BF-BCEBD33C1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y-GB" sz="3600" b="0" i="0" dirty="0">
                <a:solidFill>
                  <a:schemeClr val="tx1"/>
                </a:solidFill>
              </a:rPr>
              <a:t>Y ddyletswydd i hysbysu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r>
              <a:rPr lang="cy-GB" sz="3600" b="0" i="0" dirty="0">
                <a:solidFill>
                  <a:schemeClr val="tx1"/>
                </a:solidFill>
              </a:rPr>
              <a:t>am oedolyn sy'n wynebu risg o gael ei</a:t>
            </a:r>
            <a:r>
              <a:rPr lang="cy-GB" sz="3600" dirty="0">
                <a:solidFill>
                  <a:schemeClr val="tx1"/>
                </a:solidFill>
              </a:rPr>
              <a:t> 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r>
              <a:rPr lang="cy-GB" sz="3600" b="0" i="0" dirty="0">
                <a:solidFill>
                  <a:schemeClr val="tx1"/>
                </a:solidFill>
              </a:rPr>
              <a:t>gam-drin ac/neu ei esgeuluso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183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794AE5-D12E-FB42-A95C-C79B894E7B95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5FB11B2-5AB4-4C30-8F59-7F7DFB51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Ymdrin â honiad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3326A4-9632-4B1C-9ED4-95E54964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133"/>
            <a:ext cx="10515600" cy="53938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2800" b="1" i="0" dirty="0">
                <a:solidFill>
                  <a:srgbClr val="EB5E57"/>
                </a:solidFill>
              </a:rPr>
              <a:t>Hysbyswch </a:t>
            </a:r>
            <a:endParaRPr lang="en-US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dirty="0">
                <a:solidFill>
                  <a:srgbClr val="37394C"/>
                </a:solidFill>
              </a:rPr>
              <a:t>eich rheolwr llinell a/neu'r person diogelu dynodedig am y pryderon </a:t>
            </a:r>
            <a:r>
              <a:rPr lang="cy-GB" sz="2800" b="1" i="0" dirty="0">
                <a:solidFill>
                  <a:srgbClr val="37394C"/>
                </a:solidFill>
              </a:rPr>
              <a:t>ar unwaith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endParaRPr lang="cy-GB" sz="2800" b="1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1" i="0" dirty="0">
                <a:solidFill>
                  <a:srgbClr val="EB5E57"/>
                </a:solidFill>
              </a:rPr>
              <a:t>Sicrhewch </a:t>
            </a:r>
            <a:br>
              <a:rPr lang="en" sz="2800" dirty="0"/>
            </a:br>
            <a:r>
              <a:rPr lang="cy-GB" sz="2800" b="0" i="0" dirty="0">
                <a:solidFill>
                  <a:srgbClr val="37394C"/>
                </a:solidFill>
              </a:rPr>
              <a:t>eich bod yn hysbysu'r gwasanaethau cymdeithasol </a:t>
            </a:r>
            <a:r>
              <a:rPr lang="cy-GB" sz="2800" b="1" i="0" dirty="0">
                <a:solidFill>
                  <a:srgbClr val="37394C"/>
                </a:solidFill>
              </a:rPr>
              <a:t>ar unwaith</a:t>
            </a:r>
            <a:r>
              <a:rPr lang="cy-GB" sz="2800" b="0" i="0" dirty="0">
                <a:solidFill>
                  <a:srgbClr val="37394C"/>
                </a:solidFill>
              </a:rPr>
              <a:t> am y pryderon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y-GB" sz="2800" b="1" i="0" dirty="0">
                <a:solidFill>
                  <a:srgbClr val="EB5E57"/>
                </a:solidFill>
              </a:rPr>
              <a:t>Cofnodwch </a:t>
            </a:r>
            <a:br>
              <a:rPr lang="en" sz="2800" dirty="0"/>
            </a:br>
            <a:r>
              <a:rPr lang="cy-GB" sz="2800" b="0" i="0" dirty="0">
                <a:solidFill>
                  <a:srgbClr val="37394C"/>
                </a:solidFill>
              </a:rPr>
              <a:t>yn ddi-oed / o fewn </a:t>
            </a:r>
            <a:r>
              <a:rPr lang="cy-GB" sz="2800" b="1" i="0" dirty="0">
                <a:solidFill>
                  <a:srgbClr val="37394C"/>
                </a:solidFill>
              </a:rPr>
              <a:t>24 awr</a:t>
            </a:r>
            <a:r>
              <a:rPr lang="cy-GB" sz="2800" b="0" i="0" dirty="0">
                <a:solidFill>
                  <a:srgbClr val="37394C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yr hyn y mae'r person wedi'i ddweud wrthych, gan ddefnyddio ei </a:t>
            </a:r>
            <a:r>
              <a:rPr lang="cy-GB" sz="2800" b="1" i="0" dirty="0">
                <a:solidFill>
                  <a:srgbClr val="37394C"/>
                </a:solidFill>
              </a:rPr>
              <a:t>union eiriau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yr </a:t>
            </a:r>
            <a:r>
              <a:rPr lang="cy-GB" sz="2800" b="1" i="0" dirty="0">
                <a:solidFill>
                  <a:srgbClr val="37394C"/>
                </a:solidFill>
              </a:rPr>
              <a:t>amgylchiadau</a:t>
            </a:r>
            <a:r>
              <a:rPr lang="cy-GB" sz="2800" b="0" i="0" dirty="0">
                <a:solidFill>
                  <a:srgbClr val="37394C"/>
                </a:solidFill>
              </a:rPr>
              <a:t> y gwnaeth yr honiad ynddo</a:t>
            </a:r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y dyddiad, yr amser, y lle a'r bobl a oedd yn bresennol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sicrhewch eich bod yn </a:t>
            </a:r>
            <a:r>
              <a:rPr lang="cy-GB" sz="2800" b="1" i="0" dirty="0">
                <a:solidFill>
                  <a:srgbClr val="37394C"/>
                </a:solidFill>
              </a:rPr>
              <a:t>gwahaniaeth </a:t>
            </a:r>
            <a:r>
              <a:rPr lang="cy-GB" sz="2800" i="0" dirty="0">
                <a:solidFill>
                  <a:srgbClr val="37394C"/>
                </a:solidFill>
              </a:rPr>
              <a:t>rhwng </a:t>
            </a:r>
            <a:r>
              <a:rPr lang="cy-GB" sz="2800" b="0" i="0" dirty="0">
                <a:solidFill>
                  <a:srgbClr val="37394C"/>
                </a:solidFill>
              </a:rPr>
              <a:t>ffaith a barn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43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BB477E-1FD2-4691-B83F-33185F9A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Ceisio </a:t>
            </a:r>
            <a:r>
              <a:rPr lang="cy-GB" dirty="0">
                <a:solidFill>
                  <a:srgbClr val="16AD85"/>
                </a:solidFill>
              </a:rPr>
              <a:t>cyngor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3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656C4D-66B1-405A-A7C6-D21EFD86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Ceisio cyngor am bryder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797"/>
            <a:ext cx="10515600" cy="132556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cy-GB" sz="3600" b="0" i="0" dirty="0">
                <a:solidFill>
                  <a:schemeClr val="accent3"/>
                </a:solidFill>
              </a:rPr>
              <a:t>Ni ddylai'r angen i geisio cyngor </a:t>
            </a:r>
            <a:r>
              <a:rPr lang="cy-GB" sz="3600" b="1" i="0" dirty="0">
                <a:solidFill>
                  <a:schemeClr val="accent3"/>
                </a:solidFill>
              </a:rPr>
              <a:t>fyth arwain at oedi</a:t>
            </a:r>
            <a:r>
              <a:rPr lang="cy-GB" sz="3600" b="0" i="0" dirty="0">
                <a:solidFill>
                  <a:schemeClr val="accent3"/>
                </a:solidFill>
              </a:rPr>
              <a:t> cyn cymryd unrhyw </a:t>
            </a:r>
            <a:r>
              <a:rPr lang="cy-GB" sz="3600" b="1" i="0" dirty="0">
                <a:solidFill>
                  <a:schemeClr val="accent3"/>
                </a:solidFill>
              </a:rPr>
              <a:t>gamau brys </a:t>
            </a:r>
            <a:r>
              <a:rPr lang="cy-GB" sz="3600" b="0" i="0" dirty="0">
                <a:solidFill>
                  <a:schemeClr val="accent3"/>
                </a:solidFill>
              </a:rPr>
              <a:t>sydd eu hangen i amddiffyn oedolyn</a:t>
            </a:r>
          </a:p>
        </p:txBody>
      </p:sp>
    </p:spTree>
    <p:extLst>
      <p:ext uri="{BB962C8B-B14F-4D97-AF65-F5344CB8AC3E}">
        <p14:creationId xmlns:p14="http://schemas.microsoft.com/office/powerpoint/2010/main" val="32239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0F0B54-78C0-0B46-BE91-B0BBD6F6147D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DDA4DB-BCCE-4DBD-AE63-A7047CAE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Ceisio cyngor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946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ydych yn betrusgar neu'n ansicr a yw oedolyn yn wynebu risg, dylech ofyn am gyngor </a:t>
            </a:r>
            <a:r>
              <a:rPr lang="cy-GB" sz="3200" b="0" i="0" dirty="0">
                <a:solidFill>
                  <a:srgbClr val="37394B"/>
                </a:solidFill>
              </a:rPr>
              <a:t>gan berson diogelu dynodedig eich asiantaeth</a:t>
            </a:r>
            <a:r>
              <a:rPr lang="cy-GB" sz="3200" i="0" dirty="0">
                <a:solidFill>
                  <a:srgbClr val="37394B"/>
                </a:solidFill>
              </a:rPr>
              <a:t> </a:t>
            </a:r>
            <a:r>
              <a:rPr lang="en-US" sz="3200" dirty="0"/>
              <a:t>–</a:t>
            </a:r>
            <a:r>
              <a:rPr lang="cy-GB" sz="3200" b="0" i="0" dirty="0">
                <a:solidFill>
                  <a:srgbClr val="37394B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peidiwch ag aros </a:t>
            </a:r>
            <a:r>
              <a:rPr lang="cy-GB" sz="3200" b="0" i="0" dirty="0">
                <a:solidFill>
                  <a:srgbClr val="37394C"/>
                </a:solidFill>
              </a:rPr>
              <a:t>am dystiolaeth bellach i gadarnhau neu wrthbrofi'r pryderon</a:t>
            </a:r>
            <a:endParaRPr lang="cy-GB" dirty="0"/>
          </a:p>
          <a:p>
            <a:pPr marL="0" indent="0">
              <a:buNone/>
            </a:pPr>
            <a:r>
              <a:rPr lang="cy-GB" sz="3600" b="1" i="0" dirty="0">
                <a:solidFill>
                  <a:srgbClr val="EB5E57"/>
                </a:solidFill>
              </a:rPr>
              <a:t>Person </a:t>
            </a:r>
            <a:r>
              <a:rPr lang="cy-GB" sz="3600" b="1" dirty="0">
                <a:solidFill>
                  <a:srgbClr val="EB5E57"/>
                </a:solidFill>
              </a:rPr>
              <a:t>diogelu</a:t>
            </a:r>
            <a:r>
              <a:rPr lang="cy-GB" sz="3600" b="1" i="0" dirty="0">
                <a:solidFill>
                  <a:srgbClr val="EB5E57"/>
                </a:solidFill>
              </a:rPr>
              <a:t> </a:t>
            </a:r>
            <a:r>
              <a:rPr lang="cy-GB" sz="3600" b="1" dirty="0">
                <a:solidFill>
                  <a:srgbClr val="EB5E57"/>
                </a:solidFill>
              </a:rPr>
              <a:t>dynodedig</a:t>
            </a:r>
            <a:r>
              <a:rPr lang="cy-GB" sz="3600" b="1" i="0" dirty="0">
                <a:solidFill>
                  <a:srgbClr val="EB5E57"/>
                </a:solidFill>
              </a:rPr>
              <a:t> </a:t>
            </a:r>
            <a:br>
              <a:rPr lang="en" sz="3600" dirty="0"/>
            </a:br>
            <a:r>
              <a:rPr lang="cy-GB" sz="3200" b="0" i="0" dirty="0">
                <a:solidFill>
                  <a:srgbClr val="37394B"/>
                </a:solidFill>
              </a:rPr>
              <a:t>yw'r person a nodwyd mewn sefydliad sydd:</a:t>
            </a:r>
          </a:p>
          <a:p>
            <a:pPr marL="536575" lvl="1" indent="-321945"/>
            <a:r>
              <a:rPr lang="cy-GB" sz="3200" b="0" i="0" dirty="0">
                <a:solidFill>
                  <a:srgbClr val="37394C"/>
                </a:solidFill>
              </a:rPr>
              <a:t>yn gwybod a ddylid codi pryder diogelu gyda'r awdurdod lleol 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536575" lvl="1" indent="-321945"/>
            <a:r>
              <a:rPr lang="cy-GB" sz="3200" b="0" i="0" dirty="0">
                <a:solidFill>
                  <a:srgbClr val="37394C"/>
                </a:solidFill>
              </a:rPr>
              <a:t>yn ymdrin ag unrhyw gamau uniongyrchol i sicrhau bod yr unigolyn sy'n wynebu risg yn ddiogel rhag cael ei gam-drin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39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827D9E-74B8-8646-A6AB-A15652F3EE9F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9033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Dylech gysylltu â'r gwasanaethau cymdeithasol </a:t>
            </a:r>
            <a:r>
              <a:rPr lang="cy-GB" sz="3600" b="1" i="0" dirty="0">
                <a:solidFill>
                  <a:srgbClr val="37394C"/>
                </a:solidFill>
              </a:rPr>
              <a:t>yn uniongyrchol</a:t>
            </a:r>
            <a:r>
              <a:rPr lang="cy-GB" sz="3600" b="0" i="0" dirty="0">
                <a:solidFill>
                  <a:srgbClr val="37394C"/>
                </a:solidFill>
              </a:rPr>
              <a:t>: </a:t>
            </a:r>
          </a:p>
          <a:p>
            <a:pPr marL="571500" lvl="0" indent="-571500"/>
            <a:r>
              <a:rPr lang="cy-GB" sz="3200" b="0" i="0" dirty="0">
                <a:solidFill>
                  <a:srgbClr val="37394C"/>
                </a:solidFill>
              </a:rPr>
              <a:t>pe bai rhywun yn wynebu risg oherwydd </a:t>
            </a:r>
            <a:r>
              <a:rPr lang="cy-GB" sz="3200" b="1" i="0" dirty="0">
                <a:solidFill>
                  <a:srgbClr val="37394C"/>
                </a:solidFill>
              </a:rPr>
              <a:t>yr oedi </a:t>
            </a:r>
            <a:r>
              <a:rPr lang="cy-GB" sz="3200" b="0" i="0" dirty="0">
                <a:solidFill>
                  <a:srgbClr val="37394C"/>
                </a:solidFill>
              </a:rPr>
              <a:t>pe baech yn cysylltu â'r </a:t>
            </a:r>
            <a:r>
              <a:rPr lang="cy-GB" sz="3200" dirty="0">
                <a:solidFill>
                  <a:srgbClr val="37394C"/>
                </a:solidFill>
              </a:rPr>
              <a:t>person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diogelu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dynodedig</a:t>
            </a:r>
            <a:r>
              <a:rPr lang="cy-GB" sz="3200" b="0" i="0" dirty="0">
                <a:solidFill>
                  <a:srgbClr val="37394C"/>
                </a:solidFill>
              </a:rPr>
              <a:t> yn gyntaf</a:t>
            </a:r>
          </a:p>
          <a:p>
            <a:pPr marL="571500" lvl="0" indent="-571500"/>
            <a:r>
              <a:rPr lang="cy-GB" sz="3200" b="0" i="0" dirty="0">
                <a:solidFill>
                  <a:srgbClr val="37394C"/>
                </a:solidFill>
              </a:rPr>
              <a:t>os nad yw'r </a:t>
            </a:r>
            <a:r>
              <a:rPr lang="cy-GB" sz="3200" dirty="0">
                <a:solidFill>
                  <a:srgbClr val="37394C"/>
                </a:solidFill>
              </a:rPr>
              <a:t>person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diogelu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dynodedig</a:t>
            </a:r>
            <a:r>
              <a:rPr lang="cy-GB" sz="3200" b="0" i="0" dirty="0">
                <a:solidFill>
                  <a:srgbClr val="37394C"/>
                </a:solidFill>
              </a:rPr>
              <a:t> wedi </a:t>
            </a:r>
            <a:r>
              <a:rPr lang="cy-GB" sz="3200" b="1" i="0" dirty="0">
                <a:solidFill>
                  <a:srgbClr val="37394C"/>
                </a:solidFill>
              </a:rPr>
              <a:t>cymryd camau </a:t>
            </a:r>
            <a:r>
              <a:rPr lang="cy-GB" sz="3200" b="0" i="0" dirty="0">
                <a:solidFill>
                  <a:srgbClr val="37394C"/>
                </a:solidFill>
              </a:rPr>
              <a:t>ac rydych yn dal i boeni am yr oedolyn</a:t>
            </a:r>
          </a:p>
          <a:p>
            <a:pPr marL="571500" indent="-571500"/>
            <a:r>
              <a:rPr lang="cy-GB" sz="3200" b="0" i="0" dirty="0">
                <a:solidFill>
                  <a:srgbClr val="37394C"/>
                </a:solidFill>
              </a:rPr>
              <a:t>os yw eich pryder yn </a:t>
            </a:r>
            <a:r>
              <a:rPr lang="cy-GB" sz="3200" b="1" i="0" dirty="0">
                <a:solidFill>
                  <a:srgbClr val="37394C"/>
                </a:solidFill>
              </a:rPr>
              <a:t>gysylltiedig neu'n ymwneud </a:t>
            </a:r>
            <a:r>
              <a:rPr lang="cy-GB" sz="3200" b="1" dirty="0">
                <a:solidFill>
                  <a:srgbClr val="37394C"/>
                </a:solidFill>
              </a:rPr>
              <a:t>â'r person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diogelu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dynodedig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ac nid oes gennych reolwr arall i gysylltu ag ef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51DD42-3C2B-4471-9B13-7CEB10DA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Ceisio cyngor</a:t>
            </a:r>
          </a:p>
        </p:txBody>
      </p:sp>
    </p:spTree>
    <p:extLst>
      <p:ext uri="{BB962C8B-B14F-4D97-AF65-F5344CB8AC3E}">
        <p14:creationId xmlns:p14="http://schemas.microsoft.com/office/powerpoint/2010/main" val="1867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645DBB-3FED-4943-B399-6CE28AAD43A2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F514-51BC-48D1-8ED1-59EA7526D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20"/>
            <a:ext cx="10515600" cy="49368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Os, ar ôl siarad â'ch </a:t>
            </a:r>
            <a:r>
              <a:rPr lang="cy-GB" sz="2800" dirty="0">
                <a:solidFill>
                  <a:srgbClr val="37394C"/>
                </a:solidFill>
              </a:rPr>
              <a:t>person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diogelu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dynodedig</a:t>
            </a:r>
            <a:r>
              <a:rPr lang="cy-GB" sz="2800" b="0" i="0" dirty="0">
                <a:solidFill>
                  <a:srgbClr val="37394C"/>
                </a:solidFill>
              </a:rPr>
              <a:t>, eich bod dal yn </a:t>
            </a:r>
            <a:r>
              <a:rPr lang="cy-GB" sz="2800" dirty="0">
                <a:solidFill>
                  <a:srgbClr val="37394C"/>
                </a:solidFill>
              </a:rPr>
              <a:t>ansicr</a:t>
            </a:r>
            <a:r>
              <a:rPr lang="cy-GB" sz="2800" b="0" i="0" dirty="0">
                <a:solidFill>
                  <a:srgbClr val="37394C"/>
                </a:solidFill>
              </a:rPr>
              <a:t> a ddylech hysbysu'r gwasanaethau cymdeithasol am bryderon, dylech eu trafod gyda'r gwasanaethau cymdeithasol, a fydd yn eich cynghori beth i'w wneud nesaf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  <a:buNone/>
            </a:pPr>
            <a:endParaRPr lang="en-GB" sz="2800" b="1" dirty="0">
              <a:solidFill>
                <a:srgbClr val="37394C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  <a:buNone/>
            </a:pPr>
            <a:r>
              <a:rPr lang="cy-GB" sz="2800" b="1" i="0" dirty="0">
                <a:solidFill>
                  <a:srgbClr val="37394C"/>
                </a:solidFill>
              </a:rPr>
              <a:t>Mae'n bwysig cydnabod</a:t>
            </a:r>
            <a:r>
              <a:rPr lang="cy-GB" sz="2800" b="0" i="0" dirty="0">
                <a:solidFill>
                  <a:srgbClr val="37394C"/>
                </a:solidFill>
              </a:rPr>
              <a:t>: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nad yw ceisio cyngor </a:t>
            </a:r>
            <a:r>
              <a:rPr lang="cy-GB" sz="2800" i="0" dirty="0">
                <a:solidFill>
                  <a:srgbClr val="37394C"/>
                </a:solidFill>
              </a:rPr>
              <a:t>yn</a:t>
            </a:r>
            <a:r>
              <a:rPr lang="cy-GB" sz="2800" b="1" i="0" dirty="0">
                <a:solidFill>
                  <a:srgbClr val="37394C"/>
                </a:solidFill>
              </a:rPr>
              <a:t> gyfystyr </a:t>
            </a:r>
            <a:r>
              <a:rPr lang="cy-GB" sz="2800" b="0" i="0" dirty="0">
                <a:solidFill>
                  <a:srgbClr val="37394C"/>
                </a:solidFill>
              </a:rPr>
              <a:t>â hysbysu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</a:pPr>
            <a:r>
              <a:rPr lang="cy-GB" sz="2800" b="1" i="0" dirty="0">
                <a:solidFill>
                  <a:srgbClr val="37394C"/>
                </a:solidFill>
              </a:rPr>
              <a:t>mai chi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sy'n gyfrifol </a:t>
            </a:r>
            <a:r>
              <a:rPr lang="cy-GB" sz="2800" b="0" i="0" dirty="0">
                <a:solidFill>
                  <a:srgbClr val="37394C"/>
                </a:solidFill>
              </a:rPr>
              <a:t>am hysbysu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</a:pPr>
            <a:r>
              <a:rPr lang="cy-GB" sz="2800" b="0" i="0" dirty="0"/>
              <a:t>bod yn rhaid i </a:t>
            </a:r>
            <a:r>
              <a:rPr lang="cy-GB" sz="2800" b="0" i="0" dirty="0">
                <a:solidFill>
                  <a:srgbClr val="37394C"/>
                </a:solidFill>
              </a:rPr>
              <a:t>chi </a:t>
            </a:r>
            <a:r>
              <a:rPr lang="cy-GB" sz="2800" b="1" i="0" dirty="0">
                <a:solidFill>
                  <a:srgbClr val="37394C"/>
                </a:solidFill>
              </a:rPr>
              <a:t>ddweud yn glir wrthynt </a:t>
            </a:r>
            <a:r>
              <a:rPr lang="cy-GB" sz="2800" b="0" i="0" dirty="0">
                <a:solidFill>
                  <a:srgbClr val="37394C"/>
                </a:solidFill>
              </a:rPr>
              <a:t>os ydych am wneud hysbysiad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EB5E57"/>
              </a:buClr>
            </a:pPr>
            <a:r>
              <a:rPr lang="cy-GB" sz="2800" b="1" i="0" dirty="0">
                <a:solidFill>
                  <a:srgbClr val="37394C"/>
                </a:solidFill>
              </a:rPr>
              <a:t>nad</a:t>
            </a:r>
            <a:r>
              <a:rPr lang="cy-GB" sz="2800" b="0" i="0" dirty="0">
                <a:solidFill>
                  <a:srgbClr val="37394C"/>
                </a:solidFill>
              </a:rPr>
              <a:t> yw dweud wrth y gwasanaethau cymdeithasol am eich pryderon yn golygu eich bod wedi gwneud hysbysiad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51FE4A-4FA9-42AE-ACEC-500E041A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Ceisio cyngor</a:t>
            </a:r>
          </a:p>
        </p:txBody>
      </p:sp>
    </p:spTree>
    <p:extLst>
      <p:ext uri="{BB962C8B-B14F-4D97-AF65-F5344CB8AC3E}">
        <p14:creationId xmlns:p14="http://schemas.microsoft.com/office/powerpoint/2010/main" val="217316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BB477E-1FD2-4691-B83F-33185F9A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Dyletswydd i </a:t>
            </a:r>
            <a:r>
              <a:rPr lang="cy-GB" dirty="0">
                <a:solidFill>
                  <a:srgbClr val="16AD85"/>
                </a:solidFill>
              </a:rPr>
              <a:t>hysbysu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2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CB3706-E891-7446-9BD6-1C40B8A5BF80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002C77-3500-4FEC-817B-31E18F8E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676" y="0"/>
            <a:ext cx="11378776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Pwy sydd â chyfrifoldeb i hysbysu?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33C7-AD02-43E8-8E6A-895F8C53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64" y="1326886"/>
            <a:ext cx="11201400" cy="365593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2800" b="1" i="0" dirty="0">
                <a:solidFill>
                  <a:srgbClr val="37394C"/>
                </a:solidFill>
              </a:rPr>
              <a:t>Pawb ohonom!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2800" b="1" i="0" dirty="0">
                <a:solidFill>
                  <a:srgbClr val="37394C"/>
                </a:solidFill>
              </a:rPr>
              <a:t>Mae gennych gyfrifoldeb </a:t>
            </a:r>
            <a:r>
              <a:rPr lang="cy-GB" sz="2800" b="0" i="0" dirty="0">
                <a:solidFill>
                  <a:srgbClr val="37394C"/>
                </a:solidFill>
              </a:rPr>
              <a:t>i gysylltu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â'r gwasanaethau cymdeithasol neu'r heddlu os ydych yn </a:t>
            </a:r>
            <a:r>
              <a:rPr lang="cy-GB" sz="2800" b="1" i="0" dirty="0">
                <a:solidFill>
                  <a:srgbClr val="37394C"/>
                </a:solidFill>
              </a:rPr>
              <a:t>gwybod</a:t>
            </a:r>
            <a:r>
              <a:rPr lang="cy-GB" sz="2800" b="0" i="0" dirty="0">
                <a:solidFill>
                  <a:srgbClr val="37394C"/>
                </a:solidFill>
              </a:rPr>
              <a:t> neu os oes gennych </a:t>
            </a:r>
            <a:r>
              <a:rPr lang="cy-GB" sz="2800" b="1" i="0" dirty="0">
                <a:solidFill>
                  <a:srgbClr val="37394C"/>
                </a:solidFill>
              </a:rPr>
              <a:t>bryderon</a:t>
            </a:r>
            <a:r>
              <a:rPr lang="cy-GB" sz="2800" b="0" i="0" dirty="0">
                <a:solidFill>
                  <a:srgbClr val="37394C"/>
                </a:solidFill>
              </a:rPr>
              <a:t> neu </a:t>
            </a:r>
            <a:r>
              <a:rPr lang="cy-GB" sz="2800" b="1" i="0" dirty="0">
                <a:solidFill>
                  <a:srgbClr val="37394C"/>
                </a:solidFill>
              </a:rPr>
              <a:t>amheuon</a:t>
            </a:r>
            <a:r>
              <a:rPr lang="cy-GB" sz="2800" b="0" i="0" dirty="0">
                <a:solidFill>
                  <a:srgbClr val="37394C"/>
                </a:solidFill>
              </a:rPr>
              <a:t> bod oedolyn sy’n wynebu risg: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yn cael ei gam-drin, ei esgeuluso neu'n dioddef mathau eraill o niwed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wedi cael ei gam-drin, ei esgeuluso neu wedi cael mathau eraill o niwed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yn debygol o fod mewn perygl o gael ei gam-drin, ei esgeuluso neu fathau eraill o niwed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9D5DE8-156C-4A31-9771-5FC04735ECB1}"/>
              </a:ext>
            </a:extLst>
          </p:cNvPr>
          <p:cNvSpPr/>
          <p:nvPr/>
        </p:nvSpPr>
        <p:spPr>
          <a:xfrm>
            <a:off x="1880008" y="5602395"/>
            <a:ext cx="8186857" cy="64633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/>
            <a:r>
              <a:rPr lang="cy-GB" sz="3600" b="1" dirty="0">
                <a:solidFill>
                  <a:schemeClr val="accent3"/>
                </a:solidFill>
              </a:rPr>
              <a:t>Nid mater o ddewis personol</a:t>
            </a:r>
            <a:r>
              <a:rPr lang="cy-GB" sz="3600" b="1" i="0" dirty="0">
                <a:solidFill>
                  <a:schemeClr val="accent3"/>
                </a:solidFill>
              </a:rPr>
              <a:t> </a:t>
            </a:r>
            <a:r>
              <a:rPr lang="cy-GB" sz="3600" b="1" dirty="0">
                <a:solidFill>
                  <a:schemeClr val="accent3"/>
                </a:solidFill>
              </a:rPr>
              <a:t>yw hyn</a:t>
            </a:r>
            <a:endParaRPr lang="cy-GB" sz="3600" b="1" i="0" dirty="0">
              <a:solidFill>
                <a:schemeClr val="accent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42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009B52D-336E-A748-B535-2A9C54556253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1347-0CB2-4DD9-903C-F57C7057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40"/>
            <a:ext cx="10586155" cy="50323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b="0" i="0" dirty="0"/>
              <a:t>Mae </a:t>
            </a:r>
            <a:r>
              <a:rPr lang="cy-GB" sz="3600" b="1" i="0" dirty="0">
                <a:solidFill>
                  <a:srgbClr val="37394C"/>
                </a:solidFill>
              </a:rPr>
              <a:t>statudol</a:t>
            </a:r>
            <a:r>
              <a:rPr lang="cy-GB" sz="3600" b="0" i="0" dirty="0">
                <a:solidFill>
                  <a:srgbClr val="37394C"/>
                </a:solidFill>
              </a:rPr>
              <a:t> yn golygu ei fod </a:t>
            </a:r>
            <a:r>
              <a:rPr lang="cy-GB" sz="3600" b="1" dirty="0">
                <a:solidFill>
                  <a:srgbClr val="37394C"/>
                </a:solidFill>
              </a:rPr>
              <a:t>yn</a:t>
            </a:r>
            <a:r>
              <a:rPr lang="cy-GB" sz="3600" b="1" i="0" dirty="0">
                <a:solidFill>
                  <a:srgbClr val="37394C"/>
                </a:solidFill>
              </a:rPr>
              <a:t> ofynnol yn ôl y gyfraith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Mae </a:t>
            </a:r>
            <a:r>
              <a:rPr lang="cy-GB" sz="3000" b="0" dirty="0">
                <a:solidFill>
                  <a:srgbClr val="37394C"/>
                </a:solidFill>
              </a:rPr>
              <a:t>Deddf Gwasanaethau Cymdeithasol a Llesiant (Cymru) 2014</a:t>
            </a:r>
            <a:r>
              <a:rPr lang="cy-GB" sz="3000" b="0" i="0" dirty="0">
                <a:solidFill>
                  <a:srgbClr val="37394C"/>
                </a:solidFill>
              </a:rPr>
              <a:t> yn dweud bod gan </a:t>
            </a:r>
            <a:r>
              <a:rPr lang="cy-GB" sz="3000" b="1" dirty="0"/>
              <a:t>“</a:t>
            </a:r>
            <a:r>
              <a:rPr lang="cy-GB" sz="3000" b="1" dirty="0">
                <a:solidFill>
                  <a:srgbClr val="37394C"/>
                </a:solidFill>
              </a:rPr>
              <a:t>bartneriaid</a:t>
            </a:r>
            <a:r>
              <a:rPr lang="cy-GB" sz="3000" b="1" i="0" dirty="0">
                <a:solidFill>
                  <a:srgbClr val="37394C"/>
                </a:solidFill>
              </a:rPr>
              <a:t> perthnasol</a:t>
            </a:r>
            <a:r>
              <a:rPr lang="cy-GB" sz="3000" b="1" dirty="0">
                <a:ea typeface="+mn-lt"/>
                <a:cs typeface="+mn-lt"/>
              </a:rPr>
              <a:t>”</a:t>
            </a:r>
            <a:r>
              <a:rPr lang="cy-GB" sz="3000" b="1" dirty="0">
                <a:solidFill>
                  <a:srgbClr val="37394C"/>
                </a:solidFill>
              </a:rPr>
              <a:t> </a:t>
            </a:r>
            <a:r>
              <a:rPr lang="cy-GB" sz="3000" b="0" i="0" dirty="0">
                <a:solidFill>
                  <a:srgbClr val="37394C"/>
                </a:solidFill>
              </a:rPr>
              <a:t>awdurdod lleol </a:t>
            </a:r>
            <a:r>
              <a:rPr lang="cy-GB" sz="3000" b="1" i="0" dirty="0">
                <a:solidFill>
                  <a:srgbClr val="37394C"/>
                </a:solidFill>
              </a:rPr>
              <a:t>gyfrifoldeb statudol (cyfreithiol) i hysbysu</a:t>
            </a:r>
            <a:r>
              <a:rPr lang="cy-GB" sz="3000" b="0" i="0" dirty="0">
                <a:solidFill>
                  <a:srgbClr val="37394C"/>
                </a:solidFill>
              </a:rPr>
              <a:t> awdurdod lleol os oes ganddynt achos rhesymol i amau bod oedolion a phlant, gan gynnwys plant yn y groth, yn wynebu risg o gael eu cam-drin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Ymhlith y partneriaid perthnasol mae'r </a:t>
            </a:r>
            <a:r>
              <a:rPr lang="cy-GB" sz="3000" dirty="0">
                <a:solidFill>
                  <a:srgbClr val="37394C"/>
                </a:solidFill>
              </a:rPr>
              <a:t>heddlu</a:t>
            </a:r>
            <a:r>
              <a:rPr lang="cy-GB" sz="3000" b="0" i="0" dirty="0">
                <a:solidFill>
                  <a:srgbClr val="37394C"/>
                </a:solidFill>
              </a:rPr>
              <a:t>, addysg, byrddau iechyd lleol, ac </a:t>
            </a:r>
            <a:r>
              <a:rPr lang="cy-GB" sz="3000" dirty="0">
                <a:solidFill>
                  <a:srgbClr val="37394C"/>
                </a:solidFill>
              </a:rPr>
              <a:t>ymddiriedolaethau'r</a:t>
            </a:r>
            <a:r>
              <a:rPr lang="cy-GB" sz="3000" b="0" i="0" dirty="0">
                <a:solidFill>
                  <a:srgbClr val="37394C"/>
                </a:solidFill>
              </a:rPr>
              <a:t> GIG</a:t>
            </a:r>
            <a:endParaRPr lang="cy-GB" sz="30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909BF8-7551-4E3B-BC58-F46016EB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Dyletswydd statudol i hysbysu </a:t>
            </a:r>
          </a:p>
        </p:txBody>
      </p:sp>
    </p:spTree>
    <p:extLst>
      <p:ext uri="{BB962C8B-B14F-4D97-AF65-F5344CB8AC3E}">
        <p14:creationId xmlns:p14="http://schemas.microsoft.com/office/powerpoint/2010/main" val="42671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3764-BC34-4C23-BE74-86F20E54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24" y="1682245"/>
            <a:ext cx="10515551" cy="34935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Fodd bynnag, mae'n rhaid i unrhyw un nad yw'n </a:t>
            </a:r>
            <a:r>
              <a:rPr lang="cy-GB" sz="3600" b="1" dirty="0"/>
              <a:t>“</a:t>
            </a:r>
            <a:r>
              <a:rPr lang="cy-GB" sz="3600" dirty="0">
                <a:solidFill>
                  <a:srgbClr val="37394C"/>
                </a:solidFill>
              </a:rPr>
              <a:t>bartner </a:t>
            </a:r>
            <a:r>
              <a:rPr lang="cy-GB" sz="3600" b="0" i="0" dirty="0">
                <a:solidFill>
                  <a:srgbClr val="37394C"/>
                </a:solidFill>
              </a:rPr>
              <a:t>perthnasol</a:t>
            </a:r>
            <a:r>
              <a:rPr lang="cy-GB" sz="3600" dirty="0"/>
              <a:t>”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r>
              <a:rPr lang="cy-GB" sz="3600" b="1" i="0" dirty="0">
                <a:solidFill>
                  <a:schemeClr val="tx2"/>
                </a:solidFill>
              </a:rPr>
              <a:t>hysbysu'r awdurdod lleol o hyd</a:t>
            </a:r>
            <a:r>
              <a:rPr lang="cy-GB" sz="3600" b="1" i="0" dirty="0">
                <a:solidFill>
                  <a:srgbClr val="257D86"/>
                </a:solidFill>
              </a:rPr>
              <a:t> </a:t>
            </a:r>
            <a:r>
              <a:rPr lang="cy-GB" sz="3600" b="0" i="0" dirty="0">
                <a:solidFill>
                  <a:srgbClr val="37394C"/>
                </a:solidFill>
              </a:rPr>
              <a:t>am bryderon diogelu sydd ganddynt yn yr un modd â'r rhai sydd â dyletswydd statudol i hysbysu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y-GB" sz="4000" b="1" i="0" dirty="0">
                <a:solidFill>
                  <a:srgbClr val="EB5E57"/>
                </a:solidFill>
              </a:rPr>
              <a:t>Mae diogelu yn gyfrifoldeb i </a:t>
            </a:r>
            <a:r>
              <a:rPr lang="cy-GB" sz="4000" b="1" i="0" u="sng" dirty="0">
                <a:solidFill>
                  <a:srgbClr val="EB5E57"/>
                </a:solidFill>
              </a:rPr>
              <a:t>bawb!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30FCA4-4AF3-4B29-8C59-3F5E0D9D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06" y="0"/>
            <a:ext cx="11694994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Cyfrifoldeb anstatudol i hysbysu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1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BB477E-1FD2-4691-B83F-33185F9A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Ffynonellau pryder</a:t>
            </a:r>
          </a:p>
        </p:txBody>
      </p:sp>
    </p:spTree>
    <p:extLst>
      <p:ext uri="{BB962C8B-B14F-4D97-AF65-F5344CB8AC3E}">
        <p14:creationId xmlns:p14="http://schemas.microsoft.com/office/powerpoint/2010/main" val="3134104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346262-3DE0-6245-8738-CE29D7136B9A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3D0D-E834-4024-A4F4-8B61EBDB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4554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Hysbysu am bryderon yn ymwneud ag ymarferydd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2D3C8-A142-42BE-AA56-907652FDD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Mae'n bwysig peidio ag anwybyddu na diystyru amheuon ynghylch ymarferydd neu gydweithiwr arall a allai fod yn cam-drin, yn esgeuluso neu'n achosi niwed i oedolyn sy'n wynebu risg</a:t>
            </a:r>
          </a:p>
          <a:p>
            <a:pPr marL="0" indent="0"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 gan bob ymarferydd gyfrifoldeb i ddiogelu oedolion ac </a:t>
            </a:r>
            <a:r>
              <a:rPr lang="cy-GB" sz="2800" b="1" i="0" dirty="0">
                <a:solidFill>
                  <a:srgbClr val="37394C"/>
                </a:solidFill>
              </a:rPr>
              <a:t>mae hynny'n cynnwys amddiffyn oedolion rhag cael eu cam-drin gan ymarferydd arall</a:t>
            </a:r>
            <a:endParaRPr lang="cy-GB" sz="2800" b="0" i="0" dirty="0">
              <a:solidFill>
                <a:srgbClr val="37394C"/>
              </a:solidFill>
            </a:endParaRPr>
          </a:p>
          <a:p>
            <a:r>
              <a:rPr lang="cy-GB" sz="2800" dirty="0">
                <a:solidFill>
                  <a:srgbClr val="37394C"/>
                </a:solidFill>
              </a:rPr>
              <a:t>Mae</a:t>
            </a:r>
            <a:r>
              <a:rPr lang="cy-GB" sz="2800" b="0" i="0" dirty="0">
                <a:solidFill>
                  <a:srgbClr val="37394C"/>
                </a:solidFill>
              </a:rPr>
              <a:t> hyn yn cynnwys yn eich </a:t>
            </a:r>
            <a:r>
              <a:rPr lang="cy-GB" sz="2800" b="1" i="0" dirty="0">
                <a:solidFill>
                  <a:srgbClr val="37394C"/>
                </a:solidFill>
              </a:rPr>
              <a:t>bywyd preifat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r>
              <a:rPr lang="en-US" sz="2800" dirty="0"/>
              <a:t>–</a:t>
            </a:r>
            <a:r>
              <a:rPr lang="cy-GB" sz="2800" dirty="0">
                <a:solidFill>
                  <a:srgbClr val="37394C"/>
                </a:solidFill>
              </a:rPr>
              <a:t> os</a:t>
            </a:r>
            <a:r>
              <a:rPr lang="cy-GB" sz="2800" b="0" i="0" dirty="0">
                <a:solidFill>
                  <a:srgbClr val="37394C"/>
                </a:solidFill>
              </a:rPr>
              <a:t> byddwch yn dod yn ymwybodol o ymddygiad sy'n peri pryder gan ffrind, aelod o'r teulu neu gymydog, sydd hefyd yn ymarferydd, rhaid i chi hysbysu’r awdurdodau am eich pryderon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352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BB477E-1FD2-4691-B83F-33185F9A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Gwneud hysbysiad</a:t>
            </a:r>
          </a:p>
        </p:txBody>
      </p:sp>
    </p:spTree>
    <p:extLst>
      <p:ext uri="{BB962C8B-B14F-4D97-AF65-F5344CB8AC3E}">
        <p14:creationId xmlns:p14="http://schemas.microsoft.com/office/powerpoint/2010/main" val="2179081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FF43B0-4271-0C46-8D0F-E6A94192EB1B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11122B-5EC6-4E24-8DC3-F4880A27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Gwneud hysbysiad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chemeClr val="tx1"/>
                </a:solidFill>
              </a:rPr>
              <a:t>Disgwylir i ymarferwyr hysbysu'r adran gwasanaethau cymdeithasol </a:t>
            </a:r>
            <a:r>
              <a:rPr lang="cy-GB" sz="3200" b="1" dirty="0">
                <a:solidFill>
                  <a:schemeClr val="tx1"/>
                </a:solidFill>
              </a:rPr>
              <a:t>l</a:t>
            </a:r>
            <a:r>
              <a:rPr lang="cy-GB" sz="3200" b="1" i="0" dirty="0">
                <a:solidFill>
                  <a:schemeClr val="tx1"/>
                </a:solidFill>
              </a:rPr>
              <a:t>le </a:t>
            </a:r>
            <a:r>
              <a:rPr lang="cy-GB" sz="3200" b="0" i="0" dirty="0">
                <a:solidFill>
                  <a:schemeClr val="tx1"/>
                </a:solidFill>
              </a:rPr>
              <a:t>y credir bod y pryder diogelu wedi </a:t>
            </a:r>
            <a:r>
              <a:rPr lang="cy-GB" sz="3200" b="1" i="0" dirty="0">
                <a:solidFill>
                  <a:schemeClr val="tx1"/>
                </a:solidFill>
              </a:rPr>
              <a:t>digwydd</a:t>
            </a:r>
            <a:r>
              <a:rPr lang="cy-GB" sz="3200" dirty="0">
                <a:solidFill>
                  <a:schemeClr val="tx1"/>
                </a:solidFill>
              </a:rPr>
              <a:t> 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chemeClr val="tx1"/>
                </a:solidFill>
              </a:rPr>
              <a:t>Gallai hyn olygu hysbysu awdurdod lleol</a:t>
            </a:r>
            <a:r>
              <a:rPr lang="cy-GB" sz="3200" dirty="0">
                <a:solidFill>
                  <a:schemeClr val="tx1"/>
                </a:solidFill>
              </a:rPr>
              <a:t>:  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chemeClr val="tx1"/>
                </a:solidFill>
              </a:rPr>
              <a:t>nad yw'r ymarferydd yn gweithio ynddo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chemeClr val="tx1"/>
                </a:solidFill>
              </a:rPr>
              <a:t>lle nad yw'r oedolyn sy'n wynebu risg yn byw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GB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y-GB" sz="3200" b="1" i="0" dirty="0">
                <a:solidFill>
                  <a:srgbClr val="C00000"/>
                </a:solidFill>
              </a:rPr>
              <a:t>	</a:t>
            </a:r>
            <a:r>
              <a:rPr lang="cy-GB" sz="3200" b="1" i="0" dirty="0">
                <a:solidFill>
                  <a:schemeClr val="accent3"/>
                </a:solidFill>
              </a:rPr>
              <a:t>Ansicr pa awdurdod lleol i'w hysbysu?</a:t>
            </a:r>
            <a:endParaRPr lang="cy-GB" sz="3200" b="1" i="0" dirty="0">
              <a:solidFill>
                <a:schemeClr val="accent3"/>
              </a:solidFill>
              <a:cs typeface="Arial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Cysylltwch </a:t>
            </a:r>
            <a:r>
              <a:rPr lang="cy-GB" sz="3200" b="0" i="0" u="sng" dirty="0">
                <a:solidFill>
                  <a:srgbClr val="37394C"/>
                </a:solidFill>
              </a:rPr>
              <a:t>â'ch</a:t>
            </a:r>
            <a:r>
              <a:rPr lang="cy-GB" sz="3200" b="0" i="0" dirty="0">
                <a:solidFill>
                  <a:srgbClr val="37394C"/>
                </a:solidFill>
              </a:rPr>
              <a:t> gwasanaethau cymdeithasol lleol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i gael cyngor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318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931D3C-18E6-7B45-B19F-305C93878C2D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3137C3-458E-45B0-9D00-304DEFA8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 tu allan i oriau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2698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Rhaid i awdurdodau lleol allu derbyn pryderon </a:t>
            </a:r>
            <a:r>
              <a:rPr lang="cy-GB" sz="3600" b="1" i="0" dirty="0">
                <a:solidFill>
                  <a:srgbClr val="37394C"/>
                </a:solidFill>
              </a:rPr>
              <a:t>24 awr y dydd, saith diwrnod yr wythnos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Mae'r </a:t>
            </a:r>
            <a:r>
              <a:rPr lang="cy-GB" sz="3200" b="1" i="0" dirty="0">
                <a:solidFill>
                  <a:schemeClr val="accent2"/>
                </a:solidFill>
              </a:rPr>
              <a:t>Tîm Dyletswydd Brys</a:t>
            </a:r>
            <a:r>
              <a:rPr lang="cy-GB" sz="3200" b="0" i="0" dirty="0">
                <a:solidFill>
                  <a:srgbClr val="257D86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(Tîm Tu Allan i Oriau) yn derbyn pryderon gan asiantaethau eraill, ymarferwyr ac aelodau o'r cyhoedd am oedolyn sydd mewn perygl o niwed y tu allan i oriau gwaith arferol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i="0" dirty="0">
                <a:solidFill>
                  <a:schemeClr val="accent3"/>
                </a:solidFill>
              </a:rPr>
              <a:t>Pwysig:</a:t>
            </a:r>
            <a:r>
              <a:rPr lang="cy-GB" sz="3200" b="0" i="0" dirty="0">
                <a:solidFill>
                  <a:schemeClr val="accent3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Os na allwch gysylltu ag aelod o'r Tîm Dyletswydd Brys </a:t>
            </a:r>
            <a:r>
              <a:rPr lang="cy-GB" sz="3200" b="1" i="0" dirty="0">
                <a:solidFill>
                  <a:srgbClr val="37394C"/>
                </a:solidFill>
              </a:rPr>
              <a:t>a </a:t>
            </a:r>
            <a:r>
              <a:rPr lang="cy-GB" sz="3200" b="0" i="0" dirty="0">
                <a:solidFill>
                  <a:srgbClr val="37394C"/>
                </a:solidFill>
              </a:rPr>
              <a:t>bod </a:t>
            </a:r>
            <a:r>
              <a:rPr lang="cy-GB" sz="3200" b="1" i="0" dirty="0">
                <a:solidFill>
                  <a:srgbClr val="EB5E57"/>
                </a:solidFill>
              </a:rPr>
              <a:t>pryder uniongyrchol</a:t>
            </a:r>
            <a:r>
              <a:rPr lang="cy-GB" sz="3200" b="0" i="0" dirty="0">
                <a:solidFill>
                  <a:srgbClr val="37394C"/>
                </a:solidFill>
              </a:rPr>
              <a:t>, ffoniwch yr </a:t>
            </a:r>
            <a:r>
              <a:rPr lang="cy-GB" sz="3200" dirty="0">
                <a:solidFill>
                  <a:srgbClr val="37394C"/>
                </a:solidFill>
              </a:rPr>
              <a:t>heddlu</a:t>
            </a:r>
            <a:r>
              <a:rPr lang="cy-GB" sz="3200" b="0" i="0" dirty="0">
                <a:solidFill>
                  <a:srgbClr val="37394C"/>
                </a:solidFill>
              </a:rPr>
              <a:t> ar</a:t>
            </a:r>
            <a:r>
              <a:rPr lang="cy-GB" sz="3200" b="0" i="0" dirty="0">
                <a:solidFill>
                  <a:schemeClr val="accent3"/>
                </a:solidFill>
              </a:rPr>
              <a:t> </a:t>
            </a:r>
            <a:r>
              <a:rPr lang="cy-GB" sz="3200" b="1" i="0" dirty="0">
                <a:solidFill>
                  <a:schemeClr val="accent3"/>
                </a:solidFill>
              </a:rPr>
              <a:t>999</a:t>
            </a:r>
            <a:r>
              <a:rPr lang="cy-GB" sz="3200" b="0" i="0" dirty="0">
                <a:solidFill>
                  <a:srgbClr val="37394C"/>
                </a:solidFill>
              </a:rPr>
              <a:t> yn ddi-oed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245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9C5070-F4E3-41B0-86DB-281B8442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Pryderon uniongyrchol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4000" b="1" i="0" dirty="0">
                <a:solidFill>
                  <a:srgbClr val="37394C"/>
                </a:solidFill>
              </a:rPr>
              <a:t>Diogelwch yr oedolyn sy'n wynebu risg </a:t>
            </a:r>
            <a:br>
              <a:rPr lang="en" sz="4000" dirty="0"/>
            </a:br>
            <a:r>
              <a:rPr lang="en" b="1" dirty="0"/>
              <a:t>sy’n dod gyntaf bob tro</a:t>
            </a:r>
            <a:endParaRPr lang="cy-GB" sz="4000" b="1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Felly dylai ymarferwyr bob amser ystyried a oes </a:t>
            </a:r>
            <a:r>
              <a:rPr lang="cy-GB" sz="3600" b="1" i="0" dirty="0">
                <a:solidFill>
                  <a:srgbClr val="37394C"/>
                </a:solidFill>
              </a:rPr>
              <a:t>pryderon</a:t>
            </a:r>
            <a:r>
              <a:rPr lang="cy-GB" sz="3600" b="0" i="0" dirty="0">
                <a:solidFill>
                  <a:srgbClr val="37394C"/>
                </a:solidFill>
              </a:rPr>
              <a:t> </a:t>
            </a:r>
            <a:r>
              <a:rPr lang="cy-GB" sz="3600" b="1" i="0" dirty="0">
                <a:solidFill>
                  <a:srgbClr val="37394C"/>
                </a:solidFill>
              </a:rPr>
              <a:t>uniongyrchol </a:t>
            </a:r>
            <a:r>
              <a:rPr lang="cy-GB" sz="3600" b="0" i="0" dirty="0">
                <a:solidFill>
                  <a:srgbClr val="37394C"/>
                </a:solidFill>
              </a:rPr>
              <a:t>am ddiogelwch oedolyn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 marL="0" lvl="0" indent="0"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Os oes pryderon </a:t>
            </a:r>
            <a:r>
              <a:rPr lang="cy-GB" sz="3600" b="1" dirty="0">
                <a:solidFill>
                  <a:srgbClr val="37394C"/>
                </a:solidFill>
              </a:rPr>
              <a:t>uniongyrchol</a:t>
            </a:r>
            <a:r>
              <a:rPr lang="cy-GB" sz="3600" b="0" i="0" dirty="0">
                <a:solidFill>
                  <a:srgbClr val="37394C"/>
                </a:solidFill>
              </a:rPr>
              <a:t>, rhaid i chi gysylltu â'r </a:t>
            </a:r>
            <a:r>
              <a:rPr lang="cy-GB" sz="3600" b="1" dirty="0">
                <a:solidFill>
                  <a:srgbClr val="EB5E57"/>
                </a:solidFill>
              </a:rPr>
              <a:t>gwasanaethau</a:t>
            </a:r>
            <a:r>
              <a:rPr lang="cy-GB" sz="3600" b="1" i="0" dirty="0">
                <a:solidFill>
                  <a:srgbClr val="EB5E57"/>
                </a:solidFill>
              </a:rPr>
              <a:t> </a:t>
            </a:r>
            <a:r>
              <a:rPr lang="cy-GB" sz="3600" b="1" dirty="0">
                <a:solidFill>
                  <a:srgbClr val="EB5E57"/>
                </a:solidFill>
              </a:rPr>
              <a:t>brys</a:t>
            </a:r>
            <a:r>
              <a:rPr lang="cy-GB" sz="3600" b="1" i="0" dirty="0">
                <a:solidFill>
                  <a:srgbClr val="EB5E57"/>
                </a:solidFill>
              </a:rPr>
              <a:t> </a:t>
            </a:r>
            <a:r>
              <a:rPr lang="cy-GB" sz="3600" b="1" i="0" dirty="0">
                <a:solidFill>
                  <a:srgbClr val="37394C"/>
                </a:solidFill>
              </a:rPr>
              <a:t>yn ddi-oed </a:t>
            </a:r>
            <a:r>
              <a:rPr lang="cy-GB" sz="3600" b="0" i="0" dirty="0">
                <a:solidFill>
                  <a:srgbClr val="37394C"/>
                </a:solidFill>
              </a:rPr>
              <a:t>i amddiffyn yr oedolyn sy'n wynebu risg rhag cael niwed difrifol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4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28F213-3389-034A-A064-2EE39AB388A6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911"/>
            <a:ext cx="11353800" cy="5283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 gennych bryder sy'n </a:t>
            </a:r>
            <a:r>
              <a:rPr lang="cy-GB" sz="2800" b="1" i="0" dirty="0">
                <a:solidFill>
                  <a:srgbClr val="37394C"/>
                </a:solidFill>
              </a:rPr>
              <a:t>uniongyrchol </a:t>
            </a:r>
            <a:r>
              <a:rPr lang="cy-GB" sz="2800" i="0" dirty="0">
                <a:solidFill>
                  <a:srgbClr val="37394C"/>
                </a:solidFill>
              </a:rPr>
              <a:t>os ydych yn credu: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bod oedolyn sy'n wynebu risg mewn </a:t>
            </a:r>
            <a:r>
              <a:rPr lang="cy-GB" sz="2800" b="1" i="0" dirty="0">
                <a:solidFill>
                  <a:srgbClr val="37394C"/>
                </a:solidFill>
              </a:rPr>
              <a:t>perygl uniongyrchol</a:t>
            </a:r>
            <a:br>
              <a:rPr lang="en" sz="2800" dirty="0"/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cy-GB" sz="2800" b="0" i="0" dirty="0">
                <a:solidFill>
                  <a:srgbClr val="37394C"/>
                </a:solidFill>
              </a:rPr>
              <a:t>ffoniwch yr </a:t>
            </a:r>
            <a:r>
              <a:rPr lang="cy-GB" sz="2800" b="0" i="0" dirty="0">
                <a:solidFill>
                  <a:schemeClr val="accent5"/>
                </a:solidFill>
              </a:rPr>
              <a:t>heddlu</a:t>
            </a:r>
            <a:r>
              <a:rPr lang="cy-GB" sz="2800" b="0" i="0" dirty="0">
                <a:solidFill>
                  <a:srgbClr val="37394C"/>
                </a:solidFill>
              </a:rPr>
              <a:t> ar </a:t>
            </a:r>
            <a:r>
              <a:rPr lang="cy-GB" sz="2800" b="1" i="0" dirty="0">
                <a:solidFill>
                  <a:srgbClr val="EB5E57"/>
                </a:solidFill>
              </a:rPr>
              <a:t>999</a:t>
            </a:r>
            <a:r>
              <a:rPr lang="cy-GB" sz="28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bod angen </a:t>
            </a:r>
            <a:r>
              <a:rPr lang="cy-GB" sz="2800" b="1" i="0" dirty="0">
                <a:solidFill>
                  <a:srgbClr val="37394C"/>
                </a:solidFill>
              </a:rPr>
              <a:t>sylw meddygol brys</a:t>
            </a:r>
            <a:br>
              <a:rPr lang="en" sz="2800" dirty="0"/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cy-GB" sz="2800" b="0" i="0" dirty="0">
                <a:solidFill>
                  <a:srgbClr val="37394C"/>
                </a:solidFill>
              </a:rPr>
              <a:t>ffoniwch </a:t>
            </a:r>
            <a:r>
              <a:rPr lang="cy-GB" sz="2800" b="1" i="0" dirty="0">
                <a:solidFill>
                  <a:srgbClr val="EB5E57"/>
                </a:solidFill>
              </a:rPr>
              <a:t>999</a:t>
            </a:r>
            <a:r>
              <a:rPr lang="cy-GB" sz="2800" b="0" i="0" dirty="0">
                <a:solidFill>
                  <a:srgbClr val="37394C"/>
                </a:solidFill>
              </a:rPr>
              <a:t> am </a:t>
            </a:r>
            <a:r>
              <a:rPr lang="cy-GB" sz="2800" b="0" i="0" dirty="0">
                <a:solidFill>
                  <a:srgbClr val="008000"/>
                </a:solidFill>
              </a:rPr>
              <a:t>ambiwlans</a:t>
            </a:r>
            <a:r>
              <a:rPr lang="cy-GB" sz="28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y gall pobl eraill hefyd fod mewn </a:t>
            </a:r>
            <a:r>
              <a:rPr lang="cy-GB" sz="2800" b="1" i="0" dirty="0">
                <a:solidFill>
                  <a:srgbClr val="37394C"/>
                </a:solidFill>
              </a:rPr>
              <a:t>perygl uniongyrchol</a:t>
            </a:r>
            <a:br>
              <a:rPr lang="en" sz="2800" dirty="0"/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cy-GB" sz="2800" b="0" i="0" dirty="0">
                <a:solidFill>
                  <a:srgbClr val="37394C"/>
                </a:solidFill>
              </a:rPr>
              <a:t>ffoniwch yr </a:t>
            </a:r>
            <a:r>
              <a:rPr lang="cy-GB" sz="2800" b="0" i="0" dirty="0">
                <a:solidFill>
                  <a:schemeClr val="accent5"/>
                </a:solidFill>
              </a:rPr>
              <a:t>heddlu</a:t>
            </a:r>
            <a:r>
              <a:rPr lang="cy-GB" sz="2800" b="0" i="0" dirty="0">
                <a:solidFill>
                  <a:srgbClr val="37394C"/>
                </a:solidFill>
              </a:rPr>
              <a:t> ar </a:t>
            </a:r>
            <a:r>
              <a:rPr lang="cy-GB" sz="2800" b="1" i="0" dirty="0">
                <a:solidFill>
                  <a:srgbClr val="EB5E57"/>
                </a:solidFill>
              </a:rPr>
              <a:t>999</a:t>
            </a:r>
            <a:r>
              <a:rPr lang="cy-GB" sz="28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bod rhywun wedi cyflawni </a:t>
            </a:r>
            <a:r>
              <a:rPr lang="cy-GB" sz="2800" b="1" i="0" dirty="0">
                <a:solidFill>
                  <a:srgbClr val="37394C"/>
                </a:solidFill>
              </a:rPr>
              <a:t>trosedd </a:t>
            </a:r>
            <a:r>
              <a:rPr lang="cy-GB" sz="2800" b="0" i="0" dirty="0">
                <a:solidFill>
                  <a:srgbClr val="37394C"/>
                </a:solidFill>
              </a:rPr>
              <a:t>yn erbyn oedolyn sy'n wynebu risg </a:t>
            </a:r>
            <a:br>
              <a:rPr lang="en" sz="2800" dirty="0"/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cy-GB" sz="2800" b="0" i="0" dirty="0">
                <a:solidFill>
                  <a:srgbClr val="37394C"/>
                </a:solidFill>
              </a:rPr>
              <a:t>ffoniwch yr </a:t>
            </a:r>
            <a:r>
              <a:rPr lang="cy-GB" sz="2800" b="0" i="0" dirty="0">
                <a:solidFill>
                  <a:schemeClr val="accent5"/>
                </a:solidFill>
              </a:rPr>
              <a:t>heddlu</a:t>
            </a:r>
            <a:r>
              <a:rPr lang="cy-GB" sz="2800" b="0" i="0" dirty="0">
                <a:solidFill>
                  <a:srgbClr val="37394C"/>
                </a:solidFill>
              </a:rPr>
              <a:t> ar </a:t>
            </a:r>
            <a:r>
              <a:rPr lang="cy-GB" sz="2800" b="1" i="0" dirty="0">
                <a:solidFill>
                  <a:srgbClr val="EB5E57"/>
                </a:solidFill>
              </a:rPr>
              <a:t>999</a:t>
            </a:r>
            <a:r>
              <a:rPr lang="cy-GB" sz="28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3C6B4B-1158-45CA-A76B-0D1C06627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Pryderon </a:t>
            </a:r>
            <a:r>
              <a:rPr lang="cy-GB" dirty="0">
                <a:solidFill>
                  <a:srgbClr val="16AD85"/>
                </a:solidFill>
              </a:rPr>
              <a:t>uniongyrchol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BB477E-1FD2-4691-B83F-33185F9A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Cysylltu â'r </a:t>
            </a:r>
            <a:r>
              <a:rPr lang="cy-GB" dirty="0">
                <a:solidFill>
                  <a:srgbClr val="16AD85"/>
                </a:solidFill>
              </a:rPr>
              <a:t>heddlu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07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3DBB8B-812C-46C4-98CD-9804F58A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528" y="18255"/>
            <a:ext cx="9535271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Cysylltu â'r </a:t>
            </a:r>
            <a:r>
              <a:rPr lang="cy-GB" dirty="0">
                <a:solidFill>
                  <a:srgbClr val="16AD85"/>
                </a:solidFill>
              </a:rPr>
              <a:t>heddlu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y-GB" sz="4000" b="0" i="0" dirty="0">
                <a:solidFill>
                  <a:srgbClr val="EB5E57"/>
                </a:solidFill>
              </a:rPr>
              <a:t>Cysylltwch â'r heddlu yn ddi-oed:</a:t>
            </a:r>
          </a:p>
          <a:p>
            <a:pPr marL="365125" indent="-365125"/>
            <a:r>
              <a:rPr lang="cy-GB" sz="3600" b="0" i="0" dirty="0">
                <a:solidFill>
                  <a:srgbClr val="37394C"/>
                </a:solidFill>
              </a:rPr>
              <a:t>os oes gennych bryderon uniongyrchol am ddiogelwch yr oedolyn sy'n wynebu risg / i'w amddiffyn rhag perygl uniongyrchol posibl  </a:t>
            </a:r>
          </a:p>
          <a:p>
            <a:pPr marL="365125" indent="-365125"/>
            <a:r>
              <a:rPr lang="cy-GB" sz="3600" b="0" i="0" dirty="0">
                <a:solidFill>
                  <a:srgbClr val="37394C"/>
                </a:solidFill>
              </a:rPr>
              <a:t>os oes rhywun wedi cyflawni trosedd yn erbyn oedolyn sy'n wynebu risg</a:t>
            </a:r>
          </a:p>
        </p:txBody>
      </p:sp>
      <p:pic>
        <p:nvPicPr>
          <p:cNvPr id="6" name="Graphic 5" descr="Siren">
            <a:extLst>
              <a:ext uri="{FF2B5EF4-FFF2-40B4-BE49-F238E27FC236}">
                <a16:creationId xmlns:a16="http://schemas.microsoft.com/office/drawing/2014/main" id="{E3F0C089-8A9B-4180-A360-A5D288482B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576" y="333885"/>
            <a:ext cx="1019953" cy="10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13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444329-A799-EC46-B9BD-1063D8A9A201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92AC59-64D1-43FB-8EBF-FE6524FDCF72}"/>
              </a:ext>
            </a:extLst>
          </p:cNvPr>
          <p:cNvSpPr/>
          <p:nvPr/>
        </p:nvSpPr>
        <p:spPr>
          <a:xfrm>
            <a:off x="798576" y="1558700"/>
            <a:ext cx="10961318" cy="469667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cy-GB" sz="3200" b="1" i="0" dirty="0"/>
              <a:t>O ran galluedd a chydsyniad </a:t>
            </a:r>
            <a:r>
              <a:rPr lang="cy-GB" sz="3200" b="0" i="0" dirty="0"/>
              <a:t>yr oedolyn sy'n wynebu risg wrth ystyried a ddylech hysbysu'r heddlu am drosedd diogelu:</a:t>
            </a:r>
          </a:p>
          <a:p>
            <a:pPr marL="457200" indent="-4572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os</a:t>
            </a:r>
            <a:r>
              <a:rPr lang="cy-GB" sz="3200" b="0" i="0" dirty="0">
                <a:solidFill>
                  <a:srgbClr val="37394C"/>
                </a:solidFill>
              </a:rPr>
              <a:t> oes gan oedolyn sy'n wynebu risg y </a:t>
            </a:r>
            <a:r>
              <a:rPr lang="cy-GB" sz="3200" b="1" i="0" dirty="0">
                <a:solidFill>
                  <a:schemeClr val="tx2"/>
                </a:solidFill>
              </a:rPr>
              <a:t>galluedd</a:t>
            </a:r>
            <a:r>
              <a:rPr lang="cy-GB" sz="3200" b="0" i="0" dirty="0">
                <a:solidFill>
                  <a:srgbClr val="37394C"/>
                </a:solidFill>
              </a:rPr>
              <a:t> i wneud y penderfyniad hwn, </a:t>
            </a:r>
            <a:r>
              <a:rPr lang="cy-GB" sz="3200" b="1" i="0" dirty="0">
                <a:solidFill>
                  <a:schemeClr val="tx2"/>
                </a:solidFill>
              </a:rPr>
              <a:t>ceisiwch gael ei gydsyniad</a:t>
            </a:r>
            <a:r>
              <a:rPr lang="cy-GB" sz="3200" b="1" i="0" dirty="0">
                <a:solidFill>
                  <a:srgbClr val="118264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i hysbysu'r </a:t>
            </a:r>
            <a:r>
              <a:rPr lang="cy-GB" sz="3200" dirty="0">
                <a:solidFill>
                  <a:srgbClr val="37394C"/>
                </a:solidFill>
              </a:rPr>
              <a:t>heddlu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Os </a:t>
            </a:r>
            <a:r>
              <a:rPr lang="cy-GB" sz="3200" b="1" i="0" dirty="0">
                <a:solidFill>
                  <a:schemeClr val="tx2"/>
                </a:solidFill>
              </a:rPr>
              <a:t>na fydd yn cydsynio</a:t>
            </a:r>
            <a:r>
              <a:rPr lang="cy-GB" sz="3200" b="0" i="0" dirty="0">
                <a:solidFill>
                  <a:srgbClr val="37394C"/>
                </a:solidFill>
              </a:rPr>
              <a:t>,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rhaid i chi </a:t>
            </a:r>
            <a:r>
              <a:rPr lang="cy-GB" sz="3200" b="1" i="0" dirty="0">
                <a:solidFill>
                  <a:schemeClr val="tx2"/>
                </a:solidFill>
              </a:rPr>
              <a:t>barchu</a:t>
            </a:r>
            <a:r>
              <a:rPr lang="cy-GB" sz="3200" b="1" i="0" dirty="0">
                <a:solidFill>
                  <a:srgbClr val="118264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ei benderfyniad </a:t>
            </a:r>
            <a:r>
              <a:rPr lang="cy-GB" sz="3200" b="1" i="0" dirty="0">
                <a:solidFill>
                  <a:srgbClr val="37394C"/>
                </a:solidFill>
              </a:rPr>
              <a:t>oni bai</a:t>
            </a:r>
            <a:r>
              <a:rPr lang="cy-GB" sz="3200" b="0" i="0" dirty="0">
                <a:solidFill>
                  <a:srgbClr val="37394C"/>
                </a:solidFill>
              </a:rPr>
              <a:t> bod </a:t>
            </a:r>
            <a:r>
              <a:rPr lang="cy-GB" sz="3200" b="1" i="0" dirty="0">
                <a:solidFill>
                  <a:srgbClr val="37394C"/>
                </a:solidFill>
              </a:rPr>
              <a:t>rhesymau y gellir eu cyfiawnhau </a:t>
            </a:r>
            <a:r>
              <a:rPr lang="cy-GB" sz="3200" b="0" i="0" dirty="0">
                <a:solidFill>
                  <a:srgbClr val="37394C"/>
                </a:solidFill>
              </a:rPr>
              <a:t>dros weithredu'n groes i'w ddymuniadau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C72AB374-A3F3-4FCE-8954-C2A9D948A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528" y="18255"/>
            <a:ext cx="9535271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Cysylltu â'r </a:t>
            </a:r>
            <a:r>
              <a:rPr lang="cy-GB" dirty="0">
                <a:solidFill>
                  <a:srgbClr val="16AD85"/>
                </a:solidFill>
              </a:rPr>
              <a:t>heddlu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pic>
        <p:nvPicPr>
          <p:cNvPr id="9" name="Graphic 8" descr="Siren">
            <a:extLst>
              <a:ext uri="{FF2B5EF4-FFF2-40B4-BE49-F238E27FC236}">
                <a16:creationId xmlns:a16="http://schemas.microsoft.com/office/drawing/2014/main" id="{B840B728-4E2B-4801-BF94-0B238D087B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576" y="333885"/>
            <a:ext cx="1019953" cy="10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B6818E2-CF0F-3149-A9B9-B7B66312E1C9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1CA0342-7143-4DE6-97C9-D25056E32BBC}"/>
              </a:ext>
            </a:extLst>
          </p:cNvPr>
          <p:cNvSpPr txBox="1">
            <a:spLocks/>
          </p:cNvSpPr>
          <p:nvPr/>
        </p:nvSpPr>
        <p:spPr>
          <a:xfrm>
            <a:off x="838200" y="2962317"/>
            <a:ext cx="10646229" cy="3524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ni all yr oedolyn sy'n wynebu risg </a:t>
            </a:r>
            <a:r>
              <a:rPr lang="cy-GB" sz="3200" b="1" i="0" dirty="0">
                <a:solidFill>
                  <a:schemeClr val="tx1"/>
                </a:solidFill>
              </a:rPr>
              <a:t>gydsynio </a:t>
            </a:r>
            <a:r>
              <a:rPr lang="cy-GB" sz="3200" b="0" i="0" dirty="0">
                <a:solidFill>
                  <a:schemeClr val="tx1"/>
                </a:solidFill>
              </a:rPr>
              <a:t>oherwydd gorfodaeth neu ddylanwad gormodol gan rywun arall</a:t>
            </a:r>
            <a:r>
              <a:rPr lang="cy-GB" sz="3200" dirty="0">
                <a:solidFill>
                  <a:schemeClr val="tx1"/>
                </a:solidFill>
              </a:rPr>
              <a:t> 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mae yna </a:t>
            </a:r>
            <a:r>
              <a:rPr lang="cy-GB" sz="3200" b="1" i="0" dirty="0">
                <a:solidFill>
                  <a:schemeClr val="tx1"/>
                </a:solidFill>
              </a:rPr>
              <a:t>fudd cyhoeddus tra phwysig </a:t>
            </a:r>
            <a:r>
              <a:rPr lang="cy-GB" sz="3200" b="0" i="0" dirty="0">
                <a:solidFill>
                  <a:schemeClr val="tx1"/>
                </a:solidFill>
              </a:rPr>
              <a:t>(er enghraifft, risg i eraill)</a:t>
            </a:r>
            <a:r>
              <a:rPr lang="cy-GB" sz="3200" dirty="0">
                <a:solidFill>
                  <a:schemeClr val="tx1"/>
                </a:solidFill>
              </a:rPr>
              <a:t> 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mae angen gwneud hynny er mwyn </a:t>
            </a:r>
            <a:r>
              <a:rPr lang="cy-GB" sz="3200" b="1" i="0" dirty="0">
                <a:solidFill>
                  <a:schemeClr val="tx1"/>
                </a:solidFill>
              </a:rPr>
              <a:t>atal </a:t>
            </a:r>
            <a:r>
              <a:rPr lang="cy-GB" sz="3200" b="0" i="0" dirty="0">
                <a:solidFill>
                  <a:schemeClr val="tx1"/>
                </a:solidFill>
              </a:rPr>
              <a:t>perygl neu drallod</a:t>
            </a:r>
            <a:r>
              <a:rPr lang="cy-GB" b="0" i="0" dirty="0">
                <a:solidFill>
                  <a:schemeClr val="tx1"/>
                </a:solidFill>
              </a:rPr>
              <a:t> </a:t>
            </a:r>
            <a:r>
              <a:rPr lang="cy-GB" b="1" i="0" dirty="0">
                <a:solidFill>
                  <a:schemeClr val="tx1"/>
                </a:solidFill>
              </a:rPr>
              <a:t>uniongyrchol</a:t>
            </a:r>
            <a:endParaRPr lang="cy-GB" b="1" i="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mae'r </a:t>
            </a:r>
            <a:r>
              <a:rPr lang="cy-GB" sz="3200" b="1" i="0" dirty="0">
                <a:solidFill>
                  <a:schemeClr val="tx1"/>
                </a:solidFill>
              </a:rPr>
              <a:t>sefyllfa yn un sy'n rhoi bywyd yn y fantol</a:t>
            </a:r>
            <a:endParaRPr lang="cy-GB" sz="3200" b="1" i="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EFFD5-8C58-4942-AE3E-8C68F55F77E7}"/>
              </a:ext>
            </a:extLst>
          </p:cNvPr>
          <p:cNvSpPr/>
          <p:nvPr/>
        </p:nvSpPr>
        <p:spPr>
          <a:xfrm>
            <a:off x="838200" y="1557913"/>
            <a:ext cx="10515600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1" i="0" dirty="0"/>
              <a:t>Rhesymau y gellir eu cyfiawnhau </a:t>
            </a:r>
            <a:r>
              <a:rPr lang="cy-GB" sz="3600" dirty="0"/>
              <a:t>dros</a:t>
            </a:r>
            <a:r>
              <a:rPr lang="cy-GB" sz="3600" b="1" i="0" dirty="0"/>
              <a:t> </a:t>
            </a:r>
            <a:r>
              <a:rPr lang="cy-GB" sz="3600" b="0" i="0" dirty="0"/>
              <a:t>hysbysu'r heddlu </a:t>
            </a:r>
            <a:r>
              <a:rPr lang="cy-GB" sz="3600" b="1" i="0" dirty="0"/>
              <a:t>heb gydsyniad</a:t>
            </a:r>
            <a:r>
              <a:rPr lang="cy-GB" sz="3600" b="0" i="0" dirty="0"/>
              <a:t>: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9E45A57-881B-49B8-80DB-C871F8174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528" y="18255"/>
            <a:ext cx="9535271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Cysylltu â'r </a:t>
            </a:r>
            <a:r>
              <a:rPr lang="cy-GB" dirty="0">
                <a:solidFill>
                  <a:srgbClr val="16AD85"/>
                </a:solidFill>
              </a:rPr>
              <a:t>heddlu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pic>
        <p:nvPicPr>
          <p:cNvPr id="11" name="Graphic 10" descr="Siren">
            <a:extLst>
              <a:ext uri="{FF2B5EF4-FFF2-40B4-BE49-F238E27FC236}">
                <a16:creationId xmlns:a16="http://schemas.microsoft.com/office/drawing/2014/main" id="{35B41D5F-34AB-48D1-92E3-614B15CEF2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576" y="333885"/>
            <a:ext cx="1019953" cy="10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15EAA6-8706-CC4D-9752-3434EA1CDB24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75903E7-68C3-4E6D-938D-A67165EB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692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Beth yw 'pryder'?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82061-39C9-4410-8F0A-AFAFF8D8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9"/>
            <a:ext cx="10515600" cy="41248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Efallai na fydd </a:t>
            </a:r>
            <a:r>
              <a:rPr lang="cy-GB" sz="3000" b="1" i="0" dirty="0">
                <a:solidFill>
                  <a:srgbClr val="37394C"/>
                </a:solidFill>
              </a:rPr>
              <a:t>tystiolaeth </a:t>
            </a:r>
            <a:r>
              <a:rPr lang="cy-GB" sz="3000" b="0" i="0" dirty="0">
                <a:solidFill>
                  <a:srgbClr val="37394C"/>
                </a:solidFill>
              </a:rPr>
              <a:t>o gamdriniaeth, esgeulustod neu niwed bob tro. Efallai mai dim ond </a:t>
            </a:r>
            <a:r>
              <a:rPr lang="cy-GB" sz="3000" b="1" i="1" dirty="0">
                <a:solidFill>
                  <a:srgbClr val="37394C"/>
                </a:solidFill>
              </a:rPr>
              <a:t>amau</a:t>
            </a:r>
            <a:r>
              <a:rPr lang="cy-GB" sz="3000" b="0" i="0" dirty="0">
                <a:solidFill>
                  <a:srgbClr val="37394C"/>
                </a:solidFill>
              </a:rPr>
              <a:t> (yn hytrach na </a:t>
            </a:r>
            <a:r>
              <a:rPr lang="cy-GB" sz="3000" b="0" i="1" dirty="0">
                <a:solidFill>
                  <a:srgbClr val="37394C"/>
                </a:solidFill>
              </a:rPr>
              <a:t>gwybod</a:t>
            </a:r>
            <a:r>
              <a:rPr lang="cy-GB" sz="3000" b="0" i="0" dirty="0">
                <a:solidFill>
                  <a:srgbClr val="37394C"/>
                </a:solidFill>
              </a:rPr>
              <a:t>)</a:t>
            </a:r>
            <a:r>
              <a:rPr lang="cy-GB" sz="3000" b="0" i="1" dirty="0">
                <a:solidFill>
                  <a:srgbClr val="37394C"/>
                </a:solidFill>
              </a:rPr>
              <a:t> </a:t>
            </a:r>
            <a:r>
              <a:rPr lang="cy-GB" sz="3000" b="0" i="0" dirty="0">
                <a:solidFill>
                  <a:srgbClr val="37394C"/>
                </a:solidFill>
              </a:rPr>
              <a:t>yr ydych bod oedolyn yn cael ei gam-drin neu'n wynebu risg o gael ei gam-drin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Gall hyn fod yn seiliedig ar</a:t>
            </a:r>
            <a:r>
              <a:rPr lang="cy-GB" sz="3000" dirty="0">
                <a:solidFill>
                  <a:srgbClr val="37394C"/>
                </a:solidFill>
              </a:rPr>
              <a:t>: 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wybodaeth o wahanol ffynonellau dros amser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eich barn broffesiynol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gwybodaeth sy'n ymddangos yn ddibwys a allai fod yn rhan o ddarlun mwy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820EFE3-0BF4-448A-92B5-9BB213373A98}"/>
              </a:ext>
            </a:extLst>
          </p:cNvPr>
          <p:cNvSpPr/>
          <p:nvPr/>
        </p:nvSpPr>
        <p:spPr>
          <a:xfrm>
            <a:off x="653143" y="5346857"/>
            <a:ext cx="10700657" cy="1149108"/>
          </a:xfrm>
          <a:prstGeom prst="roundRect">
            <a:avLst>
              <a:gd name="adj" fmla="val 26050"/>
            </a:avLst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cy-GB" sz="3200" b="0" i="0" dirty="0">
                <a:solidFill>
                  <a:srgbClr val="37394C"/>
                </a:solidFill>
              </a:rPr>
              <a:t>Cyfeirir at y sefyllfaoedd hyn, lle nad oes tystiolaeth ffeithiol glir, fel </a:t>
            </a:r>
            <a:r>
              <a:rPr lang="cy-GB" sz="3200" b="1" i="0" dirty="0">
                <a:solidFill>
                  <a:srgbClr val="37394C"/>
                </a:solidFill>
              </a:rPr>
              <a:t>pryderon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4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92AC59-64D1-43FB-8EBF-FE6524FDCF72}"/>
              </a:ext>
            </a:extLst>
          </p:cNvPr>
          <p:cNvSpPr/>
          <p:nvPr/>
        </p:nvSpPr>
        <p:spPr>
          <a:xfrm>
            <a:off x="798576" y="1641111"/>
            <a:ext cx="10573511" cy="28623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Os byddwch yn hysbysu'r </a:t>
            </a:r>
            <a:r>
              <a:rPr lang="cy-GB" sz="3600" dirty="0">
                <a:solidFill>
                  <a:srgbClr val="37394C"/>
                </a:solidFill>
              </a:rPr>
              <a:t>heddlu </a:t>
            </a:r>
            <a:r>
              <a:rPr lang="cy-GB" sz="3600" b="0" i="0" dirty="0">
                <a:solidFill>
                  <a:srgbClr val="37394C"/>
                </a:solidFill>
              </a:rPr>
              <a:t>ac </a:t>
            </a:r>
            <a:r>
              <a:rPr lang="cy-GB" sz="3600" b="1" i="0" dirty="0">
                <a:solidFill>
                  <a:srgbClr val="EB5E57"/>
                </a:solidFill>
              </a:rPr>
              <a:t>nad oes gan </a:t>
            </a:r>
            <a:r>
              <a:rPr lang="cy-GB" sz="3600" b="0" i="0" dirty="0">
                <a:solidFill>
                  <a:srgbClr val="37394C"/>
                </a:solidFill>
              </a:rPr>
              <a:t>yr oedolyn sy'n wynebu risg y gallu i gydsynio i'r penderfyniad hwn, rhaid i chi gofnodi'r </a:t>
            </a:r>
            <a:r>
              <a:rPr lang="cy-GB" sz="3600" b="1" i="0" dirty="0">
                <a:solidFill>
                  <a:srgbClr val="37394C"/>
                </a:solidFill>
              </a:rPr>
              <a:t>rhesymau</a:t>
            </a:r>
            <a:r>
              <a:rPr lang="cy-GB" sz="3600" b="0" i="0" dirty="0">
                <a:solidFill>
                  <a:srgbClr val="37394C"/>
                </a:solidFill>
              </a:rPr>
              <a:t> dros wneud y penderfyniad hwn er budd gorau'r unigolyn</a:t>
            </a:r>
            <a:r>
              <a:rPr lang="cy-GB" sz="3600" dirty="0">
                <a:solidFill>
                  <a:srgbClr val="37394C"/>
                </a:solidFill>
              </a:rPr>
              <a:t>  </a:t>
            </a:r>
            <a:endParaRPr lang="cy-GB" sz="3600" b="0" i="0" dirty="0">
              <a:solidFill>
                <a:srgbClr val="37394C"/>
              </a:solidFill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DAB9A025-9891-43E5-8E3E-E5C79C0D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528" y="18255"/>
            <a:ext cx="9535271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Cysylltu â'r </a:t>
            </a:r>
            <a:r>
              <a:rPr lang="cy-GB" dirty="0">
                <a:solidFill>
                  <a:srgbClr val="16AD85"/>
                </a:solidFill>
              </a:rPr>
              <a:t>heddlu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pic>
        <p:nvPicPr>
          <p:cNvPr id="9" name="Graphic 8" descr="Siren">
            <a:extLst>
              <a:ext uri="{FF2B5EF4-FFF2-40B4-BE49-F238E27FC236}">
                <a16:creationId xmlns:a16="http://schemas.microsoft.com/office/drawing/2014/main" id="{041D84AC-9797-44C0-9BA6-55C8F74319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576" y="333885"/>
            <a:ext cx="1019953" cy="101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0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CBF57-C080-45BD-8FD2-9D7C75EB9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105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400" b="0" i="0" dirty="0">
                <a:solidFill>
                  <a:schemeClr val="accent3"/>
                </a:solidFill>
              </a:rPr>
              <a:t>Gall cam-drin ddigwydd yn unrhyw le</a:t>
            </a:r>
            <a:r>
              <a:rPr lang="cy-GB" sz="3400" dirty="0">
                <a:solidFill>
                  <a:schemeClr val="accent3"/>
                </a:solidFill>
              </a:rPr>
              <a:t>:</a:t>
            </a:r>
            <a:endParaRPr lang="cy-GB" sz="3400" b="0" i="0">
              <a:solidFill>
                <a:schemeClr val="accent3"/>
              </a:solidFill>
              <a:cs typeface="Arial"/>
            </a:endParaRPr>
          </a:p>
          <a:p>
            <a:r>
              <a:rPr lang="cy-GB" sz="3400" dirty="0">
                <a:solidFill>
                  <a:srgbClr val="37394C"/>
                </a:solidFill>
              </a:rPr>
              <a:t>yn</a:t>
            </a:r>
            <a:r>
              <a:rPr lang="cy-GB" sz="3400" b="0" i="0" dirty="0">
                <a:solidFill>
                  <a:srgbClr val="37394C"/>
                </a:solidFill>
              </a:rPr>
              <a:t> y cartref, mewn lleoliad gofal preswyl neu ofal dydd, neu yn ystod gweithgareddau hamdden</a:t>
            </a:r>
            <a:r>
              <a:rPr lang="cy-GB" sz="3400" dirty="0">
                <a:solidFill>
                  <a:srgbClr val="37394C"/>
                </a:solidFill>
              </a:rPr>
              <a:t> </a:t>
            </a:r>
            <a:endParaRPr lang="cy-GB" sz="3400" b="0" i="0">
              <a:solidFill>
                <a:srgbClr val="37394C"/>
              </a:solidFill>
              <a:cs typeface="Arial"/>
            </a:endParaRPr>
          </a:p>
          <a:p>
            <a:r>
              <a:rPr lang="cy-GB" sz="3400" dirty="0">
                <a:solidFill>
                  <a:srgbClr val="37394C"/>
                </a:solidFill>
              </a:rPr>
              <a:t>mewn</a:t>
            </a:r>
            <a:r>
              <a:rPr lang="cy-GB" sz="3400" b="0" i="0" dirty="0">
                <a:solidFill>
                  <a:srgbClr val="37394C"/>
                </a:solidFill>
              </a:rPr>
              <a:t> ardaloedd preifat neu gymunedol</a:t>
            </a:r>
            <a:endParaRPr lang="cy-GB" sz="3400" b="0" i="0" dirty="0">
              <a:solidFill>
                <a:srgbClr val="37394C"/>
              </a:solidFill>
              <a:cs typeface="Arial"/>
            </a:endParaRPr>
          </a:p>
          <a:p>
            <a:r>
              <a:rPr lang="cy-GB" sz="3400" dirty="0">
                <a:solidFill>
                  <a:srgbClr val="37394C"/>
                </a:solidFill>
              </a:rPr>
              <a:t>yn</a:t>
            </a:r>
            <a:r>
              <a:rPr lang="cy-GB" sz="3400" b="0" i="0" dirty="0">
                <a:solidFill>
                  <a:srgbClr val="37394C"/>
                </a:solidFill>
              </a:rPr>
              <a:t> bersonol neu ar-lein</a:t>
            </a:r>
            <a:endParaRPr lang="cy-GB" sz="34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sz="3400" b="0" i="0" dirty="0">
                <a:solidFill>
                  <a:schemeClr val="accent3"/>
                </a:solidFill>
              </a:rPr>
              <a:t>Gall unrhyw un gam-drin</a:t>
            </a:r>
            <a:r>
              <a:rPr lang="cy-GB" sz="3400" dirty="0">
                <a:solidFill>
                  <a:schemeClr val="accent3"/>
                </a:solidFill>
              </a:rPr>
              <a:t>:</a:t>
            </a:r>
            <a:endParaRPr lang="cy-GB" sz="3400" b="0" i="0">
              <a:solidFill>
                <a:schemeClr val="accent3"/>
              </a:solidFill>
              <a:cs typeface="Arial"/>
            </a:endParaRPr>
          </a:p>
          <a:p>
            <a:r>
              <a:rPr lang="cy-GB" sz="3400" b="0" i="0" dirty="0">
                <a:solidFill>
                  <a:srgbClr val="37394C"/>
                </a:solidFill>
              </a:rPr>
              <a:t>ymarferydd, gwirfoddolwr, gofalwr, aelod o'r teulu neu aelod o'r gymuned</a:t>
            </a:r>
            <a:endParaRPr lang="cy-GB" sz="3400" b="0" i="0" dirty="0">
              <a:solidFill>
                <a:srgbClr val="37394C"/>
              </a:solidFill>
              <a:cs typeface="Arial"/>
            </a:endParaRPr>
          </a:p>
          <a:p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BC22D0-2C5A-4587-9100-F6E588F5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Cofiwch:</a:t>
            </a:r>
          </a:p>
        </p:txBody>
      </p:sp>
    </p:spTree>
    <p:extLst>
      <p:ext uri="{BB962C8B-B14F-4D97-AF65-F5344CB8AC3E}">
        <p14:creationId xmlns:p14="http://schemas.microsoft.com/office/powerpoint/2010/main" val="101619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Ffynhonnell: y cyhoedd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939"/>
            <a:ext cx="10896604" cy="20090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gan bob ymarferydd </a:t>
            </a:r>
            <a:r>
              <a:rPr lang="cy-GB" sz="3200" b="1" i="0" dirty="0">
                <a:solidFill>
                  <a:srgbClr val="37394C"/>
                </a:solidFill>
              </a:rPr>
              <a:t>ddyletswydd i hysbysu</a:t>
            </a:r>
            <a:r>
              <a:rPr lang="cy-GB" sz="3200" b="0" i="0" dirty="0">
                <a:solidFill>
                  <a:srgbClr val="37394C"/>
                </a:solidFill>
              </a:rPr>
              <a:t> am unrhyw bryderon a godir gan y </a:t>
            </a:r>
            <a:r>
              <a:rPr lang="cy-GB" sz="3200" b="1" dirty="0">
                <a:solidFill>
                  <a:srgbClr val="37394C"/>
                </a:solidFill>
              </a:rPr>
              <a:t>cyhoedd</a:t>
            </a:r>
            <a:endParaRPr lang="cy-GB" sz="3200" b="1">
              <a:solidFill>
                <a:srgbClr val="EB5E57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dirty="0">
                <a:solidFill>
                  <a:srgbClr val="37394C"/>
                </a:solidFill>
              </a:rPr>
              <a:t>Mae</a:t>
            </a:r>
            <a:r>
              <a:rPr lang="cy-GB" sz="3200" b="0" i="0" dirty="0">
                <a:solidFill>
                  <a:srgbClr val="37394C"/>
                </a:solidFill>
              </a:rPr>
              <a:t> hyn yn berthnasol yn eu </a:t>
            </a:r>
            <a:r>
              <a:rPr lang="cy-GB" sz="3200" b="1" i="0" dirty="0">
                <a:solidFill>
                  <a:srgbClr val="16AD85"/>
                </a:solidFill>
              </a:rPr>
              <a:t>gwaith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a'u </a:t>
            </a:r>
            <a:r>
              <a:rPr lang="cy-GB" sz="3200" b="1" i="0" dirty="0">
                <a:solidFill>
                  <a:srgbClr val="EB5E57"/>
                </a:solidFill>
              </a:rPr>
              <a:t>bywydau preifat</a:t>
            </a:r>
            <a:endParaRPr lang="cy-GB" sz="3200" b="1" i="0">
              <a:solidFill>
                <a:srgbClr val="EB5E57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E0B1B-9BEC-4917-8A15-6DD7D5978841}"/>
              </a:ext>
            </a:extLst>
          </p:cNvPr>
          <p:cNvSpPr txBox="1"/>
          <p:nvPr/>
        </p:nvSpPr>
        <p:spPr>
          <a:xfrm>
            <a:off x="838200" y="3186369"/>
            <a:ext cx="4927600" cy="24857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2800" b="0" i="0" u="none" dirty="0">
                <a:solidFill>
                  <a:srgbClr val="37394C"/>
                </a:solidFill>
              </a:rPr>
              <a:t>Pan fydd aelod o'r cyhoedd yn dweud wrth ymarferydd </a:t>
            </a:r>
            <a:br>
              <a:rPr lang="en" sz="2800" dirty="0"/>
            </a:br>
            <a:r>
              <a:rPr lang="cy-GB" sz="2800" b="0" i="0" u="none" dirty="0">
                <a:solidFill>
                  <a:srgbClr val="37394C"/>
                </a:solidFill>
              </a:rPr>
              <a:t>(yn rhinwedd ei swydd broffesiynol) ynghylch eu pryderon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D815C-A2A8-4DE6-9FB1-241372054F6D}"/>
              </a:ext>
            </a:extLst>
          </p:cNvPr>
          <p:cNvSpPr txBox="1"/>
          <p:nvPr/>
        </p:nvSpPr>
        <p:spPr>
          <a:xfrm>
            <a:off x="6350004" y="3186369"/>
            <a:ext cx="5384800" cy="20090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2800" b="0" i="0" u="none" dirty="0">
                <a:solidFill>
                  <a:srgbClr val="37394C"/>
                </a:solidFill>
              </a:rPr>
              <a:t>Pan fydd cymydog, aelod o'r teulu, ffrind, neu gydnabod ymarferydd yn sôn am eu pryderon</a:t>
            </a:r>
          </a:p>
        </p:txBody>
      </p:sp>
    </p:spTree>
    <p:extLst>
      <p:ext uri="{BB962C8B-B14F-4D97-AF65-F5344CB8AC3E}">
        <p14:creationId xmlns:p14="http://schemas.microsoft.com/office/powerpoint/2010/main" val="6822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216640" cy="1325563"/>
          </a:xfrm>
        </p:spPr>
        <p:txBody>
          <a:bodyPr/>
          <a:lstStyle/>
          <a:p>
            <a:r>
              <a:rPr lang="cy-GB" b="0" i="0" dirty="0">
                <a:solidFill>
                  <a:srgbClr val="16AD85"/>
                </a:solidFill>
              </a:rPr>
              <a:t>Ymdrin â phryderon y cyhoedd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659"/>
            <a:ext cx="10515600" cy="29554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Os yw aelod o'r </a:t>
            </a:r>
            <a:r>
              <a:rPr lang="cy-GB" sz="3000" b="1" i="0" dirty="0">
                <a:solidFill>
                  <a:srgbClr val="37394C"/>
                </a:solidFill>
              </a:rPr>
              <a:t>cyhoedd</a:t>
            </a:r>
            <a:r>
              <a:rPr lang="cy-GB" sz="3000" b="0" i="0" dirty="0">
                <a:solidFill>
                  <a:srgbClr val="37394C"/>
                </a:solidFill>
              </a:rPr>
              <a:t> yn dweud wrthych am bryder, mae gennych </a:t>
            </a:r>
            <a:r>
              <a:rPr lang="cy-GB" sz="3000" b="1" i="0" dirty="0">
                <a:solidFill>
                  <a:srgbClr val="37394C"/>
                </a:solidFill>
              </a:rPr>
              <a:t>ddyletswydd</a:t>
            </a:r>
            <a:r>
              <a:rPr lang="cy-GB" sz="3000" b="0" i="0" dirty="0">
                <a:solidFill>
                  <a:srgbClr val="37394C"/>
                </a:solidFill>
              </a:rPr>
              <a:t> i hysbysu'r gwasanaethau cymdeithasol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Ni ddylech </a:t>
            </a:r>
            <a:r>
              <a:rPr lang="cy-GB" sz="3000" b="0" i="0" dirty="0">
                <a:solidFill>
                  <a:srgbClr val="37394C"/>
                </a:solidFill>
              </a:rPr>
              <a:t>ddibynnu arnynt hwy neu gynghori'r unigolyn i gysylltu â'r gwasanaethau cymdeithasol ei hun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E55245-6184-4A20-8D48-451F60528A7D}"/>
              </a:ext>
            </a:extLst>
          </p:cNvPr>
          <p:cNvSpPr/>
          <p:nvPr/>
        </p:nvSpPr>
        <p:spPr>
          <a:xfrm>
            <a:off x="838200" y="3874245"/>
            <a:ext cx="10515600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5E5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3000" b="1" i="0" u="none" dirty="0">
                <a:solidFill>
                  <a:srgbClr val="37394C"/>
                </a:solidFill>
              </a:rPr>
              <a:t>dywedwch</a:t>
            </a:r>
            <a:r>
              <a:rPr lang="cy-GB" sz="3000" b="0" i="0" u="none" dirty="0">
                <a:solidFill>
                  <a:srgbClr val="37394C"/>
                </a:solidFill>
              </a:rPr>
              <a:t> wrth yr unigolyn bod dyletswydd arnoch i hysbysu'r gwasanaethau cymdeithasol am y pryderon hyn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5E57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3000" b="0" i="0" u="none" dirty="0">
                <a:solidFill>
                  <a:srgbClr val="37394C"/>
                </a:solidFill>
              </a:rPr>
              <a:t>gall aelodau'r cyhoedd aros yn </a:t>
            </a:r>
            <a:r>
              <a:rPr lang="cy-GB" sz="3000" b="1" i="0" u="none" dirty="0">
                <a:solidFill>
                  <a:srgbClr val="37394C"/>
                </a:solidFill>
              </a:rPr>
              <a:t>anhysbys</a:t>
            </a:r>
            <a:r>
              <a:rPr lang="cy-GB" sz="3000" b="0" i="0" u="none" dirty="0">
                <a:solidFill>
                  <a:srgbClr val="37394C"/>
                </a:solidFill>
              </a:rPr>
              <a:t> yn yr adroddiad ond dylech eu hannog i roi eu manylion cyswllt</a:t>
            </a:r>
            <a:endParaRPr lang="cy-GB" sz="3000" b="0" i="0" u="none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58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Ymdrin â phryderon y cyhoedd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326"/>
            <a:ext cx="10343147" cy="50101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ydych yn llunio adroddiad am wybodaeth a gawsoch gan aelod o'r cyhoedd, mae'n </a:t>
            </a:r>
            <a:r>
              <a:rPr lang="cy-GB" sz="3200" b="1" i="0" dirty="0">
                <a:solidFill>
                  <a:srgbClr val="37394C"/>
                </a:solidFill>
              </a:rPr>
              <a:t>rhaid</a:t>
            </a:r>
            <a:r>
              <a:rPr lang="cy-GB" sz="3200" b="0" i="0" dirty="0">
                <a:solidFill>
                  <a:srgbClr val="37394C"/>
                </a:solidFill>
              </a:rPr>
              <a:t> i chi: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gofnodi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yn union yr hyn maen ei ddweud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cofnodi'r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holl wybodaeth </a:t>
            </a:r>
            <a:r>
              <a:rPr lang="cy-GB" sz="3200" b="0" i="0" dirty="0">
                <a:solidFill>
                  <a:srgbClr val="37394C"/>
                </a:solidFill>
              </a:rPr>
              <a:t>mae’n ei roi i chi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canfod </a:t>
            </a:r>
            <a:r>
              <a:rPr lang="cy-GB" sz="3200" b="0" i="0" dirty="0">
                <a:solidFill>
                  <a:srgbClr val="37394C"/>
                </a:solidFill>
              </a:rPr>
              <a:t>pa </a:t>
            </a:r>
            <a:r>
              <a:rPr lang="cy-GB" sz="3200" b="1" i="0" dirty="0">
                <a:solidFill>
                  <a:srgbClr val="37394C"/>
                </a:solidFill>
              </a:rPr>
              <a:t>dystiolaeth </a:t>
            </a:r>
            <a:r>
              <a:rPr lang="cy-GB" sz="3200" b="0" i="0" dirty="0">
                <a:solidFill>
                  <a:srgbClr val="37394C"/>
                </a:solidFill>
              </a:rPr>
              <a:t>sydd ganddo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ei</a:t>
            </a:r>
            <a:r>
              <a:rPr lang="cy-GB" sz="3200" b="0" i="0" dirty="0">
                <a:solidFill>
                  <a:srgbClr val="37394C"/>
                </a:solidFill>
              </a:rPr>
              <a:t> annog i ddarparu ei </a:t>
            </a:r>
            <a:r>
              <a:rPr lang="cy-GB" sz="3200" b="1" i="0" dirty="0">
                <a:solidFill>
                  <a:srgbClr val="37394C"/>
                </a:solidFill>
              </a:rPr>
              <a:t>fanylion cyswllt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esbonio</a:t>
            </a:r>
            <a:r>
              <a:rPr lang="cy-GB" sz="3200" b="0" i="0" dirty="0">
                <a:solidFill>
                  <a:srgbClr val="37394C"/>
                </a:solidFill>
              </a:rPr>
              <a:t> y gall aros yn </a:t>
            </a:r>
            <a:r>
              <a:rPr lang="cy-GB" sz="3200" b="1" i="0" dirty="0">
                <a:solidFill>
                  <a:srgbClr val="37394C"/>
                </a:solidFill>
              </a:rPr>
              <a:t>ddienw</a:t>
            </a:r>
            <a:r>
              <a:rPr lang="cy-GB" sz="3200" b="0" i="0" dirty="0">
                <a:solidFill>
                  <a:srgbClr val="37394C"/>
                </a:solidFill>
              </a:rPr>
              <a:t> os yw’n dymuno, fodd bynnag, efallai na fydd hyn yn bosibl bob tro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128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94AB-72B0-439F-BC11-2F10F896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77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Ffynhonnell: honiad gan oedolyn sy'n wynebu risg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C995-C758-407D-9870-5DE9DCA0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14096"/>
            <a:ext cx="10811933" cy="46302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Gall oedolyn sy'n wynebu risg wneud honiad i ymarferydd</a:t>
            </a:r>
            <a:r>
              <a:rPr lang="cy-GB" sz="3200" dirty="0">
                <a:solidFill>
                  <a:srgbClr val="37394C"/>
                </a:solidFill>
              </a:rPr>
              <a:t>: 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indent="-571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ei fod wedi cael ei niweidio, ei gam-drin neu ei esgeuluso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ei fod yn ymwybodol o berson arall a allai fod yn cael, neu sydd yn cael, ei gam-drin, ei niweidio neu ei esgeuluso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 algn="ctr">
              <a:buNone/>
            </a:pPr>
            <a:r>
              <a:rPr lang="cy-GB" sz="3200" b="0" i="0" dirty="0">
                <a:solidFill>
                  <a:schemeClr val="accent3"/>
                </a:solidFill>
              </a:rPr>
              <a:t>Mae'r ffordd rydych yn ymdrin â'r honiad yn bwysig</a:t>
            </a:r>
            <a:r>
              <a:rPr lang="cy-GB" sz="3200" dirty="0">
                <a:solidFill>
                  <a:schemeClr val="accent3"/>
                </a:solidFill>
              </a:rPr>
              <a:t> </a:t>
            </a:r>
            <a:endParaRPr lang="cy-GB" sz="3200" b="0" i="0" dirty="0">
              <a:solidFill>
                <a:schemeClr val="accent3"/>
              </a:solidFill>
              <a:cs typeface="Arial"/>
            </a:endParaRPr>
          </a:p>
          <a:p>
            <a:pPr>
              <a:lnSpc>
                <a:spcPct val="8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6ACC10-A54A-EF4D-BE82-B88ACF7DC424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7B4AFC2-55BC-4C2A-82A6-D213D2E31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460480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Ymdrin â honiad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7F0AF-ABBE-40D9-96E0-BC30699F5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8"/>
            <a:ext cx="10975848" cy="50752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Cadw'r oedolyn sy'n wynebu risg </a:t>
            </a:r>
            <a:r>
              <a:rPr lang="cy-GB" sz="3200" b="1" i="0" dirty="0">
                <a:solidFill>
                  <a:schemeClr val="tx1"/>
                </a:solidFill>
              </a:rPr>
              <a:t>yn ddiogel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chemeClr val="tx1"/>
                </a:solidFill>
              </a:rPr>
              <a:t>Gofyn cwestiynau </a:t>
            </a:r>
            <a:r>
              <a:rPr lang="cy-GB" sz="3200" b="0" i="0" dirty="0">
                <a:solidFill>
                  <a:schemeClr val="tx1"/>
                </a:solidFill>
              </a:rPr>
              <a:t>i benderfynu a yw'n risg diogelu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chemeClr val="tx1"/>
                </a:solidFill>
              </a:rPr>
              <a:t>Gwrando</a:t>
            </a:r>
            <a:r>
              <a:rPr lang="cy-GB" sz="3200" b="0" i="0" dirty="0">
                <a:solidFill>
                  <a:schemeClr val="tx1"/>
                </a:solidFill>
              </a:rPr>
              <a:t> ac </a:t>
            </a:r>
            <a:r>
              <a:rPr lang="cy-GB" sz="3200" b="1" i="0" dirty="0">
                <a:solidFill>
                  <a:schemeClr val="tx1"/>
                </a:solidFill>
              </a:rPr>
              <a:t>arsylwi</a:t>
            </a:r>
            <a:r>
              <a:rPr lang="cy-GB" sz="3200" b="0" i="0" dirty="0">
                <a:solidFill>
                  <a:schemeClr val="tx1"/>
                </a:solidFill>
              </a:rPr>
              <a:t> gyda </a:t>
            </a:r>
            <a:r>
              <a:rPr lang="cy-GB" sz="3200" b="1" i="0" dirty="0">
                <a:solidFill>
                  <a:schemeClr val="tx1"/>
                </a:solidFill>
              </a:rPr>
              <a:t>meddwl agored</a:t>
            </a:r>
            <a:endParaRPr lang="cy-GB" sz="3200" b="1" i="0" dirty="0">
              <a:solidFill>
                <a:schemeClr val="tx1"/>
              </a:solidFill>
              <a:cs typeface="Arial"/>
            </a:endParaRPr>
          </a:p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chemeClr val="tx1"/>
                </a:solidFill>
              </a:rPr>
              <a:t>Diogelu a chadw </a:t>
            </a:r>
            <a:r>
              <a:rPr lang="cy-GB" sz="3200" b="0" i="0" dirty="0">
                <a:solidFill>
                  <a:schemeClr val="tx1"/>
                </a:solidFill>
              </a:rPr>
              <a:t>unrhyw beth rydych chi'n credu a allai fod yn dystiolaeth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chemeClr val="tx1"/>
                </a:solidFill>
              </a:rPr>
              <a:t>Esbonio </a:t>
            </a:r>
            <a:r>
              <a:rPr lang="cy-GB" sz="3200" b="0" i="0" dirty="0">
                <a:solidFill>
                  <a:schemeClr val="tx1"/>
                </a:solidFill>
              </a:rPr>
              <a:t>beth fydd yn digwydd nesaf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chemeClr val="tx1"/>
                </a:solidFill>
              </a:rPr>
              <a:t>Peidio â gwneud addewidion</a:t>
            </a:r>
            <a:endParaRPr lang="cy-GB" sz="3200" b="1" i="0" dirty="0">
              <a:solidFill>
                <a:schemeClr val="tx1"/>
              </a:solidFill>
              <a:cs typeface="Arial"/>
            </a:endParaRPr>
          </a:p>
          <a:p>
            <a:pPr marL="530225" indent="-530225"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chemeClr val="tx1"/>
                </a:solidFill>
              </a:rPr>
              <a:t>Cofnodi</a:t>
            </a:r>
            <a:r>
              <a:rPr lang="cy-GB" sz="3200" b="0" i="0" dirty="0">
                <a:solidFill>
                  <a:schemeClr val="tx1"/>
                </a:solidFill>
              </a:rPr>
              <a:t> yr hyn maen nhw'n ei ddweud wrthych chi cyn gynted â phosibl</a:t>
            </a:r>
            <a:r>
              <a:rPr lang="cy-GB" sz="3200" dirty="0">
                <a:solidFill>
                  <a:schemeClr val="tx1"/>
                </a:solidFill>
              </a:rPr>
              <a:t> 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08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28564-4E93-4E16-B7C2-017405196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FDE00-AB87-4E27-A151-2EBB81660B3C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938c16c7-c037-46c2-b059-7c36ee9c934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921c09e-0880-46c2-85b5-782023efd1ea"/>
  </ds:schemaRefs>
</ds:datastoreItem>
</file>

<file path=customXml/itemProps3.xml><?xml version="1.0" encoding="utf-8"?>
<ds:datastoreItem xmlns:ds="http://schemas.openxmlformats.org/officeDocument/2006/customXml" ds:itemID="{D4C3AB3A-F041-4DC5-8354-6B0935543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1127</TotalTime>
  <Words>1697</Words>
  <Application>Microsoft Macintosh PowerPoint</Application>
  <PresentationFormat>Widescreen</PresentationFormat>
  <Paragraphs>170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SCW big</vt:lpstr>
      <vt:lpstr>Gweithdrefnau Diogelu Cymru</vt:lpstr>
      <vt:lpstr>Ffynonellau pryder</vt:lpstr>
      <vt:lpstr>Beth yw 'pryder'?</vt:lpstr>
      <vt:lpstr>Cofiwch:</vt:lpstr>
      <vt:lpstr>Ffynhonnell: y cyhoedd</vt:lpstr>
      <vt:lpstr>Ymdrin â phryderon y cyhoedd</vt:lpstr>
      <vt:lpstr>Ymdrin â phryderon y cyhoedd</vt:lpstr>
      <vt:lpstr>Ffynhonnell: honiad gan oedolyn sy'n wynebu risg</vt:lpstr>
      <vt:lpstr>Ymdrin â honiad</vt:lpstr>
      <vt:lpstr>Ymdrin â honiad</vt:lpstr>
      <vt:lpstr>Ceisio cyngor</vt:lpstr>
      <vt:lpstr>Ceisio cyngor am bryder</vt:lpstr>
      <vt:lpstr>Ceisio cyngor</vt:lpstr>
      <vt:lpstr>Ceisio cyngor</vt:lpstr>
      <vt:lpstr>Ceisio cyngor</vt:lpstr>
      <vt:lpstr>Dyletswydd i hysbysu</vt:lpstr>
      <vt:lpstr>Pwy sydd â chyfrifoldeb i hysbysu?</vt:lpstr>
      <vt:lpstr>Dyletswydd statudol i hysbysu </vt:lpstr>
      <vt:lpstr>Cyfrifoldeb anstatudol i hysbysu</vt:lpstr>
      <vt:lpstr>Hysbysu am bryderon yn ymwneud ag ymarferydd</vt:lpstr>
      <vt:lpstr>Gwneud hysbysiad</vt:lpstr>
      <vt:lpstr>Gwneud hysbysiad</vt:lpstr>
      <vt:lpstr>Y tu allan i oriau</vt:lpstr>
      <vt:lpstr>Pryderon uniongyrchol</vt:lpstr>
      <vt:lpstr>Pryderon uniongyrchol</vt:lpstr>
      <vt:lpstr>Cysylltu â'r heddlu</vt:lpstr>
      <vt:lpstr>Cysylltu â'r heddlu</vt:lpstr>
      <vt:lpstr>Cysylltu â'r heddlu</vt:lpstr>
      <vt:lpstr>Cysylltu â'r heddlu</vt:lpstr>
      <vt:lpstr>Cysylltu â'r heddlu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Safeguarding  Procedures for Wales</dc:title>
  <dc:creator>Nicole James</dc:creator>
  <cp:lastModifiedBy>Danielle Williams</cp:lastModifiedBy>
  <cp:revision>194</cp:revision>
  <dcterms:created xsi:type="dcterms:W3CDTF">2019-09-05T10:21:39Z</dcterms:created>
  <dcterms:modified xsi:type="dcterms:W3CDTF">2020-09-25T08:50:52Z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