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74" r:id="rId7"/>
    <p:sldMasterId id="2147483676" r:id="rId8"/>
    <p:sldMasterId id="2147483678" r:id="rId9"/>
    <p:sldMasterId id="2147483680" r:id="rId10"/>
  </p:sldMasterIdLst>
  <p:notesMasterIdLst>
    <p:notesMasterId r:id="rId66"/>
  </p:notesMasterIdLst>
  <p:sldIdLst>
    <p:sldId id="257" r:id="rId11"/>
    <p:sldId id="311" r:id="rId12"/>
    <p:sldId id="313" r:id="rId13"/>
    <p:sldId id="314" r:id="rId14"/>
    <p:sldId id="315" r:id="rId15"/>
    <p:sldId id="316" r:id="rId16"/>
    <p:sldId id="317" r:id="rId17"/>
    <p:sldId id="312"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199" autoAdjust="0"/>
  </p:normalViewPr>
  <p:slideViewPr>
    <p:cSldViewPr snapToGrid="0">
      <p:cViewPr>
        <p:scale>
          <a:sx n="95" d="100"/>
          <a:sy n="95" d="100"/>
        </p:scale>
        <p:origin x="-209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image" Target="../media/image23.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D018E-9065-43EF-BD76-27D3E85EAA54}"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GB"/>
        </a:p>
      </dgm:t>
    </dgm:pt>
    <dgm:pt modelId="{AA011C85-5AF9-4FB5-A71D-3E876B23DF0A}">
      <dgm:prSet phldrT="[Text]"/>
      <dgm:spPr>
        <a:solidFill>
          <a:schemeClr val="accent1">
            <a:lumMod val="75000"/>
          </a:schemeClr>
        </a:solidFill>
      </dgm:spPr>
      <dgm:t>
        <a:bodyPr/>
        <a:lstStyle/>
        <a:p>
          <a:r>
            <a:rPr lang="en-GB" dirty="0">
              <a:solidFill>
                <a:schemeClr val="bg1"/>
              </a:solidFill>
              <a:latin typeface="Arial" panose="020B0604020202020204" pitchFamily="34" charset="0"/>
              <a:cs typeface="Arial" panose="020B0604020202020204" pitchFamily="34" charset="0"/>
            </a:rPr>
            <a:t>Set o adnoddau y gellir eu defnyddio gan arweinwyr strategol, rheolwyr a Byrddau Partneriaeth Rhanbarthol i’w helpu i ddeall eu dyletswyddau a’u cyfrifoldebau o dan y Ddeddf Gwasanaethau Cymdeithasol a Llesiant </a:t>
          </a:r>
          <a:r>
            <a:rPr lang="en-GB" dirty="0" smtClean="0">
              <a:solidFill>
                <a:schemeClr val="bg1"/>
              </a:solidFill>
              <a:latin typeface="Arial" panose="020B0604020202020204" pitchFamily="34" charset="0"/>
              <a:cs typeface="Arial" panose="020B0604020202020204" pitchFamily="34" charset="0"/>
            </a:rPr>
            <a:t>(Cymru) a </a:t>
          </a:r>
          <a:r>
            <a:rPr lang="en-GB" dirty="0">
              <a:solidFill>
                <a:schemeClr val="bg1"/>
              </a:solidFill>
              <a:latin typeface="Arial" panose="020B0604020202020204" pitchFamily="34" charset="0"/>
              <a:cs typeface="Arial" panose="020B0604020202020204" pitchFamily="34" charset="0"/>
            </a:rPr>
            <a:t>rhoi’r Ddeddf honno ar waith hyd eithaf eu gallu yn eu sefydliadau a’u </a:t>
          </a:r>
          <a:r>
            <a:rPr lang="en-GB" dirty="0" smtClean="0">
              <a:solidFill>
                <a:schemeClr val="bg1"/>
              </a:solidFill>
              <a:latin typeface="Arial" panose="020B0604020202020204" pitchFamily="34" charset="0"/>
              <a:cs typeface="Arial" panose="020B0604020202020204" pitchFamily="34" charset="0"/>
            </a:rPr>
            <a:t>cymunedau</a:t>
          </a:r>
          <a:endParaRPr lang="en-GB" dirty="0">
            <a:solidFill>
              <a:schemeClr val="bg1"/>
            </a:solidFill>
            <a:latin typeface="Arial" panose="020B0604020202020204" pitchFamily="34" charset="0"/>
            <a:cs typeface="Arial" panose="020B0604020202020204" pitchFamily="34" charset="0"/>
          </a:endParaRPr>
        </a:p>
      </dgm:t>
    </dgm:pt>
    <dgm:pt modelId="{4F024838-371A-486A-A800-EB937A314D7A}" type="parTrans" cxnId="{3E18EC27-9C6E-4597-8D01-EEB78A78BF5C}">
      <dgm:prSet/>
      <dgm:spPr/>
      <dgm:t>
        <a:bodyPr/>
        <a:lstStyle/>
        <a:p>
          <a:endParaRPr lang="en-GB"/>
        </a:p>
      </dgm:t>
    </dgm:pt>
    <dgm:pt modelId="{B3E2C292-6E03-496F-B51A-072A7A38682F}" type="sibTrans" cxnId="{3E18EC27-9C6E-4597-8D01-EEB78A78BF5C}">
      <dgm:prSet/>
      <dgm:spPr/>
      <dgm:t>
        <a:bodyPr/>
        <a:lstStyle/>
        <a:p>
          <a:endParaRPr lang="en-GB"/>
        </a:p>
      </dgm:t>
    </dgm:pt>
    <dgm:pt modelId="{A7AF8A4D-B158-409E-8A78-75CEEDB66EE7}" type="pres">
      <dgm:prSet presAssocID="{120D018E-9065-43EF-BD76-27D3E85EAA54}" presName="diagram" presStyleCnt="0">
        <dgm:presLayoutVars>
          <dgm:dir/>
          <dgm:resizeHandles val="exact"/>
        </dgm:presLayoutVars>
      </dgm:prSet>
      <dgm:spPr/>
      <dgm:t>
        <a:bodyPr/>
        <a:lstStyle/>
        <a:p>
          <a:endParaRPr lang="en-GB"/>
        </a:p>
      </dgm:t>
    </dgm:pt>
    <dgm:pt modelId="{CF77F1CA-08EB-4AF6-BBA9-D37AC4B456CE}" type="pres">
      <dgm:prSet presAssocID="{AA011C85-5AF9-4FB5-A71D-3E876B23DF0A}" presName="node" presStyleLbl="node1" presStyleIdx="0" presStyleCnt="1" custScaleX="109935" custLinFactNeighborY="1280">
        <dgm:presLayoutVars>
          <dgm:bulletEnabled val="1"/>
        </dgm:presLayoutVars>
      </dgm:prSet>
      <dgm:spPr>
        <a:prstGeom prst="roundRect">
          <a:avLst/>
        </a:prstGeom>
      </dgm:spPr>
      <dgm:t>
        <a:bodyPr/>
        <a:lstStyle/>
        <a:p>
          <a:endParaRPr lang="en-GB"/>
        </a:p>
      </dgm:t>
    </dgm:pt>
  </dgm:ptLst>
  <dgm:cxnLst>
    <dgm:cxn modelId="{3E18EC27-9C6E-4597-8D01-EEB78A78BF5C}" srcId="{120D018E-9065-43EF-BD76-27D3E85EAA54}" destId="{AA011C85-5AF9-4FB5-A71D-3E876B23DF0A}" srcOrd="0" destOrd="0" parTransId="{4F024838-371A-486A-A800-EB937A314D7A}" sibTransId="{B3E2C292-6E03-496F-B51A-072A7A38682F}"/>
    <dgm:cxn modelId="{1D7CD292-3C34-44D7-BA9C-C13C31F169F4}" type="presOf" srcId="{120D018E-9065-43EF-BD76-27D3E85EAA54}" destId="{A7AF8A4D-B158-409E-8A78-75CEEDB66EE7}" srcOrd="0" destOrd="0" presId="urn:microsoft.com/office/officeart/2005/8/layout/default#1"/>
    <dgm:cxn modelId="{F99922DF-064E-4BB0-B38F-8E4ADE496B97}" type="presOf" srcId="{AA011C85-5AF9-4FB5-A71D-3E876B23DF0A}" destId="{CF77F1CA-08EB-4AF6-BBA9-D37AC4B456CE}" srcOrd="0" destOrd="0" presId="urn:microsoft.com/office/officeart/2005/8/layout/default#1"/>
    <dgm:cxn modelId="{0EC6080A-8B2E-4C45-BB2B-8ADBE8E5F14F}" type="presParOf" srcId="{A7AF8A4D-B158-409E-8A78-75CEEDB66EE7}" destId="{CF77F1CA-08EB-4AF6-BBA9-D37AC4B456CE}"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4ABFB5-6E67-453E-8B29-CD37EBE21C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BCC8A7-9B96-4147-9DFA-C79C23C7933A}">
      <dgm:prSet phldrT="[Text]" custT="1"/>
      <dgm:spPr/>
      <dgm:t>
        <a:bodyPr/>
        <a:lstStyle/>
        <a:p>
          <a:r>
            <a:rPr lang="en-GB" sz="800" b="1" dirty="0">
              <a:latin typeface="Arial" panose="020B0604020202020204" pitchFamily="34" charset="0"/>
              <a:cs typeface="Arial" panose="020B0604020202020204" pitchFamily="34" charset="0"/>
            </a:rPr>
            <a:t>Trawsnewid</a:t>
          </a:r>
          <a:endParaRPr lang="en-US" sz="800" b="1" dirty="0">
            <a:latin typeface="Arial" panose="020B0604020202020204" pitchFamily="34" charset="0"/>
            <a:cs typeface="Arial" panose="020B0604020202020204" pitchFamily="34" charset="0"/>
          </a:endParaRPr>
        </a:p>
      </dgm:t>
    </dgm:pt>
    <dgm:pt modelId="{CF92CC7B-2A83-4E5B-9020-62B8D02BBF9C}" type="parTrans" cxnId="{76DBE0BF-E5CA-47BF-AB0B-9A34D20ED2CA}">
      <dgm:prSet/>
      <dgm:spPr/>
      <dgm:t>
        <a:bodyPr/>
        <a:lstStyle/>
        <a:p>
          <a:endParaRPr lang="en-US" sz="800" b="1">
            <a:latin typeface="Arial" panose="020B0604020202020204" pitchFamily="34" charset="0"/>
            <a:cs typeface="Arial" panose="020B0604020202020204" pitchFamily="34" charset="0"/>
          </a:endParaRPr>
        </a:p>
      </dgm:t>
    </dgm:pt>
    <dgm:pt modelId="{253F7ECF-5F10-4A88-9BAA-D2273118EADC}" type="sibTrans" cxnId="{76DBE0BF-E5CA-47BF-AB0B-9A34D20ED2CA}">
      <dgm:prSet/>
      <dgm:spPr/>
      <dgm:t>
        <a:bodyPr/>
        <a:lstStyle/>
        <a:p>
          <a:endParaRPr lang="en-US" sz="800" b="1">
            <a:latin typeface="Arial" panose="020B0604020202020204" pitchFamily="34" charset="0"/>
            <a:cs typeface="Arial" panose="020B0604020202020204" pitchFamily="34" charset="0"/>
          </a:endParaRPr>
        </a:p>
      </dgm:t>
    </dgm:pt>
    <dgm:pt modelId="{331E0D8F-D5F4-4E1C-9319-E1C50C11C56B}">
      <dgm:prSet phldrT="[Text]" custT="1"/>
      <dgm:spPr/>
      <dgm:t>
        <a:bodyPr/>
        <a:lstStyle/>
        <a:p>
          <a:r>
            <a:rPr lang="en-GB" sz="800" b="1" dirty="0">
              <a:latin typeface="Arial" panose="020B0604020202020204" pitchFamily="34" charset="0"/>
              <a:cs typeface="Arial" panose="020B0604020202020204" pitchFamily="34" charset="0"/>
            </a:rPr>
            <a:t>Asesiad poblogaeth</a:t>
          </a:r>
          <a:endParaRPr lang="en-US" sz="800" b="1" dirty="0">
            <a:latin typeface="Arial" panose="020B0604020202020204" pitchFamily="34" charset="0"/>
            <a:cs typeface="Arial" panose="020B0604020202020204" pitchFamily="34" charset="0"/>
          </a:endParaRPr>
        </a:p>
      </dgm:t>
    </dgm:pt>
    <dgm:pt modelId="{C8B8932C-5354-4908-A266-EF6641285FB4}" type="parTrans" cxnId="{8AB78EC4-7B81-4C69-8160-8D23D47B11C4}">
      <dgm:prSet/>
      <dgm:spPr/>
      <dgm:t>
        <a:bodyPr/>
        <a:lstStyle/>
        <a:p>
          <a:endParaRPr lang="en-US" sz="800" b="1">
            <a:latin typeface="Arial" panose="020B0604020202020204" pitchFamily="34" charset="0"/>
            <a:cs typeface="Arial" panose="020B0604020202020204" pitchFamily="34" charset="0"/>
          </a:endParaRPr>
        </a:p>
      </dgm:t>
    </dgm:pt>
    <dgm:pt modelId="{7750DACB-9C29-4856-BCA5-E92A8143DDD6}" type="sibTrans" cxnId="{8AB78EC4-7B81-4C69-8160-8D23D47B11C4}">
      <dgm:prSet/>
      <dgm:spPr/>
      <dgm:t>
        <a:bodyPr/>
        <a:lstStyle/>
        <a:p>
          <a:endParaRPr lang="en-US" sz="800" b="1">
            <a:latin typeface="Arial" panose="020B0604020202020204" pitchFamily="34" charset="0"/>
            <a:cs typeface="Arial" panose="020B0604020202020204" pitchFamily="34" charset="0"/>
          </a:endParaRPr>
        </a:p>
      </dgm:t>
    </dgm:pt>
    <dgm:pt modelId="{616D8CBD-DDBA-437B-938F-FFC85632807B}">
      <dgm:prSet phldrT="[Text]" custT="1"/>
      <dgm:spPr/>
      <dgm:t>
        <a:bodyPr/>
        <a:lstStyle/>
        <a:p>
          <a:r>
            <a:rPr lang="en-GB" sz="800" b="1" dirty="0">
              <a:latin typeface="Arial" panose="020B0604020202020204" pitchFamily="34" charset="0"/>
              <a:cs typeface="Arial" panose="020B0604020202020204" pitchFamily="34" charset="0"/>
            </a:rPr>
            <a:t>Integreiddio</a:t>
          </a:r>
          <a:endParaRPr lang="en-US" sz="800" b="1" dirty="0">
            <a:latin typeface="Arial" panose="020B0604020202020204" pitchFamily="34" charset="0"/>
            <a:cs typeface="Arial" panose="020B0604020202020204" pitchFamily="34" charset="0"/>
          </a:endParaRPr>
        </a:p>
      </dgm:t>
    </dgm:pt>
    <dgm:pt modelId="{EA1C8DEE-E5B5-46F9-BC59-492BD911A647}" type="parTrans" cxnId="{559F4668-6A17-4E16-8C1E-B04E03D24796}">
      <dgm:prSet/>
      <dgm:spPr/>
      <dgm:t>
        <a:bodyPr/>
        <a:lstStyle/>
        <a:p>
          <a:endParaRPr lang="en-US" sz="800" b="1">
            <a:latin typeface="Arial" panose="020B0604020202020204" pitchFamily="34" charset="0"/>
            <a:cs typeface="Arial" panose="020B0604020202020204" pitchFamily="34" charset="0"/>
          </a:endParaRPr>
        </a:p>
      </dgm:t>
    </dgm:pt>
    <dgm:pt modelId="{E8FF7FC3-8447-4CCB-95B5-97DA734E0243}" type="sibTrans" cxnId="{559F4668-6A17-4E16-8C1E-B04E03D24796}">
      <dgm:prSet/>
      <dgm:spPr/>
      <dgm:t>
        <a:bodyPr/>
        <a:lstStyle/>
        <a:p>
          <a:endParaRPr lang="en-US" sz="800" b="1">
            <a:latin typeface="Arial" panose="020B0604020202020204" pitchFamily="34" charset="0"/>
            <a:cs typeface="Arial" panose="020B0604020202020204" pitchFamily="34" charset="0"/>
          </a:endParaRPr>
        </a:p>
      </dgm:t>
    </dgm:pt>
    <dgm:pt modelId="{88EA688D-F6E0-424C-AC73-14B72C54B320}">
      <dgm:prSet phldrT="[Text]" custT="1"/>
      <dgm:spPr/>
      <dgm:t>
        <a:bodyPr/>
        <a:lstStyle/>
        <a:p>
          <a:r>
            <a:rPr lang="en-GB" sz="800" b="1" dirty="0">
              <a:latin typeface="Arial" panose="020B0604020202020204" pitchFamily="34" charset="0"/>
              <a:cs typeface="Arial" panose="020B0604020202020204" pitchFamily="34" charset="0"/>
            </a:rPr>
            <a:t>Modelau gwasanaeth newydd a chydgynhyrchu</a:t>
          </a:r>
          <a:endParaRPr lang="en-US" sz="800" b="1" dirty="0">
            <a:latin typeface="Arial" panose="020B0604020202020204" pitchFamily="34" charset="0"/>
            <a:cs typeface="Arial" panose="020B0604020202020204" pitchFamily="34" charset="0"/>
          </a:endParaRPr>
        </a:p>
      </dgm:t>
    </dgm:pt>
    <dgm:pt modelId="{80AF03E3-B2F1-48B8-9B4D-D18CEA68C4CC}" type="parTrans" cxnId="{3D846B21-2570-4F5C-87E9-B673E539D8E6}">
      <dgm:prSet/>
      <dgm:spPr/>
      <dgm:t>
        <a:bodyPr/>
        <a:lstStyle/>
        <a:p>
          <a:endParaRPr lang="en-US" sz="800" b="1">
            <a:latin typeface="Arial" panose="020B0604020202020204" pitchFamily="34" charset="0"/>
            <a:cs typeface="Arial" panose="020B0604020202020204" pitchFamily="34" charset="0"/>
          </a:endParaRPr>
        </a:p>
      </dgm:t>
    </dgm:pt>
    <dgm:pt modelId="{860B268C-0C4D-4D6D-9683-1903F2AC1F42}" type="sibTrans" cxnId="{3D846B21-2570-4F5C-87E9-B673E539D8E6}">
      <dgm:prSet/>
      <dgm:spPr/>
      <dgm:t>
        <a:bodyPr/>
        <a:lstStyle/>
        <a:p>
          <a:endParaRPr lang="en-US" sz="800" b="1">
            <a:latin typeface="Arial" panose="020B0604020202020204" pitchFamily="34" charset="0"/>
            <a:cs typeface="Arial" panose="020B0604020202020204" pitchFamily="34" charset="0"/>
          </a:endParaRPr>
        </a:p>
      </dgm:t>
    </dgm:pt>
    <dgm:pt modelId="{ED4213FE-144E-471A-A0F1-42CAD1C3B19B}">
      <dgm:prSet phldrT="[Text]" custT="1"/>
      <dgm:spPr/>
      <dgm:t>
        <a:bodyPr/>
        <a:lstStyle/>
        <a:p>
          <a:r>
            <a:rPr lang="en-GB" sz="800" b="1" dirty="0">
              <a:latin typeface="Arial" panose="020B0604020202020204" pitchFamily="34" charset="0"/>
              <a:cs typeface="Arial" panose="020B0604020202020204" pitchFamily="34" charset="0"/>
            </a:rPr>
            <a:t>Rheoli’r galw</a:t>
          </a:r>
          <a:endParaRPr lang="en-US" sz="800" b="1" dirty="0">
            <a:latin typeface="Arial" panose="020B0604020202020204" pitchFamily="34" charset="0"/>
            <a:cs typeface="Arial" panose="020B0604020202020204" pitchFamily="34" charset="0"/>
          </a:endParaRPr>
        </a:p>
      </dgm:t>
    </dgm:pt>
    <dgm:pt modelId="{95D93ABC-641C-4620-A231-67FD937C966B}" type="parTrans" cxnId="{F63DB408-2F6E-46E6-93B5-219FE8261593}">
      <dgm:prSet/>
      <dgm:spPr/>
      <dgm:t>
        <a:bodyPr/>
        <a:lstStyle/>
        <a:p>
          <a:endParaRPr lang="en-US" sz="800" b="1">
            <a:latin typeface="Arial" panose="020B0604020202020204" pitchFamily="34" charset="0"/>
            <a:cs typeface="Arial" panose="020B0604020202020204" pitchFamily="34" charset="0"/>
          </a:endParaRPr>
        </a:p>
      </dgm:t>
    </dgm:pt>
    <dgm:pt modelId="{09DE20E6-5E99-44CB-A83E-CC219737CD79}" type="sibTrans" cxnId="{F63DB408-2F6E-46E6-93B5-219FE8261593}">
      <dgm:prSet/>
      <dgm:spPr/>
      <dgm:t>
        <a:bodyPr/>
        <a:lstStyle/>
        <a:p>
          <a:endParaRPr lang="en-US" sz="800" b="1">
            <a:latin typeface="Arial" panose="020B0604020202020204" pitchFamily="34" charset="0"/>
            <a:cs typeface="Arial" panose="020B0604020202020204" pitchFamily="34" charset="0"/>
          </a:endParaRPr>
        </a:p>
      </dgm:t>
    </dgm:pt>
    <dgm:pt modelId="{16C12693-AA0E-44E9-ABFE-1EC4C3603284}" type="pres">
      <dgm:prSet presAssocID="{B84ABFB5-6E67-453E-8B29-CD37EBE21C4C}" presName="Name0" presStyleCnt="0">
        <dgm:presLayoutVars>
          <dgm:chMax val="1"/>
          <dgm:dir/>
          <dgm:animLvl val="ctr"/>
          <dgm:resizeHandles val="exact"/>
        </dgm:presLayoutVars>
      </dgm:prSet>
      <dgm:spPr/>
      <dgm:t>
        <a:bodyPr/>
        <a:lstStyle/>
        <a:p>
          <a:endParaRPr lang="en-GB"/>
        </a:p>
      </dgm:t>
    </dgm:pt>
    <dgm:pt modelId="{3B47CAFD-0B05-402A-991E-4D5CD8EA7107}" type="pres">
      <dgm:prSet presAssocID="{19BCC8A7-9B96-4147-9DFA-C79C23C7933A}" presName="centerShape" presStyleLbl="node0" presStyleIdx="0" presStyleCnt="1" custScaleX="161837" custScaleY="139049"/>
      <dgm:spPr/>
      <dgm:t>
        <a:bodyPr/>
        <a:lstStyle/>
        <a:p>
          <a:endParaRPr lang="en-GB"/>
        </a:p>
      </dgm:t>
    </dgm:pt>
    <dgm:pt modelId="{A28A3EC3-00A1-4EA8-AACE-EF907B69D128}" type="pres">
      <dgm:prSet presAssocID="{331E0D8F-D5F4-4E1C-9319-E1C50C11C56B}" presName="node" presStyleLbl="node1" presStyleIdx="0" presStyleCnt="4" custScaleX="235445" custScaleY="149699">
        <dgm:presLayoutVars>
          <dgm:bulletEnabled val="1"/>
        </dgm:presLayoutVars>
      </dgm:prSet>
      <dgm:spPr/>
      <dgm:t>
        <a:bodyPr/>
        <a:lstStyle/>
        <a:p>
          <a:endParaRPr lang="en-GB"/>
        </a:p>
      </dgm:t>
    </dgm:pt>
    <dgm:pt modelId="{1AF69250-DFDC-4BC2-B88D-D9849E35942F}" type="pres">
      <dgm:prSet presAssocID="{331E0D8F-D5F4-4E1C-9319-E1C50C11C56B}" presName="dummy" presStyleCnt="0"/>
      <dgm:spPr/>
    </dgm:pt>
    <dgm:pt modelId="{E89A5E34-8E26-4BA7-9711-A4AFE466FEA9}" type="pres">
      <dgm:prSet presAssocID="{7750DACB-9C29-4856-BCA5-E92A8143DDD6}" presName="sibTrans" presStyleLbl="sibTrans2D1" presStyleIdx="0" presStyleCnt="4"/>
      <dgm:spPr/>
      <dgm:t>
        <a:bodyPr/>
        <a:lstStyle/>
        <a:p>
          <a:endParaRPr lang="en-GB"/>
        </a:p>
      </dgm:t>
    </dgm:pt>
    <dgm:pt modelId="{C8BE40C9-83A7-4DDF-B6FF-FB8950720739}" type="pres">
      <dgm:prSet presAssocID="{616D8CBD-DDBA-437B-938F-FFC85632807B}" presName="node" presStyleLbl="node1" presStyleIdx="1" presStyleCnt="4" custScaleX="211462" custScaleY="141184" custRadScaleRad="129180" custRadScaleInc="-5318">
        <dgm:presLayoutVars>
          <dgm:bulletEnabled val="1"/>
        </dgm:presLayoutVars>
      </dgm:prSet>
      <dgm:spPr/>
      <dgm:t>
        <a:bodyPr/>
        <a:lstStyle/>
        <a:p>
          <a:endParaRPr lang="en-GB"/>
        </a:p>
      </dgm:t>
    </dgm:pt>
    <dgm:pt modelId="{84AC8C70-E84E-47B6-9320-2FFCF4B40E49}" type="pres">
      <dgm:prSet presAssocID="{616D8CBD-DDBA-437B-938F-FFC85632807B}" presName="dummy" presStyleCnt="0"/>
      <dgm:spPr/>
    </dgm:pt>
    <dgm:pt modelId="{B4798F06-85DF-47AA-B619-653499F941D0}" type="pres">
      <dgm:prSet presAssocID="{E8FF7FC3-8447-4CCB-95B5-97DA734E0243}" presName="sibTrans" presStyleLbl="sibTrans2D1" presStyleIdx="1" presStyleCnt="4"/>
      <dgm:spPr/>
      <dgm:t>
        <a:bodyPr/>
        <a:lstStyle/>
        <a:p>
          <a:endParaRPr lang="en-GB"/>
        </a:p>
      </dgm:t>
    </dgm:pt>
    <dgm:pt modelId="{6F418D6E-8AF4-47B4-B928-35085B0E1B75}" type="pres">
      <dgm:prSet presAssocID="{88EA688D-F6E0-424C-AC73-14B72C54B320}" presName="node" presStyleLbl="node1" presStyleIdx="2" presStyleCnt="4" custScaleX="263082" custScaleY="216230">
        <dgm:presLayoutVars>
          <dgm:bulletEnabled val="1"/>
        </dgm:presLayoutVars>
      </dgm:prSet>
      <dgm:spPr/>
      <dgm:t>
        <a:bodyPr/>
        <a:lstStyle/>
        <a:p>
          <a:endParaRPr lang="en-GB"/>
        </a:p>
      </dgm:t>
    </dgm:pt>
    <dgm:pt modelId="{1E40E000-7580-4EA7-BAEE-A2A88294DF42}" type="pres">
      <dgm:prSet presAssocID="{88EA688D-F6E0-424C-AC73-14B72C54B320}" presName="dummy" presStyleCnt="0"/>
      <dgm:spPr/>
    </dgm:pt>
    <dgm:pt modelId="{91D21C0E-11BA-41FE-A4D9-6584E7982810}" type="pres">
      <dgm:prSet presAssocID="{860B268C-0C4D-4D6D-9683-1903F2AC1F42}" presName="sibTrans" presStyleLbl="sibTrans2D1" presStyleIdx="2" presStyleCnt="4"/>
      <dgm:spPr/>
      <dgm:t>
        <a:bodyPr/>
        <a:lstStyle/>
        <a:p>
          <a:endParaRPr lang="en-GB"/>
        </a:p>
      </dgm:t>
    </dgm:pt>
    <dgm:pt modelId="{B4ABB548-7598-4161-8B62-B2E6E6577DB5}" type="pres">
      <dgm:prSet presAssocID="{ED4213FE-144E-471A-A0F1-42CAD1C3B19B}" presName="node" presStyleLbl="node1" presStyleIdx="3" presStyleCnt="4" custScaleX="175877" custScaleY="151212" custRadScaleRad="122374" custRadScaleInc="-7145">
        <dgm:presLayoutVars>
          <dgm:bulletEnabled val="1"/>
        </dgm:presLayoutVars>
      </dgm:prSet>
      <dgm:spPr/>
      <dgm:t>
        <a:bodyPr/>
        <a:lstStyle/>
        <a:p>
          <a:endParaRPr lang="en-GB"/>
        </a:p>
      </dgm:t>
    </dgm:pt>
    <dgm:pt modelId="{B24A0BC1-B641-40BC-B53D-456580E6EB02}" type="pres">
      <dgm:prSet presAssocID="{ED4213FE-144E-471A-A0F1-42CAD1C3B19B}" presName="dummy" presStyleCnt="0"/>
      <dgm:spPr/>
    </dgm:pt>
    <dgm:pt modelId="{580E883C-7902-4B43-9FC3-D3D0116F7276}" type="pres">
      <dgm:prSet presAssocID="{09DE20E6-5E99-44CB-A83E-CC219737CD79}" presName="sibTrans" presStyleLbl="sibTrans2D1" presStyleIdx="3" presStyleCnt="4"/>
      <dgm:spPr/>
      <dgm:t>
        <a:bodyPr/>
        <a:lstStyle/>
        <a:p>
          <a:endParaRPr lang="en-GB"/>
        </a:p>
      </dgm:t>
    </dgm:pt>
  </dgm:ptLst>
  <dgm:cxnLst>
    <dgm:cxn modelId="{7316F856-C985-493A-B9D7-43B4FD175B5D}" type="presOf" srcId="{ED4213FE-144E-471A-A0F1-42CAD1C3B19B}" destId="{B4ABB548-7598-4161-8B62-B2E6E6577DB5}" srcOrd="0" destOrd="0" presId="urn:microsoft.com/office/officeart/2005/8/layout/radial6"/>
    <dgm:cxn modelId="{559F4668-6A17-4E16-8C1E-B04E03D24796}" srcId="{19BCC8A7-9B96-4147-9DFA-C79C23C7933A}" destId="{616D8CBD-DDBA-437B-938F-FFC85632807B}" srcOrd="1" destOrd="0" parTransId="{EA1C8DEE-E5B5-46F9-BC59-492BD911A647}" sibTransId="{E8FF7FC3-8447-4CCB-95B5-97DA734E0243}"/>
    <dgm:cxn modelId="{1C20E90D-6C57-4E48-AF96-77493D1AD750}" type="presOf" srcId="{7750DACB-9C29-4856-BCA5-E92A8143DDD6}" destId="{E89A5E34-8E26-4BA7-9711-A4AFE466FEA9}" srcOrd="0" destOrd="0" presId="urn:microsoft.com/office/officeart/2005/8/layout/radial6"/>
    <dgm:cxn modelId="{F424AEE9-1641-40D1-923B-DBA70A218D13}" type="presOf" srcId="{B84ABFB5-6E67-453E-8B29-CD37EBE21C4C}" destId="{16C12693-AA0E-44E9-ABFE-1EC4C3603284}" srcOrd="0" destOrd="0" presId="urn:microsoft.com/office/officeart/2005/8/layout/radial6"/>
    <dgm:cxn modelId="{8AB78EC4-7B81-4C69-8160-8D23D47B11C4}" srcId="{19BCC8A7-9B96-4147-9DFA-C79C23C7933A}" destId="{331E0D8F-D5F4-4E1C-9319-E1C50C11C56B}" srcOrd="0" destOrd="0" parTransId="{C8B8932C-5354-4908-A266-EF6641285FB4}" sibTransId="{7750DACB-9C29-4856-BCA5-E92A8143DDD6}"/>
    <dgm:cxn modelId="{21B75D4D-4826-4A5D-BB60-8075F01EC46A}" type="presOf" srcId="{19BCC8A7-9B96-4147-9DFA-C79C23C7933A}" destId="{3B47CAFD-0B05-402A-991E-4D5CD8EA7107}" srcOrd="0" destOrd="0" presId="urn:microsoft.com/office/officeart/2005/8/layout/radial6"/>
    <dgm:cxn modelId="{AE2DA7E5-C818-4096-8DDA-2EA24947E293}" type="presOf" srcId="{09DE20E6-5E99-44CB-A83E-CC219737CD79}" destId="{580E883C-7902-4B43-9FC3-D3D0116F7276}" srcOrd="0" destOrd="0" presId="urn:microsoft.com/office/officeart/2005/8/layout/radial6"/>
    <dgm:cxn modelId="{76DBE0BF-E5CA-47BF-AB0B-9A34D20ED2CA}" srcId="{B84ABFB5-6E67-453E-8B29-CD37EBE21C4C}" destId="{19BCC8A7-9B96-4147-9DFA-C79C23C7933A}" srcOrd="0" destOrd="0" parTransId="{CF92CC7B-2A83-4E5B-9020-62B8D02BBF9C}" sibTransId="{253F7ECF-5F10-4A88-9BAA-D2273118EADC}"/>
    <dgm:cxn modelId="{A5513860-530F-484A-94C1-A8F575C890D5}" type="presOf" srcId="{331E0D8F-D5F4-4E1C-9319-E1C50C11C56B}" destId="{A28A3EC3-00A1-4EA8-AACE-EF907B69D128}" srcOrd="0" destOrd="0" presId="urn:microsoft.com/office/officeart/2005/8/layout/radial6"/>
    <dgm:cxn modelId="{98607AF4-1A54-4BD1-AA29-AA55D54CA35F}" type="presOf" srcId="{88EA688D-F6E0-424C-AC73-14B72C54B320}" destId="{6F418D6E-8AF4-47B4-B928-35085B0E1B75}" srcOrd="0" destOrd="0" presId="urn:microsoft.com/office/officeart/2005/8/layout/radial6"/>
    <dgm:cxn modelId="{F63DB408-2F6E-46E6-93B5-219FE8261593}" srcId="{19BCC8A7-9B96-4147-9DFA-C79C23C7933A}" destId="{ED4213FE-144E-471A-A0F1-42CAD1C3B19B}" srcOrd="3" destOrd="0" parTransId="{95D93ABC-641C-4620-A231-67FD937C966B}" sibTransId="{09DE20E6-5E99-44CB-A83E-CC219737CD79}"/>
    <dgm:cxn modelId="{3D846B21-2570-4F5C-87E9-B673E539D8E6}" srcId="{19BCC8A7-9B96-4147-9DFA-C79C23C7933A}" destId="{88EA688D-F6E0-424C-AC73-14B72C54B320}" srcOrd="2" destOrd="0" parTransId="{80AF03E3-B2F1-48B8-9B4D-D18CEA68C4CC}" sibTransId="{860B268C-0C4D-4D6D-9683-1903F2AC1F42}"/>
    <dgm:cxn modelId="{B82FAD9F-BE7E-4893-B28A-2435B0F1F2EE}" type="presOf" srcId="{860B268C-0C4D-4D6D-9683-1903F2AC1F42}" destId="{91D21C0E-11BA-41FE-A4D9-6584E7982810}" srcOrd="0" destOrd="0" presId="urn:microsoft.com/office/officeart/2005/8/layout/radial6"/>
    <dgm:cxn modelId="{92D6D355-CDDF-4C19-A29D-D4E58752A399}" type="presOf" srcId="{616D8CBD-DDBA-437B-938F-FFC85632807B}" destId="{C8BE40C9-83A7-4DDF-B6FF-FB8950720739}" srcOrd="0" destOrd="0" presId="urn:microsoft.com/office/officeart/2005/8/layout/radial6"/>
    <dgm:cxn modelId="{4623CC34-4452-4146-945F-0DB83CFC5FC2}" type="presOf" srcId="{E8FF7FC3-8447-4CCB-95B5-97DA734E0243}" destId="{B4798F06-85DF-47AA-B619-653499F941D0}" srcOrd="0" destOrd="0" presId="urn:microsoft.com/office/officeart/2005/8/layout/radial6"/>
    <dgm:cxn modelId="{0D38B9B8-ED23-42FF-973A-BE4240D46EAC}" type="presParOf" srcId="{16C12693-AA0E-44E9-ABFE-1EC4C3603284}" destId="{3B47CAFD-0B05-402A-991E-4D5CD8EA7107}" srcOrd="0" destOrd="0" presId="urn:microsoft.com/office/officeart/2005/8/layout/radial6"/>
    <dgm:cxn modelId="{A113B335-E655-439E-B9C4-5C18423CF66C}" type="presParOf" srcId="{16C12693-AA0E-44E9-ABFE-1EC4C3603284}" destId="{A28A3EC3-00A1-4EA8-AACE-EF907B69D128}" srcOrd="1" destOrd="0" presId="urn:microsoft.com/office/officeart/2005/8/layout/radial6"/>
    <dgm:cxn modelId="{8B7F6175-3D05-4E25-99C9-BF9C88089068}" type="presParOf" srcId="{16C12693-AA0E-44E9-ABFE-1EC4C3603284}" destId="{1AF69250-DFDC-4BC2-B88D-D9849E35942F}" srcOrd="2" destOrd="0" presId="urn:microsoft.com/office/officeart/2005/8/layout/radial6"/>
    <dgm:cxn modelId="{23303405-6143-44A5-8EC9-88CB23AD1A38}" type="presParOf" srcId="{16C12693-AA0E-44E9-ABFE-1EC4C3603284}" destId="{E89A5E34-8E26-4BA7-9711-A4AFE466FEA9}" srcOrd="3" destOrd="0" presId="urn:microsoft.com/office/officeart/2005/8/layout/radial6"/>
    <dgm:cxn modelId="{D347C074-E4EF-4399-8357-F9CBD5F7CBDB}" type="presParOf" srcId="{16C12693-AA0E-44E9-ABFE-1EC4C3603284}" destId="{C8BE40C9-83A7-4DDF-B6FF-FB8950720739}" srcOrd="4" destOrd="0" presId="urn:microsoft.com/office/officeart/2005/8/layout/radial6"/>
    <dgm:cxn modelId="{820389DC-5CEF-44F7-81F8-3CDB550F7ADE}" type="presParOf" srcId="{16C12693-AA0E-44E9-ABFE-1EC4C3603284}" destId="{84AC8C70-E84E-47B6-9320-2FFCF4B40E49}" srcOrd="5" destOrd="0" presId="urn:microsoft.com/office/officeart/2005/8/layout/radial6"/>
    <dgm:cxn modelId="{8B27EB67-F184-4A61-BBD5-9D7B6B11EED1}" type="presParOf" srcId="{16C12693-AA0E-44E9-ABFE-1EC4C3603284}" destId="{B4798F06-85DF-47AA-B619-653499F941D0}" srcOrd="6" destOrd="0" presId="urn:microsoft.com/office/officeart/2005/8/layout/radial6"/>
    <dgm:cxn modelId="{8B7DA052-4E78-4DC5-A9FE-AF1AF77AF53E}" type="presParOf" srcId="{16C12693-AA0E-44E9-ABFE-1EC4C3603284}" destId="{6F418D6E-8AF4-47B4-B928-35085B0E1B75}" srcOrd="7" destOrd="0" presId="urn:microsoft.com/office/officeart/2005/8/layout/radial6"/>
    <dgm:cxn modelId="{187D16C6-48B0-422A-B74D-7A0521A5D6D5}" type="presParOf" srcId="{16C12693-AA0E-44E9-ABFE-1EC4C3603284}" destId="{1E40E000-7580-4EA7-BAEE-A2A88294DF42}" srcOrd="8" destOrd="0" presId="urn:microsoft.com/office/officeart/2005/8/layout/radial6"/>
    <dgm:cxn modelId="{0D874819-CF03-4555-A4D8-636D20F28077}" type="presParOf" srcId="{16C12693-AA0E-44E9-ABFE-1EC4C3603284}" destId="{91D21C0E-11BA-41FE-A4D9-6584E7982810}" srcOrd="9" destOrd="0" presId="urn:microsoft.com/office/officeart/2005/8/layout/radial6"/>
    <dgm:cxn modelId="{5AFCEA2A-E421-4D48-9281-687CF9912BE2}" type="presParOf" srcId="{16C12693-AA0E-44E9-ABFE-1EC4C3603284}" destId="{B4ABB548-7598-4161-8B62-B2E6E6577DB5}" srcOrd="10" destOrd="0" presId="urn:microsoft.com/office/officeart/2005/8/layout/radial6"/>
    <dgm:cxn modelId="{A1CA347A-1FC9-4714-992F-D233F1EF78B0}" type="presParOf" srcId="{16C12693-AA0E-44E9-ABFE-1EC4C3603284}" destId="{B24A0BC1-B641-40BC-B53D-456580E6EB02}" srcOrd="11" destOrd="0" presId="urn:microsoft.com/office/officeart/2005/8/layout/radial6"/>
    <dgm:cxn modelId="{4F25478E-7D04-4484-95C2-87FCA71ED603}" type="presParOf" srcId="{16C12693-AA0E-44E9-ABFE-1EC4C3603284}" destId="{580E883C-7902-4B43-9FC3-D3D0116F7276}" srcOrd="12" destOrd="0" presId="urn:microsoft.com/office/officeart/2005/8/layout/radial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0EEB35-ACC0-42DE-B448-AF58B509B17B}" type="doc">
      <dgm:prSet loTypeId="urn:microsoft.com/office/officeart/2005/8/layout/hProcess3" loCatId="process" qsTypeId="urn:microsoft.com/office/officeart/2005/8/quickstyle/3d1" qsCatId="3D" csTypeId="urn:microsoft.com/office/officeart/2005/8/colors/accent1_2" csCatId="accent1" phldr="1"/>
      <dgm:spPr/>
      <dgm:t>
        <a:bodyPr/>
        <a:lstStyle/>
        <a:p>
          <a:endParaRPr lang="en-GB"/>
        </a:p>
      </dgm:t>
    </dgm:pt>
    <dgm:pt modelId="{6AF48E87-6D36-490F-991F-E925A9D1528F}">
      <dgm:prSet phldrT="[Text]" custT="1"/>
      <dgm:spPr/>
      <dgm:t>
        <a:bodyPr/>
        <a:lstStyle/>
        <a:p>
          <a:r>
            <a:rPr lang="en-GB" sz="2400" b="1" dirty="0">
              <a:solidFill>
                <a:schemeClr val="bg1"/>
              </a:solidFill>
              <a:latin typeface="Arial" panose="020B0604020202020204" pitchFamily="34" charset="0"/>
              <a:cs typeface="Arial" panose="020B0604020202020204" pitchFamily="34" charset="0"/>
            </a:rPr>
            <a:t>Ataliol</a:t>
          </a:r>
        </a:p>
      </dgm:t>
    </dgm:pt>
    <dgm:pt modelId="{8C341402-83CF-43B1-8A4F-7F8AD7BBE90B}" type="parTrans" cxnId="{31178FCE-59C6-4D15-BA0B-E66928FF63BA}">
      <dgm:prSet/>
      <dgm:spPr/>
      <dgm:t>
        <a:bodyPr/>
        <a:lstStyle/>
        <a:p>
          <a:endParaRPr lang="en-GB"/>
        </a:p>
      </dgm:t>
    </dgm:pt>
    <dgm:pt modelId="{5FFC856C-84D4-4752-B0DE-EEF33135DFED}" type="sibTrans" cxnId="{31178FCE-59C6-4D15-BA0B-E66928FF63BA}">
      <dgm:prSet/>
      <dgm:spPr/>
      <dgm:t>
        <a:bodyPr/>
        <a:lstStyle/>
        <a:p>
          <a:endParaRPr lang="en-GB"/>
        </a:p>
      </dgm:t>
    </dgm:pt>
    <dgm:pt modelId="{341D1853-F8D1-42C5-922A-39A635437458}">
      <dgm:prSet phldrT="[Text]" custT="1"/>
      <dgm:spPr/>
      <dgm:t>
        <a:bodyPr/>
        <a:lstStyle/>
        <a:p>
          <a:r>
            <a:rPr lang="en-GB" sz="2400" b="1" dirty="0">
              <a:solidFill>
                <a:schemeClr val="bg1"/>
              </a:solidFill>
              <a:latin typeface="Arial" panose="020B0604020202020204" pitchFamily="34" charset="0"/>
              <a:cs typeface="Arial" panose="020B0604020202020204" pitchFamily="34" charset="0"/>
            </a:rPr>
            <a:t>Dwys</a:t>
          </a:r>
        </a:p>
      </dgm:t>
    </dgm:pt>
    <dgm:pt modelId="{48EF32F9-A5FB-42FF-9068-7F09CD6C3013}" type="parTrans" cxnId="{0BAD1CCA-844C-4165-8D9A-EF19A7AA8B0C}">
      <dgm:prSet/>
      <dgm:spPr/>
      <dgm:t>
        <a:bodyPr/>
        <a:lstStyle/>
        <a:p>
          <a:endParaRPr lang="en-GB"/>
        </a:p>
      </dgm:t>
    </dgm:pt>
    <dgm:pt modelId="{5CC24A0F-5E2F-4821-B150-B1B033CE0048}" type="sibTrans" cxnId="{0BAD1CCA-844C-4165-8D9A-EF19A7AA8B0C}">
      <dgm:prSet/>
      <dgm:spPr/>
      <dgm:t>
        <a:bodyPr/>
        <a:lstStyle/>
        <a:p>
          <a:endParaRPr lang="en-GB"/>
        </a:p>
      </dgm:t>
    </dgm:pt>
    <dgm:pt modelId="{E5835E4B-BF71-4298-92BA-CA9C2B321752}" type="pres">
      <dgm:prSet presAssocID="{930EEB35-ACC0-42DE-B448-AF58B509B17B}" presName="Name0" presStyleCnt="0">
        <dgm:presLayoutVars>
          <dgm:dir/>
          <dgm:animLvl val="lvl"/>
          <dgm:resizeHandles val="exact"/>
        </dgm:presLayoutVars>
      </dgm:prSet>
      <dgm:spPr/>
      <dgm:t>
        <a:bodyPr/>
        <a:lstStyle/>
        <a:p>
          <a:endParaRPr lang="en-GB"/>
        </a:p>
      </dgm:t>
    </dgm:pt>
    <dgm:pt modelId="{DE01DBF1-F002-428F-B255-AC123F10682C}" type="pres">
      <dgm:prSet presAssocID="{930EEB35-ACC0-42DE-B448-AF58B509B17B}" presName="dummy" presStyleCnt="0"/>
      <dgm:spPr/>
    </dgm:pt>
    <dgm:pt modelId="{ED860392-1EC1-4A5B-85EA-C72727040BC4}" type="pres">
      <dgm:prSet presAssocID="{930EEB35-ACC0-42DE-B448-AF58B509B17B}" presName="linH" presStyleCnt="0"/>
      <dgm:spPr/>
    </dgm:pt>
    <dgm:pt modelId="{13ED9475-9706-4A91-ABE7-5D486E28BCE3}" type="pres">
      <dgm:prSet presAssocID="{930EEB35-ACC0-42DE-B448-AF58B509B17B}" presName="padding1" presStyleCnt="0"/>
      <dgm:spPr/>
    </dgm:pt>
    <dgm:pt modelId="{CC88D72E-3190-4FE1-AC4C-354D39D04FBA}" type="pres">
      <dgm:prSet presAssocID="{6AF48E87-6D36-490F-991F-E925A9D1528F}" presName="linV" presStyleCnt="0"/>
      <dgm:spPr/>
    </dgm:pt>
    <dgm:pt modelId="{31868BEE-7FCD-4827-BA0F-74B5E3BF00A6}" type="pres">
      <dgm:prSet presAssocID="{6AF48E87-6D36-490F-991F-E925A9D1528F}" presName="spVertical1" presStyleCnt="0"/>
      <dgm:spPr/>
    </dgm:pt>
    <dgm:pt modelId="{18D4C9EB-9296-4C92-A789-464F592CF6BE}" type="pres">
      <dgm:prSet presAssocID="{6AF48E87-6D36-490F-991F-E925A9D1528F}" presName="parTx" presStyleLbl="revTx" presStyleIdx="0" presStyleCnt="2" custScaleX="62629" custScaleY="90909" custLinFactNeighborX="-28177" custLinFactNeighborY="-30994">
        <dgm:presLayoutVars>
          <dgm:chMax val="0"/>
          <dgm:chPref val="0"/>
          <dgm:bulletEnabled val="1"/>
        </dgm:presLayoutVars>
      </dgm:prSet>
      <dgm:spPr/>
      <dgm:t>
        <a:bodyPr/>
        <a:lstStyle/>
        <a:p>
          <a:endParaRPr lang="en-GB"/>
        </a:p>
      </dgm:t>
    </dgm:pt>
    <dgm:pt modelId="{EDC09E54-D299-410A-8F9E-B967D194C735}" type="pres">
      <dgm:prSet presAssocID="{6AF48E87-6D36-490F-991F-E925A9D1528F}" presName="spVertical2" presStyleCnt="0"/>
      <dgm:spPr/>
    </dgm:pt>
    <dgm:pt modelId="{631C812F-7CC5-4366-8F14-C1F0748A8242}" type="pres">
      <dgm:prSet presAssocID="{6AF48E87-6D36-490F-991F-E925A9D1528F}" presName="spVertical3" presStyleCnt="0"/>
      <dgm:spPr/>
    </dgm:pt>
    <dgm:pt modelId="{B3C75226-2C38-4CDC-9A4B-444E1A50A02B}" type="pres">
      <dgm:prSet presAssocID="{5FFC856C-84D4-4752-B0DE-EEF33135DFED}" presName="space" presStyleCnt="0"/>
      <dgm:spPr/>
    </dgm:pt>
    <dgm:pt modelId="{75F898DB-15ED-4BAE-85DB-214E313582D1}" type="pres">
      <dgm:prSet presAssocID="{341D1853-F8D1-42C5-922A-39A635437458}" presName="linV" presStyleCnt="0"/>
      <dgm:spPr/>
    </dgm:pt>
    <dgm:pt modelId="{1A3A1BB0-EE07-4B16-9EFE-EE74617D35C9}" type="pres">
      <dgm:prSet presAssocID="{341D1853-F8D1-42C5-922A-39A635437458}" presName="spVertical1" presStyleCnt="0"/>
      <dgm:spPr/>
    </dgm:pt>
    <dgm:pt modelId="{A0F0F986-78CF-41B9-9718-A46C36B46A58}" type="pres">
      <dgm:prSet presAssocID="{341D1853-F8D1-42C5-922A-39A635437458}" presName="parTx" presStyleLbl="revTx" presStyleIdx="1" presStyleCnt="2" custScaleX="44232" custScaleY="100258" custLinFactNeighborX="30902" custLinFactNeighborY="-45006">
        <dgm:presLayoutVars>
          <dgm:chMax val="0"/>
          <dgm:chPref val="0"/>
          <dgm:bulletEnabled val="1"/>
        </dgm:presLayoutVars>
      </dgm:prSet>
      <dgm:spPr/>
      <dgm:t>
        <a:bodyPr/>
        <a:lstStyle/>
        <a:p>
          <a:endParaRPr lang="en-GB"/>
        </a:p>
      </dgm:t>
    </dgm:pt>
    <dgm:pt modelId="{533B543E-778D-4228-8964-96D251722BB6}" type="pres">
      <dgm:prSet presAssocID="{341D1853-F8D1-42C5-922A-39A635437458}" presName="spVertical2" presStyleCnt="0"/>
      <dgm:spPr/>
    </dgm:pt>
    <dgm:pt modelId="{841F8105-40FC-4B4F-AB55-8D0A09F0EB68}" type="pres">
      <dgm:prSet presAssocID="{341D1853-F8D1-42C5-922A-39A635437458}" presName="spVertical3" presStyleCnt="0"/>
      <dgm:spPr/>
    </dgm:pt>
    <dgm:pt modelId="{93215E5A-896E-40C9-9AE4-2CB37194C264}" type="pres">
      <dgm:prSet presAssocID="{930EEB35-ACC0-42DE-B448-AF58B509B17B}" presName="padding2" presStyleCnt="0"/>
      <dgm:spPr/>
    </dgm:pt>
    <dgm:pt modelId="{E16CFE43-E95B-4515-BF1A-8345A452391E}" type="pres">
      <dgm:prSet presAssocID="{930EEB35-ACC0-42DE-B448-AF58B509B17B}" presName="negArrow" presStyleCnt="0"/>
      <dgm:spPr/>
    </dgm:pt>
    <dgm:pt modelId="{68A8B8D4-9A66-4D6F-82BE-22FE85EC7427}" type="pres">
      <dgm:prSet presAssocID="{930EEB35-ACC0-42DE-B448-AF58B509B17B}" presName="backgroundArrow" presStyleLbl="node1" presStyleIdx="0" presStyleCnt="1" custScaleY="74208" custLinFactNeighborY="4309"/>
      <dgm:spPr>
        <a:prstGeom prst="leftRightArrow">
          <a:avLst/>
        </a:prstGeom>
        <a:solidFill>
          <a:srgbClr val="ED1E87"/>
        </a:solidFill>
      </dgm:spPr>
      <dgm:extLst>
        <a:ext uri="{E40237B7-FDA0-4F09-8148-C483321AD2D9}">
          <dgm14:cNvPr xmlns:dgm14="http://schemas.microsoft.com/office/drawing/2010/diagram" id="0" name="" descr="A double headed arrow that shows the spectrum of care and support from preventative services on the left hand side to intensive services at the other. The spectrum has a dotted line on the right hand side to illustrate the need to shift the balance i.e. reduce the numbers of people receiving intensive support and increase the number using preventative services" title="Spectrum of care and support"/>
        </a:ext>
      </dgm:extLst>
    </dgm:pt>
  </dgm:ptLst>
  <dgm:cxnLst>
    <dgm:cxn modelId="{31178FCE-59C6-4D15-BA0B-E66928FF63BA}" srcId="{930EEB35-ACC0-42DE-B448-AF58B509B17B}" destId="{6AF48E87-6D36-490F-991F-E925A9D1528F}" srcOrd="0" destOrd="0" parTransId="{8C341402-83CF-43B1-8A4F-7F8AD7BBE90B}" sibTransId="{5FFC856C-84D4-4752-B0DE-EEF33135DFED}"/>
    <dgm:cxn modelId="{B7DB0FCB-A220-41F4-97B4-A1E801F4813E}" type="presOf" srcId="{341D1853-F8D1-42C5-922A-39A635437458}" destId="{A0F0F986-78CF-41B9-9718-A46C36B46A58}" srcOrd="0" destOrd="0" presId="urn:microsoft.com/office/officeart/2005/8/layout/hProcess3"/>
    <dgm:cxn modelId="{0BAD1CCA-844C-4165-8D9A-EF19A7AA8B0C}" srcId="{930EEB35-ACC0-42DE-B448-AF58B509B17B}" destId="{341D1853-F8D1-42C5-922A-39A635437458}" srcOrd="1" destOrd="0" parTransId="{48EF32F9-A5FB-42FF-9068-7F09CD6C3013}" sibTransId="{5CC24A0F-5E2F-4821-B150-B1B033CE0048}"/>
    <dgm:cxn modelId="{487A663A-E5CA-483A-805F-7C6CC313B9F6}" type="presOf" srcId="{6AF48E87-6D36-490F-991F-E925A9D1528F}" destId="{18D4C9EB-9296-4C92-A789-464F592CF6BE}" srcOrd="0" destOrd="0" presId="urn:microsoft.com/office/officeart/2005/8/layout/hProcess3"/>
    <dgm:cxn modelId="{58AEAC7C-B762-4237-84EC-202CBFB028F0}" type="presOf" srcId="{930EEB35-ACC0-42DE-B448-AF58B509B17B}" destId="{E5835E4B-BF71-4298-92BA-CA9C2B321752}" srcOrd="0" destOrd="0" presId="urn:microsoft.com/office/officeart/2005/8/layout/hProcess3"/>
    <dgm:cxn modelId="{EF73AAE5-6B82-48A4-9753-3F38D02A6F5B}" type="presParOf" srcId="{E5835E4B-BF71-4298-92BA-CA9C2B321752}" destId="{DE01DBF1-F002-428F-B255-AC123F10682C}" srcOrd="0" destOrd="0" presId="urn:microsoft.com/office/officeart/2005/8/layout/hProcess3"/>
    <dgm:cxn modelId="{B3C62D84-B7FA-4979-BD8E-D326A1177251}" type="presParOf" srcId="{E5835E4B-BF71-4298-92BA-CA9C2B321752}" destId="{ED860392-1EC1-4A5B-85EA-C72727040BC4}" srcOrd="1" destOrd="0" presId="urn:microsoft.com/office/officeart/2005/8/layout/hProcess3"/>
    <dgm:cxn modelId="{17C9E469-8308-43BF-8B65-FAB5A5128566}" type="presParOf" srcId="{ED860392-1EC1-4A5B-85EA-C72727040BC4}" destId="{13ED9475-9706-4A91-ABE7-5D486E28BCE3}" srcOrd="0" destOrd="0" presId="urn:microsoft.com/office/officeart/2005/8/layout/hProcess3"/>
    <dgm:cxn modelId="{181326D4-6C96-4E13-A339-3E549F9FCF37}" type="presParOf" srcId="{ED860392-1EC1-4A5B-85EA-C72727040BC4}" destId="{CC88D72E-3190-4FE1-AC4C-354D39D04FBA}" srcOrd="1" destOrd="0" presId="urn:microsoft.com/office/officeart/2005/8/layout/hProcess3"/>
    <dgm:cxn modelId="{96D06AEF-95A9-45F6-8582-F6D388986A4C}" type="presParOf" srcId="{CC88D72E-3190-4FE1-AC4C-354D39D04FBA}" destId="{31868BEE-7FCD-4827-BA0F-74B5E3BF00A6}" srcOrd="0" destOrd="0" presId="urn:microsoft.com/office/officeart/2005/8/layout/hProcess3"/>
    <dgm:cxn modelId="{B7429CCC-45F0-4F51-8F80-9FF27437A77C}" type="presParOf" srcId="{CC88D72E-3190-4FE1-AC4C-354D39D04FBA}" destId="{18D4C9EB-9296-4C92-A789-464F592CF6BE}" srcOrd="1" destOrd="0" presId="urn:microsoft.com/office/officeart/2005/8/layout/hProcess3"/>
    <dgm:cxn modelId="{11FD9E8D-7152-403F-8EAB-A832BAEFAEA2}" type="presParOf" srcId="{CC88D72E-3190-4FE1-AC4C-354D39D04FBA}" destId="{EDC09E54-D299-410A-8F9E-B967D194C735}" srcOrd="2" destOrd="0" presId="urn:microsoft.com/office/officeart/2005/8/layout/hProcess3"/>
    <dgm:cxn modelId="{77D54DDC-DAEB-480B-9C8F-22E28BC262D4}" type="presParOf" srcId="{CC88D72E-3190-4FE1-AC4C-354D39D04FBA}" destId="{631C812F-7CC5-4366-8F14-C1F0748A8242}" srcOrd="3" destOrd="0" presId="urn:microsoft.com/office/officeart/2005/8/layout/hProcess3"/>
    <dgm:cxn modelId="{74D8860C-30FB-4D9C-A509-9F74F7345567}" type="presParOf" srcId="{ED860392-1EC1-4A5B-85EA-C72727040BC4}" destId="{B3C75226-2C38-4CDC-9A4B-444E1A50A02B}" srcOrd="2" destOrd="0" presId="urn:microsoft.com/office/officeart/2005/8/layout/hProcess3"/>
    <dgm:cxn modelId="{89FAC783-4B31-4B00-B696-EFE53922A99C}" type="presParOf" srcId="{ED860392-1EC1-4A5B-85EA-C72727040BC4}" destId="{75F898DB-15ED-4BAE-85DB-214E313582D1}" srcOrd="3" destOrd="0" presId="urn:microsoft.com/office/officeart/2005/8/layout/hProcess3"/>
    <dgm:cxn modelId="{AD10B1C8-D343-48DE-81F2-BD8DC10E6797}" type="presParOf" srcId="{75F898DB-15ED-4BAE-85DB-214E313582D1}" destId="{1A3A1BB0-EE07-4B16-9EFE-EE74617D35C9}" srcOrd="0" destOrd="0" presId="urn:microsoft.com/office/officeart/2005/8/layout/hProcess3"/>
    <dgm:cxn modelId="{E34495E2-178A-4458-B604-5494B850AFE5}" type="presParOf" srcId="{75F898DB-15ED-4BAE-85DB-214E313582D1}" destId="{A0F0F986-78CF-41B9-9718-A46C36B46A58}" srcOrd="1" destOrd="0" presId="urn:microsoft.com/office/officeart/2005/8/layout/hProcess3"/>
    <dgm:cxn modelId="{885B05AD-402C-40C3-999F-5A78220CCBD8}" type="presParOf" srcId="{75F898DB-15ED-4BAE-85DB-214E313582D1}" destId="{533B543E-778D-4228-8964-96D251722BB6}" srcOrd="2" destOrd="0" presId="urn:microsoft.com/office/officeart/2005/8/layout/hProcess3"/>
    <dgm:cxn modelId="{D108F87C-0E90-468C-BF85-E9EF7966B4B7}" type="presParOf" srcId="{75F898DB-15ED-4BAE-85DB-214E313582D1}" destId="{841F8105-40FC-4B4F-AB55-8D0A09F0EB68}" srcOrd="3" destOrd="0" presId="urn:microsoft.com/office/officeart/2005/8/layout/hProcess3"/>
    <dgm:cxn modelId="{AE84D730-E84E-472E-8147-3E8BA819D4D6}" type="presParOf" srcId="{ED860392-1EC1-4A5B-85EA-C72727040BC4}" destId="{93215E5A-896E-40C9-9AE4-2CB37194C264}" srcOrd="4" destOrd="0" presId="urn:microsoft.com/office/officeart/2005/8/layout/hProcess3"/>
    <dgm:cxn modelId="{EF081DFD-731D-415A-87EA-1A8DD5175653}" type="presParOf" srcId="{ED860392-1EC1-4A5B-85EA-C72727040BC4}" destId="{E16CFE43-E95B-4515-BF1A-8345A452391E}" srcOrd="5" destOrd="0" presId="urn:microsoft.com/office/officeart/2005/8/layout/hProcess3"/>
    <dgm:cxn modelId="{6B506CF4-FDF2-4F8E-B620-B537EBB40251}" type="presParOf" srcId="{ED860392-1EC1-4A5B-85EA-C72727040BC4}" destId="{68A8B8D4-9A66-4D6F-82BE-22FE85EC7427}" srcOrd="6"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4ABFB5-6E67-453E-8B29-CD37EBE21C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BCC8A7-9B96-4147-9DFA-C79C23C7933A}">
      <dgm:prSet phldrT="[Text]" custT="1"/>
      <dgm:spPr/>
      <dgm:t>
        <a:bodyPr/>
        <a:lstStyle/>
        <a:p>
          <a:r>
            <a:rPr lang="en-GB" sz="500" b="1" dirty="0">
              <a:latin typeface="Arial" panose="020B0604020202020204" pitchFamily="34" charset="0"/>
              <a:cs typeface="Arial" panose="020B0604020202020204" pitchFamily="34" charset="0"/>
            </a:rPr>
            <a:t>Trawsnewid</a:t>
          </a:r>
          <a:endParaRPr lang="en-US" sz="500" b="1" dirty="0">
            <a:latin typeface="Arial" panose="020B0604020202020204" pitchFamily="34" charset="0"/>
            <a:cs typeface="Arial" panose="020B0604020202020204" pitchFamily="34" charset="0"/>
          </a:endParaRPr>
        </a:p>
      </dgm:t>
    </dgm:pt>
    <dgm:pt modelId="{CF92CC7B-2A83-4E5B-9020-62B8D02BBF9C}" type="parTrans" cxnId="{76DBE0BF-E5CA-47BF-AB0B-9A34D20ED2CA}">
      <dgm:prSet/>
      <dgm:spPr/>
      <dgm:t>
        <a:bodyPr/>
        <a:lstStyle/>
        <a:p>
          <a:endParaRPr lang="en-US" sz="600" b="1">
            <a:latin typeface="Arial" panose="020B0604020202020204" pitchFamily="34" charset="0"/>
            <a:cs typeface="Arial" panose="020B0604020202020204" pitchFamily="34" charset="0"/>
          </a:endParaRPr>
        </a:p>
      </dgm:t>
    </dgm:pt>
    <dgm:pt modelId="{253F7ECF-5F10-4A88-9BAA-D2273118EADC}" type="sibTrans" cxnId="{76DBE0BF-E5CA-47BF-AB0B-9A34D20ED2CA}">
      <dgm:prSet/>
      <dgm:spPr/>
      <dgm:t>
        <a:bodyPr/>
        <a:lstStyle/>
        <a:p>
          <a:endParaRPr lang="en-US" sz="600" b="1">
            <a:latin typeface="Arial" panose="020B0604020202020204" pitchFamily="34" charset="0"/>
            <a:cs typeface="Arial" panose="020B0604020202020204" pitchFamily="34" charset="0"/>
          </a:endParaRPr>
        </a:p>
      </dgm:t>
    </dgm:pt>
    <dgm:pt modelId="{331E0D8F-D5F4-4E1C-9319-E1C50C11C56B}">
      <dgm:prSet phldrT="[Text]" custT="1"/>
      <dgm:spPr/>
      <dgm:t>
        <a:bodyPr/>
        <a:lstStyle/>
        <a:p>
          <a:r>
            <a:rPr lang="en-GB" sz="500" b="1" dirty="0">
              <a:latin typeface="Arial" panose="020B0604020202020204" pitchFamily="34" charset="0"/>
              <a:cs typeface="Arial" panose="020B0604020202020204" pitchFamily="34" charset="0"/>
            </a:rPr>
            <a:t>Asesiad Poblogaeth</a:t>
          </a:r>
          <a:endParaRPr lang="en-US" sz="500" b="1" dirty="0">
            <a:latin typeface="Arial" panose="020B0604020202020204" pitchFamily="34" charset="0"/>
            <a:cs typeface="Arial" panose="020B0604020202020204" pitchFamily="34" charset="0"/>
          </a:endParaRPr>
        </a:p>
      </dgm:t>
    </dgm:pt>
    <dgm:pt modelId="{C8B8932C-5354-4908-A266-EF6641285FB4}" type="parTrans" cxnId="{8AB78EC4-7B81-4C69-8160-8D23D47B11C4}">
      <dgm:prSet/>
      <dgm:spPr/>
      <dgm:t>
        <a:bodyPr/>
        <a:lstStyle/>
        <a:p>
          <a:endParaRPr lang="en-US" sz="600" b="1">
            <a:latin typeface="Arial" panose="020B0604020202020204" pitchFamily="34" charset="0"/>
            <a:cs typeface="Arial" panose="020B0604020202020204" pitchFamily="34" charset="0"/>
          </a:endParaRPr>
        </a:p>
      </dgm:t>
    </dgm:pt>
    <dgm:pt modelId="{7750DACB-9C29-4856-BCA5-E92A8143DDD6}" type="sibTrans" cxnId="{8AB78EC4-7B81-4C69-8160-8D23D47B11C4}">
      <dgm:prSet/>
      <dgm:spPr/>
      <dgm:t>
        <a:bodyPr/>
        <a:lstStyle/>
        <a:p>
          <a:endParaRPr lang="en-US" sz="600" b="1">
            <a:latin typeface="Arial" panose="020B0604020202020204" pitchFamily="34" charset="0"/>
            <a:cs typeface="Arial" panose="020B0604020202020204" pitchFamily="34" charset="0"/>
          </a:endParaRPr>
        </a:p>
      </dgm:t>
    </dgm:pt>
    <dgm:pt modelId="{616D8CBD-DDBA-437B-938F-FFC85632807B}">
      <dgm:prSet phldrT="[Text]" custT="1"/>
      <dgm:spPr/>
      <dgm:t>
        <a:bodyPr/>
        <a:lstStyle/>
        <a:p>
          <a:r>
            <a:rPr lang="en-GB" sz="500" b="1" dirty="0">
              <a:latin typeface="Arial" panose="020B0604020202020204" pitchFamily="34" charset="0"/>
              <a:cs typeface="Arial" panose="020B0604020202020204" pitchFamily="34" charset="0"/>
            </a:rPr>
            <a:t>Integreiddio</a:t>
          </a:r>
          <a:endParaRPr lang="en-US" sz="500" b="1" dirty="0">
            <a:latin typeface="Arial" panose="020B0604020202020204" pitchFamily="34" charset="0"/>
            <a:cs typeface="Arial" panose="020B0604020202020204" pitchFamily="34" charset="0"/>
          </a:endParaRPr>
        </a:p>
      </dgm:t>
    </dgm:pt>
    <dgm:pt modelId="{EA1C8DEE-E5B5-46F9-BC59-492BD911A647}" type="parTrans" cxnId="{559F4668-6A17-4E16-8C1E-B04E03D24796}">
      <dgm:prSet/>
      <dgm:spPr/>
      <dgm:t>
        <a:bodyPr/>
        <a:lstStyle/>
        <a:p>
          <a:endParaRPr lang="en-US" sz="600" b="1">
            <a:latin typeface="Arial" panose="020B0604020202020204" pitchFamily="34" charset="0"/>
            <a:cs typeface="Arial" panose="020B0604020202020204" pitchFamily="34" charset="0"/>
          </a:endParaRPr>
        </a:p>
      </dgm:t>
    </dgm:pt>
    <dgm:pt modelId="{E8FF7FC3-8447-4CCB-95B5-97DA734E0243}" type="sibTrans" cxnId="{559F4668-6A17-4E16-8C1E-B04E03D24796}">
      <dgm:prSet/>
      <dgm:spPr/>
      <dgm:t>
        <a:bodyPr/>
        <a:lstStyle/>
        <a:p>
          <a:endParaRPr lang="en-US" sz="600" b="1">
            <a:latin typeface="Arial" panose="020B0604020202020204" pitchFamily="34" charset="0"/>
            <a:cs typeface="Arial" panose="020B0604020202020204" pitchFamily="34" charset="0"/>
          </a:endParaRPr>
        </a:p>
      </dgm:t>
    </dgm:pt>
    <dgm:pt modelId="{88EA688D-F6E0-424C-AC73-14B72C54B320}">
      <dgm:prSet phldrT="[Text]" custT="1"/>
      <dgm:spPr/>
      <dgm:t>
        <a:bodyPr/>
        <a:lstStyle/>
        <a:p>
          <a:r>
            <a:rPr lang="en-GB" sz="500" b="1" dirty="0">
              <a:latin typeface="Arial" panose="020B0604020202020204" pitchFamily="34" charset="0"/>
              <a:cs typeface="Arial" panose="020B0604020202020204" pitchFamily="34" charset="0"/>
            </a:rPr>
            <a:t>Modelau gwasanaeth newydd a chydgynhyrchu</a:t>
          </a:r>
          <a:endParaRPr lang="en-US" sz="500" b="1" dirty="0">
            <a:latin typeface="Arial" panose="020B0604020202020204" pitchFamily="34" charset="0"/>
            <a:cs typeface="Arial" panose="020B0604020202020204" pitchFamily="34" charset="0"/>
          </a:endParaRPr>
        </a:p>
      </dgm:t>
    </dgm:pt>
    <dgm:pt modelId="{80AF03E3-B2F1-48B8-9B4D-D18CEA68C4CC}" type="parTrans" cxnId="{3D846B21-2570-4F5C-87E9-B673E539D8E6}">
      <dgm:prSet/>
      <dgm:spPr/>
      <dgm:t>
        <a:bodyPr/>
        <a:lstStyle/>
        <a:p>
          <a:endParaRPr lang="en-US" sz="600" b="1">
            <a:latin typeface="Arial" panose="020B0604020202020204" pitchFamily="34" charset="0"/>
            <a:cs typeface="Arial" panose="020B0604020202020204" pitchFamily="34" charset="0"/>
          </a:endParaRPr>
        </a:p>
      </dgm:t>
    </dgm:pt>
    <dgm:pt modelId="{860B268C-0C4D-4D6D-9683-1903F2AC1F42}" type="sibTrans" cxnId="{3D846B21-2570-4F5C-87E9-B673E539D8E6}">
      <dgm:prSet/>
      <dgm:spPr/>
      <dgm:t>
        <a:bodyPr/>
        <a:lstStyle/>
        <a:p>
          <a:endParaRPr lang="en-US" sz="600" b="1">
            <a:latin typeface="Arial" panose="020B0604020202020204" pitchFamily="34" charset="0"/>
            <a:cs typeface="Arial" panose="020B0604020202020204" pitchFamily="34" charset="0"/>
          </a:endParaRPr>
        </a:p>
      </dgm:t>
    </dgm:pt>
    <dgm:pt modelId="{ED4213FE-144E-471A-A0F1-42CAD1C3B19B}">
      <dgm:prSet phldrT="[Text]" custT="1"/>
      <dgm:spPr/>
      <dgm:t>
        <a:bodyPr/>
        <a:lstStyle/>
        <a:p>
          <a:r>
            <a:rPr lang="en-GB" sz="500" b="1" dirty="0">
              <a:latin typeface="Arial" panose="020B0604020202020204" pitchFamily="34" charset="0"/>
              <a:cs typeface="Arial" panose="020B0604020202020204" pitchFamily="34" charset="0"/>
            </a:rPr>
            <a:t>Rheoli’r galw</a:t>
          </a:r>
          <a:endParaRPr lang="en-US" sz="500" b="1" dirty="0">
            <a:latin typeface="Arial" panose="020B0604020202020204" pitchFamily="34" charset="0"/>
            <a:cs typeface="Arial" panose="020B0604020202020204" pitchFamily="34" charset="0"/>
          </a:endParaRPr>
        </a:p>
      </dgm:t>
    </dgm:pt>
    <dgm:pt modelId="{95D93ABC-641C-4620-A231-67FD937C966B}" type="parTrans" cxnId="{F63DB408-2F6E-46E6-93B5-219FE8261593}">
      <dgm:prSet/>
      <dgm:spPr/>
      <dgm:t>
        <a:bodyPr/>
        <a:lstStyle/>
        <a:p>
          <a:endParaRPr lang="en-US" sz="600" b="1">
            <a:latin typeface="Arial" panose="020B0604020202020204" pitchFamily="34" charset="0"/>
            <a:cs typeface="Arial" panose="020B0604020202020204" pitchFamily="34" charset="0"/>
          </a:endParaRPr>
        </a:p>
      </dgm:t>
    </dgm:pt>
    <dgm:pt modelId="{09DE20E6-5E99-44CB-A83E-CC219737CD79}" type="sibTrans" cxnId="{F63DB408-2F6E-46E6-93B5-219FE8261593}">
      <dgm:prSet/>
      <dgm:spPr/>
      <dgm:t>
        <a:bodyPr/>
        <a:lstStyle/>
        <a:p>
          <a:endParaRPr lang="en-US" sz="600" b="1">
            <a:latin typeface="Arial" panose="020B0604020202020204" pitchFamily="34" charset="0"/>
            <a:cs typeface="Arial" panose="020B0604020202020204" pitchFamily="34" charset="0"/>
          </a:endParaRPr>
        </a:p>
      </dgm:t>
    </dgm:pt>
    <dgm:pt modelId="{16C12693-AA0E-44E9-ABFE-1EC4C3603284}" type="pres">
      <dgm:prSet presAssocID="{B84ABFB5-6E67-453E-8B29-CD37EBE21C4C}" presName="Name0" presStyleCnt="0">
        <dgm:presLayoutVars>
          <dgm:chMax val="1"/>
          <dgm:dir/>
          <dgm:animLvl val="ctr"/>
          <dgm:resizeHandles val="exact"/>
        </dgm:presLayoutVars>
      </dgm:prSet>
      <dgm:spPr/>
      <dgm:t>
        <a:bodyPr/>
        <a:lstStyle/>
        <a:p>
          <a:endParaRPr lang="en-GB"/>
        </a:p>
      </dgm:t>
    </dgm:pt>
    <dgm:pt modelId="{3B47CAFD-0B05-402A-991E-4D5CD8EA7107}" type="pres">
      <dgm:prSet presAssocID="{19BCC8A7-9B96-4147-9DFA-C79C23C7933A}" presName="centerShape" presStyleLbl="node0" presStyleIdx="0" presStyleCnt="1" custScaleX="177868" custScaleY="110179" custLinFactNeighborX="7504" custLinFactNeighborY="-1666"/>
      <dgm:spPr/>
      <dgm:t>
        <a:bodyPr/>
        <a:lstStyle/>
        <a:p>
          <a:endParaRPr lang="en-GB"/>
        </a:p>
      </dgm:t>
    </dgm:pt>
    <dgm:pt modelId="{A28A3EC3-00A1-4EA8-AACE-EF907B69D128}" type="pres">
      <dgm:prSet presAssocID="{331E0D8F-D5F4-4E1C-9319-E1C50C11C56B}" presName="node" presStyleLbl="node1" presStyleIdx="0" presStyleCnt="4" custScaleX="269278" custScaleY="149301">
        <dgm:presLayoutVars>
          <dgm:bulletEnabled val="1"/>
        </dgm:presLayoutVars>
      </dgm:prSet>
      <dgm:spPr/>
      <dgm:t>
        <a:bodyPr/>
        <a:lstStyle/>
        <a:p>
          <a:endParaRPr lang="en-GB"/>
        </a:p>
      </dgm:t>
    </dgm:pt>
    <dgm:pt modelId="{1AF69250-DFDC-4BC2-B88D-D9849E35942F}" type="pres">
      <dgm:prSet presAssocID="{331E0D8F-D5F4-4E1C-9319-E1C50C11C56B}" presName="dummy" presStyleCnt="0"/>
      <dgm:spPr/>
    </dgm:pt>
    <dgm:pt modelId="{E89A5E34-8E26-4BA7-9711-A4AFE466FEA9}" type="pres">
      <dgm:prSet presAssocID="{7750DACB-9C29-4856-BCA5-E92A8143DDD6}" presName="sibTrans" presStyleLbl="sibTrans2D1" presStyleIdx="0" presStyleCnt="4"/>
      <dgm:spPr/>
      <dgm:t>
        <a:bodyPr/>
        <a:lstStyle/>
        <a:p>
          <a:endParaRPr lang="en-GB"/>
        </a:p>
      </dgm:t>
    </dgm:pt>
    <dgm:pt modelId="{C8BE40C9-83A7-4DDF-B6FF-FB8950720739}" type="pres">
      <dgm:prSet presAssocID="{616D8CBD-DDBA-437B-938F-FFC85632807B}" presName="node" presStyleLbl="node1" presStyleIdx="1" presStyleCnt="4" custScaleX="236814" custScaleY="147014" custRadScaleRad="198274" custRadScaleInc="-1860">
        <dgm:presLayoutVars>
          <dgm:bulletEnabled val="1"/>
        </dgm:presLayoutVars>
      </dgm:prSet>
      <dgm:spPr/>
      <dgm:t>
        <a:bodyPr/>
        <a:lstStyle/>
        <a:p>
          <a:endParaRPr lang="en-GB"/>
        </a:p>
      </dgm:t>
    </dgm:pt>
    <dgm:pt modelId="{84AC8C70-E84E-47B6-9320-2FFCF4B40E49}" type="pres">
      <dgm:prSet presAssocID="{616D8CBD-DDBA-437B-938F-FFC85632807B}" presName="dummy" presStyleCnt="0"/>
      <dgm:spPr/>
    </dgm:pt>
    <dgm:pt modelId="{B4798F06-85DF-47AA-B619-653499F941D0}" type="pres">
      <dgm:prSet presAssocID="{E8FF7FC3-8447-4CCB-95B5-97DA734E0243}" presName="sibTrans" presStyleLbl="sibTrans2D1" presStyleIdx="1" presStyleCnt="4"/>
      <dgm:spPr/>
      <dgm:t>
        <a:bodyPr/>
        <a:lstStyle/>
        <a:p>
          <a:endParaRPr lang="en-GB"/>
        </a:p>
      </dgm:t>
    </dgm:pt>
    <dgm:pt modelId="{6F418D6E-8AF4-47B4-B928-35085B0E1B75}" type="pres">
      <dgm:prSet presAssocID="{88EA688D-F6E0-424C-AC73-14B72C54B320}" presName="node" presStyleLbl="node1" presStyleIdx="2" presStyleCnt="4" custScaleX="310002" custScaleY="165044">
        <dgm:presLayoutVars>
          <dgm:bulletEnabled val="1"/>
        </dgm:presLayoutVars>
      </dgm:prSet>
      <dgm:spPr/>
      <dgm:t>
        <a:bodyPr/>
        <a:lstStyle/>
        <a:p>
          <a:endParaRPr lang="en-GB"/>
        </a:p>
      </dgm:t>
    </dgm:pt>
    <dgm:pt modelId="{1E40E000-7580-4EA7-BAEE-A2A88294DF42}" type="pres">
      <dgm:prSet presAssocID="{88EA688D-F6E0-424C-AC73-14B72C54B320}" presName="dummy" presStyleCnt="0"/>
      <dgm:spPr/>
    </dgm:pt>
    <dgm:pt modelId="{91D21C0E-11BA-41FE-A4D9-6584E7982810}" type="pres">
      <dgm:prSet presAssocID="{860B268C-0C4D-4D6D-9683-1903F2AC1F42}" presName="sibTrans" presStyleLbl="sibTrans2D1" presStyleIdx="2" presStyleCnt="4"/>
      <dgm:spPr/>
      <dgm:t>
        <a:bodyPr/>
        <a:lstStyle/>
        <a:p>
          <a:endParaRPr lang="en-GB"/>
        </a:p>
      </dgm:t>
    </dgm:pt>
    <dgm:pt modelId="{B4ABB548-7598-4161-8B62-B2E6E6577DB5}" type="pres">
      <dgm:prSet presAssocID="{ED4213FE-144E-471A-A0F1-42CAD1C3B19B}" presName="node" presStyleLbl="node1" presStyleIdx="3" presStyleCnt="4" custScaleX="200331" custScaleY="151212" custRadScaleRad="126971" custRadScaleInc="7516">
        <dgm:presLayoutVars>
          <dgm:bulletEnabled val="1"/>
        </dgm:presLayoutVars>
      </dgm:prSet>
      <dgm:spPr/>
      <dgm:t>
        <a:bodyPr/>
        <a:lstStyle/>
        <a:p>
          <a:endParaRPr lang="en-GB"/>
        </a:p>
      </dgm:t>
    </dgm:pt>
    <dgm:pt modelId="{B24A0BC1-B641-40BC-B53D-456580E6EB02}" type="pres">
      <dgm:prSet presAssocID="{ED4213FE-144E-471A-A0F1-42CAD1C3B19B}" presName="dummy" presStyleCnt="0"/>
      <dgm:spPr/>
    </dgm:pt>
    <dgm:pt modelId="{580E883C-7902-4B43-9FC3-D3D0116F7276}" type="pres">
      <dgm:prSet presAssocID="{09DE20E6-5E99-44CB-A83E-CC219737CD79}" presName="sibTrans" presStyleLbl="sibTrans2D1" presStyleIdx="3" presStyleCnt="4"/>
      <dgm:spPr/>
      <dgm:t>
        <a:bodyPr/>
        <a:lstStyle/>
        <a:p>
          <a:endParaRPr lang="en-GB"/>
        </a:p>
      </dgm:t>
    </dgm:pt>
  </dgm:ptLst>
  <dgm:cxnLst>
    <dgm:cxn modelId="{B59DAE07-AA2C-4EA3-B74A-D4786784F5FF}" type="presOf" srcId="{331E0D8F-D5F4-4E1C-9319-E1C50C11C56B}" destId="{A28A3EC3-00A1-4EA8-AACE-EF907B69D128}" srcOrd="0" destOrd="0" presId="urn:microsoft.com/office/officeart/2005/8/layout/radial6"/>
    <dgm:cxn modelId="{00AAF84F-8BD2-4933-A09F-32676A386584}" type="presOf" srcId="{860B268C-0C4D-4D6D-9683-1903F2AC1F42}" destId="{91D21C0E-11BA-41FE-A4D9-6584E7982810}" srcOrd="0" destOrd="0" presId="urn:microsoft.com/office/officeart/2005/8/layout/radial6"/>
    <dgm:cxn modelId="{559F4668-6A17-4E16-8C1E-B04E03D24796}" srcId="{19BCC8A7-9B96-4147-9DFA-C79C23C7933A}" destId="{616D8CBD-DDBA-437B-938F-FFC85632807B}" srcOrd="1" destOrd="0" parTransId="{EA1C8DEE-E5B5-46F9-BC59-492BD911A647}" sibTransId="{E8FF7FC3-8447-4CCB-95B5-97DA734E0243}"/>
    <dgm:cxn modelId="{A9377F6A-5025-4A69-83EF-3DD2B38DD8CA}" type="presOf" srcId="{19BCC8A7-9B96-4147-9DFA-C79C23C7933A}" destId="{3B47CAFD-0B05-402A-991E-4D5CD8EA7107}" srcOrd="0" destOrd="0" presId="urn:microsoft.com/office/officeart/2005/8/layout/radial6"/>
    <dgm:cxn modelId="{8AB78EC4-7B81-4C69-8160-8D23D47B11C4}" srcId="{19BCC8A7-9B96-4147-9DFA-C79C23C7933A}" destId="{331E0D8F-D5F4-4E1C-9319-E1C50C11C56B}" srcOrd="0" destOrd="0" parTransId="{C8B8932C-5354-4908-A266-EF6641285FB4}" sibTransId="{7750DACB-9C29-4856-BCA5-E92A8143DDD6}"/>
    <dgm:cxn modelId="{B6717BBC-B2AD-41CE-B71C-F6ABF21DD2B8}" type="presOf" srcId="{7750DACB-9C29-4856-BCA5-E92A8143DDD6}" destId="{E89A5E34-8E26-4BA7-9711-A4AFE466FEA9}" srcOrd="0" destOrd="0" presId="urn:microsoft.com/office/officeart/2005/8/layout/radial6"/>
    <dgm:cxn modelId="{C53BA204-9FAA-4FB5-A706-9F62E7FEA4CD}" type="presOf" srcId="{B84ABFB5-6E67-453E-8B29-CD37EBE21C4C}" destId="{16C12693-AA0E-44E9-ABFE-1EC4C3603284}" srcOrd="0" destOrd="0" presId="urn:microsoft.com/office/officeart/2005/8/layout/radial6"/>
    <dgm:cxn modelId="{CD39A5FF-2ACE-4E9E-BBC8-1CB675971443}" type="presOf" srcId="{E8FF7FC3-8447-4CCB-95B5-97DA734E0243}" destId="{B4798F06-85DF-47AA-B619-653499F941D0}" srcOrd="0" destOrd="0" presId="urn:microsoft.com/office/officeart/2005/8/layout/radial6"/>
    <dgm:cxn modelId="{76DBE0BF-E5CA-47BF-AB0B-9A34D20ED2CA}" srcId="{B84ABFB5-6E67-453E-8B29-CD37EBE21C4C}" destId="{19BCC8A7-9B96-4147-9DFA-C79C23C7933A}" srcOrd="0" destOrd="0" parTransId="{CF92CC7B-2A83-4E5B-9020-62B8D02BBF9C}" sibTransId="{253F7ECF-5F10-4A88-9BAA-D2273118EADC}"/>
    <dgm:cxn modelId="{115A6C11-6F62-4C31-83D6-690FD87FA0F3}" type="presOf" srcId="{09DE20E6-5E99-44CB-A83E-CC219737CD79}" destId="{580E883C-7902-4B43-9FC3-D3D0116F7276}" srcOrd="0" destOrd="0" presId="urn:microsoft.com/office/officeart/2005/8/layout/radial6"/>
    <dgm:cxn modelId="{F63DB408-2F6E-46E6-93B5-219FE8261593}" srcId="{19BCC8A7-9B96-4147-9DFA-C79C23C7933A}" destId="{ED4213FE-144E-471A-A0F1-42CAD1C3B19B}" srcOrd="3" destOrd="0" parTransId="{95D93ABC-641C-4620-A231-67FD937C966B}" sibTransId="{09DE20E6-5E99-44CB-A83E-CC219737CD79}"/>
    <dgm:cxn modelId="{3D846B21-2570-4F5C-87E9-B673E539D8E6}" srcId="{19BCC8A7-9B96-4147-9DFA-C79C23C7933A}" destId="{88EA688D-F6E0-424C-AC73-14B72C54B320}" srcOrd="2" destOrd="0" parTransId="{80AF03E3-B2F1-48B8-9B4D-D18CEA68C4CC}" sibTransId="{860B268C-0C4D-4D6D-9683-1903F2AC1F42}"/>
    <dgm:cxn modelId="{87545DBF-5566-4257-A387-5EA2FCB26FE2}" type="presOf" srcId="{88EA688D-F6E0-424C-AC73-14B72C54B320}" destId="{6F418D6E-8AF4-47B4-B928-35085B0E1B75}" srcOrd="0" destOrd="0" presId="urn:microsoft.com/office/officeart/2005/8/layout/radial6"/>
    <dgm:cxn modelId="{19460F1C-0F3A-410F-8DD0-E9989AD0E703}" type="presOf" srcId="{ED4213FE-144E-471A-A0F1-42CAD1C3B19B}" destId="{B4ABB548-7598-4161-8B62-B2E6E6577DB5}" srcOrd="0" destOrd="0" presId="urn:microsoft.com/office/officeart/2005/8/layout/radial6"/>
    <dgm:cxn modelId="{5FB48B0F-FA14-4958-B021-DFA82C635EC4}" type="presOf" srcId="{616D8CBD-DDBA-437B-938F-FFC85632807B}" destId="{C8BE40C9-83A7-4DDF-B6FF-FB8950720739}" srcOrd="0" destOrd="0" presId="urn:microsoft.com/office/officeart/2005/8/layout/radial6"/>
    <dgm:cxn modelId="{BB2E4E42-2680-4BAB-8D6F-FA52129A9C8F}" type="presParOf" srcId="{16C12693-AA0E-44E9-ABFE-1EC4C3603284}" destId="{3B47CAFD-0B05-402A-991E-4D5CD8EA7107}" srcOrd="0" destOrd="0" presId="urn:microsoft.com/office/officeart/2005/8/layout/radial6"/>
    <dgm:cxn modelId="{A15D959B-4F2A-460A-BDDB-33B2C10B3524}" type="presParOf" srcId="{16C12693-AA0E-44E9-ABFE-1EC4C3603284}" destId="{A28A3EC3-00A1-4EA8-AACE-EF907B69D128}" srcOrd="1" destOrd="0" presId="urn:microsoft.com/office/officeart/2005/8/layout/radial6"/>
    <dgm:cxn modelId="{2EDEE506-C1B1-41C1-80CA-76DBC95B37CE}" type="presParOf" srcId="{16C12693-AA0E-44E9-ABFE-1EC4C3603284}" destId="{1AF69250-DFDC-4BC2-B88D-D9849E35942F}" srcOrd="2" destOrd="0" presId="urn:microsoft.com/office/officeart/2005/8/layout/radial6"/>
    <dgm:cxn modelId="{11F0CC32-09C5-41B2-8473-3E44CFF0B843}" type="presParOf" srcId="{16C12693-AA0E-44E9-ABFE-1EC4C3603284}" destId="{E89A5E34-8E26-4BA7-9711-A4AFE466FEA9}" srcOrd="3" destOrd="0" presId="urn:microsoft.com/office/officeart/2005/8/layout/radial6"/>
    <dgm:cxn modelId="{E64497F0-EB09-4D7E-A650-A36E126407D4}" type="presParOf" srcId="{16C12693-AA0E-44E9-ABFE-1EC4C3603284}" destId="{C8BE40C9-83A7-4DDF-B6FF-FB8950720739}" srcOrd="4" destOrd="0" presId="urn:microsoft.com/office/officeart/2005/8/layout/radial6"/>
    <dgm:cxn modelId="{58C68575-FD4D-45BD-A90E-BDA99304632B}" type="presParOf" srcId="{16C12693-AA0E-44E9-ABFE-1EC4C3603284}" destId="{84AC8C70-E84E-47B6-9320-2FFCF4B40E49}" srcOrd="5" destOrd="0" presId="urn:microsoft.com/office/officeart/2005/8/layout/radial6"/>
    <dgm:cxn modelId="{89B1C1AD-9FBD-4F69-8454-CA8F18ACCAA4}" type="presParOf" srcId="{16C12693-AA0E-44E9-ABFE-1EC4C3603284}" destId="{B4798F06-85DF-47AA-B619-653499F941D0}" srcOrd="6" destOrd="0" presId="urn:microsoft.com/office/officeart/2005/8/layout/radial6"/>
    <dgm:cxn modelId="{9772BE5F-6FFB-4D22-B8A6-3576D25A0E52}" type="presParOf" srcId="{16C12693-AA0E-44E9-ABFE-1EC4C3603284}" destId="{6F418D6E-8AF4-47B4-B928-35085B0E1B75}" srcOrd="7" destOrd="0" presId="urn:microsoft.com/office/officeart/2005/8/layout/radial6"/>
    <dgm:cxn modelId="{9C3D8239-8BAC-4CCF-8BAE-0C4B233F54B4}" type="presParOf" srcId="{16C12693-AA0E-44E9-ABFE-1EC4C3603284}" destId="{1E40E000-7580-4EA7-BAEE-A2A88294DF42}" srcOrd="8" destOrd="0" presId="urn:microsoft.com/office/officeart/2005/8/layout/radial6"/>
    <dgm:cxn modelId="{F4EE5784-C07F-4788-9966-392580501770}" type="presParOf" srcId="{16C12693-AA0E-44E9-ABFE-1EC4C3603284}" destId="{91D21C0E-11BA-41FE-A4D9-6584E7982810}" srcOrd="9" destOrd="0" presId="urn:microsoft.com/office/officeart/2005/8/layout/radial6"/>
    <dgm:cxn modelId="{ADD1CEDF-9F3C-4EB8-BDA8-28D4470622E8}" type="presParOf" srcId="{16C12693-AA0E-44E9-ABFE-1EC4C3603284}" destId="{B4ABB548-7598-4161-8B62-B2E6E6577DB5}" srcOrd="10" destOrd="0" presId="urn:microsoft.com/office/officeart/2005/8/layout/radial6"/>
    <dgm:cxn modelId="{07A472AF-19B2-4DEE-8EE5-DEEEBABE9D4A}" type="presParOf" srcId="{16C12693-AA0E-44E9-ABFE-1EC4C3603284}" destId="{B24A0BC1-B641-40BC-B53D-456580E6EB02}" srcOrd="11" destOrd="0" presId="urn:microsoft.com/office/officeart/2005/8/layout/radial6"/>
    <dgm:cxn modelId="{81C3AF82-EA9C-46F8-BF7C-7DF691845266}" type="presParOf" srcId="{16C12693-AA0E-44E9-ABFE-1EC4C3603284}" destId="{580E883C-7902-4B43-9FC3-D3D0116F7276}"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8D42ED-19FA-4E30-955C-5F987B4C4C66}" type="doc">
      <dgm:prSet loTypeId="urn:microsoft.com/office/officeart/2005/8/layout/venn1" loCatId="relationship" qsTypeId="urn:microsoft.com/office/officeart/2005/8/quickstyle/simple1" qsCatId="simple" csTypeId="urn:microsoft.com/office/officeart/2005/8/colors/accent1_2" csCatId="accent1" phldr="1"/>
      <dgm:spPr/>
    </dgm:pt>
    <dgm:pt modelId="{9DA1F5B0-F9EF-431F-85FD-0F3CFC746704}">
      <dgm:prSet phldrT="[Text]" custT="1"/>
      <dgm:spPr/>
      <dgm:t>
        <a:bodyPr/>
        <a:lstStyle/>
        <a:p>
          <a:r>
            <a:rPr lang="en-US" sz="2000" b="1" dirty="0">
              <a:latin typeface="Arial" panose="020B0604020202020204" pitchFamily="34" charset="0"/>
              <a:cs typeface="Arial" panose="020B0604020202020204" pitchFamily="34" charset="0"/>
            </a:rPr>
            <a:t>Dylunio gwasanaethau</a:t>
          </a:r>
        </a:p>
      </dgm:t>
    </dgm:pt>
    <dgm:pt modelId="{CFF43D80-4C44-412F-998B-6954A67F715C}" type="parTrans" cxnId="{071E645E-C4BE-42E2-BCCE-4E23EEA9E56B}">
      <dgm:prSet/>
      <dgm:spPr/>
      <dgm:t>
        <a:bodyPr/>
        <a:lstStyle/>
        <a:p>
          <a:endParaRPr lang="en-US" sz="2000" b="1">
            <a:latin typeface="Arial" panose="020B0604020202020204" pitchFamily="34" charset="0"/>
            <a:cs typeface="Arial" panose="020B0604020202020204" pitchFamily="34" charset="0"/>
          </a:endParaRPr>
        </a:p>
      </dgm:t>
    </dgm:pt>
    <dgm:pt modelId="{BD24A4B8-65F7-497B-A489-89B5D2A90637}" type="sibTrans" cxnId="{071E645E-C4BE-42E2-BCCE-4E23EEA9E56B}">
      <dgm:prSet/>
      <dgm:spPr/>
      <dgm:t>
        <a:bodyPr/>
        <a:lstStyle/>
        <a:p>
          <a:endParaRPr lang="en-US" sz="2000" b="1">
            <a:latin typeface="Arial" panose="020B0604020202020204" pitchFamily="34" charset="0"/>
            <a:cs typeface="Arial" panose="020B0604020202020204" pitchFamily="34" charset="0"/>
          </a:endParaRPr>
        </a:p>
      </dgm:t>
    </dgm:pt>
    <dgm:pt modelId="{3A836B82-A08D-4827-9656-DAF5EEBAEB9C}">
      <dgm:prSet phldrT="[Text]" custT="1"/>
      <dgm:spPr/>
      <dgm:t>
        <a:bodyPr/>
        <a:lstStyle/>
        <a:p>
          <a:r>
            <a:rPr lang="en-US" sz="2000" b="1" dirty="0">
              <a:latin typeface="Arial" panose="020B0604020202020204" pitchFamily="34" charset="0"/>
              <a:cs typeface="Arial" panose="020B0604020202020204" pitchFamily="34" charset="0"/>
            </a:rPr>
            <a:t>Cynllunio a chomisiynu</a:t>
          </a:r>
        </a:p>
      </dgm:t>
    </dgm:pt>
    <dgm:pt modelId="{33AA8C66-A743-4AB8-99C5-BF2D4C664E4C}" type="parTrans" cxnId="{8E398ABA-B778-4C8C-A81C-D8C950802953}">
      <dgm:prSet/>
      <dgm:spPr/>
      <dgm:t>
        <a:bodyPr/>
        <a:lstStyle/>
        <a:p>
          <a:endParaRPr lang="en-US" sz="2000" b="1">
            <a:latin typeface="Arial" panose="020B0604020202020204" pitchFamily="34" charset="0"/>
            <a:cs typeface="Arial" panose="020B0604020202020204" pitchFamily="34" charset="0"/>
          </a:endParaRPr>
        </a:p>
      </dgm:t>
    </dgm:pt>
    <dgm:pt modelId="{971775C4-F39D-43C5-A8E5-E26283B3F6A9}" type="sibTrans" cxnId="{8E398ABA-B778-4C8C-A81C-D8C950802953}">
      <dgm:prSet/>
      <dgm:spPr/>
      <dgm:t>
        <a:bodyPr/>
        <a:lstStyle/>
        <a:p>
          <a:endParaRPr lang="en-US" sz="2000" b="1">
            <a:latin typeface="Arial" panose="020B0604020202020204" pitchFamily="34" charset="0"/>
            <a:cs typeface="Arial" panose="020B0604020202020204" pitchFamily="34" charset="0"/>
          </a:endParaRPr>
        </a:p>
      </dgm:t>
    </dgm:pt>
    <dgm:pt modelId="{3232E335-A8B2-4D36-8F27-1E481C916D45}">
      <dgm:prSet phldrT="[Text]" custT="1"/>
      <dgm:spPr/>
      <dgm:t>
        <a:bodyPr/>
        <a:lstStyle/>
        <a:p>
          <a:r>
            <a:rPr lang="en-US" sz="2000" b="1" dirty="0">
              <a:latin typeface="Arial" panose="020B0604020202020204" pitchFamily="34" charset="0"/>
              <a:cs typeface="Arial" panose="020B0604020202020204" pitchFamily="34" charset="0"/>
            </a:rPr>
            <a:t>Systemau asesu a rheoli gofal a chymorth</a:t>
          </a:r>
        </a:p>
      </dgm:t>
    </dgm:pt>
    <dgm:pt modelId="{52204EDE-641C-4E7C-A835-534F800EB158}" type="parTrans" cxnId="{FD5FFBC5-2113-4708-A2CE-A6CE8DE1D793}">
      <dgm:prSet/>
      <dgm:spPr/>
      <dgm:t>
        <a:bodyPr/>
        <a:lstStyle/>
        <a:p>
          <a:endParaRPr lang="en-US" sz="2000" b="1">
            <a:latin typeface="Arial" panose="020B0604020202020204" pitchFamily="34" charset="0"/>
            <a:cs typeface="Arial" panose="020B0604020202020204" pitchFamily="34" charset="0"/>
          </a:endParaRPr>
        </a:p>
      </dgm:t>
    </dgm:pt>
    <dgm:pt modelId="{98063160-4D99-4B74-94CE-780EE090921F}" type="sibTrans" cxnId="{FD5FFBC5-2113-4708-A2CE-A6CE8DE1D793}">
      <dgm:prSet/>
      <dgm:spPr/>
      <dgm:t>
        <a:bodyPr/>
        <a:lstStyle/>
        <a:p>
          <a:endParaRPr lang="en-US" sz="2000" b="1">
            <a:latin typeface="Arial" panose="020B0604020202020204" pitchFamily="34" charset="0"/>
            <a:cs typeface="Arial" panose="020B0604020202020204" pitchFamily="34" charset="0"/>
          </a:endParaRPr>
        </a:p>
      </dgm:t>
    </dgm:pt>
    <dgm:pt modelId="{59E47AA1-15D2-4692-997E-7E07D0CAA9B7}" type="pres">
      <dgm:prSet presAssocID="{238D42ED-19FA-4E30-955C-5F987B4C4C66}" presName="compositeShape" presStyleCnt="0">
        <dgm:presLayoutVars>
          <dgm:chMax val="7"/>
          <dgm:dir/>
          <dgm:resizeHandles val="exact"/>
        </dgm:presLayoutVars>
      </dgm:prSet>
      <dgm:spPr/>
    </dgm:pt>
    <dgm:pt modelId="{E9DF31D9-347F-4F69-A5E0-CB22AA4EF4D9}" type="pres">
      <dgm:prSet presAssocID="{9DA1F5B0-F9EF-431F-85FD-0F3CFC746704}" presName="circ1" presStyleLbl="vennNode1" presStyleIdx="0" presStyleCnt="3" custScaleX="108565" custScaleY="103706"/>
      <dgm:spPr/>
      <dgm:t>
        <a:bodyPr/>
        <a:lstStyle/>
        <a:p>
          <a:endParaRPr lang="en-GB"/>
        </a:p>
      </dgm:t>
    </dgm:pt>
    <dgm:pt modelId="{8AFB5339-3367-466D-8DC1-BE6F3049E5DA}" type="pres">
      <dgm:prSet presAssocID="{9DA1F5B0-F9EF-431F-85FD-0F3CFC746704}" presName="circ1Tx" presStyleLbl="revTx" presStyleIdx="0" presStyleCnt="0">
        <dgm:presLayoutVars>
          <dgm:chMax val="0"/>
          <dgm:chPref val="0"/>
          <dgm:bulletEnabled val="1"/>
        </dgm:presLayoutVars>
      </dgm:prSet>
      <dgm:spPr/>
      <dgm:t>
        <a:bodyPr/>
        <a:lstStyle/>
        <a:p>
          <a:endParaRPr lang="en-GB"/>
        </a:p>
      </dgm:t>
    </dgm:pt>
    <dgm:pt modelId="{C7C56EA3-19F9-48C8-BCA3-6073F78631C5}" type="pres">
      <dgm:prSet presAssocID="{3A836B82-A08D-4827-9656-DAF5EEBAEB9C}" presName="circ2" presStyleLbl="vennNode1" presStyleIdx="1" presStyleCnt="3" custScaleX="114275" custScaleY="107629" custLinFactNeighborX="8295"/>
      <dgm:spPr/>
      <dgm:t>
        <a:bodyPr/>
        <a:lstStyle/>
        <a:p>
          <a:endParaRPr lang="en-GB"/>
        </a:p>
      </dgm:t>
    </dgm:pt>
    <dgm:pt modelId="{66352683-FC13-44A5-AA0B-31CF2E6AACCF}" type="pres">
      <dgm:prSet presAssocID="{3A836B82-A08D-4827-9656-DAF5EEBAEB9C}" presName="circ2Tx" presStyleLbl="revTx" presStyleIdx="0" presStyleCnt="0">
        <dgm:presLayoutVars>
          <dgm:chMax val="0"/>
          <dgm:chPref val="0"/>
          <dgm:bulletEnabled val="1"/>
        </dgm:presLayoutVars>
      </dgm:prSet>
      <dgm:spPr/>
      <dgm:t>
        <a:bodyPr/>
        <a:lstStyle/>
        <a:p>
          <a:endParaRPr lang="en-GB"/>
        </a:p>
      </dgm:t>
    </dgm:pt>
    <dgm:pt modelId="{521F6410-7C15-4EA1-A81A-D7600D61B845}" type="pres">
      <dgm:prSet presAssocID="{3232E335-A8B2-4D36-8F27-1E481C916D45}" presName="circ3" presStyleLbl="vennNode1" presStyleIdx="2" presStyleCnt="3" custScaleX="117297" custScaleY="107950"/>
      <dgm:spPr/>
      <dgm:t>
        <a:bodyPr/>
        <a:lstStyle/>
        <a:p>
          <a:endParaRPr lang="en-GB"/>
        </a:p>
      </dgm:t>
    </dgm:pt>
    <dgm:pt modelId="{A25DA9AA-BC2C-4A90-BD60-8AA2843AFB82}" type="pres">
      <dgm:prSet presAssocID="{3232E335-A8B2-4D36-8F27-1E481C916D45}" presName="circ3Tx" presStyleLbl="revTx" presStyleIdx="0" presStyleCnt="0">
        <dgm:presLayoutVars>
          <dgm:chMax val="0"/>
          <dgm:chPref val="0"/>
          <dgm:bulletEnabled val="1"/>
        </dgm:presLayoutVars>
      </dgm:prSet>
      <dgm:spPr/>
      <dgm:t>
        <a:bodyPr/>
        <a:lstStyle/>
        <a:p>
          <a:endParaRPr lang="en-GB"/>
        </a:p>
      </dgm:t>
    </dgm:pt>
  </dgm:ptLst>
  <dgm:cxnLst>
    <dgm:cxn modelId="{3DA5FEA0-7339-4DAA-8BDF-F9B7B615E88D}" type="presOf" srcId="{9DA1F5B0-F9EF-431F-85FD-0F3CFC746704}" destId="{8AFB5339-3367-466D-8DC1-BE6F3049E5DA}" srcOrd="1" destOrd="0" presId="urn:microsoft.com/office/officeart/2005/8/layout/venn1"/>
    <dgm:cxn modelId="{3CB2ADE9-A6C8-4EF3-9C5E-B521C84AFF72}" type="presOf" srcId="{3232E335-A8B2-4D36-8F27-1E481C916D45}" destId="{A25DA9AA-BC2C-4A90-BD60-8AA2843AFB82}" srcOrd="1" destOrd="0" presId="urn:microsoft.com/office/officeart/2005/8/layout/venn1"/>
    <dgm:cxn modelId="{9FFE3C02-DDE9-4B53-AFBD-08C1B9DEF6DC}" type="presOf" srcId="{3232E335-A8B2-4D36-8F27-1E481C916D45}" destId="{521F6410-7C15-4EA1-A81A-D7600D61B845}" srcOrd="0" destOrd="0" presId="urn:microsoft.com/office/officeart/2005/8/layout/venn1"/>
    <dgm:cxn modelId="{C8597DD4-6711-4967-98F3-AD40ECD8D1B6}" type="presOf" srcId="{9DA1F5B0-F9EF-431F-85FD-0F3CFC746704}" destId="{E9DF31D9-347F-4F69-A5E0-CB22AA4EF4D9}" srcOrd="0" destOrd="0" presId="urn:microsoft.com/office/officeart/2005/8/layout/venn1"/>
    <dgm:cxn modelId="{6A5CC606-848D-4691-A6A6-8F4289E847B0}" type="presOf" srcId="{3A836B82-A08D-4827-9656-DAF5EEBAEB9C}" destId="{66352683-FC13-44A5-AA0B-31CF2E6AACCF}" srcOrd="1" destOrd="0" presId="urn:microsoft.com/office/officeart/2005/8/layout/venn1"/>
    <dgm:cxn modelId="{8E398ABA-B778-4C8C-A81C-D8C950802953}" srcId="{238D42ED-19FA-4E30-955C-5F987B4C4C66}" destId="{3A836B82-A08D-4827-9656-DAF5EEBAEB9C}" srcOrd="1" destOrd="0" parTransId="{33AA8C66-A743-4AB8-99C5-BF2D4C664E4C}" sibTransId="{971775C4-F39D-43C5-A8E5-E26283B3F6A9}"/>
    <dgm:cxn modelId="{071E645E-C4BE-42E2-BCCE-4E23EEA9E56B}" srcId="{238D42ED-19FA-4E30-955C-5F987B4C4C66}" destId="{9DA1F5B0-F9EF-431F-85FD-0F3CFC746704}" srcOrd="0" destOrd="0" parTransId="{CFF43D80-4C44-412F-998B-6954A67F715C}" sibTransId="{BD24A4B8-65F7-497B-A489-89B5D2A90637}"/>
    <dgm:cxn modelId="{CEA789D4-8656-4544-9AFF-C5345C6B2DA0}" type="presOf" srcId="{3A836B82-A08D-4827-9656-DAF5EEBAEB9C}" destId="{C7C56EA3-19F9-48C8-BCA3-6073F78631C5}" srcOrd="0" destOrd="0" presId="urn:microsoft.com/office/officeart/2005/8/layout/venn1"/>
    <dgm:cxn modelId="{4F1E656F-E7CD-4EDB-88EA-4AC35AD3935E}" type="presOf" srcId="{238D42ED-19FA-4E30-955C-5F987B4C4C66}" destId="{59E47AA1-15D2-4692-997E-7E07D0CAA9B7}" srcOrd="0" destOrd="0" presId="urn:microsoft.com/office/officeart/2005/8/layout/venn1"/>
    <dgm:cxn modelId="{FD5FFBC5-2113-4708-A2CE-A6CE8DE1D793}" srcId="{238D42ED-19FA-4E30-955C-5F987B4C4C66}" destId="{3232E335-A8B2-4D36-8F27-1E481C916D45}" srcOrd="2" destOrd="0" parTransId="{52204EDE-641C-4E7C-A835-534F800EB158}" sibTransId="{98063160-4D99-4B74-94CE-780EE090921F}"/>
    <dgm:cxn modelId="{5441FF75-4878-48E5-87AA-2883552401B5}" type="presParOf" srcId="{59E47AA1-15D2-4692-997E-7E07D0CAA9B7}" destId="{E9DF31D9-347F-4F69-A5E0-CB22AA4EF4D9}" srcOrd="0" destOrd="0" presId="urn:microsoft.com/office/officeart/2005/8/layout/venn1"/>
    <dgm:cxn modelId="{38C190CD-D1B3-436C-ADA2-AB6890D101CD}" type="presParOf" srcId="{59E47AA1-15D2-4692-997E-7E07D0CAA9B7}" destId="{8AFB5339-3367-466D-8DC1-BE6F3049E5DA}" srcOrd="1" destOrd="0" presId="urn:microsoft.com/office/officeart/2005/8/layout/venn1"/>
    <dgm:cxn modelId="{22475224-B20D-4140-8C23-094B1FC37FCE}" type="presParOf" srcId="{59E47AA1-15D2-4692-997E-7E07D0CAA9B7}" destId="{C7C56EA3-19F9-48C8-BCA3-6073F78631C5}" srcOrd="2" destOrd="0" presId="urn:microsoft.com/office/officeart/2005/8/layout/venn1"/>
    <dgm:cxn modelId="{FE9F1730-7F3B-488C-BEA0-E84EF3369456}" type="presParOf" srcId="{59E47AA1-15D2-4692-997E-7E07D0CAA9B7}" destId="{66352683-FC13-44A5-AA0B-31CF2E6AACCF}" srcOrd="3" destOrd="0" presId="urn:microsoft.com/office/officeart/2005/8/layout/venn1"/>
    <dgm:cxn modelId="{762845D2-7498-4192-8462-5FF894386600}" type="presParOf" srcId="{59E47AA1-15D2-4692-997E-7E07D0CAA9B7}" destId="{521F6410-7C15-4EA1-A81A-D7600D61B845}" srcOrd="4" destOrd="0" presId="urn:microsoft.com/office/officeart/2005/8/layout/venn1"/>
    <dgm:cxn modelId="{4F56E76C-3B66-4585-A4BE-D1E030BF0E5E}" type="presParOf" srcId="{59E47AA1-15D2-4692-997E-7E07D0CAA9B7}" destId="{A25DA9AA-BC2C-4A90-BD60-8AA2843AFB82}"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B52945-795D-460B-9599-EAAD98EA6AB1}" type="doc">
      <dgm:prSet loTypeId="urn:microsoft.com/office/officeart/2008/layout/RadialCluster" loCatId="cycle" qsTypeId="urn:microsoft.com/office/officeart/2005/8/quickstyle/simple1" qsCatId="simple" csTypeId="urn:microsoft.com/office/officeart/2005/8/colors/accent3_2" csCatId="accent3" phldr="1"/>
      <dgm:spPr/>
      <dgm:t>
        <a:bodyPr/>
        <a:lstStyle/>
        <a:p>
          <a:endParaRPr lang="en-GB"/>
        </a:p>
      </dgm:t>
    </dgm:pt>
    <dgm:pt modelId="{FEB588E1-3725-4991-B970-E8BF5EB665B6}">
      <dgm:prSet phldrT="[Text]" custT="1"/>
      <dgm:spPr/>
      <dgm:t>
        <a:bodyPr/>
        <a:lstStyle/>
        <a:p>
          <a:r>
            <a:rPr lang="en-GB" sz="1600" b="1" dirty="0">
              <a:latin typeface="Arial" panose="020B0604020202020204" pitchFamily="34" charset="0"/>
              <a:cs typeface="Arial" panose="020B0604020202020204" pitchFamily="34" charset="0"/>
            </a:rPr>
            <a:t>Datganiad o </a:t>
          </a:r>
        </a:p>
        <a:p>
          <a:r>
            <a:rPr lang="en-GB" sz="1600" b="1" dirty="0" smtClean="0">
              <a:latin typeface="Arial" panose="020B0604020202020204" pitchFamily="34" charset="0"/>
              <a:cs typeface="Arial" panose="020B0604020202020204" pitchFamily="34" charset="0"/>
            </a:rPr>
            <a:t>gyd-fwriad strategol</a:t>
          </a:r>
          <a:endParaRPr lang="en-GB" sz="1600" b="1" dirty="0">
            <a:latin typeface="Arial" panose="020B0604020202020204" pitchFamily="34" charset="0"/>
            <a:cs typeface="Arial" panose="020B0604020202020204" pitchFamily="34" charset="0"/>
          </a:endParaRPr>
        </a:p>
      </dgm:t>
    </dgm:pt>
    <dgm:pt modelId="{13A0CA3B-D302-4E0F-ABCD-AD007BA00F6F}" type="parTrans" cxnId="{F19A54E4-55D5-4FA9-AB81-9B7ADAD30EAC}">
      <dgm:prSet/>
      <dgm:spPr/>
      <dgm:t>
        <a:bodyPr/>
        <a:lstStyle/>
        <a:p>
          <a:endParaRPr lang="en-GB" sz="1600" b="1">
            <a:latin typeface="Arial" panose="020B0604020202020204" pitchFamily="34" charset="0"/>
            <a:cs typeface="Arial" panose="020B0604020202020204" pitchFamily="34" charset="0"/>
          </a:endParaRPr>
        </a:p>
      </dgm:t>
    </dgm:pt>
    <dgm:pt modelId="{CA551729-D8C6-42C9-98F0-42C339CDE55B}" type="sibTrans" cxnId="{F19A54E4-55D5-4FA9-AB81-9B7ADAD30EAC}">
      <dgm:prSet/>
      <dgm:spPr/>
      <dgm:t>
        <a:bodyPr/>
        <a:lstStyle/>
        <a:p>
          <a:endParaRPr lang="en-GB" sz="1600" b="1">
            <a:latin typeface="Arial" panose="020B0604020202020204" pitchFamily="34" charset="0"/>
            <a:cs typeface="Arial" panose="020B0604020202020204" pitchFamily="34" charset="0"/>
          </a:endParaRPr>
        </a:p>
      </dgm:t>
    </dgm:pt>
    <dgm:pt modelId="{C6A59B3F-B63E-4776-BBF2-11D6C9FA8789}">
      <dgm:prSet phldrT="[Text]" custT="1"/>
      <dgm:spPr/>
      <dgm:t>
        <a:bodyPr/>
        <a:lstStyle/>
        <a:p>
          <a:r>
            <a:rPr lang="en-GB" sz="1600" b="1" dirty="0">
              <a:latin typeface="Arial" panose="020B0604020202020204" pitchFamily="34" charset="0"/>
              <a:cs typeface="Arial" panose="020B0604020202020204" pitchFamily="34" charset="0"/>
            </a:rPr>
            <a:t>Dadansoddiad o angen, galw, gwasanaethau, adnoddau, deddfwriaeth a pholisi</a:t>
          </a:r>
        </a:p>
      </dgm:t>
    </dgm:pt>
    <dgm:pt modelId="{7DA347D8-7A60-413F-97A6-2AADEF4E0A4F}" type="parTrans" cxnId="{ABA31BDB-C4BB-4A19-B1C9-7E2D8D0EB035}">
      <dgm:prSet/>
      <dgm:spPr/>
      <dgm:t>
        <a:bodyPr/>
        <a:lstStyle/>
        <a:p>
          <a:endParaRPr lang="en-GB" sz="1600" b="1">
            <a:latin typeface="Arial" panose="020B0604020202020204" pitchFamily="34" charset="0"/>
            <a:cs typeface="Arial" panose="020B0604020202020204" pitchFamily="34" charset="0"/>
          </a:endParaRPr>
        </a:p>
      </dgm:t>
    </dgm:pt>
    <dgm:pt modelId="{EC8B8E30-CAAE-4A4F-B9FE-7B6FAB6E2EB6}" type="sibTrans" cxnId="{ABA31BDB-C4BB-4A19-B1C9-7E2D8D0EB035}">
      <dgm:prSet/>
      <dgm:spPr/>
      <dgm:t>
        <a:bodyPr/>
        <a:lstStyle/>
        <a:p>
          <a:endParaRPr lang="en-GB" sz="1600" b="1">
            <a:latin typeface="Arial" panose="020B0604020202020204" pitchFamily="34" charset="0"/>
            <a:cs typeface="Arial" panose="020B0604020202020204" pitchFamily="34" charset="0"/>
          </a:endParaRPr>
        </a:p>
      </dgm:t>
    </dgm:pt>
    <dgm:pt modelId="{063BB718-2256-4571-9CE8-1FB0997C0D68}">
      <dgm:prSet phldrT="[Text]" custT="1"/>
      <dgm:spPr/>
      <dgm:t>
        <a:bodyPr/>
        <a:lstStyle/>
        <a:p>
          <a:r>
            <a:rPr lang="en-GB" sz="1600" b="1" dirty="0">
              <a:latin typeface="Arial" panose="020B0604020202020204" pitchFamily="34" charset="0"/>
              <a:cs typeface="Arial" panose="020B0604020202020204" pitchFamily="34" charset="0"/>
            </a:rPr>
            <a:t>Cynlluniau </a:t>
          </a:r>
          <a:r>
            <a:rPr lang="en-GB" sz="1600" b="1" dirty="0" smtClean="0">
              <a:latin typeface="Arial" panose="020B0604020202020204" pitchFamily="34" charset="0"/>
              <a:cs typeface="Arial" panose="020B0604020202020204" pitchFamily="34" charset="0"/>
            </a:rPr>
            <a:t>busnes</a:t>
          </a:r>
          <a:endParaRPr lang="en-GB" sz="1600" b="1" dirty="0">
            <a:latin typeface="Arial" panose="020B0604020202020204" pitchFamily="34" charset="0"/>
            <a:cs typeface="Arial" panose="020B0604020202020204" pitchFamily="34" charset="0"/>
          </a:endParaRPr>
        </a:p>
      </dgm:t>
    </dgm:pt>
    <dgm:pt modelId="{C46939A1-69BC-445D-A683-B7D632608BB7}" type="parTrans" cxnId="{9C05CBF9-D995-4C7F-BD3A-FEC82ED86F3D}">
      <dgm:prSet/>
      <dgm:spPr/>
      <dgm:t>
        <a:bodyPr/>
        <a:lstStyle/>
        <a:p>
          <a:endParaRPr lang="en-GB" sz="1600" b="1">
            <a:latin typeface="Arial" panose="020B0604020202020204" pitchFamily="34" charset="0"/>
            <a:cs typeface="Arial" panose="020B0604020202020204" pitchFamily="34" charset="0"/>
          </a:endParaRPr>
        </a:p>
      </dgm:t>
    </dgm:pt>
    <dgm:pt modelId="{5E6485C2-1376-47B2-B431-2ABB24153A89}" type="sibTrans" cxnId="{9C05CBF9-D995-4C7F-BD3A-FEC82ED86F3D}">
      <dgm:prSet/>
      <dgm:spPr/>
      <dgm:t>
        <a:bodyPr/>
        <a:lstStyle/>
        <a:p>
          <a:endParaRPr lang="en-GB" sz="1600" b="1">
            <a:latin typeface="Arial" panose="020B0604020202020204" pitchFamily="34" charset="0"/>
            <a:cs typeface="Arial" panose="020B0604020202020204" pitchFamily="34" charset="0"/>
          </a:endParaRPr>
        </a:p>
      </dgm:t>
    </dgm:pt>
    <dgm:pt modelId="{06EF64F8-DF2B-4D3C-A16F-7D49A3E000E9}">
      <dgm:prSet phldrT="[Text]" custT="1"/>
      <dgm:spPr/>
      <dgm:t>
        <a:bodyPr/>
        <a:lstStyle/>
        <a:p>
          <a:r>
            <a:rPr lang="en-GB" sz="1600" b="1" dirty="0">
              <a:latin typeface="Arial" panose="020B0604020202020204" pitchFamily="34" charset="0"/>
              <a:cs typeface="Arial" panose="020B0604020202020204" pitchFamily="34" charset="0"/>
            </a:rPr>
            <a:t>Strategaethau </a:t>
          </a:r>
          <a:r>
            <a:rPr lang="en-GB" sz="1600" b="1" dirty="0" smtClean="0">
              <a:latin typeface="Arial" panose="020B0604020202020204" pitchFamily="34" charset="0"/>
              <a:cs typeface="Arial" panose="020B0604020202020204" pitchFamily="34" charset="0"/>
            </a:rPr>
            <a:t>comisiynu</a:t>
          </a:r>
          <a:endParaRPr lang="en-GB" sz="1600" b="1" dirty="0">
            <a:latin typeface="Arial" panose="020B0604020202020204" pitchFamily="34" charset="0"/>
            <a:cs typeface="Arial" panose="020B0604020202020204" pitchFamily="34" charset="0"/>
          </a:endParaRPr>
        </a:p>
      </dgm:t>
    </dgm:pt>
    <dgm:pt modelId="{FD851BED-6CFC-40D3-9DC5-47CC727C78DB}" type="parTrans" cxnId="{E252E054-FFAF-4EA6-AA2E-37B9B9999A59}">
      <dgm:prSet/>
      <dgm:spPr/>
      <dgm:t>
        <a:bodyPr/>
        <a:lstStyle/>
        <a:p>
          <a:endParaRPr lang="en-GB" sz="1600" b="1">
            <a:latin typeface="Arial" panose="020B0604020202020204" pitchFamily="34" charset="0"/>
            <a:cs typeface="Arial" panose="020B0604020202020204" pitchFamily="34" charset="0"/>
          </a:endParaRPr>
        </a:p>
      </dgm:t>
    </dgm:pt>
    <dgm:pt modelId="{89EB05FD-AE1D-460F-A5D6-45B123A5C3E8}" type="sibTrans" cxnId="{E252E054-FFAF-4EA6-AA2E-37B9B9999A59}">
      <dgm:prSet/>
      <dgm:spPr/>
      <dgm:t>
        <a:bodyPr/>
        <a:lstStyle/>
        <a:p>
          <a:endParaRPr lang="en-GB" sz="1600" b="1">
            <a:latin typeface="Arial" panose="020B0604020202020204" pitchFamily="34" charset="0"/>
            <a:cs typeface="Arial" panose="020B0604020202020204" pitchFamily="34" charset="0"/>
          </a:endParaRPr>
        </a:p>
      </dgm:t>
    </dgm:pt>
    <dgm:pt modelId="{4855A00F-94CC-46F2-AD05-CC9C5D4253D8}">
      <dgm:prSet phldrT="[Text]" custT="1"/>
      <dgm:spPr/>
      <dgm:t>
        <a:bodyPr/>
        <a:lstStyle/>
        <a:p>
          <a:r>
            <a:rPr lang="en-GB" sz="1600" b="1" dirty="0">
              <a:latin typeface="Arial" panose="020B0604020202020204" pitchFamily="34" charset="0"/>
              <a:cs typeface="Arial" panose="020B0604020202020204" pitchFamily="34" charset="0"/>
            </a:rPr>
            <a:t>Datganiadau </a:t>
          </a:r>
          <a:r>
            <a:rPr lang="en-GB" sz="1600" b="1" dirty="0" smtClean="0">
              <a:latin typeface="Arial" panose="020B0604020202020204" pitchFamily="34" charset="0"/>
              <a:cs typeface="Arial" panose="020B0604020202020204" pitchFamily="34" charset="0"/>
            </a:rPr>
            <a:t>sefyllfa’r farchnad</a:t>
          </a:r>
          <a:endParaRPr lang="en-GB" sz="1600" b="1" dirty="0">
            <a:latin typeface="Arial" panose="020B0604020202020204" pitchFamily="34" charset="0"/>
            <a:cs typeface="Arial" panose="020B0604020202020204" pitchFamily="34" charset="0"/>
          </a:endParaRPr>
        </a:p>
      </dgm:t>
    </dgm:pt>
    <dgm:pt modelId="{6B980410-CC1F-40DC-B627-7D03DC249136}" type="parTrans" cxnId="{9BD55621-20A7-4C73-B8EC-379E6A512E51}">
      <dgm:prSet/>
      <dgm:spPr/>
      <dgm:t>
        <a:bodyPr/>
        <a:lstStyle/>
        <a:p>
          <a:endParaRPr lang="en-GB" sz="1600" b="1">
            <a:latin typeface="Arial" panose="020B0604020202020204" pitchFamily="34" charset="0"/>
            <a:cs typeface="Arial" panose="020B0604020202020204" pitchFamily="34" charset="0"/>
          </a:endParaRPr>
        </a:p>
      </dgm:t>
    </dgm:pt>
    <dgm:pt modelId="{719773D7-6CE5-41FA-BF30-602B29337814}" type="sibTrans" cxnId="{9BD55621-20A7-4C73-B8EC-379E6A512E51}">
      <dgm:prSet/>
      <dgm:spPr/>
      <dgm:t>
        <a:bodyPr/>
        <a:lstStyle/>
        <a:p>
          <a:endParaRPr lang="en-GB" sz="1600" b="1">
            <a:latin typeface="Arial" panose="020B0604020202020204" pitchFamily="34" charset="0"/>
            <a:cs typeface="Arial" panose="020B0604020202020204" pitchFamily="34" charset="0"/>
          </a:endParaRPr>
        </a:p>
      </dgm:t>
    </dgm:pt>
    <dgm:pt modelId="{1926CA86-6C8B-457B-BD06-477EE05027CA}" type="pres">
      <dgm:prSet presAssocID="{EFB52945-795D-460B-9599-EAAD98EA6AB1}" presName="Name0" presStyleCnt="0">
        <dgm:presLayoutVars>
          <dgm:chMax val="1"/>
          <dgm:chPref val="1"/>
          <dgm:dir/>
          <dgm:animOne val="branch"/>
          <dgm:animLvl val="lvl"/>
        </dgm:presLayoutVars>
      </dgm:prSet>
      <dgm:spPr/>
      <dgm:t>
        <a:bodyPr/>
        <a:lstStyle/>
        <a:p>
          <a:endParaRPr lang="en-GB"/>
        </a:p>
      </dgm:t>
    </dgm:pt>
    <dgm:pt modelId="{C3CCF8BF-5DEF-4467-9E02-61D9478A57E1}" type="pres">
      <dgm:prSet presAssocID="{FEB588E1-3725-4991-B970-E8BF5EB665B6}" presName="singleCycle" presStyleCnt="0"/>
      <dgm:spPr/>
    </dgm:pt>
    <dgm:pt modelId="{92F227AF-DB9D-4FA9-B4DC-1D739704F97C}" type="pres">
      <dgm:prSet presAssocID="{FEB588E1-3725-4991-B970-E8BF5EB665B6}" presName="singleCenter" presStyleLbl="node1" presStyleIdx="0" presStyleCnt="5" custScaleX="152318">
        <dgm:presLayoutVars>
          <dgm:chMax val="7"/>
          <dgm:chPref val="7"/>
        </dgm:presLayoutVars>
      </dgm:prSet>
      <dgm:spPr/>
      <dgm:t>
        <a:bodyPr/>
        <a:lstStyle/>
        <a:p>
          <a:endParaRPr lang="en-GB"/>
        </a:p>
      </dgm:t>
    </dgm:pt>
    <dgm:pt modelId="{0FC32C2C-F47A-4838-B7C6-38417F5BBFF2}" type="pres">
      <dgm:prSet presAssocID="{7DA347D8-7A60-413F-97A6-2AADEF4E0A4F}" presName="Name56" presStyleLbl="parChTrans1D2" presStyleIdx="0" presStyleCnt="4"/>
      <dgm:spPr/>
      <dgm:t>
        <a:bodyPr/>
        <a:lstStyle/>
        <a:p>
          <a:endParaRPr lang="en-GB"/>
        </a:p>
      </dgm:t>
    </dgm:pt>
    <dgm:pt modelId="{EC8C0CED-5B18-4E21-ACA5-D26A30FC35F7}" type="pres">
      <dgm:prSet presAssocID="{C6A59B3F-B63E-4776-BBF2-11D6C9FA8789}" presName="text0" presStyleLbl="node1" presStyleIdx="1" presStyleCnt="5" custScaleX="301699">
        <dgm:presLayoutVars>
          <dgm:bulletEnabled val="1"/>
        </dgm:presLayoutVars>
      </dgm:prSet>
      <dgm:spPr/>
      <dgm:t>
        <a:bodyPr/>
        <a:lstStyle/>
        <a:p>
          <a:endParaRPr lang="en-GB"/>
        </a:p>
      </dgm:t>
    </dgm:pt>
    <dgm:pt modelId="{DD15E7D1-0069-4E0C-918F-954700E4C80F}" type="pres">
      <dgm:prSet presAssocID="{C46939A1-69BC-445D-A683-B7D632608BB7}" presName="Name56" presStyleLbl="parChTrans1D2" presStyleIdx="1" presStyleCnt="4"/>
      <dgm:spPr/>
      <dgm:t>
        <a:bodyPr/>
        <a:lstStyle/>
        <a:p>
          <a:endParaRPr lang="en-GB"/>
        </a:p>
      </dgm:t>
    </dgm:pt>
    <dgm:pt modelId="{388EAB9C-5F95-41BF-88B0-876E8D2AB09F}" type="pres">
      <dgm:prSet presAssocID="{063BB718-2256-4571-9CE8-1FB0997C0D68}" presName="text0" presStyleLbl="node1" presStyleIdx="2" presStyleCnt="5" custScaleX="190698" custRadScaleRad="166875" custRadScaleInc="81835">
        <dgm:presLayoutVars>
          <dgm:bulletEnabled val="1"/>
        </dgm:presLayoutVars>
      </dgm:prSet>
      <dgm:spPr/>
      <dgm:t>
        <a:bodyPr/>
        <a:lstStyle/>
        <a:p>
          <a:endParaRPr lang="en-GB"/>
        </a:p>
      </dgm:t>
    </dgm:pt>
    <dgm:pt modelId="{680E94D1-0FF7-42BE-9353-82E4C419C23A}" type="pres">
      <dgm:prSet presAssocID="{FD851BED-6CFC-40D3-9DC5-47CC727C78DB}" presName="Name56" presStyleLbl="parChTrans1D2" presStyleIdx="2" presStyleCnt="4"/>
      <dgm:spPr/>
      <dgm:t>
        <a:bodyPr/>
        <a:lstStyle/>
        <a:p>
          <a:endParaRPr lang="en-GB"/>
        </a:p>
      </dgm:t>
    </dgm:pt>
    <dgm:pt modelId="{D28078C6-B9A9-4FF5-BF06-B99D0BA2C3B4}" type="pres">
      <dgm:prSet presAssocID="{06EF64F8-DF2B-4D3C-A16F-7D49A3E000E9}" presName="text0" presStyleLbl="node1" presStyleIdx="3" presStyleCnt="5" custScaleX="201233">
        <dgm:presLayoutVars>
          <dgm:bulletEnabled val="1"/>
        </dgm:presLayoutVars>
      </dgm:prSet>
      <dgm:spPr/>
      <dgm:t>
        <a:bodyPr/>
        <a:lstStyle/>
        <a:p>
          <a:endParaRPr lang="en-GB"/>
        </a:p>
      </dgm:t>
    </dgm:pt>
    <dgm:pt modelId="{310A64F0-2360-4544-B9CB-3FC2E6976A33}" type="pres">
      <dgm:prSet presAssocID="{6B980410-CC1F-40DC-B627-7D03DC249136}" presName="Name56" presStyleLbl="parChTrans1D2" presStyleIdx="3" presStyleCnt="4"/>
      <dgm:spPr/>
      <dgm:t>
        <a:bodyPr/>
        <a:lstStyle/>
        <a:p>
          <a:endParaRPr lang="en-GB"/>
        </a:p>
      </dgm:t>
    </dgm:pt>
    <dgm:pt modelId="{B05016A7-0AD3-42EB-9B64-13367FCBB7E9}" type="pres">
      <dgm:prSet presAssocID="{4855A00F-94CC-46F2-AD05-CC9C5D4253D8}" presName="text0" presStyleLbl="node1" presStyleIdx="4" presStyleCnt="5" custScaleX="200168" custRadScaleRad="161169" custRadScaleInc="-81587">
        <dgm:presLayoutVars>
          <dgm:bulletEnabled val="1"/>
        </dgm:presLayoutVars>
      </dgm:prSet>
      <dgm:spPr/>
      <dgm:t>
        <a:bodyPr/>
        <a:lstStyle/>
        <a:p>
          <a:endParaRPr lang="en-GB"/>
        </a:p>
      </dgm:t>
    </dgm:pt>
  </dgm:ptLst>
  <dgm:cxnLst>
    <dgm:cxn modelId="{B6BBDDDB-476B-4CFE-B70D-2EBEDCB93092}" type="presOf" srcId="{4855A00F-94CC-46F2-AD05-CC9C5D4253D8}" destId="{B05016A7-0AD3-42EB-9B64-13367FCBB7E9}" srcOrd="0" destOrd="0" presId="urn:microsoft.com/office/officeart/2008/layout/RadialCluster"/>
    <dgm:cxn modelId="{5937C5F7-4E83-47D0-8D3A-77E277D8EAAB}" type="presOf" srcId="{FD851BED-6CFC-40D3-9DC5-47CC727C78DB}" destId="{680E94D1-0FF7-42BE-9353-82E4C419C23A}" srcOrd="0" destOrd="0" presId="urn:microsoft.com/office/officeart/2008/layout/RadialCluster"/>
    <dgm:cxn modelId="{9C05CBF9-D995-4C7F-BD3A-FEC82ED86F3D}" srcId="{FEB588E1-3725-4991-B970-E8BF5EB665B6}" destId="{063BB718-2256-4571-9CE8-1FB0997C0D68}" srcOrd="1" destOrd="0" parTransId="{C46939A1-69BC-445D-A683-B7D632608BB7}" sibTransId="{5E6485C2-1376-47B2-B431-2ABB24153A89}"/>
    <dgm:cxn modelId="{C315E331-7B95-486B-AA2D-029B7802A713}" type="presOf" srcId="{063BB718-2256-4571-9CE8-1FB0997C0D68}" destId="{388EAB9C-5F95-41BF-88B0-876E8D2AB09F}" srcOrd="0" destOrd="0" presId="urn:microsoft.com/office/officeart/2008/layout/RadialCluster"/>
    <dgm:cxn modelId="{E252E054-FFAF-4EA6-AA2E-37B9B9999A59}" srcId="{FEB588E1-3725-4991-B970-E8BF5EB665B6}" destId="{06EF64F8-DF2B-4D3C-A16F-7D49A3E000E9}" srcOrd="2" destOrd="0" parTransId="{FD851BED-6CFC-40D3-9DC5-47CC727C78DB}" sibTransId="{89EB05FD-AE1D-460F-A5D6-45B123A5C3E8}"/>
    <dgm:cxn modelId="{48DDB0CB-7AD6-444F-ABE9-5363EDAF7D5B}" type="presOf" srcId="{FEB588E1-3725-4991-B970-E8BF5EB665B6}" destId="{92F227AF-DB9D-4FA9-B4DC-1D739704F97C}" srcOrd="0" destOrd="0" presId="urn:microsoft.com/office/officeart/2008/layout/RadialCluster"/>
    <dgm:cxn modelId="{F19A54E4-55D5-4FA9-AB81-9B7ADAD30EAC}" srcId="{EFB52945-795D-460B-9599-EAAD98EA6AB1}" destId="{FEB588E1-3725-4991-B970-E8BF5EB665B6}" srcOrd="0" destOrd="0" parTransId="{13A0CA3B-D302-4E0F-ABCD-AD007BA00F6F}" sibTransId="{CA551729-D8C6-42C9-98F0-42C339CDE55B}"/>
    <dgm:cxn modelId="{9BD55621-20A7-4C73-B8EC-379E6A512E51}" srcId="{FEB588E1-3725-4991-B970-E8BF5EB665B6}" destId="{4855A00F-94CC-46F2-AD05-CC9C5D4253D8}" srcOrd="3" destOrd="0" parTransId="{6B980410-CC1F-40DC-B627-7D03DC249136}" sibTransId="{719773D7-6CE5-41FA-BF30-602B29337814}"/>
    <dgm:cxn modelId="{07545743-CD79-4018-BF73-546202B3C081}" type="presOf" srcId="{C6A59B3F-B63E-4776-BBF2-11D6C9FA8789}" destId="{EC8C0CED-5B18-4E21-ACA5-D26A30FC35F7}" srcOrd="0" destOrd="0" presId="urn:microsoft.com/office/officeart/2008/layout/RadialCluster"/>
    <dgm:cxn modelId="{5A434CD6-578B-4FFB-A3C4-84A130CD22CC}" type="presOf" srcId="{EFB52945-795D-460B-9599-EAAD98EA6AB1}" destId="{1926CA86-6C8B-457B-BD06-477EE05027CA}" srcOrd="0" destOrd="0" presId="urn:microsoft.com/office/officeart/2008/layout/RadialCluster"/>
    <dgm:cxn modelId="{ABA31BDB-C4BB-4A19-B1C9-7E2D8D0EB035}" srcId="{FEB588E1-3725-4991-B970-E8BF5EB665B6}" destId="{C6A59B3F-B63E-4776-BBF2-11D6C9FA8789}" srcOrd="0" destOrd="0" parTransId="{7DA347D8-7A60-413F-97A6-2AADEF4E0A4F}" sibTransId="{EC8B8E30-CAAE-4A4F-B9FE-7B6FAB6E2EB6}"/>
    <dgm:cxn modelId="{7E832DE3-C45C-40BC-84FC-60D8F320DA63}" type="presOf" srcId="{6B980410-CC1F-40DC-B627-7D03DC249136}" destId="{310A64F0-2360-4544-B9CB-3FC2E6976A33}" srcOrd="0" destOrd="0" presId="urn:microsoft.com/office/officeart/2008/layout/RadialCluster"/>
    <dgm:cxn modelId="{5146E91E-FD0A-4542-AF0E-2173FC400651}" type="presOf" srcId="{C46939A1-69BC-445D-A683-B7D632608BB7}" destId="{DD15E7D1-0069-4E0C-918F-954700E4C80F}" srcOrd="0" destOrd="0" presId="urn:microsoft.com/office/officeart/2008/layout/RadialCluster"/>
    <dgm:cxn modelId="{D509AE4C-4089-4516-80B6-A746D958A3D2}" type="presOf" srcId="{06EF64F8-DF2B-4D3C-A16F-7D49A3E000E9}" destId="{D28078C6-B9A9-4FF5-BF06-B99D0BA2C3B4}" srcOrd="0" destOrd="0" presId="urn:microsoft.com/office/officeart/2008/layout/RadialCluster"/>
    <dgm:cxn modelId="{5A7A9A1B-C162-4FF2-9A0F-8AA20049C56C}" type="presOf" srcId="{7DA347D8-7A60-413F-97A6-2AADEF4E0A4F}" destId="{0FC32C2C-F47A-4838-B7C6-38417F5BBFF2}" srcOrd="0" destOrd="0" presId="urn:microsoft.com/office/officeart/2008/layout/RadialCluster"/>
    <dgm:cxn modelId="{E3F25240-9026-437D-97CE-1B19B9AE4FA0}" type="presParOf" srcId="{1926CA86-6C8B-457B-BD06-477EE05027CA}" destId="{C3CCF8BF-5DEF-4467-9E02-61D9478A57E1}" srcOrd="0" destOrd="0" presId="urn:microsoft.com/office/officeart/2008/layout/RadialCluster"/>
    <dgm:cxn modelId="{687F466D-04E0-4698-A197-BE22A5438EF1}" type="presParOf" srcId="{C3CCF8BF-5DEF-4467-9E02-61D9478A57E1}" destId="{92F227AF-DB9D-4FA9-B4DC-1D739704F97C}" srcOrd="0" destOrd="0" presId="urn:microsoft.com/office/officeart/2008/layout/RadialCluster"/>
    <dgm:cxn modelId="{1E48718B-C507-4273-B971-FD7886DB6126}" type="presParOf" srcId="{C3CCF8BF-5DEF-4467-9E02-61D9478A57E1}" destId="{0FC32C2C-F47A-4838-B7C6-38417F5BBFF2}" srcOrd="1" destOrd="0" presId="urn:microsoft.com/office/officeart/2008/layout/RadialCluster"/>
    <dgm:cxn modelId="{0B805DEF-D0BF-4815-B292-FBEFDB8AFF5B}" type="presParOf" srcId="{C3CCF8BF-5DEF-4467-9E02-61D9478A57E1}" destId="{EC8C0CED-5B18-4E21-ACA5-D26A30FC35F7}" srcOrd="2" destOrd="0" presId="urn:microsoft.com/office/officeart/2008/layout/RadialCluster"/>
    <dgm:cxn modelId="{D7D97250-34C2-48AF-BD7A-910207BD417E}" type="presParOf" srcId="{C3CCF8BF-5DEF-4467-9E02-61D9478A57E1}" destId="{DD15E7D1-0069-4E0C-918F-954700E4C80F}" srcOrd="3" destOrd="0" presId="urn:microsoft.com/office/officeart/2008/layout/RadialCluster"/>
    <dgm:cxn modelId="{179E6B8E-642D-4EE4-ADC8-580DB171BAD6}" type="presParOf" srcId="{C3CCF8BF-5DEF-4467-9E02-61D9478A57E1}" destId="{388EAB9C-5F95-41BF-88B0-876E8D2AB09F}" srcOrd="4" destOrd="0" presId="urn:microsoft.com/office/officeart/2008/layout/RadialCluster"/>
    <dgm:cxn modelId="{112CA6B3-3A9B-4AE5-9DFF-6FEE70942DDF}" type="presParOf" srcId="{C3CCF8BF-5DEF-4467-9E02-61D9478A57E1}" destId="{680E94D1-0FF7-42BE-9353-82E4C419C23A}" srcOrd="5" destOrd="0" presId="urn:microsoft.com/office/officeart/2008/layout/RadialCluster"/>
    <dgm:cxn modelId="{7332FB70-A976-410E-83E6-4F5F70837E81}" type="presParOf" srcId="{C3CCF8BF-5DEF-4467-9E02-61D9478A57E1}" destId="{D28078C6-B9A9-4FF5-BF06-B99D0BA2C3B4}" srcOrd="6" destOrd="0" presId="urn:microsoft.com/office/officeart/2008/layout/RadialCluster"/>
    <dgm:cxn modelId="{D3952C54-9128-4E7D-ABFF-0A3A4AA7D9B9}" type="presParOf" srcId="{C3CCF8BF-5DEF-4467-9E02-61D9478A57E1}" destId="{310A64F0-2360-4544-B9CB-3FC2E6976A33}" srcOrd="7" destOrd="0" presId="urn:microsoft.com/office/officeart/2008/layout/RadialCluster"/>
    <dgm:cxn modelId="{2AFCBA21-E2C4-4C2F-BB1C-E410486B34D5}" type="presParOf" srcId="{C3CCF8BF-5DEF-4467-9E02-61D9478A57E1}" destId="{B05016A7-0AD3-42EB-9B64-13367FCBB7E9}" srcOrd="8"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D48D2A6-58B5-4BCE-944C-D96D2441A8F6}" type="doc">
      <dgm:prSet loTypeId="urn:microsoft.com/office/officeart/2005/8/layout/pyramid4" loCatId="relationship" qsTypeId="urn:microsoft.com/office/officeart/2005/8/quickstyle/simple1" qsCatId="simple" csTypeId="urn:microsoft.com/office/officeart/2005/8/colors/colorful1#1" csCatId="colorful" phldr="1"/>
      <dgm:spPr/>
      <dgm:t>
        <a:bodyPr/>
        <a:lstStyle/>
        <a:p>
          <a:endParaRPr lang="en-US"/>
        </a:p>
      </dgm:t>
    </dgm:pt>
    <dgm:pt modelId="{3CB71706-6E2D-46AA-8F43-8FC08CDA0599}">
      <dgm:prSet custT="1"/>
      <dgm:spPr/>
      <dgm:t>
        <a:bodyPr/>
        <a:lstStyle/>
        <a:p>
          <a:r>
            <a:rPr lang="en-GB" sz="1400" b="1" spc="-90" baseline="0" dirty="0">
              <a:latin typeface="Arial" panose="020B0604020202020204" pitchFamily="34" charset="0"/>
              <a:cs typeface="Arial" panose="020B0604020202020204" pitchFamily="34" charset="0"/>
            </a:rPr>
            <a:t>Canolbwyntio</a:t>
          </a:r>
          <a:r>
            <a:rPr lang="en-GB" sz="1400" b="1" dirty="0">
              <a:latin typeface="Arial" panose="020B0604020202020204" pitchFamily="34" charset="0"/>
              <a:cs typeface="Arial" panose="020B0604020202020204" pitchFamily="34" charset="0"/>
            </a:rPr>
            <a:t> ar fodel gwasanaeth y dyfodol ar gyfer pob partner</a:t>
          </a:r>
          <a:endParaRPr lang="en-US" sz="1400" b="1" dirty="0">
            <a:latin typeface="Arial" panose="020B0604020202020204" pitchFamily="34" charset="0"/>
            <a:cs typeface="Arial" panose="020B0604020202020204" pitchFamily="34" charset="0"/>
          </a:endParaRPr>
        </a:p>
      </dgm:t>
    </dgm:pt>
    <dgm:pt modelId="{6B1F08EC-2024-45C6-9551-95659970EDDE}" type="parTrans" cxnId="{E3ADD849-4DE8-4500-BDB8-3E67B195BE5C}">
      <dgm:prSet/>
      <dgm:spPr/>
      <dgm:t>
        <a:bodyPr/>
        <a:lstStyle/>
        <a:p>
          <a:endParaRPr lang="en-US" sz="1400" b="1">
            <a:latin typeface="Arial" panose="020B0604020202020204" pitchFamily="34" charset="0"/>
            <a:cs typeface="Arial" panose="020B0604020202020204" pitchFamily="34" charset="0"/>
          </a:endParaRPr>
        </a:p>
      </dgm:t>
    </dgm:pt>
    <dgm:pt modelId="{BC9B9676-6B57-4D1A-89CB-98D25E360816}" type="sibTrans" cxnId="{E3ADD849-4DE8-4500-BDB8-3E67B195BE5C}">
      <dgm:prSet/>
      <dgm:spPr/>
      <dgm:t>
        <a:bodyPr/>
        <a:lstStyle/>
        <a:p>
          <a:endParaRPr lang="en-US" sz="1400" b="1">
            <a:latin typeface="Arial" panose="020B0604020202020204" pitchFamily="34" charset="0"/>
            <a:cs typeface="Arial" panose="020B0604020202020204" pitchFamily="34" charset="0"/>
          </a:endParaRPr>
        </a:p>
      </dgm:t>
    </dgm:pt>
    <dgm:pt modelId="{6F50E636-199D-44DE-A6F9-440EFA5AEC8C}">
      <dgm:prSet custT="1"/>
      <dgm:spPr/>
      <dgm:t>
        <a:bodyPr/>
        <a:lstStyle/>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Fframwaith i helpu i brofi cynlluniau a </a:t>
          </a:r>
          <a:r>
            <a:rPr lang="en-GB" sz="1400" b="1" spc="-110" baseline="0" dirty="0">
              <a:latin typeface="Arial" panose="020B0604020202020204" pitchFamily="34" charset="0"/>
              <a:cs typeface="Arial" panose="020B0604020202020204" pitchFamily="34" charset="0"/>
            </a:rPr>
            <a:t>blaenoriaethau</a:t>
          </a:r>
          <a:r>
            <a:rPr lang="en-GB" sz="1400" b="1" spc="-11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yn ei erbyn</a:t>
          </a:r>
          <a:endParaRPr lang="en-US" sz="1400" b="1" dirty="0">
            <a:latin typeface="Arial" panose="020B0604020202020204" pitchFamily="34" charset="0"/>
            <a:cs typeface="Arial" panose="020B0604020202020204" pitchFamily="34" charset="0"/>
          </a:endParaRPr>
        </a:p>
      </dgm:t>
    </dgm:pt>
    <dgm:pt modelId="{B585AA6B-DA50-44E3-97A1-F7616347D2D6}" type="parTrans" cxnId="{F1E83AF8-6929-43BE-BE7F-A399195F8846}">
      <dgm:prSet/>
      <dgm:spPr/>
      <dgm:t>
        <a:bodyPr/>
        <a:lstStyle/>
        <a:p>
          <a:endParaRPr lang="en-US" sz="1400" b="1">
            <a:latin typeface="Arial" panose="020B0604020202020204" pitchFamily="34" charset="0"/>
            <a:cs typeface="Arial" panose="020B0604020202020204" pitchFamily="34" charset="0"/>
          </a:endParaRPr>
        </a:p>
      </dgm:t>
    </dgm:pt>
    <dgm:pt modelId="{36400251-4EF4-42FA-BF60-3C0EC6A59AF7}" type="sibTrans" cxnId="{F1E83AF8-6929-43BE-BE7F-A399195F8846}">
      <dgm:prSet/>
      <dgm:spPr/>
      <dgm:t>
        <a:bodyPr/>
        <a:lstStyle/>
        <a:p>
          <a:endParaRPr lang="en-US" sz="1400" b="1">
            <a:latin typeface="Arial" panose="020B0604020202020204" pitchFamily="34" charset="0"/>
            <a:cs typeface="Arial" panose="020B0604020202020204" pitchFamily="34" charset="0"/>
          </a:endParaRPr>
        </a:p>
      </dgm:t>
    </dgm:pt>
    <dgm:pt modelId="{9631D285-FD3C-45D2-AE3C-99A61B58260D}">
      <dgm:prSet custT="1"/>
      <dgm:spPr/>
      <dgm:t>
        <a:bodyPr/>
        <a:lstStyle/>
        <a:p>
          <a:r>
            <a:rPr lang="en-GB" sz="1300" b="1" dirty="0">
              <a:latin typeface="Arial" panose="020B0604020202020204" pitchFamily="34" charset="0"/>
              <a:cs typeface="Arial" panose="020B0604020202020204" pitchFamily="34" charset="0"/>
            </a:rPr>
            <a:t>Ymrwymiad </a:t>
          </a:r>
          <a:r>
            <a:rPr lang="en-GB" sz="1300" b="1" dirty="0" smtClean="0">
              <a:latin typeface="Arial" panose="020B0604020202020204" pitchFamily="34" charset="0"/>
              <a:cs typeface="Arial" panose="020B0604020202020204" pitchFamily="34" charset="0"/>
            </a:rPr>
            <a:t/>
          </a:r>
          <a:br>
            <a:rPr lang="en-GB" sz="1300" b="1" dirty="0" smtClean="0">
              <a:latin typeface="Arial" panose="020B0604020202020204" pitchFamily="34" charset="0"/>
              <a:cs typeface="Arial" panose="020B0604020202020204" pitchFamily="34" charset="0"/>
            </a:rPr>
          </a:br>
          <a:r>
            <a:rPr lang="en-GB" sz="1300" b="1" dirty="0" smtClean="0">
              <a:latin typeface="Arial" panose="020B0604020202020204" pitchFamily="34" charset="0"/>
              <a:cs typeface="Arial" panose="020B0604020202020204" pitchFamily="34" charset="0"/>
            </a:rPr>
            <a:t>i </a:t>
          </a:r>
          <a:r>
            <a:rPr lang="en-GB" sz="1300" b="1" dirty="0">
              <a:latin typeface="Arial" panose="020B0604020202020204" pitchFamily="34" charset="0"/>
              <a:cs typeface="Arial" panose="020B0604020202020204" pitchFamily="34" charset="0"/>
            </a:rPr>
            <a:t>helpu i wneud ei gilydd yn atebol</a:t>
          </a:r>
          <a:endParaRPr lang="en-US" sz="1400" b="1" dirty="0">
            <a:latin typeface="Arial" panose="020B0604020202020204" pitchFamily="34" charset="0"/>
            <a:cs typeface="Arial" panose="020B0604020202020204" pitchFamily="34" charset="0"/>
          </a:endParaRPr>
        </a:p>
      </dgm:t>
    </dgm:pt>
    <dgm:pt modelId="{8DF3602F-FCCB-40AF-8030-221A3CA2D897}" type="parTrans" cxnId="{860A82C0-8350-42B0-B330-5F955A13F9A9}">
      <dgm:prSet/>
      <dgm:spPr/>
      <dgm:t>
        <a:bodyPr/>
        <a:lstStyle/>
        <a:p>
          <a:endParaRPr lang="en-US" sz="1400" b="1">
            <a:latin typeface="Arial" panose="020B0604020202020204" pitchFamily="34" charset="0"/>
            <a:cs typeface="Arial" panose="020B0604020202020204" pitchFamily="34" charset="0"/>
          </a:endParaRPr>
        </a:p>
      </dgm:t>
    </dgm:pt>
    <dgm:pt modelId="{F1D4B309-0CCF-4F31-A96A-541C8248E35A}" type="sibTrans" cxnId="{860A82C0-8350-42B0-B330-5F955A13F9A9}">
      <dgm:prSet/>
      <dgm:spPr/>
      <dgm:t>
        <a:bodyPr/>
        <a:lstStyle/>
        <a:p>
          <a:endParaRPr lang="en-US" sz="1400" b="1">
            <a:latin typeface="Arial" panose="020B0604020202020204" pitchFamily="34" charset="0"/>
            <a:cs typeface="Arial" panose="020B0604020202020204" pitchFamily="34" charset="0"/>
          </a:endParaRPr>
        </a:p>
      </dgm:t>
    </dgm:pt>
    <dgm:pt modelId="{94B84A2C-B3DB-4F81-A165-AAFE522005BE}">
      <dgm:prSet phldrT="[Text]" custT="1"/>
      <dgm:spPr/>
      <dgm:t>
        <a:bodyPr/>
        <a:lstStyle/>
        <a:p>
          <a:r>
            <a:rPr lang="en-GB" sz="1200" b="1" spc="0" dirty="0">
              <a:latin typeface="Arial" panose="020B0604020202020204" pitchFamily="34" charset="0"/>
              <a:cs typeface="Arial" panose="020B0604020202020204" pitchFamily="34" charset="0"/>
            </a:rPr>
            <a:t>Nodi </a:t>
          </a:r>
          <a:r>
            <a:rPr lang="en-GB" sz="1200" b="1" spc="0" baseline="0" dirty="0">
              <a:latin typeface="Arial" panose="020B0604020202020204" pitchFamily="34" charset="0"/>
              <a:cs typeface="Arial" panose="020B0604020202020204" pitchFamily="34" charset="0"/>
            </a:rPr>
            <a:t>blaenoriaethau </a:t>
          </a:r>
          <a:r>
            <a:rPr lang="en-GB" sz="1200" b="1" spc="0" dirty="0">
              <a:latin typeface="Arial" panose="020B0604020202020204" pitchFamily="34" charset="0"/>
              <a:cs typeface="Arial" panose="020B0604020202020204" pitchFamily="34" charset="0"/>
            </a:rPr>
            <a:t>strategol </a:t>
          </a:r>
          <a:r>
            <a:rPr lang="en-GB" sz="1200" b="1" spc="0" baseline="0" dirty="0">
              <a:latin typeface="Arial" panose="020B0604020202020204" pitchFamily="34" charset="0"/>
              <a:cs typeface="Arial" panose="020B0604020202020204" pitchFamily="34" charset="0"/>
            </a:rPr>
            <a:t>allweddol ar gyfer newid y </a:t>
          </a:r>
          <a:r>
            <a:rPr lang="en-GB" sz="1200" b="1" spc="-70" baseline="0" dirty="0">
              <a:latin typeface="Arial" panose="020B0604020202020204" pitchFamily="34" charset="0"/>
              <a:cs typeface="Arial" panose="020B0604020202020204" pitchFamily="34" charset="0"/>
            </a:rPr>
            <a:t>mae pob </a:t>
          </a:r>
          <a:r>
            <a:rPr lang="en-GB" sz="1200" b="1" spc="-70" baseline="0" dirty="0" smtClean="0">
              <a:latin typeface="Arial" panose="020B0604020202020204" pitchFamily="34" charset="0"/>
              <a:cs typeface="Arial" panose="020B0604020202020204" pitchFamily="34" charset="0"/>
            </a:rPr>
            <a:t>partner </a:t>
          </a:r>
          <a:r>
            <a:rPr lang="en-GB" sz="1200" b="1" spc="-70" baseline="0" dirty="0">
              <a:latin typeface="Arial" panose="020B0604020202020204" pitchFamily="34" charset="0"/>
              <a:cs typeface="Arial" panose="020B0604020202020204" pitchFamily="34" charset="0"/>
            </a:rPr>
            <a:t>yn cytuno </a:t>
          </a:r>
          <a:r>
            <a:rPr lang="en-GB" sz="1200" b="1" spc="-70" dirty="0">
              <a:latin typeface="Arial" panose="020B0604020202020204" pitchFamily="34" charset="0"/>
              <a:cs typeface="Arial" panose="020B0604020202020204" pitchFamily="34" charset="0"/>
            </a:rPr>
            <a:t>arnynt</a:t>
          </a:r>
          <a:endParaRPr lang="en-US" sz="1200" b="1" spc="-70" dirty="0">
            <a:latin typeface="Arial" panose="020B0604020202020204" pitchFamily="34" charset="0"/>
            <a:cs typeface="Arial" panose="020B0604020202020204" pitchFamily="34" charset="0"/>
          </a:endParaRPr>
        </a:p>
      </dgm:t>
    </dgm:pt>
    <dgm:pt modelId="{B0CBD74D-9F68-4F2E-8920-15B1A273A9CB}" type="sibTrans" cxnId="{10DA0A0D-CDF0-4EE4-A8B9-422F10784682}">
      <dgm:prSet/>
      <dgm:spPr/>
      <dgm:t>
        <a:bodyPr/>
        <a:lstStyle/>
        <a:p>
          <a:endParaRPr lang="en-US" sz="1400" b="1">
            <a:latin typeface="Arial" panose="020B0604020202020204" pitchFamily="34" charset="0"/>
            <a:cs typeface="Arial" panose="020B0604020202020204" pitchFamily="34" charset="0"/>
          </a:endParaRPr>
        </a:p>
      </dgm:t>
    </dgm:pt>
    <dgm:pt modelId="{130B7DFB-1556-4F59-AFE2-C6D4C67253F6}" type="parTrans" cxnId="{10DA0A0D-CDF0-4EE4-A8B9-422F10784682}">
      <dgm:prSet/>
      <dgm:spPr/>
      <dgm:t>
        <a:bodyPr/>
        <a:lstStyle/>
        <a:p>
          <a:endParaRPr lang="en-US" sz="1400" b="1">
            <a:latin typeface="Arial" panose="020B0604020202020204" pitchFamily="34" charset="0"/>
            <a:cs typeface="Arial" panose="020B0604020202020204" pitchFamily="34" charset="0"/>
          </a:endParaRPr>
        </a:p>
      </dgm:t>
    </dgm:pt>
    <dgm:pt modelId="{A20C8017-AB41-4B0A-AB15-31ADE59E0804}" type="pres">
      <dgm:prSet presAssocID="{1D48D2A6-58B5-4BCE-944C-D96D2441A8F6}" presName="compositeShape" presStyleCnt="0">
        <dgm:presLayoutVars>
          <dgm:chMax val="9"/>
          <dgm:dir/>
          <dgm:resizeHandles val="exact"/>
        </dgm:presLayoutVars>
      </dgm:prSet>
      <dgm:spPr/>
      <dgm:t>
        <a:bodyPr/>
        <a:lstStyle/>
        <a:p>
          <a:endParaRPr lang="en-GB"/>
        </a:p>
      </dgm:t>
    </dgm:pt>
    <dgm:pt modelId="{67A9F769-065D-47F6-A4C6-5734CE77EDE7}" type="pres">
      <dgm:prSet presAssocID="{1D48D2A6-58B5-4BCE-944C-D96D2441A8F6}" presName="triangle1" presStyleLbl="node1" presStyleIdx="0" presStyleCnt="4" custScaleX="101531" custScaleY="99517" custLinFactNeighborX="1160" custLinFactNeighborY="1160">
        <dgm:presLayoutVars>
          <dgm:bulletEnabled val="1"/>
        </dgm:presLayoutVars>
      </dgm:prSet>
      <dgm:spPr/>
      <dgm:t>
        <a:bodyPr/>
        <a:lstStyle/>
        <a:p>
          <a:endParaRPr lang="en-GB"/>
        </a:p>
      </dgm:t>
    </dgm:pt>
    <dgm:pt modelId="{15076152-D9D7-4C00-B37E-FC22D682E6B4}" type="pres">
      <dgm:prSet presAssocID="{1D48D2A6-58B5-4BCE-944C-D96D2441A8F6}" presName="triangle2" presStyleLbl="node1" presStyleIdx="1" presStyleCnt="4" custScaleX="97604" custScaleY="91287" custLinFactNeighborX="1740" custLinFactNeighborY="-5903">
        <dgm:presLayoutVars>
          <dgm:bulletEnabled val="1"/>
        </dgm:presLayoutVars>
      </dgm:prSet>
      <dgm:spPr/>
      <dgm:t>
        <a:bodyPr/>
        <a:lstStyle/>
        <a:p>
          <a:endParaRPr lang="en-GB"/>
        </a:p>
      </dgm:t>
    </dgm:pt>
    <dgm:pt modelId="{34E097DA-853B-45B9-B157-C489964F0DF3}" type="pres">
      <dgm:prSet presAssocID="{1D48D2A6-58B5-4BCE-944C-D96D2441A8F6}" presName="triangle3" presStyleLbl="node1" presStyleIdx="2" presStyleCnt="4" custAng="0" custScaleY="87045" custLinFactNeighborY="-6301">
        <dgm:presLayoutVars>
          <dgm:bulletEnabled val="1"/>
        </dgm:presLayoutVars>
      </dgm:prSet>
      <dgm:spPr/>
      <dgm:t>
        <a:bodyPr/>
        <a:lstStyle/>
        <a:p>
          <a:endParaRPr lang="en-GB"/>
        </a:p>
      </dgm:t>
    </dgm:pt>
    <dgm:pt modelId="{F405E22E-FC9D-4340-B0B6-F06C4A4EC5D2}" type="pres">
      <dgm:prSet presAssocID="{1D48D2A6-58B5-4BCE-944C-D96D2441A8F6}" presName="triangle4" presStyleLbl="node1" presStyleIdx="3" presStyleCnt="4" custScaleY="89173" custLinFactNeighborX="0" custLinFactNeighborY="-6199">
        <dgm:presLayoutVars>
          <dgm:bulletEnabled val="1"/>
        </dgm:presLayoutVars>
      </dgm:prSet>
      <dgm:spPr/>
      <dgm:t>
        <a:bodyPr/>
        <a:lstStyle/>
        <a:p>
          <a:endParaRPr lang="en-GB"/>
        </a:p>
      </dgm:t>
    </dgm:pt>
  </dgm:ptLst>
  <dgm:cxnLst>
    <dgm:cxn modelId="{A5E29594-40B9-49BD-BC6B-75E9B5F803EA}" type="presOf" srcId="{94B84A2C-B3DB-4F81-A165-AAFE522005BE}" destId="{67A9F769-065D-47F6-A4C6-5734CE77EDE7}" srcOrd="0" destOrd="0" presId="urn:microsoft.com/office/officeart/2005/8/layout/pyramid4"/>
    <dgm:cxn modelId="{860A82C0-8350-42B0-B330-5F955A13F9A9}" srcId="{1D48D2A6-58B5-4BCE-944C-D96D2441A8F6}" destId="{9631D285-FD3C-45D2-AE3C-99A61B58260D}" srcOrd="3" destOrd="0" parTransId="{8DF3602F-FCCB-40AF-8030-221A3CA2D897}" sibTransId="{F1D4B309-0CCF-4F31-A96A-541C8248E35A}"/>
    <dgm:cxn modelId="{4614380F-781D-4213-BDA7-866AFD169F16}" type="presOf" srcId="{6F50E636-199D-44DE-A6F9-440EFA5AEC8C}" destId="{34E097DA-853B-45B9-B157-C489964F0DF3}" srcOrd="0" destOrd="0" presId="urn:microsoft.com/office/officeart/2005/8/layout/pyramid4"/>
    <dgm:cxn modelId="{4459CC79-90A8-48B2-9696-3546D1753104}" type="presOf" srcId="{1D48D2A6-58B5-4BCE-944C-D96D2441A8F6}" destId="{A20C8017-AB41-4B0A-AB15-31ADE59E0804}" srcOrd="0" destOrd="0" presId="urn:microsoft.com/office/officeart/2005/8/layout/pyramid4"/>
    <dgm:cxn modelId="{4FD9422A-97DB-4AD7-A802-1CA5DFA1F73B}" type="presOf" srcId="{3CB71706-6E2D-46AA-8F43-8FC08CDA0599}" destId="{15076152-D9D7-4C00-B37E-FC22D682E6B4}" srcOrd="0" destOrd="0" presId="urn:microsoft.com/office/officeart/2005/8/layout/pyramid4"/>
    <dgm:cxn modelId="{10DA0A0D-CDF0-4EE4-A8B9-422F10784682}" srcId="{1D48D2A6-58B5-4BCE-944C-D96D2441A8F6}" destId="{94B84A2C-B3DB-4F81-A165-AAFE522005BE}" srcOrd="0" destOrd="0" parTransId="{130B7DFB-1556-4F59-AFE2-C6D4C67253F6}" sibTransId="{B0CBD74D-9F68-4F2E-8920-15B1A273A9CB}"/>
    <dgm:cxn modelId="{F1E83AF8-6929-43BE-BE7F-A399195F8846}" srcId="{1D48D2A6-58B5-4BCE-944C-D96D2441A8F6}" destId="{6F50E636-199D-44DE-A6F9-440EFA5AEC8C}" srcOrd="2" destOrd="0" parTransId="{B585AA6B-DA50-44E3-97A1-F7616347D2D6}" sibTransId="{36400251-4EF4-42FA-BF60-3C0EC6A59AF7}"/>
    <dgm:cxn modelId="{5FF90AB7-7B96-40C3-8484-401293236249}" type="presOf" srcId="{9631D285-FD3C-45D2-AE3C-99A61B58260D}" destId="{F405E22E-FC9D-4340-B0B6-F06C4A4EC5D2}" srcOrd="0" destOrd="0" presId="urn:microsoft.com/office/officeart/2005/8/layout/pyramid4"/>
    <dgm:cxn modelId="{E3ADD849-4DE8-4500-BDB8-3E67B195BE5C}" srcId="{1D48D2A6-58B5-4BCE-944C-D96D2441A8F6}" destId="{3CB71706-6E2D-46AA-8F43-8FC08CDA0599}" srcOrd="1" destOrd="0" parTransId="{6B1F08EC-2024-45C6-9551-95659970EDDE}" sibTransId="{BC9B9676-6B57-4D1A-89CB-98D25E360816}"/>
    <dgm:cxn modelId="{EA75E3EA-206B-4177-80DB-E8FADA7611AB}" type="presParOf" srcId="{A20C8017-AB41-4B0A-AB15-31ADE59E0804}" destId="{67A9F769-065D-47F6-A4C6-5734CE77EDE7}" srcOrd="0" destOrd="0" presId="urn:microsoft.com/office/officeart/2005/8/layout/pyramid4"/>
    <dgm:cxn modelId="{24B30FC7-ACA2-47BA-A8C4-1AF3E7E65106}" type="presParOf" srcId="{A20C8017-AB41-4B0A-AB15-31ADE59E0804}" destId="{15076152-D9D7-4C00-B37E-FC22D682E6B4}" srcOrd="1" destOrd="0" presId="urn:microsoft.com/office/officeart/2005/8/layout/pyramid4"/>
    <dgm:cxn modelId="{B0200794-0200-4F55-867E-422DD94E7967}" type="presParOf" srcId="{A20C8017-AB41-4B0A-AB15-31ADE59E0804}" destId="{34E097DA-853B-45B9-B157-C489964F0DF3}" srcOrd="2" destOrd="0" presId="urn:microsoft.com/office/officeart/2005/8/layout/pyramid4"/>
    <dgm:cxn modelId="{C72D0A0C-826C-447E-80B7-B433CB3CB1C2}" type="presParOf" srcId="{A20C8017-AB41-4B0A-AB15-31ADE59E0804}" destId="{F405E22E-FC9D-4340-B0B6-F06C4A4EC5D2}"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AFA407-6590-4AFB-8B70-802AC5918F63}" type="doc">
      <dgm:prSet loTypeId="urn:microsoft.com/office/officeart/2005/8/layout/radial1" loCatId="relationship" qsTypeId="urn:microsoft.com/office/officeart/2005/8/quickstyle/3d2#1" qsCatId="3D" csTypeId="urn:microsoft.com/office/officeart/2005/8/colors/colorful5" csCatId="colorful" phldr="1"/>
      <dgm:spPr/>
    </dgm:pt>
    <dgm:pt modelId="{8E061EC9-7CC9-4132-9803-0C117C84783D}">
      <dgm:prSet custT="1"/>
      <dgm:spPr>
        <a:solidFill>
          <a:schemeClr val="accent2">
            <a:lumMod val="40000"/>
            <a:lumOff val="60000"/>
          </a:schemeClr>
        </a:solidFill>
      </dgm:spPr>
      <dgm:t>
        <a:bodyPr>
          <a:sp3d extrusionH="57150">
            <a:bevelT w="38100" h="38100"/>
          </a:sp3d>
        </a:bodyPr>
        <a:lstStyle/>
        <a:p>
          <a:pPr marR="0" algn="ctr" rtl="0"/>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Arwain </a:t>
          </a:r>
          <a: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
          </a:r>
          <a:b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br>
          <a: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 </a:t>
          </a:r>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chefnogi pobl drwy’r ailddylunio </a:t>
          </a:r>
          <a: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
          </a:r>
          <a:b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br>
          <a:r>
            <a:rPr lang="en-GB" sz="1600" b="1"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a’r </a:t>
          </a:r>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newid</a:t>
          </a:r>
          <a:endParaRPr lang="en-GB" sz="1600" b="1"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gm:t>
    </dgm:pt>
    <dgm:pt modelId="{EC228D4B-1480-48BA-8CE9-679DF76F61CC}" type="parTrans" cxnId="{B9C1A654-9831-4E58-B57B-B2AE8410DC8A}">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6275DF01-A569-4EB4-9C8A-BB3F312879AE}" type="sibTrans" cxnId="{B9C1A654-9831-4E58-B57B-B2AE8410DC8A}">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7863265B-C24F-4F08-B0C8-D568E546BAF2}">
      <dgm:prSet custT="1"/>
      <dgm:spPr>
        <a:solidFill>
          <a:schemeClr val="accent1">
            <a:lumMod val="40000"/>
            <a:lumOff val="60000"/>
          </a:schemeClr>
        </a:solidFill>
      </dgm:spPr>
      <dgm:t>
        <a:bodyPr>
          <a:sp3d extrusionH="57150">
            <a:bevelT w="38100" h="38100"/>
          </a:sp3d>
        </a:bodyPr>
        <a:lstStyle/>
        <a:p>
          <a:pPr marR="0" algn="ctr" rtl="0"/>
          <a:r>
            <a:rPr lang="en-GB" sz="1600" b="1" i="0" cap="none" spc="0" baseline="0" dirty="0">
              <a:ln w="12700">
                <a:solidFill>
                  <a:schemeClr val="tx2">
                    <a:satMod val="155000"/>
                  </a:schemeClr>
                </a:solidFill>
                <a:prstDash val="solid"/>
              </a:ln>
              <a:solidFill>
                <a:schemeClr val="bg1"/>
              </a:solidFill>
              <a:effectLst/>
              <a:latin typeface="Arial" panose="020B0604020202020204" pitchFamily="34" charset="0"/>
              <a:cs typeface="Arial" panose="020B0604020202020204" pitchFamily="34" charset="0"/>
            </a:rPr>
            <a:t>Nodi’r agenda a’i gyd-destun</a:t>
          </a:r>
        </a:p>
      </dgm:t>
    </dgm:pt>
    <dgm:pt modelId="{780598ED-0445-4D93-AEA1-CECAE3B268DC}" type="parTrans" cxnId="{C10B83C7-0CF2-4F26-9A24-0F4D2A622A13}">
      <dgm:prSet custT="1"/>
      <dgm:spPr/>
      <dgm:t>
        <a:bodyPr>
          <a:sp3d extrusionH="57150">
            <a:bevelT w="38100" h="38100"/>
          </a:sp3d>
        </a:bodyPr>
        <a:lstStyle/>
        <a:p>
          <a:endParaRPr lang="en-GB"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4B317A61-F556-4949-BA18-D14C180D7652}" type="sibTrans" cxnId="{C10B83C7-0CF2-4F26-9A24-0F4D2A622A13}">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54954CE2-5703-4B61-9059-DAEA9709E226}">
      <dgm:prSet custT="1"/>
      <dgm:spPr/>
      <dgm:t>
        <a:bodyPr>
          <a:sp3d extrusionH="57150">
            <a:bevelT w="38100" h="38100"/>
          </a:sp3d>
        </a:bodyPr>
        <a:lstStyle/>
        <a:p>
          <a:pPr marR="0" algn="ctr" rtl="0"/>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Dylunio’r dyfodol</a:t>
          </a:r>
          <a:endParaRPr lang="en-GB" sz="1600" b="1"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gm:t>
    </dgm:pt>
    <dgm:pt modelId="{1F7F5610-005A-4A12-A7EB-234D0DA61FA0}" type="parTrans" cxnId="{B39DD663-F5B4-47AF-9B1E-A78F31533D54}">
      <dgm:prSet custT="1"/>
      <dgm:spPr/>
      <dgm:t>
        <a:bodyPr>
          <a:sp3d extrusionH="57150">
            <a:bevelT w="38100" h="38100"/>
          </a:sp3d>
        </a:bodyPr>
        <a:lstStyle/>
        <a:p>
          <a:endParaRPr lang="en-GB"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6D5FBA81-550F-4271-8423-277734DF508B}" type="sibTrans" cxnId="{B39DD663-F5B4-47AF-9B1E-A78F31533D54}">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EF499B8D-8BDE-446E-8C37-8903204F493E}">
      <dgm:prSet custT="1"/>
      <dgm:spPr/>
      <dgm:t>
        <a:bodyPr>
          <a:sp3d extrusionH="57150">
            <a:bevelT w="38100" h="38100"/>
          </a:sp3d>
        </a:bodyPr>
        <a:lstStyle/>
        <a:p>
          <a:pPr marR="0" algn="ctr" rtl="0"/>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Cyflawni’r newid</a:t>
          </a:r>
          <a:endParaRPr lang="en-GB" sz="1600" b="1"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gm:t>
    </dgm:pt>
    <dgm:pt modelId="{D8962FDD-00EA-4693-B5FA-D8CF34DEDAE8}" type="parTrans" cxnId="{FB7EADDE-947F-4542-8E67-334AD73015AA}">
      <dgm:prSet custT="1"/>
      <dgm:spPr/>
      <dgm:t>
        <a:bodyPr>
          <a:sp3d extrusionH="57150">
            <a:bevelT w="38100" h="38100"/>
          </a:sp3d>
        </a:bodyPr>
        <a:lstStyle/>
        <a:p>
          <a:endParaRPr lang="en-GB"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4D53C54C-CF4C-451C-B782-73C24E5CEEEF}" type="sibTrans" cxnId="{FB7EADDE-947F-4542-8E67-334AD73015AA}">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DA0C313C-4743-4060-A9AA-B0529D1D486F}">
      <dgm:prSet custT="1"/>
      <dgm:spPr/>
      <dgm:t>
        <a:bodyPr>
          <a:sp3d extrusionH="57150">
            <a:bevelT w="38100" h="38100"/>
          </a:sp3d>
        </a:bodyPr>
        <a:lstStyle/>
        <a:p>
          <a:pPr marR="0" algn="ctr" rtl="0"/>
          <a:r>
            <a:rPr lang="en-GB" sz="1600" b="1"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Gwerthuso’r newid</a:t>
          </a:r>
          <a:endParaRPr lang="en-GB" sz="1600" b="1"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gm:t>
    </dgm:pt>
    <dgm:pt modelId="{B3154EEE-3284-4DA1-9DEC-DEA4FEC15BE9}" type="parTrans" cxnId="{2CD7D44B-7B76-4E23-8243-FDFF5F6DF906}">
      <dgm:prSet custT="1"/>
      <dgm:spPr/>
      <dgm:t>
        <a:bodyPr>
          <a:sp3d extrusionH="57150">
            <a:bevelT w="38100" h="38100"/>
          </a:sp3d>
        </a:bodyPr>
        <a:lstStyle/>
        <a:p>
          <a:endParaRPr lang="en-GB" sz="1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EDF42FAD-F21D-4F17-8434-D1A8ADC049D7}" type="sibTrans" cxnId="{2CD7D44B-7B76-4E23-8243-FDFF5F6DF906}">
      <dgm:prSet/>
      <dgm:spPr/>
      <dgm:t>
        <a:bodyPr/>
        <a:lstStyle/>
        <a:p>
          <a:endParaRPr lang="en-GB" sz="12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gm:t>
    </dgm:pt>
    <dgm:pt modelId="{809FB277-87F0-44D8-8641-757EB882141E}" type="pres">
      <dgm:prSet presAssocID="{FCAFA407-6590-4AFB-8B70-802AC5918F63}" presName="cycle" presStyleCnt="0">
        <dgm:presLayoutVars>
          <dgm:chMax val="1"/>
          <dgm:dir/>
          <dgm:animLvl val="ctr"/>
          <dgm:resizeHandles val="exact"/>
        </dgm:presLayoutVars>
      </dgm:prSet>
      <dgm:spPr/>
    </dgm:pt>
    <dgm:pt modelId="{B7610BA9-59B3-4293-9625-1DC91B7DB5CE}" type="pres">
      <dgm:prSet presAssocID="{8E061EC9-7CC9-4132-9803-0C117C84783D}" presName="centerShape" presStyleLbl="node0" presStyleIdx="0" presStyleCnt="1" custScaleX="155247" custScaleY="114508"/>
      <dgm:spPr/>
      <dgm:t>
        <a:bodyPr/>
        <a:lstStyle/>
        <a:p>
          <a:endParaRPr lang="en-GB"/>
        </a:p>
      </dgm:t>
    </dgm:pt>
    <dgm:pt modelId="{622D4FF5-D890-44FB-9F4D-122188B8CA1A}" type="pres">
      <dgm:prSet presAssocID="{780598ED-0445-4D93-AEA1-CECAE3B268DC}" presName="Name9" presStyleLbl="parChTrans1D2" presStyleIdx="0" presStyleCnt="4"/>
      <dgm:spPr/>
      <dgm:t>
        <a:bodyPr/>
        <a:lstStyle/>
        <a:p>
          <a:endParaRPr lang="en-GB"/>
        </a:p>
      </dgm:t>
    </dgm:pt>
    <dgm:pt modelId="{CF84034B-9411-462F-AD9F-06BF196EA823}" type="pres">
      <dgm:prSet presAssocID="{780598ED-0445-4D93-AEA1-CECAE3B268DC}" presName="connTx" presStyleLbl="parChTrans1D2" presStyleIdx="0" presStyleCnt="4"/>
      <dgm:spPr/>
      <dgm:t>
        <a:bodyPr/>
        <a:lstStyle/>
        <a:p>
          <a:endParaRPr lang="en-GB"/>
        </a:p>
      </dgm:t>
    </dgm:pt>
    <dgm:pt modelId="{6B0E2D04-71EC-474A-8BE9-F4D9114E5712}" type="pres">
      <dgm:prSet presAssocID="{7863265B-C24F-4F08-B0C8-D568E546BAF2}" presName="node" presStyleLbl="node1" presStyleIdx="0" presStyleCnt="4" custScaleX="156748" custScaleY="114772" custRadScaleRad="100568">
        <dgm:presLayoutVars>
          <dgm:bulletEnabled val="1"/>
        </dgm:presLayoutVars>
      </dgm:prSet>
      <dgm:spPr/>
      <dgm:t>
        <a:bodyPr/>
        <a:lstStyle/>
        <a:p>
          <a:endParaRPr lang="en-GB"/>
        </a:p>
      </dgm:t>
    </dgm:pt>
    <dgm:pt modelId="{46405FD5-E09D-4C99-9374-FBFE061268FE}" type="pres">
      <dgm:prSet presAssocID="{1F7F5610-005A-4A12-A7EB-234D0DA61FA0}" presName="Name9" presStyleLbl="parChTrans1D2" presStyleIdx="1" presStyleCnt="4"/>
      <dgm:spPr/>
      <dgm:t>
        <a:bodyPr/>
        <a:lstStyle/>
        <a:p>
          <a:endParaRPr lang="en-GB"/>
        </a:p>
      </dgm:t>
    </dgm:pt>
    <dgm:pt modelId="{A3FEF7CD-23F8-4234-A68A-7B730C4EB68E}" type="pres">
      <dgm:prSet presAssocID="{1F7F5610-005A-4A12-A7EB-234D0DA61FA0}" presName="connTx" presStyleLbl="parChTrans1D2" presStyleIdx="1" presStyleCnt="4"/>
      <dgm:spPr/>
      <dgm:t>
        <a:bodyPr/>
        <a:lstStyle/>
        <a:p>
          <a:endParaRPr lang="en-GB"/>
        </a:p>
      </dgm:t>
    </dgm:pt>
    <dgm:pt modelId="{056B30DB-B410-474A-9597-DDDAD840E5EF}" type="pres">
      <dgm:prSet presAssocID="{54954CE2-5703-4B61-9059-DAEA9709E226}" presName="node" presStyleLbl="node1" presStyleIdx="1" presStyleCnt="4" custScaleX="149965" custScaleY="112873" custRadScaleRad="137169" custRadScaleInc="-1145">
        <dgm:presLayoutVars>
          <dgm:bulletEnabled val="1"/>
        </dgm:presLayoutVars>
      </dgm:prSet>
      <dgm:spPr/>
      <dgm:t>
        <a:bodyPr/>
        <a:lstStyle/>
        <a:p>
          <a:endParaRPr lang="en-GB"/>
        </a:p>
      </dgm:t>
    </dgm:pt>
    <dgm:pt modelId="{2E6E41AC-3EB9-4901-B535-1B3E8A8C7702}" type="pres">
      <dgm:prSet presAssocID="{D8962FDD-00EA-4693-B5FA-D8CF34DEDAE8}" presName="Name9" presStyleLbl="parChTrans1D2" presStyleIdx="2" presStyleCnt="4"/>
      <dgm:spPr/>
      <dgm:t>
        <a:bodyPr/>
        <a:lstStyle/>
        <a:p>
          <a:endParaRPr lang="en-GB"/>
        </a:p>
      </dgm:t>
    </dgm:pt>
    <dgm:pt modelId="{AEB685DE-6D24-466D-B330-CC7C014EBFDE}" type="pres">
      <dgm:prSet presAssocID="{D8962FDD-00EA-4693-B5FA-D8CF34DEDAE8}" presName="connTx" presStyleLbl="parChTrans1D2" presStyleIdx="2" presStyleCnt="4"/>
      <dgm:spPr/>
      <dgm:t>
        <a:bodyPr/>
        <a:lstStyle/>
        <a:p>
          <a:endParaRPr lang="en-GB"/>
        </a:p>
      </dgm:t>
    </dgm:pt>
    <dgm:pt modelId="{797EF430-FDCA-42FD-B8B1-F42389FCD4B1}" type="pres">
      <dgm:prSet presAssocID="{EF499B8D-8BDE-446E-8C37-8903204F493E}" presName="node" presStyleLbl="node1" presStyleIdx="2" presStyleCnt="4" custScaleX="152758" custScaleY="112136">
        <dgm:presLayoutVars>
          <dgm:bulletEnabled val="1"/>
        </dgm:presLayoutVars>
      </dgm:prSet>
      <dgm:spPr/>
      <dgm:t>
        <a:bodyPr/>
        <a:lstStyle/>
        <a:p>
          <a:endParaRPr lang="en-GB"/>
        </a:p>
      </dgm:t>
    </dgm:pt>
    <dgm:pt modelId="{FE409D41-3269-4B62-8F3D-17184D6A6D67}" type="pres">
      <dgm:prSet presAssocID="{B3154EEE-3284-4DA1-9DEC-DEA4FEC15BE9}" presName="Name9" presStyleLbl="parChTrans1D2" presStyleIdx="3" presStyleCnt="4"/>
      <dgm:spPr/>
      <dgm:t>
        <a:bodyPr/>
        <a:lstStyle/>
        <a:p>
          <a:endParaRPr lang="en-GB"/>
        </a:p>
      </dgm:t>
    </dgm:pt>
    <dgm:pt modelId="{5103840A-42D9-4731-8F7C-B4AA48C28CC2}" type="pres">
      <dgm:prSet presAssocID="{B3154EEE-3284-4DA1-9DEC-DEA4FEC15BE9}" presName="connTx" presStyleLbl="parChTrans1D2" presStyleIdx="3" presStyleCnt="4"/>
      <dgm:spPr/>
      <dgm:t>
        <a:bodyPr/>
        <a:lstStyle/>
        <a:p>
          <a:endParaRPr lang="en-GB"/>
        </a:p>
      </dgm:t>
    </dgm:pt>
    <dgm:pt modelId="{AE82C789-42FB-48F0-B26F-80A0375E32C3}" type="pres">
      <dgm:prSet presAssocID="{DA0C313C-4743-4060-A9AA-B0529D1D486F}" presName="node" presStyleLbl="node1" presStyleIdx="3" presStyleCnt="4" custScaleX="154812" custScaleY="115110" custRadScaleRad="131378">
        <dgm:presLayoutVars>
          <dgm:bulletEnabled val="1"/>
        </dgm:presLayoutVars>
      </dgm:prSet>
      <dgm:spPr/>
      <dgm:t>
        <a:bodyPr/>
        <a:lstStyle/>
        <a:p>
          <a:endParaRPr lang="en-GB"/>
        </a:p>
      </dgm:t>
    </dgm:pt>
  </dgm:ptLst>
  <dgm:cxnLst>
    <dgm:cxn modelId="{FB7EADDE-947F-4542-8E67-334AD73015AA}" srcId="{8E061EC9-7CC9-4132-9803-0C117C84783D}" destId="{EF499B8D-8BDE-446E-8C37-8903204F493E}" srcOrd="2" destOrd="0" parTransId="{D8962FDD-00EA-4693-B5FA-D8CF34DEDAE8}" sibTransId="{4D53C54C-CF4C-451C-B782-73C24E5CEEEF}"/>
    <dgm:cxn modelId="{F37464E4-530D-45DE-A2E4-5C4DF2AC9483}" type="presOf" srcId="{DA0C313C-4743-4060-A9AA-B0529D1D486F}" destId="{AE82C789-42FB-48F0-B26F-80A0375E32C3}" srcOrd="0" destOrd="0" presId="urn:microsoft.com/office/officeart/2005/8/layout/radial1"/>
    <dgm:cxn modelId="{F4F93B61-1604-4512-93D7-EB8D54C44834}" type="presOf" srcId="{D8962FDD-00EA-4693-B5FA-D8CF34DEDAE8}" destId="{AEB685DE-6D24-466D-B330-CC7C014EBFDE}" srcOrd="1" destOrd="0" presId="urn:microsoft.com/office/officeart/2005/8/layout/radial1"/>
    <dgm:cxn modelId="{246B5CBA-17D1-46F3-8119-D9AE14976451}" type="presOf" srcId="{B3154EEE-3284-4DA1-9DEC-DEA4FEC15BE9}" destId="{5103840A-42D9-4731-8F7C-B4AA48C28CC2}" srcOrd="1" destOrd="0" presId="urn:microsoft.com/office/officeart/2005/8/layout/radial1"/>
    <dgm:cxn modelId="{F0CF6366-2319-4324-9487-A87710955E94}" type="presOf" srcId="{1F7F5610-005A-4A12-A7EB-234D0DA61FA0}" destId="{A3FEF7CD-23F8-4234-A68A-7B730C4EB68E}" srcOrd="1" destOrd="0" presId="urn:microsoft.com/office/officeart/2005/8/layout/radial1"/>
    <dgm:cxn modelId="{095EBFE4-058B-4B60-BD0B-C598E9B45516}" type="presOf" srcId="{B3154EEE-3284-4DA1-9DEC-DEA4FEC15BE9}" destId="{FE409D41-3269-4B62-8F3D-17184D6A6D67}" srcOrd="0" destOrd="0" presId="urn:microsoft.com/office/officeart/2005/8/layout/radial1"/>
    <dgm:cxn modelId="{4768BE52-0B07-47B6-B004-23817C5F6E7F}" type="presOf" srcId="{780598ED-0445-4D93-AEA1-CECAE3B268DC}" destId="{622D4FF5-D890-44FB-9F4D-122188B8CA1A}" srcOrd="0" destOrd="0" presId="urn:microsoft.com/office/officeart/2005/8/layout/radial1"/>
    <dgm:cxn modelId="{CBC71728-5505-4705-AC68-5985980CD6B7}" type="presOf" srcId="{FCAFA407-6590-4AFB-8B70-802AC5918F63}" destId="{809FB277-87F0-44D8-8641-757EB882141E}" srcOrd="0" destOrd="0" presId="urn:microsoft.com/office/officeart/2005/8/layout/radial1"/>
    <dgm:cxn modelId="{B39DD663-F5B4-47AF-9B1E-A78F31533D54}" srcId="{8E061EC9-7CC9-4132-9803-0C117C84783D}" destId="{54954CE2-5703-4B61-9059-DAEA9709E226}" srcOrd="1" destOrd="0" parTransId="{1F7F5610-005A-4A12-A7EB-234D0DA61FA0}" sibTransId="{6D5FBA81-550F-4271-8423-277734DF508B}"/>
    <dgm:cxn modelId="{C10B83C7-0CF2-4F26-9A24-0F4D2A622A13}" srcId="{8E061EC9-7CC9-4132-9803-0C117C84783D}" destId="{7863265B-C24F-4F08-B0C8-D568E546BAF2}" srcOrd="0" destOrd="0" parTransId="{780598ED-0445-4D93-AEA1-CECAE3B268DC}" sibTransId="{4B317A61-F556-4949-BA18-D14C180D7652}"/>
    <dgm:cxn modelId="{9F2D66A3-1729-47BB-875A-8BAA60E54E6E}" type="presOf" srcId="{8E061EC9-7CC9-4132-9803-0C117C84783D}" destId="{B7610BA9-59B3-4293-9625-1DC91B7DB5CE}" srcOrd="0" destOrd="0" presId="urn:microsoft.com/office/officeart/2005/8/layout/radial1"/>
    <dgm:cxn modelId="{7D27DD44-27A1-40B5-A059-096A4B854FD1}" type="presOf" srcId="{7863265B-C24F-4F08-B0C8-D568E546BAF2}" destId="{6B0E2D04-71EC-474A-8BE9-F4D9114E5712}" srcOrd="0" destOrd="0" presId="urn:microsoft.com/office/officeart/2005/8/layout/radial1"/>
    <dgm:cxn modelId="{310CAB1C-63D0-486E-A69A-619358144A1E}" type="presOf" srcId="{1F7F5610-005A-4A12-A7EB-234D0DA61FA0}" destId="{46405FD5-E09D-4C99-9374-FBFE061268FE}" srcOrd="0" destOrd="0" presId="urn:microsoft.com/office/officeart/2005/8/layout/radial1"/>
    <dgm:cxn modelId="{2CD7D44B-7B76-4E23-8243-FDFF5F6DF906}" srcId="{8E061EC9-7CC9-4132-9803-0C117C84783D}" destId="{DA0C313C-4743-4060-A9AA-B0529D1D486F}" srcOrd="3" destOrd="0" parTransId="{B3154EEE-3284-4DA1-9DEC-DEA4FEC15BE9}" sibTransId="{EDF42FAD-F21D-4F17-8434-D1A8ADC049D7}"/>
    <dgm:cxn modelId="{B9C1A654-9831-4E58-B57B-B2AE8410DC8A}" srcId="{FCAFA407-6590-4AFB-8B70-802AC5918F63}" destId="{8E061EC9-7CC9-4132-9803-0C117C84783D}" srcOrd="0" destOrd="0" parTransId="{EC228D4B-1480-48BA-8CE9-679DF76F61CC}" sibTransId="{6275DF01-A569-4EB4-9C8A-BB3F312879AE}"/>
    <dgm:cxn modelId="{3BFE9F44-48CC-4C65-A68D-2741F9D18A57}" type="presOf" srcId="{D8962FDD-00EA-4693-B5FA-D8CF34DEDAE8}" destId="{2E6E41AC-3EB9-4901-B535-1B3E8A8C7702}" srcOrd="0" destOrd="0" presId="urn:microsoft.com/office/officeart/2005/8/layout/radial1"/>
    <dgm:cxn modelId="{01C48934-E338-4862-BEDD-BB413FBFB0A3}" type="presOf" srcId="{EF499B8D-8BDE-446E-8C37-8903204F493E}" destId="{797EF430-FDCA-42FD-B8B1-F42389FCD4B1}" srcOrd="0" destOrd="0" presId="urn:microsoft.com/office/officeart/2005/8/layout/radial1"/>
    <dgm:cxn modelId="{AA0B0955-D466-490D-AA74-21A73F664966}" type="presOf" srcId="{54954CE2-5703-4B61-9059-DAEA9709E226}" destId="{056B30DB-B410-474A-9597-DDDAD840E5EF}" srcOrd="0" destOrd="0" presId="urn:microsoft.com/office/officeart/2005/8/layout/radial1"/>
    <dgm:cxn modelId="{EB0DEBE9-7588-4033-A061-3A1258968C45}" type="presOf" srcId="{780598ED-0445-4D93-AEA1-CECAE3B268DC}" destId="{CF84034B-9411-462F-AD9F-06BF196EA823}" srcOrd="1" destOrd="0" presId="urn:microsoft.com/office/officeart/2005/8/layout/radial1"/>
    <dgm:cxn modelId="{270276D2-868D-481A-B2B0-5F5F6A36739D}" type="presParOf" srcId="{809FB277-87F0-44D8-8641-757EB882141E}" destId="{B7610BA9-59B3-4293-9625-1DC91B7DB5CE}" srcOrd="0" destOrd="0" presId="urn:microsoft.com/office/officeart/2005/8/layout/radial1"/>
    <dgm:cxn modelId="{4BAB7843-B07F-4FD0-ACF0-D7B757332034}" type="presParOf" srcId="{809FB277-87F0-44D8-8641-757EB882141E}" destId="{622D4FF5-D890-44FB-9F4D-122188B8CA1A}" srcOrd="1" destOrd="0" presId="urn:microsoft.com/office/officeart/2005/8/layout/radial1"/>
    <dgm:cxn modelId="{0D3938A7-819D-4C58-8E64-76D283E9F8A9}" type="presParOf" srcId="{622D4FF5-D890-44FB-9F4D-122188B8CA1A}" destId="{CF84034B-9411-462F-AD9F-06BF196EA823}" srcOrd="0" destOrd="0" presId="urn:microsoft.com/office/officeart/2005/8/layout/radial1"/>
    <dgm:cxn modelId="{D8B9FDF0-0430-4761-B40D-F956E93E7F64}" type="presParOf" srcId="{809FB277-87F0-44D8-8641-757EB882141E}" destId="{6B0E2D04-71EC-474A-8BE9-F4D9114E5712}" srcOrd="2" destOrd="0" presId="urn:microsoft.com/office/officeart/2005/8/layout/radial1"/>
    <dgm:cxn modelId="{126F9165-91FC-4475-B512-69C221A06CE5}" type="presParOf" srcId="{809FB277-87F0-44D8-8641-757EB882141E}" destId="{46405FD5-E09D-4C99-9374-FBFE061268FE}" srcOrd="3" destOrd="0" presId="urn:microsoft.com/office/officeart/2005/8/layout/radial1"/>
    <dgm:cxn modelId="{3695ED9A-5CA7-4584-A27F-322AC48ED65D}" type="presParOf" srcId="{46405FD5-E09D-4C99-9374-FBFE061268FE}" destId="{A3FEF7CD-23F8-4234-A68A-7B730C4EB68E}" srcOrd="0" destOrd="0" presId="urn:microsoft.com/office/officeart/2005/8/layout/radial1"/>
    <dgm:cxn modelId="{D19F2110-0A42-4A98-BB38-3588C407E178}" type="presParOf" srcId="{809FB277-87F0-44D8-8641-757EB882141E}" destId="{056B30DB-B410-474A-9597-DDDAD840E5EF}" srcOrd="4" destOrd="0" presId="urn:microsoft.com/office/officeart/2005/8/layout/radial1"/>
    <dgm:cxn modelId="{7C60E55C-88E9-4407-B6AB-984B9F065456}" type="presParOf" srcId="{809FB277-87F0-44D8-8641-757EB882141E}" destId="{2E6E41AC-3EB9-4901-B535-1B3E8A8C7702}" srcOrd="5" destOrd="0" presId="urn:microsoft.com/office/officeart/2005/8/layout/radial1"/>
    <dgm:cxn modelId="{B00A7380-0513-4372-B472-BB85F2AFA11D}" type="presParOf" srcId="{2E6E41AC-3EB9-4901-B535-1B3E8A8C7702}" destId="{AEB685DE-6D24-466D-B330-CC7C014EBFDE}" srcOrd="0" destOrd="0" presId="urn:microsoft.com/office/officeart/2005/8/layout/radial1"/>
    <dgm:cxn modelId="{6E4F6BF7-B70E-4B61-AC8E-6A0915EBF254}" type="presParOf" srcId="{809FB277-87F0-44D8-8641-757EB882141E}" destId="{797EF430-FDCA-42FD-B8B1-F42389FCD4B1}" srcOrd="6" destOrd="0" presId="urn:microsoft.com/office/officeart/2005/8/layout/radial1"/>
    <dgm:cxn modelId="{48EF4EDF-C31D-4EB6-8F1B-2D267AD3E54E}" type="presParOf" srcId="{809FB277-87F0-44D8-8641-757EB882141E}" destId="{FE409D41-3269-4B62-8F3D-17184D6A6D67}" srcOrd="7" destOrd="0" presId="urn:microsoft.com/office/officeart/2005/8/layout/radial1"/>
    <dgm:cxn modelId="{5A4E42E1-C799-4B05-B5A4-72BA2C2755A3}" type="presParOf" srcId="{FE409D41-3269-4B62-8F3D-17184D6A6D67}" destId="{5103840A-42D9-4731-8F7C-B4AA48C28CC2}" srcOrd="0" destOrd="0" presId="urn:microsoft.com/office/officeart/2005/8/layout/radial1"/>
    <dgm:cxn modelId="{0A75F94B-91F6-401C-83F4-6D2DDB91AFA6}" type="presParOf" srcId="{809FB277-87F0-44D8-8641-757EB882141E}" destId="{AE82C789-42FB-48F0-B26F-80A0375E32C3}"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AE2005-4A4F-48FD-9EA2-CD2BC5DC8CFA}"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15A24774-E4B5-4FA6-9EC6-0C2F05B94C45}">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Datblygu gweledigaeth gyffredin</a:t>
          </a:r>
        </a:p>
      </dgm:t>
    </dgm:pt>
    <dgm:pt modelId="{31FDF2BB-4DF4-45B4-904A-5D96043CE4CC}" type="parTrans" cxnId="{260627E7-5EC1-4292-B373-88379E2AED35}">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09C4F867-302F-475A-B885-5FD0B3E41D26}" type="sibTrans" cxnId="{260627E7-5EC1-4292-B373-88379E2AED35}">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996FE446-5E80-4251-A443-989CEEF91344}">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Creu synnwyr </a:t>
          </a:r>
          <a:r>
            <a:rPr lang="en-GB" sz="1700" b="1" dirty="0" smtClean="0">
              <a:solidFill>
                <a:schemeClr val="tx1"/>
              </a:solidFill>
              <a:latin typeface="Arial" panose="020B0604020202020204" pitchFamily="34" charset="0"/>
              <a:cs typeface="Arial" panose="020B0604020202020204" pitchFamily="34" charset="0"/>
            </a:rPr>
            <a:t/>
          </a:r>
          <a:br>
            <a:rPr lang="en-GB" sz="1700" b="1" dirty="0" smtClean="0">
              <a:solidFill>
                <a:schemeClr val="tx1"/>
              </a:solidFill>
              <a:latin typeface="Arial" panose="020B0604020202020204" pitchFamily="34" charset="0"/>
              <a:cs typeface="Arial" panose="020B0604020202020204" pitchFamily="34" charset="0"/>
            </a:rPr>
          </a:br>
          <a:r>
            <a:rPr lang="en-GB" sz="1700" b="1" dirty="0" smtClean="0">
              <a:solidFill>
                <a:schemeClr val="tx1"/>
              </a:solidFill>
              <a:latin typeface="Arial" panose="020B0604020202020204" pitchFamily="34" charset="0"/>
              <a:cs typeface="Arial" panose="020B0604020202020204" pitchFamily="34" charset="0"/>
            </a:rPr>
            <a:t>o </a:t>
          </a:r>
          <a:r>
            <a:rPr lang="en-GB" sz="1700" b="1" dirty="0">
              <a:solidFill>
                <a:schemeClr val="tx1"/>
              </a:solidFill>
              <a:latin typeface="Arial" panose="020B0604020202020204" pitchFamily="34" charset="0"/>
              <a:cs typeface="Arial" panose="020B0604020202020204" pitchFamily="34" charset="0"/>
            </a:rPr>
            <a:t>frys</a:t>
          </a:r>
        </a:p>
      </dgm:t>
    </dgm:pt>
    <dgm:pt modelId="{4AAD164F-6AD4-4D59-A39E-4D2DA54A6812}" type="parTrans" cxnId="{27DDFED0-E3AD-4399-9C27-F525DB6E0E2B}">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DBD63E8C-57E8-4CDC-8C02-30256E4DB8FB}" type="sibTrans" cxnId="{27DDFED0-E3AD-4399-9C27-F525DB6E0E2B}">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0B6A4292-1218-4229-A7A7-6502E7FF58A2}">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Nodi arweinwyr newid</a:t>
          </a:r>
        </a:p>
      </dgm:t>
    </dgm:pt>
    <dgm:pt modelId="{44509967-CC93-40B6-A798-A0067A003309}" type="parTrans" cxnId="{9683B187-7F6A-415C-83A8-D77592E82CA1}">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11FF0048-C926-4460-91D9-7D16CD6B44D1}" type="sibTrans" cxnId="{9683B187-7F6A-415C-83A8-D77592E82CA1}">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58DB21DC-15A8-4716-8FA5-3D7D192D93A6}">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Rôl-fodel</a:t>
          </a:r>
        </a:p>
      </dgm:t>
    </dgm:pt>
    <dgm:pt modelId="{591EC7A4-090A-41B8-A571-AF982E30288A}" type="parTrans" cxnId="{BFEC0D84-6397-4E7A-BDAD-312D872B36B4}">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08164A81-B76F-464A-8829-2F64F4CEAFFF}" type="sibTrans" cxnId="{BFEC0D84-6397-4E7A-BDAD-312D872B36B4}">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7CC3E4BD-3CC4-445E-80B6-A0E2916F9827}">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Hyfforddiant</a:t>
          </a:r>
        </a:p>
      </dgm:t>
    </dgm:pt>
    <dgm:pt modelId="{18659F47-3F0F-4B17-AD0A-D27F8F9B7509}" type="parTrans" cxnId="{BC2742AF-F1E2-42F3-A0F8-5895DB3FCF15}">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D8A3360A-1124-4820-B1EF-6B8FBFA96DC3}" type="sibTrans" cxnId="{BC2742AF-F1E2-42F3-A0F8-5895DB3FCF15}">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4EBEED95-5169-4043-B280-A8BF2517A606}">
      <dgm:prSet phldrT="[Text]" custT="1"/>
      <dgm:spPr>
        <a:solidFill>
          <a:schemeClr val="bg1">
            <a:lumMod val="65000"/>
          </a:schemeClr>
        </a:solidFill>
        <a:ln>
          <a:noFill/>
        </a:ln>
      </dgm:spPr>
      <dgm:t>
        <a:bodyPr/>
        <a:lstStyle/>
        <a:p>
          <a:r>
            <a:rPr lang="en-GB" sz="1700" b="1" dirty="0">
              <a:solidFill>
                <a:schemeClr val="tx1"/>
              </a:solidFill>
              <a:latin typeface="Arial" panose="020B0604020202020204" pitchFamily="34" charset="0"/>
              <a:cs typeface="Arial" panose="020B0604020202020204" pitchFamily="34" charset="0"/>
            </a:rPr>
            <a:t>Creu cymhellion </a:t>
          </a:r>
        </a:p>
      </dgm:t>
    </dgm:pt>
    <dgm:pt modelId="{CC67C05D-84B7-4608-B069-D63136916ABD}" type="parTrans" cxnId="{A0031A82-D919-4607-8393-440885323283}">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72E3C42C-EB51-47A1-A6AF-83E3814393B2}" type="sibTrans" cxnId="{A0031A82-D919-4607-8393-440885323283}">
      <dgm:prSet/>
      <dgm:spPr/>
      <dgm:t>
        <a:bodyPr/>
        <a:lstStyle/>
        <a:p>
          <a:endParaRPr lang="en-GB" sz="1700" b="1">
            <a:solidFill>
              <a:schemeClr val="tx1"/>
            </a:solidFill>
            <a:latin typeface="Arial" panose="020B0604020202020204" pitchFamily="34" charset="0"/>
            <a:cs typeface="Arial" panose="020B0604020202020204" pitchFamily="34" charset="0"/>
          </a:endParaRPr>
        </a:p>
      </dgm:t>
    </dgm:pt>
    <dgm:pt modelId="{DAE284E6-683A-49FE-9A8E-E275DC8ECA02}" type="pres">
      <dgm:prSet presAssocID="{A0AE2005-4A4F-48FD-9EA2-CD2BC5DC8CFA}" presName="rootnode" presStyleCnt="0">
        <dgm:presLayoutVars>
          <dgm:chMax/>
          <dgm:chPref/>
          <dgm:dir/>
          <dgm:animLvl val="lvl"/>
        </dgm:presLayoutVars>
      </dgm:prSet>
      <dgm:spPr/>
    </dgm:pt>
    <dgm:pt modelId="{24E9B23D-B0B0-4BFB-A3A4-DDCE879EFB48}" type="pres">
      <dgm:prSet presAssocID="{15A24774-E4B5-4FA6-9EC6-0C2F05B94C45}" presName="composite" presStyleCnt="0"/>
      <dgm:spPr/>
    </dgm:pt>
    <dgm:pt modelId="{3B44CEE5-5E4E-42C4-937F-08254688D2D7}" type="pres">
      <dgm:prSet presAssocID="{15A24774-E4B5-4FA6-9EC6-0C2F05B94C45}" presName="bentUpArrow1" presStyleLbl="alignImgPlace1" presStyleIdx="0" presStyleCnt="5"/>
      <dgm:spPr>
        <a:solidFill>
          <a:schemeClr val="bg1">
            <a:lumMod val="85000"/>
          </a:schemeClr>
        </a:solidFill>
      </dgm:spPr>
    </dgm:pt>
    <dgm:pt modelId="{26A55CEE-6748-4F13-BDC7-A6938082B7DB}" type="pres">
      <dgm:prSet presAssocID="{15A24774-E4B5-4FA6-9EC6-0C2F05B94C45}" presName="ParentText" presStyleLbl="node1" presStyleIdx="0" presStyleCnt="6" custScaleX="176695" custLinFactNeighborX="5663" custLinFactNeighborY="5509">
        <dgm:presLayoutVars>
          <dgm:chMax val="1"/>
          <dgm:chPref val="1"/>
          <dgm:bulletEnabled val="1"/>
        </dgm:presLayoutVars>
      </dgm:prSet>
      <dgm:spPr/>
      <dgm:t>
        <a:bodyPr/>
        <a:lstStyle/>
        <a:p>
          <a:endParaRPr lang="en-GB"/>
        </a:p>
      </dgm:t>
    </dgm:pt>
    <dgm:pt modelId="{4EEDAD99-C475-4A1E-BEE1-4884125501E5}" type="pres">
      <dgm:prSet presAssocID="{15A24774-E4B5-4FA6-9EC6-0C2F05B94C45}" presName="ChildText" presStyleLbl="revTx" presStyleIdx="0" presStyleCnt="5">
        <dgm:presLayoutVars>
          <dgm:chMax val="0"/>
          <dgm:chPref val="0"/>
          <dgm:bulletEnabled val="1"/>
        </dgm:presLayoutVars>
      </dgm:prSet>
      <dgm:spPr/>
    </dgm:pt>
    <dgm:pt modelId="{18242B34-B8FE-4129-9CF0-D0D7A48427DA}" type="pres">
      <dgm:prSet presAssocID="{09C4F867-302F-475A-B885-5FD0B3E41D26}" presName="sibTrans" presStyleCnt="0"/>
      <dgm:spPr/>
    </dgm:pt>
    <dgm:pt modelId="{EAAFD1A3-B299-411F-BBC7-BB96FD3D3238}" type="pres">
      <dgm:prSet presAssocID="{996FE446-5E80-4251-A443-989CEEF91344}" presName="composite" presStyleCnt="0"/>
      <dgm:spPr/>
    </dgm:pt>
    <dgm:pt modelId="{3C8C1DEF-ABC7-45F7-9808-749A27D88D77}" type="pres">
      <dgm:prSet presAssocID="{996FE446-5E80-4251-A443-989CEEF91344}" presName="bentUpArrow1" presStyleLbl="alignImgPlace1" presStyleIdx="1" presStyleCnt="5"/>
      <dgm:spPr>
        <a:solidFill>
          <a:schemeClr val="bg1">
            <a:lumMod val="85000"/>
          </a:schemeClr>
        </a:solidFill>
      </dgm:spPr>
    </dgm:pt>
    <dgm:pt modelId="{13A7E2E2-2AC8-41D0-8F64-CD25E7DD0AC4}" type="pres">
      <dgm:prSet presAssocID="{996FE446-5E80-4251-A443-989CEEF91344}" presName="ParentText" presStyleLbl="node1" presStyleIdx="1" presStyleCnt="6" custScaleX="152452" custLinFactNeighborX="5663" custLinFactNeighborY="5509">
        <dgm:presLayoutVars>
          <dgm:chMax val="1"/>
          <dgm:chPref val="1"/>
          <dgm:bulletEnabled val="1"/>
        </dgm:presLayoutVars>
      </dgm:prSet>
      <dgm:spPr/>
      <dgm:t>
        <a:bodyPr/>
        <a:lstStyle/>
        <a:p>
          <a:endParaRPr lang="en-GB"/>
        </a:p>
      </dgm:t>
    </dgm:pt>
    <dgm:pt modelId="{7FB883E8-66BA-4ECC-9DDF-D29496B5F796}" type="pres">
      <dgm:prSet presAssocID="{996FE446-5E80-4251-A443-989CEEF91344}" presName="ChildText" presStyleLbl="revTx" presStyleIdx="1" presStyleCnt="5">
        <dgm:presLayoutVars>
          <dgm:chMax val="0"/>
          <dgm:chPref val="0"/>
          <dgm:bulletEnabled val="1"/>
        </dgm:presLayoutVars>
      </dgm:prSet>
      <dgm:spPr/>
    </dgm:pt>
    <dgm:pt modelId="{A5418881-0DE5-464D-A06D-A48B95289E2C}" type="pres">
      <dgm:prSet presAssocID="{DBD63E8C-57E8-4CDC-8C02-30256E4DB8FB}" presName="sibTrans" presStyleCnt="0"/>
      <dgm:spPr/>
    </dgm:pt>
    <dgm:pt modelId="{F762A3E6-516A-4A87-ADED-484C5E5B1E34}" type="pres">
      <dgm:prSet presAssocID="{0B6A4292-1218-4229-A7A7-6502E7FF58A2}" presName="composite" presStyleCnt="0"/>
      <dgm:spPr/>
    </dgm:pt>
    <dgm:pt modelId="{35B4CE44-2C31-4372-8BF8-56A96F59B3D0}" type="pres">
      <dgm:prSet presAssocID="{0B6A4292-1218-4229-A7A7-6502E7FF58A2}" presName="bentUpArrow1" presStyleLbl="alignImgPlace1" presStyleIdx="2" presStyleCnt="5"/>
      <dgm:spPr>
        <a:solidFill>
          <a:schemeClr val="bg1">
            <a:lumMod val="85000"/>
          </a:schemeClr>
        </a:solidFill>
      </dgm:spPr>
    </dgm:pt>
    <dgm:pt modelId="{7459A2B8-ED80-4BB3-81D6-6F432AED9EF5}" type="pres">
      <dgm:prSet presAssocID="{0B6A4292-1218-4229-A7A7-6502E7FF58A2}" presName="ParentText" presStyleLbl="node1" presStyleIdx="2" presStyleCnt="6" custScaleX="185350" custLinFactNeighborX="5663" custLinFactNeighborY="5509">
        <dgm:presLayoutVars>
          <dgm:chMax val="1"/>
          <dgm:chPref val="1"/>
          <dgm:bulletEnabled val="1"/>
        </dgm:presLayoutVars>
      </dgm:prSet>
      <dgm:spPr/>
      <dgm:t>
        <a:bodyPr/>
        <a:lstStyle/>
        <a:p>
          <a:endParaRPr lang="en-GB"/>
        </a:p>
      </dgm:t>
    </dgm:pt>
    <dgm:pt modelId="{52426C0A-5B6B-4263-AF0D-891E06EF46B5}" type="pres">
      <dgm:prSet presAssocID="{0B6A4292-1218-4229-A7A7-6502E7FF58A2}" presName="ChildText" presStyleLbl="revTx" presStyleIdx="2" presStyleCnt="5">
        <dgm:presLayoutVars>
          <dgm:chMax val="0"/>
          <dgm:chPref val="0"/>
          <dgm:bulletEnabled val="1"/>
        </dgm:presLayoutVars>
      </dgm:prSet>
      <dgm:spPr/>
    </dgm:pt>
    <dgm:pt modelId="{89E253B6-4E5B-46CC-B51D-7C4690787F85}" type="pres">
      <dgm:prSet presAssocID="{11FF0048-C926-4460-91D9-7D16CD6B44D1}" presName="sibTrans" presStyleCnt="0"/>
      <dgm:spPr/>
    </dgm:pt>
    <dgm:pt modelId="{3B32CFEC-7D6A-4483-A810-07E6FDF1DFD5}" type="pres">
      <dgm:prSet presAssocID="{58DB21DC-15A8-4716-8FA5-3D7D192D93A6}" presName="composite" presStyleCnt="0"/>
      <dgm:spPr/>
    </dgm:pt>
    <dgm:pt modelId="{D4AECF2A-0F9E-4765-96C9-25AF25C78F82}" type="pres">
      <dgm:prSet presAssocID="{58DB21DC-15A8-4716-8FA5-3D7D192D93A6}" presName="bentUpArrow1" presStyleLbl="alignImgPlace1" presStyleIdx="3" presStyleCnt="5"/>
      <dgm:spPr>
        <a:solidFill>
          <a:schemeClr val="bg1">
            <a:lumMod val="85000"/>
          </a:schemeClr>
        </a:solidFill>
      </dgm:spPr>
    </dgm:pt>
    <dgm:pt modelId="{41A6314D-1870-494A-88CC-D59EE698523B}" type="pres">
      <dgm:prSet presAssocID="{58DB21DC-15A8-4716-8FA5-3D7D192D93A6}" presName="ParentText" presStyleLbl="node1" presStyleIdx="3" presStyleCnt="6" custScaleX="155534" custLinFactNeighborX="-3893" custLinFactNeighborY="10621">
        <dgm:presLayoutVars>
          <dgm:chMax val="1"/>
          <dgm:chPref val="1"/>
          <dgm:bulletEnabled val="1"/>
        </dgm:presLayoutVars>
      </dgm:prSet>
      <dgm:spPr/>
      <dgm:t>
        <a:bodyPr/>
        <a:lstStyle/>
        <a:p>
          <a:endParaRPr lang="en-GB"/>
        </a:p>
      </dgm:t>
    </dgm:pt>
    <dgm:pt modelId="{8D6C2189-4B52-4DC1-BD0F-90DEAF44E623}" type="pres">
      <dgm:prSet presAssocID="{58DB21DC-15A8-4716-8FA5-3D7D192D93A6}" presName="ChildText" presStyleLbl="revTx" presStyleIdx="3" presStyleCnt="5">
        <dgm:presLayoutVars>
          <dgm:chMax val="0"/>
          <dgm:chPref val="0"/>
          <dgm:bulletEnabled val="1"/>
        </dgm:presLayoutVars>
      </dgm:prSet>
      <dgm:spPr/>
    </dgm:pt>
    <dgm:pt modelId="{CFF971BA-52E2-4857-9DF9-EE59A92AEE31}" type="pres">
      <dgm:prSet presAssocID="{08164A81-B76F-464A-8829-2F64F4CEAFFF}" presName="sibTrans" presStyleCnt="0"/>
      <dgm:spPr/>
    </dgm:pt>
    <dgm:pt modelId="{4DF046A2-DE28-4649-874C-C464D40DCB2C}" type="pres">
      <dgm:prSet presAssocID="{7CC3E4BD-3CC4-445E-80B6-A0E2916F9827}" presName="composite" presStyleCnt="0"/>
      <dgm:spPr/>
    </dgm:pt>
    <dgm:pt modelId="{A6593F65-B572-48FB-9D30-1B1215C8BB84}" type="pres">
      <dgm:prSet presAssocID="{7CC3E4BD-3CC4-445E-80B6-A0E2916F9827}" presName="bentUpArrow1" presStyleLbl="alignImgPlace1" presStyleIdx="4" presStyleCnt="5"/>
      <dgm:spPr>
        <a:solidFill>
          <a:schemeClr val="bg1">
            <a:lumMod val="85000"/>
          </a:schemeClr>
        </a:solidFill>
      </dgm:spPr>
    </dgm:pt>
    <dgm:pt modelId="{A3965F99-993A-47DC-BA3F-33359764AF0C}" type="pres">
      <dgm:prSet presAssocID="{7CC3E4BD-3CC4-445E-80B6-A0E2916F9827}" presName="ParentText" presStyleLbl="node1" presStyleIdx="4" presStyleCnt="6" custScaleX="171981">
        <dgm:presLayoutVars>
          <dgm:chMax val="1"/>
          <dgm:chPref val="1"/>
          <dgm:bulletEnabled val="1"/>
        </dgm:presLayoutVars>
      </dgm:prSet>
      <dgm:spPr/>
      <dgm:t>
        <a:bodyPr/>
        <a:lstStyle/>
        <a:p>
          <a:endParaRPr lang="en-GB"/>
        </a:p>
      </dgm:t>
    </dgm:pt>
    <dgm:pt modelId="{CE8AA358-67A4-48A7-94C2-122D138A7AAC}" type="pres">
      <dgm:prSet presAssocID="{7CC3E4BD-3CC4-445E-80B6-A0E2916F9827}" presName="ChildText" presStyleLbl="revTx" presStyleIdx="4" presStyleCnt="5">
        <dgm:presLayoutVars>
          <dgm:chMax val="0"/>
          <dgm:chPref val="0"/>
          <dgm:bulletEnabled val="1"/>
        </dgm:presLayoutVars>
      </dgm:prSet>
      <dgm:spPr/>
    </dgm:pt>
    <dgm:pt modelId="{37EEE5EF-BE36-4D8F-A752-EF979A063D66}" type="pres">
      <dgm:prSet presAssocID="{D8A3360A-1124-4820-B1EF-6B8FBFA96DC3}" presName="sibTrans" presStyleCnt="0"/>
      <dgm:spPr/>
    </dgm:pt>
    <dgm:pt modelId="{196F8DF3-DFF7-4B36-BA6D-91FBA46E7688}" type="pres">
      <dgm:prSet presAssocID="{4EBEED95-5169-4043-B280-A8BF2517A606}" presName="composite" presStyleCnt="0"/>
      <dgm:spPr/>
    </dgm:pt>
    <dgm:pt modelId="{A65E3446-1911-469D-BBB4-7E503E791D2C}" type="pres">
      <dgm:prSet presAssocID="{4EBEED95-5169-4043-B280-A8BF2517A606}" presName="ParentText" presStyleLbl="node1" presStyleIdx="5" presStyleCnt="6" custScaleX="165604">
        <dgm:presLayoutVars>
          <dgm:chMax val="1"/>
          <dgm:chPref val="1"/>
          <dgm:bulletEnabled val="1"/>
        </dgm:presLayoutVars>
      </dgm:prSet>
      <dgm:spPr/>
      <dgm:t>
        <a:bodyPr/>
        <a:lstStyle/>
        <a:p>
          <a:endParaRPr lang="en-GB"/>
        </a:p>
      </dgm:t>
    </dgm:pt>
  </dgm:ptLst>
  <dgm:cxnLst>
    <dgm:cxn modelId="{260627E7-5EC1-4292-B373-88379E2AED35}" srcId="{A0AE2005-4A4F-48FD-9EA2-CD2BC5DC8CFA}" destId="{15A24774-E4B5-4FA6-9EC6-0C2F05B94C45}" srcOrd="0" destOrd="0" parTransId="{31FDF2BB-4DF4-45B4-904A-5D96043CE4CC}" sibTransId="{09C4F867-302F-475A-B885-5FD0B3E41D26}"/>
    <dgm:cxn modelId="{AFB2EE5D-D57D-4259-9F20-99379C062F0F}" type="presOf" srcId="{A0AE2005-4A4F-48FD-9EA2-CD2BC5DC8CFA}" destId="{DAE284E6-683A-49FE-9A8E-E275DC8ECA02}" srcOrd="0" destOrd="0" presId="urn:microsoft.com/office/officeart/2005/8/layout/StepDownProcess"/>
    <dgm:cxn modelId="{9683B187-7F6A-415C-83A8-D77592E82CA1}" srcId="{A0AE2005-4A4F-48FD-9EA2-CD2BC5DC8CFA}" destId="{0B6A4292-1218-4229-A7A7-6502E7FF58A2}" srcOrd="2" destOrd="0" parTransId="{44509967-CC93-40B6-A798-A0067A003309}" sibTransId="{11FF0048-C926-4460-91D9-7D16CD6B44D1}"/>
    <dgm:cxn modelId="{27DDFED0-E3AD-4399-9C27-F525DB6E0E2B}" srcId="{A0AE2005-4A4F-48FD-9EA2-CD2BC5DC8CFA}" destId="{996FE446-5E80-4251-A443-989CEEF91344}" srcOrd="1" destOrd="0" parTransId="{4AAD164F-6AD4-4D59-A39E-4D2DA54A6812}" sibTransId="{DBD63E8C-57E8-4CDC-8C02-30256E4DB8FB}"/>
    <dgm:cxn modelId="{A0031A82-D919-4607-8393-440885323283}" srcId="{A0AE2005-4A4F-48FD-9EA2-CD2BC5DC8CFA}" destId="{4EBEED95-5169-4043-B280-A8BF2517A606}" srcOrd="5" destOrd="0" parTransId="{CC67C05D-84B7-4608-B069-D63136916ABD}" sibTransId="{72E3C42C-EB51-47A1-A6AF-83E3814393B2}"/>
    <dgm:cxn modelId="{AF666459-DD68-41E6-A47B-EDA4DD7C2B0A}" type="presOf" srcId="{15A24774-E4B5-4FA6-9EC6-0C2F05B94C45}" destId="{26A55CEE-6748-4F13-BDC7-A6938082B7DB}" srcOrd="0" destOrd="0" presId="urn:microsoft.com/office/officeart/2005/8/layout/StepDownProcess"/>
    <dgm:cxn modelId="{5FC4C300-35FC-40AD-B0AC-C14D48919AD2}" type="presOf" srcId="{7CC3E4BD-3CC4-445E-80B6-A0E2916F9827}" destId="{A3965F99-993A-47DC-BA3F-33359764AF0C}" srcOrd="0" destOrd="0" presId="urn:microsoft.com/office/officeart/2005/8/layout/StepDownProcess"/>
    <dgm:cxn modelId="{97E675F8-49F4-41DD-9A75-62E107A09CD7}" type="presOf" srcId="{0B6A4292-1218-4229-A7A7-6502E7FF58A2}" destId="{7459A2B8-ED80-4BB3-81D6-6F432AED9EF5}" srcOrd="0" destOrd="0" presId="urn:microsoft.com/office/officeart/2005/8/layout/StepDownProcess"/>
    <dgm:cxn modelId="{B17EBB43-9F2E-45AF-9C93-D60606AECE86}" type="presOf" srcId="{4EBEED95-5169-4043-B280-A8BF2517A606}" destId="{A65E3446-1911-469D-BBB4-7E503E791D2C}" srcOrd="0" destOrd="0" presId="urn:microsoft.com/office/officeart/2005/8/layout/StepDownProcess"/>
    <dgm:cxn modelId="{BC2742AF-F1E2-42F3-A0F8-5895DB3FCF15}" srcId="{A0AE2005-4A4F-48FD-9EA2-CD2BC5DC8CFA}" destId="{7CC3E4BD-3CC4-445E-80B6-A0E2916F9827}" srcOrd="4" destOrd="0" parTransId="{18659F47-3F0F-4B17-AD0A-D27F8F9B7509}" sibTransId="{D8A3360A-1124-4820-B1EF-6B8FBFA96DC3}"/>
    <dgm:cxn modelId="{435BCBB5-1636-4A0F-A18F-F345D420DDAD}" type="presOf" srcId="{58DB21DC-15A8-4716-8FA5-3D7D192D93A6}" destId="{41A6314D-1870-494A-88CC-D59EE698523B}" srcOrd="0" destOrd="0" presId="urn:microsoft.com/office/officeart/2005/8/layout/StepDownProcess"/>
    <dgm:cxn modelId="{29B5E286-BDD3-4BB4-9996-F8AAFF07EB8E}" type="presOf" srcId="{996FE446-5E80-4251-A443-989CEEF91344}" destId="{13A7E2E2-2AC8-41D0-8F64-CD25E7DD0AC4}" srcOrd="0" destOrd="0" presId="urn:microsoft.com/office/officeart/2005/8/layout/StepDownProcess"/>
    <dgm:cxn modelId="{BFEC0D84-6397-4E7A-BDAD-312D872B36B4}" srcId="{A0AE2005-4A4F-48FD-9EA2-CD2BC5DC8CFA}" destId="{58DB21DC-15A8-4716-8FA5-3D7D192D93A6}" srcOrd="3" destOrd="0" parTransId="{591EC7A4-090A-41B8-A571-AF982E30288A}" sibTransId="{08164A81-B76F-464A-8829-2F64F4CEAFFF}"/>
    <dgm:cxn modelId="{6550C391-84B2-43B1-A275-6DF4997168B9}" type="presParOf" srcId="{DAE284E6-683A-49FE-9A8E-E275DC8ECA02}" destId="{24E9B23D-B0B0-4BFB-A3A4-DDCE879EFB48}" srcOrd="0" destOrd="0" presId="urn:microsoft.com/office/officeart/2005/8/layout/StepDownProcess"/>
    <dgm:cxn modelId="{D8AB3CE2-E536-4611-9ABE-78D2C315C9E8}" type="presParOf" srcId="{24E9B23D-B0B0-4BFB-A3A4-DDCE879EFB48}" destId="{3B44CEE5-5E4E-42C4-937F-08254688D2D7}" srcOrd="0" destOrd="0" presId="urn:microsoft.com/office/officeart/2005/8/layout/StepDownProcess"/>
    <dgm:cxn modelId="{3E7D40FA-D2A8-4241-BE99-0C900D75E56C}" type="presParOf" srcId="{24E9B23D-B0B0-4BFB-A3A4-DDCE879EFB48}" destId="{26A55CEE-6748-4F13-BDC7-A6938082B7DB}" srcOrd="1" destOrd="0" presId="urn:microsoft.com/office/officeart/2005/8/layout/StepDownProcess"/>
    <dgm:cxn modelId="{45215595-909A-4B11-9DA2-89BA5DDBB509}" type="presParOf" srcId="{24E9B23D-B0B0-4BFB-A3A4-DDCE879EFB48}" destId="{4EEDAD99-C475-4A1E-BEE1-4884125501E5}" srcOrd="2" destOrd="0" presId="urn:microsoft.com/office/officeart/2005/8/layout/StepDownProcess"/>
    <dgm:cxn modelId="{5E05A897-98D4-401D-A530-26A84B4B7F52}" type="presParOf" srcId="{DAE284E6-683A-49FE-9A8E-E275DC8ECA02}" destId="{18242B34-B8FE-4129-9CF0-D0D7A48427DA}" srcOrd="1" destOrd="0" presId="urn:microsoft.com/office/officeart/2005/8/layout/StepDownProcess"/>
    <dgm:cxn modelId="{FA46F81D-24C2-416D-95BF-DBDE5BBCB745}" type="presParOf" srcId="{DAE284E6-683A-49FE-9A8E-E275DC8ECA02}" destId="{EAAFD1A3-B299-411F-BBC7-BB96FD3D3238}" srcOrd="2" destOrd="0" presId="urn:microsoft.com/office/officeart/2005/8/layout/StepDownProcess"/>
    <dgm:cxn modelId="{F5A8E348-D5A7-4FB2-8D2A-ED3F5C82F587}" type="presParOf" srcId="{EAAFD1A3-B299-411F-BBC7-BB96FD3D3238}" destId="{3C8C1DEF-ABC7-45F7-9808-749A27D88D77}" srcOrd="0" destOrd="0" presId="urn:microsoft.com/office/officeart/2005/8/layout/StepDownProcess"/>
    <dgm:cxn modelId="{AA57901F-6842-452B-8134-6766334A1552}" type="presParOf" srcId="{EAAFD1A3-B299-411F-BBC7-BB96FD3D3238}" destId="{13A7E2E2-2AC8-41D0-8F64-CD25E7DD0AC4}" srcOrd="1" destOrd="0" presId="urn:microsoft.com/office/officeart/2005/8/layout/StepDownProcess"/>
    <dgm:cxn modelId="{CA526DCB-1BC2-4BE4-AF16-89FCC5A63E84}" type="presParOf" srcId="{EAAFD1A3-B299-411F-BBC7-BB96FD3D3238}" destId="{7FB883E8-66BA-4ECC-9DDF-D29496B5F796}" srcOrd="2" destOrd="0" presId="urn:microsoft.com/office/officeart/2005/8/layout/StepDownProcess"/>
    <dgm:cxn modelId="{A2E97495-36D2-4C64-963E-7F3CBF1A9C78}" type="presParOf" srcId="{DAE284E6-683A-49FE-9A8E-E275DC8ECA02}" destId="{A5418881-0DE5-464D-A06D-A48B95289E2C}" srcOrd="3" destOrd="0" presId="urn:microsoft.com/office/officeart/2005/8/layout/StepDownProcess"/>
    <dgm:cxn modelId="{341844B9-0963-4F82-95A5-913900EE92AD}" type="presParOf" srcId="{DAE284E6-683A-49FE-9A8E-E275DC8ECA02}" destId="{F762A3E6-516A-4A87-ADED-484C5E5B1E34}" srcOrd="4" destOrd="0" presId="urn:microsoft.com/office/officeart/2005/8/layout/StepDownProcess"/>
    <dgm:cxn modelId="{BA26EBB2-8BDC-4BCD-8E9C-35D9A8EA3600}" type="presParOf" srcId="{F762A3E6-516A-4A87-ADED-484C5E5B1E34}" destId="{35B4CE44-2C31-4372-8BF8-56A96F59B3D0}" srcOrd="0" destOrd="0" presId="urn:microsoft.com/office/officeart/2005/8/layout/StepDownProcess"/>
    <dgm:cxn modelId="{EB2B8399-68E4-4EBF-97CF-A0C1CD6BD1C9}" type="presParOf" srcId="{F762A3E6-516A-4A87-ADED-484C5E5B1E34}" destId="{7459A2B8-ED80-4BB3-81D6-6F432AED9EF5}" srcOrd="1" destOrd="0" presId="urn:microsoft.com/office/officeart/2005/8/layout/StepDownProcess"/>
    <dgm:cxn modelId="{52192886-7EC9-465C-BBEF-61387674BBEC}" type="presParOf" srcId="{F762A3E6-516A-4A87-ADED-484C5E5B1E34}" destId="{52426C0A-5B6B-4263-AF0D-891E06EF46B5}" srcOrd="2" destOrd="0" presId="urn:microsoft.com/office/officeart/2005/8/layout/StepDownProcess"/>
    <dgm:cxn modelId="{7CC2F0E5-7580-4801-9569-EB45817253A2}" type="presParOf" srcId="{DAE284E6-683A-49FE-9A8E-E275DC8ECA02}" destId="{89E253B6-4E5B-46CC-B51D-7C4690787F85}" srcOrd="5" destOrd="0" presId="urn:microsoft.com/office/officeart/2005/8/layout/StepDownProcess"/>
    <dgm:cxn modelId="{AB009486-D936-4609-8F2F-E7D4A5A8FE79}" type="presParOf" srcId="{DAE284E6-683A-49FE-9A8E-E275DC8ECA02}" destId="{3B32CFEC-7D6A-4483-A810-07E6FDF1DFD5}" srcOrd="6" destOrd="0" presId="urn:microsoft.com/office/officeart/2005/8/layout/StepDownProcess"/>
    <dgm:cxn modelId="{94CB51CD-F9A2-494E-952F-0F9ABF27FE80}" type="presParOf" srcId="{3B32CFEC-7D6A-4483-A810-07E6FDF1DFD5}" destId="{D4AECF2A-0F9E-4765-96C9-25AF25C78F82}" srcOrd="0" destOrd="0" presId="urn:microsoft.com/office/officeart/2005/8/layout/StepDownProcess"/>
    <dgm:cxn modelId="{D5108353-2594-4B97-BB94-89C3CFE05903}" type="presParOf" srcId="{3B32CFEC-7D6A-4483-A810-07E6FDF1DFD5}" destId="{41A6314D-1870-494A-88CC-D59EE698523B}" srcOrd="1" destOrd="0" presId="urn:microsoft.com/office/officeart/2005/8/layout/StepDownProcess"/>
    <dgm:cxn modelId="{FAABECA1-3EA8-458F-9795-0B70FC8853D7}" type="presParOf" srcId="{3B32CFEC-7D6A-4483-A810-07E6FDF1DFD5}" destId="{8D6C2189-4B52-4DC1-BD0F-90DEAF44E623}" srcOrd="2" destOrd="0" presId="urn:microsoft.com/office/officeart/2005/8/layout/StepDownProcess"/>
    <dgm:cxn modelId="{D9010220-6CB6-43F2-82EC-6BDE5FEEBE24}" type="presParOf" srcId="{DAE284E6-683A-49FE-9A8E-E275DC8ECA02}" destId="{CFF971BA-52E2-4857-9DF9-EE59A92AEE31}" srcOrd="7" destOrd="0" presId="urn:microsoft.com/office/officeart/2005/8/layout/StepDownProcess"/>
    <dgm:cxn modelId="{80AF879A-1B67-4C14-A5BB-256234D57887}" type="presParOf" srcId="{DAE284E6-683A-49FE-9A8E-E275DC8ECA02}" destId="{4DF046A2-DE28-4649-874C-C464D40DCB2C}" srcOrd="8" destOrd="0" presId="urn:microsoft.com/office/officeart/2005/8/layout/StepDownProcess"/>
    <dgm:cxn modelId="{1E7F1097-763A-4FE1-933E-743EC7E0FEC1}" type="presParOf" srcId="{4DF046A2-DE28-4649-874C-C464D40DCB2C}" destId="{A6593F65-B572-48FB-9D30-1B1215C8BB84}" srcOrd="0" destOrd="0" presId="urn:microsoft.com/office/officeart/2005/8/layout/StepDownProcess"/>
    <dgm:cxn modelId="{4E1EE3C7-D0F5-4E31-BE07-BE0DEC3CCD95}" type="presParOf" srcId="{4DF046A2-DE28-4649-874C-C464D40DCB2C}" destId="{A3965F99-993A-47DC-BA3F-33359764AF0C}" srcOrd="1" destOrd="0" presId="urn:microsoft.com/office/officeart/2005/8/layout/StepDownProcess"/>
    <dgm:cxn modelId="{DB57CB54-9AA0-484D-972B-6E4D2F1C3D54}" type="presParOf" srcId="{4DF046A2-DE28-4649-874C-C464D40DCB2C}" destId="{CE8AA358-67A4-48A7-94C2-122D138A7AAC}" srcOrd="2" destOrd="0" presId="urn:microsoft.com/office/officeart/2005/8/layout/StepDownProcess"/>
    <dgm:cxn modelId="{01FB8198-A44D-4BD5-A4F9-56FB2C84FDF7}" type="presParOf" srcId="{DAE284E6-683A-49FE-9A8E-E275DC8ECA02}" destId="{37EEE5EF-BE36-4D8F-A752-EF979A063D66}" srcOrd="9" destOrd="0" presId="urn:microsoft.com/office/officeart/2005/8/layout/StepDownProcess"/>
    <dgm:cxn modelId="{6532D6F1-FE44-4B3C-AE3B-35F62A8FDB0E}" type="presParOf" srcId="{DAE284E6-683A-49FE-9A8E-E275DC8ECA02}" destId="{196F8DF3-DFF7-4B36-BA6D-91FBA46E7688}" srcOrd="10" destOrd="0" presId="urn:microsoft.com/office/officeart/2005/8/layout/StepDownProcess"/>
    <dgm:cxn modelId="{D7B4BF30-D1F4-4274-A4C0-9D5F3CCAB4C7}" type="presParOf" srcId="{196F8DF3-DFF7-4B36-BA6D-91FBA46E7688}" destId="{A65E3446-1911-469D-BBB4-7E503E791D2C}"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B6B78D-C941-4BE7-B475-7B46A0457BC4}"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en-GB"/>
        </a:p>
      </dgm:t>
    </dgm:pt>
    <dgm:pt modelId="{0E631B2B-A373-46C7-8E42-455CA8D6C754}">
      <dgm:prSet phldrT="[Text]" custT="1"/>
      <dgm:spPr/>
      <dgm:t>
        <a:bodyPr/>
        <a:lstStyle/>
        <a:p>
          <a:pPr>
            <a:lnSpc>
              <a:spcPts val="2300"/>
            </a:lnSpc>
          </a:pPr>
          <a:r>
            <a:rPr lang="en-GB" sz="1650" b="1" spc="-40" baseline="0" dirty="0">
              <a:solidFill>
                <a:schemeClr val="bg1"/>
              </a:solidFill>
              <a:latin typeface="Arial" panose="020B0604020202020204" pitchFamily="34" charset="0"/>
              <a:cs typeface="Arial" panose="020B0604020202020204" pitchFamily="34" charset="0"/>
            </a:rPr>
            <a:t>Cyfarwyddwyr ac uwch reolwyr mewn awdurdodau lleol (yn cynnwys gwasanaethau tai, addysg a gwasanaethau cymdeithasol)</a:t>
          </a:r>
        </a:p>
      </dgm:t>
    </dgm:pt>
    <dgm:pt modelId="{6F6F6C23-D908-481E-8C77-063589E459EE}" type="par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D0682BB-AF06-4582-B432-D85322138DDA}" type="sibTrans" cxnId="{731F5EFB-976D-41D8-9EF6-7110040EC3B4}">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F85D8BEF-AA6B-45E0-B05D-32AF1AE98873}">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Aelodaeth etholedig</a:t>
          </a:r>
        </a:p>
      </dgm:t>
    </dgm:pt>
    <dgm:pt modelId="{E868CAE5-0D33-4797-A041-CE7006CAECA6}" type="par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C68357D5-B7BF-45AB-B93F-5B537ACC3608}" type="sibTrans" cxnId="{B979A3A3-E0A8-48C6-B92E-61AC1905FD8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DBC86126-4D08-4F62-99DD-862C0D3CEF46}">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Uwch reolwyr ar gyfer partneriaeth mewn byrddau </a:t>
          </a:r>
          <a:r>
            <a:rPr lang="en-GB" sz="1800" b="1" dirty="0" smtClean="0">
              <a:solidFill>
                <a:schemeClr val="bg1"/>
              </a:solidFill>
              <a:latin typeface="Arial" panose="020B0604020202020204" pitchFamily="34" charset="0"/>
              <a:cs typeface="Arial" panose="020B0604020202020204" pitchFamily="34" charset="0"/>
            </a:rPr>
            <a:t/>
          </a:r>
          <a:br>
            <a:rPr lang="en-GB" sz="1800" b="1" dirty="0" smtClean="0">
              <a:solidFill>
                <a:schemeClr val="bg1"/>
              </a:solidFill>
              <a:latin typeface="Arial" panose="020B0604020202020204" pitchFamily="34" charset="0"/>
              <a:cs typeface="Arial" panose="020B0604020202020204" pitchFamily="34" charset="0"/>
            </a:rPr>
          </a:br>
          <a:r>
            <a:rPr lang="en-GB" sz="1800" b="1" dirty="0" smtClean="0">
              <a:solidFill>
                <a:schemeClr val="bg1"/>
              </a:solidFill>
              <a:latin typeface="Arial" panose="020B0604020202020204" pitchFamily="34" charset="0"/>
              <a:cs typeface="Arial" panose="020B0604020202020204" pitchFamily="34" charset="0"/>
            </a:rPr>
            <a:t>iechyd </a:t>
          </a:r>
          <a:r>
            <a:rPr lang="en-GB" sz="1800" b="1" dirty="0">
              <a:solidFill>
                <a:schemeClr val="bg1"/>
              </a:solidFill>
              <a:latin typeface="Arial" panose="020B0604020202020204" pitchFamily="34" charset="0"/>
              <a:cs typeface="Arial" panose="020B0604020202020204" pitchFamily="34" charset="0"/>
            </a:rPr>
            <a:t>lleol </a:t>
          </a:r>
        </a:p>
      </dgm:t>
    </dgm:pt>
    <dgm:pt modelId="{7CB88B86-9843-4727-8B4B-8DF91E310260}" type="par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73F76911-E665-4B47-8C86-D9DB259F05E2}" type="sibTrans" cxnId="{757D4038-2465-471F-80DB-D1132264E5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6F0C889-545E-4646-ADFE-DE61025AE74A}">
      <dgm:prSet phldrT="[Text]" custT="1"/>
      <dgm:spPr>
        <a:solidFill>
          <a:srgbClr val="FFC000"/>
        </a:solidFill>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Uwch reolwyr mewn sefydliadau partner a sefydliadau trydydd sector perthnasol</a:t>
          </a:r>
        </a:p>
      </dgm:t>
    </dgm:pt>
    <dgm:pt modelId="{FD6218FD-81B4-4D0D-971F-CBF5EC27259C}" type="par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89F5A48E-E93B-4BE1-9803-0399F35A9949}" type="sibTrans" cxnId="{B9F067BB-8A46-48EA-88A9-CCA15FAE3831}">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254F8205-FB70-452F-B99B-325342F5EE39}">
      <dgm:prSet phldrT="[Text]" custT="1"/>
      <dgm:spPr/>
      <dgm:t>
        <a:bodyPr/>
        <a:lstStyle/>
        <a:p>
          <a:pPr>
            <a:lnSpc>
              <a:spcPts val="2300"/>
            </a:lnSpc>
          </a:pPr>
          <a:r>
            <a:rPr lang="en-GB" sz="1800" b="1" dirty="0">
              <a:solidFill>
                <a:schemeClr val="bg1"/>
              </a:solidFill>
              <a:latin typeface="Arial" panose="020B0604020202020204" pitchFamily="34" charset="0"/>
              <a:cs typeface="Arial" panose="020B0604020202020204" pitchFamily="34" charset="0"/>
            </a:rPr>
            <a:t>Aelodau bwrdd arweiniol ar fyrddau iechyd lleol </a:t>
          </a:r>
        </a:p>
      </dgm:t>
    </dgm:pt>
    <dgm:pt modelId="{DBA16EDB-74D6-49ED-A492-20B7D0B20E59}" type="par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60B19D87-5490-4317-A75C-84C8C0CBF15D}" type="sibTrans" cxnId="{A8B2D4DE-5F4C-4B83-988D-30FC6796FC0B}">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91F3A94F-9949-407C-A47B-AA432CFBAAE0}">
      <dgm:prSet phldrT="[Text]" custT="1"/>
      <dgm:spPr/>
      <dgm:t>
        <a:bodyPr/>
        <a:lstStyle/>
        <a:p>
          <a:pPr>
            <a:lnSpc>
              <a:spcPts val="2300"/>
            </a:lnSpc>
          </a:pPr>
          <a:r>
            <a:rPr lang="en-GB" sz="1700" b="1" dirty="0">
              <a:solidFill>
                <a:schemeClr val="bg1"/>
              </a:solidFill>
              <a:latin typeface="Arial" panose="020B0604020202020204" pitchFamily="34" charset="0"/>
              <a:cs typeface="Arial" panose="020B0604020202020204" pitchFamily="34" charset="0"/>
            </a:rPr>
            <a:t>Cynrychiolwyr pobl sydd ag anghenion gofal a chymorth, a gofalwyr sy’n ymwneud â Byrddau Partneriaeth Rhanbarthol </a:t>
          </a:r>
        </a:p>
      </dgm:t>
    </dgm:pt>
    <dgm:pt modelId="{89F149F7-8C5A-40F2-8091-BC6699A65CE2}" type="par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A5EB42BC-0E9C-4F9E-819E-53EA1A8798A0}" type="sibTrans" cxnId="{F86125DB-BBA3-4693-A504-1D90520E4852}">
      <dgm:prSet/>
      <dgm:spPr/>
      <dgm:t>
        <a:bodyPr/>
        <a:lstStyle/>
        <a:p>
          <a:pPr>
            <a:lnSpc>
              <a:spcPts val="2500"/>
            </a:lnSpc>
          </a:pPr>
          <a:endParaRPr lang="en-GB" sz="1800" b="1">
            <a:solidFill>
              <a:schemeClr val="tx1"/>
            </a:solidFill>
            <a:latin typeface="Arial" panose="020B0604020202020204" pitchFamily="34" charset="0"/>
            <a:cs typeface="Arial" panose="020B0604020202020204" pitchFamily="34" charset="0"/>
          </a:endParaRPr>
        </a:p>
      </dgm:t>
    </dgm:pt>
    <dgm:pt modelId="{4F7ACF0D-F906-4305-9719-53BDF26D9F8F}" type="pres">
      <dgm:prSet presAssocID="{D6B6B78D-C941-4BE7-B475-7B46A0457BC4}" presName="linear" presStyleCnt="0">
        <dgm:presLayoutVars>
          <dgm:dir/>
          <dgm:resizeHandles val="exact"/>
        </dgm:presLayoutVars>
      </dgm:prSet>
      <dgm:spPr/>
      <dgm:t>
        <a:bodyPr/>
        <a:lstStyle/>
        <a:p>
          <a:endParaRPr lang="en-GB"/>
        </a:p>
      </dgm:t>
    </dgm:pt>
    <dgm:pt modelId="{885F3AC2-F76A-41BB-BF2B-9D6CB183AA32}" type="pres">
      <dgm:prSet presAssocID="{0E631B2B-A373-46C7-8E42-455CA8D6C754}" presName="comp" presStyleCnt="0"/>
      <dgm:spPr/>
    </dgm:pt>
    <dgm:pt modelId="{AF9983B6-0D97-4353-AD19-78FFBAC58361}" type="pres">
      <dgm:prSet presAssocID="{0E631B2B-A373-46C7-8E42-455CA8D6C754}" presName="box" presStyleLbl="node1" presStyleIdx="0" presStyleCnt="6"/>
      <dgm:spPr/>
      <dgm:t>
        <a:bodyPr/>
        <a:lstStyle/>
        <a:p>
          <a:endParaRPr lang="en-GB"/>
        </a:p>
      </dgm:t>
    </dgm:pt>
    <dgm:pt modelId="{B606EB15-5C1B-4EF7-969D-1BBD20D443E3}" type="pres">
      <dgm:prSet presAssocID="{0E631B2B-A373-46C7-8E42-455CA8D6C754}"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C5A94D7A-C8E9-4DBD-BE42-EC4933A0810F}" type="pres">
      <dgm:prSet presAssocID="{0E631B2B-A373-46C7-8E42-455CA8D6C754}" presName="text" presStyleLbl="node1" presStyleIdx="0" presStyleCnt="6">
        <dgm:presLayoutVars>
          <dgm:bulletEnabled val="1"/>
        </dgm:presLayoutVars>
      </dgm:prSet>
      <dgm:spPr/>
      <dgm:t>
        <a:bodyPr/>
        <a:lstStyle/>
        <a:p>
          <a:endParaRPr lang="en-GB"/>
        </a:p>
      </dgm:t>
    </dgm:pt>
    <dgm:pt modelId="{0B54B4B4-96A2-42DC-BB85-5F32B9158B12}" type="pres">
      <dgm:prSet presAssocID="{6D0682BB-AF06-4582-B432-D85322138DDA}" presName="spacer" presStyleCnt="0"/>
      <dgm:spPr/>
    </dgm:pt>
    <dgm:pt modelId="{73E05071-0515-46F2-8B9E-DFD3059B6C05}" type="pres">
      <dgm:prSet presAssocID="{F85D8BEF-AA6B-45E0-B05D-32AF1AE98873}" presName="comp" presStyleCnt="0"/>
      <dgm:spPr/>
    </dgm:pt>
    <dgm:pt modelId="{2318D29A-D26C-400F-962D-364A710A7E50}" type="pres">
      <dgm:prSet presAssocID="{F85D8BEF-AA6B-45E0-B05D-32AF1AE98873}" presName="box" presStyleLbl="node1" presStyleIdx="1" presStyleCnt="6"/>
      <dgm:spPr/>
      <dgm:t>
        <a:bodyPr/>
        <a:lstStyle/>
        <a:p>
          <a:endParaRPr lang="en-GB"/>
        </a:p>
      </dgm:t>
    </dgm:pt>
    <dgm:pt modelId="{09C55BD3-4C8A-4277-A721-4548B66D31AF}" type="pres">
      <dgm:prSet presAssocID="{F85D8BEF-AA6B-45E0-B05D-32AF1AE98873}" presName="img"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0C84C606-4118-4B6C-A69D-EADB8F4A5692}" type="pres">
      <dgm:prSet presAssocID="{F85D8BEF-AA6B-45E0-B05D-32AF1AE98873}" presName="text" presStyleLbl="node1" presStyleIdx="1" presStyleCnt="6">
        <dgm:presLayoutVars>
          <dgm:bulletEnabled val="1"/>
        </dgm:presLayoutVars>
      </dgm:prSet>
      <dgm:spPr/>
      <dgm:t>
        <a:bodyPr/>
        <a:lstStyle/>
        <a:p>
          <a:endParaRPr lang="en-GB"/>
        </a:p>
      </dgm:t>
    </dgm:pt>
    <dgm:pt modelId="{3EB0A57D-3AA5-4A04-918F-20E3F55E7104}" type="pres">
      <dgm:prSet presAssocID="{C68357D5-B7BF-45AB-B93F-5B537ACC3608}" presName="spacer" presStyleCnt="0"/>
      <dgm:spPr/>
    </dgm:pt>
    <dgm:pt modelId="{B435B5E9-43E1-4ED5-A635-D0FD1B702313}" type="pres">
      <dgm:prSet presAssocID="{DBC86126-4D08-4F62-99DD-862C0D3CEF46}" presName="comp" presStyleCnt="0"/>
      <dgm:spPr/>
    </dgm:pt>
    <dgm:pt modelId="{0C87D71B-7C86-425E-AF5D-9AD4C364601F}" type="pres">
      <dgm:prSet presAssocID="{DBC86126-4D08-4F62-99DD-862C0D3CEF46}" presName="box" presStyleLbl="node1" presStyleIdx="2" presStyleCnt="6"/>
      <dgm:spPr/>
      <dgm:t>
        <a:bodyPr/>
        <a:lstStyle/>
        <a:p>
          <a:endParaRPr lang="en-GB"/>
        </a:p>
      </dgm:t>
    </dgm:pt>
    <dgm:pt modelId="{5FF49729-88E9-446C-AA90-0AC1669B81CC}" type="pres">
      <dgm:prSet presAssocID="{DBC86126-4D08-4F62-99DD-862C0D3CEF46}" presName="img"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dgm:spPr>
    </dgm:pt>
    <dgm:pt modelId="{AAA83801-6188-4E70-BA62-12B7380F7F70}" type="pres">
      <dgm:prSet presAssocID="{DBC86126-4D08-4F62-99DD-862C0D3CEF46}" presName="text" presStyleLbl="node1" presStyleIdx="2" presStyleCnt="6">
        <dgm:presLayoutVars>
          <dgm:bulletEnabled val="1"/>
        </dgm:presLayoutVars>
      </dgm:prSet>
      <dgm:spPr/>
      <dgm:t>
        <a:bodyPr/>
        <a:lstStyle/>
        <a:p>
          <a:endParaRPr lang="en-GB"/>
        </a:p>
      </dgm:t>
    </dgm:pt>
    <dgm:pt modelId="{0477232E-701F-4232-ADF9-E280F34FB233}" type="pres">
      <dgm:prSet presAssocID="{73F76911-E665-4B47-8C86-D9DB259F05E2}" presName="spacer" presStyleCnt="0"/>
      <dgm:spPr/>
    </dgm:pt>
    <dgm:pt modelId="{A447A9B4-1AF0-4BAC-B551-335C338FBC52}" type="pres">
      <dgm:prSet presAssocID="{254F8205-FB70-452F-B99B-325342F5EE39}" presName="comp" presStyleCnt="0"/>
      <dgm:spPr/>
    </dgm:pt>
    <dgm:pt modelId="{5DB178B1-A408-432C-8FF7-BACA800DF473}" type="pres">
      <dgm:prSet presAssocID="{254F8205-FB70-452F-B99B-325342F5EE39}" presName="box" presStyleLbl="node1" presStyleIdx="3" presStyleCnt="6" custLinFactNeighborX="483" custLinFactNeighborY="4152"/>
      <dgm:spPr/>
      <dgm:t>
        <a:bodyPr/>
        <a:lstStyle/>
        <a:p>
          <a:endParaRPr lang="en-GB"/>
        </a:p>
      </dgm:t>
    </dgm:pt>
    <dgm:pt modelId="{485E152A-A372-4D96-99DA-315AA67D4868}" type="pres">
      <dgm:prSet presAssocID="{254F8205-FB70-452F-B99B-325342F5EE39}" presName="img"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dgm:spPr>
    </dgm:pt>
    <dgm:pt modelId="{7E8C1BF9-B220-418E-B80A-11B659CD4F3B}" type="pres">
      <dgm:prSet presAssocID="{254F8205-FB70-452F-B99B-325342F5EE39}" presName="text" presStyleLbl="node1" presStyleIdx="3" presStyleCnt="6">
        <dgm:presLayoutVars>
          <dgm:bulletEnabled val="1"/>
        </dgm:presLayoutVars>
      </dgm:prSet>
      <dgm:spPr/>
      <dgm:t>
        <a:bodyPr/>
        <a:lstStyle/>
        <a:p>
          <a:endParaRPr lang="en-GB"/>
        </a:p>
      </dgm:t>
    </dgm:pt>
    <dgm:pt modelId="{7FC3AD67-24EF-43F0-856C-2F088A92FEFD}" type="pres">
      <dgm:prSet presAssocID="{60B19D87-5490-4317-A75C-84C8C0CBF15D}" presName="spacer" presStyleCnt="0"/>
      <dgm:spPr/>
    </dgm:pt>
    <dgm:pt modelId="{6734AD7D-2F15-48CB-B69C-AF358E696143}" type="pres">
      <dgm:prSet presAssocID="{A6F0C889-545E-4646-ADFE-DE61025AE74A}" presName="comp" presStyleCnt="0"/>
      <dgm:spPr/>
    </dgm:pt>
    <dgm:pt modelId="{34AD346C-E06C-4772-A4AF-82E9394EA27D}" type="pres">
      <dgm:prSet presAssocID="{A6F0C889-545E-4646-ADFE-DE61025AE74A}" presName="box" presStyleLbl="node1" presStyleIdx="4" presStyleCnt="6"/>
      <dgm:spPr/>
      <dgm:t>
        <a:bodyPr/>
        <a:lstStyle/>
        <a:p>
          <a:endParaRPr lang="en-GB"/>
        </a:p>
      </dgm:t>
    </dgm:pt>
    <dgm:pt modelId="{3AAEFE22-B93E-4E6B-8BDD-96B818970F34}" type="pres">
      <dgm:prSet presAssocID="{A6F0C889-545E-4646-ADFE-DE61025AE74A}"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dgm:spPr>
    </dgm:pt>
    <dgm:pt modelId="{FA645E2A-4420-4F08-A1DA-E79FC6823C1C}" type="pres">
      <dgm:prSet presAssocID="{A6F0C889-545E-4646-ADFE-DE61025AE74A}" presName="text" presStyleLbl="node1" presStyleIdx="4" presStyleCnt="6">
        <dgm:presLayoutVars>
          <dgm:bulletEnabled val="1"/>
        </dgm:presLayoutVars>
      </dgm:prSet>
      <dgm:spPr/>
      <dgm:t>
        <a:bodyPr/>
        <a:lstStyle/>
        <a:p>
          <a:endParaRPr lang="en-GB"/>
        </a:p>
      </dgm:t>
    </dgm:pt>
    <dgm:pt modelId="{DD4F00E1-85CB-499A-9FB4-3FEE56B1E59D}" type="pres">
      <dgm:prSet presAssocID="{89F5A48E-E93B-4BE1-9803-0399F35A9949}" presName="spacer" presStyleCnt="0"/>
      <dgm:spPr/>
    </dgm:pt>
    <dgm:pt modelId="{4B73FB7B-AA4C-4615-9DE5-1BFCE654F889}" type="pres">
      <dgm:prSet presAssocID="{91F3A94F-9949-407C-A47B-AA432CFBAAE0}" presName="comp" presStyleCnt="0"/>
      <dgm:spPr/>
    </dgm:pt>
    <dgm:pt modelId="{539BC3BF-8EE0-42D4-B683-ACDD93DE22CF}" type="pres">
      <dgm:prSet presAssocID="{91F3A94F-9949-407C-A47B-AA432CFBAAE0}" presName="box" presStyleLbl="node1" presStyleIdx="5" presStyleCnt="6"/>
      <dgm:spPr/>
      <dgm:t>
        <a:bodyPr/>
        <a:lstStyle/>
        <a:p>
          <a:endParaRPr lang="en-GB"/>
        </a:p>
      </dgm:t>
    </dgm:pt>
    <dgm:pt modelId="{FA00B5CD-ED31-48CF-A3C3-9F2819850833}" type="pres">
      <dgm:prSet presAssocID="{91F3A94F-9949-407C-A47B-AA432CFBAAE0}"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dgm:spPr>
    </dgm:pt>
    <dgm:pt modelId="{20A42D75-FCF3-4371-BE64-9F271A873C93}" type="pres">
      <dgm:prSet presAssocID="{91F3A94F-9949-407C-A47B-AA432CFBAAE0}" presName="text" presStyleLbl="node1" presStyleIdx="5" presStyleCnt="6">
        <dgm:presLayoutVars>
          <dgm:bulletEnabled val="1"/>
        </dgm:presLayoutVars>
      </dgm:prSet>
      <dgm:spPr/>
      <dgm:t>
        <a:bodyPr/>
        <a:lstStyle/>
        <a:p>
          <a:endParaRPr lang="en-GB"/>
        </a:p>
      </dgm:t>
    </dgm:pt>
  </dgm:ptLst>
  <dgm:cxnLst>
    <dgm:cxn modelId="{49BA516A-7C32-41E5-8E36-35D7B2D0B793}" type="presOf" srcId="{DBC86126-4D08-4F62-99DD-862C0D3CEF46}" destId="{AAA83801-6188-4E70-BA62-12B7380F7F70}" srcOrd="1" destOrd="0" presId="urn:microsoft.com/office/officeart/2005/8/layout/vList4#1"/>
    <dgm:cxn modelId="{339C9718-F4DE-4184-8D1A-341734C95400}" type="presOf" srcId="{0E631B2B-A373-46C7-8E42-455CA8D6C754}" destId="{C5A94D7A-C8E9-4DBD-BE42-EC4933A0810F}" srcOrd="1" destOrd="0" presId="urn:microsoft.com/office/officeart/2005/8/layout/vList4#1"/>
    <dgm:cxn modelId="{0EDC437C-6A13-4F87-AFFC-7B3B6E4BD781}" type="presOf" srcId="{D6B6B78D-C941-4BE7-B475-7B46A0457BC4}" destId="{4F7ACF0D-F906-4305-9719-53BDF26D9F8F}" srcOrd="0" destOrd="0" presId="urn:microsoft.com/office/officeart/2005/8/layout/vList4#1"/>
    <dgm:cxn modelId="{FAE5D936-2776-49B6-86DA-203A8A7BBE89}" type="presOf" srcId="{A6F0C889-545E-4646-ADFE-DE61025AE74A}" destId="{FA645E2A-4420-4F08-A1DA-E79FC6823C1C}" srcOrd="1" destOrd="0" presId="urn:microsoft.com/office/officeart/2005/8/layout/vList4#1"/>
    <dgm:cxn modelId="{1714FA03-E9F1-44E7-A754-9C15BE44AB59}" type="presOf" srcId="{F85D8BEF-AA6B-45E0-B05D-32AF1AE98873}" destId="{2318D29A-D26C-400F-962D-364A710A7E50}" srcOrd="0" destOrd="0" presId="urn:microsoft.com/office/officeart/2005/8/layout/vList4#1"/>
    <dgm:cxn modelId="{32A5171A-C979-42AE-A354-FAD8D3E6EE2E}" type="presOf" srcId="{91F3A94F-9949-407C-A47B-AA432CFBAAE0}" destId="{20A42D75-FCF3-4371-BE64-9F271A873C93}" srcOrd="1" destOrd="0" presId="urn:microsoft.com/office/officeart/2005/8/layout/vList4#1"/>
    <dgm:cxn modelId="{F86125DB-BBA3-4693-A504-1D90520E4852}" srcId="{D6B6B78D-C941-4BE7-B475-7B46A0457BC4}" destId="{91F3A94F-9949-407C-A47B-AA432CFBAAE0}" srcOrd="5" destOrd="0" parTransId="{89F149F7-8C5A-40F2-8091-BC6699A65CE2}" sibTransId="{A5EB42BC-0E9C-4F9E-819E-53EA1A8798A0}"/>
    <dgm:cxn modelId="{B979A3A3-E0A8-48C6-B92E-61AC1905FD8B}" srcId="{D6B6B78D-C941-4BE7-B475-7B46A0457BC4}" destId="{F85D8BEF-AA6B-45E0-B05D-32AF1AE98873}" srcOrd="1" destOrd="0" parTransId="{E868CAE5-0D33-4797-A041-CE7006CAECA6}" sibTransId="{C68357D5-B7BF-45AB-B93F-5B537ACC3608}"/>
    <dgm:cxn modelId="{DAC571AB-F914-4FA3-BF62-FEAF5133F3F0}" type="presOf" srcId="{91F3A94F-9949-407C-A47B-AA432CFBAAE0}" destId="{539BC3BF-8EE0-42D4-B683-ACDD93DE22CF}" srcOrd="0" destOrd="0" presId="urn:microsoft.com/office/officeart/2005/8/layout/vList4#1"/>
    <dgm:cxn modelId="{B9F067BB-8A46-48EA-88A9-CCA15FAE3831}" srcId="{D6B6B78D-C941-4BE7-B475-7B46A0457BC4}" destId="{A6F0C889-545E-4646-ADFE-DE61025AE74A}" srcOrd="4" destOrd="0" parTransId="{FD6218FD-81B4-4D0D-971F-CBF5EC27259C}" sibTransId="{89F5A48E-E93B-4BE1-9803-0399F35A9949}"/>
    <dgm:cxn modelId="{A8B2D4DE-5F4C-4B83-988D-30FC6796FC0B}" srcId="{D6B6B78D-C941-4BE7-B475-7B46A0457BC4}" destId="{254F8205-FB70-452F-B99B-325342F5EE39}" srcOrd="3" destOrd="0" parTransId="{DBA16EDB-74D6-49ED-A492-20B7D0B20E59}" sibTransId="{60B19D87-5490-4317-A75C-84C8C0CBF15D}"/>
    <dgm:cxn modelId="{52279DBC-7EBF-4CD8-A964-54AA2739EB88}" type="presOf" srcId="{A6F0C889-545E-4646-ADFE-DE61025AE74A}" destId="{34AD346C-E06C-4772-A4AF-82E9394EA27D}" srcOrd="0" destOrd="0" presId="urn:microsoft.com/office/officeart/2005/8/layout/vList4#1"/>
    <dgm:cxn modelId="{757D4038-2465-471F-80DB-D1132264E552}" srcId="{D6B6B78D-C941-4BE7-B475-7B46A0457BC4}" destId="{DBC86126-4D08-4F62-99DD-862C0D3CEF46}" srcOrd="2" destOrd="0" parTransId="{7CB88B86-9843-4727-8B4B-8DF91E310260}" sibTransId="{73F76911-E665-4B47-8C86-D9DB259F05E2}"/>
    <dgm:cxn modelId="{3B07275E-2CB2-499E-96C9-F2315F865541}" type="presOf" srcId="{254F8205-FB70-452F-B99B-325342F5EE39}" destId="{5DB178B1-A408-432C-8FF7-BACA800DF473}" srcOrd="0" destOrd="0" presId="urn:microsoft.com/office/officeart/2005/8/layout/vList4#1"/>
    <dgm:cxn modelId="{E4CE8A05-F07B-4128-B853-2CECFDF30754}" type="presOf" srcId="{DBC86126-4D08-4F62-99DD-862C0D3CEF46}" destId="{0C87D71B-7C86-425E-AF5D-9AD4C364601F}" srcOrd="0" destOrd="0" presId="urn:microsoft.com/office/officeart/2005/8/layout/vList4#1"/>
    <dgm:cxn modelId="{7D025CC0-AE22-42DB-B869-9B09232AC45E}" type="presOf" srcId="{254F8205-FB70-452F-B99B-325342F5EE39}" destId="{7E8C1BF9-B220-418E-B80A-11B659CD4F3B}" srcOrd="1" destOrd="0" presId="urn:microsoft.com/office/officeart/2005/8/layout/vList4#1"/>
    <dgm:cxn modelId="{731F5EFB-976D-41D8-9EF6-7110040EC3B4}" srcId="{D6B6B78D-C941-4BE7-B475-7B46A0457BC4}" destId="{0E631B2B-A373-46C7-8E42-455CA8D6C754}" srcOrd="0" destOrd="0" parTransId="{6F6F6C23-D908-481E-8C77-063589E459EE}" sibTransId="{6D0682BB-AF06-4582-B432-D85322138DDA}"/>
    <dgm:cxn modelId="{84B73F48-0719-443C-B038-5D2EBC0CB2D5}" type="presOf" srcId="{0E631B2B-A373-46C7-8E42-455CA8D6C754}" destId="{AF9983B6-0D97-4353-AD19-78FFBAC58361}" srcOrd="0" destOrd="0" presId="urn:microsoft.com/office/officeart/2005/8/layout/vList4#1"/>
    <dgm:cxn modelId="{AF0F2917-B3CF-420F-819C-48BDA6CA51E0}" type="presOf" srcId="{F85D8BEF-AA6B-45E0-B05D-32AF1AE98873}" destId="{0C84C606-4118-4B6C-A69D-EADB8F4A5692}" srcOrd="1" destOrd="0" presId="urn:microsoft.com/office/officeart/2005/8/layout/vList4#1"/>
    <dgm:cxn modelId="{26C89D19-FC13-45B7-AE6E-2B6A665C4F0E}" type="presParOf" srcId="{4F7ACF0D-F906-4305-9719-53BDF26D9F8F}" destId="{885F3AC2-F76A-41BB-BF2B-9D6CB183AA32}" srcOrd="0" destOrd="0" presId="urn:microsoft.com/office/officeart/2005/8/layout/vList4#1"/>
    <dgm:cxn modelId="{CAD552DC-4DDE-4EEF-9F5F-95A64FD68CE0}" type="presParOf" srcId="{885F3AC2-F76A-41BB-BF2B-9D6CB183AA32}" destId="{AF9983B6-0D97-4353-AD19-78FFBAC58361}" srcOrd="0" destOrd="0" presId="urn:microsoft.com/office/officeart/2005/8/layout/vList4#1"/>
    <dgm:cxn modelId="{9197D20A-8E9F-4866-B8F1-2059110C6712}" type="presParOf" srcId="{885F3AC2-F76A-41BB-BF2B-9D6CB183AA32}" destId="{B606EB15-5C1B-4EF7-969D-1BBD20D443E3}" srcOrd="1" destOrd="0" presId="urn:microsoft.com/office/officeart/2005/8/layout/vList4#1"/>
    <dgm:cxn modelId="{C40E7D37-5627-48EF-BF3D-E10C0342BC73}" type="presParOf" srcId="{885F3AC2-F76A-41BB-BF2B-9D6CB183AA32}" destId="{C5A94D7A-C8E9-4DBD-BE42-EC4933A0810F}" srcOrd="2" destOrd="0" presId="urn:microsoft.com/office/officeart/2005/8/layout/vList4#1"/>
    <dgm:cxn modelId="{D7A54F49-18AE-41C7-8468-1B335CE10700}" type="presParOf" srcId="{4F7ACF0D-F906-4305-9719-53BDF26D9F8F}" destId="{0B54B4B4-96A2-42DC-BB85-5F32B9158B12}" srcOrd="1" destOrd="0" presId="urn:microsoft.com/office/officeart/2005/8/layout/vList4#1"/>
    <dgm:cxn modelId="{238B7776-3092-485B-AE93-FFAD4A15FFEB}" type="presParOf" srcId="{4F7ACF0D-F906-4305-9719-53BDF26D9F8F}" destId="{73E05071-0515-46F2-8B9E-DFD3059B6C05}" srcOrd="2" destOrd="0" presId="urn:microsoft.com/office/officeart/2005/8/layout/vList4#1"/>
    <dgm:cxn modelId="{2DB8F309-9908-4BBC-B0C8-B3ED199C6117}" type="presParOf" srcId="{73E05071-0515-46F2-8B9E-DFD3059B6C05}" destId="{2318D29A-D26C-400F-962D-364A710A7E50}" srcOrd="0" destOrd="0" presId="urn:microsoft.com/office/officeart/2005/8/layout/vList4#1"/>
    <dgm:cxn modelId="{69113871-6B6E-4C5A-A831-DE187A73B841}" type="presParOf" srcId="{73E05071-0515-46F2-8B9E-DFD3059B6C05}" destId="{09C55BD3-4C8A-4277-A721-4548B66D31AF}" srcOrd="1" destOrd="0" presId="urn:microsoft.com/office/officeart/2005/8/layout/vList4#1"/>
    <dgm:cxn modelId="{09B9C66E-F648-4EF9-925A-E27FF8FC033F}" type="presParOf" srcId="{73E05071-0515-46F2-8B9E-DFD3059B6C05}" destId="{0C84C606-4118-4B6C-A69D-EADB8F4A5692}" srcOrd="2" destOrd="0" presId="urn:microsoft.com/office/officeart/2005/8/layout/vList4#1"/>
    <dgm:cxn modelId="{D5FB5513-3E4B-499F-BFBB-F09F4F698A47}" type="presParOf" srcId="{4F7ACF0D-F906-4305-9719-53BDF26D9F8F}" destId="{3EB0A57D-3AA5-4A04-918F-20E3F55E7104}" srcOrd="3" destOrd="0" presId="urn:microsoft.com/office/officeart/2005/8/layout/vList4#1"/>
    <dgm:cxn modelId="{BA7C8C65-2E8D-4FDC-961A-CBF5BA853076}" type="presParOf" srcId="{4F7ACF0D-F906-4305-9719-53BDF26D9F8F}" destId="{B435B5E9-43E1-4ED5-A635-D0FD1B702313}" srcOrd="4" destOrd="0" presId="urn:microsoft.com/office/officeart/2005/8/layout/vList4#1"/>
    <dgm:cxn modelId="{CFDCD818-575E-42AC-94E2-301A0C907D1D}" type="presParOf" srcId="{B435B5E9-43E1-4ED5-A635-D0FD1B702313}" destId="{0C87D71B-7C86-425E-AF5D-9AD4C364601F}" srcOrd="0" destOrd="0" presId="urn:microsoft.com/office/officeart/2005/8/layout/vList4#1"/>
    <dgm:cxn modelId="{29251A8E-1FF8-4814-ADB1-057B3D0D2AE0}" type="presParOf" srcId="{B435B5E9-43E1-4ED5-A635-D0FD1B702313}" destId="{5FF49729-88E9-446C-AA90-0AC1669B81CC}" srcOrd="1" destOrd="0" presId="urn:microsoft.com/office/officeart/2005/8/layout/vList4#1"/>
    <dgm:cxn modelId="{7FA09667-BD11-4DB2-A988-63F710BFD806}" type="presParOf" srcId="{B435B5E9-43E1-4ED5-A635-D0FD1B702313}" destId="{AAA83801-6188-4E70-BA62-12B7380F7F70}" srcOrd="2" destOrd="0" presId="urn:microsoft.com/office/officeart/2005/8/layout/vList4#1"/>
    <dgm:cxn modelId="{662F9A00-340A-4769-AD5A-7E71CE0161BF}" type="presParOf" srcId="{4F7ACF0D-F906-4305-9719-53BDF26D9F8F}" destId="{0477232E-701F-4232-ADF9-E280F34FB233}" srcOrd="5" destOrd="0" presId="urn:microsoft.com/office/officeart/2005/8/layout/vList4#1"/>
    <dgm:cxn modelId="{189BFD97-C554-423C-A935-29F3253394BC}" type="presParOf" srcId="{4F7ACF0D-F906-4305-9719-53BDF26D9F8F}" destId="{A447A9B4-1AF0-4BAC-B551-335C338FBC52}" srcOrd="6" destOrd="0" presId="urn:microsoft.com/office/officeart/2005/8/layout/vList4#1"/>
    <dgm:cxn modelId="{58A7BB35-6634-4A03-B670-8EEC0849B5BC}" type="presParOf" srcId="{A447A9B4-1AF0-4BAC-B551-335C338FBC52}" destId="{5DB178B1-A408-432C-8FF7-BACA800DF473}" srcOrd="0" destOrd="0" presId="urn:microsoft.com/office/officeart/2005/8/layout/vList4#1"/>
    <dgm:cxn modelId="{6E72A2AA-5042-4CA7-BDD5-BA9C77065B3B}" type="presParOf" srcId="{A447A9B4-1AF0-4BAC-B551-335C338FBC52}" destId="{485E152A-A372-4D96-99DA-315AA67D4868}" srcOrd="1" destOrd="0" presId="urn:microsoft.com/office/officeart/2005/8/layout/vList4#1"/>
    <dgm:cxn modelId="{D732F68C-9709-49EB-A29C-C82E57CD6CED}" type="presParOf" srcId="{A447A9B4-1AF0-4BAC-B551-335C338FBC52}" destId="{7E8C1BF9-B220-418E-B80A-11B659CD4F3B}" srcOrd="2" destOrd="0" presId="urn:microsoft.com/office/officeart/2005/8/layout/vList4#1"/>
    <dgm:cxn modelId="{3C37E2C8-6DB2-45B0-8720-9C810D1897B6}" type="presParOf" srcId="{4F7ACF0D-F906-4305-9719-53BDF26D9F8F}" destId="{7FC3AD67-24EF-43F0-856C-2F088A92FEFD}" srcOrd="7" destOrd="0" presId="urn:microsoft.com/office/officeart/2005/8/layout/vList4#1"/>
    <dgm:cxn modelId="{482B7CE3-DA74-4768-8BBB-BC2F931CC2BA}" type="presParOf" srcId="{4F7ACF0D-F906-4305-9719-53BDF26D9F8F}" destId="{6734AD7D-2F15-48CB-B69C-AF358E696143}" srcOrd="8" destOrd="0" presId="urn:microsoft.com/office/officeart/2005/8/layout/vList4#1"/>
    <dgm:cxn modelId="{70D22DF4-D696-4597-A3A4-A81AE4A9DE36}" type="presParOf" srcId="{6734AD7D-2F15-48CB-B69C-AF358E696143}" destId="{34AD346C-E06C-4772-A4AF-82E9394EA27D}" srcOrd="0" destOrd="0" presId="urn:microsoft.com/office/officeart/2005/8/layout/vList4#1"/>
    <dgm:cxn modelId="{632A4F51-E3E9-4059-BC09-33C9BBDD5C94}" type="presParOf" srcId="{6734AD7D-2F15-48CB-B69C-AF358E696143}" destId="{3AAEFE22-B93E-4E6B-8BDD-96B818970F34}" srcOrd="1" destOrd="0" presId="urn:microsoft.com/office/officeart/2005/8/layout/vList4#1"/>
    <dgm:cxn modelId="{9E37CF16-7831-494C-B752-91E707594AD3}" type="presParOf" srcId="{6734AD7D-2F15-48CB-B69C-AF358E696143}" destId="{FA645E2A-4420-4F08-A1DA-E79FC6823C1C}" srcOrd="2" destOrd="0" presId="urn:microsoft.com/office/officeart/2005/8/layout/vList4#1"/>
    <dgm:cxn modelId="{B0141CE9-1AF4-4F10-B536-99C8BFA20F27}" type="presParOf" srcId="{4F7ACF0D-F906-4305-9719-53BDF26D9F8F}" destId="{DD4F00E1-85CB-499A-9FB4-3FEE56B1E59D}" srcOrd="9" destOrd="0" presId="urn:microsoft.com/office/officeart/2005/8/layout/vList4#1"/>
    <dgm:cxn modelId="{A60878F6-339A-46A7-AD5E-FD9C0C147860}" type="presParOf" srcId="{4F7ACF0D-F906-4305-9719-53BDF26D9F8F}" destId="{4B73FB7B-AA4C-4615-9DE5-1BFCE654F889}" srcOrd="10" destOrd="0" presId="urn:microsoft.com/office/officeart/2005/8/layout/vList4#1"/>
    <dgm:cxn modelId="{86517C55-9DAE-4470-9E65-0816F7A0EBC3}" type="presParOf" srcId="{4B73FB7B-AA4C-4615-9DE5-1BFCE654F889}" destId="{539BC3BF-8EE0-42D4-B683-ACDD93DE22CF}" srcOrd="0" destOrd="0" presId="urn:microsoft.com/office/officeart/2005/8/layout/vList4#1"/>
    <dgm:cxn modelId="{BEB4875B-6BE5-4967-8CEB-89C31ECADEBD}" type="presParOf" srcId="{4B73FB7B-AA4C-4615-9DE5-1BFCE654F889}" destId="{FA00B5CD-ED31-48CF-A3C3-9F2819850833}" srcOrd="1" destOrd="0" presId="urn:microsoft.com/office/officeart/2005/8/layout/vList4#1"/>
    <dgm:cxn modelId="{B0FD4ED1-A633-4AA2-A0FB-F965283F5266}" type="presParOf" srcId="{4B73FB7B-AA4C-4615-9DE5-1BFCE654F889}" destId="{20A42D75-FCF3-4371-BE64-9F271A873C93}"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AE126-B984-4419-B5C5-47E48200B57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2DC47E11-A2BD-4ABE-B25B-901F27414C8F}">
      <dgm:prSet phldrT="[Text]" custT="1"/>
      <dgm:spPr/>
      <dgm:t>
        <a:bodyPr/>
        <a:lstStyle/>
        <a:p>
          <a:r>
            <a:rPr lang="en-GB" sz="1800" b="1" dirty="0">
              <a:latin typeface="Arial" panose="020B0604020202020204" pitchFamily="34" charset="0"/>
              <a:cs typeface="Arial" panose="020B0604020202020204" pitchFamily="34" charset="0"/>
            </a:rPr>
            <a:t>Defnydd gwell o dechnoleg</a:t>
          </a:r>
        </a:p>
      </dgm:t>
    </dgm:pt>
    <dgm:pt modelId="{CF2C462E-ECD6-45F3-B1E1-0283099D9C1D}" type="parTrans" cxnId="{541B1032-03D0-4B65-ADF6-CC8719A91C58}">
      <dgm:prSet/>
      <dgm:spPr/>
      <dgm:t>
        <a:bodyPr/>
        <a:lstStyle/>
        <a:p>
          <a:endParaRPr lang="en-GB" sz="1800" b="1">
            <a:latin typeface="Arial" panose="020B0604020202020204" pitchFamily="34" charset="0"/>
            <a:cs typeface="Arial" panose="020B0604020202020204" pitchFamily="34" charset="0"/>
          </a:endParaRPr>
        </a:p>
      </dgm:t>
    </dgm:pt>
    <dgm:pt modelId="{CD8C97C6-6185-466D-A4B9-410B80642DAB}" type="sibTrans" cxnId="{541B1032-03D0-4B65-ADF6-CC8719A91C58}">
      <dgm:prSet/>
      <dgm:spPr/>
      <dgm:t>
        <a:bodyPr/>
        <a:lstStyle/>
        <a:p>
          <a:endParaRPr lang="en-GB" sz="1800" b="1">
            <a:latin typeface="Arial" panose="020B0604020202020204" pitchFamily="34" charset="0"/>
            <a:cs typeface="Arial" panose="020B0604020202020204" pitchFamily="34" charset="0"/>
          </a:endParaRPr>
        </a:p>
      </dgm:t>
    </dgm:pt>
    <dgm:pt modelId="{EE6CAC04-74F3-4AD2-86B3-42F408A09B52}">
      <dgm:prSet phldrT="[Text]" custT="1"/>
      <dgm:spPr/>
      <dgm:t>
        <a:bodyPr/>
        <a:lstStyle/>
        <a:p>
          <a:r>
            <a:rPr lang="en-GB" sz="1800" b="1" dirty="0">
              <a:latin typeface="Arial" panose="020B0604020202020204" pitchFamily="34" charset="0"/>
              <a:cs typeface="Arial" panose="020B0604020202020204" pitchFamily="34" charset="0"/>
            </a:rPr>
            <a:t>Newidiadau yn nisgwyliadau’r cyhoedd</a:t>
          </a:r>
        </a:p>
      </dgm:t>
    </dgm:pt>
    <dgm:pt modelId="{C88B42FB-4BF0-4D1D-B67C-F9EFECB6D7F3}" type="parTrans" cxnId="{70C361FE-3106-4DCF-803E-75B10C6A5A78}">
      <dgm:prSet/>
      <dgm:spPr/>
      <dgm:t>
        <a:bodyPr/>
        <a:lstStyle/>
        <a:p>
          <a:endParaRPr lang="en-GB" sz="1800" b="1">
            <a:latin typeface="Arial" panose="020B0604020202020204" pitchFamily="34" charset="0"/>
            <a:cs typeface="Arial" panose="020B0604020202020204" pitchFamily="34" charset="0"/>
          </a:endParaRPr>
        </a:p>
      </dgm:t>
    </dgm:pt>
    <dgm:pt modelId="{114A5A71-90ED-4951-88E6-82716E91AAFA}" type="sibTrans" cxnId="{70C361FE-3106-4DCF-803E-75B10C6A5A78}">
      <dgm:prSet/>
      <dgm:spPr/>
      <dgm:t>
        <a:bodyPr/>
        <a:lstStyle/>
        <a:p>
          <a:endParaRPr lang="en-GB" sz="1800" b="1">
            <a:latin typeface="Arial" panose="020B0604020202020204" pitchFamily="34" charset="0"/>
            <a:cs typeface="Arial" panose="020B0604020202020204" pitchFamily="34" charset="0"/>
          </a:endParaRPr>
        </a:p>
      </dgm:t>
    </dgm:pt>
    <dgm:pt modelId="{7CC037DF-2C7F-49D9-B0E5-A38FCA7C381F}">
      <dgm:prSet phldrT="[Text]" custT="1"/>
      <dgm:spPr/>
      <dgm:t>
        <a:bodyPr/>
        <a:lstStyle/>
        <a:p>
          <a:r>
            <a:rPr lang="en-GB" sz="1800" b="1" dirty="0">
              <a:latin typeface="Arial" panose="020B0604020202020204" pitchFamily="34" charset="0"/>
              <a:cs typeface="Arial" panose="020B0604020202020204" pitchFamily="34" charset="0"/>
            </a:rPr>
            <a:t>Poblogaeth sy’n heneiddio</a:t>
          </a:r>
        </a:p>
      </dgm:t>
    </dgm:pt>
    <dgm:pt modelId="{F7C143C3-A086-439F-BF88-3B66178A9082}" type="parTrans" cxnId="{C09F5685-F5D1-4502-8AF6-9C573206CD65}">
      <dgm:prSet/>
      <dgm:spPr/>
      <dgm:t>
        <a:bodyPr/>
        <a:lstStyle/>
        <a:p>
          <a:endParaRPr lang="en-GB" sz="1800" b="1">
            <a:latin typeface="Arial" panose="020B0604020202020204" pitchFamily="34" charset="0"/>
            <a:cs typeface="Arial" panose="020B0604020202020204" pitchFamily="34" charset="0"/>
          </a:endParaRPr>
        </a:p>
      </dgm:t>
    </dgm:pt>
    <dgm:pt modelId="{866489DE-4EBB-47BF-86D1-2646A9DA0905}" type="sibTrans" cxnId="{C09F5685-F5D1-4502-8AF6-9C573206CD65}">
      <dgm:prSet/>
      <dgm:spPr/>
      <dgm:t>
        <a:bodyPr/>
        <a:lstStyle/>
        <a:p>
          <a:endParaRPr lang="en-GB" sz="1800" b="1">
            <a:latin typeface="Arial" panose="020B0604020202020204" pitchFamily="34" charset="0"/>
            <a:cs typeface="Arial" panose="020B0604020202020204" pitchFamily="34" charset="0"/>
          </a:endParaRPr>
        </a:p>
      </dgm:t>
    </dgm:pt>
    <dgm:pt modelId="{9E6C2C72-5912-40A3-919E-F3E03AFEA4DC}">
      <dgm:prSet phldrT="[Text]" custT="1"/>
      <dgm:spPr/>
      <dgm:t>
        <a:bodyPr/>
        <a:lstStyle/>
        <a:p>
          <a:r>
            <a:rPr lang="en-GB" sz="1800" b="1" dirty="0">
              <a:latin typeface="Arial" panose="020B0604020202020204" pitchFamily="34" charset="0"/>
              <a:cs typeface="Arial" panose="020B0604020202020204" pitchFamily="34" charset="0"/>
            </a:rPr>
            <a:t>Anghenion mwyfwy cymhleth</a:t>
          </a:r>
        </a:p>
      </dgm:t>
    </dgm:pt>
    <dgm:pt modelId="{0C7D2007-2DBE-424D-9C96-14B2C7B942C5}" type="parTrans" cxnId="{6D5C76ED-9290-4120-ACE5-24FDC7FAED17}">
      <dgm:prSet/>
      <dgm:spPr/>
      <dgm:t>
        <a:bodyPr/>
        <a:lstStyle/>
        <a:p>
          <a:endParaRPr lang="en-GB" sz="1800" b="1">
            <a:latin typeface="Arial" panose="020B0604020202020204" pitchFamily="34" charset="0"/>
            <a:cs typeface="Arial" panose="020B0604020202020204" pitchFamily="34" charset="0"/>
          </a:endParaRPr>
        </a:p>
      </dgm:t>
    </dgm:pt>
    <dgm:pt modelId="{BDFE96CE-9ECE-41E5-BA0F-9D64175A76EF}" type="sibTrans" cxnId="{6D5C76ED-9290-4120-ACE5-24FDC7FAED17}">
      <dgm:prSet/>
      <dgm:spPr/>
      <dgm:t>
        <a:bodyPr/>
        <a:lstStyle/>
        <a:p>
          <a:endParaRPr lang="en-GB" sz="1800" b="1">
            <a:latin typeface="Arial" panose="020B0604020202020204" pitchFamily="34" charset="0"/>
            <a:cs typeface="Arial" panose="020B0604020202020204" pitchFamily="34" charset="0"/>
          </a:endParaRPr>
        </a:p>
      </dgm:t>
    </dgm:pt>
    <dgm:pt modelId="{FE4CF017-80D5-4805-B6C9-719AD5908411}">
      <dgm:prSet phldrT="[Text]" custT="1"/>
      <dgm:spPr/>
      <dgm:t>
        <a:bodyPr/>
        <a:lstStyle/>
        <a:p>
          <a:r>
            <a:rPr lang="en-GB" sz="1800" b="1" dirty="0">
              <a:latin typeface="Arial" panose="020B0604020202020204" pitchFamily="34" charset="0"/>
              <a:cs typeface="Arial" panose="020B0604020202020204" pitchFamily="34" charset="0"/>
            </a:rPr>
            <a:t>Pwysau ariannol cynyddol ar wasanaethau cyhoeddus</a:t>
          </a:r>
        </a:p>
      </dgm:t>
    </dgm:pt>
    <dgm:pt modelId="{F823CC03-1792-4250-AFFD-9D40C491E277}" type="parTrans" cxnId="{7EBBA9DE-C676-4659-9489-D0540B55AB54}">
      <dgm:prSet/>
      <dgm:spPr/>
      <dgm:t>
        <a:bodyPr/>
        <a:lstStyle/>
        <a:p>
          <a:endParaRPr lang="en-GB" sz="1800" b="1">
            <a:latin typeface="Arial" panose="020B0604020202020204" pitchFamily="34" charset="0"/>
            <a:cs typeface="Arial" panose="020B0604020202020204" pitchFamily="34" charset="0"/>
          </a:endParaRPr>
        </a:p>
      </dgm:t>
    </dgm:pt>
    <dgm:pt modelId="{56CF40C3-D0F6-426A-B89A-C0ACF0340FF4}" type="sibTrans" cxnId="{7EBBA9DE-C676-4659-9489-D0540B55AB54}">
      <dgm:prSet/>
      <dgm:spPr/>
      <dgm:t>
        <a:bodyPr/>
        <a:lstStyle/>
        <a:p>
          <a:endParaRPr lang="en-GB" sz="1800" b="1">
            <a:latin typeface="Arial" panose="020B0604020202020204" pitchFamily="34" charset="0"/>
            <a:cs typeface="Arial" panose="020B0604020202020204" pitchFamily="34" charset="0"/>
          </a:endParaRPr>
        </a:p>
      </dgm:t>
    </dgm:pt>
    <dgm:pt modelId="{A9B95561-F530-457A-A5FD-F28530F9941C}">
      <dgm:prSet phldrT="[Text]" custT="1"/>
      <dgm:spPr/>
      <dgm:t>
        <a:bodyPr/>
        <a:lstStyle/>
        <a:p>
          <a:r>
            <a:rPr lang="en-GB" sz="1800" b="1" dirty="0">
              <a:latin typeface="Arial" panose="020B0604020202020204" pitchFamily="34" charset="0"/>
              <a:cs typeface="Arial" panose="020B0604020202020204" pitchFamily="34" charset="0"/>
            </a:rPr>
            <a:t>Newidiadau sylweddol </a:t>
          </a:r>
          <a:r>
            <a:rPr lang="en-GB" sz="1800" b="1" dirty="0" smtClean="0">
              <a:latin typeface="Arial" panose="020B0604020202020204" pitchFamily="34" charset="0"/>
              <a:cs typeface="Arial" panose="020B0604020202020204" pitchFamily="34" charset="0"/>
            </a:rPr>
            <a:t/>
          </a:r>
          <a:br>
            <a:rPr lang="en-GB" sz="1800" b="1" dirty="0" smtClean="0">
              <a:latin typeface="Arial" panose="020B0604020202020204" pitchFamily="34" charset="0"/>
              <a:cs typeface="Arial" panose="020B0604020202020204" pitchFamily="34" charset="0"/>
            </a:rPr>
          </a:br>
          <a:r>
            <a:rPr lang="en-GB" sz="1800" b="1" dirty="0" smtClean="0">
              <a:latin typeface="Arial" panose="020B0604020202020204" pitchFamily="34" charset="0"/>
              <a:cs typeface="Arial" panose="020B0604020202020204" pitchFamily="34" charset="0"/>
            </a:rPr>
            <a:t>yn </a:t>
          </a:r>
          <a:r>
            <a:rPr lang="en-GB" sz="1800" b="1" dirty="0">
              <a:latin typeface="Arial" panose="020B0604020202020204" pitchFamily="34" charset="0"/>
              <a:cs typeface="Arial" panose="020B0604020202020204" pitchFamily="34" charset="0"/>
            </a:rPr>
            <a:t>strwythurau’r teulu </a:t>
          </a:r>
          <a:r>
            <a:rPr lang="en-GB" sz="1800" b="1" dirty="0" smtClean="0">
              <a:latin typeface="Arial" panose="020B0604020202020204" pitchFamily="34" charset="0"/>
              <a:cs typeface="Arial" panose="020B0604020202020204" pitchFamily="34" charset="0"/>
            </a:rPr>
            <a:t/>
          </a:r>
          <a:br>
            <a:rPr lang="en-GB" sz="1800" b="1" dirty="0" smtClean="0">
              <a:latin typeface="Arial" panose="020B0604020202020204" pitchFamily="34" charset="0"/>
              <a:cs typeface="Arial" panose="020B0604020202020204" pitchFamily="34" charset="0"/>
            </a:rPr>
          </a:br>
          <a:r>
            <a:rPr lang="en-GB" sz="1800" b="1" dirty="0" smtClean="0">
              <a:latin typeface="Arial" panose="020B0604020202020204" pitchFamily="34" charset="0"/>
              <a:cs typeface="Arial" panose="020B0604020202020204" pitchFamily="34" charset="0"/>
            </a:rPr>
            <a:t>a’r </a:t>
          </a:r>
          <a:r>
            <a:rPr lang="en-GB" sz="1800" b="1" dirty="0">
              <a:latin typeface="Arial" panose="020B0604020202020204" pitchFamily="34" charset="0"/>
              <a:cs typeface="Arial" panose="020B0604020202020204" pitchFamily="34" charset="0"/>
            </a:rPr>
            <a:t>gymuned</a:t>
          </a:r>
        </a:p>
      </dgm:t>
    </dgm:pt>
    <dgm:pt modelId="{679AE513-A75A-4D2D-A040-3BBDB68BA0CF}" type="parTrans" cxnId="{5C0829CE-836E-4CC2-8129-477BBAE78B91}">
      <dgm:prSet/>
      <dgm:spPr/>
      <dgm:t>
        <a:bodyPr/>
        <a:lstStyle/>
        <a:p>
          <a:endParaRPr lang="en-GB" sz="1800" b="1">
            <a:latin typeface="Arial" panose="020B0604020202020204" pitchFamily="34" charset="0"/>
            <a:cs typeface="Arial" panose="020B0604020202020204" pitchFamily="34" charset="0"/>
          </a:endParaRPr>
        </a:p>
      </dgm:t>
    </dgm:pt>
    <dgm:pt modelId="{A9506D69-6856-4B3E-83EA-11A0DD579D56}" type="sibTrans" cxnId="{5C0829CE-836E-4CC2-8129-477BBAE78B91}">
      <dgm:prSet/>
      <dgm:spPr/>
      <dgm:t>
        <a:bodyPr/>
        <a:lstStyle/>
        <a:p>
          <a:endParaRPr lang="en-GB" sz="1800" b="1">
            <a:latin typeface="Arial" panose="020B0604020202020204" pitchFamily="34" charset="0"/>
            <a:cs typeface="Arial" panose="020B0604020202020204" pitchFamily="34" charset="0"/>
          </a:endParaRPr>
        </a:p>
      </dgm:t>
    </dgm:pt>
    <dgm:pt modelId="{8CA13885-4425-4CAD-A40C-CC95A4A24B51}" type="pres">
      <dgm:prSet presAssocID="{C23AE126-B984-4419-B5C5-47E48200B57C}" presName="Name0" presStyleCnt="0">
        <dgm:presLayoutVars>
          <dgm:dir/>
          <dgm:resizeHandles val="exact"/>
        </dgm:presLayoutVars>
      </dgm:prSet>
      <dgm:spPr/>
      <dgm:t>
        <a:bodyPr/>
        <a:lstStyle/>
        <a:p>
          <a:endParaRPr lang="en-GB"/>
        </a:p>
      </dgm:t>
    </dgm:pt>
    <dgm:pt modelId="{4106226E-4FF7-4E17-AC1B-2C4E8D46D5C5}" type="pres">
      <dgm:prSet presAssocID="{A9B95561-F530-457A-A5FD-F28530F9941C}" presName="composite" presStyleCnt="0"/>
      <dgm:spPr/>
    </dgm:pt>
    <dgm:pt modelId="{61DDA937-ED1E-47FA-8446-E3026D25C7A1}" type="pres">
      <dgm:prSet presAssocID="{A9B95561-F530-457A-A5FD-F28530F9941C}" presName="rect1" presStyleLbl="trAlignAcc1" presStyleIdx="0" presStyleCnt="6">
        <dgm:presLayoutVars>
          <dgm:bulletEnabled val="1"/>
        </dgm:presLayoutVars>
      </dgm:prSet>
      <dgm:spPr/>
      <dgm:t>
        <a:bodyPr/>
        <a:lstStyle/>
        <a:p>
          <a:endParaRPr lang="en-GB"/>
        </a:p>
      </dgm:t>
    </dgm:pt>
    <dgm:pt modelId="{CBD4AC26-D7B2-4B3F-82B7-D77D2A31274C}" type="pres">
      <dgm:prSet presAssocID="{A9B95561-F530-457A-A5FD-F28530F9941C}"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1000" r="-51000"/>
          </a:stretch>
        </a:blipFill>
      </dgm:spPr>
    </dgm:pt>
    <dgm:pt modelId="{5611045C-2306-4EA2-8D1E-F28628797BF7}" type="pres">
      <dgm:prSet presAssocID="{A9506D69-6856-4B3E-83EA-11A0DD579D56}" presName="sibTrans" presStyleCnt="0"/>
      <dgm:spPr/>
    </dgm:pt>
    <dgm:pt modelId="{6E700584-8C0B-4DDB-8E14-F0009F5D6B78}" type="pres">
      <dgm:prSet presAssocID="{2DC47E11-A2BD-4ABE-B25B-901F27414C8F}" presName="composite" presStyleCnt="0"/>
      <dgm:spPr/>
    </dgm:pt>
    <dgm:pt modelId="{1E09BBB1-FA5E-430A-B252-E8A837B992DF}" type="pres">
      <dgm:prSet presAssocID="{2DC47E11-A2BD-4ABE-B25B-901F27414C8F}" presName="rect1" presStyleLbl="trAlignAcc1" presStyleIdx="1" presStyleCnt="6">
        <dgm:presLayoutVars>
          <dgm:bulletEnabled val="1"/>
        </dgm:presLayoutVars>
      </dgm:prSet>
      <dgm:spPr/>
      <dgm:t>
        <a:bodyPr/>
        <a:lstStyle/>
        <a:p>
          <a:endParaRPr lang="en-GB"/>
        </a:p>
      </dgm:t>
    </dgm:pt>
    <dgm:pt modelId="{AD38B3E9-4891-4A8A-A675-F18583D0E7D9}" type="pres">
      <dgm:prSet presAssocID="{2DC47E11-A2BD-4ABE-B25B-901F27414C8F}"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32666BA-6DE3-46DE-97BD-BE678FD3B245}" type="pres">
      <dgm:prSet presAssocID="{CD8C97C6-6185-466D-A4B9-410B80642DAB}" presName="sibTrans" presStyleCnt="0"/>
      <dgm:spPr/>
    </dgm:pt>
    <dgm:pt modelId="{A6E02BDA-C55A-41CC-B81B-2912DA70B7CE}" type="pres">
      <dgm:prSet presAssocID="{FE4CF017-80D5-4805-B6C9-719AD5908411}" presName="composite" presStyleCnt="0"/>
      <dgm:spPr/>
    </dgm:pt>
    <dgm:pt modelId="{2D605D7B-B97B-4B84-9DD2-7E349D1F3FF4}" type="pres">
      <dgm:prSet presAssocID="{FE4CF017-80D5-4805-B6C9-719AD5908411}" presName="rect1" presStyleLbl="trAlignAcc1" presStyleIdx="2" presStyleCnt="6">
        <dgm:presLayoutVars>
          <dgm:bulletEnabled val="1"/>
        </dgm:presLayoutVars>
      </dgm:prSet>
      <dgm:spPr/>
      <dgm:t>
        <a:bodyPr/>
        <a:lstStyle/>
        <a:p>
          <a:endParaRPr lang="en-GB"/>
        </a:p>
      </dgm:t>
    </dgm:pt>
    <dgm:pt modelId="{B5704A87-1DE4-4629-91E9-B96937D68F91}" type="pres">
      <dgm:prSet presAssocID="{FE4CF017-80D5-4805-B6C9-719AD5908411}"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94000" r="-194000"/>
          </a:stretch>
        </a:blipFill>
      </dgm:spPr>
      <dgm:t>
        <a:bodyPr/>
        <a:lstStyle/>
        <a:p>
          <a:endParaRPr lang="en-GB"/>
        </a:p>
      </dgm:t>
    </dgm:pt>
    <dgm:pt modelId="{34F9FCA3-CF4A-425B-8320-3CDE33051CF4}" type="pres">
      <dgm:prSet presAssocID="{56CF40C3-D0F6-426A-B89A-C0ACF0340FF4}" presName="sibTrans" presStyleCnt="0"/>
      <dgm:spPr/>
    </dgm:pt>
    <dgm:pt modelId="{8F7041F0-42B3-4760-B5C0-F786FFA9CFC5}" type="pres">
      <dgm:prSet presAssocID="{EE6CAC04-74F3-4AD2-86B3-42F408A09B52}" presName="composite" presStyleCnt="0"/>
      <dgm:spPr/>
    </dgm:pt>
    <dgm:pt modelId="{E092D623-62F1-4168-AA58-C9F3A7BA51AC}" type="pres">
      <dgm:prSet presAssocID="{EE6CAC04-74F3-4AD2-86B3-42F408A09B52}" presName="rect1" presStyleLbl="trAlignAcc1" presStyleIdx="3" presStyleCnt="6">
        <dgm:presLayoutVars>
          <dgm:bulletEnabled val="1"/>
        </dgm:presLayoutVars>
      </dgm:prSet>
      <dgm:spPr/>
      <dgm:t>
        <a:bodyPr/>
        <a:lstStyle/>
        <a:p>
          <a:endParaRPr lang="en-GB"/>
        </a:p>
      </dgm:t>
    </dgm:pt>
    <dgm:pt modelId="{D0B71673-AA5E-462D-98ED-A4516B202E7E}" type="pres">
      <dgm:prSet presAssocID="{EE6CAC04-74F3-4AD2-86B3-42F408A09B52}"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dgm:spPr>
    </dgm:pt>
    <dgm:pt modelId="{0E3DD7C7-06FF-4E2D-B35B-92A084FBD873}" type="pres">
      <dgm:prSet presAssocID="{114A5A71-90ED-4951-88E6-82716E91AAFA}" presName="sibTrans" presStyleCnt="0"/>
      <dgm:spPr/>
    </dgm:pt>
    <dgm:pt modelId="{A380BCED-1162-4EDA-81E0-31DE738930C5}" type="pres">
      <dgm:prSet presAssocID="{7CC037DF-2C7F-49D9-B0E5-A38FCA7C381F}" presName="composite" presStyleCnt="0"/>
      <dgm:spPr/>
    </dgm:pt>
    <dgm:pt modelId="{235A5071-547C-4F87-81BA-BE7965548551}" type="pres">
      <dgm:prSet presAssocID="{7CC037DF-2C7F-49D9-B0E5-A38FCA7C381F}" presName="rect1" presStyleLbl="trAlignAcc1" presStyleIdx="4" presStyleCnt="6">
        <dgm:presLayoutVars>
          <dgm:bulletEnabled val="1"/>
        </dgm:presLayoutVars>
      </dgm:prSet>
      <dgm:spPr/>
      <dgm:t>
        <a:bodyPr/>
        <a:lstStyle/>
        <a:p>
          <a:endParaRPr lang="en-GB"/>
        </a:p>
      </dgm:t>
    </dgm:pt>
    <dgm:pt modelId="{10308575-1917-4910-8A22-2086E73F291F}" type="pres">
      <dgm:prSet presAssocID="{7CC037DF-2C7F-49D9-B0E5-A38FCA7C381F}"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63000" r="-63000"/>
          </a:stretch>
        </a:blipFill>
      </dgm:spPr>
    </dgm:pt>
    <dgm:pt modelId="{86EF9430-39EB-40BB-9C84-ABFDE342732B}" type="pres">
      <dgm:prSet presAssocID="{866489DE-4EBB-47BF-86D1-2646A9DA0905}" presName="sibTrans" presStyleCnt="0"/>
      <dgm:spPr/>
    </dgm:pt>
    <dgm:pt modelId="{C3E7BCB1-1CEA-4DED-BA9A-3E1A06A17539}" type="pres">
      <dgm:prSet presAssocID="{9E6C2C72-5912-40A3-919E-F3E03AFEA4DC}" presName="composite" presStyleCnt="0"/>
      <dgm:spPr/>
    </dgm:pt>
    <dgm:pt modelId="{44A53403-770C-4BCC-8EF3-9F46C14696A3}" type="pres">
      <dgm:prSet presAssocID="{9E6C2C72-5912-40A3-919E-F3E03AFEA4DC}" presName="rect1" presStyleLbl="trAlignAcc1" presStyleIdx="5" presStyleCnt="6">
        <dgm:presLayoutVars>
          <dgm:bulletEnabled val="1"/>
        </dgm:presLayoutVars>
      </dgm:prSet>
      <dgm:spPr/>
      <dgm:t>
        <a:bodyPr/>
        <a:lstStyle/>
        <a:p>
          <a:endParaRPr lang="en-GB"/>
        </a:p>
      </dgm:t>
    </dgm:pt>
    <dgm:pt modelId="{3095266D-6D9B-4ADD-BE0A-1F937C03E155}" type="pres">
      <dgm:prSet presAssocID="{9E6C2C72-5912-40A3-919E-F3E03AFEA4DC}"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62000" r="-62000"/>
          </a:stretch>
        </a:blipFill>
      </dgm:spPr>
    </dgm:pt>
  </dgm:ptLst>
  <dgm:cxnLst>
    <dgm:cxn modelId="{C09F5685-F5D1-4502-8AF6-9C573206CD65}" srcId="{C23AE126-B984-4419-B5C5-47E48200B57C}" destId="{7CC037DF-2C7F-49D9-B0E5-A38FCA7C381F}" srcOrd="4" destOrd="0" parTransId="{F7C143C3-A086-439F-BF88-3B66178A9082}" sibTransId="{866489DE-4EBB-47BF-86D1-2646A9DA0905}"/>
    <dgm:cxn modelId="{30F1890A-6489-47A3-8284-8B55F874C4D2}" type="presOf" srcId="{9E6C2C72-5912-40A3-919E-F3E03AFEA4DC}" destId="{44A53403-770C-4BCC-8EF3-9F46C14696A3}" srcOrd="0" destOrd="0" presId="urn:microsoft.com/office/officeart/2008/layout/PictureStrips"/>
    <dgm:cxn modelId="{541B1032-03D0-4B65-ADF6-CC8719A91C58}" srcId="{C23AE126-B984-4419-B5C5-47E48200B57C}" destId="{2DC47E11-A2BD-4ABE-B25B-901F27414C8F}" srcOrd="1" destOrd="0" parTransId="{CF2C462E-ECD6-45F3-B1E1-0283099D9C1D}" sibTransId="{CD8C97C6-6185-466D-A4B9-410B80642DAB}"/>
    <dgm:cxn modelId="{7EBBA9DE-C676-4659-9489-D0540B55AB54}" srcId="{C23AE126-B984-4419-B5C5-47E48200B57C}" destId="{FE4CF017-80D5-4805-B6C9-719AD5908411}" srcOrd="2" destOrd="0" parTransId="{F823CC03-1792-4250-AFFD-9D40C491E277}" sibTransId="{56CF40C3-D0F6-426A-B89A-C0ACF0340FF4}"/>
    <dgm:cxn modelId="{F1E3389C-91DD-4D08-BF38-C212201841E2}" type="presOf" srcId="{2DC47E11-A2BD-4ABE-B25B-901F27414C8F}" destId="{1E09BBB1-FA5E-430A-B252-E8A837B992DF}" srcOrd="0" destOrd="0" presId="urn:microsoft.com/office/officeart/2008/layout/PictureStrips"/>
    <dgm:cxn modelId="{0E0C2CA9-E9E0-4F34-91D1-1DF139ABDE6F}" type="presOf" srcId="{A9B95561-F530-457A-A5FD-F28530F9941C}" destId="{61DDA937-ED1E-47FA-8446-E3026D25C7A1}" srcOrd="0" destOrd="0" presId="urn:microsoft.com/office/officeart/2008/layout/PictureStrips"/>
    <dgm:cxn modelId="{B94DB4A4-CC1C-4C04-94CE-B8C6A84A32B3}" type="presOf" srcId="{EE6CAC04-74F3-4AD2-86B3-42F408A09B52}" destId="{E092D623-62F1-4168-AA58-C9F3A7BA51AC}" srcOrd="0" destOrd="0" presId="urn:microsoft.com/office/officeart/2008/layout/PictureStrips"/>
    <dgm:cxn modelId="{27BCCB78-BAB3-429A-AF25-7E6BA95D1866}" type="presOf" srcId="{FE4CF017-80D5-4805-B6C9-719AD5908411}" destId="{2D605D7B-B97B-4B84-9DD2-7E349D1F3FF4}" srcOrd="0" destOrd="0" presId="urn:microsoft.com/office/officeart/2008/layout/PictureStrips"/>
    <dgm:cxn modelId="{037024CF-3060-496C-A8FC-E9DBF9C529B5}" type="presOf" srcId="{7CC037DF-2C7F-49D9-B0E5-A38FCA7C381F}" destId="{235A5071-547C-4F87-81BA-BE7965548551}" srcOrd="0" destOrd="0" presId="urn:microsoft.com/office/officeart/2008/layout/PictureStrips"/>
    <dgm:cxn modelId="{5C0829CE-836E-4CC2-8129-477BBAE78B91}" srcId="{C23AE126-B984-4419-B5C5-47E48200B57C}" destId="{A9B95561-F530-457A-A5FD-F28530F9941C}" srcOrd="0" destOrd="0" parTransId="{679AE513-A75A-4D2D-A040-3BBDB68BA0CF}" sibTransId="{A9506D69-6856-4B3E-83EA-11A0DD579D56}"/>
    <dgm:cxn modelId="{6D5C76ED-9290-4120-ACE5-24FDC7FAED17}" srcId="{C23AE126-B984-4419-B5C5-47E48200B57C}" destId="{9E6C2C72-5912-40A3-919E-F3E03AFEA4DC}" srcOrd="5" destOrd="0" parTransId="{0C7D2007-2DBE-424D-9C96-14B2C7B942C5}" sibTransId="{BDFE96CE-9ECE-41E5-BA0F-9D64175A76EF}"/>
    <dgm:cxn modelId="{4052A73D-5DF2-491C-9DCD-E67C03CD1FCE}" type="presOf" srcId="{C23AE126-B984-4419-B5C5-47E48200B57C}" destId="{8CA13885-4425-4CAD-A40C-CC95A4A24B51}" srcOrd="0" destOrd="0" presId="urn:microsoft.com/office/officeart/2008/layout/PictureStrips"/>
    <dgm:cxn modelId="{70C361FE-3106-4DCF-803E-75B10C6A5A78}" srcId="{C23AE126-B984-4419-B5C5-47E48200B57C}" destId="{EE6CAC04-74F3-4AD2-86B3-42F408A09B52}" srcOrd="3" destOrd="0" parTransId="{C88B42FB-4BF0-4D1D-B67C-F9EFECB6D7F3}" sibTransId="{114A5A71-90ED-4951-88E6-82716E91AAFA}"/>
    <dgm:cxn modelId="{DB99F56E-2230-436A-B358-8050D077DED2}" type="presParOf" srcId="{8CA13885-4425-4CAD-A40C-CC95A4A24B51}" destId="{4106226E-4FF7-4E17-AC1B-2C4E8D46D5C5}" srcOrd="0" destOrd="0" presId="urn:microsoft.com/office/officeart/2008/layout/PictureStrips"/>
    <dgm:cxn modelId="{795EDDDA-0E53-4149-B8B1-5FB5DDE66ED4}" type="presParOf" srcId="{4106226E-4FF7-4E17-AC1B-2C4E8D46D5C5}" destId="{61DDA937-ED1E-47FA-8446-E3026D25C7A1}" srcOrd="0" destOrd="0" presId="urn:microsoft.com/office/officeart/2008/layout/PictureStrips"/>
    <dgm:cxn modelId="{ED7C6DD8-0B43-4A25-97CE-5CA615117CC6}" type="presParOf" srcId="{4106226E-4FF7-4E17-AC1B-2C4E8D46D5C5}" destId="{CBD4AC26-D7B2-4B3F-82B7-D77D2A31274C}" srcOrd="1" destOrd="0" presId="urn:microsoft.com/office/officeart/2008/layout/PictureStrips"/>
    <dgm:cxn modelId="{86226383-4D04-466F-8ED1-151E6DC89B4B}" type="presParOf" srcId="{8CA13885-4425-4CAD-A40C-CC95A4A24B51}" destId="{5611045C-2306-4EA2-8D1E-F28628797BF7}" srcOrd="1" destOrd="0" presId="urn:microsoft.com/office/officeart/2008/layout/PictureStrips"/>
    <dgm:cxn modelId="{0D9FC8FC-97DB-4878-A83C-213E201B1D8E}" type="presParOf" srcId="{8CA13885-4425-4CAD-A40C-CC95A4A24B51}" destId="{6E700584-8C0B-4DDB-8E14-F0009F5D6B78}" srcOrd="2" destOrd="0" presId="urn:microsoft.com/office/officeart/2008/layout/PictureStrips"/>
    <dgm:cxn modelId="{C2BB2AA3-214E-444B-B3B7-515B7D8029BF}" type="presParOf" srcId="{6E700584-8C0B-4DDB-8E14-F0009F5D6B78}" destId="{1E09BBB1-FA5E-430A-B252-E8A837B992DF}" srcOrd="0" destOrd="0" presId="urn:microsoft.com/office/officeart/2008/layout/PictureStrips"/>
    <dgm:cxn modelId="{1620B1CE-829E-4B11-BA69-FB37A6012DA2}" type="presParOf" srcId="{6E700584-8C0B-4DDB-8E14-F0009F5D6B78}" destId="{AD38B3E9-4891-4A8A-A675-F18583D0E7D9}" srcOrd="1" destOrd="0" presId="urn:microsoft.com/office/officeart/2008/layout/PictureStrips"/>
    <dgm:cxn modelId="{208E5358-2924-4D85-BD0C-138CF00FD4BF}" type="presParOf" srcId="{8CA13885-4425-4CAD-A40C-CC95A4A24B51}" destId="{E32666BA-6DE3-46DE-97BD-BE678FD3B245}" srcOrd="3" destOrd="0" presId="urn:microsoft.com/office/officeart/2008/layout/PictureStrips"/>
    <dgm:cxn modelId="{7751C73C-8652-4C26-8269-F226DDCDD383}" type="presParOf" srcId="{8CA13885-4425-4CAD-A40C-CC95A4A24B51}" destId="{A6E02BDA-C55A-41CC-B81B-2912DA70B7CE}" srcOrd="4" destOrd="0" presId="urn:microsoft.com/office/officeart/2008/layout/PictureStrips"/>
    <dgm:cxn modelId="{A97BE949-EF5B-41AC-8706-D7178E4A9ECF}" type="presParOf" srcId="{A6E02BDA-C55A-41CC-B81B-2912DA70B7CE}" destId="{2D605D7B-B97B-4B84-9DD2-7E349D1F3FF4}" srcOrd="0" destOrd="0" presId="urn:microsoft.com/office/officeart/2008/layout/PictureStrips"/>
    <dgm:cxn modelId="{99BE7B89-4971-4463-A103-A16D0752059C}" type="presParOf" srcId="{A6E02BDA-C55A-41CC-B81B-2912DA70B7CE}" destId="{B5704A87-1DE4-4629-91E9-B96937D68F91}" srcOrd="1" destOrd="0" presId="urn:microsoft.com/office/officeart/2008/layout/PictureStrips"/>
    <dgm:cxn modelId="{016867C3-2F13-4380-9CAB-A20EE737B160}" type="presParOf" srcId="{8CA13885-4425-4CAD-A40C-CC95A4A24B51}" destId="{34F9FCA3-CF4A-425B-8320-3CDE33051CF4}" srcOrd="5" destOrd="0" presId="urn:microsoft.com/office/officeart/2008/layout/PictureStrips"/>
    <dgm:cxn modelId="{AC15C27A-4BFC-433A-AFC4-D878147760B3}" type="presParOf" srcId="{8CA13885-4425-4CAD-A40C-CC95A4A24B51}" destId="{8F7041F0-42B3-4760-B5C0-F786FFA9CFC5}" srcOrd="6" destOrd="0" presId="urn:microsoft.com/office/officeart/2008/layout/PictureStrips"/>
    <dgm:cxn modelId="{853E2E0C-6142-4702-BD6E-00BC7707378F}" type="presParOf" srcId="{8F7041F0-42B3-4760-B5C0-F786FFA9CFC5}" destId="{E092D623-62F1-4168-AA58-C9F3A7BA51AC}" srcOrd="0" destOrd="0" presId="urn:microsoft.com/office/officeart/2008/layout/PictureStrips"/>
    <dgm:cxn modelId="{0A0954AC-1A31-45B2-A019-D23BB6597C1B}" type="presParOf" srcId="{8F7041F0-42B3-4760-B5C0-F786FFA9CFC5}" destId="{D0B71673-AA5E-462D-98ED-A4516B202E7E}" srcOrd="1" destOrd="0" presId="urn:microsoft.com/office/officeart/2008/layout/PictureStrips"/>
    <dgm:cxn modelId="{AADA92F8-146F-4FDD-AB20-35EB2FCD0DE7}" type="presParOf" srcId="{8CA13885-4425-4CAD-A40C-CC95A4A24B51}" destId="{0E3DD7C7-06FF-4E2D-B35B-92A084FBD873}" srcOrd="7" destOrd="0" presId="urn:microsoft.com/office/officeart/2008/layout/PictureStrips"/>
    <dgm:cxn modelId="{BE425411-E994-4FD6-A954-EA8C1A099CE5}" type="presParOf" srcId="{8CA13885-4425-4CAD-A40C-CC95A4A24B51}" destId="{A380BCED-1162-4EDA-81E0-31DE738930C5}" srcOrd="8" destOrd="0" presId="urn:microsoft.com/office/officeart/2008/layout/PictureStrips"/>
    <dgm:cxn modelId="{A4F62840-26BF-4B3F-9279-8261B44BAFEA}" type="presParOf" srcId="{A380BCED-1162-4EDA-81E0-31DE738930C5}" destId="{235A5071-547C-4F87-81BA-BE7965548551}" srcOrd="0" destOrd="0" presId="urn:microsoft.com/office/officeart/2008/layout/PictureStrips"/>
    <dgm:cxn modelId="{93132FCF-1FFC-4237-86C7-B48589EC9F76}" type="presParOf" srcId="{A380BCED-1162-4EDA-81E0-31DE738930C5}" destId="{10308575-1917-4910-8A22-2086E73F291F}" srcOrd="1" destOrd="0" presId="urn:microsoft.com/office/officeart/2008/layout/PictureStrips"/>
    <dgm:cxn modelId="{3876B80E-59B8-43C7-9F32-2F31F645C4E4}" type="presParOf" srcId="{8CA13885-4425-4CAD-A40C-CC95A4A24B51}" destId="{86EF9430-39EB-40BB-9C84-ABFDE342732B}" srcOrd="9" destOrd="0" presId="urn:microsoft.com/office/officeart/2008/layout/PictureStrips"/>
    <dgm:cxn modelId="{897B08AC-FB56-4EC4-A00A-5C95581253AE}" type="presParOf" srcId="{8CA13885-4425-4CAD-A40C-CC95A4A24B51}" destId="{C3E7BCB1-1CEA-4DED-BA9A-3E1A06A17539}" srcOrd="10" destOrd="0" presId="urn:microsoft.com/office/officeart/2008/layout/PictureStrips"/>
    <dgm:cxn modelId="{A9C9EE83-DB55-4ED9-A409-5EB27F70AB3E}" type="presParOf" srcId="{C3E7BCB1-1CEA-4DED-BA9A-3E1A06A17539}" destId="{44A53403-770C-4BCC-8EF3-9F46C14696A3}" srcOrd="0" destOrd="0" presId="urn:microsoft.com/office/officeart/2008/layout/PictureStrips"/>
    <dgm:cxn modelId="{6E589D93-06A6-403A-BB53-D8EDF0A038D1}" type="presParOf" srcId="{C3E7BCB1-1CEA-4DED-BA9A-3E1A06A17539}" destId="{3095266D-6D9B-4ADD-BE0A-1F937C03E15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ABFB5-6E67-453E-8B29-CD37EBE21C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BCC8A7-9B96-4147-9DFA-C79C23C7933A}">
      <dgm:prSet phldrT="[Text]" custT="1"/>
      <dgm:spPr/>
      <dgm:t>
        <a:bodyPr/>
        <a:lstStyle/>
        <a:p>
          <a:r>
            <a:rPr lang="en-GB" sz="1800" b="1" dirty="0"/>
            <a:t>Trawsnewid</a:t>
          </a:r>
          <a:endParaRPr lang="en-US" sz="1800" b="1" dirty="0"/>
        </a:p>
      </dgm:t>
    </dgm:pt>
    <dgm:pt modelId="{CF92CC7B-2A83-4E5B-9020-62B8D02BBF9C}" type="parTrans" cxnId="{76DBE0BF-E5CA-47BF-AB0B-9A34D20ED2CA}">
      <dgm:prSet/>
      <dgm:spPr/>
      <dgm:t>
        <a:bodyPr/>
        <a:lstStyle/>
        <a:p>
          <a:endParaRPr lang="en-US" sz="1800" b="1"/>
        </a:p>
      </dgm:t>
    </dgm:pt>
    <dgm:pt modelId="{253F7ECF-5F10-4A88-9BAA-D2273118EADC}" type="sibTrans" cxnId="{76DBE0BF-E5CA-47BF-AB0B-9A34D20ED2CA}">
      <dgm:prSet/>
      <dgm:spPr/>
      <dgm:t>
        <a:bodyPr/>
        <a:lstStyle/>
        <a:p>
          <a:endParaRPr lang="en-US" sz="1800" b="1"/>
        </a:p>
      </dgm:t>
    </dgm:pt>
    <dgm:pt modelId="{331E0D8F-D5F4-4E1C-9319-E1C50C11C56B}">
      <dgm:prSet phldrT="[Text]" custT="1"/>
      <dgm:spPr/>
      <dgm:t>
        <a:bodyPr/>
        <a:lstStyle/>
        <a:p>
          <a:r>
            <a:rPr lang="en-GB" sz="1800" b="1" dirty="0"/>
            <a:t>Asesiad </a:t>
          </a:r>
          <a:r>
            <a:rPr lang="en-GB" sz="1800" b="1" dirty="0" smtClean="0"/>
            <a:t>poblogaeth</a:t>
          </a:r>
          <a:endParaRPr lang="en-US" sz="1800" b="1" dirty="0"/>
        </a:p>
      </dgm:t>
    </dgm:pt>
    <dgm:pt modelId="{C8B8932C-5354-4908-A266-EF6641285FB4}" type="parTrans" cxnId="{8AB78EC4-7B81-4C69-8160-8D23D47B11C4}">
      <dgm:prSet/>
      <dgm:spPr/>
      <dgm:t>
        <a:bodyPr/>
        <a:lstStyle/>
        <a:p>
          <a:endParaRPr lang="en-US" sz="1800" b="1"/>
        </a:p>
      </dgm:t>
    </dgm:pt>
    <dgm:pt modelId="{7750DACB-9C29-4856-BCA5-E92A8143DDD6}" type="sibTrans" cxnId="{8AB78EC4-7B81-4C69-8160-8D23D47B11C4}">
      <dgm:prSet/>
      <dgm:spPr/>
      <dgm:t>
        <a:bodyPr/>
        <a:lstStyle/>
        <a:p>
          <a:endParaRPr lang="en-US" sz="1800" b="1"/>
        </a:p>
      </dgm:t>
    </dgm:pt>
    <dgm:pt modelId="{616D8CBD-DDBA-437B-938F-FFC85632807B}">
      <dgm:prSet phldrT="[Text]" custT="1"/>
      <dgm:spPr/>
      <dgm:t>
        <a:bodyPr/>
        <a:lstStyle/>
        <a:p>
          <a:r>
            <a:rPr lang="en-GB" sz="1800" b="1" dirty="0"/>
            <a:t>Integreiddio</a:t>
          </a:r>
          <a:endParaRPr lang="en-US" sz="1800" b="1" dirty="0"/>
        </a:p>
      </dgm:t>
    </dgm:pt>
    <dgm:pt modelId="{EA1C8DEE-E5B5-46F9-BC59-492BD911A647}" type="parTrans" cxnId="{559F4668-6A17-4E16-8C1E-B04E03D24796}">
      <dgm:prSet/>
      <dgm:spPr/>
      <dgm:t>
        <a:bodyPr/>
        <a:lstStyle/>
        <a:p>
          <a:endParaRPr lang="en-US" sz="1800" b="1"/>
        </a:p>
      </dgm:t>
    </dgm:pt>
    <dgm:pt modelId="{E8FF7FC3-8447-4CCB-95B5-97DA734E0243}" type="sibTrans" cxnId="{559F4668-6A17-4E16-8C1E-B04E03D24796}">
      <dgm:prSet/>
      <dgm:spPr/>
      <dgm:t>
        <a:bodyPr/>
        <a:lstStyle/>
        <a:p>
          <a:endParaRPr lang="en-US" sz="1800" b="1"/>
        </a:p>
      </dgm:t>
    </dgm:pt>
    <dgm:pt modelId="{88EA688D-F6E0-424C-AC73-14B72C54B320}">
      <dgm:prSet phldrT="[Text]" custT="1"/>
      <dgm:spPr/>
      <dgm:t>
        <a:bodyPr/>
        <a:lstStyle/>
        <a:p>
          <a:r>
            <a:rPr lang="en-GB" sz="1800" b="1" dirty="0"/>
            <a:t>Modelau gwasanaeth newydd a chydgynhyrchu</a:t>
          </a:r>
          <a:endParaRPr lang="en-US" sz="1800" b="1" dirty="0"/>
        </a:p>
      </dgm:t>
    </dgm:pt>
    <dgm:pt modelId="{80AF03E3-B2F1-48B8-9B4D-D18CEA68C4CC}" type="parTrans" cxnId="{3D846B21-2570-4F5C-87E9-B673E539D8E6}">
      <dgm:prSet/>
      <dgm:spPr/>
      <dgm:t>
        <a:bodyPr/>
        <a:lstStyle/>
        <a:p>
          <a:endParaRPr lang="en-US" sz="1800" b="1"/>
        </a:p>
      </dgm:t>
    </dgm:pt>
    <dgm:pt modelId="{860B268C-0C4D-4D6D-9683-1903F2AC1F42}" type="sibTrans" cxnId="{3D846B21-2570-4F5C-87E9-B673E539D8E6}">
      <dgm:prSet/>
      <dgm:spPr/>
      <dgm:t>
        <a:bodyPr/>
        <a:lstStyle/>
        <a:p>
          <a:endParaRPr lang="en-US" sz="1800" b="1"/>
        </a:p>
      </dgm:t>
    </dgm:pt>
    <dgm:pt modelId="{ED4213FE-144E-471A-A0F1-42CAD1C3B19B}">
      <dgm:prSet phldrT="[Text]" custT="1"/>
      <dgm:spPr/>
      <dgm:t>
        <a:bodyPr/>
        <a:lstStyle/>
        <a:p>
          <a:r>
            <a:rPr lang="en-GB" sz="1800" b="1" dirty="0"/>
            <a:t>Rheoli’r galw</a:t>
          </a:r>
          <a:endParaRPr lang="en-US" sz="1800" b="1" dirty="0"/>
        </a:p>
      </dgm:t>
    </dgm:pt>
    <dgm:pt modelId="{95D93ABC-641C-4620-A231-67FD937C966B}" type="parTrans" cxnId="{F63DB408-2F6E-46E6-93B5-219FE8261593}">
      <dgm:prSet/>
      <dgm:spPr/>
      <dgm:t>
        <a:bodyPr/>
        <a:lstStyle/>
        <a:p>
          <a:endParaRPr lang="en-US" sz="1800" b="1"/>
        </a:p>
      </dgm:t>
    </dgm:pt>
    <dgm:pt modelId="{09DE20E6-5E99-44CB-A83E-CC219737CD79}" type="sibTrans" cxnId="{F63DB408-2F6E-46E6-93B5-219FE8261593}">
      <dgm:prSet/>
      <dgm:spPr/>
      <dgm:t>
        <a:bodyPr/>
        <a:lstStyle/>
        <a:p>
          <a:endParaRPr lang="en-US" sz="1800" b="1"/>
        </a:p>
      </dgm:t>
    </dgm:pt>
    <dgm:pt modelId="{16C12693-AA0E-44E9-ABFE-1EC4C3603284}" type="pres">
      <dgm:prSet presAssocID="{B84ABFB5-6E67-453E-8B29-CD37EBE21C4C}" presName="Name0" presStyleCnt="0">
        <dgm:presLayoutVars>
          <dgm:chMax val="1"/>
          <dgm:dir/>
          <dgm:animLvl val="ctr"/>
          <dgm:resizeHandles val="exact"/>
        </dgm:presLayoutVars>
      </dgm:prSet>
      <dgm:spPr/>
      <dgm:t>
        <a:bodyPr/>
        <a:lstStyle/>
        <a:p>
          <a:endParaRPr lang="en-GB"/>
        </a:p>
      </dgm:t>
    </dgm:pt>
    <dgm:pt modelId="{3B47CAFD-0B05-402A-991E-4D5CD8EA7107}" type="pres">
      <dgm:prSet presAssocID="{19BCC8A7-9B96-4147-9DFA-C79C23C7933A}" presName="centerShape" presStyleLbl="node0" presStyleIdx="0" presStyleCnt="1" custScaleX="141999" custScaleY="110179"/>
      <dgm:spPr/>
      <dgm:t>
        <a:bodyPr/>
        <a:lstStyle/>
        <a:p>
          <a:endParaRPr lang="en-GB"/>
        </a:p>
      </dgm:t>
    </dgm:pt>
    <dgm:pt modelId="{A28A3EC3-00A1-4EA8-AACE-EF907B69D128}" type="pres">
      <dgm:prSet presAssocID="{331E0D8F-D5F4-4E1C-9319-E1C50C11C56B}" presName="node" presStyleLbl="node1" presStyleIdx="0" presStyleCnt="4" custScaleX="184683" custScaleY="149301">
        <dgm:presLayoutVars>
          <dgm:bulletEnabled val="1"/>
        </dgm:presLayoutVars>
      </dgm:prSet>
      <dgm:spPr/>
      <dgm:t>
        <a:bodyPr/>
        <a:lstStyle/>
        <a:p>
          <a:endParaRPr lang="en-GB"/>
        </a:p>
      </dgm:t>
    </dgm:pt>
    <dgm:pt modelId="{1AF69250-DFDC-4BC2-B88D-D9849E35942F}" type="pres">
      <dgm:prSet presAssocID="{331E0D8F-D5F4-4E1C-9319-E1C50C11C56B}" presName="dummy" presStyleCnt="0"/>
      <dgm:spPr/>
    </dgm:pt>
    <dgm:pt modelId="{E89A5E34-8E26-4BA7-9711-A4AFE466FEA9}" type="pres">
      <dgm:prSet presAssocID="{7750DACB-9C29-4856-BCA5-E92A8143DDD6}" presName="sibTrans" presStyleLbl="sibTrans2D1" presStyleIdx="0" presStyleCnt="4"/>
      <dgm:spPr/>
      <dgm:t>
        <a:bodyPr/>
        <a:lstStyle/>
        <a:p>
          <a:endParaRPr lang="en-GB"/>
        </a:p>
      </dgm:t>
    </dgm:pt>
    <dgm:pt modelId="{C8BE40C9-83A7-4DDF-B6FF-FB8950720739}" type="pres">
      <dgm:prSet presAssocID="{616D8CBD-DDBA-437B-938F-FFC85632807B}" presName="node" presStyleLbl="node1" presStyleIdx="1" presStyleCnt="4" custScaleX="173132" custScaleY="147014" custRadScaleRad="111978">
        <dgm:presLayoutVars>
          <dgm:bulletEnabled val="1"/>
        </dgm:presLayoutVars>
      </dgm:prSet>
      <dgm:spPr/>
      <dgm:t>
        <a:bodyPr/>
        <a:lstStyle/>
        <a:p>
          <a:endParaRPr lang="en-GB"/>
        </a:p>
      </dgm:t>
    </dgm:pt>
    <dgm:pt modelId="{84AC8C70-E84E-47B6-9320-2FFCF4B40E49}" type="pres">
      <dgm:prSet presAssocID="{616D8CBD-DDBA-437B-938F-FFC85632807B}" presName="dummy" presStyleCnt="0"/>
      <dgm:spPr/>
    </dgm:pt>
    <dgm:pt modelId="{B4798F06-85DF-47AA-B619-653499F941D0}" type="pres">
      <dgm:prSet presAssocID="{E8FF7FC3-8447-4CCB-95B5-97DA734E0243}" presName="sibTrans" presStyleLbl="sibTrans2D1" presStyleIdx="1" presStyleCnt="4"/>
      <dgm:spPr/>
      <dgm:t>
        <a:bodyPr/>
        <a:lstStyle/>
        <a:p>
          <a:endParaRPr lang="en-GB"/>
        </a:p>
      </dgm:t>
    </dgm:pt>
    <dgm:pt modelId="{6F418D6E-8AF4-47B4-B928-35085B0E1B75}" type="pres">
      <dgm:prSet presAssocID="{88EA688D-F6E0-424C-AC73-14B72C54B320}" presName="node" presStyleLbl="node1" presStyleIdx="2" presStyleCnt="4" custScaleX="219514" custScaleY="144572">
        <dgm:presLayoutVars>
          <dgm:bulletEnabled val="1"/>
        </dgm:presLayoutVars>
      </dgm:prSet>
      <dgm:spPr/>
      <dgm:t>
        <a:bodyPr/>
        <a:lstStyle/>
        <a:p>
          <a:endParaRPr lang="en-GB"/>
        </a:p>
      </dgm:t>
    </dgm:pt>
    <dgm:pt modelId="{1E40E000-7580-4EA7-BAEE-A2A88294DF42}" type="pres">
      <dgm:prSet presAssocID="{88EA688D-F6E0-424C-AC73-14B72C54B320}" presName="dummy" presStyleCnt="0"/>
      <dgm:spPr/>
    </dgm:pt>
    <dgm:pt modelId="{91D21C0E-11BA-41FE-A4D9-6584E7982810}" type="pres">
      <dgm:prSet presAssocID="{860B268C-0C4D-4D6D-9683-1903F2AC1F42}" presName="sibTrans" presStyleLbl="sibTrans2D1" presStyleIdx="2" presStyleCnt="4"/>
      <dgm:spPr/>
      <dgm:t>
        <a:bodyPr/>
        <a:lstStyle/>
        <a:p>
          <a:endParaRPr lang="en-GB"/>
        </a:p>
      </dgm:t>
    </dgm:pt>
    <dgm:pt modelId="{B4ABB548-7598-4161-8B62-B2E6E6577DB5}" type="pres">
      <dgm:prSet presAssocID="{ED4213FE-144E-471A-A0F1-42CAD1C3B19B}" presName="node" presStyleLbl="node1" presStyleIdx="3" presStyleCnt="4" custScaleX="179323" custScaleY="151212" custRadScaleRad="108556">
        <dgm:presLayoutVars>
          <dgm:bulletEnabled val="1"/>
        </dgm:presLayoutVars>
      </dgm:prSet>
      <dgm:spPr/>
      <dgm:t>
        <a:bodyPr/>
        <a:lstStyle/>
        <a:p>
          <a:endParaRPr lang="en-GB"/>
        </a:p>
      </dgm:t>
    </dgm:pt>
    <dgm:pt modelId="{B24A0BC1-B641-40BC-B53D-456580E6EB02}" type="pres">
      <dgm:prSet presAssocID="{ED4213FE-144E-471A-A0F1-42CAD1C3B19B}" presName="dummy" presStyleCnt="0"/>
      <dgm:spPr/>
    </dgm:pt>
    <dgm:pt modelId="{580E883C-7902-4B43-9FC3-D3D0116F7276}" type="pres">
      <dgm:prSet presAssocID="{09DE20E6-5E99-44CB-A83E-CC219737CD79}" presName="sibTrans" presStyleLbl="sibTrans2D1" presStyleIdx="3" presStyleCnt="4"/>
      <dgm:spPr/>
      <dgm:t>
        <a:bodyPr/>
        <a:lstStyle/>
        <a:p>
          <a:endParaRPr lang="en-GB"/>
        </a:p>
      </dgm:t>
    </dgm:pt>
  </dgm:ptLst>
  <dgm:cxnLst>
    <dgm:cxn modelId="{BDD87D94-B0A1-42D8-BE3B-C19BE2F4EADF}" type="presOf" srcId="{ED4213FE-144E-471A-A0F1-42CAD1C3B19B}" destId="{B4ABB548-7598-4161-8B62-B2E6E6577DB5}" srcOrd="0" destOrd="0" presId="urn:microsoft.com/office/officeart/2005/8/layout/radial6"/>
    <dgm:cxn modelId="{B8B26A66-92B1-4118-96FD-52EC8657E12A}" type="presOf" srcId="{331E0D8F-D5F4-4E1C-9319-E1C50C11C56B}" destId="{A28A3EC3-00A1-4EA8-AACE-EF907B69D128}" srcOrd="0" destOrd="0" presId="urn:microsoft.com/office/officeart/2005/8/layout/radial6"/>
    <dgm:cxn modelId="{8AB78EC4-7B81-4C69-8160-8D23D47B11C4}" srcId="{19BCC8A7-9B96-4147-9DFA-C79C23C7933A}" destId="{331E0D8F-D5F4-4E1C-9319-E1C50C11C56B}" srcOrd="0" destOrd="0" parTransId="{C8B8932C-5354-4908-A266-EF6641285FB4}" sibTransId="{7750DACB-9C29-4856-BCA5-E92A8143DDD6}"/>
    <dgm:cxn modelId="{F63DB408-2F6E-46E6-93B5-219FE8261593}" srcId="{19BCC8A7-9B96-4147-9DFA-C79C23C7933A}" destId="{ED4213FE-144E-471A-A0F1-42CAD1C3B19B}" srcOrd="3" destOrd="0" parTransId="{95D93ABC-641C-4620-A231-67FD937C966B}" sibTransId="{09DE20E6-5E99-44CB-A83E-CC219737CD79}"/>
    <dgm:cxn modelId="{3D846B21-2570-4F5C-87E9-B673E539D8E6}" srcId="{19BCC8A7-9B96-4147-9DFA-C79C23C7933A}" destId="{88EA688D-F6E0-424C-AC73-14B72C54B320}" srcOrd="2" destOrd="0" parTransId="{80AF03E3-B2F1-48B8-9B4D-D18CEA68C4CC}" sibTransId="{860B268C-0C4D-4D6D-9683-1903F2AC1F42}"/>
    <dgm:cxn modelId="{76DBE0BF-E5CA-47BF-AB0B-9A34D20ED2CA}" srcId="{B84ABFB5-6E67-453E-8B29-CD37EBE21C4C}" destId="{19BCC8A7-9B96-4147-9DFA-C79C23C7933A}" srcOrd="0" destOrd="0" parTransId="{CF92CC7B-2A83-4E5B-9020-62B8D02BBF9C}" sibTransId="{253F7ECF-5F10-4A88-9BAA-D2273118EADC}"/>
    <dgm:cxn modelId="{5C9E5661-EDE0-434D-A2E4-5BC4CF3A596A}" type="presOf" srcId="{860B268C-0C4D-4D6D-9683-1903F2AC1F42}" destId="{91D21C0E-11BA-41FE-A4D9-6584E7982810}" srcOrd="0" destOrd="0" presId="urn:microsoft.com/office/officeart/2005/8/layout/radial6"/>
    <dgm:cxn modelId="{69A80F11-6951-4791-90EF-78D072E796A6}" type="presOf" srcId="{E8FF7FC3-8447-4CCB-95B5-97DA734E0243}" destId="{B4798F06-85DF-47AA-B619-653499F941D0}" srcOrd="0" destOrd="0" presId="urn:microsoft.com/office/officeart/2005/8/layout/radial6"/>
    <dgm:cxn modelId="{5870D032-D019-4F03-8A86-CCA8A749C421}" type="presOf" srcId="{19BCC8A7-9B96-4147-9DFA-C79C23C7933A}" destId="{3B47CAFD-0B05-402A-991E-4D5CD8EA7107}" srcOrd="0" destOrd="0" presId="urn:microsoft.com/office/officeart/2005/8/layout/radial6"/>
    <dgm:cxn modelId="{57D23CB0-FDEF-4204-B12A-17C9EF77D224}" type="presOf" srcId="{616D8CBD-DDBA-437B-938F-FFC85632807B}" destId="{C8BE40C9-83A7-4DDF-B6FF-FB8950720739}" srcOrd="0" destOrd="0" presId="urn:microsoft.com/office/officeart/2005/8/layout/radial6"/>
    <dgm:cxn modelId="{CE82A0C0-E5BD-4A8E-8CDB-895B815B5410}" type="presOf" srcId="{B84ABFB5-6E67-453E-8B29-CD37EBE21C4C}" destId="{16C12693-AA0E-44E9-ABFE-1EC4C3603284}" srcOrd="0" destOrd="0" presId="urn:microsoft.com/office/officeart/2005/8/layout/radial6"/>
    <dgm:cxn modelId="{31F2D17A-68AB-48A2-8BCB-5E7B33AC572C}" type="presOf" srcId="{09DE20E6-5E99-44CB-A83E-CC219737CD79}" destId="{580E883C-7902-4B43-9FC3-D3D0116F7276}" srcOrd="0" destOrd="0" presId="urn:microsoft.com/office/officeart/2005/8/layout/radial6"/>
    <dgm:cxn modelId="{8EC5FF73-50B3-41D1-B64A-91BF8AAEB15E}" type="presOf" srcId="{7750DACB-9C29-4856-BCA5-E92A8143DDD6}" destId="{E89A5E34-8E26-4BA7-9711-A4AFE466FEA9}" srcOrd="0" destOrd="0" presId="urn:microsoft.com/office/officeart/2005/8/layout/radial6"/>
    <dgm:cxn modelId="{0841AA13-302D-4194-AAAD-A1678330F7F6}" type="presOf" srcId="{88EA688D-F6E0-424C-AC73-14B72C54B320}" destId="{6F418D6E-8AF4-47B4-B928-35085B0E1B75}" srcOrd="0" destOrd="0" presId="urn:microsoft.com/office/officeart/2005/8/layout/radial6"/>
    <dgm:cxn modelId="{559F4668-6A17-4E16-8C1E-B04E03D24796}" srcId="{19BCC8A7-9B96-4147-9DFA-C79C23C7933A}" destId="{616D8CBD-DDBA-437B-938F-FFC85632807B}" srcOrd="1" destOrd="0" parTransId="{EA1C8DEE-E5B5-46F9-BC59-492BD911A647}" sibTransId="{E8FF7FC3-8447-4CCB-95B5-97DA734E0243}"/>
    <dgm:cxn modelId="{029F7FD9-8364-4204-9506-8E965A24E82C}" type="presParOf" srcId="{16C12693-AA0E-44E9-ABFE-1EC4C3603284}" destId="{3B47CAFD-0B05-402A-991E-4D5CD8EA7107}" srcOrd="0" destOrd="0" presId="urn:microsoft.com/office/officeart/2005/8/layout/radial6"/>
    <dgm:cxn modelId="{051EB3D8-85D4-445E-A17F-B3578DCC05A7}" type="presParOf" srcId="{16C12693-AA0E-44E9-ABFE-1EC4C3603284}" destId="{A28A3EC3-00A1-4EA8-AACE-EF907B69D128}" srcOrd="1" destOrd="0" presId="urn:microsoft.com/office/officeart/2005/8/layout/radial6"/>
    <dgm:cxn modelId="{B9B67012-2553-454A-B60B-F6094C41E0A7}" type="presParOf" srcId="{16C12693-AA0E-44E9-ABFE-1EC4C3603284}" destId="{1AF69250-DFDC-4BC2-B88D-D9849E35942F}" srcOrd="2" destOrd="0" presId="urn:microsoft.com/office/officeart/2005/8/layout/radial6"/>
    <dgm:cxn modelId="{88B613DE-0E7A-44A9-B7F5-36884AE7F43A}" type="presParOf" srcId="{16C12693-AA0E-44E9-ABFE-1EC4C3603284}" destId="{E89A5E34-8E26-4BA7-9711-A4AFE466FEA9}" srcOrd="3" destOrd="0" presId="urn:microsoft.com/office/officeart/2005/8/layout/radial6"/>
    <dgm:cxn modelId="{5502966D-4FCB-4224-84EF-D7BE902703E9}" type="presParOf" srcId="{16C12693-AA0E-44E9-ABFE-1EC4C3603284}" destId="{C8BE40C9-83A7-4DDF-B6FF-FB8950720739}" srcOrd="4" destOrd="0" presId="urn:microsoft.com/office/officeart/2005/8/layout/radial6"/>
    <dgm:cxn modelId="{6A9D4A12-B8C2-4AEE-89BA-7E083CE6E2F1}" type="presParOf" srcId="{16C12693-AA0E-44E9-ABFE-1EC4C3603284}" destId="{84AC8C70-E84E-47B6-9320-2FFCF4B40E49}" srcOrd="5" destOrd="0" presId="urn:microsoft.com/office/officeart/2005/8/layout/radial6"/>
    <dgm:cxn modelId="{30A717B9-48D1-4011-98D2-17C99CE603B4}" type="presParOf" srcId="{16C12693-AA0E-44E9-ABFE-1EC4C3603284}" destId="{B4798F06-85DF-47AA-B619-653499F941D0}" srcOrd="6" destOrd="0" presId="urn:microsoft.com/office/officeart/2005/8/layout/radial6"/>
    <dgm:cxn modelId="{751FD500-674E-4822-9484-0DEDB8DB4AF9}" type="presParOf" srcId="{16C12693-AA0E-44E9-ABFE-1EC4C3603284}" destId="{6F418D6E-8AF4-47B4-B928-35085B0E1B75}" srcOrd="7" destOrd="0" presId="urn:microsoft.com/office/officeart/2005/8/layout/radial6"/>
    <dgm:cxn modelId="{AEB452D5-4CEB-4EA5-8B15-8484B611877C}" type="presParOf" srcId="{16C12693-AA0E-44E9-ABFE-1EC4C3603284}" destId="{1E40E000-7580-4EA7-BAEE-A2A88294DF42}" srcOrd="8" destOrd="0" presId="urn:microsoft.com/office/officeart/2005/8/layout/radial6"/>
    <dgm:cxn modelId="{19824C9D-1DDB-47B3-B123-9C001AFD6617}" type="presParOf" srcId="{16C12693-AA0E-44E9-ABFE-1EC4C3603284}" destId="{91D21C0E-11BA-41FE-A4D9-6584E7982810}" srcOrd="9" destOrd="0" presId="urn:microsoft.com/office/officeart/2005/8/layout/radial6"/>
    <dgm:cxn modelId="{DEF6D610-E29D-43D2-8CD4-431EEAE6796F}" type="presParOf" srcId="{16C12693-AA0E-44E9-ABFE-1EC4C3603284}" destId="{B4ABB548-7598-4161-8B62-B2E6E6577DB5}" srcOrd="10" destOrd="0" presId="urn:microsoft.com/office/officeart/2005/8/layout/radial6"/>
    <dgm:cxn modelId="{F721E745-8426-44EA-B346-2A94A9F0BD55}" type="presParOf" srcId="{16C12693-AA0E-44E9-ABFE-1EC4C3603284}" destId="{B24A0BC1-B641-40BC-B53D-456580E6EB02}" srcOrd="11" destOrd="0" presId="urn:microsoft.com/office/officeart/2005/8/layout/radial6"/>
    <dgm:cxn modelId="{515FD2FF-FF66-4F62-92C5-AFE8DD6661EB}" type="presParOf" srcId="{16C12693-AA0E-44E9-ABFE-1EC4C3603284}" destId="{580E883C-7902-4B43-9FC3-D3D0116F727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3544F4-345E-4BC6-B79F-00D4E3D0A1E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E540B55-29EB-4B27-8BBC-D5C1C999CFFA}">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Darpariaeth gyfredol</a:t>
          </a:r>
        </a:p>
      </dgm:t>
    </dgm:pt>
    <dgm:pt modelId="{FB80A8B7-194F-4E07-8BE3-4E8D93F731D5}" type="parTrans" cxnId="{4D601F6F-CCFE-4575-8814-42FB80D433DF}">
      <dgm:prSet/>
      <dgm:spPr/>
      <dgm:t>
        <a:bodyPr/>
        <a:lstStyle/>
        <a:p>
          <a:endParaRPr lang="en-GB" sz="1500">
            <a:latin typeface="Arial" panose="020B0604020202020204" pitchFamily="34" charset="0"/>
            <a:cs typeface="Arial" panose="020B0604020202020204" pitchFamily="34" charset="0"/>
          </a:endParaRPr>
        </a:p>
      </dgm:t>
    </dgm:pt>
    <dgm:pt modelId="{0D4F770D-9F6F-4ED1-933E-AF3E38C062D1}" type="sibTrans" cxnId="{4D601F6F-CCFE-4575-8814-42FB80D433DF}">
      <dgm:prSet/>
      <dgm:spPr/>
      <dgm:t>
        <a:bodyPr/>
        <a:lstStyle/>
        <a:p>
          <a:endParaRPr lang="en-GB" sz="1500">
            <a:latin typeface="Arial" panose="020B0604020202020204" pitchFamily="34" charset="0"/>
            <a:cs typeface="Arial" panose="020B0604020202020204" pitchFamily="34" charset="0"/>
          </a:endParaRPr>
        </a:p>
      </dgm:t>
    </dgm:pt>
    <dgm:pt modelId="{1FBB6376-45E2-455B-85F5-A1F63842DD8F}">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Ble mae’r gwasanaethau?</a:t>
          </a:r>
        </a:p>
      </dgm:t>
    </dgm:pt>
    <dgm:pt modelId="{17AD426D-7EBD-47AD-B600-3E944BAE23F4}" type="parTrans" cxnId="{F931903B-EA40-442D-A8DF-EFA5C117378E}">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0A360AA2-C30B-49CC-83E9-C29827C88153}" type="sibTrans" cxnId="{F931903B-EA40-442D-A8DF-EFA5C117378E}">
      <dgm:prSet/>
      <dgm:spPr/>
      <dgm:t>
        <a:bodyPr/>
        <a:lstStyle/>
        <a:p>
          <a:endParaRPr lang="en-GB" sz="1500">
            <a:latin typeface="Arial" panose="020B0604020202020204" pitchFamily="34" charset="0"/>
            <a:cs typeface="Arial" panose="020B0604020202020204" pitchFamily="34" charset="0"/>
          </a:endParaRPr>
        </a:p>
      </dgm:t>
    </dgm:pt>
    <dgm:pt modelId="{33A51273-AD80-4A75-ABCD-874AE0A65C3C}">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Ydy’r hyn sydd </a:t>
          </a:r>
          <a:r>
            <a:rPr lang="en-GB" sz="1500" b="1" dirty="0" smtClean="0">
              <a:solidFill>
                <a:srgbClr val="00408B"/>
              </a:solidFill>
              <a:latin typeface="Arial" pitchFamily="34" charset="0"/>
              <a:cs typeface="Arial" pitchFamily="34" charset="0"/>
            </a:rPr>
            <a:t>gennyn </a:t>
          </a:r>
          <a:r>
            <a:rPr lang="en-GB" sz="1500" b="1" dirty="0">
              <a:solidFill>
                <a:srgbClr val="00408B"/>
              </a:solidFill>
              <a:latin typeface="Arial" pitchFamily="34" charset="0"/>
              <a:cs typeface="Arial" pitchFamily="34" charset="0"/>
            </a:rPr>
            <a:t>ni’n cynyrchioli arfer da?</a:t>
          </a:r>
        </a:p>
      </dgm:t>
    </dgm:pt>
    <dgm:pt modelId="{00613DB1-7551-4AF0-87A6-E49FFEDADF66}" type="parTrans" cxnId="{CA02708C-ECA1-4492-A5DD-E8962D4FEB21}">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7DFD392F-6846-42BA-AAB1-2DA3D7B85FD7}" type="sibTrans" cxnId="{CA02708C-ECA1-4492-A5DD-E8962D4FEB21}">
      <dgm:prSet/>
      <dgm:spPr/>
      <dgm:t>
        <a:bodyPr/>
        <a:lstStyle/>
        <a:p>
          <a:endParaRPr lang="en-GB" sz="1500">
            <a:latin typeface="Arial" panose="020B0604020202020204" pitchFamily="34" charset="0"/>
            <a:cs typeface="Arial" panose="020B0604020202020204" pitchFamily="34" charset="0"/>
          </a:endParaRPr>
        </a:p>
      </dgm:t>
    </dgm:pt>
    <dgm:pt modelId="{C9DC5C57-0703-493A-8052-66E79FD801E1}">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Beth yw barn cleifion am wasanaethau?</a:t>
          </a:r>
        </a:p>
      </dgm:t>
    </dgm:pt>
    <dgm:pt modelId="{A48B5406-C440-448A-AC42-984D4CB2C394}" type="parTrans" cxnId="{752F2222-6D3F-4A87-9ED2-61709EBFED57}">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5548209B-7BF7-4B67-80DD-CAA74F13B3FD}" type="sibTrans" cxnId="{752F2222-6D3F-4A87-9ED2-61709EBFED57}">
      <dgm:prSet/>
      <dgm:spPr/>
      <dgm:t>
        <a:bodyPr/>
        <a:lstStyle/>
        <a:p>
          <a:endParaRPr lang="en-GB" sz="1500">
            <a:latin typeface="Arial" panose="020B0604020202020204" pitchFamily="34" charset="0"/>
            <a:cs typeface="Arial" panose="020B0604020202020204" pitchFamily="34" charset="0"/>
          </a:endParaRPr>
        </a:p>
      </dgm:t>
    </dgm:pt>
    <dgm:pt modelId="{C0EF9DB4-EFF3-4B7C-9D3E-FAFB75253844}">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Faint o bobl </a:t>
          </a:r>
          <a:r>
            <a:rPr lang="en-GB" sz="1500" b="1" dirty="0" smtClean="0">
              <a:solidFill>
                <a:srgbClr val="00408B"/>
              </a:solidFill>
              <a:latin typeface="Arial" pitchFamily="34" charset="0"/>
              <a:cs typeface="Arial" pitchFamily="34" charset="0"/>
            </a:rPr>
            <a:t/>
          </a:r>
          <a:br>
            <a:rPr lang="en-GB" sz="1500" b="1" dirty="0" smtClean="0">
              <a:solidFill>
                <a:srgbClr val="00408B"/>
              </a:solidFill>
              <a:latin typeface="Arial" pitchFamily="34" charset="0"/>
              <a:cs typeface="Arial" pitchFamily="34" charset="0"/>
            </a:rPr>
          </a:br>
          <a:r>
            <a:rPr lang="en-GB" sz="1500" b="1" dirty="0" smtClean="0">
              <a:solidFill>
                <a:srgbClr val="00408B"/>
              </a:solidFill>
              <a:latin typeface="Arial" pitchFamily="34" charset="0"/>
              <a:cs typeface="Arial" pitchFamily="34" charset="0"/>
            </a:rPr>
            <a:t>sy’n </a:t>
          </a:r>
          <a:r>
            <a:rPr lang="en-GB" sz="1500" b="1" dirty="0">
              <a:solidFill>
                <a:srgbClr val="00408B"/>
              </a:solidFill>
              <a:latin typeface="Arial" pitchFamily="34" charset="0"/>
              <a:cs typeface="Arial" pitchFamily="34" charset="0"/>
            </a:rPr>
            <a:t>defnyddio gwasanaethau, am faint, ar ba adegau?</a:t>
          </a:r>
        </a:p>
      </dgm:t>
    </dgm:pt>
    <dgm:pt modelId="{483BAADC-C57E-4583-95C0-24E86428CBE8}" type="parTrans" cxnId="{F2024A4A-39B6-4A25-999E-02E088CBFA74}">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BFFE9CD2-EF00-4DAB-A13A-A4629D913096}" type="sibTrans" cxnId="{F2024A4A-39B6-4A25-999E-02E088CBFA74}">
      <dgm:prSet/>
      <dgm:spPr/>
      <dgm:t>
        <a:bodyPr/>
        <a:lstStyle/>
        <a:p>
          <a:endParaRPr lang="en-GB" sz="1500">
            <a:latin typeface="Arial" panose="020B0604020202020204" pitchFamily="34" charset="0"/>
            <a:cs typeface="Arial" panose="020B0604020202020204" pitchFamily="34" charset="0"/>
          </a:endParaRPr>
        </a:p>
      </dgm:t>
    </dgm:pt>
    <dgm:pt modelId="{310005B5-2D89-4448-A493-F4466B951FC8}">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Beth sy’n cael ei ddarparu gan y gwahanol sectorau?</a:t>
          </a:r>
        </a:p>
      </dgm:t>
    </dgm:pt>
    <dgm:pt modelId="{1F291CE4-450E-448D-B4A7-39157C0EB5A3}" type="parTrans" cxnId="{3EF8493B-95CC-4DB8-AD8F-5E84A86BB953}">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6ADA262E-B547-4F2D-8A81-8F7D6056D203}" type="sibTrans" cxnId="{3EF8493B-95CC-4DB8-AD8F-5E84A86BB953}">
      <dgm:prSet/>
      <dgm:spPr/>
      <dgm:t>
        <a:bodyPr/>
        <a:lstStyle/>
        <a:p>
          <a:endParaRPr lang="en-GB" sz="1500">
            <a:latin typeface="Arial" panose="020B0604020202020204" pitchFamily="34" charset="0"/>
            <a:cs typeface="Arial" panose="020B0604020202020204" pitchFamily="34" charset="0"/>
          </a:endParaRPr>
        </a:p>
      </dgm:t>
    </dgm:pt>
    <dgm:pt modelId="{23BC7DCC-EAC1-48C2-A4F5-E550E888E1D0}">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Pa mor </a:t>
          </a:r>
          <a:r>
            <a:rPr lang="en-GB" sz="1500" b="1" dirty="0" smtClean="0">
              <a:solidFill>
                <a:srgbClr val="00408B"/>
              </a:solidFill>
              <a:latin typeface="Arial" pitchFamily="34" charset="0"/>
              <a:cs typeface="Arial" pitchFamily="34" charset="0"/>
            </a:rPr>
            <a:t/>
          </a:r>
          <a:br>
            <a:rPr lang="en-GB" sz="1500" b="1" dirty="0" smtClean="0">
              <a:solidFill>
                <a:srgbClr val="00408B"/>
              </a:solidFill>
              <a:latin typeface="Arial" pitchFamily="34" charset="0"/>
              <a:cs typeface="Arial" pitchFamily="34" charset="0"/>
            </a:rPr>
          </a:br>
          <a:r>
            <a:rPr lang="en-GB" sz="1500" b="1" dirty="0" smtClean="0">
              <a:solidFill>
                <a:srgbClr val="00408B"/>
              </a:solidFill>
              <a:latin typeface="Arial" pitchFamily="34" charset="0"/>
              <a:cs typeface="Arial" pitchFamily="34" charset="0"/>
            </a:rPr>
            <a:t>hygyrch </a:t>
          </a:r>
          <a:r>
            <a:rPr lang="en-GB" sz="1500" b="1" dirty="0">
              <a:solidFill>
                <a:srgbClr val="00408B"/>
              </a:solidFill>
              <a:latin typeface="Arial" pitchFamily="34" charset="0"/>
              <a:cs typeface="Arial" pitchFamily="34" charset="0"/>
            </a:rPr>
            <a:t>yw gwasanaethau?</a:t>
          </a:r>
        </a:p>
      </dgm:t>
    </dgm:pt>
    <dgm:pt modelId="{84FE15D0-D404-4090-B0A2-5CE1B4422C6B}" type="parTrans" cxnId="{DFBF97DF-00FB-4CF9-B334-8DA1CDC40753}">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AB5B5F7C-10B2-48EF-90A1-907A05146CDD}" type="sibTrans" cxnId="{DFBF97DF-00FB-4CF9-B334-8DA1CDC40753}">
      <dgm:prSet/>
      <dgm:spPr/>
      <dgm:t>
        <a:bodyPr/>
        <a:lstStyle/>
        <a:p>
          <a:endParaRPr lang="en-GB" sz="1500">
            <a:latin typeface="Arial" panose="020B0604020202020204" pitchFamily="34" charset="0"/>
            <a:cs typeface="Arial" panose="020B0604020202020204" pitchFamily="34" charset="0"/>
          </a:endParaRPr>
        </a:p>
      </dgm:t>
    </dgm:pt>
    <dgm:pt modelId="{B8EC9419-687C-4DC3-B15A-FEE457DAEB43}">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500" b="1" dirty="0">
              <a:solidFill>
                <a:srgbClr val="00408B"/>
              </a:solidFill>
              <a:latin typeface="Arial" pitchFamily="34" charset="0"/>
              <a:cs typeface="Arial" pitchFamily="34" charset="0"/>
            </a:rPr>
            <a:t>Oes gwahaniaeth o ran gweithgarwch, cost  neu ganlyniadau gwasanaethau tebyg?</a:t>
          </a:r>
        </a:p>
      </dgm:t>
    </dgm:pt>
    <dgm:pt modelId="{6A2E8795-F399-4520-A256-4BCC52361639}" type="parTrans" cxnId="{96A7BE01-7BB1-48ED-A49A-FDEBF2B8D43E}">
      <dgm:prSet custT="1"/>
      <dgm:spPr>
        <a:solidFill>
          <a:srgbClr val="C9CF66"/>
        </a:solidFill>
      </dgm:spPr>
      <dgm:t>
        <a:bodyPr/>
        <a:lstStyle/>
        <a:p>
          <a:endParaRPr lang="en-GB" sz="1500" dirty="0">
            <a:latin typeface="Arial" panose="020B0604020202020204" pitchFamily="34" charset="0"/>
            <a:cs typeface="Arial" panose="020B0604020202020204" pitchFamily="34" charset="0"/>
          </a:endParaRPr>
        </a:p>
      </dgm:t>
    </dgm:pt>
    <dgm:pt modelId="{6D72A7FE-CEC3-4FF1-AEEF-32DA70C58869}" type="sibTrans" cxnId="{96A7BE01-7BB1-48ED-A49A-FDEBF2B8D43E}">
      <dgm:prSet/>
      <dgm:spPr/>
      <dgm:t>
        <a:bodyPr/>
        <a:lstStyle/>
        <a:p>
          <a:endParaRPr lang="en-GB" sz="1500">
            <a:latin typeface="Arial" panose="020B0604020202020204" pitchFamily="34" charset="0"/>
            <a:cs typeface="Arial" panose="020B0604020202020204" pitchFamily="34" charset="0"/>
          </a:endParaRPr>
        </a:p>
      </dgm:t>
    </dgm:pt>
    <dgm:pt modelId="{AF3E5407-06BF-4536-8C22-1DBF2B83E7FE}" type="pres">
      <dgm:prSet presAssocID="{683544F4-345E-4BC6-B79F-00D4E3D0A1EA}" presName="Name0" presStyleCnt="0">
        <dgm:presLayoutVars>
          <dgm:chMax val="1"/>
          <dgm:dir/>
          <dgm:animLvl val="ctr"/>
          <dgm:resizeHandles val="exact"/>
        </dgm:presLayoutVars>
      </dgm:prSet>
      <dgm:spPr/>
      <dgm:t>
        <a:bodyPr/>
        <a:lstStyle/>
        <a:p>
          <a:endParaRPr lang="en-GB"/>
        </a:p>
      </dgm:t>
    </dgm:pt>
    <dgm:pt modelId="{E7417F09-EAB3-4C1A-A22D-6D37CB2032B7}" type="pres">
      <dgm:prSet presAssocID="{4E540B55-29EB-4B27-8BBC-D5C1C999CFFA}" presName="centerShape" presStyleLbl="node0" presStyleIdx="0" presStyleCnt="1" custScaleX="127917" custScaleY="93066"/>
      <dgm:spPr/>
      <dgm:t>
        <a:bodyPr/>
        <a:lstStyle/>
        <a:p>
          <a:endParaRPr lang="en-GB"/>
        </a:p>
      </dgm:t>
    </dgm:pt>
    <dgm:pt modelId="{C2AE98FA-7834-49F8-869B-E2AA17A6F941}" type="pres">
      <dgm:prSet presAssocID="{17AD426D-7EBD-47AD-B600-3E944BAE23F4}" presName="parTrans" presStyleLbl="sibTrans2D1" presStyleIdx="0" presStyleCnt="7"/>
      <dgm:spPr/>
      <dgm:t>
        <a:bodyPr/>
        <a:lstStyle/>
        <a:p>
          <a:endParaRPr lang="en-GB"/>
        </a:p>
      </dgm:t>
    </dgm:pt>
    <dgm:pt modelId="{643AA409-ED9E-410E-AD76-FBC5835D63CC}" type="pres">
      <dgm:prSet presAssocID="{17AD426D-7EBD-47AD-B600-3E944BAE23F4}" presName="connectorText" presStyleLbl="sibTrans2D1" presStyleIdx="0" presStyleCnt="7"/>
      <dgm:spPr/>
      <dgm:t>
        <a:bodyPr/>
        <a:lstStyle/>
        <a:p>
          <a:endParaRPr lang="en-GB"/>
        </a:p>
      </dgm:t>
    </dgm:pt>
    <dgm:pt modelId="{CF41515D-8B81-48A6-AA34-9C7349510D82}" type="pres">
      <dgm:prSet presAssocID="{1FBB6376-45E2-455B-85F5-A1F63842DD8F}" presName="node" presStyleLbl="node1" presStyleIdx="0" presStyleCnt="7" custScaleX="196602" custScaleY="112586" custRadScaleRad="102024" custRadScaleInc="29594">
        <dgm:presLayoutVars>
          <dgm:bulletEnabled val="1"/>
        </dgm:presLayoutVars>
      </dgm:prSet>
      <dgm:spPr/>
      <dgm:t>
        <a:bodyPr/>
        <a:lstStyle/>
        <a:p>
          <a:endParaRPr lang="en-GB"/>
        </a:p>
      </dgm:t>
    </dgm:pt>
    <dgm:pt modelId="{837115F1-87E9-4F76-9676-89AE92292740}" type="pres">
      <dgm:prSet presAssocID="{00613DB1-7551-4AF0-87A6-E49FFEDADF66}" presName="parTrans" presStyleLbl="sibTrans2D1" presStyleIdx="1" presStyleCnt="7"/>
      <dgm:spPr/>
      <dgm:t>
        <a:bodyPr/>
        <a:lstStyle/>
        <a:p>
          <a:endParaRPr lang="en-GB"/>
        </a:p>
      </dgm:t>
    </dgm:pt>
    <dgm:pt modelId="{25E38905-6BDB-4745-90E1-51A369845B36}" type="pres">
      <dgm:prSet presAssocID="{00613DB1-7551-4AF0-87A6-E49FFEDADF66}" presName="connectorText" presStyleLbl="sibTrans2D1" presStyleIdx="1" presStyleCnt="7"/>
      <dgm:spPr/>
      <dgm:t>
        <a:bodyPr/>
        <a:lstStyle/>
        <a:p>
          <a:endParaRPr lang="en-GB"/>
        </a:p>
      </dgm:t>
    </dgm:pt>
    <dgm:pt modelId="{CC7B290A-F72E-44AB-B1F6-6806FC5449F6}" type="pres">
      <dgm:prSet presAssocID="{33A51273-AD80-4A75-ABCD-874AE0A65C3C}" presName="node" presStyleLbl="node1" presStyleIdx="1" presStyleCnt="7" custScaleX="216592" custScaleY="104841" custRadScaleRad="151703" custRadScaleInc="60070">
        <dgm:presLayoutVars>
          <dgm:bulletEnabled val="1"/>
        </dgm:presLayoutVars>
      </dgm:prSet>
      <dgm:spPr/>
      <dgm:t>
        <a:bodyPr/>
        <a:lstStyle/>
        <a:p>
          <a:endParaRPr lang="en-GB"/>
        </a:p>
      </dgm:t>
    </dgm:pt>
    <dgm:pt modelId="{C88775E4-3DA1-493A-B9D3-1C8A35619D70}" type="pres">
      <dgm:prSet presAssocID="{A48B5406-C440-448A-AC42-984D4CB2C394}" presName="parTrans" presStyleLbl="sibTrans2D1" presStyleIdx="2" presStyleCnt="7"/>
      <dgm:spPr/>
      <dgm:t>
        <a:bodyPr/>
        <a:lstStyle/>
        <a:p>
          <a:endParaRPr lang="en-GB"/>
        </a:p>
      </dgm:t>
    </dgm:pt>
    <dgm:pt modelId="{3968602D-C672-4BD9-832C-04A85D0DFCD9}" type="pres">
      <dgm:prSet presAssocID="{A48B5406-C440-448A-AC42-984D4CB2C394}" presName="connectorText" presStyleLbl="sibTrans2D1" presStyleIdx="2" presStyleCnt="7"/>
      <dgm:spPr/>
      <dgm:t>
        <a:bodyPr/>
        <a:lstStyle/>
        <a:p>
          <a:endParaRPr lang="en-GB"/>
        </a:p>
      </dgm:t>
    </dgm:pt>
    <dgm:pt modelId="{D9B72FFE-0A2E-4DA3-9217-AA5A95FB8F64}" type="pres">
      <dgm:prSet presAssocID="{C9DC5C57-0703-493A-8052-66E79FD801E1}" presName="node" presStyleLbl="node1" presStyleIdx="2" presStyleCnt="7" custScaleX="216592" custScaleY="104841" custRadScaleRad="155919" custRadScaleInc="-22513">
        <dgm:presLayoutVars>
          <dgm:bulletEnabled val="1"/>
        </dgm:presLayoutVars>
      </dgm:prSet>
      <dgm:spPr/>
      <dgm:t>
        <a:bodyPr/>
        <a:lstStyle/>
        <a:p>
          <a:endParaRPr lang="en-GB"/>
        </a:p>
      </dgm:t>
    </dgm:pt>
    <dgm:pt modelId="{E77B07CB-34FE-4FD8-847D-3E3C69599E8F}" type="pres">
      <dgm:prSet presAssocID="{483BAADC-C57E-4583-95C0-24E86428CBE8}" presName="parTrans" presStyleLbl="sibTrans2D1" presStyleIdx="3" presStyleCnt="7"/>
      <dgm:spPr/>
      <dgm:t>
        <a:bodyPr/>
        <a:lstStyle/>
        <a:p>
          <a:endParaRPr lang="en-GB"/>
        </a:p>
      </dgm:t>
    </dgm:pt>
    <dgm:pt modelId="{1E096744-FFC9-4C78-983C-2FC662570FA3}" type="pres">
      <dgm:prSet presAssocID="{483BAADC-C57E-4583-95C0-24E86428CBE8}" presName="connectorText" presStyleLbl="sibTrans2D1" presStyleIdx="3" presStyleCnt="7"/>
      <dgm:spPr/>
      <dgm:t>
        <a:bodyPr/>
        <a:lstStyle/>
        <a:p>
          <a:endParaRPr lang="en-GB"/>
        </a:p>
      </dgm:t>
    </dgm:pt>
    <dgm:pt modelId="{15596CF8-348F-4D70-BBE8-B710C6506BCC}" type="pres">
      <dgm:prSet presAssocID="{C0EF9DB4-EFF3-4B7C-9D3E-FAFB75253844}" presName="node" presStyleLbl="node1" presStyleIdx="3" presStyleCnt="7" custScaleX="216592" custScaleY="104841" custRadScaleRad="129912" custRadScaleInc="-84058">
        <dgm:presLayoutVars>
          <dgm:bulletEnabled val="1"/>
        </dgm:presLayoutVars>
      </dgm:prSet>
      <dgm:spPr/>
      <dgm:t>
        <a:bodyPr/>
        <a:lstStyle/>
        <a:p>
          <a:endParaRPr lang="en-GB"/>
        </a:p>
      </dgm:t>
    </dgm:pt>
    <dgm:pt modelId="{1D8B2A6B-9F82-4402-8F42-848ECD6AD446}" type="pres">
      <dgm:prSet presAssocID="{1F291CE4-450E-448D-B4A7-39157C0EB5A3}" presName="parTrans" presStyleLbl="sibTrans2D1" presStyleIdx="4" presStyleCnt="7"/>
      <dgm:spPr/>
      <dgm:t>
        <a:bodyPr/>
        <a:lstStyle/>
        <a:p>
          <a:endParaRPr lang="en-GB"/>
        </a:p>
      </dgm:t>
    </dgm:pt>
    <dgm:pt modelId="{95D77DF6-A9A7-4AA8-A614-B69AF76EEF93}" type="pres">
      <dgm:prSet presAssocID="{1F291CE4-450E-448D-B4A7-39157C0EB5A3}" presName="connectorText" presStyleLbl="sibTrans2D1" presStyleIdx="4" presStyleCnt="7"/>
      <dgm:spPr/>
      <dgm:t>
        <a:bodyPr/>
        <a:lstStyle/>
        <a:p>
          <a:endParaRPr lang="en-GB"/>
        </a:p>
      </dgm:t>
    </dgm:pt>
    <dgm:pt modelId="{AD2E8BCA-D250-468D-965C-FD00B995370D}" type="pres">
      <dgm:prSet presAssocID="{310005B5-2D89-4448-A493-F4466B951FC8}" presName="node" presStyleLbl="node1" presStyleIdx="4" presStyleCnt="7" custScaleX="216592" custScaleY="104841" custRadScaleRad="115338" custRadScaleInc="50240">
        <dgm:presLayoutVars>
          <dgm:bulletEnabled val="1"/>
        </dgm:presLayoutVars>
      </dgm:prSet>
      <dgm:spPr/>
      <dgm:t>
        <a:bodyPr/>
        <a:lstStyle/>
        <a:p>
          <a:endParaRPr lang="en-GB"/>
        </a:p>
      </dgm:t>
    </dgm:pt>
    <dgm:pt modelId="{9431EC57-AF23-4D02-8671-FDBC6C8CBFB6}" type="pres">
      <dgm:prSet presAssocID="{84FE15D0-D404-4090-B0A2-5CE1B4422C6B}" presName="parTrans" presStyleLbl="sibTrans2D1" presStyleIdx="5" presStyleCnt="7"/>
      <dgm:spPr/>
      <dgm:t>
        <a:bodyPr/>
        <a:lstStyle/>
        <a:p>
          <a:endParaRPr lang="en-GB"/>
        </a:p>
      </dgm:t>
    </dgm:pt>
    <dgm:pt modelId="{4401D5F0-3ADF-4A37-8AD7-E4EBA369A496}" type="pres">
      <dgm:prSet presAssocID="{84FE15D0-D404-4090-B0A2-5CE1B4422C6B}" presName="connectorText" presStyleLbl="sibTrans2D1" presStyleIdx="5" presStyleCnt="7"/>
      <dgm:spPr/>
      <dgm:t>
        <a:bodyPr/>
        <a:lstStyle/>
        <a:p>
          <a:endParaRPr lang="en-GB"/>
        </a:p>
      </dgm:t>
    </dgm:pt>
    <dgm:pt modelId="{19C2F77F-D770-4A2E-AD20-0786D1B29C7C}" type="pres">
      <dgm:prSet presAssocID="{23BC7DCC-EAC1-48C2-A4F5-E550E888E1D0}" presName="node" presStyleLbl="node1" presStyleIdx="5" presStyleCnt="7" custScaleX="216592" custScaleY="104841" custRadScaleRad="146702" custRadScaleInc="19209">
        <dgm:presLayoutVars>
          <dgm:bulletEnabled val="1"/>
        </dgm:presLayoutVars>
      </dgm:prSet>
      <dgm:spPr/>
      <dgm:t>
        <a:bodyPr/>
        <a:lstStyle/>
        <a:p>
          <a:endParaRPr lang="en-GB"/>
        </a:p>
      </dgm:t>
    </dgm:pt>
    <dgm:pt modelId="{6F9EF033-2CD6-4FDC-9953-41072B510BD3}" type="pres">
      <dgm:prSet presAssocID="{6A2E8795-F399-4520-A256-4BCC52361639}" presName="parTrans" presStyleLbl="sibTrans2D1" presStyleIdx="6" presStyleCnt="7"/>
      <dgm:spPr/>
      <dgm:t>
        <a:bodyPr/>
        <a:lstStyle/>
        <a:p>
          <a:endParaRPr lang="en-GB"/>
        </a:p>
      </dgm:t>
    </dgm:pt>
    <dgm:pt modelId="{6F9A753B-0857-400E-A1E5-490DD5F22675}" type="pres">
      <dgm:prSet presAssocID="{6A2E8795-F399-4520-A256-4BCC52361639}" presName="connectorText" presStyleLbl="sibTrans2D1" presStyleIdx="6" presStyleCnt="7"/>
      <dgm:spPr/>
      <dgm:t>
        <a:bodyPr/>
        <a:lstStyle/>
        <a:p>
          <a:endParaRPr lang="en-GB"/>
        </a:p>
      </dgm:t>
    </dgm:pt>
    <dgm:pt modelId="{A6851B10-105C-458A-97A4-4BA68C2B23A8}" type="pres">
      <dgm:prSet presAssocID="{B8EC9419-687C-4DC3-B15A-FEE457DAEB43}" presName="node" presStyleLbl="node1" presStyleIdx="6" presStyleCnt="7" custScaleX="266745" custScaleY="104841" custRadScaleRad="141254" custRadScaleInc="-49932">
        <dgm:presLayoutVars>
          <dgm:bulletEnabled val="1"/>
        </dgm:presLayoutVars>
      </dgm:prSet>
      <dgm:spPr/>
      <dgm:t>
        <a:bodyPr/>
        <a:lstStyle/>
        <a:p>
          <a:endParaRPr lang="en-GB"/>
        </a:p>
      </dgm:t>
    </dgm:pt>
  </dgm:ptLst>
  <dgm:cxnLst>
    <dgm:cxn modelId="{B20BFEEE-92FA-4EE2-BC22-94DB148738A7}" type="presOf" srcId="{00613DB1-7551-4AF0-87A6-E49FFEDADF66}" destId="{25E38905-6BDB-4745-90E1-51A369845B36}" srcOrd="1" destOrd="0" presId="urn:microsoft.com/office/officeart/2005/8/layout/radial5"/>
    <dgm:cxn modelId="{15A36C2C-1FF5-45A8-939E-B5639DE62EF6}" type="presOf" srcId="{A48B5406-C440-448A-AC42-984D4CB2C394}" destId="{3968602D-C672-4BD9-832C-04A85D0DFCD9}" srcOrd="1" destOrd="0" presId="urn:microsoft.com/office/officeart/2005/8/layout/radial5"/>
    <dgm:cxn modelId="{A480D0C5-A6C1-488C-A587-2DFF12F1D545}" type="presOf" srcId="{84FE15D0-D404-4090-B0A2-5CE1B4422C6B}" destId="{9431EC57-AF23-4D02-8671-FDBC6C8CBFB6}" srcOrd="0" destOrd="0" presId="urn:microsoft.com/office/officeart/2005/8/layout/radial5"/>
    <dgm:cxn modelId="{38987316-E6CD-4565-B4E3-DBF78400B576}" type="presOf" srcId="{C0EF9DB4-EFF3-4B7C-9D3E-FAFB75253844}" destId="{15596CF8-348F-4D70-BBE8-B710C6506BCC}" srcOrd="0" destOrd="0" presId="urn:microsoft.com/office/officeart/2005/8/layout/radial5"/>
    <dgm:cxn modelId="{611536EC-C488-43F1-B8BA-E4CFFD087CC0}" type="presOf" srcId="{00613DB1-7551-4AF0-87A6-E49FFEDADF66}" destId="{837115F1-87E9-4F76-9676-89AE92292740}" srcOrd="0" destOrd="0" presId="urn:microsoft.com/office/officeart/2005/8/layout/radial5"/>
    <dgm:cxn modelId="{3EF8493B-95CC-4DB8-AD8F-5E84A86BB953}" srcId="{4E540B55-29EB-4B27-8BBC-D5C1C999CFFA}" destId="{310005B5-2D89-4448-A493-F4466B951FC8}" srcOrd="4" destOrd="0" parTransId="{1F291CE4-450E-448D-B4A7-39157C0EB5A3}" sibTransId="{6ADA262E-B547-4F2D-8A81-8F7D6056D203}"/>
    <dgm:cxn modelId="{607182EC-9B6A-4867-98CD-D34EE8A131EB}" type="presOf" srcId="{310005B5-2D89-4448-A493-F4466B951FC8}" destId="{AD2E8BCA-D250-468D-965C-FD00B995370D}" srcOrd="0" destOrd="0" presId="urn:microsoft.com/office/officeart/2005/8/layout/radial5"/>
    <dgm:cxn modelId="{4D601F6F-CCFE-4575-8814-42FB80D433DF}" srcId="{683544F4-345E-4BC6-B79F-00D4E3D0A1EA}" destId="{4E540B55-29EB-4B27-8BBC-D5C1C999CFFA}" srcOrd="0" destOrd="0" parTransId="{FB80A8B7-194F-4E07-8BE3-4E8D93F731D5}" sibTransId="{0D4F770D-9F6F-4ED1-933E-AF3E38C062D1}"/>
    <dgm:cxn modelId="{778D7984-81EB-402C-8881-CD63911378AC}" type="presOf" srcId="{84FE15D0-D404-4090-B0A2-5CE1B4422C6B}" destId="{4401D5F0-3ADF-4A37-8AD7-E4EBA369A496}" srcOrd="1" destOrd="0" presId="urn:microsoft.com/office/officeart/2005/8/layout/radial5"/>
    <dgm:cxn modelId="{280A642F-0C69-4D50-BF74-AB391668052F}" type="presOf" srcId="{683544F4-345E-4BC6-B79F-00D4E3D0A1EA}" destId="{AF3E5407-06BF-4536-8C22-1DBF2B83E7FE}" srcOrd="0" destOrd="0" presId="urn:microsoft.com/office/officeart/2005/8/layout/radial5"/>
    <dgm:cxn modelId="{8C6B0022-D200-4448-B6CD-D6F9E47BF699}" type="presOf" srcId="{33A51273-AD80-4A75-ABCD-874AE0A65C3C}" destId="{CC7B290A-F72E-44AB-B1F6-6806FC5449F6}" srcOrd="0" destOrd="0" presId="urn:microsoft.com/office/officeart/2005/8/layout/radial5"/>
    <dgm:cxn modelId="{6DF3A789-73BF-4947-A042-BCEA76FA7D43}" type="presOf" srcId="{1FBB6376-45E2-455B-85F5-A1F63842DD8F}" destId="{CF41515D-8B81-48A6-AA34-9C7349510D82}" srcOrd="0" destOrd="0" presId="urn:microsoft.com/office/officeart/2005/8/layout/radial5"/>
    <dgm:cxn modelId="{FE5077F7-B5D9-4BD1-ABE5-0C50CD152F1E}" type="presOf" srcId="{483BAADC-C57E-4583-95C0-24E86428CBE8}" destId="{E77B07CB-34FE-4FD8-847D-3E3C69599E8F}" srcOrd="0" destOrd="0" presId="urn:microsoft.com/office/officeart/2005/8/layout/radial5"/>
    <dgm:cxn modelId="{30F39CB2-E9C8-439F-AD57-F235F0A7821F}" type="presOf" srcId="{1F291CE4-450E-448D-B4A7-39157C0EB5A3}" destId="{1D8B2A6B-9F82-4402-8F42-848ECD6AD446}" srcOrd="0" destOrd="0" presId="urn:microsoft.com/office/officeart/2005/8/layout/radial5"/>
    <dgm:cxn modelId="{8800305D-A8AE-4432-AB65-FE1CAB33FC62}" type="presOf" srcId="{4E540B55-29EB-4B27-8BBC-D5C1C999CFFA}" destId="{E7417F09-EAB3-4C1A-A22D-6D37CB2032B7}" srcOrd="0" destOrd="0" presId="urn:microsoft.com/office/officeart/2005/8/layout/radial5"/>
    <dgm:cxn modelId="{F931903B-EA40-442D-A8DF-EFA5C117378E}" srcId="{4E540B55-29EB-4B27-8BBC-D5C1C999CFFA}" destId="{1FBB6376-45E2-455B-85F5-A1F63842DD8F}" srcOrd="0" destOrd="0" parTransId="{17AD426D-7EBD-47AD-B600-3E944BAE23F4}" sibTransId="{0A360AA2-C30B-49CC-83E9-C29827C88153}"/>
    <dgm:cxn modelId="{2F46EFF7-D244-49D5-B0AF-40B44BD3C908}" type="presOf" srcId="{23BC7DCC-EAC1-48C2-A4F5-E550E888E1D0}" destId="{19C2F77F-D770-4A2E-AD20-0786D1B29C7C}" srcOrd="0" destOrd="0" presId="urn:microsoft.com/office/officeart/2005/8/layout/radial5"/>
    <dgm:cxn modelId="{F2024A4A-39B6-4A25-999E-02E088CBFA74}" srcId="{4E540B55-29EB-4B27-8BBC-D5C1C999CFFA}" destId="{C0EF9DB4-EFF3-4B7C-9D3E-FAFB75253844}" srcOrd="3" destOrd="0" parTransId="{483BAADC-C57E-4583-95C0-24E86428CBE8}" sibTransId="{BFFE9CD2-EF00-4DAB-A13A-A4629D913096}"/>
    <dgm:cxn modelId="{E7499456-26BD-457E-BC76-EE3E3762138E}" type="presOf" srcId="{483BAADC-C57E-4583-95C0-24E86428CBE8}" destId="{1E096744-FFC9-4C78-983C-2FC662570FA3}" srcOrd="1" destOrd="0" presId="urn:microsoft.com/office/officeart/2005/8/layout/radial5"/>
    <dgm:cxn modelId="{752F2222-6D3F-4A87-9ED2-61709EBFED57}" srcId="{4E540B55-29EB-4B27-8BBC-D5C1C999CFFA}" destId="{C9DC5C57-0703-493A-8052-66E79FD801E1}" srcOrd="2" destOrd="0" parTransId="{A48B5406-C440-448A-AC42-984D4CB2C394}" sibTransId="{5548209B-7BF7-4B67-80DD-CAA74F13B3FD}"/>
    <dgm:cxn modelId="{B868DF3F-D43C-45D4-81E5-FD5115C94F4B}" type="presOf" srcId="{6A2E8795-F399-4520-A256-4BCC52361639}" destId="{6F9A753B-0857-400E-A1E5-490DD5F22675}" srcOrd="1" destOrd="0" presId="urn:microsoft.com/office/officeart/2005/8/layout/radial5"/>
    <dgm:cxn modelId="{96A7BE01-7BB1-48ED-A49A-FDEBF2B8D43E}" srcId="{4E540B55-29EB-4B27-8BBC-D5C1C999CFFA}" destId="{B8EC9419-687C-4DC3-B15A-FEE457DAEB43}" srcOrd="6" destOrd="0" parTransId="{6A2E8795-F399-4520-A256-4BCC52361639}" sibTransId="{6D72A7FE-CEC3-4FF1-AEEF-32DA70C58869}"/>
    <dgm:cxn modelId="{17921D0F-935F-43DD-A674-729E182C24CC}" type="presOf" srcId="{A48B5406-C440-448A-AC42-984D4CB2C394}" destId="{C88775E4-3DA1-493A-B9D3-1C8A35619D70}" srcOrd="0" destOrd="0" presId="urn:microsoft.com/office/officeart/2005/8/layout/radial5"/>
    <dgm:cxn modelId="{33103250-FAB4-493C-AFCD-BC203BAB5658}" type="presOf" srcId="{1F291CE4-450E-448D-B4A7-39157C0EB5A3}" destId="{95D77DF6-A9A7-4AA8-A614-B69AF76EEF93}" srcOrd="1" destOrd="0" presId="urn:microsoft.com/office/officeart/2005/8/layout/radial5"/>
    <dgm:cxn modelId="{1CB85721-521F-41B5-ABFE-77FDF84B5894}" type="presOf" srcId="{C9DC5C57-0703-493A-8052-66E79FD801E1}" destId="{D9B72FFE-0A2E-4DA3-9217-AA5A95FB8F64}" srcOrd="0" destOrd="0" presId="urn:microsoft.com/office/officeart/2005/8/layout/radial5"/>
    <dgm:cxn modelId="{DFBF97DF-00FB-4CF9-B334-8DA1CDC40753}" srcId="{4E540B55-29EB-4B27-8BBC-D5C1C999CFFA}" destId="{23BC7DCC-EAC1-48C2-A4F5-E550E888E1D0}" srcOrd="5" destOrd="0" parTransId="{84FE15D0-D404-4090-B0A2-5CE1B4422C6B}" sibTransId="{AB5B5F7C-10B2-48EF-90A1-907A05146CDD}"/>
    <dgm:cxn modelId="{1091B781-87D5-4DF0-8E8F-81DFE3B08326}" type="presOf" srcId="{6A2E8795-F399-4520-A256-4BCC52361639}" destId="{6F9EF033-2CD6-4FDC-9953-41072B510BD3}" srcOrd="0" destOrd="0" presId="urn:microsoft.com/office/officeart/2005/8/layout/radial5"/>
    <dgm:cxn modelId="{5C50F1A8-AF8B-4769-B0B9-C60F46852460}" type="presOf" srcId="{B8EC9419-687C-4DC3-B15A-FEE457DAEB43}" destId="{A6851B10-105C-458A-97A4-4BA68C2B23A8}" srcOrd="0" destOrd="0" presId="urn:microsoft.com/office/officeart/2005/8/layout/radial5"/>
    <dgm:cxn modelId="{D193A0D9-90B2-4604-9E20-2B52CCC518E8}" type="presOf" srcId="{17AD426D-7EBD-47AD-B600-3E944BAE23F4}" destId="{643AA409-ED9E-410E-AD76-FBC5835D63CC}" srcOrd="1" destOrd="0" presId="urn:microsoft.com/office/officeart/2005/8/layout/radial5"/>
    <dgm:cxn modelId="{CA02708C-ECA1-4492-A5DD-E8962D4FEB21}" srcId="{4E540B55-29EB-4B27-8BBC-D5C1C999CFFA}" destId="{33A51273-AD80-4A75-ABCD-874AE0A65C3C}" srcOrd="1" destOrd="0" parTransId="{00613DB1-7551-4AF0-87A6-E49FFEDADF66}" sibTransId="{7DFD392F-6846-42BA-AAB1-2DA3D7B85FD7}"/>
    <dgm:cxn modelId="{8D50C169-2302-48FD-88C2-3791A72099DD}" type="presOf" srcId="{17AD426D-7EBD-47AD-B600-3E944BAE23F4}" destId="{C2AE98FA-7834-49F8-869B-E2AA17A6F941}" srcOrd="0" destOrd="0" presId="urn:microsoft.com/office/officeart/2005/8/layout/radial5"/>
    <dgm:cxn modelId="{835D2C98-9AF3-45AB-89B7-8EDC775ADBA5}" type="presParOf" srcId="{AF3E5407-06BF-4536-8C22-1DBF2B83E7FE}" destId="{E7417F09-EAB3-4C1A-A22D-6D37CB2032B7}" srcOrd="0" destOrd="0" presId="urn:microsoft.com/office/officeart/2005/8/layout/radial5"/>
    <dgm:cxn modelId="{A100E584-5C0B-49B3-9250-88842F38142A}" type="presParOf" srcId="{AF3E5407-06BF-4536-8C22-1DBF2B83E7FE}" destId="{C2AE98FA-7834-49F8-869B-E2AA17A6F941}" srcOrd="1" destOrd="0" presId="urn:microsoft.com/office/officeart/2005/8/layout/radial5"/>
    <dgm:cxn modelId="{F431F26B-DCA1-4D57-9B62-D1ABBAE50733}" type="presParOf" srcId="{C2AE98FA-7834-49F8-869B-E2AA17A6F941}" destId="{643AA409-ED9E-410E-AD76-FBC5835D63CC}" srcOrd="0" destOrd="0" presId="urn:microsoft.com/office/officeart/2005/8/layout/radial5"/>
    <dgm:cxn modelId="{DEA259FF-61F8-4E52-9266-20C701B04309}" type="presParOf" srcId="{AF3E5407-06BF-4536-8C22-1DBF2B83E7FE}" destId="{CF41515D-8B81-48A6-AA34-9C7349510D82}" srcOrd="2" destOrd="0" presId="urn:microsoft.com/office/officeart/2005/8/layout/radial5"/>
    <dgm:cxn modelId="{266575FA-158D-4ACE-9CA7-5F63DC879D4F}" type="presParOf" srcId="{AF3E5407-06BF-4536-8C22-1DBF2B83E7FE}" destId="{837115F1-87E9-4F76-9676-89AE92292740}" srcOrd="3" destOrd="0" presId="urn:microsoft.com/office/officeart/2005/8/layout/radial5"/>
    <dgm:cxn modelId="{4A9C50A4-4A42-4C2E-9396-BBA2E807E5C6}" type="presParOf" srcId="{837115F1-87E9-4F76-9676-89AE92292740}" destId="{25E38905-6BDB-4745-90E1-51A369845B36}" srcOrd="0" destOrd="0" presId="urn:microsoft.com/office/officeart/2005/8/layout/radial5"/>
    <dgm:cxn modelId="{0C331848-D006-4AF0-9359-07551A761C93}" type="presParOf" srcId="{AF3E5407-06BF-4536-8C22-1DBF2B83E7FE}" destId="{CC7B290A-F72E-44AB-B1F6-6806FC5449F6}" srcOrd="4" destOrd="0" presId="urn:microsoft.com/office/officeart/2005/8/layout/radial5"/>
    <dgm:cxn modelId="{312F6BC0-BE5F-4F6F-95EB-96293A4E8497}" type="presParOf" srcId="{AF3E5407-06BF-4536-8C22-1DBF2B83E7FE}" destId="{C88775E4-3DA1-493A-B9D3-1C8A35619D70}" srcOrd="5" destOrd="0" presId="urn:microsoft.com/office/officeart/2005/8/layout/radial5"/>
    <dgm:cxn modelId="{2F000FC9-9F9A-4237-9326-CFC5D1EB5183}" type="presParOf" srcId="{C88775E4-3DA1-493A-B9D3-1C8A35619D70}" destId="{3968602D-C672-4BD9-832C-04A85D0DFCD9}" srcOrd="0" destOrd="0" presId="urn:microsoft.com/office/officeart/2005/8/layout/radial5"/>
    <dgm:cxn modelId="{822BF9A2-2B17-4215-A4FC-CC6E14D08032}" type="presParOf" srcId="{AF3E5407-06BF-4536-8C22-1DBF2B83E7FE}" destId="{D9B72FFE-0A2E-4DA3-9217-AA5A95FB8F64}" srcOrd="6" destOrd="0" presId="urn:microsoft.com/office/officeart/2005/8/layout/radial5"/>
    <dgm:cxn modelId="{87E80A2B-D146-4471-9C1F-2BB3F61ACF81}" type="presParOf" srcId="{AF3E5407-06BF-4536-8C22-1DBF2B83E7FE}" destId="{E77B07CB-34FE-4FD8-847D-3E3C69599E8F}" srcOrd="7" destOrd="0" presId="urn:microsoft.com/office/officeart/2005/8/layout/radial5"/>
    <dgm:cxn modelId="{77E274BB-4881-4984-BAF1-E352EDC26060}" type="presParOf" srcId="{E77B07CB-34FE-4FD8-847D-3E3C69599E8F}" destId="{1E096744-FFC9-4C78-983C-2FC662570FA3}" srcOrd="0" destOrd="0" presId="urn:microsoft.com/office/officeart/2005/8/layout/radial5"/>
    <dgm:cxn modelId="{58777B2C-6179-48EC-ADFE-9DAD42ABFD09}" type="presParOf" srcId="{AF3E5407-06BF-4536-8C22-1DBF2B83E7FE}" destId="{15596CF8-348F-4D70-BBE8-B710C6506BCC}" srcOrd="8" destOrd="0" presId="urn:microsoft.com/office/officeart/2005/8/layout/radial5"/>
    <dgm:cxn modelId="{D59A58F4-6C4B-48F9-B9F7-DF168E15533F}" type="presParOf" srcId="{AF3E5407-06BF-4536-8C22-1DBF2B83E7FE}" destId="{1D8B2A6B-9F82-4402-8F42-848ECD6AD446}" srcOrd="9" destOrd="0" presId="urn:microsoft.com/office/officeart/2005/8/layout/radial5"/>
    <dgm:cxn modelId="{529FE72D-C159-44DD-A411-B889CC21DE2A}" type="presParOf" srcId="{1D8B2A6B-9F82-4402-8F42-848ECD6AD446}" destId="{95D77DF6-A9A7-4AA8-A614-B69AF76EEF93}" srcOrd="0" destOrd="0" presId="urn:microsoft.com/office/officeart/2005/8/layout/radial5"/>
    <dgm:cxn modelId="{13F69EB7-244E-4D88-980E-6299F1012C9A}" type="presParOf" srcId="{AF3E5407-06BF-4536-8C22-1DBF2B83E7FE}" destId="{AD2E8BCA-D250-468D-965C-FD00B995370D}" srcOrd="10" destOrd="0" presId="urn:microsoft.com/office/officeart/2005/8/layout/radial5"/>
    <dgm:cxn modelId="{D02974F9-E67B-45DE-A912-A1964D82FBA7}" type="presParOf" srcId="{AF3E5407-06BF-4536-8C22-1DBF2B83E7FE}" destId="{9431EC57-AF23-4D02-8671-FDBC6C8CBFB6}" srcOrd="11" destOrd="0" presId="urn:microsoft.com/office/officeart/2005/8/layout/radial5"/>
    <dgm:cxn modelId="{3796ADC8-84DD-414D-98B1-ACFEF57437CC}" type="presParOf" srcId="{9431EC57-AF23-4D02-8671-FDBC6C8CBFB6}" destId="{4401D5F0-3ADF-4A37-8AD7-E4EBA369A496}" srcOrd="0" destOrd="0" presId="urn:microsoft.com/office/officeart/2005/8/layout/radial5"/>
    <dgm:cxn modelId="{2D24B969-68F2-4BBC-A479-8EE31BCC2A4C}" type="presParOf" srcId="{AF3E5407-06BF-4536-8C22-1DBF2B83E7FE}" destId="{19C2F77F-D770-4A2E-AD20-0786D1B29C7C}" srcOrd="12" destOrd="0" presId="urn:microsoft.com/office/officeart/2005/8/layout/radial5"/>
    <dgm:cxn modelId="{8ABA8D2D-8DB2-4FB2-AE25-8839A0AE9B0E}" type="presParOf" srcId="{AF3E5407-06BF-4536-8C22-1DBF2B83E7FE}" destId="{6F9EF033-2CD6-4FDC-9953-41072B510BD3}" srcOrd="13" destOrd="0" presId="urn:microsoft.com/office/officeart/2005/8/layout/radial5"/>
    <dgm:cxn modelId="{575887F8-8700-4E02-A7FA-E5F3A5272CB6}" type="presParOf" srcId="{6F9EF033-2CD6-4FDC-9953-41072B510BD3}" destId="{6F9A753B-0857-400E-A1E5-490DD5F22675}" srcOrd="0" destOrd="0" presId="urn:microsoft.com/office/officeart/2005/8/layout/radial5"/>
    <dgm:cxn modelId="{F49DC63D-E109-4CE0-A3C5-E47D1167BB44}" type="presParOf" srcId="{AF3E5407-06BF-4536-8C22-1DBF2B83E7FE}" destId="{A6851B10-105C-458A-97A4-4BA68C2B23A8}" srcOrd="14"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FDA1AD-5383-4F35-B9F1-7ADCD0766B58}"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A509A140-7014-45AF-A78A-DD0C9CC1BB47}">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Darpariaeth y dyfodol</a:t>
          </a:r>
        </a:p>
      </dgm:t>
    </dgm:pt>
    <dgm:pt modelId="{5C68D090-63DB-40BD-97F1-BB8190DF1692}" type="parTrans" cxnId="{5B901B46-415B-4AF2-8FA6-3787708FCFBD}">
      <dgm:prSet/>
      <dgm:spPr/>
      <dgm:t>
        <a:bodyPr/>
        <a:lstStyle/>
        <a:p>
          <a:endParaRPr lang="en-GB" sz="1400"/>
        </a:p>
      </dgm:t>
    </dgm:pt>
    <dgm:pt modelId="{1636E325-4DD7-4840-A559-1872DBFF8BA8}" type="sibTrans" cxnId="{5B901B46-415B-4AF2-8FA6-3787708FCFBD}">
      <dgm:prSet/>
      <dgm:spPr/>
      <dgm:t>
        <a:bodyPr/>
        <a:lstStyle/>
        <a:p>
          <a:endParaRPr lang="en-GB" sz="1400"/>
        </a:p>
      </dgm:t>
    </dgm:pt>
    <dgm:pt modelId="{CE7C6BD7-CA58-43BE-89FC-6DA834C24B0E}">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Beth fydd pobl leol ei eisiau yn y dyfodol?</a:t>
          </a:r>
        </a:p>
      </dgm:t>
    </dgm:pt>
    <dgm:pt modelId="{2C9BE9D7-0FF6-4718-9CDB-C022C7A803EC}" type="parTrans" cxnId="{3A841758-1C47-45DC-BF8F-9A0557D09E95}">
      <dgm:prSet custT="1"/>
      <dgm:spPr>
        <a:solidFill>
          <a:srgbClr val="C9CF66"/>
        </a:solidFill>
      </dgm:spPr>
      <dgm:t>
        <a:bodyPr/>
        <a:lstStyle/>
        <a:p>
          <a:endParaRPr lang="en-GB" sz="1400" dirty="0"/>
        </a:p>
      </dgm:t>
    </dgm:pt>
    <dgm:pt modelId="{E1968346-B3C0-4176-9C56-A5415DA01404}" type="sibTrans" cxnId="{3A841758-1C47-45DC-BF8F-9A0557D09E95}">
      <dgm:prSet/>
      <dgm:spPr/>
      <dgm:t>
        <a:bodyPr/>
        <a:lstStyle/>
        <a:p>
          <a:endParaRPr lang="en-GB" sz="1400"/>
        </a:p>
      </dgm:t>
    </dgm:pt>
    <dgm:pt modelId="{6D76C046-3705-4C76-B67A-D435A43DD6E4}">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Pwy fydd yn gallu neu pwy fydd yn darparu’r hyn sydd ei angen yn y dyfodol?</a:t>
          </a:r>
        </a:p>
      </dgm:t>
    </dgm:pt>
    <dgm:pt modelId="{918C76F7-DE66-476F-A591-426440BCA558}" type="parTrans" cxnId="{7DD963F7-67FA-40EC-ABB0-6E8BC8412B42}">
      <dgm:prSet custT="1"/>
      <dgm:spPr>
        <a:solidFill>
          <a:srgbClr val="C9CF66"/>
        </a:solidFill>
      </dgm:spPr>
      <dgm:t>
        <a:bodyPr/>
        <a:lstStyle/>
        <a:p>
          <a:endParaRPr lang="en-GB" sz="1400" dirty="0"/>
        </a:p>
      </dgm:t>
    </dgm:pt>
    <dgm:pt modelId="{AFEC98B7-7C1D-4882-872E-94D0B000A357}" type="sibTrans" cxnId="{7DD963F7-67FA-40EC-ABB0-6E8BC8412B42}">
      <dgm:prSet/>
      <dgm:spPr/>
      <dgm:t>
        <a:bodyPr/>
        <a:lstStyle/>
        <a:p>
          <a:endParaRPr lang="en-GB" sz="1400"/>
        </a:p>
      </dgm:t>
    </dgm:pt>
    <dgm:pt modelId="{074629A4-1CE8-413E-9468-97D87A26A4F7}">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Faint mae darparwyr yn gwerthfawrogi ein busnes?</a:t>
          </a:r>
        </a:p>
      </dgm:t>
    </dgm:pt>
    <dgm:pt modelId="{C3D766F1-0984-4AF8-8097-D7FD2607DDF8}" type="parTrans" cxnId="{734E5045-DC70-4A14-BCA0-B5361100CDEC}">
      <dgm:prSet custT="1"/>
      <dgm:spPr>
        <a:solidFill>
          <a:srgbClr val="C9CF66"/>
        </a:solidFill>
      </dgm:spPr>
      <dgm:t>
        <a:bodyPr/>
        <a:lstStyle/>
        <a:p>
          <a:endParaRPr lang="en-GB" sz="1400" dirty="0"/>
        </a:p>
      </dgm:t>
    </dgm:pt>
    <dgm:pt modelId="{9E049745-EFE7-441C-9011-8249406AC355}" type="sibTrans" cxnId="{734E5045-DC70-4A14-BCA0-B5361100CDEC}">
      <dgm:prSet/>
      <dgm:spPr/>
      <dgm:t>
        <a:bodyPr/>
        <a:lstStyle/>
        <a:p>
          <a:endParaRPr lang="en-GB" sz="1400"/>
        </a:p>
      </dgm:t>
    </dgm:pt>
    <dgm:pt modelId="{C8335D11-3628-4057-BF82-4D19DB4EB1D8}">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Pa mor fregus yw’r farchnad?</a:t>
          </a:r>
        </a:p>
      </dgm:t>
    </dgm:pt>
    <dgm:pt modelId="{65B05449-012D-4E4F-88A3-80F62281CB49}" type="parTrans" cxnId="{ADB796F5-1B2C-4735-A9AA-2A1F105E8180}">
      <dgm:prSet custT="1"/>
      <dgm:spPr>
        <a:solidFill>
          <a:srgbClr val="C9CF66"/>
        </a:solidFill>
      </dgm:spPr>
      <dgm:t>
        <a:bodyPr/>
        <a:lstStyle/>
        <a:p>
          <a:endParaRPr lang="en-GB" sz="1400" dirty="0"/>
        </a:p>
      </dgm:t>
    </dgm:pt>
    <dgm:pt modelId="{E2359640-5EA6-4F90-B0AD-346E87116A05}" type="sibTrans" cxnId="{ADB796F5-1B2C-4735-A9AA-2A1F105E8180}">
      <dgm:prSet/>
      <dgm:spPr/>
      <dgm:t>
        <a:bodyPr/>
        <a:lstStyle/>
        <a:p>
          <a:endParaRPr lang="en-GB" sz="1400"/>
        </a:p>
      </dgm:t>
    </dgm:pt>
    <dgm:pt modelId="{EE853508-CDE1-42AF-8457-32B2A039EAC8}">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Ble mae </a:t>
          </a:r>
          <a:r>
            <a:rPr lang="en-GB" sz="1400" b="1" dirty="0" smtClean="0">
              <a:solidFill>
                <a:srgbClr val="00408B"/>
              </a:solidFill>
              <a:latin typeface="Arial" pitchFamily="34" charset="0"/>
              <a:cs typeface="Arial" pitchFamily="34" charset="0"/>
            </a:rPr>
            <a:t/>
          </a:r>
          <a:br>
            <a:rPr lang="en-GB" sz="1400" b="1" dirty="0" smtClean="0">
              <a:solidFill>
                <a:srgbClr val="00408B"/>
              </a:solidFill>
              <a:latin typeface="Arial" pitchFamily="34" charset="0"/>
              <a:cs typeface="Arial" pitchFamily="34" charset="0"/>
            </a:rPr>
          </a:br>
          <a:r>
            <a:rPr lang="en-GB" sz="1400" b="1" dirty="0" smtClean="0">
              <a:solidFill>
                <a:srgbClr val="00408B"/>
              </a:solidFill>
              <a:latin typeface="Arial" pitchFamily="34" charset="0"/>
              <a:cs typeface="Arial" pitchFamily="34" charset="0"/>
            </a:rPr>
            <a:t>angen </a:t>
          </a:r>
          <a:r>
            <a:rPr lang="en-GB" sz="1400" b="1" dirty="0">
              <a:solidFill>
                <a:srgbClr val="00408B"/>
              </a:solidFill>
              <a:latin typeface="Arial" pitchFamily="34" charset="0"/>
              <a:cs typeface="Arial" pitchFamily="34" charset="0"/>
            </a:rPr>
            <a:t>lleoli gwasanaethau yn y dyfodol?</a:t>
          </a:r>
        </a:p>
      </dgm:t>
    </dgm:pt>
    <dgm:pt modelId="{555CBEC4-E77E-4E09-A065-A56AF64274B9}" type="parTrans" cxnId="{3D950E3A-8CD0-4DE2-8A73-C754412A6ABC}">
      <dgm:prSet custT="1"/>
      <dgm:spPr>
        <a:solidFill>
          <a:srgbClr val="C9CF66"/>
        </a:solidFill>
      </dgm:spPr>
      <dgm:t>
        <a:bodyPr/>
        <a:lstStyle/>
        <a:p>
          <a:endParaRPr lang="en-GB" sz="1400" dirty="0"/>
        </a:p>
      </dgm:t>
    </dgm:pt>
    <dgm:pt modelId="{46B15541-8F9A-417A-8B40-C2C41A0432A2}" type="sibTrans" cxnId="{3D950E3A-8CD0-4DE2-8A73-C754412A6ABC}">
      <dgm:prSet/>
      <dgm:spPr/>
      <dgm:t>
        <a:bodyPr/>
        <a:lstStyle/>
        <a:p>
          <a:endParaRPr lang="en-GB" sz="1400"/>
        </a:p>
      </dgm:t>
    </dgm:pt>
    <dgm:pt modelId="{40D3BC4B-784B-4E4D-9140-2D9D4CDD865E}">
      <dgm:prSet phldrT="[Text]" custT="1">
        <dgm:style>
          <a:lnRef idx="0">
            <a:schemeClr val="accent3"/>
          </a:lnRef>
          <a:fillRef idx="3">
            <a:schemeClr val="accent3"/>
          </a:fillRef>
          <a:effectRef idx="3">
            <a:schemeClr val="accent3"/>
          </a:effectRef>
          <a:fontRef idx="minor">
            <a:schemeClr val="lt1"/>
          </a:fontRef>
        </dgm:style>
      </dgm:prSet>
      <dgm:spPr>
        <a:solidFill>
          <a:srgbClr val="A4AF00"/>
        </a:solidFill>
      </dgm:spPr>
      <dgm:t>
        <a:bodyPr/>
        <a:lstStyle/>
        <a:p>
          <a:r>
            <a:rPr lang="en-GB" sz="1400" b="1" dirty="0">
              <a:solidFill>
                <a:srgbClr val="00408B"/>
              </a:solidFill>
              <a:latin typeface="Arial" pitchFamily="34" charset="0"/>
              <a:cs typeface="Arial" pitchFamily="34" charset="0"/>
            </a:rPr>
            <a:t>Beth yw’r gyllideb sydd ar gael dros y </a:t>
          </a:r>
          <a:r>
            <a:rPr lang="en-GB" sz="1400" b="1" dirty="0" smtClean="0">
              <a:solidFill>
                <a:srgbClr val="00408B"/>
              </a:solidFill>
              <a:latin typeface="Arial" pitchFamily="34" charset="0"/>
              <a:cs typeface="Arial" pitchFamily="34" charset="0"/>
            </a:rPr>
            <a:t>tair blynedd </a:t>
          </a:r>
          <a:r>
            <a:rPr lang="en-GB" sz="1400" b="1" dirty="0">
              <a:solidFill>
                <a:srgbClr val="00408B"/>
              </a:solidFill>
              <a:latin typeface="Arial" pitchFamily="34" charset="0"/>
              <a:cs typeface="Arial" pitchFamily="34" charset="0"/>
            </a:rPr>
            <a:t>nesaf?</a:t>
          </a:r>
        </a:p>
      </dgm:t>
    </dgm:pt>
    <dgm:pt modelId="{556D440F-AFD2-4DC1-AB51-06265BC62283}" type="parTrans" cxnId="{AC561422-4B44-4CA4-AFAA-749EF537CBFC}">
      <dgm:prSet custT="1"/>
      <dgm:spPr>
        <a:solidFill>
          <a:srgbClr val="C9CF66"/>
        </a:solidFill>
      </dgm:spPr>
      <dgm:t>
        <a:bodyPr/>
        <a:lstStyle/>
        <a:p>
          <a:endParaRPr lang="en-GB" sz="1400" dirty="0"/>
        </a:p>
      </dgm:t>
    </dgm:pt>
    <dgm:pt modelId="{3245A650-E2B7-4170-B5A1-5D2F683B7A8F}" type="sibTrans" cxnId="{AC561422-4B44-4CA4-AFAA-749EF537CBFC}">
      <dgm:prSet/>
      <dgm:spPr/>
      <dgm:t>
        <a:bodyPr/>
        <a:lstStyle/>
        <a:p>
          <a:endParaRPr lang="en-GB" sz="1400"/>
        </a:p>
      </dgm:t>
    </dgm:pt>
    <dgm:pt modelId="{792E552E-DCF3-4537-9831-59CFC88FF68D}" type="pres">
      <dgm:prSet presAssocID="{62FDA1AD-5383-4F35-B9F1-7ADCD0766B58}" presName="Name0" presStyleCnt="0">
        <dgm:presLayoutVars>
          <dgm:chMax val="1"/>
          <dgm:dir/>
          <dgm:animLvl val="ctr"/>
          <dgm:resizeHandles val="exact"/>
        </dgm:presLayoutVars>
      </dgm:prSet>
      <dgm:spPr/>
      <dgm:t>
        <a:bodyPr/>
        <a:lstStyle/>
        <a:p>
          <a:endParaRPr lang="en-GB"/>
        </a:p>
      </dgm:t>
    </dgm:pt>
    <dgm:pt modelId="{765E1660-0B80-4C2E-8691-F4BEE6E5FE8E}" type="pres">
      <dgm:prSet presAssocID="{A509A140-7014-45AF-A78A-DD0C9CC1BB47}" presName="centerShape" presStyleLbl="node0" presStyleIdx="0" presStyleCnt="1" custScaleX="156820" custScaleY="98927"/>
      <dgm:spPr/>
      <dgm:t>
        <a:bodyPr/>
        <a:lstStyle/>
        <a:p>
          <a:endParaRPr lang="en-GB"/>
        </a:p>
      </dgm:t>
    </dgm:pt>
    <dgm:pt modelId="{071BBB82-DA94-431E-986B-30F485EB8DD0}" type="pres">
      <dgm:prSet presAssocID="{2C9BE9D7-0FF6-4718-9CDB-C022C7A803EC}" presName="parTrans" presStyleLbl="sibTrans2D1" presStyleIdx="0" presStyleCnt="6"/>
      <dgm:spPr/>
      <dgm:t>
        <a:bodyPr/>
        <a:lstStyle/>
        <a:p>
          <a:endParaRPr lang="en-GB"/>
        </a:p>
      </dgm:t>
    </dgm:pt>
    <dgm:pt modelId="{D7E1B289-C86A-43D4-AA58-A8B1E2AD4966}" type="pres">
      <dgm:prSet presAssocID="{2C9BE9D7-0FF6-4718-9CDB-C022C7A803EC}" presName="connectorText" presStyleLbl="sibTrans2D1" presStyleIdx="0" presStyleCnt="6"/>
      <dgm:spPr/>
      <dgm:t>
        <a:bodyPr/>
        <a:lstStyle/>
        <a:p>
          <a:endParaRPr lang="en-GB"/>
        </a:p>
      </dgm:t>
    </dgm:pt>
    <dgm:pt modelId="{81322892-370E-41C5-834B-E5A04A449567}" type="pres">
      <dgm:prSet presAssocID="{CE7C6BD7-CA58-43BE-89FC-6DA834C24B0E}" presName="node" presStyleLbl="node1" presStyleIdx="0" presStyleCnt="6" custScaleX="199385" custScaleY="103892">
        <dgm:presLayoutVars>
          <dgm:bulletEnabled val="1"/>
        </dgm:presLayoutVars>
      </dgm:prSet>
      <dgm:spPr/>
      <dgm:t>
        <a:bodyPr/>
        <a:lstStyle/>
        <a:p>
          <a:endParaRPr lang="en-GB"/>
        </a:p>
      </dgm:t>
    </dgm:pt>
    <dgm:pt modelId="{2DD46BE1-5596-46B3-AF4C-78EB9EE87A04}" type="pres">
      <dgm:prSet presAssocID="{555CBEC4-E77E-4E09-A065-A56AF64274B9}" presName="parTrans" presStyleLbl="sibTrans2D1" presStyleIdx="1" presStyleCnt="6"/>
      <dgm:spPr/>
      <dgm:t>
        <a:bodyPr/>
        <a:lstStyle/>
        <a:p>
          <a:endParaRPr lang="en-GB"/>
        </a:p>
      </dgm:t>
    </dgm:pt>
    <dgm:pt modelId="{F0A95DD6-DF47-4648-85DF-7BAAD5800D7E}" type="pres">
      <dgm:prSet presAssocID="{555CBEC4-E77E-4E09-A065-A56AF64274B9}" presName="connectorText" presStyleLbl="sibTrans2D1" presStyleIdx="1" presStyleCnt="6"/>
      <dgm:spPr/>
      <dgm:t>
        <a:bodyPr/>
        <a:lstStyle/>
        <a:p>
          <a:endParaRPr lang="en-GB"/>
        </a:p>
      </dgm:t>
    </dgm:pt>
    <dgm:pt modelId="{E3DE5892-38DD-45BF-9587-131D778B15DE}" type="pres">
      <dgm:prSet presAssocID="{EE853508-CDE1-42AF-8457-32B2A039EAC8}" presName="node" presStyleLbl="node1" presStyleIdx="1" presStyleCnt="6" custScaleX="199385" custScaleY="103892" custRadScaleRad="152683" custRadScaleInc="36281">
        <dgm:presLayoutVars>
          <dgm:bulletEnabled val="1"/>
        </dgm:presLayoutVars>
      </dgm:prSet>
      <dgm:spPr/>
      <dgm:t>
        <a:bodyPr/>
        <a:lstStyle/>
        <a:p>
          <a:endParaRPr lang="en-GB"/>
        </a:p>
      </dgm:t>
    </dgm:pt>
    <dgm:pt modelId="{D9A89026-E0BA-4811-8B84-5E29AD42A238}" type="pres">
      <dgm:prSet presAssocID="{918C76F7-DE66-476F-A591-426440BCA558}" presName="parTrans" presStyleLbl="sibTrans2D1" presStyleIdx="2" presStyleCnt="6"/>
      <dgm:spPr/>
      <dgm:t>
        <a:bodyPr/>
        <a:lstStyle/>
        <a:p>
          <a:endParaRPr lang="en-GB"/>
        </a:p>
      </dgm:t>
    </dgm:pt>
    <dgm:pt modelId="{DE200B34-EA51-4CBF-9D50-6FCC8845E2DA}" type="pres">
      <dgm:prSet presAssocID="{918C76F7-DE66-476F-A591-426440BCA558}" presName="connectorText" presStyleLbl="sibTrans2D1" presStyleIdx="2" presStyleCnt="6"/>
      <dgm:spPr/>
      <dgm:t>
        <a:bodyPr/>
        <a:lstStyle/>
        <a:p>
          <a:endParaRPr lang="en-GB"/>
        </a:p>
      </dgm:t>
    </dgm:pt>
    <dgm:pt modelId="{C8926107-07C2-4D42-8CB7-B3654539E3CB}" type="pres">
      <dgm:prSet presAssocID="{6D76C046-3705-4C76-B67A-D435A43DD6E4}" presName="node" presStyleLbl="node1" presStyleIdx="2" presStyleCnt="6" custScaleX="199385" custScaleY="103892" custRadScaleRad="157677" custRadScaleInc="-42377">
        <dgm:presLayoutVars>
          <dgm:bulletEnabled val="1"/>
        </dgm:presLayoutVars>
      </dgm:prSet>
      <dgm:spPr/>
      <dgm:t>
        <a:bodyPr/>
        <a:lstStyle/>
        <a:p>
          <a:endParaRPr lang="en-GB"/>
        </a:p>
      </dgm:t>
    </dgm:pt>
    <dgm:pt modelId="{5E507A3D-27C9-473E-BF45-6C770725EFFC}" type="pres">
      <dgm:prSet presAssocID="{C3D766F1-0984-4AF8-8097-D7FD2607DDF8}" presName="parTrans" presStyleLbl="sibTrans2D1" presStyleIdx="3" presStyleCnt="6"/>
      <dgm:spPr/>
      <dgm:t>
        <a:bodyPr/>
        <a:lstStyle/>
        <a:p>
          <a:endParaRPr lang="en-GB"/>
        </a:p>
      </dgm:t>
    </dgm:pt>
    <dgm:pt modelId="{9669429B-DBE8-4127-8EB4-C7DCB8466293}" type="pres">
      <dgm:prSet presAssocID="{C3D766F1-0984-4AF8-8097-D7FD2607DDF8}" presName="connectorText" presStyleLbl="sibTrans2D1" presStyleIdx="3" presStyleCnt="6"/>
      <dgm:spPr/>
      <dgm:t>
        <a:bodyPr/>
        <a:lstStyle/>
        <a:p>
          <a:endParaRPr lang="en-GB"/>
        </a:p>
      </dgm:t>
    </dgm:pt>
    <dgm:pt modelId="{37089668-BFAA-4914-953B-F5F0FE983DF1}" type="pres">
      <dgm:prSet presAssocID="{074629A4-1CE8-413E-9468-97D87A26A4F7}" presName="node" presStyleLbl="node1" presStyleIdx="3" presStyleCnt="6" custScaleX="199385" custScaleY="103892">
        <dgm:presLayoutVars>
          <dgm:bulletEnabled val="1"/>
        </dgm:presLayoutVars>
      </dgm:prSet>
      <dgm:spPr/>
      <dgm:t>
        <a:bodyPr/>
        <a:lstStyle/>
        <a:p>
          <a:endParaRPr lang="en-GB"/>
        </a:p>
      </dgm:t>
    </dgm:pt>
    <dgm:pt modelId="{64D7A950-624B-4AED-9D97-99E060C3B212}" type="pres">
      <dgm:prSet presAssocID="{65B05449-012D-4E4F-88A3-80F62281CB49}" presName="parTrans" presStyleLbl="sibTrans2D1" presStyleIdx="4" presStyleCnt="6"/>
      <dgm:spPr/>
      <dgm:t>
        <a:bodyPr/>
        <a:lstStyle/>
        <a:p>
          <a:endParaRPr lang="en-GB"/>
        </a:p>
      </dgm:t>
    </dgm:pt>
    <dgm:pt modelId="{16E6E714-17D8-47BA-ACE1-669DD684A52A}" type="pres">
      <dgm:prSet presAssocID="{65B05449-012D-4E4F-88A3-80F62281CB49}" presName="connectorText" presStyleLbl="sibTrans2D1" presStyleIdx="4" presStyleCnt="6"/>
      <dgm:spPr/>
      <dgm:t>
        <a:bodyPr/>
        <a:lstStyle/>
        <a:p>
          <a:endParaRPr lang="en-GB"/>
        </a:p>
      </dgm:t>
    </dgm:pt>
    <dgm:pt modelId="{AFAF1ADC-0C5B-491F-BB7B-7E555C9C8FF3}" type="pres">
      <dgm:prSet presAssocID="{C8335D11-3628-4057-BF82-4D19DB4EB1D8}" presName="node" presStyleLbl="node1" presStyleIdx="4" presStyleCnt="6" custScaleX="199385" custScaleY="103892" custRadScaleRad="156651" custRadScaleInc="37955">
        <dgm:presLayoutVars>
          <dgm:bulletEnabled val="1"/>
        </dgm:presLayoutVars>
      </dgm:prSet>
      <dgm:spPr/>
      <dgm:t>
        <a:bodyPr/>
        <a:lstStyle/>
        <a:p>
          <a:endParaRPr lang="en-GB"/>
        </a:p>
      </dgm:t>
    </dgm:pt>
    <dgm:pt modelId="{66001F16-AE10-47DC-8064-D3E907AEDBD3}" type="pres">
      <dgm:prSet presAssocID="{556D440F-AFD2-4DC1-AB51-06265BC62283}" presName="parTrans" presStyleLbl="sibTrans2D1" presStyleIdx="5" presStyleCnt="6"/>
      <dgm:spPr/>
      <dgm:t>
        <a:bodyPr/>
        <a:lstStyle/>
        <a:p>
          <a:endParaRPr lang="en-GB"/>
        </a:p>
      </dgm:t>
    </dgm:pt>
    <dgm:pt modelId="{BB343F87-DA55-4181-AB0A-8756636790ED}" type="pres">
      <dgm:prSet presAssocID="{556D440F-AFD2-4DC1-AB51-06265BC62283}" presName="connectorText" presStyleLbl="sibTrans2D1" presStyleIdx="5" presStyleCnt="6"/>
      <dgm:spPr/>
      <dgm:t>
        <a:bodyPr/>
        <a:lstStyle/>
        <a:p>
          <a:endParaRPr lang="en-GB"/>
        </a:p>
      </dgm:t>
    </dgm:pt>
    <dgm:pt modelId="{DC79E4A9-4808-420F-8FEE-08B55DDB873F}" type="pres">
      <dgm:prSet presAssocID="{40D3BC4B-784B-4E4D-9140-2D9D4CDD865E}" presName="node" presStyleLbl="node1" presStyleIdx="5" presStyleCnt="6" custScaleX="199385" custScaleY="103892" custRadScaleRad="162306" custRadScaleInc="-41487">
        <dgm:presLayoutVars>
          <dgm:bulletEnabled val="1"/>
        </dgm:presLayoutVars>
      </dgm:prSet>
      <dgm:spPr/>
      <dgm:t>
        <a:bodyPr/>
        <a:lstStyle/>
        <a:p>
          <a:endParaRPr lang="en-GB"/>
        </a:p>
      </dgm:t>
    </dgm:pt>
  </dgm:ptLst>
  <dgm:cxnLst>
    <dgm:cxn modelId="{49D82893-EC56-43B8-8D73-5A7D0EB816C1}" type="presOf" srcId="{C3D766F1-0984-4AF8-8097-D7FD2607DDF8}" destId="{5E507A3D-27C9-473E-BF45-6C770725EFFC}" srcOrd="0" destOrd="0" presId="urn:microsoft.com/office/officeart/2005/8/layout/radial5"/>
    <dgm:cxn modelId="{B3776192-EED2-4129-8B29-2AE692A57104}" type="presOf" srcId="{40D3BC4B-784B-4E4D-9140-2D9D4CDD865E}" destId="{DC79E4A9-4808-420F-8FEE-08B55DDB873F}" srcOrd="0" destOrd="0" presId="urn:microsoft.com/office/officeart/2005/8/layout/radial5"/>
    <dgm:cxn modelId="{A41271D0-DC1D-4FDC-AAA8-FC75F81DE497}" type="presOf" srcId="{C8335D11-3628-4057-BF82-4D19DB4EB1D8}" destId="{AFAF1ADC-0C5B-491F-BB7B-7E555C9C8FF3}" srcOrd="0" destOrd="0" presId="urn:microsoft.com/office/officeart/2005/8/layout/radial5"/>
    <dgm:cxn modelId="{A1A32F59-E556-425B-986A-3F2717941AB8}" type="presOf" srcId="{62FDA1AD-5383-4F35-B9F1-7ADCD0766B58}" destId="{792E552E-DCF3-4537-9831-59CFC88FF68D}" srcOrd="0" destOrd="0" presId="urn:microsoft.com/office/officeart/2005/8/layout/radial5"/>
    <dgm:cxn modelId="{3A841758-1C47-45DC-BF8F-9A0557D09E95}" srcId="{A509A140-7014-45AF-A78A-DD0C9CC1BB47}" destId="{CE7C6BD7-CA58-43BE-89FC-6DA834C24B0E}" srcOrd="0" destOrd="0" parTransId="{2C9BE9D7-0FF6-4718-9CDB-C022C7A803EC}" sibTransId="{E1968346-B3C0-4176-9C56-A5415DA01404}"/>
    <dgm:cxn modelId="{39EF1C24-39E1-487D-B357-958B0E608AD3}" type="presOf" srcId="{556D440F-AFD2-4DC1-AB51-06265BC62283}" destId="{66001F16-AE10-47DC-8064-D3E907AEDBD3}" srcOrd="0" destOrd="0" presId="urn:microsoft.com/office/officeart/2005/8/layout/radial5"/>
    <dgm:cxn modelId="{84263D40-2A59-4BA6-A81A-4E4E302C68D8}" type="presOf" srcId="{2C9BE9D7-0FF6-4718-9CDB-C022C7A803EC}" destId="{D7E1B289-C86A-43D4-AA58-A8B1E2AD4966}" srcOrd="1" destOrd="0" presId="urn:microsoft.com/office/officeart/2005/8/layout/radial5"/>
    <dgm:cxn modelId="{85C263FC-2E3F-41F4-9684-884869B77B1B}" type="presOf" srcId="{C3D766F1-0984-4AF8-8097-D7FD2607DDF8}" destId="{9669429B-DBE8-4127-8EB4-C7DCB8466293}" srcOrd="1" destOrd="0" presId="urn:microsoft.com/office/officeart/2005/8/layout/radial5"/>
    <dgm:cxn modelId="{9F073B66-F09C-47F6-99C3-09C6D0CFC027}" type="presOf" srcId="{556D440F-AFD2-4DC1-AB51-06265BC62283}" destId="{BB343F87-DA55-4181-AB0A-8756636790ED}" srcOrd="1" destOrd="0" presId="urn:microsoft.com/office/officeart/2005/8/layout/radial5"/>
    <dgm:cxn modelId="{ADB796F5-1B2C-4735-A9AA-2A1F105E8180}" srcId="{A509A140-7014-45AF-A78A-DD0C9CC1BB47}" destId="{C8335D11-3628-4057-BF82-4D19DB4EB1D8}" srcOrd="4" destOrd="0" parTransId="{65B05449-012D-4E4F-88A3-80F62281CB49}" sibTransId="{E2359640-5EA6-4F90-B0AD-346E87116A05}"/>
    <dgm:cxn modelId="{3D950E3A-8CD0-4DE2-8A73-C754412A6ABC}" srcId="{A509A140-7014-45AF-A78A-DD0C9CC1BB47}" destId="{EE853508-CDE1-42AF-8457-32B2A039EAC8}" srcOrd="1" destOrd="0" parTransId="{555CBEC4-E77E-4E09-A065-A56AF64274B9}" sibTransId="{46B15541-8F9A-417A-8B40-C2C41A0432A2}"/>
    <dgm:cxn modelId="{F8B5A5E7-5F77-4209-BBBE-C33548995F29}" type="presOf" srcId="{CE7C6BD7-CA58-43BE-89FC-6DA834C24B0E}" destId="{81322892-370E-41C5-834B-E5A04A449567}" srcOrd="0" destOrd="0" presId="urn:microsoft.com/office/officeart/2005/8/layout/radial5"/>
    <dgm:cxn modelId="{D9A8C039-451B-449C-868B-FBD37B192A4A}" type="presOf" srcId="{918C76F7-DE66-476F-A591-426440BCA558}" destId="{D9A89026-E0BA-4811-8B84-5E29AD42A238}" srcOrd="0" destOrd="0" presId="urn:microsoft.com/office/officeart/2005/8/layout/radial5"/>
    <dgm:cxn modelId="{FBF5009B-B207-466B-8C25-5319E8F96A53}" type="presOf" srcId="{2C9BE9D7-0FF6-4718-9CDB-C022C7A803EC}" destId="{071BBB82-DA94-431E-986B-30F485EB8DD0}" srcOrd="0" destOrd="0" presId="urn:microsoft.com/office/officeart/2005/8/layout/radial5"/>
    <dgm:cxn modelId="{DE07D1F2-AD4A-4CB8-8F99-FBB0F9C72CC0}" type="presOf" srcId="{65B05449-012D-4E4F-88A3-80F62281CB49}" destId="{16E6E714-17D8-47BA-ACE1-669DD684A52A}" srcOrd="1" destOrd="0" presId="urn:microsoft.com/office/officeart/2005/8/layout/radial5"/>
    <dgm:cxn modelId="{BB04B35C-925D-46BA-8FD1-FC126F655C8E}" type="presOf" srcId="{65B05449-012D-4E4F-88A3-80F62281CB49}" destId="{64D7A950-624B-4AED-9D97-99E060C3B212}" srcOrd="0" destOrd="0" presId="urn:microsoft.com/office/officeart/2005/8/layout/radial5"/>
    <dgm:cxn modelId="{734E5045-DC70-4A14-BCA0-B5361100CDEC}" srcId="{A509A140-7014-45AF-A78A-DD0C9CC1BB47}" destId="{074629A4-1CE8-413E-9468-97D87A26A4F7}" srcOrd="3" destOrd="0" parTransId="{C3D766F1-0984-4AF8-8097-D7FD2607DDF8}" sibTransId="{9E049745-EFE7-441C-9011-8249406AC355}"/>
    <dgm:cxn modelId="{49C367F5-C0C8-4D8A-AC23-7857D0456E04}" type="presOf" srcId="{074629A4-1CE8-413E-9468-97D87A26A4F7}" destId="{37089668-BFAA-4914-953B-F5F0FE983DF1}" srcOrd="0" destOrd="0" presId="urn:microsoft.com/office/officeart/2005/8/layout/radial5"/>
    <dgm:cxn modelId="{7DD963F7-67FA-40EC-ABB0-6E8BC8412B42}" srcId="{A509A140-7014-45AF-A78A-DD0C9CC1BB47}" destId="{6D76C046-3705-4C76-B67A-D435A43DD6E4}" srcOrd="2" destOrd="0" parTransId="{918C76F7-DE66-476F-A591-426440BCA558}" sibTransId="{AFEC98B7-7C1D-4882-872E-94D0B000A357}"/>
    <dgm:cxn modelId="{59C6800A-9D15-4300-94CD-6FD3633FE18A}" type="presOf" srcId="{555CBEC4-E77E-4E09-A065-A56AF64274B9}" destId="{F0A95DD6-DF47-4648-85DF-7BAAD5800D7E}" srcOrd="1" destOrd="0" presId="urn:microsoft.com/office/officeart/2005/8/layout/radial5"/>
    <dgm:cxn modelId="{AC561422-4B44-4CA4-AFAA-749EF537CBFC}" srcId="{A509A140-7014-45AF-A78A-DD0C9CC1BB47}" destId="{40D3BC4B-784B-4E4D-9140-2D9D4CDD865E}" srcOrd="5" destOrd="0" parTransId="{556D440F-AFD2-4DC1-AB51-06265BC62283}" sibTransId="{3245A650-E2B7-4170-B5A1-5D2F683B7A8F}"/>
    <dgm:cxn modelId="{656B2BBD-CA46-4FC5-95BE-2372D96AD6AE}" type="presOf" srcId="{555CBEC4-E77E-4E09-A065-A56AF64274B9}" destId="{2DD46BE1-5596-46B3-AF4C-78EB9EE87A04}" srcOrd="0" destOrd="0" presId="urn:microsoft.com/office/officeart/2005/8/layout/radial5"/>
    <dgm:cxn modelId="{E8D36D15-1F55-493C-8DE8-158CC3CA98DB}" type="presOf" srcId="{6D76C046-3705-4C76-B67A-D435A43DD6E4}" destId="{C8926107-07C2-4D42-8CB7-B3654539E3CB}" srcOrd="0" destOrd="0" presId="urn:microsoft.com/office/officeart/2005/8/layout/radial5"/>
    <dgm:cxn modelId="{5B901B46-415B-4AF2-8FA6-3787708FCFBD}" srcId="{62FDA1AD-5383-4F35-B9F1-7ADCD0766B58}" destId="{A509A140-7014-45AF-A78A-DD0C9CC1BB47}" srcOrd="0" destOrd="0" parTransId="{5C68D090-63DB-40BD-97F1-BB8190DF1692}" sibTransId="{1636E325-4DD7-4840-A559-1872DBFF8BA8}"/>
    <dgm:cxn modelId="{B682FAEF-825F-4744-939B-BE10B9B8328B}" type="presOf" srcId="{EE853508-CDE1-42AF-8457-32B2A039EAC8}" destId="{E3DE5892-38DD-45BF-9587-131D778B15DE}" srcOrd="0" destOrd="0" presId="urn:microsoft.com/office/officeart/2005/8/layout/radial5"/>
    <dgm:cxn modelId="{0095C329-199C-4528-873D-B6D8BD3136DD}" type="presOf" srcId="{A509A140-7014-45AF-A78A-DD0C9CC1BB47}" destId="{765E1660-0B80-4C2E-8691-F4BEE6E5FE8E}" srcOrd="0" destOrd="0" presId="urn:microsoft.com/office/officeart/2005/8/layout/radial5"/>
    <dgm:cxn modelId="{B806947F-5CD4-4055-86E5-E06872A07E33}" type="presOf" srcId="{918C76F7-DE66-476F-A591-426440BCA558}" destId="{DE200B34-EA51-4CBF-9D50-6FCC8845E2DA}" srcOrd="1" destOrd="0" presId="urn:microsoft.com/office/officeart/2005/8/layout/radial5"/>
    <dgm:cxn modelId="{8D1F3762-A735-4C97-86E9-BABECC131EF1}" type="presParOf" srcId="{792E552E-DCF3-4537-9831-59CFC88FF68D}" destId="{765E1660-0B80-4C2E-8691-F4BEE6E5FE8E}" srcOrd="0" destOrd="0" presId="urn:microsoft.com/office/officeart/2005/8/layout/radial5"/>
    <dgm:cxn modelId="{8548977C-9E58-47F2-B881-FFA08E915C98}" type="presParOf" srcId="{792E552E-DCF3-4537-9831-59CFC88FF68D}" destId="{071BBB82-DA94-431E-986B-30F485EB8DD0}" srcOrd="1" destOrd="0" presId="urn:microsoft.com/office/officeart/2005/8/layout/radial5"/>
    <dgm:cxn modelId="{1BC640F3-C6FA-4560-8EC4-76A48A82FCBB}" type="presParOf" srcId="{071BBB82-DA94-431E-986B-30F485EB8DD0}" destId="{D7E1B289-C86A-43D4-AA58-A8B1E2AD4966}" srcOrd="0" destOrd="0" presId="urn:microsoft.com/office/officeart/2005/8/layout/radial5"/>
    <dgm:cxn modelId="{068A2A63-D030-4FCE-921C-8AD91C590D3C}" type="presParOf" srcId="{792E552E-DCF3-4537-9831-59CFC88FF68D}" destId="{81322892-370E-41C5-834B-E5A04A449567}" srcOrd="2" destOrd="0" presId="urn:microsoft.com/office/officeart/2005/8/layout/radial5"/>
    <dgm:cxn modelId="{71C5DA1B-86B0-4F63-BEA6-061418D1586B}" type="presParOf" srcId="{792E552E-DCF3-4537-9831-59CFC88FF68D}" destId="{2DD46BE1-5596-46B3-AF4C-78EB9EE87A04}" srcOrd="3" destOrd="0" presId="urn:microsoft.com/office/officeart/2005/8/layout/radial5"/>
    <dgm:cxn modelId="{28F50035-3546-4935-B075-6A1EE0BCC94E}" type="presParOf" srcId="{2DD46BE1-5596-46B3-AF4C-78EB9EE87A04}" destId="{F0A95DD6-DF47-4648-85DF-7BAAD5800D7E}" srcOrd="0" destOrd="0" presId="urn:microsoft.com/office/officeart/2005/8/layout/radial5"/>
    <dgm:cxn modelId="{15396576-83AC-41EB-B101-5B5FD2637E48}" type="presParOf" srcId="{792E552E-DCF3-4537-9831-59CFC88FF68D}" destId="{E3DE5892-38DD-45BF-9587-131D778B15DE}" srcOrd="4" destOrd="0" presId="urn:microsoft.com/office/officeart/2005/8/layout/radial5"/>
    <dgm:cxn modelId="{FC126F1D-7430-40F9-B47D-2FD0A189AD01}" type="presParOf" srcId="{792E552E-DCF3-4537-9831-59CFC88FF68D}" destId="{D9A89026-E0BA-4811-8B84-5E29AD42A238}" srcOrd="5" destOrd="0" presId="urn:microsoft.com/office/officeart/2005/8/layout/radial5"/>
    <dgm:cxn modelId="{DA3AC40A-AB66-4A05-9851-65034858BC25}" type="presParOf" srcId="{D9A89026-E0BA-4811-8B84-5E29AD42A238}" destId="{DE200B34-EA51-4CBF-9D50-6FCC8845E2DA}" srcOrd="0" destOrd="0" presId="urn:microsoft.com/office/officeart/2005/8/layout/radial5"/>
    <dgm:cxn modelId="{1EC58974-24BF-42FA-8AC2-61906854A831}" type="presParOf" srcId="{792E552E-DCF3-4537-9831-59CFC88FF68D}" destId="{C8926107-07C2-4D42-8CB7-B3654539E3CB}" srcOrd="6" destOrd="0" presId="urn:microsoft.com/office/officeart/2005/8/layout/radial5"/>
    <dgm:cxn modelId="{93550A07-17D9-4A66-AB3D-E3B2EFA0F200}" type="presParOf" srcId="{792E552E-DCF3-4537-9831-59CFC88FF68D}" destId="{5E507A3D-27C9-473E-BF45-6C770725EFFC}" srcOrd="7" destOrd="0" presId="urn:microsoft.com/office/officeart/2005/8/layout/radial5"/>
    <dgm:cxn modelId="{DAF9AC06-135E-4312-B7F5-0F3597661B1A}" type="presParOf" srcId="{5E507A3D-27C9-473E-BF45-6C770725EFFC}" destId="{9669429B-DBE8-4127-8EB4-C7DCB8466293}" srcOrd="0" destOrd="0" presId="urn:microsoft.com/office/officeart/2005/8/layout/radial5"/>
    <dgm:cxn modelId="{F12E3336-E37B-41CF-AAEA-D78E502CF663}" type="presParOf" srcId="{792E552E-DCF3-4537-9831-59CFC88FF68D}" destId="{37089668-BFAA-4914-953B-F5F0FE983DF1}" srcOrd="8" destOrd="0" presId="urn:microsoft.com/office/officeart/2005/8/layout/radial5"/>
    <dgm:cxn modelId="{B03FCFAE-B125-453B-8CA2-AF8CA408DBEE}" type="presParOf" srcId="{792E552E-DCF3-4537-9831-59CFC88FF68D}" destId="{64D7A950-624B-4AED-9D97-99E060C3B212}" srcOrd="9" destOrd="0" presId="urn:microsoft.com/office/officeart/2005/8/layout/radial5"/>
    <dgm:cxn modelId="{9BCD8474-237A-45A4-8962-163DD5D0D77F}" type="presParOf" srcId="{64D7A950-624B-4AED-9D97-99E060C3B212}" destId="{16E6E714-17D8-47BA-ACE1-669DD684A52A}" srcOrd="0" destOrd="0" presId="urn:microsoft.com/office/officeart/2005/8/layout/radial5"/>
    <dgm:cxn modelId="{444F5E1B-468F-48C2-A48C-76F5F9C50960}" type="presParOf" srcId="{792E552E-DCF3-4537-9831-59CFC88FF68D}" destId="{AFAF1ADC-0C5B-491F-BB7B-7E555C9C8FF3}" srcOrd="10" destOrd="0" presId="urn:microsoft.com/office/officeart/2005/8/layout/radial5"/>
    <dgm:cxn modelId="{ABFF10DE-E6ED-4EED-8D6E-D54F3D041C90}" type="presParOf" srcId="{792E552E-DCF3-4537-9831-59CFC88FF68D}" destId="{66001F16-AE10-47DC-8064-D3E907AEDBD3}" srcOrd="11" destOrd="0" presId="urn:microsoft.com/office/officeart/2005/8/layout/radial5"/>
    <dgm:cxn modelId="{6AC114F6-1EB1-44AE-94EA-D87441FC54FA}" type="presParOf" srcId="{66001F16-AE10-47DC-8064-D3E907AEDBD3}" destId="{BB343F87-DA55-4181-AB0A-8756636790ED}" srcOrd="0" destOrd="0" presId="urn:microsoft.com/office/officeart/2005/8/layout/radial5"/>
    <dgm:cxn modelId="{8FA8E87E-D152-482C-AC08-778B817DA875}" type="presParOf" srcId="{792E552E-DCF3-4537-9831-59CFC88FF68D}" destId="{DC79E4A9-4808-420F-8FEE-08B55DDB873F}"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ABFB5-6E67-453E-8B29-CD37EBE21C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9BCC8A7-9B96-4147-9DFA-C79C23C7933A}">
      <dgm:prSet phldrT="[Text]" custT="1"/>
      <dgm:spPr/>
      <dgm:t>
        <a:bodyPr/>
        <a:lstStyle/>
        <a:p>
          <a:r>
            <a:rPr lang="en-GB" sz="800" b="1" dirty="0">
              <a:latin typeface="Arial" panose="020B0604020202020204" pitchFamily="34" charset="0"/>
              <a:cs typeface="Arial" panose="020B0604020202020204" pitchFamily="34" charset="0"/>
            </a:rPr>
            <a:t>Trawsnewid</a:t>
          </a:r>
          <a:endParaRPr lang="en-US" sz="800" b="1" dirty="0">
            <a:latin typeface="Arial" panose="020B0604020202020204" pitchFamily="34" charset="0"/>
            <a:cs typeface="Arial" panose="020B0604020202020204" pitchFamily="34" charset="0"/>
          </a:endParaRPr>
        </a:p>
      </dgm:t>
    </dgm:pt>
    <dgm:pt modelId="{CF92CC7B-2A83-4E5B-9020-62B8D02BBF9C}" type="parTrans" cxnId="{76DBE0BF-E5CA-47BF-AB0B-9A34D20ED2CA}">
      <dgm:prSet/>
      <dgm:spPr/>
      <dgm:t>
        <a:bodyPr/>
        <a:lstStyle/>
        <a:p>
          <a:endParaRPr lang="en-US" sz="800" b="1">
            <a:latin typeface="Arial" panose="020B0604020202020204" pitchFamily="34" charset="0"/>
            <a:cs typeface="Arial" panose="020B0604020202020204" pitchFamily="34" charset="0"/>
          </a:endParaRPr>
        </a:p>
      </dgm:t>
    </dgm:pt>
    <dgm:pt modelId="{253F7ECF-5F10-4A88-9BAA-D2273118EADC}" type="sibTrans" cxnId="{76DBE0BF-E5CA-47BF-AB0B-9A34D20ED2CA}">
      <dgm:prSet/>
      <dgm:spPr/>
      <dgm:t>
        <a:bodyPr/>
        <a:lstStyle/>
        <a:p>
          <a:endParaRPr lang="en-US" sz="800" b="1">
            <a:latin typeface="Arial" panose="020B0604020202020204" pitchFamily="34" charset="0"/>
            <a:cs typeface="Arial" panose="020B0604020202020204" pitchFamily="34" charset="0"/>
          </a:endParaRPr>
        </a:p>
      </dgm:t>
    </dgm:pt>
    <dgm:pt modelId="{331E0D8F-D5F4-4E1C-9319-E1C50C11C56B}">
      <dgm:prSet phldrT="[Text]" custT="1"/>
      <dgm:spPr/>
      <dgm:t>
        <a:bodyPr/>
        <a:lstStyle/>
        <a:p>
          <a:r>
            <a:rPr lang="en-GB" sz="800" b="1" dirty="0">
              <a:latin typeface="Arial" panose="020B0604020202020204" pitchFamily="34" charset="0"/>
              <a:cs typeface="Arial" panose="020B0604020202020204" pitchFamily="34" charset="0"/>
            </a:rPr>
            <a:t>Asesiad poblogaeth</a:t>
          </a:r>
          <a:endParaRPr lang="en-US" sz="800" b="1" dirty="0">
            <a:latin typeface="Arial" panose="020B0604020202020204" pitchFamily="34" charset="0"/>
            <a:cs typeface="Arial" panose="020B0604020202020204" pitchFamily="34" charset="0"/>
          </a:endParaRPr>
        </a:p>
      </dgm:t>
    </dgm:pt>
    <dgm:pt modelId="{C8B8932C-5354-4908-A266-EF6641285FB4}" type="parTrans" cxnId="{8AB78EC4-7B81-4C69-8160-8D23D47B11C4}">
      <dgm:prSet/>
      <dgm:spPr/>
      <dgm:t>
        <a:bodyPr/>
        <a:lstStyle/>
        <a:p>
          <a:endParaRPr lang="en-US" sz="800" b="1">
            <a:latin typeface="Arial" panose="020B0604020202020204" pitchFamily="34" charset="0"/>
            <a:cs typeface="Arial" panose="020B0604020202020204" pitchFamily="34" charset="0"/>
          </a:endParaRPr>
        </a:p>
      </dgm:t>
    </dgm:pt>
    <dgm:pt modelId="{7750DACB-9C29-4856-BCA5-E92A8143DDD6}" type="sibTrans" cxnId="{8AB78EC4-7B81-4C69-8160-8D23D47B11C4}">
      <dgm:prSet/>
      <dgm:spPr/>
      <dgm:t>
        <a:bodyPr/>
        <a:lstStyle/>
        <a:p>
          <a:endParaRPr lang="en-US" sz="800" b="1">
            <a:latin typeface="Arial" panose="020B0604020202020204" pitchFamily="34" charset="0"/>
            <a:cs typeface="Arial" panose="020B0604020202020204" pitchFamily="34" charset="0"/>
          </a:endParaRPr>
        </a:p>
      </dgm:t>
    </dgm:pt>
    <dgm:pt modelId="{616D8CBD-DDBA-437B-938F-FFC85632807B}">
      <dgm:prSet phldrT="[Text]" custT="1"/>
      <dgm:spPr/>
      <dgm:t>
        <a:bodyPr/>
        <a:lstStyle/>
        <a:p>
          <a:r>
            <a:rPr lang="en-GB" sz="800" b="1" dirty="0">
              <a:latin typeface="Arial" panose="020B0604020202020204" pitchFamily="34" charset="0"/>
              <a:cs typeface="Arial" panose="020B0604020202020204" pitchFamily="34" charset="0"/>
            </a:rPr>
            <a:t>Integreiddio</a:t>
          </a:r>
          <a:endParaRPr lang="en-US" sz="800" b="1" dirty="0">
            <a:latin typeface="Arial" panose="020B0604020202020204" pitchFamily="34" charset="0"/>
            <a:cs typeface="Arial" panose="020B0604020202020204" pitchFamily="34" charset="0"/>
          </a:endParaRPr>
        </a:p>
      </dgm:t>
    </dgm:pt>
    <dgm:pt modelId="{EA1C8DEE-E5B5-46F9-BC59-492BD911A647}" type="parTrans" cxnId="{559F4668-6A17-4E16-8C1E-B04E03D24796}">
      <dgm:prSet/>
      <dgm:spPr/>
      <dgm:t>
        <a:bodyPr/>
        <a:lstStyle/>
        <a:p>
          <a:endParaRPr lang="en-US" sz="800" b="1">
            <a:latin typeface="Arial" panose="020B0604020202020204" pitchFamily="34" charset="0"/>
            <a:cs typeface="Arial" panose="020B0604020202020204" pitchFamily="34" charset="0"/>
          </a:endParaRPr>
        </a:p>
      </dgm:t>
    </dgm:pt>
    <dgm:pt modelId="{E8FF7FC3-8447-4CCB-95B5-97DA734E0243}" type="sibTrans" cxnId="{559F4668-6A17-4E16-8C1E-B04E03D24796}">
      <dgm:prSet/>
      <dgm:spPr/>
      <dgm:t>
        <a:bodyPr/>
        <a:lstStyle/>
        <a:p>
          <a:endParaRPr lang="en-US" sz="800" b="1">
            <a:latin typeface="Arial" panose="020B0604020202020204" pitchFamily="34" charset="0"/>
            <a:cs typeface="Arial" panose="020B0604020202020204" pitchFamily="34" charset="0"/>
          </a:endParaRPr>
        </a:p>
      </dgm:t>
    </dgm:pt>
    <dgm:pt modelId="{88EA688D-F6E0-424C-AC73-14B72C54B320}">
      <dgm:prSet phldrT="[Text]" custT="1"/>
      <dgm:spPr/>
      <dgm:t>
        <a:bodyPr/>
        <a:lstStyle/>
        <a:p>
          <a:r>
            <a:rPr lang="en-GB" sz="800" b="1" dirty="0">
              <a:latin typeface="Arial" panose="020B0604020202020204" pitchFamily="34" charset="0"/>
              <a:cs typeface="Arial" panose="020B0604020202020204" pitchFamily="34" charset="0"/>
            </a:rPr>
            <a:t>Modelau gwasanaeth newydd a chydgynhyrchu</a:t>
          </a:r>
          <a:endParaRPr lang="en-US" sz="800" b="1" dirty="0">
            <a:latin typeface="Arial" panose="020B0604020202020204" pitchFamily="34" charset="0"/>
            <a:cs typeface="Arial" panose="020B0604020202020204" pitchFamily="34" charset="0"/>
          </a:endParaRPr>
        </a:p>
      </dgm:t>
    </dgm:pt>
    <dgm:pt modelId="{80AF03E3-B2F1-48B8-9B4D-D18CEA68C4CC}" type="parTrans" cxnId="{3D846B21-2570-4F5C-87E9-B673E539D8E6}">
      <dgm:prSet/>
      <dgm:spPr/>
      <dgm:t>
        <a:bodyPr/>
        <a:lstStyle/>
        <a:p>
          <a:endParaRPr lang="en-US" sz="800" b="1">
            <a:latin typeface="Arial" panose="020B0604020202020204" pitchFamily="34" charset="0"/>
            <a:cs typeface="Arial" panose="020B0604020202020204" pitchFamily="34" charset="0"/>
          </a:endParaRPr>
        </a:p>
      </dgm:t>
    </dgm:pt>
    <dgm:pt modelId="{860B268C-0C4D-4D6D-9683-1903F2AC1F42}" type="sibTrans" cxnId="{3D846B21-2570-4F5C-87E9-B673E539D8E6}">
      <dgm:prSet/>
      <dgm:spPr/>
      <dgm:t>
        <a:bodyPr/>
        <a:lstStyle/>
        <a:p>
          <a:endParaRPr lang="en-US" sz="800" b="1">
            <a:latin typeface="Arial" panose="020B0604020202020204" pitchFamily="34" charset="0"/>
            <a:cs typeface="Arial" panose="020B0604020202020204" pitchFamily="34" charset="0"/>
          </a:endParaRPr>
        </a:p>
      </dgm:t>
    </dgm:pt>
    <dgm:pt modelId="{ED4213FE-144E-471A-A0F1-42CAD1C3B19B}">
      <dgm:prSet phldrT="[Text]" custT="1"/>
      <dgm:spPr/>
      <dgm:t>
        <a:bodyPr/>
        <a:lstStyle/>
        <a:p>
          <a:r>
            <a:rPr lang="en-GB" sz="800" b="1" dirty="0">
              <a:latin typeface="Arial" panose="020B0604020202020204" pitchFamily="34" charset="0"/>
              <a:cs typeface="Arial" panose="020B0604020202020204" pitchFamily="34" charset="0"/>
            </a:rPr>
            <a:t>Rheoli’r galw</a:t>
          </a:r>
          <a:endParaRPr lang="en-US" sz="800" b="1" dirty="0">
            <a:latin typeface="Arial" panose="020B0604020202020204" pitchFamily="34" charset="0"/>
            <a:cs typeface="Arial" panose="020B0604020202020204" pitchFamily="34" charset="0"/>
          </a:endParaRPr>
        </a:p>
      </dgm:t>
    </dgm:pt>
    <dgm:pt modelId="{95D93ABC-641C-4620-A231-67FD937C966B}" type="parTrans" cxnId="{F63DB408-2F6E-46E6-93B5-219FE8261593}">
      <dgm:prSet/>
      <dgm:spPr/>
      <dgm:t>
        <a:bodyPr/>
        <a:lstStyle/>
        <a:p>
          <a:endParaRPr lang="en-US" sz="800" b="1">
            <a:latin typeface="Arial" panose="020B0604020202020204" pitchFamily="34" charset="0"/>
            <a:cs typeface="Arial" panose="020B0604020202020204" pitchFamily="34" charset="0"/>
          </a:endParaRPr>
        </a:p>
      </dgm:t>
    </dgm:pt>
    <dgm:pt modelId="{09DE20E6-5E99-44CB-A83E-CC219737CD79}" type="sibTrans" cxnId="{F63DB408-2F6E-46E6-93B5-219FE8261593}">
      <dgm:prSet/>
      <dgm:spPr/>
      <dgm:t>
        <a:bodyPr/>
        <a:lstStyle/>
        <a:p>
          <a:endParaRPr lang="en-US" sz="800" b="1">
            <a:latin typeface="Arial" panose="020B0604020202020204" pitchFamily="34" charset="0"/>
            <a:cs typeface="Arial" panose="020B0604020202020204" pitchFamily="34" charset="0"/>
          </a:endParaRPr>
        </a:p>
      </dgm:t>
    </dgm:pt>
    <dgm:pt modelId="{16C12693-AA0E-44E9-ABFE-1EC4C3603284}" type="pres">
      <dgm:prSet presAssocID="{B84ABFB5-6E67-453E-8B29-CD37EBE21C4C}" presName="Name0" presStyleCnt="0">
        <dgm:presLayoutVars>
          <dgm:chMax val="1"/>
          <dgm:dir/>
          <dgm:animLvl val="ctr"/>
          <dgm:resizeHandles val="exact"/>
        </dgm:presLayoutVars>
      </dgm:prSet>
      <dgm:spPr/>
      <dgm:t>
        <a:bodyPr/>
        <a:lstStyle/>
        <a:p>
          <a:endParaRPr lang="en-GB"/>
        </a:p>
      </dgm:t>
    </dgm:pt>
    <dgm:pt modelId="{3B47CAFD-0B05-402A-991E-4D5CD8EA7107}" type="pres">
      <dgm:prSet presAssocID="{19BCC8A7-9B96-4147-9DFA-C79C23C7933A}" presName="centerShape" presStyleLbl="node0" presStyleIdx="0" presStyleCnt="1" custScaleX="141999" custScaleY="110179"/>
      <dgm:spPr/>
      <dgm:t>
        <a:bodyPr/>
        <a:lstStyle/>
        <a:p>
          <a:endParaRPr lang="en-GB"/>
        </a:p>
      </dgm:t>
    </dgm:pt>
    <dgm:pt modelId="{A28A3EC3-00A1-4EA8-AACE-EF907B69D128}" type="pres">
      <dgm:prSet presAssocID="{331E0D8F-D5F4-4E1C-9319-E1C50C11C56B}" presName="node" presStyleLbl="node1" presStyleIdx="0" presStyleCnt="4" custScaleX="184683" custScaleY="149301" custRadScaleRad="100000" custRadScaleInc="0">
        <dgm:presLayoutVars>
          <dgm:bulletEnabled val="1"/>
        </dgm:presLayoutVars>
      </dgm:prSet>
      <dgm:spPr/>
      <dgm:t>
        <a:bodyPr/>
        <a:lstStyle/>
        <a:p>
          <a:endParaRPr lang="en-GB"/>
        </a:p>
      </dgm:t>
    </dgm:pt>
    <dgm:pt modelId="{1AF69250-DFDC-4BC2-B88D-D9849E35942F}" type="pres">
      <dgm:prSet presAssocID="{331E0D8F-D5F4-4E1C-9319-E1C50C11C56B}" presName="dummy" presStyleCnt="0"/>
      <dgm:spPr/>
    </dgm:pt>
    <dgm:pt modelId="{E89A5E34-8E26-4BA7-9711-A4AFE466FEA9}" type="pres">
      <dgm:prSet presAssocID="{7750DACB-9C29-4856-BCA5-E92A8143DDD6}" presName="sibTrans" presStyleLbl="sibTrans2D1" presStyleIdx="0" presStyleCnt="4"/>
      <dgm:spPr/>
      <dgm:t>
        <a:bodyPr/>
        <a:lstStyle/>
        <a:p>
          <a:endParaRPr lang="en-GB"/>
        </a:p>
      </dgm:t>
    </dgm:pt>
    <dgm:pt modelId="{C8BE40C9-83A7-4DDF-B6FF-FB8950720739}" type="pres">
      <dgm:prSet presAssocID="{616D8CBD-DDBA-437B-938F-FFC85632807B}" presName="node" presStyleLbl="node1" presStyleIdx="1" presStyleCnt="4" custScaleX="173132" custScaleY="147014" custRadScaleRad="111978">
        <dgm:presLayoutVars>
          <dgm:bulletEnabled val="1"/>
        </dgm:presLayoutVars>
      </dgm:prSet>
      <dgm:spPr/>
      <dgm:t>
        <a:bodyPr/>
        <a:lstStyle/>
        <a:p>
          <a:endParaRPr lang="en-GB"/>
        </a:p>
      </dgm:t>
    </dgm:pt>
    <dgm:pt modelId="{84AC8C70-E84E-47B6-9320-2FFCF4B40E49}" type="pres">
      <dgm:prSet presAssocID="{616D8CBD-DDBA-437B-938F-FFC85632807B}" presName="dummy" presStyleCnt="0"/>
      <dgm:spPr/>
    </dgm:pt>
    <dgm:pt modelId="{B4798F06-85DF-47AA-B619-653499F941D0}" type="pres">
      <dgm:prSet presAssocID="{E8FF7FC3-8447-4CCB-95B5-97DA734E0243}" presName="sibTrans" presStyleLbl="sibTrans2D1" presStyleIdx="1" presStyleCnt="4"/>
      <dgm:spPr/>
      <dgm:t>
        <a:bodyPr/>
        <a:lstStyle/>
        <a:p>
          <a:endParaRPr lang="en-GB"/>
        </a:p>
      </dgm:t>
    </dgm:pt>
    <dgm:pt modelId="{6F418D6E-8AF4-47B4-B928-35085B0E1B75}" type="pres">
      <dgm:prSet presAssocID="{88EA688D-F6E0-424C-AC73-14B72C54B320}" presName="node" presStyleLbl="node1" presStyleIdx="2" presStyleCnt="4" custScaleX="189875" custScaleY="144572">
        <dgm:presLayoutVars>
          <dgm:bulletEnabled val="1"/>
        </dgm:presLayoutVars>
      </dgm:prSet>
      <dgm:spPr/>
      <dgm:t>
        <a:bodyPr/>
        <a:lstStyle/>
        <a:p>
          <a:endParaRPr lang="en-GB"/>
        </a:p>
      </dgm:t>
    </dgm:pt>
    <dgm:pt modelId="{1E40E000-7580-4EA7-BAEE-A2A88294DF42}" type="pres">
      <dgm:prSet presAssocID="{88EA688D-F6E0-424C-AC73-14B72C54B320}" presName="dummy" presStyleCnt="0"/>
      <dgm:spPr/>
    </dgm:pt>
    <dgm:pt modelId="{91D21C0E-11BA-41FE-A4D9-6584E7982810}" type="pres">
      <dgm:prSet presAssocID="{860B268C-0C4D-4D6D-9683-1903F2AC1F42}" presName="sibTrans" presStyleLbl="sibTrans2D1" presStyleIdx="2" presStyleCnt="4"/>
      <dgm:spPr/>
      <dgm:t>
        <a:bodyPr/>
        <a:lstStyle/>
        <a:p>
          <a:endParaRPr lang="en-GB"/>
        </a:p>
      </dgm:t>
    </dgm:pt>
    <dgm:pt modelId="{B4ABB548-7598-4161-8B62-B2E6E6577DB5}" type="pres">
      <dgm:prSet presAssocID="{ED4213FE-144E-471A-A0F1-42CAD1C3B19B}" presName="node" presStyleLbl="node1" presStyleIdx="3" presStyleCnt="4" custScaleX="179323" custScaleY="151212" custRadScaleRad="108556">
        <dgm:presLayoutVars>
          <dgm:bulletEnabled val="1"/>
        </dgm:presLayoutVars>
      </dgm:prSet>
      <dgm:spPr/>
      <dgm:t>
        <a:bodyPr/>
        <a:lstStyle/>
        <a:p>
          <a:endParaRPr lang="en-GB"/>
        </a:p>
      </dgm:t>
    </dgm:pt>
    <dgm:pt modelId="{B24A0BC1-B641-40BC-B53D-456580E6EB02}" type="pres">
      <dgm:prSet presAssocID="{ED4213FE-144E-471A-A0F1-42CAD1C3B19B}" presName="dummy" presStyleCnt="0"/>
      <dgm:spPr/>
    </dgm:pt>
    <dgm:pt modelId="{580E883C-7902-4B43-9FC3-D3D0116F7276}" type="pres">
      <dgm:prSet presAssocID="{09DE20E6-5E99-44CB-A83E-CC219737CD79}" presName="sibTrans" presStyleLbl="sibTrans2D1" presStyleIdx="3" presStyleCnt="4"/>
      <dgm:spPr/>
      <dgm:t>
        <a:bodyPr/>
        <a:lstStyle/>
        <a:p>
          <a:endParaRPr lang="en-GB"/>
        </a:p>
      </dgm:t>
    </dgm:pt>
  </dgm:ptLst>
  <dgm:cxnLst>
    <dgm:cxn modelId="{559F4668-6A17-4E16-8C1E-B04E03D24796}" srcId="{19BCC8A7-9B96-4147-9DFA-C79C23C7933A}" destId="{616D8CBD-DDBA-437B-938F-FFC85632807B}" srcOrd="1" destOrd="0" parTransId="{EA1C8DEE-E5B5-46F9-BC59-492BD911A647}" sibTransId="{E8FF7FC3-8447-4CCB-95B5-97DA734E0243}"/>
    <dgm:cxn modelId="{E0F98FE8-FA55-4995-82A9-29606849E843}" type="presOf" srcId="{7750DACB-9C29-4856-BCA5-E92A8143DDD6}" destId="{E89A5E34-8E26-4BA7-9711-A4AFE466FEA9}" srcOrd="0" destOrd="0" presId="urn:microsoft.com/office/officeart/2005/8/layout/radial6"/>
    <dgm:cxn modelId="{68861255-25A4-420E-8A42-7CAD9EDF4715}" type="presOf" srcId="{ED4213FE-144E-471A-A0F1-42CAD1C3B19B}" destId="{B4ABB548-7598-4161-8B62-B2E6E6577DB5}" srcOrd="0" destOrd="0" presId="urn:microsoft.com/office/officeart/2005/8/layout/radial6"/>
    <dgm:cxn modelId="{02392023-6EB0-4D5B-87B7-FE4FAE4CDA84}" type="presOf" srcId="{B84ABFB5-6E67-453E-8B29-CD37EBE21C4C}" destId="{16C12693-AA0E-44E9-ABFE-1EC4C3603284}" srcOrd="0" destOrd="0" presId="urn:microsoft.com/office/officeart/2005/8/layout/radial6"/>
    <dgm:cxn modelId="{8AB78EC4-7B81-4C69-8160-8D23D47B11C4}" srcId="{19BCC8A7-9B96-4147-9DFA-C79C23C7933A}" destId="{331E0D8F-D5F4-4E1C-9319-E1C50C11C56B}" srcOrd="0" destOrd="0" parTransId="{C8B8932C-5354-4908-A266-EF6641285FB4}" sibTransId="{7750DACB-9C29-4856-BCA5-E92A8143DDD6}"/>
    <dgm:cxn modelId="{C9905EF4-2999-478B-9FDE-C85802DEFA66}" type="presOf" srcId="{09DE20E6-5E99-44CB-A83E-CC219737CD79}" destId="{580E883C-7902-4B43-9FC3-D3D0116F7276}" srcOrd="0" destOrd="0" presId="urn:microsoft.com/office/officeart/2005/8/layout/radial6"/>
    <dgm:cxn modelId="{61D14608-DED3-4D11-903B-4AC04DC1E9C8}" type="presOf" srcId="{616D8CBD-DDBA-437B-938F-FFC85632807B}" destId="{C8BE40C9-83A7-4DDF-B6FF-FB8950720739}" srcOrd="0" destOrd="0" presId="urn:microsoft.com/office/officeart/2005/8/layout/radial6"/>
    <dgm:cxn modelId="{B0FF915A-C96B-486D-A930-815F5CB5BC92}" type="presOf" srcId="{860B268C-0C4D-4D6D-9683-1903F2AC1F42}" destId="{91D21C0E-11BA-41FE-A4D9-6584E7982810}" srcOrd="0" destOrd="0" presId="urn:microsoft.com/office/officeart/2005/8/layout/radial6"/>
    <dgm:cxn modelId="{8CB2DBD8-4AF0-4A58-9465-F1681F397571}" type="presOf" srcId="{331E0D8F-D5F4-4E1C-9319-E1C50C11C56B}" destId="{A28A3EC3-00A1-4EA8-AACE-EF907B69D128}" srcOrd="0" destOrd="0" presId="urn:microsoft.com/office/officeart/2005/8/layout/radial6"/>
    <dgm:cxn modelId="{76DBE0BF-E5CA-47BF-AB0B-9A34D20ED2CA}" srcId="{B84ABFB5-6E67-453E-8B29-CD37EBE21C4C}" destId="{19BCC8A7-9B96-4147-9DFA-C79C23C7933A}" srcOrd="0" destOrd="0" parTransId="{CF92CC7B-2A83-4E5B-9020-62B8D02BBF9C}" sibTransId="{253F7ECF-5F10-4A88-9BAA-D2273118EADC}"/>
    <dgm:cxn modelId="{17EB2E57-7236-4B32-B1F0-291FE4367987}" type="presOf" srcId="{E8FF7FC3-8447-4CCB-95B5-97DA734E0243}" destId="{B4798F06-85DF-47AA-B619-653499F941D0}" srcOrd="0" destOrd="0" presId="urn:microsoft.com/office/officeart/2005/8/layout/radial6"/>
    <dgm:cxn modelId="{0FDC452B-923F-4F2E-AB76-334E2CC86FB0}" type="presOf" srcId="{88EA688D-F6E0-424C-AC73-14B72C54B320}" destId="{6F418D6E-8AF4-47B4-B928-35085B0E1B75}" srcOrd="0" destOrd="0" presId="urn:microsoft.com/office/officeart/2005/8/layout/radial6"/>
    <dgm:cxn modelId="{F63DB408-2F6E-46E6-93B5-219FE8261593}" srcId="{19BCC8A7-9B96-4147-9DFA-C79C23C7933A}" destId="{ED4213FE-144E-471A-A0F1-42CAD1C3B19B}" srcOrd="3" destOrd="0" parTransId="{95D93ABC-641C-4620-A231-67FD937C966B}" sibTransId="{09DE20E6-5E99-44CB-A83E-CC219737CD79}"/>
    <dgm:cxn modelId="{3D846B21-2570-4F5C-87E9-B673E539D8E6}" srcId="{19BCC8A7-9B96-4147-9DFA-C79C23C7933A}" destId="{88EA688D-F6E0-424C-AC73-14B72C54B320}" srcOrd="2" destOrd="0" parTransId="{80AF03E3-B2F1-48B8-9B4D-D18CEA68C4CC}" sibTransId="{860B268C-0C4D-4D6D-9683-1903F2AC1F42}"/>
    <dgm:cxn modelId="{36681D70-4570-40CF-B870-7E23A15C33F0}" type="presOf" srcId="{19BCC8A7-9B96-4147-9DFA-C79C23C7933A}" destId="{3B47CAFD-0B05-402A-991E-4D5CD8EA7107}" srcOrd="0" destOrd="0" presId="urn:microsoft.com/office/officeart/2005/8/layout/radial6"/>
    <dgm:cxn modelId="{508BFBC0-F05B-4773-A585-981DD782923C}" type="presParOf" srcId="{16C12693-AA0E-44E9-ABFE-1EC4C3603284}" destId="{3B47CAFD-0B05-402A-991E-4D5CD8EA7107}" srcOrd="0" destOrd="0" presId="urn:microsoft.com/office/officeart/2005/8/layout/radial6"/>
    <dgm:cxn modelId="{580C6560-AB9B-4E6B-9F0A-45E2B065C869}" type="presParOf" srcId="{16C12693-AA0E-44E9-ABFE-1EC4C3603284}" destId="{A28A3EC3-00A1-4EA8-AACE-EF907B69D128}" srcOrd="1" destOrd="0" presId="urn:microsoft.com/office/officeart/2005/8/layout/radial6"/>
    <dgm:cxn modelId="{7E5B9ED3-3840-4AE6-82EF-60C4F541384A}" type="presParOf" srcId="{16C12693-AA0E-44E9-ABFE-1EC4C3603284}" destId="{1AF69250-DFDC-4BC2-B88D-D9849E35942F}" srcOrd="2" destOrd="0" presId="urn:microsoft.com/office/officeart/2005/8/layout/radial6"/>
    <dgm:cxn modelId="{8D4C229C-EA5B-4B87-A6D4-5F542C635489}" type="presParOf" srcId="{16C12693-AA0E-44E9-ABFE-1EC4C3603284}" destId="{E89A5E34-8E26-4BA7-9711-A4AFE466FEA9}" srcOrd="3" destOrd="0" presId="urn:microsoft.com/office/officeart/2005/8/layout/radial6"/>
    <dgm:cxn modelId="{D72ECDFE-F9FC-4BE4-8035-48BADB5027C4}" type="presParOf" srcId="{16C12693-AA0E-44E9-ABFE-1EC4C3603284}" destId="{C8BE40C9-83A7-4DDF-B6FF-FB8950720739}" srcOrd="4" destOrd="0" presId="urn:microsoft.com/office/officeart/2005/8/layout/radial6"/>
    <dgm:cxn modelId="{8B7AB40A-5BCF-4B29-82C9-6BE8F2991928}" type="presParOf" srcId="{16C12693-AA0E-44E9-ABFE-1EC4C3603284}" destId="{84AC8C70-E84E-47B6-9320-2FFCF4B40E49}" srcOrd="5" destOrd="0" presId="urn:microsoft.com/office/officeart/2005/8/layout/radial6"/>
    <dgm:cxn modelId="{61BB1C64-BA66-4CA4-A26C-D94DB55309DB}" type="presParOf" srcId="{16C12693-AA0E-44E9-ABFE-1EC4C3603284}" destId="{B4798F06-85DF-47AA-B619-653499F941D0}" srcOrd="6" destOrd="0" presId="urn:microsoft.com/office/officeart/2005/8/layout/radial6"/>
    <dgm:cxn modelId="{0D7B0FAC-BEDF-401D-ACDD-470A2CBEB3A4}" type="presParOf" srcId="{16C12693-AA0E-44E9-ABFE-1EC4C3603284}" destId="{6F418D6E-8AF4-47B4-B928-35085B0E1B75}" srcOrd="7" destOrd="0" presId="urn:microsoft.com/office/officeart/2005/8/layout/radial6"/>
    <dgm:cxn modelId="{98598EC8-EE86-43AA-BBA5-D49478247824}" type="presParOf" srcId="{16C12693-AA0E-44E9-ABFE-1EC4C3603284}" destId="{1E40E000-7580-4EA7-BAEE-A2A88294DF42}" srcOrd="8" destOrd="0" presId="urn:microsoft.com/office/officeart/2005/8/layout/radial6"/>
    <dgm:cxn modelId="{34DBBBEA-9E95-406D-84FC-E36FE8528DA1}" type="presParOf" srcId="{16C12693-AA0E-44E9-ABFE-1EC4C3603284}" destId="{91D21C0E-11BA-41FE-A4D9-6584E7982810}" srcOrd="9" destOrd="0" presId="urn:microsoft.com/office/officeart/2005/8/layout/radial6"/>
    <dgm:cxn modelId="{53A292F9-D3F2-44C9-91F8-6BDDA104E93A}" type="presParOf" srcId="{16C12693-AA0E-44E9-ABFE-1EC4C3603284}" destId="{B4ABB548-7598-4161-8B62-B2E6E6577DB5}" srcOrd="10" destOrd="0" presId="urn:microsoft.com/office/officeart/2005/8/layout/radial6"/>
    <dgm:cxn modelId="{EB7A70FE-2E17-4BA9-BBB0-A5FF9A436364}" type="presParOf" srcId="{16C12693-AA0E-44E9-ABFE-1EC4C3603284}" destId="{B24A0BC1-B641-40BC-B53D-456580E6EB02}" srcOrd="11" destOrd="0" presId="urn:microsoft.com/office/officeart/2005/8/layout/radial6"/>
    <dgm:cxn modelId="{48D0AC74-931F-47A4-9811-C85DF81CBAFD}" type="presParOf" srcId="{16C12693-AA0E-44E9-ABFE-1EC4C3603284}" destId="{580E883C-7902-4B43-9FC3-D3D0116F727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DB53D2-9E2A-44F6-A078-1CA84982221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AF57A0B-A3E5-4D97-9EAF-D03AC279F238}">
      <dgm:prSet phldrT="[Text]" custT="1"/>
      <dgm:spPr/>
      <dgm:t>
        <a:bodyPr/>
        <a:lstStyle/>
        <a:p>
          <a:r>
            <a:rPr lang="en-GB" sz="1800" b="1" dirty="0">
              <a:latin typeface="Arial" panose="020B0604020202020204" pitchFamily="34" charset="0"/>
              <a:cs typeface="Arial" panose="020B0604020202020204" pitchFamily="34" charset="0"/>
            </a:rPr>
            <a:t>Blaenoriaethau’r Ddeddf</a:t>
          </a:r>
        </a:p>
      </dgm:t>
    </dgm:pt>
    <dgm:pt modelId="{9869D339-6500-4FEE-8E7C-C08D7F1DF5F4}" type="parTrans" cxnId="{F7A240F9-8026-446F-B4FF-2D458A21B160}">
      <dgm:prSet/>
      <dgm:spPr/>
      <dgm:t>
        <a:bodyPr/>
        <a:lstStyle/>
        <a:p>
          <a:endParaRPr lang="en-GB" b="1">
            <a:latin typeface="Arial" panose="020B0604020202020204" pitchFamily="34" charset="0"/>
            <a:cs typeface="Arial" panose="020B0604020202020204" pitchFamily="34" charset="0"/>
          </a:endParaRPr>
        </a:p>
      </dgm:t>
    </dgm:pt>
    <dgm:pt modelId="{57D6DFD4-1E47-4727-9F47-8122CD26E130}" type="sibTrans" cxnId="{F7A240F9-8026-446F-B4FF-2D458A21B160}">
      <dgm:prSet/>
      <dgm:spPr/>
      <dgm:t>
        <a:bodyPr/>
        <a:lstStyle/>
        <a:p>
          <a:endParaRPr lang="en-GB" b="1">
            <a:latin typeface="Arial" panose="020B0604020202020204" pitchFamily="34" charset="0"/>
            <a:cs typeface="Arial" panose="020B0604020202020204" pitchFamily="34" charset="0"/>
          </a:endParaRPr>
        </a:p>
      </dgm:t>
    </dgm:pt>
    <dgm:pt modelId="{428D13D3-C925-48BD-AE1D-5E96FFF9DFF8}">
      <dgm:prSet phldrT="[Text]"/>
      <dgm:spPr/>
      <dgm:t>
        <a:bodyPr/>
        <a:lstStyle/>
        <a:p>
          <a:pPr>
            <a:spcAft>
              <a:spcPts val="600"/>
            </a:spcAft>
          </a:pPr>
          <a:r>
            <a:rPr lang="en-GB" b="1" dirty="0">
              <a:latin typeface="Arial" panose="020B0604020202020204" pitchFamily="34" charset="0"/>
              <a:cs typeface="Arial" panose="020B0604020202020204" pitchFamily="34" charset="0"/>
            </a:rPr>
            <a:t>Pobl hýn ag anghenion cymhleth/cyflyrau hirdymor, yn cynnwys dementia</a:t>
          </a:r>
        </a:p>
      </dgm:t>
    </dgm:pt>
    <dgm:pt modelId="{500F7F39-EC14-4226-B484-CA4C49C7309C}" type="parTrans" cxnId="{3151E528-D91B-4F6F-840B-9C2DA7F01382}">
      <dgm:prSet/>
      <dgm:spPr/>
      <dgm:t>
        <a:bodyPr/>
        <a:lstStyle/>
        <a:p>
          <a:endParaRPr lang="en-GB" b="1">
            <a:latin typeface="Arial" panose="020B0604020202020204" pitchFamily="34" charset="0"/>
            <a:cs typeface="Arial" panose="020B0604020202020204" pitchFamily="34" charset="0"/>
          </a:endParaRPr>
        </a:p>
      </dgm:t>
    </dgm:pt>
    <dgm:pt modelId="{5162F2F9-E85A-4109-A086-62E64B75851C}" type="sibTrans" cxnId="{3151E528-D91B-4F6F-840B-9C2DA7F01382}">
      <dgm:prSet/>
      <dgm:spPr/>
      <dgm:t>
        <a:bodyPr/>
        <a:lstStyle/>
        <a:p>
          <a:endParaRPr lang="en-GB" b="1">
            <a:latin typeface="Arial" panose="020B0604020202020204" pitchFamily="34" charset="0"/>
            <a:cs typeface="Arial" panose="020B0604020202020204" pitchFamily="34" charset="0"/>
          </a:endParaRPr>
        </a:p>
      </dgm:t>
    </dgm:pt>
    <dgm:pt modelId="{C0F99F67-730E-40D6-B253-CC6628FEB7A1}">
      <dgm:prSet phldrT="[Text]" custT="1"/>
      <dgm:spPr/>
      <dgm:t>
        <a:bodyPr/>
        <a:lstStyle/>
        <a:p>
          <a:r>
            <a:rPr lang="en-GB" sz="1800" b="1" dirty="0">
              <a:latin typeface="Arial" panose="020B0604020202020204" pitchFamily="34" charset="0"/>
              <a:cs typeface="Arial" panose="020B0604020202020204" pitchFamily="34" charset="0"/>
            </a:rPr>
            <a:t>Math o integreiddio</a:t>
          </a:r>
        </a:p>
      </dgm:t>
    </dgm:pt>
    <dgm:pt modelId="{89F106C4-3D52-48D8-9240-B7392C6714BA}" type="parTrans" cxnId="{74922DA9-1310-4C97-9DDA-64AA5F92D935}">
      <dgm:prSet/>
      <dgm:spPr/>
      <dgm:t>
        <a:bodyPr/>
        <a:lstStyle/>
        <a:p>
          <a:endParaRPr lang="en-GB" b="1">
            <a:latin typeface="Arial" panose="020B0604020202020204" pitchFamily="34" charset="0"/>
            <a:cs typeface="Arial" panose="020B0604020202020204" pitchFamily="34" charset="0"/>
          </a:endParaRPr>
        </a:p>
      </dgm:t>
    </dgm:pt>
    <dgm:pt modelId="{41B9BAE7-2EE4-4110-AF35-9BA9047233B4}" type="sibTrans" cxnId="{74922DA9-1310-4C97-9DDA-64AA5F92D935}">
      <dgm:prSet/>
      <dgm:spPr/>
      <dgm:t>
        <a:bodyPr/>
        <a:lstStyle/>
        <a:p>
          <a:endParaRPr lang="en-GB" b="1">
            <a:latin typeface="Arial" panose="020B0604020202020204" pitchFamily="34" charset="0"/>
            <a:cs typeface="Arial" panose="020B0604020202020204" pitchFamily="34" charset="0"/>
          </a:endParaRPr>
        </a:p>
      </dgm:t>
    </dgm:pt>
    <dgm:pt modelId="{45F9B15C-F832-4116-AEED-D42D62DE76D2}">
      <dgm:prSet phldrT="[Text]"/>
      <dgm:spPr/>
      <dgm:t>
        <a:bodyPr/>
        <a:lstStyle/>
        <a:p>
          <a:pPr>
            <a:spcAft>
              <a:spcPts val="600"/>
            </a:spcAft>
          </a:pPr>
          <a:r>
            <a:rPr lang="en-GB" b="1" dirty="0">
              <a:latin typeface="Arial" panose="020B0604020202020204" pitchFamily="34" charset="0"/>
              <a:cs typeface="Arial" panose="020B0604020202020204" pitchFamily="34" charset="0"/>
            </a:rPr>
            <a:t>Systemig</a:t>
          </a:r>
        </a:p>
      </dgm:t>
    </dgm:pt>
    <dgm:pt modelId="{E236127E-7A11-4BB8-B2EE-06CE84B0EB21}" type="parTrans" cxnId="{1A57C945-B9F0-4402-8E72-050682904488}">
      <dgm:prSet/>
      <dgm:spPr/>
      <dgm:t>
        <a:bodyPr/>
        <a:lstStyle/>
        <a:p>
          <a:endParaRPr lang="en-GB" b="1">
            <a:latin typeface="Arial" panose="020B0604020202020204" pitchFamily="34" charset="0"/>
            <a:cs typeface="Arial" panose="020B0604020202020204" pitchFamily="34" charset="0"/>
          </a:endParaRPr>
        </a:p>
      </dgm:t>
    </dgm:pt>
    <dgm:pt modelId="{6D2E7B44-DD63-4155-8CA9-648F1832FE8E}" type="sibTrans" cxnId="{1A57C945-B9F0-4402-8E72-050682904488}">
      <dgm:prSet/>
      <dgm:spPr/>
      <dgm:t>
        <a:bodyPr/>
        <a:lstStyle/>
        <a:p>
          <a:endParaRPr lang="en-GB" b="1">
            <a:latin typeface="Arial" panose="020B0604020202020204" pitchFamily="34" charset="0"/>
            <a:cs typeface="Arial" panose="020B0604020202020204" pitchFamily="34" charset="0"/>
          </a:endParaRPr>
        </a:p>
      </dgm:t>
    </dgm:pt>
    <dgm:pt modelId="{767E9BA3-B902-49A8-9361-C790839D9837}">
      <dgm:prSet phldrT="[Text]"/>
      <dgm:spPr/>
      <dgm:t>
        <a:bodyPr/>
        <a:lstStyle/>
        <a:p>
          <a:pPr>
            <a:spcAft>
              <a:spcPts val="600"/>
            </a:spcAft>
          </a:pPr>
          <a:r>
            <a:rPr lang="en-GB" b="1" dirty="0">
              <a:latin typeface="Arial" panose="020B0604020202020204" pitchFamily="34" charset="0"/>
              <a:cs typeface="Arial" panose="020B0604020202020204" pitchFamily="34" charset="0"/>
            </a:rPr>
            <a:t>Sefydliadol</a:t>
          </a:r>
        </a:p>
      </dgm:t>
    </dgm:pt>
    <dgm:pt modelId="{A75BC456-1968-48CB-8B8E-E73A28BE2FCC}" type="parTrans" cxnId="{0CFF441F-4C34-4F98-8625-EF1689622B6D}">
      <dgm:prSet/>
      <dgm:spPr/>
      <dgm:t>
        <a:bodyPr/>
        <a:lstStyle/>
        <a:p>
          <a:endParaRPr lang="en-US" b="1">
            <a:latin typeface="Arial" panose="020B0604020202020204" pitchFamily="34" charset="0"/>
            <a:cs typeface="Arial" panose="020B0604020202020204" pitchFamily="34" charset="0"/>
          </a:endParaRPr>
        </a:p>
      </dgm:t>
    </dgm:pt>
    <dgm:pt modelId="{92DAE422-87E3-4952-A401-C4420C624987}" type="sibTrans" cxnId="{0CFF441F-4C34-4F98-8625-EF1689622B6D}">
      <dgm:prSet/>
      <dgm:spPr/>
      <dgm:t>
        <a:bodyPr/>
        <a:lstStyle/>
        <a:p>
          <a:endParaRPr lang="en-US" b="1">
            <a:latin typeface="Arial" panose="020B0604020202020204" pitchFamily="34" charset="0"/>
            <a:cs typeface="Arial" panose="020B0604020202020204" pitchFamily="34" charset="0"/>
          </a:endParaRPr>
        </a:p>
      </dgm:t>
    </dgm:pt>
    <dgm:pt modelId="{24F8EC8B-C5B4-425D-8DC3-12BDB69E4FFB}">
      <dgm:prSet phldrT="[Text]"/>
      <dgm:spPr/>
      <dgm:t>
        <a:bodyPr/>
        <a:lstStyle/>
        <a:p>
          <a:pPr>
            <a:spcAft>
              <a:spcPts val="600"/>
            </a:spcAft>
          </a:pPr>
          <a:r>
            <a:rPr lang="en-GB" b="1" dirty="0">
              <a:latin typeface="Arial" panose="020B0604020202020204" pitchFamily="34" charset="0"/>
              <a:cs typeface="Arial" panose="020B0604020202020204" pitchFamily="34" charset="0"/>
            </a:rPr>
            <a:t>Gweinyddol</a:t>
          </a:r>
        </a:p>
      </dgm:t>
    </dgm:pt>
    <dgm:pt modelId="{FACB825F-4CDE-4DEA-B67A-9CF7856268D7}" type="parTrans" cxnId="{7F26E956-9850-4E62-A83F-A7A0C2E63EF5}">
      <dgm:prSet/>
      <dgm:spPr/>
      <dgm:t>
        <a:bodyPr/>
        <a:lstStyle/>
        <a:p>
          <a:endParaRPr lang="en-US" b="1">
            <a:latin typeface="Arial" panose="020B0604020202020204" pitchFamily="34" charset="0"/>
            <a:cs typeface="Arial" panose="020B0604020202020204" pitchFamily="34" charset="0"/>
          </a:endParaRPr>
        </a:p>
      </dgm:t>
    </dgm:pt>
    <dgm:pt modelId="{26BCD34B-4EF0-4102-9487-7FD7709FD4D1}" type="sibTrans" cxnId="{7F26E956-9850-4E62-A83F-A7A0C2E63EF5}">
      <dgm:prSet/>
      <dgm:spPr/>
      <dgm:t>
        <a:bodyPr/>
        <a:lstStyle/>
        <a:p>
          <a:endParaRPr lang="en-US" b="1">
            <a:latin typeface="Arial" panose="020B0604020202020204" pitchFamily="34" charset="0"/>
            <a:cs typeface="Arial" panose="020B0604020202020204" pitchFamily="34" charset="0"/>
          </a:endParaRPr>
        </a:p>
      </dgm:t>
    </dgm:pt>
    <dgm:pt modelId="{5B16157D-4E9E-4F47-ADA9-D0B4FCC69CA8}">
      <dgm:prSet phldrT="[Text]"/>
      <dgm:spPr/>
      <dgm:t>
        <a:bodyPr/>
        <a:lstStyle/>
        <a:p>
          <a:pPr>
            <a:spcAft>
              <a:spcPts val="600"/>
            </a:spcAft>
          </a:pPr>
          <a:r>
            <a:rPr lang="en-GB" b="1" dirty="0">
              <a:latin typeface="Arial" panose="020B0604020202020204" pitchFamily="34" charset="0"/>
              <a:cs typeface="Arial" panose="020B0604020202020204" pitchFamily="34" charset="0"/>
            </a:rPr>
            <a:t>Clinigol/Proffesiynol</a:t>
          </a:r>
        </a:p>
      </dgm:t>
    </dgm:pt>
    <dgm:pt modelId="{E0F624F4-0E91-41F7-B9AA-24D4E711B556}" type="parTrans" cxnId="{A797E01D-B96F-4EE2-B639-5F409B94F788}">
      <dgm:prSet/>
      <dgm:spPr/>
      <dgm:t>
        <a:bodyPr/>
        <a:lstStyle/>
        <a:p>
          <a:endParaRPr lang="en-US" b="1">
            <a:latin typeface="Arial" panose="020B0604020202020204" pitchFamily="34" charset="0"/>
            <a:cs typeface="Arial" panose="020B0604020202020204" pitchFamily="34" charset="0"/>
          </a:endParaRPr>
        </a:p>
      </dgm:t>
    </dgm:pt>
    <dgm:pt modelId="{9BC3815B-6789-499A-9A0A-1E78904ABB83}" type="sibTrans" cxnId="{A797E01D-B96F-4EE2-B639-5F409B94F788}">
      <dgm:prSet/>
      <dgm:spPr/>
      <dgm:t>
        <a:bodyPr/>
        <a:lstStyle/>
        <a:p>
          <a:endParaRPr lang="en-US" b="1">
            <a:latin typeface="Arial" panose="020B0604020202020204" pitchFamily="34" charset="0"/>
            <a:cs typeface="Arial" panose="020B0604020202020204" pitchFamily="34" charset="0"/>
          </a:endParaRPr>
        </a:p>
      </dgm:t>
    </dgm:pt>
    <dgm:pt modelId="{604AFBF2-6833-4691-A316-08C808253C8D}">
      <dgm:prSet/>
      <dgm:spPr/>
      <dgm:t>
        <a:bodyPr/>
        <a:lstStyle/>
        <a:p>
          <a:pPr>
            <a:spcAft>
              <a:spcPts val="600"/>
            </a:spcAft>
          </a:pPr>
          <a:r>
            <a:rPr lang="en-GB" b="1" dirty="0">
              <a:latin typeface="Arial" panose="020B0604020202020204" pitchFamily="34" charset="0"/>
              <a:cs typeface="Arial" panose="020B0604020202020204" pitchFamily="34" charset="0"/>
            </a:rPr>
            <a:t>Pobl ag anableddau dysgu</a:t>
          </a:r>
        </a:p>
      </dgm:t>
    </dgm:pt>
    <dgm:pt modelId="{2177CDD5-6F60-46D5-B849-B6519504498B}" type="parTrans" cxnId="{25CF6690-AF12-40A2-A4FF-B307828A7744}">
      <dgm:prSet/>
      <dgm:spPr/>
      <dgm:t>
        <a:bodyPr/>
        <a:lstStyle/>
        <a:p>
          <a:endParaRPr lang="en-GB" b="1">
            <a:latin typeface="Arial" panose="020B0604020202020204" pitchFamily="34" charset="0"/>
            <a:cs typeface="Arial" panose="020B0604020202020204" pitchFamily="34" charset="0"/>
          </a:endParaRPr>
        </a:p>
      </dgm:t>
    </dgm:pt>
    <dgm:pt modelId="{64A0A0CA-AD3B-4EBA-96A9-4A687E022B3E}" type="sibTrans" cxnId="{25CF6690-AF12-40A2-A4FF-B307828A7744}">
      <dgm:prSet/>
      <dgm:spPr/>
      <dgm:t>
        <a:bodyPr/>
        <a:lstStyle/>
        <a:p>
          <a:endParaRPr lang="en-GB" b="1">
            <a:latin typeface="Arial" panose="020B0604020202020204" pitchFamily="34" charset="0"/>
            <a:cs typeface="Arial" panose="020B0604020202020204" pitchFamily="34" charset="0"/>
          </a:endParaRPr>
        </a:p>
      </dgm:t>
    </dgm:pt>
    <dgm:pt modelId="{71B34062-9FFF-4EAB-BC69-A6241E0FF599}">
      <dgm:prSet/>
      <dgm:spPr/>
      <dgm:t>
        <a:bodyPr/>
        <a:lstStyle/>
        <a:p>
          <a:pPr>
            <a:spcAft>
              <a:spcPts val="600"/>
            </a:spcAft>
          </a:pPr>
          <a:r>
            <a:rPr lang="en-GB" b="1" dirty="0">
              <a:latin typeface="Arial" panose="020B0604020202020204" pitchFamily="34" charset="0"/>
              <a:cs typeface="Arial" panose="020B0604020202020204" pitchFamily="34" charset="0"/>
            </a:rPr>
            <a:t>Gofalwyr</a:t>
          </a:r>
        </a:p>
      </dgm:t>
    </dgm:pt>
    <dgm:pt modelId="{4C51CE89-E2F0-424C-AB41-8146A8DBB714}" type="parTrans" cxnId="{2639AD88-8B52-4E14-B9D5-21D63304C221}">
      <dgm:prSet/>
      <dgm:spPr/>
      <dgm:t>
        <a:bodyPr/>
        <a:lstStyle/>
        <a:p>
          <a:endParaRPr lang="en-GB" b="1">
            <a:latin typeface="Arial" panose="020B0604020202020204" pitchFamily="34" charset="0"/>
            <a:cs typeface="Arial" panose="020B0604020202020204" pitchFamily="34" charset="0"/>
          </a:endParaRPr>
        </a:p>
      </dgm:t>
    </dgm:pt>
    <dgm:pt modelId="{FF36BE4D-0D93-4D60-98CC-15BA43FDC9FD}" type="sibTrans" cxnId="{2639AD88-8B52-4E14-B9D5-21D63304C221}">
      <dgm:prSet/>
      <dgm:spPr/>
      <dgm:t>
        <a:bodyPr/>
        <a:lstStyle/>
        <a:p>
          <a:endParaRPr lang="en-GB" b="1">
            <a:latin typeface="Arial" panose="020B0604020202020204" pitchFamily="34" charset="0"/>
            <a:cs typeface="Arial" panose="020B0604020202020204" pitchFamily="34" charset="0"/>
          </a:endParaRPr>
        </a:p>
      </dgm:t>
    </dgm:pt>
    <dgm:pt modelId="{96AC8F71-4C4E-4BCD-9FD2-D5FC7412B738}">
      <dgm:prSet/>
      <dgm:spPr/>
      <dgm:t>
        <a:bodyPr/>
        <a:lstStyle/>
        <a:p>
          <a:pPr>
            <a:spcAft>
              <a:spcPts val="600"/>
            </a:spcAft>
          </a:pPr>
          <a:r>
            <a:rPr lang="en-GB" b="1" dirty="0">
              <a:latin typeface="Arial" panose="020B0604020202020204" pitchFamily="34" charset="0"/>
              <a:cs typeface="Arial" panose="020B0604020202020204" pitchFamily="34" charset="0"/>
            </a:rPr>
            <a:t>Plant ag anghenion cymleth oherwydd anabledd neu salwch</a:t>
          </a:r>
        </a:p>
      </dgm:t>
    </dgm:pt>
    <dgm:pt modelId="{839CDD1A-0708-4227-A6E9-13A8FE53A7A9}" type="parTrans" cxnId="{3A896CE0-831E-46B1-AFAD-C47E356E0E20}">
      <dgm:prSet/>
      <dgm:spPr/>
      <dgm:t>
        <a:bodyPr/>
        <a:lstStyle/>
        <a:p>
          <a:endParaRPr lang="en-GB" b="1">
            <a:latin typeface="Arial" panose="020B0604020202020204" pitchFamily="34" charset="0"/>
            <a:cs typeface="Arial" panose="020B0604020202020204" pitchFamily="34" charset="0"/>
          </a:endParaRPr>
        </a:p>
      </dgm:t>
    </dgm:pt>
    <dgm:pt modelId="{05E1DC82-5FC0-4FE5-AD3F-439520CF758D}" type="sibTrans" cxnId="{3A896CE0-831E-46B1-AFAD-C47E356E0E20}">
      <dgm:prSet/>
      <dgm:spPr/>
      <dgm:t>
        <a:bodyPr/>
        <a:lstStyle/>
        <a:p>
          <a:endParaRPr lang="en-GB" b="1">
            <a:latin typeface="Arial" panose="020B0604020202020204" pitchFamily="34" charset="0"/>
            <a:cs typeface="Arial" panose="020B0604020202020204" pitchFamily="34" charset="0"/>
          </a:endParaRPr>
        </a:p>
      </dgm:t>
    </dgm:pt>
    <dgm:pt modelId="{FC100837-C524-45FA-9402-C8A1A750B0FD}">
      <dgm:prSet phldrT="[Text]"/>
      <dgm:spPr/>
      <dgm:t>
        <a:bodyPr/>
        <a:lstStyle/>
        <a:p>
          <a:pPr>
            <a:spcAft>
              <a:spcPts val="600"/>
            </a:spcAft>
          </a:pPr>
          <a:r>
            <a:rPr lang="en-GB" b="1" dirty="0">
              <a:latin typeface="Arial" panose="020B0604020202020204" pitchFamily="34" charset="0"/>
              <a:cs typeface="Arial" panose="020B0604020202020204" pitchFamily="34" charset="0"/>
            </a:rPr>
            <a:t>Cronfeydd cytun a chomisiynu</a:t>
          </a:r>
        </a:p>
      </dgm:t>
    </dgm:pt>
    <dgm:pt modelId="{BF1443FF-DF78-431D-A45B-44AF18A8EC96}" type="parTrans" cxnId="{7E73C548-C7D8-4CF1-8E54-9581DF999698}">
      <dgm:prSet/>
      <dgm:spPr/>
      <dgm:t>
        <a:bodyPr/>
        <a:lstStyle/>
        <a:p>
          <a:endParaRPr lang="en-US" b="1">
            <a:latin typeface="Arial" panose="020B0604020202020204" pitchFamily="34" charset="0"/>
            <a:cs typeface="Arial" panose="020B0604020202020204" pitchFamily="34" charset="0"/>
          </a:endParaRPr>
        </a:p>
      </dgm:t>
    </dgm:pt>
    <dgm:pt modelId="{58742BBC-3FE4-4BE5-9B72-A470F3864FC9}" type="sibTrans" cxnId="{7E73C548-C7D8-4CF1-8E54-9581DF999698}">
      <dgm:prSet/>
      <dgm:spPr/>
      <dgm:t>
        <a:bodyPr/>
        <a:lstStyle/>
        <a:p>
          <a:endParaRPr lang="en-US" b="1">
            <a:latin typeface="Arial" panose="020B0604020202020204" pitchFamily="34" charset="0"/>
            <a:cs typeface="Arial" panose="020B0604020202020204" pitchFamily="34" charset="0"/>
          </a:endParaRPr>
        </a:p>
      </dgm:t>
    </dgm:pt>
    <dgm:pt modelId="{D54719A8-CD58-4E0F-BC8D-00724CC3191D}">
      <dgm:prSet/>
      <dgm:spPr/>
      <dgm:t>
        <a:bodyPr/>
        <a:lstStyle/>
        <a:p>
          <a:pPr>
            <a:spcAft>
              <a:spcPts val="600"/>
            </a:spcAft>
          </a:pPr>
          <a:r>
            <a:rPr lang="en-GB" b="1" dirty="0">
              <a:latin typeface="Arial" panose="020B0604020202020204" pitchFamily="34" charset="0"/>
              <a:cs typeface="Arial" panose="020B0604020202020204" pitchFamily="34" charset="0"/>
            </a:rPr>
            <a:t>Gwasanaethau Integredig Cymorth </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i </a:t>
          </a:r>
          <a:r>
            <a:rPr lang="en-GB" b="1" dirty="0">
              <a:latin typeface="Arial" panose="020B0604020202020204" pitchFamily="34" charset="0"/>
              <a:cs typeface="Arial" panose="020B0604020202020204" pitchFamily="34" charset="0"/>
            </a:rPr>
            <a:t>Deuluoedd</a:t>
          </a:r>
        </a:p>
      </dgm:t>
    </dgm:pt>
    <dgm:pt modelId="{0BA7C655-0EEC-43A2-A993-CD4268C2E395}" type="parTrans" cxnId="{AF2AB63C-7CB7-499D-9880-6AD317DC2FFB}">
      <dgm:prSet/>
      <dgm:spPr/>
      <dgm:t>
        <a:bodyPr/>
        <a:lstStyle/>
        <a:p>
          <a:endParaRPr lang="en-GB"/>
        </a:p>
      </dgm:t>
    </dgm:pt>
    <dgm:pt modelId="{39247BE8-5C2F-4050-9FBB-8517E763C729}" type="sibTrans" cxnId="{AF2AB63C-7CB7-499D-9880-6AD317DC2FFB}">
      <dgm:prSet/>
      <dgm:spPr/>
      <dgm:t>
        <a:bodyPr/>
        <a:lstStyle/>
        <a:p>
          <a:endParaRPr lang="en-GB"/>
        </a:p>
      </dgm:t>
    </dgm:pt>
    <dgm:pt modelId="{D1C7E7B4-2AF1-470C-B3B5-FF4D85F46E11}">
      <dgm:prSet phldrT="[Text]"/>
      <dgm:spPr/>
      <dgm:t>
        <a:bodyPr/>
        <a:lstStyle/>
        <a:p>
          <a:pPr>
            <a:spcAft>
              <a:spcPts val="600"/>
            </a:spcAft>
          </a:pPr>
          <a:r>
            <a:rPr lang="en-GB" b="1" dirty="0">
              <a:latin typeface="Arial" panose="020B0604020202020204" pitchFamily="34" charset="0"/>
              <a:cs typeface="Arial" panose="020B0604020202020204" pitchFamily="34" charset="0"/>
            </a:rPr>
            <a:t>Normadol</a:t>
          </a:r>
        </a:p>
      </dgm:t>
    </dgm:pt>
    <dgm:pt modelId="{03BCAFEF-CAE4-4B99-B240-841969038174}" type="parTrans" cxnId="{AB11B8FF-6A62-478B-BB2D-23276D705B00}">
      <dgm:prSet/>
      <dgm:spPr/>
      <dgm:t>
        <a:bodyPr/>
        <a:lstStyle/>
        <a:p>
          <a:endParaRPr lang="en-US"/>
        </a:p>
      </dgm:t>
    </dgm:pt>
    <dgm:pt modelId="{92E84639-CC5D-43E0-ABBA-BFE90AA36CA5}" type="sibTrans" cxnId="{AB11B8FF-6A62-478B-BB2D-23276D705B00}">
      <dgm:prSet/>
      <dgm:spPr/>
      <dgm:t>
        <a:bodyPr/>
        <a:lstStyle/>
        <a:p>
          <a:endParaRPr lang="en-US"/>
        </a:p>
      </dgm:t>
    </dgm:pt>
    <dgm:pt modelId="{99B768A1-D1F0-43F9-9C0B-AD536DA80CEE}" type="pres">
      <dgm:prSet presAssocID="{6DDB53D2-9E2A-44F6-A078-1CA84982221A}" presName="Name0" presStyleCnt="0">
        <dgm:presLayoutVars>
          <dgm:dir/>
          <dgm:animLvl val="lvl"/>
          <dgm:resizeHandles val="exact"/>
        </dgm:presLayoutVars>
      </dgm:prSet>
      <dgm:spPr/>
      <dgm:t>
        <a:bodyPr/>
        <a:lstStyle/>
        <a:p>
          <a:endParaRPr lang="en-GB"/>
        </a:p>
      </dgm:t>
    </dgm:pt>
    <dgm:pt modelId="{2674C930-768D-4ED6-AE20-4F0E538D403F}" type="pres">
      <dgm:prSet presAssocID="{AAF57A0B-A3E5-4D97-9EAF-D03AC279F238}" presName="composite" presStyleCnt="0"/>
      <dgm:spPr/>
    </dgm:pt>
    <dgm:pt modelId="{679185CA-E995-4172-B723-77C00D9B5B8D}" type="pres">
      <dgm:prSet presAssocID="{AAF57A0B-A3E5-4D97-9EAF-D03AC279F238}" presName="parTx" presStyleLbl="alignNode1" presStyleIdx="0" presStyleCnt="2">
        <dgm:presLayoutVars>
          <dgm:chMax val="0"/>
          <dgm:chPref val="0"/>
          <dgm:bulletEnabled val="1"/>
        </dgm:presLayoutVars>
      </dgm:prSet>
      <dgm:spPr/>
      <dgm:t>
        <a:bodyPr/>
        <a:lstStyle/>
        <a:p>
          <a:endParaRPr lang="en-GB"/>
        </a:p>
      </dgm:t>
    </dgm:pt>
    <dgm:pt modelId="{32DD74E0-B938-416B-8C8F-1F169AE9D2C4}" type="pres">
      <dgm:prSet presAssocID="{AAF57A0B-A3E5-4D97-9EAF-D03AC279F238}" presName="desTx" presStyleLbl="alignAccFollowNode1" presStyleIdx="0" presStyleCnt="2">
        <dgm:presLayoutVars>
          <dgm:bulletEnabled val="1"/>
        </dgm:presLayoutVars>
      </dgm:prSet>
      <dgm:spPr/>
      <dgm:t>
        <a:bodyPr/>
        <a:lstStyle/>
        <a:p>
          <a:endParaRPr lang="en-GB"/>
        </a:p>
      </dgm:t>
    </dgm:pt>
    <dgm:pt modelId="{09FF98BF-0216-4395-B74E-8CA39AD4C99C}" type="pres">
      <dgm:prSet presAssocID="{57D6DFD4-1E47-4727-9F47-8122CD26E130}" presName="space" presStyleCnt="0"/>
      <dgm:spPr/>
    </dgm:pt>
    <dgm:pt modelId="{4B2E8DC4-BEE2-48B2-8F78-A9B636052AF4}" type="pres">
      <dgm:prSet presAssocID="{C0F99F67-730E-40D6-B253-CC6628FEB7A1}" presName="composite" presStyleCnt="0"/>
      <dgm:spPr/>
    </dgm:pt>
    <dgm:pt modelId="{5605E020-E738-4DE4-8673-286D4A381A63}" type="pres">
      <dgm:prSet presAssocID="{C0F99F67-730E-40D6-B253-CC6628FEB7A1}" presName="parTx" presStyleLbl="alignNode1" presStyleIdx="1" presStyleCnt="2">
        <dgm:presLayoutVars>
          <dgm:chMax val="0"/>
          <dgm:chPref val="0"/>
          <dgm:bulletEnabled val="1"/>
        </dgm:presLayoutVars>
      </dgm:prSet>
      <dgm:spPr/>
      <dgm:t>
        <a:bodyPr/>
        <a:lstStyle/>
        <a:p>
          <a:endParaRPr lang="en-GB"/>
        </a:p>
      </dgm:t>
    </dgm:pt>
    <dgm:pt modelId="{7493CD0A-D782-4341-9CC8-B4B20B57CE6C}" type="pres">
      <dgm:prSet presAssocID="{C0F99F67-730E-40D6-B253-CC6628FEB7A1}" presName="desTx" presStyleLbl="alignAccFollowNode1" presStyleIdx="1" presStyleCnt="2">
        <dgm:presLayoutVars>
          <dgm:bulletEnabled val="1"/>
        </dgm:presLayoutVars>
      </dgm:prSet>
      <dgm:spPr/>
      <dgm:t>
        <a:bodyPr/>
        <a:lstStyle/>
        <a:p>
          <a:endParaRPr lang="en-GB"/>
        </a:p>
      </dgm:t>
    </dgm:pt>
  </dgm:ptLst>
  <dgm:cxnLst>
    <dgm:cxn modelId="{F7A240F9-8026-446F-B4FF-2D458A21B160}" srcId="{6DDB53D2-9E2A-44F6-A078-1CA84982221A}" destId="{AAF57A0B-A3E5-4D97-9EAF-D03AC279F238}" srcOrd="0" destOrd="0" parTransId="{9869D339-6500-4FEE-8E7C-C08D7F1DF5F4}" sibTransId="{57D6DFD4-1E47-4727-9F47-8122CD26E130}"/>
    <dgm:cxn modelId="{E145F88A-B588-41E4-9675-195177FB21FB}" type="presOf" srcId="{24F8EC8B-C5B4-425D-8DC3-12BDB69E4FFB}" destId="{7493CD0A-D782-4341-9CC8-B4B20B57CE6C}" srcOrd="0" destOrd="3" presId="urn:microsoft.com/office/officeart/2005/8/layout/hList1"/>
    <dgm:cxn modelId="{74922DA9-1310-4C97-9DDA-64AA5F92D935}" srcId="{6DDB53D2-9E2A-44F6-A078-1CA84982221A}" destId="{C0F99F67-730E-40D6-B253-CC6628FEB7A1}" srcOrd="1" destOrd="0" parTransId="{89F106C4-3D52-48D8-9240-B7392C6714BA}" sibTransId="{41B9BAE7-2EE4-4110-AF35-9BA9047233B4}"/>
    <dgm:cxn modelId="{ADD58D74-A635-4972-BA39-299C91EBB543}" type="presOf" srcId="{767E9BA3-B902-49A8-9361-C790839D9837}" destId="{7493CD0A-D782-4341-9CC8-B4B20B57CE6C}" srcOrd="0" destOrd="2" presId="urn:microsoft.com/office/officeart/2005/8/layout/hList1"/>
    <dgm:cxn modelId="{A797E01D-B96F-4EE2-B639-5F409B94F788}" srcId="{C0F99F67-730E-40D6-B253-CC6628FEB7A1}" destId="{5B16157D-4E9E-4F47-ADA9-D0B4FCC69CA8}" srcOrd="4" destOrd="0" parTransId="{E0F624F4-0E91-41F7-B9AA-24D4E711B556}" sibTransId="{9BC3815B-6789-499A-9A0A-1E78904ABB83}"/>
    <dgm:cxn modelId="{693365FA-67DA-4665-A220-AE2838A66A47}" type="presOf" srcId="{604AFBF2-6833-4691-A316-08C808253C8D}" destId="{32DD74E0-B938-416B-8C8F-1F169AE9D2C4}" srcOrd="0" destOrd="1" presId="urn:microsoft.com/office/officeart/2005/8/layout/hList1"/>
    <dgm:cxn modelId="{7F26E956-9850-4E62-A83F-A7A0C2E63EF5}" srcId="{C0F99F67-730E-40D6-B253-CC6628FEB7A1}" destId="{24F8EC8B-C5B4-425D-8DC3-12BDB69E4FFB}" srcOrd="3" destOrd="0" parTransId="{FACB825F-4CDE-4DEA-B67A-9CF7856268D7}" sibTransId="{26BCD34B-4EF0-4102-9487-7FD7709FD4D1}"/>
    <dgm:cxn modelId="{AF2AB63C-7CB7-499D-9880-6AD317DC2FFB}" srcId="{AAF57A0B-A3E5-4D97-9EAF-D03AC279F238}" destId="{D54719A8-CD58-4E0F-BC8D-00724CC3191D}" srcOrd="3" destOrd="0" parTransId="{0BA7C655-0EEC-43A2-A993-CD4268C2E395}" sibTransId="{39247BE8-5C2F-4050-9FBB-8517E763C729}"/>
    <dgm:cxn modelId="{ED1B7595-47F0-4874-BC39-1C3C2D5506C0}" type="presOf" srcId="{45F9B15C-F832-4116-AEED-D42D62DE76D2}" destId="{7493CD0A-D782-4341-9CC8-B4B20B57CE6C}" srcOrd="0" destOrd="0" presId="urn:microsoft.com/office/officeart/2005/8/layout/hList1"/>
    <dgm:cxn modelId="{F5EAA7D7-AA56-4B05-A459-D169ABB3CA46}" type="presOf" srcId="{6DDB53D2-9E2A-44F6-A078-1CA84982221A}" destId="{99B768A1-D1F0-43F9-9C0B-AD536DA80CEE}" srcOrd="0" destOrd="0" presId="urn:microsoft.com/office/officeart/2005/8/layout/hList1"/>
    <dgm:cxn modelId="{3A896CE0-831E-46B1-AFAD-C47E356E0E20}" srcId="{AAF57A0B-A3E5-4D97-9EAF-D03AC279F238}" destId="{96AC8F71-4C4E-4BCD-9FD2-D5FC7412B738}" srcOrd="4" destOrd="0" parTransId="{839CDD1A-0708-4227-A6E9-13A8FE53A7A9}" sibTransId="{05E1DC82-5FC0-4FE5-AD3F-439520CF758D}"/>
    <dgm:cxn modelId="{AB11B8FF-6A62-478B-BB2D-23276D705B00}" srcId="{C0F99F67-730E-40D6-B253-CC6628FEB7A1}" destId="{D1C7E7B4-2AF1-470C-B3B5-FF4D85F46E11}" srcOrd="1" destOrd="0" parTransId="{03BCAFEF-CAE4-4B99-B240-841969038174}" sibTransId="{92E84639-CC5D-43E0-ABBA-BFE90AA36CA5}"/>
    <dgm:cxn modelId="{1A57C945-B9F0-4402-8E72-050682904488}" srcId="{C0F99F67-730E-40D6-B253-CC6628FEB7A1}" destId="{45F9B15C-F832-4116-AEED-D42D62DE76D2}" srcOrd="0" destOrd="0" parTransId="{E236127E-7A11-4BB8-B2EE-06CE84B0EB21}" sibTransId="{6D2E7B44-DD63-4155-8CA9-648F1832FE8E}"/>
    <dgm:cxn modelId="{7E73C548-C7D8-4CF1-8E54-9581DF999698}" srcId="{C0F99F67-730E-40D6-B253-CC6628FEB7A1}" destId="{FC100837-C524-45FA-9402-C8A1A750B0FD}" srcOrd="5" destOrd="0" parTransId="{BF1443FF-DF78-431D-A45B-44AF18A8EC96}" sibTransId="{58742BBC-3FE4-4BE5-9B72-A470F3864FC9}"/>
    <dgm:cxn modelId="{2639AD88-8B52-4E14-B9D5-21D63304C221}" srcId="{AAF57A0B-A3E5-4D97-9EAF-D03AC279F238}" destId="{71B34062-9FFF-4EAB-BC69-A6241E0FF599}" srcOrd="2" destOrd="0" parTransId="{4C51CE89-E2F0-424C-AB41-8146A8DBB714}" sibTransId="{FF36BE4D-0D93-4D60-98CC-15BA43FDC9FD}"/>
    <dgm:cxn modelId="{ED527A9B-E122-4CF7-A364-E119E0F7922C}" type="presOf" srcId="{AAF57A0B-A3E5-4D97-9EAF-D03AC279F238}" destId="{679185CA-E995-4172-B723-77C00D9B5B8D}" srcOrd="0" destOrd="0" presId="urn:microsoft.com/office/officeart/2005/8/layout/hList1"/>
    <dgm:cxn modelId="{3151E528-D91B-4F6F-840B-9C2DA7F01382}" srcId="{AAF57A0B-A3E5-4D97-9EAF-D03AC279F238}" destId="{428D13D3-C925-48BD-AE1D-5E96FFF9DFF8}" srcOrd="0" destOrd="0" parTransId="{500F7F39-EC14-4226-B484-CA4C49C7309C}" sibTransId="{5162F2F9-E85A-4109-A086-62E64B75851C}"/>
    <dgm:cxn modelId="{945E2250-239D-47AA-9C85-38DEA685D3A5}" type="presOf" srcId="{428D13D3-C925-48BD-AE1D-5E96FFF9DFF8}" destId="{32DD74E0-B938-416B-8C8F-1F169AE9D2C4}" srcOrd="0" destOrd="0" presId="urn:microsoft.com/office/officeart/2005/8/layout/hList1"/>
    <dgm:cxn modelId="{0CFF441F-4C34-4F98-8625-EF1689622B6D}" srcId="{C0F99F67-730E-40D6-B253-CC6628FEB7A1}" destId="{767E9BA3-B902-49A8-9361-C790839D9837}" srcOrd="2" destOrd="0" parTransId="{A75BC456-1968-48CB-8B8E-E73A28BE2FCC}" sibTransId="{92DAE422-87E3-4952-A401-C4420C624987}"/>
    <dgm:cxn modelId="{445920EB-AE70-4A5D-B187-46DF4F6D3BD5}" type="presOf" srcId="{71B34062-9FFF-4EAB-BC69-A6241E0FF599}" destId="{32DD74E0-B938-416B-8C8F-1F169AE9D2C4}" srcOrd="0" destOrd="2" presId="urn:microsoft.com/office/officeart/2005/8/layout/hList1"/>
    <dgm:cxn modelId="{610A8B0E-AC91-415B-AB51-ADCCB452DF7A}" type="presOf" srcId="{C0F99F67-730E-40D6-B253-CC6628FEB7A1}" destId="{5605E020-E738-4DE4-8673-286D4A381A63}" srcOrd="0" destOrd="0" presId="urn:microsoft.com/office/officeart/2005/8/layout/hList1"/>
    <dgm:cxn modelId="{6DEBBF12-0ADC-4EB2-AFDE-6D064D468D78}" type="presOf" srcId="{D54719A8-CD58-4E0F-BC8D-00724CC3191D}" destId="{32DD74E0-B938-416B-8C8F-1F169AE9D2C4}" srcOrd="0" destOrd="3" presId="urn:microsoft.com/office/officeart/2005/8/layout/hList1"/>
    <dgm:cxn modelId="{17886D95-6E7F-44C0-8050-644D7450B76C}" type="presOf" srcId="{D1C7E7B4-2AF1-470C-B3B5-FF4D85F46E11}" destId="{7493CD0A-D782-4341-9CC8-B4B20B57CE6C}" srcOrd="0" destOrd="1" presId="urn:microsoft.com/office/officeart/2005/8/layout/hList1"/>
    <dgm:cxn modelId="{25CF6690-AF12-40A2-A4FF-B307828A7744}" srcId="{AAF57A0B-A3E5-4D97-9EAF-D03AC279F238}" destId="{604AFBF2-6833-4691-A316-08C808253C8D}" srcOrd="1" destOrd="0" parTransId="{2177CDD5-6F60-46D5-B849-B6519504498B}" sibTransId="{64A0A0CA-AD3B-4EBA-96A9-4A687E022B3E}"/>
    <dgm:cxn modelId="{1B94607D-2F24-420D-A79E-50615830BEF2}" type="presOf" srcId="{96AC8F71-4C4E-4BCD-9FD2-D5FC7412B738}" destId="{32DD74E0-B938-416B-8C8F-1F169AE9D2C4}" srcOrd="0" destOrd="4" presId="urn:microsoft.com/office/officeart/2005/8/layout/hList1"/>
    <dgm:cxn modelId="{5F45491B-4A13-4E53-9268-6DDF5BDC71A4}" type="presOf" srcId="{5B16157D-4E9E-4F47-ADA9-D0B4FCC69CA8}" destId="{7493CD0A-D782-4341-9CC8-B4B20B57CE6C}" srcOrd="0" destOrd="4" presId="urn:microsoft.com/office/officeart/2005/8/layout/hList1"/>
    <dgm:cxn modelId="{B2FD8A3A-62A4-4D5B-9ED6-EA67B0010A94}" type="presOf" srcId="{FC100837-C524-45FA-9402-C8A1A750B0FD}" destId="{7493CD0A-D782-4341-9CC8-B4B20B57CE6C}" srcOrd="0" destOrd="5" presId="urn:microsoft.com/office/officeart/2005/8/layout/hList1"/>
    <dgm:cxn modelId="{0AB6218E-B31C-4CE0-93ED-5B59D09CFF8C}" type="presParOf" srcId="{99B768A1-D1F0-43F9-9C0B-AD536DA80CEE}" destId="{2674C930-768D-4ED6-AE20-4F0E538D403F}" srcOrd="0" destOrd="0" presId="urn:microsoft.com/office/officeart/2005/8/layout/hList1"/>
    <dgm:cxn modelId="{D8AC4F27-91C7-458C-A09D-7DA68F9CBF96}" type="presParOf" srcId="{2674C930-768D-4ED6-AE20-4F0E538D403F}" destId="{679185CA-E995-4172-B723-77C00D9B5B8D}" srcOrd="0" destOrd="0" presId="urn:microsoft.com/office/officeart/2005/8/layout/hList1"/>
    <dgm:cxn modelId="{0C6712B3-0DD8-41D6-95C2-ABB91831BB65}" type="presParOf" srcId="{2674C930-768D-4ED6-AE20-4F0E538D403F}" destId="{32DD74E0-B938-416B-8C8F-1F169AE9D2C4}" srcOrd="1" destOrd="0" presId="urn:microsoft.com/office/officeart/2005/8/layout/hList1"/>
    <dgm:cxn modelId="{2F11E9AA-8AC8-4E8A-B88F-3B742F307EFB}" type="presParOf" srcId="{99B768A1-D1F0-43F9-9C0B-AD536DA80CEE}" destId="{09FF98BF-0216-4395-B74E-8CA39AD4C99C}" srcOrd="1" destOrd="0" presId="urn:microsoft.com/office/officeart/2005/8/layout/hList1"/>
    <dgm:cxn modelId="{EED21630-A20E-4C7B-B0CB-3245CB997392}" type="presParOf" srcId="{99B768A1-D1F0-43F9-9C0B-AD536DA80CEE}" destId="{4B2E8DC4-BEE2-48B2-8F78-A9B636052AF4}" srcOrd="2" destOrd="0" presId="urn:microsoft.com/office/officeart/2005/8/layout/hList1"/>
    <dgm:cxn modelId="{AA5385A4-8B21-419B-9CE4-3B724C669A02}" type="presParOf" srcId="{4B2E8DC4-BEE2-48B2-8F78-A9B636052AF4}" destId="{5605E020-E738-4DE4-8673-286D4A381A63}" srcOrd="0" destOrd="0" presId="urn:microsoft.com/office/officeart/2005/8/layout/hList1"/>
    <dgm:cxn modelId="{0186198A-ED84-4A66-854F-596C6DB41DF4}" type="presParOf" srcId="{4B2E8DC4-BEE2-48B2-8F78-A9B636052AF4}" destId="{7493CD0A-D782-4341-9CC8-B4B20B57CE6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582D79-31DF-4B9D-A246-08B74D34E54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GB"/>
        </a:p>
      </dgm:t>
    </dgm:pt>
    <dgm:pt modelId="{EBBCA47D-43FF-4518-B652-D7D3314D9351}">
      <dgm:prSet phldrT="[Text]" custT="1"/>
      <dgm:spPr/>
      <dgm:t>
        <a:bodyPr/>
        <a:lstStyle/>
        <a:p>
          <a:pPr>
            <a:lnSpc>
              <a:spcPts val="3000"/>
            </a:lnSpc>
          </a:pPr>
          <a:r>
            <a:rPr lang="en-GB" sz="2400" dirty="0">
              <a:solidFill>
                <a:schemeClr val="bg1"/>
              </a:solidFill>
              <a:latin typeface="Arial" panose="020B0604020202020204" pitchFamily="34" charset="0"/>
              <a:cs typeface="Arial" panose="020B0604020202020204" pitchFamily="34" charset="0"/>
            </a:rPr>
            <a:t>Mae’r Ddeddf yn rhoi dyletswydd ar awdurdodau lleol i edrych ar wahanol fodelau darparu gwasanaethau</a:t>
          </a:r>
        </a:p>
      </dgm:t>
    </dgm:pt>
    <dgm:pt modelId="{71603904-6D04-4B9B-BE6F-D039AFF281CB}" type="parTrans" cxnId="{20D4F057-1D6D-4C64-B4B7-659523F4DA8F}">
      <dgm:prSet/>
      <dgm:spPr/>
      <dgm:t>
        <a:bodyPr/>
        <a:lstStyle/>
        <a:p>
          <a:endParaRPr lang="en-GB" sz="2400">
            <a:latin typeface="Arial" panose="020B0604020202020204" pitchFamily="34" charset="0"/>
            <a:cs typeface="Arial" panose="020B0604020202020204" pitchFamily="34" charset="0"/>
          </a:endParaRPr>
        </a:p>
      </dgm:t>
    </dgm:pt>
    <dgm:pt modelId="{B93CD557-C846-4249-B0CE-91BB3840DD6E}" type="sibTrans" cxnId="{20D4F057-1D6D-4C64-B4B7-659523F4DA8F}">
      <dgm:prSet/>
      <dgm:spPr/>
      <dgm:t>
        <a:bodyPr/>
        <a:lstStyle/>
        <a:p>
          <a:endParaRPr lang="en-GB" sz="2400">
            <a:latin typeface="Arial" panose="020B0604020202020204" pitchFamily="34" charset="0"/>
            <a:cs typeface="Arial" panose="020B0604020202020204" pitchFamily="34" charset="0"/>
          </a:endParaRPr>
        </a:p>
      </dgm:t>
    </dgm:pt>
    <dgm:pt modelId="{27447A6E-8C8C-4993-8A57-F77E8B4028DF}" type="pres">
      <dgm:prSet presAssocID="{10582D79-31DF-4B9D-A246-08B74D34E54B}" presName="diagram" presStyleCnt="0">
        <dgm:presLayoutVars>
          <dgm:dir/>
          <dgm:resizeHandles val="exact"/>
        </dgm:presLayoutVars>
      </dgm:prSet>
      <dgm:spPr/>
      <dgm:t>
        <a:bodyPr/>
        <a:lstStyle/>
        <a:p>
          <a:endParaRPr lang="en-GB"/>
        </a:p>
      </dgm:t>
    </dgm:pt>
    <dgm:pt modelId="{C2EA5B6B-E1A7-4845-94F7-245FA52B1974}" type="pres">
      <dgm:prSet presAssocID="{EBBCA47D-43FF-4518-B652-D7D3314D9351}" presName="node" presStyleLbl="node1" presStyleIdx="0" presStyleCnt="1" custScaleX="84500" custScaleY="104513" custLinFactNeighborX="-17733" custLinFactNeighborY="-1891">
        <dgm:presLayoutVars>
          <dgm:bulletEnabled val="1"/>
        </dgm:presLayoutVars>
      </dgm:prSet>
      <dgm:spPr/>
      <dgm:t>
        <a:bodyPr/>
        <a:lstStyle/>
        <a:p>
          <a:endParaRPr lang="en-GB"/>
        </a:p>
      </dgm:t>
    </dgm:pt>
  </dgm:ptLst>
  <dgm:cxnLst>
    <dgm:cxn modelId="{B5B5EAE5-66C1-4923-AE0A-4AD603E6C18A}" type="presOf" srcId="{10582D79-31DF-4B9D-A246-08B74D34E54B}" destId="{27447A6E-8C8C-4993-8A57-F77E8B4028DF}" srcOrd="0" destOrd="0" presId="urn:microsoft.com/office/officeart/2005/8/layout/default#2"/>
    <dgm:cxn modelId="{20D4F057-1D6D-4C64-B4B7-659523F4DA8F}" srcId="{10582D79-31DF-4B9D-A246-08B74D34E54B}" destId="{EBBCA47D-43FF-4518-B652-D7D3314D9351}" srcOrd="0" destOrd="0" parTransId="{71603904-6D04-4B9B-BE6F-D039AFF281CB}" sibTransId="{B93CD557-C846-4249-B0CE-91BB3840DD6E}"/>
    <dgm:cxn modelId="{92C7F333-5E80-408F-9D93-27BBE5A70546}" type="presOf" srcId="{EBBCA47D-43FF-4518-B652-D7D3314D9351}" destId="{C2EA5B6B-E1A7-4845-94F7-245FA52B1974}" srcOrd="0" destOrd="0" presId="urn:microsoft.com/office/officeart/2005/8/layout/default#2"/>
    <dgm:cxn modelId="{A98FA7FD-C3AA-4F18-BA53-AD64A7E2A44D}" type="presParOf" srcId="{27447A6E-8C8C-4993-8A57-F77E8B4028DF}" destId="{C2EA5B6B-E1A7-4845-94F7-245FA52B1974}" srcOrd="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F1CA-08EB-4AF6-BBA9-D37AC4B456CE}">
      <dsp:nvSpPr>
        <dsp:cNvPr id="0" name=""/>
        <dsp:cNvSpPr/>
      </dsp:nvSpPr>
      <dsp:spPr>
        <a:xfrm>
          <a:off x="2029" y="36651"/>
          <a:ext cx="8225540" cy="448931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dirty="0">
              <a:solidFill>
                <a:schemeClr val="bg1"/>
              </a:solidFill>
              <a:latin typeface="Arial" panose="020B0604020202020204" pitchFamily="34" charset="0"/>
              <a:cs typeface="Arial" panose="020B0604020202020204" pitchFamily="34" charset="0"/>
            </a:rPr>
            <a:t>Set o adnoddau y gellir eu defnyddio gan arweinwyr strategol, rheolwyr a Byrddau Partneriaeth Rhanbarthol i’w helpu i ddeall eu dyletswyddau a’u cyfrifoldebau o dan y Ddeddf Gwasanaethau Cymdeithasol a Llesiant </a:t>
          </a:r>
          <a:r>
            <a:rPr lang="en-GB" sz="3200" kern="1200" dirty="0" smtClean="0">
              <a:solidFill>
                <a:schemeClr val="bg1"/>
              </a:solidFill>
              <a:latin typeface="Arial" panose="020B0604020202020204" pitchFamily="34" charset="0"/>
              <a:cs typeface="Arial" panose="020B0604020202020204" pitchFamily="34" charset="0"/>
            </a:rPr>
            <a:t>(Cymru) a </a:t>
          </a:r>
          <a:r>
            <a:rPr lang="en-GB" sz="3200" kern="1200" dirty="0">
              <a:solidFill>
                <a:schemeClr val="bg1"/>
              </a:solidFill>
              <a:latin typeface="Arial" panose="020B0604020202020204" pitchFamily="34" charset="0"/>
              <a:cs typeface="Arial" panose="020B0604020202020204" pitchFamily="34" charset="0"/>
            </a:rPr>
            <a:t>rhoi’r Ddeddf honno ar waith hyd eithaf eu gallu yn eu sefydliadau a’u </a:t>
          </a:r>
          <a:r>
            <a:rPr lang="en-GB" sz="3200" kern="1200" dirty="0" smtClean="0">
              <a:solidFill>
                <a:schemeClr val="bg1"/>
              </a:solidFill>
              <a:latin typeface="Arial" panose="020B0604020202020204" pitchFamily="34" charset="0"/>
              <a:cs typeface="Arial" panose="020B0604020202020204" pitchFamily="34" charset="0"/>
            </a:rPr>
            <a:t>cymunedau</a:t>
          </a:r>
          <a:endParaRPr lang="en-GB" sz="3200" kern="1200" dirty="0">
            <a:solidFill>
              <a:schemeClr val="bg1"/>
            </a:solidFill>
            <a:latin typeface="Arial" panose="020B0604020202020204" pitchFamily="34" charset="0"/>
            <a:cs typeface="Arial" panose="020B0604020202020204" pitchFamily="34" charset="0"/>
          </a:endParaRPr>
        </a:p>
      </dsp:txBody>
      <dsp:txXfrm>
        <a:off x="221179" y="255801"/>
        <a:ext cx="7787240" cy="40510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883C-7902-4B43-9FC3-D3D0116F7276}">
      <dsp:nvSpPr>
        <dsp:cNvPr id="0" name=""/>
        <dsp:cNvSpPr/>
      </dsp:nvSpPr>
      <dsp:spPr>
        <a:xfrm>
          <a:off x="959579" y="119227"/>
          <a:ext cx="1426780" cy="1426780"/>
        </a:xfrm>
        <a:prstGeom prst="blockArc">
          <a:avLst>
            <a:gd name="adj1" fmla="val 10553940"/>
            <a:gd name="adj2" fmla="val 16981740"/>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21C0E-11BA-41FE-A4D9-6584E7982810}">
      <dsp:nvSpPr>
        <dsp:cNvPr id="0" name=""/>
        <dsp:cNvSpPr/>
      </dsp:nvSpPr>
      <dsp:spPr>
        <a:xfrm>
          <a:off x="961215" y="154730"/>
          <a:ext cx="1426780" cy="1426780"/>
        </a:xfrm>
        <a:prstGeom prst="blockArc">
          <a:avLst>
            <a:gd name="adj1" fmla="val 4626546"/>
            <a:gd name="adj2" fmla="val 10729289"/>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98F06-85DF-47AA-B619-653499F941D0}">
      <dsp:nvSpPr>
        <dsp:cNvPr id="0" name=""/>
        <dsp:cNvSpPr/>
      </dsp:nvSpPr>
      <dsp:spPr>
        <a:xfrm>
          <a:off x="1321929" y="168078"/>
          <a:ext cx="1426780" cy="1426780"/>
        </a:xfrm>
        <a:prstGeom prst="blockArc">
          <a:avLst>
            <a:gd name="adj1" fmla="val 21323571"/>
            <a:gd name="adj2" fmla="val 6427763"/>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A5E34-8E26-4BA7-9711-A4AFE466FEA9}">
      <dsp:nvSpPr>
        <dsp:cNvPr id="0" name=""/>
        <dsp:cNvSpPr/>
      </dsp:nvSpPr>
      <dsp:spPr>
        <a:xfrm>
          <a:off x="1319696" y="106939"/>
          <a:ext cx="1426780" cy="1426780"/>
        </a:xfrm>
        <a:prstGeom prst="blockArc">
          <a:avLst>
            <a:gd name="adj1" fmla="val 15183756"/>
            <a:gd name="adj2" fmla="val 25477"/>
            <a:gd name="adj3" fmla="val 46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7CAFD-0B05-402A-991E-4D5CD8EA7107}">
      <dsp:nvSpPr>
        <dsp:cNvPr id="0" name=""/>
        <dsp:cNvSpPr/>
      </dsp:nvSpPr>
      <dsp:spPr>
        <a:xfrm>
          <a:off x="1299313" y="394533"/>
          <a:ext cx="1061517" cy="9120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Trawsnewid</a:t>
          </a:r>
          <a:endParaRPr lang="en-US" sz="800" b="1" kern="1200" dirty="0">
            <a:latin typeface="Arial" panose="020B0604020202020204" pitchFamily="34" charset="0"/>
            <a:cs typeface="Arial" panose="020B0604020202020204" pitchFamily="34" charset="0"/>
          </a:endParaRPr>
        </a:p>
      </dsp:txBody>
      <dsp:txXfrm>
        <a:off x="1454769" y="528099"/>
        <a:ext cx="750605" cy="644915"/>
      </dsp:txXfrm>
    </dsp:sp>
    <dsp:sp modelId="{A28A3EC3-00A1-4EA8-AACE-EF907B69D128}">
      <dsp:nvSpPr>
        <dsp:cNvPr id="0" name=""/>
        <dsp:cNvSpPr/>
      </dsp:nvSpPr>
      <dsp:spPr>
        <a:xfrm>
          <a:off x="1289558" y="-189969"/>
          <a:ext cx="1081028" cy="687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Asesiad poblogaeth</a:t>
          </a:r>
          <a:endParaRPr lang="en-US" sz="800" b="1" kern="1200" dirty="0">
            <a:latin typeface="Arial" panose="020B0604020202020204" pitchFamily="34" charset="0"/>
            <a:cs typeface="Arial" panose="020B0604020202020204" pitchFamily="34" charset="0"/>
          </a:endParaRPr>
        </a:p>
      </dsp:txBody>
      <dsp:txXfrm>
        <a:off x="1447871" y="-89312"/>
        <a:ext cx="764402" cy="486017"/>
      </dsp:txXfrm>
    </dsp:sp>
    <dsp:sp modelId="{C8BE40C9-83A7-4DDF-B6FF-FB8950720739}">
      <dsp:nvSpPr>
        <dsp:cNvPr id="0" name=""/>
        <dsp:cNvSpPr/>
      </dsp:nvSpPr>
      <dsp:spPr>
        <a:xfrm>
          <a:off x="2244472" y="501376"/>
          <a:ext cx="970911" cy="648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Integreiddio</a:t>
          </a:r>
          <a:endParaRPr lang="en-US" sz="800" b="1" kern="1200" dirty="0">
            <a:latin typeface="Arial" panose="020B0604020202020204" pitchFamily="34" charset="0"/>
            <a:cs typeface="Arial" panose="020B0604020202020204" pitchFamily="34" charset="0"/>
          </a:endParaRPr>
        </a:p>
      </dsp:txBody>
      <dsp:txXfrm>
        <a:off x="2386659" y="596308"/>
        <a:ext cx="686537" cy="458371"/>
      </dsp:txXfrm>
    </dsp:sp>
    <dsp:sp modelId="{6F418D6E-8AF4-47B4-B928-35085B0E1B75}">
      <dsp:nvSpPr>
        <dsp:cNvPr id="0" name=""/>
        <dsp:cNvSpPr/>
      </dsp:nvSpPr>
      <dsp:spPr>
        <a:xfrm>
          <a:off x="1226111" y="1051016"/>
          <a:ext cx="1207921" cy="992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Modelau gwasanaeth newydd a chydgynhyrchu</a:t>
          </a:r>
          <a:endParaRPr lang="en-US" sz="800" b="1" kern="1200" dirty="0">
            <a:latin typeface="Arial" panose="020B0604020202020204" pitchFamily="34" charset="0"/>
            <a:cs typeface="Arial" panose="020B0604020202020204" pitchFamily="34" charset="0"/>
          </a:endParaRPr>
        </a:p>
      </dsp:txBody>
      <dsp:txXfrm>
        <a:off x="1403007" y="1196409"/>
        <a:ext cx="854129" cy="702017"/>
      </dsp:txXfrm>
    </dsp:sp>
    <dsp:sp modelId="{B4ABB548-7598-4161-8B62-B2E6E6577DB5}">
      <dsp:nvSpPr>
        <dsp:cNvPr id="0" name=""/>
        <dsp:cNvSpPr/>
      </dsp:nvSpPr>
      <dsp:spPr>
        <a:xfrm>
          <a:off x="574129" y="535314"/>
          <a:ext cx="807526" cy="6942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Rheoli’r galw</a:t>
          </a:r>
          <a:endParaRPr lang="en-US" sz="800" b="1" kern="1200" dirty="0">
            <a:latin typeface="Arial" panose="020B0604020202020204" pitchFamily="34" charset="0"/>
            <a:cs typeface="Arial" panose="020B0604020202020204" pitchFamily="34" charset="0"/>
          </a:endParaRPr>
        </a:p>
      </dsp:txBody>
      <dsp:txXfrm>
        <a:off x="692388" y="636989"/>
        <a:ext cx="571008" cy="4909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8B8D4-9A66-4D6F-82BE-22FE85EC7427}">
      <dsp:nvSpPr>
        <dsp:cNvPr id="0" name=""/>
        <dsp:cNvSpPr/>
      </dsp:nvSpPr>
      <dsp:spPr>
        <a:xfrm>
          <a:off x="0" y="153457"/>
          <a:ext cx="7878758" cy="2244049"/>
        </a:xfrm>
        <a:prstGeom prst="leftRightArrow">
          <a:avLst/>
        </a:prstGeom>
        <a:solidFill>
          <a:srgbClr val="ED1E8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F0F986-78CF-41B9-9718-A46C36B46A58}">
      <dsp:nvSpPr>
        <dsp:cNvPr id="0" name=""/>
        <dsp:cNvSpPr/>
      </dsp:nvSpPr>
      <dsp:spPr>
        <a:xfrm>
          <a:off x="5896303" y="438908"/>
          <a:ext cx="1301744" cy="151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a:solidFill>
                <a:schemeClr val="bg1"/>
              </a:solidFill>
              <a:latin typeface="Arial" panose="020B0604020202020204" pitchFamily="34" charset="0"/>
              <a:cs typeface="Arial" panose="020B0604020202020204" pitchFamily="34" charset="0"/>
            </a:rPr>
            <a:t>Dwys</a:t>
          </a:r>
        </a:p>
      </dsp:txBody>
      <dsp:txXfrm>
        <a:off x="5896303" y="438908"/>
        <a:ext cx="1301744" cy="1519811"/>
      </dsp:txXfrm>
    </dsp:sp>
    <dsp:sp modelId="{18D4C9EB-9296-4C92-A789-464F592CF6BE}">
      <dsp:nvSpPr>
        <dsp:cNvPr id="0" name=""/>
        <dsp:cNvSpPr/>
      </dsp:nvSpPr>
      <dsp:spPr>
        <a:xfrm>
          <a:off x="355309" y="544838"/>
          <a:ext cx="1843167" cy="1374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GB" sz="2400" b="1" kern="1200" dirty="0">
              <a:solidFill>
                <a:schemeClr val="bg1"/>
              </a:solidFill>
              <a:latin typeface="Arial" panose="020B0604020202020204" pitchFamily="34" charset="0"/>
              <a:cs typeface="Arial" panose="020B0604020202020204" pitchFamily="34" charset="0"/>
            </a:rPr>
            <a:t>Ataliol</a:t>
          </a:r>
        </a:p>
      </dsp:txBody>
      <dsp:txXfrm>
        <a:off x="355309" y="544838"/>
        <a:ext cx="1843167" cy="13745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883C-7902-4B43-9FC3-D3D0116F7276}">
      <dsp:nvSpPr>
        <dsp:cNvPr id="0" name=""/>
        <dsp:cNvSpPr/>
      </dsp:nvSpPr>
      <dsp:spPr>
        <a:xfrm>
          <a:off x="386053" y="93135"/>
          <a:ext cx="780480" cy="780480"/>
        </a:xfrm>
        <a:prstGeom prst="blockArc">
          <a:avLst>
            <a:gd name="adj1" fmla="val 10845198"/>
            <a:gd name="adj2" fmla="val 1713562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21C0E-11BA-41FE-A4D9-6584E7982810}">
      <dsp:nvSpPr>
        <dsp:cNvPr id="0" name=""/>
        <dsp:cNvSpPr/>
      </dsp:nvSpPr>
      <dsp:spPr>
        <a:xfrm>
          <a:off x="384613" y="121601"/>
          <a:ext cx="780480" cy="780480"/>
        </a:xfrm>
        <a:prstGeom prst="blockArc">
          <a:avLst>
            <a:gd name="adj1" fmla="val 4450890"/>
            <a:gd name="adj2" fmla="val 1110230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98F06-85DF-47AA-B619-653499F941D0}">
      <dsp:nvSpPr>
        <dsp:cNvPr id="0" name=""/>
        <dsp:cNvSpPr/>
      </dsp:nvSpPr>
      <dsp:spPr>
        <a:xfrm>
          <a:off x="751078" y="212006"/>
          <a:ext cx="780480" cy="780480"/>
        </a:xfrm>
        <a:prstGeom prst="blockArc">
          <a:avLst>
            <a:gd name="adj1" fmla="val 20572900"/>
            <a:gd name="adj2" fmla="val 8012052"/>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A5E34-8E26-4BA7-9711-A4AFE466FEA9}">
      <dsp:nvSpPr>
        <dsp:cNvPr id="0" name=""/>
        <dsp:cNvSpPr/>
      </dsp:nvSpPr>
      <dsp:spPr>
        <a:xfrm>
          <a:off x="745540" y="7483"/>
          <a:ext cx="780480" cy="780480"/>
        </a:xfrm>
        <a:prstGeom prst="blockArc">
          <a:avLst>
            <a:gd name="adj1" fmla="val 13656202"/>
            <a:gd name="adj2" fmla="val 840969"/>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7CAFD-0B05-402A-991E-4D5CD8EA7107}">
      <dsp:nvSpPr>
        <dsp:cNvPr id="0" name=""/>
        <dsp:cNvSpPr/>
      </dsp:nvSpPr>
      <dsp:spPr>
        <a:xfrm>
          <a:off x="616456" y="286784"/>
          <a:ext cx="639028" cy="3958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b="1" kern="1200" dirty="0">
              <a:latin typeface="Arial" panose="020B0604020202020204" pitchFamily="34" charset="0"/>
              <a:cs typeface="Arial" panose="020B0604020202020204" pitchFamily="34" charset="0"/>
            </a:rPr>
            <a:t>Trawsnewid</a:t>
          </a:r>
          <a:endParaRPr lang="en-US" sz="500" b="1" kern="1200" dirty="0">
            <a:latin typeface="Arial" panose="020B0604020202020204" pitchFamily="34" charset="0"/>
            <a:cs typeface="Arial" panose="020B0604020202020204" pitchFamily="34" charset="0"/>
          </a:endParaRPr>
        </a:p>
      </dsp:txBody>
      <dsp:txXfrm>
        <a:off x="710039" y="344754"/>
        <a:ext cx="451862" cy="279901"/>
      </dsp:txXfrm>
    </dsp:sp>
    <dsp:sp modelId="{A28A3EC3-00A1-4EA8-AACE-EF907B69D128}">
      <dsp:nvSpPr>
        <dsp:cNvPr id="0" name=""/>
        <dsp:cNvSpPr/>
      </dsp:nvSpPr>
      <dsp:spPr>
        <a:xfrm>
          <a:off x="540158" y="-71518"/>
          <a:ext cx="677206" cy="3754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b="1" kern="1200" dirty="0">
              <a:latin typeface="Arial" panose="020B0604020202020204" pitchFamily="34" charset="0"/>
              <a:cs typeface="Arial" panose="020B0604020202020204" pitchFamily="34" charset="0"/>
            </a:rPr>
            <a:t>Asesiad Poblogaeth</a:t>
          </a:r>
          <a:endParaRPr lang="en-US" sz="500" b="1" kern="1200" dirty="0">
            <a:latin typeface="Arial" panose="020B0604020202020204" pitchFamily="34" charset="0"/>
            <a:cs typeface="Arial" panose="020B0604020202020204" pitchFamily="34" charset="0"/>
          </a:endParaRPr>
        </a:p>
      </dsp:txBody>
      <dsp:txXfrm>
        <a:off x="639333" y="-16531"/>
        <a:ext cx="478856" cy="265502"/>
      </dsp:txXfrm>
    </dsp:sp>
    <dsp:sp modelId="{C8BE40C9-83A7-4DDF-B6FF-FB8950720739}">
      <dsp:nvSpPr>
        <dsp:cNvPr id="0" name=""/>
        <dsp:cNvSpPr/>
      </dsp:nvSpPr>
      <dsp:spPr>
        <a:xfrm>
          <a:off x="1207837" y="305183"/>
          <a:ext cx="595562" cy="369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b="1" kern="1200" dirty="0">
              <a:latin typeface="Arial" panose="020B0604020202020204" pitchFamily="34" charset="0"/>
              <a:cs typeface="Arial" panose="020B0604020202020204" pitchFamily="34" charset="0"/>
            </a:rPr>
            <a:t>Integreiddio</a:t>
          </a:r>
          <a:endParaRPr lang="en-US" sz="500" b="1" kern="1200" dirty="0">
            <a:latin typeface="Arial" panose="020B0604020202020204" pitchFamily="34" charset="0"/>
            <a:cs typeface="Arial" panose="020B0604020202020204" pitchFamily="34" charset="0"/>
          </a:endParaRPr>
        </a:p>
      </dsp:txBody>
      <dsp:txXfrm>
        <a:off x="1295055" y="359328"/>
        <a:ext cx="421126" cy="261435"/>
      </dsp:txXfrm>
    </dsp:sp>
    <dsp:sp modelId="{6F418D6E-8AF4-47B4-B928-35085B0E1B75}">
      <dsp:nvSpPr>
        <dsp:cNvPr id="0" name=""/>
        <dsp:cNvSpPr/>
      </dsp:nvSpPr>
      <dsp:spPr>
        <a:xfrm>
          <a:off x="488950" y="671058"/>
          <a:ext cx="779623" cy="4150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b="1" kern="1200" dirty="0">
              <a:latin typeface="Arial" panose="020B0604020202020204" pitchFamily="34" charset="0"/>
              <a:cs typeface="Arial" panose="020B0604020202020204" pitchFamily="34" charset="0"/>
            </a:rPr>
            <a:t>Modelau gwasanaeth newydd a chydgynhyrchu</a:t>
          </a:r>
          <a:endParaRPr lang="en-US" sz="500" b="1" kern="1200" dirty="0">
            <a:latin typeface="Arial" panose="020B0604020202020204" pitchFamily="34" charset="0"/>
            <a:cs typeface="Arial" panose="020B0604020202020204" pitchFamily="34" charset="0"/>
          </a:endParaRPr>
        </a:p>
      </dsp:txBody>
      <dsp:txXfrm>
        <a:off x="603123" y="731843"/>
        <a:ext cx="551277" cy="293498"/>
      </dsp:txXfrm>
    </dsp:sp>
    <dsp:sp modelId="{B4ABB548-7598-4161-8B62-B2E6E6577DB5}">
      <dsp:nvSpPr>
        <dsp:cNvPr id="0" name=""/>
        <dsp:cNvSpPr/>
      </dsp:nvSpPr>
      <dsp:spPr>
        <a:xfrm>
          <a:off x="143234" y="288223"/>
          <a:ext cx="503811" cy="3802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GB" sz="500" b="1" kern="1200" dirty="0">
              <a:latin typeface="Arial" panose="020B0604020202020204" pitchFamily="34" charset="0"/>
              <a:cs typeface="Arial" panose="020B0604020202020204" pitchFamily="34" charset="0"/>
            </a:rPr>
            <a:t>Rheoli’r galw</a:t>
          </a:r>
          <a:endParaRPr lang="en-US" sz="500" b="1" kern="1200" dirty="0">
            <a:latin typeface="Arial" panose="020B0604020202020204" pitchFamily="34" charset="0"/>
            <a:cs typeface="Arial" panose="020B0604020202020204" pitchFamily="34" charset="0"/>
          </a:endParaRPr>
        </a:p>
      </dsp:txBody>
      <dsp:txXfrm>
        <a:off x="217015" y="343914"/>
        <a:ext cx="356249" cy="268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F31D9-347F-4F69-A5E0-CB22AA4EF4D9}">
      <dsp:nvSpPr>
        <dsp:cNvPr id="0" name=""/>
        <dsp:cNvSpPr/>
      </dsp:nvSpPr>
      <dsp:spPr>
        <a:xfrm>
          <a:off x="2545865" y="-21687"/>
          <a:ext cx="2834418" cy="27075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Dylunio gwasanaethau</a:t>
          </a:r>
        </a:p>
      </dsp:txBody>
      <dsp:txXfrm>
        <a:off x="2923787" y="452135"/>
        <a:ext cx="2078573" cy="1218401"/>
      </dsp:txXfrm>
    </dsp:sp>
    <dsp:sp modelId="{C7C56EA3-19F9-48C8-BCA3-6073F78631C5}">
      <dsp:nvSpPr>
        <dsp:cNvPr id="0" name=""/>
        <dsp:cNvSpPr/>
      </dsp:nvSpPr>
      <dsp:spPr>
        <a:xfrm>
          <a:off x="3629957" y="1558853"/>
          <a:ext cx="2983494" cy="28099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Cynllunio a chomisiynu</a:t>
          </a:r>
        </a:p>
      </dsp:txBody>
      <dsp:txXfrm>
        <a:off x="4542410" y="2284765"/>
        <a:ext cx="1790096" cy="1545489"/>
      </dsp:txXfrm>
    </dsp:sp>
    <dsp:sp modelId="{521F6410-7C15-4EA1-A81A-D7600D61B845}">
      <dsp:nvSpPr>
        <dsp:cNvPr id="0" name=""/>
        <dsp:cNvSpPr/>
      </dsp:nvSpPr>
      <dsp:spPr>
        <a:xfrm>
          <a:off x="1489813" y="1554663"/>
          <a:ext cx="3062393" cy="28183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Systemau asesu a rheoli gofal a chymorth</a:t>
          </a:r>
        </a:p>
      </dsp:txBody>
      <dsp:txXfrm>
        <a:off x="1778188" y="2282740"/>
        <a:ext cx="1837436" cy="15500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27AF-DB9D-4FA9-B4DC-1D739704F97C}">
      <dsp:nvSpPr>
        <dsp:cNvPr id="0" name=""/>
        <dsp:cNvSpPr/>
      </dsp:nvSpPr>
      <dsp:spPr>
        <a:xfrm>
          <a:off x="2969875" y="1522968"/>
          <a:ext cx="1988361" cy="13054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Datganiad o </a:t>
          </a:r>
        </a:p>
        <a:p>
          <a:pPr lvl="0" algn="ctr" defTabSz="7112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gyd-fwriad strategol</a:t>
          </a:r>
          <a:endParaRPr lang="en-GB" sz="1600" b="1" kern="1200" dirty="0">
            <a:latin typeface="Arial" panose="020B0604020202020204" pitchFamily="34" charset="0"/>
            <a:cs typeface="Arial" panose="020B0604020202020204" pitchFamily="34" charset="0"/>
          </a:endParaRPr>
        </a:p>
      </dsp:txBody>
      <dsp:txXfrm>
        <a:off x="3033599" y="1586692"/>
        <a:ext cx="1860913" cy="1177953"/>
      </dsp:txXfrm>
    </dsp:sp>
    <dsp:sp modelId="{0FC32C2C-F47A-4838-B7C6-38417F5BBFF2}">
      <dsp:nvSpPr>
        <dsp:cNvPr id="0" name=""/>
        <dsp:cNvSpPr/>
      </dsp:nvSpPr>
      <dsp:spPr>
        <a:xfrm rot="16200000">
          <a:off x="3640068" y="1198980"/>
          <a:ext cx="647975" cy="0"/>
        </a:xfrm>
        <a:custGeom>
          <a:avLst/>
          <a:gdLst/>
          <a:ahLst/>
          <a:cxnLst/>
          <a:rect l="0" t="0" r="0" b="0"/>
          <a:pathLst>
            <a:path>
              <a:moveTo>
                <a:pt x="0" y="0"/>
              </a:moveTo>
              <a:lnTo>
                <a:pt x="64797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C0CED-5B18-4E21-ACA5-D26A30FC35F7}">
      <dsp:nvSpPr>
        <dsp:cNvPr id="0" name=""/>
        <dsp:cNvSpPr/>
      </dsp:nvSpPr>
      <dsp:spPr>
        <a:xfrm>
          <a:off x="2644698" y="373"/>
          <a:ext cx="2638716" cy="8746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Dadansoddiad o angen, galw, gwasanaethau, adnoddau, deddfwriaeth a pholisi</a:t>
          </a:r>
        </a:p>
      </dsp:txBody>
      <dsp:txXfrm>
        <a:off x="2687393" y="43068"/>
        <a:ext cx="2553326" cy="789228"/>
      </dsp:txXfrm>
    </dsp:sp>
    <dsp:sp modelId="{DD15E7D1-0069-4E0C-918F-954700E4C80F}">
      <dsp:nvSpPr>
        <dsp:cNvPr id="0" name=""/>
        <dsp:cNvSpPr/>
      </dsp:nvSpPr>
      <dsp:spPr>
        <a:xfrm rot="2209535">
          <a:off x="4727808" y="3152544"/>
          <a:ext cx="1081697" cy="0"/>
        </a:xfrm>
        <a:custGeom>
          <a:avLst/>
          <a:gdLst/>
          <a:ahLst/>
          <a:cxnLst/>
          <a:rect l="0" t="0" r="0" b="0"/>
          <a:pathLst>
            <a:path>
              <a:moveTo>
                <a:pt x="0" y="0"/>
              </a:moveTo>
              <a:lnTo>
                <a:pt x="1081697"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8EAB9C-5F95-41BF-88B0-876E8D2AB09F}">
      <dsp:nvSpPr>
        <dsp:cNvPr id="0" name=""/>
        <dsp:cNvSpPr/>
      </dsp:nvSpPr>
      <dsp:spPr>
        <a:xfrm>
          <a:off x="5451667" y="3476719"/>
          <a:ext cx="1667880" cy="8746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Cynlluniau </a:t>
          </a:r>
          <a:r>
            <a:rPr lang="en-GB" sz="1600" b="1" kern="1200" dirty="0" smtClean="0">
              <a:latin typeface="Arial" panose="020B0604020202020204" pitchFamily="34" charset="0"/>
              <a:cs typeface="Arial" panose="020B0604020202020204" pitchFamily="34" charset="0"/>
            </a:rPr>
            <a:t>busnes</a:t>
          </a:r>
          <a:endParaRPr lang="en-GB" sz="1600" b="1" kern="1200" dirty="0">
            <a:latin typeface="Arial" panose="020B0604020202020204" pitchFamily="34" charset="0"/>
            <a:cs typeface="Arial" panose="020B0604020202020204" pitchFamily="34" charset="0"/>
          </a:endParaRPr>
        </a:p>
      </dsp:txBody>
      <dsp:txXfrm>
        <a:off x="5494362" y="3519414"/>
        <a:ext cx="1582490" cy="789228"/>
      </dsp:txXfrm>
    </dsp:sp>
    <dsp:sp modelId="{680E94D1-0FF7-42BE-9353-82E4C419C23A}">
      <dsp:nvSpPr>
        <dsp:cNvPr id="0" name=""/>
        <dsp:cNvSpPr/>
      </dsp:nvSpPr>
      <dsp:spPr>
        <a:xfrm rot="5400000">
          <a:off x="3640068" y="3152357"/>
          <a:ext cx="647975" cy="0"/>
        </a:xfrm>
        <a:custGeom>
          <a:avLst/>
          <a:gdLst/>
          <a:ahLst/>
          <a:cxnLst/>
          <a:rect l="0" t="0" r="0" b="0"/>
          <a:pathLst>
            <a:path>
              <a:moveTo>
                <a:pt x="0" y="0"/>
              </a:moveTo>
              <a:lnTo>
                <a:pt x="64797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8078C6-B9A9-4FF5-BF06-B99D0BA2C3B4}">
      <dsp:nvSpPr>
        <dsp:cNvPr id="0" name=""/>
        <dsp:cNvSpPr/>
      </dsp:nvSpPr>
      <dsp:spPr>
        <a:xfrm>
          <a:off x="3084045" y="3476345"/>
          <a:ext cx="1760021" cy="8746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Strategaethau </a:t>
          </a:r>
          <a:r>
            <a:rPr lang="en-GB" sz="1600" b="1" kern="1200" dirty="0" smtClean="0">
              <a:latin typeface="Arial" panose="020B0604020202020204" pitchFamily="34" charset="0"/>
              <a:cs typeface="Arial" panose="020B0604020202020204" pitchFamily="34" charset="0"/>
            </a:rPr>
            <a:t>comisiynu</a:t>
          </a:r>
          <a:endParaRPr lang="en-GB" sz="1600" b="1" kern="1200" dirty="0">
            <a:latin typeface="Arial" panose="020B0604020202020204" pitchFamily="34" charset="0"/>
            <a:cs typeface="Arial" panose="020B0604020202020204" pitchFamily="34" charset="0"/>
          </a:endParaRPr>
        </a:p>
      </dsp:txBody>
      <dsp:txXfrm>
        <a:off x="3126740" y="3519040"/>
        <a:ext cx="1674631" cy="789228"/>
      </dsp:txXfrm>
    </dsp:sp>
    <dsp:sp modelId="{310A64F0-2360-4544-B9CB-3FC2E6976A33}">
      <dsp:nvSpPr>
        <dsp:cNvPr id="0" name=""/>
        <dsp:cNvSpPr/>
      </dsp:nvSpPr>
      <dsp:spPr>
        <a:xfrm rot="8597151">
          <a:off x="2208030" y="3120644"/>
          <a:ext cx="977795" cy="0"/>
        </a:xfrm>
        <a:custGeom>
          <a:avLst/>
          <a:gdLst/>
          <a:ahLst/>
          <a:cxnLst/>
          <a:rect l="0" t="0" r="0" b="0"/>
          <a:pathLst>
            <a:path>
              <a:moveTo>
                <a:pt x="0" y="0"/>
              </a:moveTo>
              <a:lnTo>
                <a:pt x="977795"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5016A7-0AD3-42EB-9B64-13367FCBB7E9}">
      <dsp:nvSpPr>
        <dsp:cNvPr id="0" name=""/>
        <dsp:cNvSpPr/>
      </dsp:nvSpPr>
      <dsp:spPr>
        <a:xfrm>
          <a:off x="843267" y="3412918"/>
          <a:ext cx="1750707" cy="87461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Datganiadau </a:t>
          </a:r>
          <a:r>
            <a:rPr lang="en-GB" sz="1600" b="1" kern="1200" dirty="0" smtClean="0">
              <a:latin typeface="Arial" panose="020B0604020202020204" pitchFamily="34" charset="0"/>
              <a:cs typeface="Arial" panose="020B0604020202020204" pitchFamily="34" charset="0"/>
            </a:rPr>
            <a:t>sefyllfa’r farchnad</a:t>
          </a:r>
          <a:endParaRPr lang="en-GB" sz="1600" b="1" kern="1200" dirty="0">
            <a:latin typeface="Arial" panose="020B0604020202020204" pitchFamily="34" charset="0"/>
            <a:cs typeface="Arial" panose="020B0604020202020204" pitchFamily="34" charset="0"/>
          </a:endParaRPr>
        </a:p>
      </dsp:txBody>
      <dsp:txXfrm>
        <a:off x="885962" y="3455613"/>
        <a:ext cx="1665317" cy="7892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9F769-065D-47F6-A4C6-5734CE77EDE7}">
      <dsp:nvSpPr>
        <dsp:cNvPr id="0" name=""/>
        <dsp:cNvSpPr/>
      </dsp:nvSpPr>
      <dsp:spPr>
        <a:xfrm>
          <a:off x="3110554" y="81383"/>
          <a:ext cx="2388835" cy="2341449"/>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spc="0" dirty="0">
              <a:latin typeface="Arial" panose="020B0604020202020204" pitchFamily="34" charset="0"/>
              <a:cs typeface="Arial" panose="020B0604020202020204" pitchFamily="34" charset="0"/>
            </a:rPr>
            <a:t>Nodi </a:t>
          </a:r>
          <a:r>
            <a:rPr lang="en-GB" sz="1200" b="1" kern="1200" spc="0" baseline="0" dirty="0">
              <a:latin typeface="Arial" panose="020B0604020202020204" pitchFamily="34" charset="0"/>
              <a:cs typeface="Arial" panose="020B0604020202020204" pitchFamily="34" charset="0"/>
            </a:rPr>
            <a:t>blaenoriaethau </a:t>
          </a:r>
          <a:r>
            <a:rPr lang="en-GB" sz="1200" b="1" kern="1200" spc="0" dirty="0">
              <a:latin typeface="Arial" panose="020B0604020202020204" pitchFamily="34" charset="0"/>
              <a:cs typeface="Arial" panose="020B0604020202020204" pitchFamily="34" charset="0"/>
            </a:rPr>
            <a:t>strategol </a:t>
          </a:r>
          <a:r>
            <a:rPr lang="en-GB" sz="1200" b="1" kern="1200" spc="0" baseline="0" dirty="0">
              <a:latin typeface="Arial" panose="020B0604020202020204" pitchFamily="34" charset="0"/>
              <a:cs typeface="Arial" panose="020B0604020202020204" pitchFamily="34" charset="0"/>
            </a:rPr>
            <a:t>allweddol ar gyfer newid y </a:t>
          </a:r>
          <a:r>
            <a:rPr lang="en-GB" sz="1200" b="1" kern="1200" spc="-70" baseline="0" dirty="0">
              <a:latin typeface="Arial" panose="020B0604020202020204" pitchFamily="34" charset="0"/>
              <a:cs typeface="Arial" panose="020B0604020202020204" pitchFamily="34" charset="0"/>
            </a:rPr>
            <a:t>mae pob </a:t>
          </a:r>
          <a:r>
            <a:rPr lang="en-GB" sz="1200" b="1" kern="1200" spc="-70" baseline="0" dirty="0" smtClean="0">
              <a:latin typeface="Arial" panose="020B0604020202020204" pitchFamily="34" charset="0"/>
              <a:cs typeface="Arial" panose="020B0604020202020204" pitchFamily="34" charset="0"/>
            </a:rPr>
            <a:t>partner </a:t>
          </a:r>
          <a:r>
            <a:rPr lang="en-GB" sz="1200" b="1" kern="1200" spc="-70" baseline="0" dirty="0">
              <a:latin typeface="Arial" panose="020B0604020202020204" pitchFamily="34" charset="0"/>
              <a:cs typeface="Arial" panose="020B0604020202020204" pitchFamily="34" charset="0"/>
            </a:rPr>
            <a:t>yn cytuno </a:t>
          </a:r>
          <a:r>
            <a:rPr lang="en-GB" sz="1200" b="1" kern="1200" spc="-70" dirty="0">
              <a:latin typeface="Arial" panose="020B0604020202020204" pitchFamily="34" charset="0"/>
              <a:cs typeface="Arial" panose="020B0604020202020204" pitchFamily="34" charset="0"/>
            </a:rPr>
            <a:t>arnynt</a:t>
          </a:r>
          <a:endParaRPr lang="en-US" sz="1200" b="1" kern="1200" spc="-70" dirty="0">
            <a:latin typeface="Arial" panose="020B0604020202020204" pitchFamily="34" charset="0"/>
            <a:cs typeface="Arial" panose="020B0604020202020204" pitchFamily="34" charset="0"/>
          </a:endParaRPr>
        </a:p>
      </dsp:txBody>
      <dsp:txXfrm>
        <a:off x="3707763" y="1252108"/>
        <a:ext cx="1194417" cy="1170724"/>
      </dsp:txXfrm>
    </dsp:sp>
    <dsp:sp modelId="{15076152-D9D7-4C00-B37E-FC22D682E6B4}">
      <dsp:nvSpPr>
        <dsp:cNvPr id="0" name=""/>
        <dsp:cNvSpPr/>
      </dsp:nvSpPr>
      <dsp:spPr>
        <a:xfrm>
          <a:off x="1993991" y="2364836"/>
          <a:ext cx="2296440" cy="2147812"/>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spc="-90" baseline="0" dirty="0">
              <a:latin typeface="Arial" panose="020B0604020202020204" pitchFamily="34" charset="0"/>
              <a:cs typeface="Arial" panose="020B0604020202020204" pitchFamily="34" charset="0"/>
            </a:rPr>
            <a:t>Canolbwyntio</a:t>
          </a:r>
          <a:r>
            <a:rPr lang="en-GB" sz="1400" b="1" kern="1200" dirty="0">
              <a:latin typeface="Arial" panose="020B0604020202020204" pitchFamily="34" charset="0"/>
              <a:cs typeface="Arial" panose="020B0604020202020204" pitchFamily="34" charset="0"/>
            </a:rPr>
            <a:t> ar fodel gwasanaeth y dyfodol ar gyfer pob partner</a:t>
          </a:r>
          <a:endParaRPr lang="en-US" sz="1400" b="1" kern="1200" dirty="0">
            <a:latin typeface="Arial" panose="020B0604020202020204" pitchFamily="34" charset="0"/>
            <a:cs typeface="Arial" panose="020B0604020202020204" pitchFamily="34" charset="0"/>
          </a:endParaRPr>
        </a:p>
      </dsp:txBody>
      <dsp:txXfrm>
        <a:off x="2568101" y="3438742"/>
        <a:ext cx="1148220" cy="1073906"/>
      </dsp:txXfrm>
    </dsp:sp>
    <dsp:sp modelId="{34E097DA-853B-45B9-B157-C489964F0DF3}">
      <dsp:nvSpPr>
        <dsp:cNvPr id="0" name=""/>
        <dsp:cNvSpPr/>
      </dsp:nvSpPr>
      <dsp:spPr>
        <a:xfrm rot="10800000">
          <a:off x="3101272" y="2405375"/>
          <a:ext cx="2352813" cy="2048006"/>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GB" sz="1400" b="1" kern="1200" dirty="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n-GB" sz="1400" b="1" kern="1200" dirty="0">
              <a:latin typeface="Arial" panose="020B0604020202020204" pitchFamily="34" charset="0"/>
              <a:cs typeface="Arial" panose="020B0604020202020204" pitchFamily="34" charset="0"/>
            </a:rPr>
            <a:t>Fframwaith i helpu i brofi cynlluniau a </a:t>
          </a:r>
          <a:r>
            <a:rPr lang="en-GB" sz="1400" b="1" kern="1200" spc="-110" baseline="0" dirty="0">
              <a:latin typeface="Arial" panose="020B0604020202020204" pitchFamily="34" charset="0"/>
              <a:cs typeface="Arial" panose="020B0604020202020204" pitchFamily="34" charset="0"/>
            </a:rPr>
            <a:t>blaenoriaethau</a:t>
          </a:r>
          <a:r>
            <a:rPr lang="en-GB" sz="1400" b="1" kern="1200" spc="-110" dirty="0">
              <a:latin typeface="Arial" panose="020B0604020202020204" pitchFamily="34" charset="0"/>
              <a:cs typeface="Arial" panose="020B0604020202020204" pitchFamily="34" charset="0"/>
            </a:rPr>
            <a:t> </a:t>
          </a:r>
          <a:r>
            <a:rPr lang="en-GB" sz="1400" b="1" kern="1200" dirty="0">
              <a:latin typeface="Arial" panose="020B0604020202020204" pitchFamily="34" charset="0"/>
              <a:cs typeface="Arial" panose="020B0604020202020204" pitchFamily="34" charset="0"/>
            </a:rPr>
            <a:t>yn ei erbyn</a:t>
          </a:r>
          <a:endParaRPr lang="en-US" sz="1400" b="1" kern="1200" dirty="0">
            <a:latin typeface="Arial" panose="020B0604020202020204" pitchFamily="34" charset="0"/>
            <a:cs typeface="Arial" panose="020B0604020202020204" pitchFamily="34" charset="0"/>
          </a:endParaRPr>
        </a:p>
      </dsp:txBody>
      <dsp:txXfrm rot="10800000">
        <a:off x="3689475" y="2405375"/>
        <a:ext cx="1176407" cy="1024003"/>
      </dsp:txXfrm>
    </dsp:sp>
    <dsp:sp modelId="{F405E22E-FC9D-4340-B0B6-F06C4A4EC5D2}">
      <dsp:nvSpPr>
        <dsp:cNvPr id="0" name=""/>
        <dsp:cNvSpPr/>
      </dsp:nvSpPr>
      <dsp:spPr>
        <a:xfrm>
          <a:off x="4277679" y="2382741"/>
          <a:ext cx="2352813" cy="2098074"/>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Ymrwymiad </a:t>
          </a:r>
          <a:r>
            <a:rPr lang="en-GB" sz="1300" b="1" kern="1200" dirty="0" smtClean="0">
              <a:latin typeface="Arial" panose="020B0604020202020204" pitchFamily="34" charset="0"/>
              <a:cs typeface="Arial" panose="020B0604020202020204" pitchFamily="34" charset="0"/>
            </a:rPr>
            <a:t/>
          </a:r>
          <a:br>
            <a:rPr lang="en-GB" sz="1300" b="1" kern="1200" dirty="0" smtClean="0">
              <a:latin typeface="Arial" panose="020B0604020202020204" pitchFamily="34" charset="0"/>
              <a:cs typeface="Arial" panose="020B0604020202020204" pitchFamily="34" charset="0"/>
            </a:rPr>
          </a:br>
          <a:r>
            <a:rPr lang="en-GB" sz="1300" b="1" kern="1200" dirty="0" smtClean="0">
              <a:latin typeface="Arial" panose="020B0604020202020204" pitchFamily="34" charset="0"/>
              <a:cs typeface="Arial" panose="020B0604020202020204" pitchFamily="34" charset="0"/>
            </a:rPr>
            <a:t>i </a:t>
          </a:r>
          <a:r>
            <a:rPr lang="en-GB" sz="1300" b="1" kern="1200" dirty="0">
              <a:latin typeface="Arial" panose="020B0604020202020204" pitchFamily="34" charset="0"/>
              <a:cs typeface="Arial" panose="020B0604020202020204" pitchFamily="34" charset="0"/>
            </a:rPr>
            <a:t>helpu i wneud ei gilydd yn atebol</a:t>
          </a:r>
          <a:endParaRPr lang="en-US" sz="1400" b="1" kern="1200" dirty="0">
            <a:latin typeface="Arial" panose="020B0604020202020204" pitchFamily="34" charset="0"/>
            <a:cs typeface="Arial" panose="020B0604020202020204" pitchFamily="34" charset="0"/>
          </a:endParaRPr>
        </a:p>
      </dsp:txBody>
      <dsp:txXfrm>
        <a:off x="4865882" y="3431778"/>
        <a:ext cx="1176407" cy="10490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0BA9-59B3-4293-9625-1DC91B7DB5CE}">
      <dsp:nvSpPr>
        <dsp:cNvPr id="0" name=""/>
        <dsp:cNvSpPr/>
      </dsp:nvSpPr>
      <dsp:spPr>
        <a:xfrm>
          <a:off x="3576806" y="1627279"/>
          <a:ext cx="2021950" cy="1491362"/>
        </a:xfrm>
        <a:prstGeom prst="ellipse">
          <a:avLst/>
        </a:prstGeom>
        <a:solidFill>
          <a:schemeClr val="accent2">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a:sp3d>
        </a:bodyPr>
        <a:lstStyle/>
        <a:p>
          <a:pPr marR="0" lvl="0" algn="ctr" defTabSz="711200" rtl="0">
            <a:lnSpc>
              <a:spcPct val="90000"/>
            </a:lnSpc>
            <a:spcBef>
              <a:spcPct val="0"/>
            </a:spcBef>
            <a:spcAft>
              <a:spcPct val="35000"/>
            </a:spcAft>
          </a:pP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Arwain </a:t>
          </a:r>
          <a: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
          </a:r>
          <a:b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br>
          <a: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 </a:t>
          </a: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chefnogi pobl drwy’r ailddylunio </a:t>
          </a:r>
          <a: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
          </a:r>
          <a:b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br>
          <a:r>
            <a:rPr lang="en-GB" sz="1600" b="1" kern="1200" cap="none" spc="0" baseline="0" dirty="0" smtClean="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a’r </a:t>
          </a: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newid</a:t>
          </a:r>
          <a:endParaRPr lang="en-GB" sz="1600" b="1" kern="1200"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sp:txBody>
      <dsp:txXfrm>
        <a:off x="3872914" y="1845684"/>
        <a:ext cx="1429734" cy="1054552"/>
      </dsp:txXfrm>
    </dsp:sp>
    <dsp:sp modelId="{622D4FF5-D890-44FB-9F4D-122188B8CA1A}">
      <dsp:nvSpPr>
        <dsp:cNvPr id="0" name=""/>
        <dsp:cNvSpPr/>
      </dsp:nvSpPr>
      <dsp:spPr>
        <a:xfrm rot="16200000">
          <a:off x="4486837" y="1513516"/>
          <a:ext cx="201888" cy="25637"/>
        </a:xfrm>
        <a:custGeom>
          <a:avLst/>
          <a:gdLst/>
          <a:ahLst/>
          <a:cxnLst/>
          <a:rect l="0" t="0" r="0" b="0"/>
          <a:pathLst>
            <a:path>
              <a:moveTo>
                <a:pt x="0" y="12818"/>
              </a:moveTo>
              <a:lnTo>
                <a:pt x="201888" y="1281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p3d extrusionH="57150">
            <a:bevelT w="38100" h="38100"/>
          </a:sp3d>
        </a:bodyPr>
        <a:lstStyle/>
        <a:p>
          <a:pPr lvl="0" algn="ctr" defTabSz="533400">
            <a:lnSpc>
              <a:spcPct val="90000"/>
            </a:lnSpc>
            <a:spcBef>
              <a:spcPct val="0"/>
            </a:spcBef>
            <a:spcAft>
              <a:spcPct val="35000"/>
            </a:spcAft>
          </a:pPr>
          <a:endParaRPr lang="en-GB" sz="1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a:off x="4582734" y="1521287"/>
        <a:ext cx="10094" cy="10094"/>
      </dsp:txXfrm>
    </dsp:sp>
    <dsp:sp modelId="{6B0E2D04-71EC-474A-8BE9-F4D9114E5712}">
      <dsp:nvSpPr>
        <dsp:cNvPr id="0" name=""/>
        <dsp:cNvSpPr/>
      </dsp:nvSpPr>
      <dsp:spPr>
        <a:xfrm>
          <a:off x="3567031" y="-69409"/>
          <a:ext cx="2041499" cy="1494800"/>
        </a:xfrm>
        <a:prstGeom prst="ellipse">
          <a:avLst/>
        </a:prstGeom>
        <a:solidFill>
          <a:schemeClr val="accent1">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a:sp3d>
        </a:bodyPr>
        <a:lstStyle/>
        <a:p>
          <a:pPr marR="0" lvl="0" algn="ctr" defTabSz="711200" rtl="0">
            <a:lnSpc>
              <a:spcPct val="90000"/>
            </a:lnSpc>
            <a:spcBef>
              <a:spcPct val="0"/>
            </a:spcBef>
            <a:spcAft>
              <a:spcPct val="35000"/>
            </a:spcAft>
          </a:pPr>
          <a:r>
            <a:rPr lang="en-GB" sz="1600" b="1" i="0" kern="1200" cap="none" spc="0" baseline="0" dirty="0">
              <a:ln w="12700">
                <a:solidFill>
                  <a:schemeClr val="tx2">
                    <a:satMod val="155000"/>
                  </a:schemeClr>
                </a:solidFill>
                <a:prstDash val="solid"/>
              </a:ln>
              <a:solidFill>
                <a:schemeClr val="bg1"/>
              </a:solidFill>
              <a:effectLst/>
              <a:latin typeface="Arial" panose="020B0604020202020204" pitchFamily="34" charset="0"/>
              <a:cs typeface="Arial" panose="020B0604020202020204" pitchFamily="34" charset="0"/>
            </a:rPr>
            <a:t>Nodi’r agenda a’i gyd-destun</a:t>
          </a:r>
        </a:p>
      </dsp:txBody>
      <dsp:txXfrm>
        <a:off x="3866002" y="149499"/>
        <a:ext cx="1443557" cy="1056984"/>
      </dsp:txXfrm>
    </dsp:sp>
    <dsp:sp modelId="{46405FD5-E09D-4C99-9374-FBFE061268FE}">
      <dsp:nvSpPr>
        <dsp:cNvPr id="0" name=""/>
        <dsp:cNvSpPr/>
      </dsp:nvSpPr>
      <dsp:spPr>
        <a:xfrm rot="21569085">
          <a:off x="5598674" y="2349532"/>
          <a:ext cx="337483" cy="25637"/>
        </a:xfrm>
        <a:custGeom>
          <a:avLst/>
          <a:gdLst/>
          <a:ahLst/>
          <a:cxnLst/>
          <a:rect l="0" t="0" r="0" b="0"/>
          <a:pathLst>
            <a:path>
              <a:moveTo>
                <a:pt x="0" y="12818"/>
              </a:moveTo>
              <a:lnTo>
                <a:pt x="337483" y="1281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p3d extrusionH="57150">
            <a:bevelT w="38100" h="38100"/>
          </a:sp3d>
        </a:bodyPr>
        <a:lstStyle/>
        <a:p>
          <a:pPr lvl="0" algn="ctr" defTabSz="533400">
            <a:lnSpc>
              <a:spcPct val="90000"/>
            </a:lnSpc>
            <a:spcBef>
              <a:spcPct val="0"/>
            </a:spcBef>
            <a:spcAft>
              <a:spcPct val="35000"/>
            </a:spcAft>
          </a:pPr>
          <a:endParaRPr lang="en-GB" sz="1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a:off x="5758979" y="2353914"/>
        <a:ext cx="16874" cy="16874"/>
      </dsp:txXfrm>
    </dsp:sp>
    <dsp:sp modelId="{056B30DB-B410-474A-9597-DDDAD840E5EF}">
      <dsp:nvSpPr>
        <dsp:cNvPr id="0" name=""/>
        <dsp:cNvSpPr/>
      </dsp:nvSpPr>
      <dsp:spPr>
        <a:xfrm>
          <a:off x="5936081" y="1617018"/>
          <a:ext cx="1953157" cy="1470067"/>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a:sp3d>
        </a:bodyPr>
        <a:lstStyle/>
        <a:p>
          <a:pPr marR="0" lvl="0" algn="ctr" defTabSz="711200" rtl="0">
            <a:lnSpc>
              <a:spcPct val="90000"/>
            </a:lnSpc>
            <a:spcBef>
              <a:spcPct val="0"/>
            </a:spcBef>
            <a:spcAft>
              <a:spcPct val="35000"/>
            </a:spcAft>
          </a:pP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Dylunio’r dyfodol</a:t>
          </a:r>
          <a:endParaRPr lang="en-GB" sz="1600" b="1" kern="1200"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sp:txBody>
      <dsp:txXfrm>
        <a:off x="6222114" y="1832304"/>
        <a:ext cx="1381091" cy="1039495"/>
      </dsp:txXfrm>
    </dsp:sp>
    <dsp:sp modelId="{2E6E41AC-3EB9-4901-B535-1B3E8A8C7702}">
      <dsp:nvSpPr>
        <dsp:cNvPr id="0" name=""/>
        <dsp:cNvSpPr/>
      </dsp:nvSpPr>
      <dsp:spPr>
        <a:xfrm rot="5400000">
          <a:off x="4478254" y="3215349"/>
          <a:ext cx="219053" cy="25637"/>
        </a:xfrm>
        <a:custGeom>
          <a:avLst/>
          <a:gdLst/>
          <a:ahLst/>
          <a:cxnLst/>
          <a:rect l="0" t="0" r="0" b="0"/>
          <a:pathLst>
            <a:path>
              <a:moveTo>
                <a:pt x="0" y="12818"/>
              </a:moveTo>
              <a:lnTo>
                <a:pt x="219053" y="1281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p3d extrusionH="57150">
            <a:bevelT w="38100" h="38100"/>
          </a:sp3d>
        </a:bodyPr>
        <a:lstStyle/>
        <a:p>
          <a:pPr lvl="0" algn="ctr" defTabSz="533400">
            <a:lnSpc>
              <a:spcPct val="90000"/>
            </a:lnSpc>
            <a:spcBef>
              <a:spcPct val="0"/>
            </a:spcBef>
            <a:spcAft>
              <a:spcPct val="35000"/>
            </a:spcAft>
          </a:pPr>
          <a:endParaRPr lang="en-GB" sz="1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a:off x="4582305" y="3222692"/>
        <a:ext cx="10952" cy="10952"/>
      </dsp:txXfrm>
    </dsp:sp>
    <dsp:sp modelId="{797EF430-FDCA-42FD-B8B1-F42389FCD4B1}">
      <dsp:nvSpPr>
        <dsp:cNvPr id="0" name=""/>
        <dsp:cNvSpPr/>
      </dsp:nvSpPr>
      <dsp:spPr>
        <a:xfrm>
          <a:off x="3593014" y="3337695"/>
          <a:ext cx="1989533" cy="1460469"/>
        </a:xfrm>
        <a:prstGeom prst="ellipse">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a:sp3d>
        </a:bodyPr>
        <a:lstStyle/>
        <a:p>
          <a:pPr marR="0" lvl="0" algn="ctr" defTabSz="711200" rtl="0">
            <a:lnSpc>
              <a:spcPct val="90000"/>
            </a:lnSpc>
            <a:spcBef>
              <a:spcPct val="0"/>
            </a:spcBef>
            <a:spcAft>
              <a:spcPct val="35000"/>
            </a:spcAft>
          </a:pP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Cyflawni’r newid</a:t>
          </a:r>
          <a:endParaRPr lang="en-GB" sz="1600" b="1" kern="1200"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sp:txBody>
      <dsp:txXfrm>
        <a:off x="3884374" y="3551576"/>
        <a:ext cx="1406813" cy="1032707"/>
      </dsp:txXfrm>
    </dsp:sp>
    <dsp:sp modelId="{FE409D41-3269-4B62-8F3D-17184D6A6D67}">
      <dsp:nvSpPr>
        <dsp:cNvPr id="0" name=""/>
        <dsp:cNvSpPr/>
      </dsp:nvSpPr>
      <dsp:spPr>
        <a:xfrm rot="10800000">
          <a:off x="3369106" y="2360141"/>
          <a:ext cx="207699" cy="25637"/>
        </a:xfrm>
        <a:custGeom>
          <a:avLst/>
          <a:gdLst/>
          <a:ahLst/>
          <a:cxnLst/>
          <a:rect l="0" t="0" r="0" b="0"/>
          <a:pathLst>
            <a:path>
              <a:moveTo>
                <a:pt x="0" y="12818"/>
              </a:moveTo>
              <a:lnTo>
                <a:pt x="207699" y="12818"/>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sp3d extrusionH="57150">
            <a:bevelT w="38100" h="38100"/>
          </a:sp3d>
        </a:bodyPr>
        <a:lstStyle/>
        <a:p>
          <a:pPr lvl="0" algn="ctr" defTabSz="533400">
            <a:lnSpc>
              <a:spcPct val="90000"/>
            </a:lnSpc>
            <a:spcBef>
              <a:spcPct val="0"/>
            </a:spcBef>
            <a:spcAft>
              <a:spcPct val="35000"/>
            </a:spcAft>
          </a:pPr>
          <a:endParaRPr lang="en-GB" sz="12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endParaRPr>
        </a:p>
      </dsp:txBody>
      <dsp:txXfrm rot="10800000">
        <a:off x="3467764" y="2367767"/>
        <a:ext cx="10384" cy="10384"/>
      </dsp:txXfrm>
    </dsp:sp>
    <dsp:sp modelId="{AE82C789-42FB-48F0-B26F-80A0375E32C3}">
      <dsp:nvSpPr>
        <dsp:cNvPr id="0" name=""/>
        <dsp:cNvSpPr/>
      </dsp:nvSpPr>
      <dsp:spPr>
        <a:xfrm>
          <a:off x="1352821" y="1623359"/>
          <a:ext cx="2016285" cy="1499202"/>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57150">
            <a:bevelT w="38100" h="38100"/>
          </a:sp3d>
        </a:bodyPr>
        <a:lstStyle/>
        <a:p>
          <a:pPr marR="0" lvl="0" algn="ctr" defTabSz="711200" rtl="0">
            <a:lnSpc>
              <a:spcPct val="90000"/>
            </a:lnSpc>
            <a:spcBef>
              <a:spcPct val="0"/>
            </a:spcBef>
            <a:spcAft>
              <a:spcPct val="35000"/>
            </a:spcAft>
          </a:pPr>
          <a:r>
            <a:rPr lang="en-GB" sz="1600" b="1" kern="1200" cap="none" spc="0" baseline="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rPr>
            <a:t>Gwerthuso’r newid</a:t>
          </a:r>
          <a:endParaRPr lang="en-GB" sz="1600" b="1" kern="1200" cap="none" spc="0" dirty="0">
            <a:ln w="12700">
              <a:solidFill>
                <a:schemeClr val="tx2">
                  <a:satMod val="155000"/>
                </a:schemeClr>
              </a:solidFill>
              <a:prstDash val="solid"/>
            </a:ln>
            <a:solidFill>
              <a:schemeClr val="bg2">
                <a:tint val="85000"/>
                <a:satMod val="155000"/>
              </a:schemeClr>
            </a:solidFill>
            <a:effectLst/>
            <a:latin typeface="Arial" panose="020B0604020202020204" pitchFamily="34" charset="0"/>
            <a:cs typeface="Arial" panose="020B0604020202020204" pitchFamily="34" charset="0"/>
          </a:endParaRPr>
        </a:p>
      </dsp:txBody>
      <dsp:txXfrm>
        <a:off x="1648099" y="1842912"/>
        <a:ext cx="1425729" cy="10600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CEE5-5E4E-42C4-937F-08254688D2D7}">
      <dsp:nvSpPr>
        <dsp:cNvPr id="0" name=""/>
        <dsp:cNvSpPr/>
      </dsp:nvSpPr>
      <dsp:spPr>
        <a:xfrm rot="5400000">
          <a:off x="1329493" y="639642"/>
          <a:ext cx="550588" cy="62682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A55CEE-6748-4F13-BDC7-A6938082B7DB}">
      <dsp:nvSpPr>
        <dsp:cNvPr id="0" name=""/>
        <dsp:cNvSpPr/>
      </dsp:nvSpPr>
      <dsp:spPr>
        <a:xfrm>
          <a:off x="880678" y="65044"/>
          <a:ext cx="1637728"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Datblygu gweledigaeth gyffredin</a:t>
          </a:r>
        </a:p>
      </dsp:txBody>
      <dsp:txXfrm>
        <a:off x="912354" y="96720"/>
        <a:ext cx="1574376" cy="585425"/>
      </dsp:txXfrm>
    </dsp:sp>
    <dsp:sp modelId="{4EEDAD99-C475-4A1E-BEE1-4884125501E5}">
      <dsp:nvSpPr>
        <dsp:cNvPr id="0" name=""/>
        <dsp:cNvSpPr/>
      </dsp:nvSpPr>
      <dsp:spPr>
        <a:xfrm>
          <a:off x="2110487" y="91179"/>
          <a:ext cx="674114" cy="524370"/>
        </a:xfrm>
        <a:prstGeom prst="rect">
          <a:avLst/>
        </a:prstGeom>
        <a:noFill/>
        <a:ln>
          <a:noFill/>
        </a:ln>
        <a:effectLst/>
      </dsp:spPr>
      <dsp:style>
        <a:lnRef idx="0">
          <a:scrgbClr r="0" g="0" b="0"/>
        </a:lnRef>
        <a:fillRef idx="0">
          <a:scrgbClr r="0" g="0" b="0"/>
        </a:fillRef>
        <a:effectRef idx="0">
          <a:scrgbClr r="0" g="0" b="0"/>
        </a:effectRef>
        <a:fontRef idx="minor"/>
      </dsp:style>
    </dsp:sp>
    <dsp:sp modelId="{3C8C1DEF-ABC7-45F7-9808-749A27D88D77}">
      <dsp:nvSpPr>
        <dsp:cNvPr id="0" name=""/>
        <dsp:cNvSpPr/>
      </dsp:nvSpPr>
      <dsp:spPr>
        <a:xfrm rot="5400000">
          <a:off x="2156220" y="1368433"/>
          <a:ext cx="550588" cy="62682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7E2E2-2AC8-41D0-8F64-CD25E7DD0AC4}">
      <dsp:nvSpPr>
        <dsp:cNvPr id="0" name=""/>
        <dsp:cNvSpPr/>
      </dsp:nvSpPr>
      <dsp:spPr>
        <a:xfrm>
          <a:off x="1819756" y="793835"/>
          <a:ext cx="1413027"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Creu synnwyr </a:t>
          </a:r>
          <a:r>
            <a:rPr lang="en-GB" sz="1700" b="1" kern="1200" dirty="0" smtClean="0">
              <a:solidFill>
                <a:schemeClr val="tx1"/>
              </a:solidFill>
              <a:latin typeface="Arial" panose="020B0604020202020204" pitchFamily="34" charset="0"/>
              <a:cs typeface="Arial" panose="020B0604020202020204" pitchFamily="34" charset="0"/>
            </a:rPr>
            <a:t/>
          </a:r>
          <a:br>
            <a:rPr lang="en-GB" sz="1700" b="1" kern="1200" dirty="0" smtClean="0">
              <a:solidFill>
                <a:schemeClr val="tx1"/>
              </a:solidFill>
              <a:latin typeface="Arial" panose="020B0604020202020204" pitchFamily="34" charset="0"/>
              <a:cs typeface="Arial" panose="020B0604020202020204" pitchFamily="34" charset="0"/>
            </a:rPr>
          </a:br>
          <a:r>
            <a:rPr lang="en-GB" sz="1700" b="1" kern="1200" dirty="0" smtClean="0">
              <a:solidFill>
                <a:schemeClr val="tx1"/>
              </a:solidFill>
              <a:latin typeface="Arial" panose="020B0604020202020204" pitchFamily="34" charset="0"/>
              <a:cs typeface="Arial" panose="020B0604020202020204" pitchFamily="34" charset="0"/>
            </a:rPr>
            <a:t>o </a:t>
          </a:r>
          <a:r>
            <a:rPr lang="en-GB" sz="1700" b="1" kern="1200" dirty="0">
              <a:solidFill>
                <a:schemeClr val="tx1"/>
              </a:solidFill>
              <a:latin typeface="Arial" panose="020B0604020202020204" pitchFamily="34" charset="0"/>
              <a:cs typeface="Arial" panose="020B0604020202020204" pitchFamily="34" charset="0"/>
            </a:rPr>
            <a:t>frys</a:t>
          </a:r>
        </a:p>
      </dsp:txBody>
      <dsp:txXfrm>
        <a:off x="1851432" y="825511"/>
        <a:ext cx="1349675" cy="585425"/>
      </dsp:txXfrm>
    </dsp:sp>
    <dsp:sp modelId="{7FB883E8-66BA-4ECC-9DDF-D29496B5F796}">
      <dsp:nvSpPr>
        <dsp:cNvPr id="0" name=""/>
        <dsp:cNvSpPr/>
      </dsp:nvSpPr>
      <dsp:spPr>
        <a:xfrm>
          <a:off x="2937215" y="819970"/>
          <a:ext cx="674114" cy="524370"/>
        </a:xfrm>
        <a:prstGeom prst="rect">
          <a:avLst/>
        </a:prstGeom>
        <a:noFill/>
        <a:ln>
          <a:noFill/>
        </a:ln>
        <a:effectLst/>
      </dsp:spPr>
      <dsp:style>
        <a:lnRef idx="0">
          <a:scrgbClr r="0" g="0" b="0"/>
        </a:lnRef>
        <a:fillRef idx="0">
          <a:scrgbClr r="0" g="0" b="0"/>
        </a:fillRef>
        <a:effectRef idx="0">
          <a:scrgbClr r="0" g="0" b="0"/>
        </a:effectRef>
        <a:fontRef idx="minor"/>
      </dsp:style>
    </dsp:sp>
    <dsp:sp modelId="{35B4CE44-2C31-4372-8BF8-56A96F59B3D0}">
      <dsp:nvSpPr>
        <dsp:cNvPr id="0" name=""/>
        <dsp:cNvSpPr/>
      </dsp:nvSpPr>
      <dsp:spPr>
        <a:xfrm rot="5400000">
          <a:off x="3247759" y="2097223"/>
          <a:ext cx="550588" cy="62682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59A2B8-ED80-4BB3-81D6-6F432AED9EF5}">
      <dsp:nvSpPr>
        <dsp:cNvPr id="0" name=""/>
        <dsp:cNvSpPr/>
      </dsp:nvSpPr>
      <dsp:spPr>
        <a:xfrm>
          <a:off x="2758834" y="1522626"/>
          <a:ext cx="1717948"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Nodi arweinwyr newid</a:t>
          </a:r>
        </a:p>
      </dsp:txBody>
      <dsp:txXfrm>
        <a:off x="2790510" y="1554302"/>
        <a:ext cx="1654596" cy="585425"/>
      </dsp:txXfrm>
    </dsp:sp>
    <dsp:sp modelId="{52426C0A-5B6B-4263-AF0D-891E06EF46B5}">
      <dsp:nvSpPr>
        <dsp:cNvPr id="0" name=""/>
        <dsp:cNvSpPr/>
      </dsp:nvSpPr>
      <dsp:spPr>
        <a:xfrm>
          <a:off x="4028754" y="1548760"/>
          <a:ext cx="674114" cy="524370"/>
        </a:xfrm>
        <a:prstGeom prst="rect">
          <a:avLst/>
        </a:prstGeom>
        <a:noFill/>
        <a:ln>
          <a:noFill/>
        </a:ln>
        <a:effectLst/>
      </dsp:spPr>
      <dsp:style>
        <a:lnRef idx="0">
          <a:scrgbClr r="0" g="0" b="0"/>
        </a:lnRef>
        <a:fillRef idx="0">
          <a:scrgbClr r="0" g="0" b="0"/>
        </a:fillRef>
        <a:effectRef idx="0">
          <a:scrgbClr r="0" g="0" b="0"/>
        </a:effectRef>
        <a:fontRef idx="minor"/>
      </dsp:style>
    </dsp:sp>
    <dsp:sp modelId="{D4AECF2A-0F9E-4765-96C9-25AF25C78F82}">
      <dsp:nvSpPr>
        <dsp:cNvPr id="0" name=""/>
        <dsp:cNvSpPr/>
      </dsp:nvSpPr>
      <dsp:spPr>
        <a:xfrm rot="5400000">
          <a:off x="4048660" y="2826014"/>
          <a:ext cx="550588" cy="62682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A6314D-1870-494A-88CC-D59EE698523B}">
      <dsp:nvSpPr>
        <dsp:cNvPr id="0" name=""/>
        <dsp:cNvSpPr/>
      </dsp:nvSpPr>
      <dsp:spPr>
        <a:xfrm>
          <a:off x="3609341" y="2284582"/>
          <a:ext cx="1441593"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Rôl-fodel</a:t>
          </a:r>
        </a:p>
      </dsp:txBody>
      <dsp:txXfrm>
        <a:off x="3641017" y="2316258"/>
        <a:ext cx="1378241" cy="585425"/>
      </dsp:txXfrm>
    </dsp:sp>
    <dsp:sp modelId="{8D6C2189-4B52-4DC1-BD0F-90DEAF44E623}">
      <dsp:nvSpPr>
        <dsp:cNvPr id="0" name=""/>
        <dsp:cNvSpPr/>
      </dsp:nvSpPr>
      <dsp:spPr>
        <a:xfrm>
          <a:off x="4829654" y="2277551"/>
          <a:ext cx="674114" cy="524370"/>
        </a:xfrm>
        <a:prstGeom prst="rect">
          <a:avLst/>
        </a:prstGeom>
        <a:noFill/>
        <a:ln>
          <a:noFill/>
        </a:ln>
        <a:effectLst/>
      </dsp:spPr>
      <dsp:style>
        <a:lnRef idx="0">
          <a:scrgbClr r="0" g="0" b="0"/>
        </a:lnRef>
        <a:fillRef idx="0">
          <a:scrgbClr r="0" g="0" b="0"/>
        </a:fillRef>
        <a:effectRef idx="0">
          <a:scrgbClr r="0" g="0" b="0"/>
        </a:effectRef>
        <a:fontRef idx="minor"/>
      </dsp:style>
    </dsp:sp>
    <dsp:sp modelId="{A6593F65-B572-48FB-9D30-1B1215C8BB84}">
      <dsp:nvSpPr>
        <dsp:cNvPr id="0" name=""/>
        <dsp:cNvSpPr/>
      </dsp:nvSpPr>
      <dsp:spPr>
        <a:xfrm rot="5400000">
          <a:off x="5063959" y="3554805"/>
          <a:ext cx="550588" cy="626825"/>
        </a:xfrm>
        <a:prstGeom prst="bentUpArrow">
          <a:avLst>
            <a:gd name="adj1" fmla="val 32840"/>
            <a:gd name="adj2" fmla="val 25000"/>
            <a:gd name="adj3" fmla="val 3578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65F99-993A-47DC-BA3F-33359764AF0C}">
      <dsp:nvSpPr>
        <dsp:cNvPr id="0" name=""/>
        <dsp:cNvSpPr/>
      </dsp:nvSpPr>
      <dsp:spPr>
        <a:xfrm>
          <a:off x="4584502" y="2944466"/>
          <a:ext cx="1594035"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Hyfforddiant</a:t>
          </a:r>
        </a:p>
      </dsp:txBody>
      <dsp:txXfrm>
        <a:off x="4616178" y="2976142"/>
        <a:ext cx="1530683" cy="585425"/>
      </dsp:txXfrm>
    </dsp:sp>
    <dsp:sp modelId="{CE8AA358-67A4-48A7-94C2-122D138A7AAC}">
      <dsp:nvSpPr>
        <dsp:cNvPr id="0" name=""/>
        <dsp:cNvSpPr/>
      </dsp:nvSpPr>
      <dsp:spPr>
        <a:xfrm>
          <a:off x="5844953" y="3006342"/>
          <a:ext cx="674114" cy="524370"/>
        </a:xfrm>
        <a:prstGeom prst="rect">
          <a:avLst/>
        </a:prstGeom>
        <a:noFill/>
        <a:ln>
          <a:noFill/>
        </a:ln>
        <a:effectLst/>
      </dsp:spPr>
      <dsp:style>
        <a:lnRef idx="0">
          <a:scrgbClr r="0" g="0" b="0"/>
        </a:lnRef>
        <a:fillRef idx="0">
          <a:scrgbClr r="0" g="0" b="0"/>
        </a:fillRef>
        <a:effectRef idx="0">
          <a:scrgbClr r="0" g="0" b="0"/>
        </a:effectRef>
        <a:fontRef idx="minor"/>
      </dsp:style>
    </dsp:sp>
    <dsp:sp modelId="{A65E3446-1911-469D-BBB4-7E503E791D2C}">
      <dsp:nvSpPr>
        <dsp:cNvPr id="0" name=""/>
        <dsp:cNvSpPr/>
      </dsp:nvSpPr>
      <dsp:spPr>
        <a:xfrm>
          <a:off x="5523580" y="3673257"/>
          <a:ext cx="1534929" cy="648777"/>
        </a:xfrm>
        <a:prstGeom prst="roundRect">
          <a:avLst>
            <a:gd name="adj" fmla="val 1667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a:solidFill>
                <a:schemeClr val="tx1"/>
              </a:solidFill>
              <a:latin typeface="Arial" panose="020B0604020202020204" pitchFamily="34" charset="0"/>
              <a:cs typeface="Arial" panose="020B0604020202020204" pitchFamily="34" charset="0"/>
            </a:rPr>
            <a:t>Creu cymhellion </a:t>
          </a:r>
        </a:p>
      </dsp:txBody>
      <dsp:txXfrm>
        <a:off x="5555256" y="3704933"/>
        <a:ext cx="1471577" cy="585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983B6-0D97-4353-AD19-78FFBAC58361}">
      <dsp:nvSpPr>
        <dsp:cNvPr id="0" name=""/>
        <dsp:cNvSpPr/>
      </dsp:nvSpPr>
      <dsp:spPr>
        <a:xfrm>
          <a:off x="0" y="0"/>
          <a:ext cx="8229600" cy="7199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33425">
            <a:lnSpc>
              <a:spcPts val="2300"/>
            </a:lnSpc>
            <a:spcBef>
              <a:spcPct val="0"/>
            </a:spcBef>
            <a:spcAft>
              <a:spcPct val="35000"/>
            </a:spcAft>
          </a:pPr>
          <a:r>
            <a:rPr lang="en-GB" sz="1650" b="1" kern="1200" spc="-40" baseline="0" dirty="0">
              <a:solidFill>
                <a:schemeClr val="bg1"/>
              </a:solidFill>
              <a:latin typeface="Arial" panose="020B0604020202020204" pitchFamily="34" charset="0"/>
              <a:cs typeface="Arial" panose="020B0604020202020204" pitchFamily="34" charset="0"/>
            </a:rPr>
            <a:t>Cyfarwyddwyr ac uwch reolwyr mewn awdurdodau lleol (yn cynnwys gwasanaethau tai, addysg a gwasanaethau cymdeithasol)</a:t>
          </a:r>
        </a:p>
      </dsp:txBody>
      <dsp:txXfrm>
        <a:off x="1717910" y="0"/>
        <a:ext cx="6511689" cy="719904"/>
      </dsp:txXfrm>
    </dsp:sp>
    <dsp:sp modelId="{B606EB15-5C1B-4EF7-969D-1BBD20D443E3}">
      <dsp:nvSpPr>
        <dsp:cNvPr id="0" name=""/>
        <dsp:cNvSpPr/>
      </dsp:nvSpPr>
      <dsp:spPr>
        <a:xfrm>
          <a:off x="71990" y="71990"/>
          <a:ext cx="1645920" cy="5759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8D29A-D26C-400F-962D-364A710A7E50}">
      <dsp:nvSpPr>
        <dsp:cNvPr id="0" name=""/>
        <dsp:cNvSpPr/>
      </dsp:nvSpPr>
      <dsp:spPr>
        <a:xfrm>
          <a:off x="0" y="791894"/>
          <a:ext cx="8229600" cy="719904"/>
        </a:xfrm>
        <a:prstGeom prst="roundRect">
          <a:avLst>
            <a:gd name="adj" fmla="val 1000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Aelodaeth etholedig</a:t>
          </a:r>
        </a:p>
      </dsp:txBody>
      <dsp:txXfrm>
        <a:off x="1717910" y="791894"/>
        <a:ext cx="6511689" cy="719904"/>
      </dsp:txXfrm>
    </dsp:sp>
    <dsp:sp modelId="{09C55BD3-4C8A-4277-A721-4548B66D31AF}">
      <dsp:nvSpPr>
        <dsp:cNvPr id="0" name=""/>
        <dsp:cNvSpPr/>
      </dsp:nvSpPr>
      <dsp:spPr>
        <a:xfrm>
          <a:off x="71990" y="863885"/>
          <a:ext cx="1645920" cy="57592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7D71B-7C86-425E-AF5D-9AD4C364601F}">
      <dsp:nvSpPr>
        <dsp:cNvPr id="0" name=""/>
        <dsp:cNvSpPr/>
      </dsp:nvSpPr>
      <dsp:spPr>
        <a:xfrm>
          <a:off x="0" y="1583789"/>
          <a:ext cx="8229600" cy="719904"/>
        </a:xfrm>
        <a:prstGeom prst="roundRect">
          <a:avLst>
            <a:gd name="adj" fmla="val 1000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Uwch reolwyr ar gyfer partneriaeth mewn byrddau </a:t>
          </a:r>
          <a:r>
            <a:rPr lang="en-GB" sz="1800" b="1" kern="1200" dirty="0" smtClean="0">
              <a:solidFill>
                <a:schemeClr val="bg1"/>
              </a:solidFill>
              <a:latin typeface="Arial" panose="020B0604020202020204" pitchFamily="34" charset="0"/>
              <a:cs typeface="Arial" panose="020B0604020202020204" pitchFamily="34" charset="0"/>
            </a:rPr>
            <a:t/>
          </a:r>
          <a:br>
            <a:rPr lang="en-GB" sz="1800" b="1" kern="1200" dirty="0" smtClean="0">
              <a:solidFill>
                <a:schemeClr val="bg1"/>
              </a:solidFill>
              <a:latin typeface="Arial" panose="020B0604020202020204" pitchFamily="34" charset="0"/>
              <a:cs typeface="Arial" panose="020B0604020202020204" pitchFamily="34" charset="0"/>
            </a:rPr>
          </a:br>
          <a:r>
            <a:rPr lang="en-GB" sz="1800" b="1" kern="1200" dirty="0" smtClean="0">
              <a:solidFill>
                <a:schemeClr val="bg1"/>
              </a:solidFill>
              <a:latin typeface="Arial" panose="020B0604020202020204" pitchFamily="34" charset="0"/>
              <a:cs typeface="Arial" panose="020B0604020202020204" pitchFamily="34" charset="0"/>
            </a:rPr>
            <a:t>iechyd </a:t>
          </a:r>
          <a:r>
            <a:rPr lang="en-GB" sz="1800" b="1" kern="1200" dirty="0">
              <a:solidFill>
                <a:schemeClr val="bg1"/>
              </a:solidFill>
              <a:latin typeface="Arial" panose="020B0604020202020204" pitchFamily="34" charset="0"/>
              <a:cs typeface="Arial" panose="020B0604020202020204" pitchFamily="34" charset="0"/>
            </a:rPr>
            <a:t>lleol </a:t>
          </a:r>
        </a:p>
      </dsp:txBody>
      <dsp:txXfrm>
        <a:off x="1717910" y="1583789"/>
        <a:ext cx="6511689" cy="719904"/>
      </dsp:txXfrm>
    </dsp:sp>
    <dsp:sp modelId="{5FF49729-88E9-446C-AA90-0AC1669B81CC}">
      <dsp:nvSpPr>
        <dsp:cNvPr id="0" name=""/>
        <dsp:cNvSpPr/>
      </dsp:nvSpPr>
      <dsp:spPr>
        <a:xfrm>
          <a:off x="71990" y="1655779"/>
          <a:ext cx="1645920" cy="5759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178B1-A408-432C-8FF7-BACA800DF473}">
      <dsp:nvSpPr>
        <dsp:cNvPr id="0" name=""/>
        <dsp:cNvSpPr/>
      </dsp:nvSpPr>
      <dsp:spPr>
        <a:xfrm>
          <a:off x="0" y="2405574"/>
          <a:ext cx="8229600" cy="719904"/>
        </a:xfrm>
        <a:prstGeom prst="roundRect">
          <a:avLst>
            <a:gd name="adj" fmla="val 10000"/>
          </a:avLst>
        </a:prstGeom>
        <a:solidFill>
          <a:schemeClr val="accent5">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Aelodau bwrdd arweiniol ar fyrddau iechyd lleol </a:t>
          </a:r>
        </a:p>
      </dsp:txBody>
      <dsp:txXfrm>
        <a:off x="1717910" y="2405574"/>
        <a:ext cx="6511689" cy="719904"/>
      </dsp:txXfrm>
    </dsp:sp>
    <dsp:sp modelId="{485E152A-A372-4D96-99DA-315AA67D4868}">
      <dsp:nvSpPr>
        <dsp:cNvPr id="0" name=""/>
        <dsp:cNvSpPr/>
      </dsp:nvSpPr>
      <dsp:spPr>
        <a:xfrm>
          <a:off x="71990" y="2447674"/>
          <a:ext cx="1645920" cy="57592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AD346C-E06C-4772-A4AF-82E9394EA27D}">
      <dsp:nvSpPr>
        <dsp:cNvPr id="0" name=""/>
        <dsp:cNvSpPr/>
      </dsp:nvSpPr>
      <dsp:spPr>
        <a:xfrm>
          <a:off x="0" y="3167578"/>
          <a:ext cx="8229600" cy="71990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300"/>
            </a:lnSpc>
            <a:spcBef>
              <a:spcPct val="0"/>
            </a:spcBef>
            <a:spcAft>
              <a:spcPct val="35000"/>
            </a:spcAft>
          </a:pPr>
          <a:r>
            <a:rPr lang="en-GB" sz="1800" b="1" kern="1200" dirty="0">
              <a:solidFill>
                <a:schemeClr val="bg1"/>
              </a:solidFill>
              <a:latin typeface="Arial" panose="020B0604020202020204" pitchFamily="34" charset="0"/>
              <a:cs typeface="Arial" panose="020B0604020202020204" pitchFamily="34" charset="0"/>
            </a:rPr>
            <a:t>Uwch reolwyr mewn sefydliadau partner a sefydliadau trydydd sector perthnasol</a:t>
          </a:r>
        </a:p>
      </dsp:txBody>
      <dsp:txXfrm>
        <a:off x="1717910" y="3167578"/>
        <a:ext cx="6511689" cy="719904"/>
      </dsp:txXfrm>
    </dsp:sp>
    <dsp:sp modelId="{3AAEFE22-B93E-4E6B-8BDD-96B818970F34}">
      <dsp:nvSpPr>
        <dsp:cNvPr id="0" name=""/>
        <dsp:cNvSpPr/>
      </dsp:nvSpPr>
      <dsp:spPr>
        <a:xfrm>
          <a:off x="71990" y="3239568"/>
          <a:ext cx="1645920" cy="57592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9BC3BF-8EE0-42D4-B683-ACDD93DE22CF}">
      <dsp:nvSpPr>
        <dsp:cNvPr id="0" name=""/>
        <dsp:cNvSpPr/>
      </dsp:nvSpPr>
      <dsp:spPr>
        <a:xfrm>
          <a:off x="0" y="3959473"/>
          <a:ext cx="8229600" cy="7199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ts val="2300"/>
            </a:lnSpc>
            <a:spcBef>
              <a:spcPct val="0"/>
            </a:spcBef>
            <a:spcAft>
              <a:spcPct val="35000"/>
            </a:spcAft>
          </a:pPr>
          <a:r>
            <a:rPr lang="en-GB" sz="1700" b="1" kern="1200" dirty="0">
              <a:solidFill>
                <a:schemeClr val="bg1"/>
              </a:solidFill>
              <a:latin typeface="Arial" panose="020B0604020202020204" pitchFamily="34" charset="0"/>
              <a:cs typeface="Arial" panose="020B0604020202020204" pitchFamily="34" charset="0"/>
            </a:rPr>
            <a:t>Cynrychiolwyr pobl sydd ag anghenion gofal a chymorth, a gofalwyr sy’n ymwneud â Byrddau Partneriaeth Rhanbarthol </a:t>
          </a:r>
        </a:p>
      </dsp:txBody>
      <dsp:txXfrm>
        <a:off x="1717910" y="3959473"/>
        <a:ext cx="6511689" cy="719904"/>
      </dsp:txXfrm>
    </dsp:sp>
    <dsp:sp modelId="{FA00B5CD-ED31-48CF-A3C3-9F2819850833}">
      <dsp:nvSpPr>
        <dsp:cNvPr id="0" name=""/>
        <dsp:cNvSpPr/>
      </dsp:nvSpPr>
      <dsp:spPr>
        <a:xfrm>
          <a:off x="71990" y="4031463"/>
          <a:ext cx="1645920" cy="575923"/>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6000" b="-3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A937-ED1E-47FA-8446-E3026D25C7A1}">
      <dsp:nvSpPr>
        <dsp:cNvPr id="0" name=""/>
        <dsp:cNvSpPr/>
      </dsp:nvSpPr>
      <dsp:spPr>
        <a:xfrm>
          <a:off x="178256" y="246585"/>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Newidiadau sylweddol </a:t>
          </a:r>
          <a:r>
            <a:rPr lang="en-GB" sz="1800" b="1" kern="1200" dirty="0" smtClean="0">
              <a:latin typeface="Arial" panose="020B0604020202020204" pitchFamily="34" charset="0"/>
              <a:cs typeface="Arial" panose="020B0604020202020204" pitchFamily="34" charset="0"/>
            </a:rPr>
            <a:t/>
          </a:r>
          <a:br>
            <a:rPr lang="en-GB" sz="1800" b="1" kern="1200" dirty="0" smtClean="0">
              <a:latin typeface="Arial" panose="020B0604020202020204" pitchFamily="34" charset="0"/>
              <a:cs typeface="Arial" panose="020B0604020202020204" pitchFamily="34" charset="0"/>
            </a:rPr>
          </a:br>
          <a:r>
            <a:rPr lang="en-GB" sz="1800" b="1" kern="1200" dirty="0" smtClean="0">
              <a:latin typeface="Arial" panose="020B0604020202020204" pitchFamily="34" charset="0"/>
              <a:cs typeface="Arial" panose="020B0604020202020204" pitchFamily="34" charset="0"/>
            </a:rPr>
            <a:t>yn </a:t>
          </a:r>
          <a:r>
            <a:rPr lang="en-GB" sz="1800" b="1" kern="1200" dirty="0">
              <a:latin typeface="Arial" panose="020B0604020202020204" pitchFamily="34" charset="0"/>
              <a:cs typeface="Arial" panose="020B0604020202020204" pitchFamily="34" charset="0"/>
            </a:rPr>
            <a:t>strwythurau’r teulu </a:t>
          </a:r>
          <a:r>
            <a:rPr lang="en-GB" sz="1800" b="1" kern="1200" dirty="0" smtClean="0">
              <a:latin typeface="Arial" panose="020B0604020202020204" pitchFamily="34" charset="0"/>
              <a:cs typeface="Arial" panose="020B0604020202020204" pitchFamily="34" charset="0"/>
            </a:rPr>
            <a:t/>
          </a:r>
          <a:br>
            <a:rPr lang="en-GB" sz="1800" b="1" kern="1200" dirty="0" smtClean="0">
              <a:latin typeface="Arial" panose="020B0604020202020204" pitchFamily="34" charset="0"/>
              <a:cs typeface="Arial" panose="020B0604020202020204" pitchFamily="34" charset="0"/>
            </a:rPr>
          </a:br>
          <a:r>
            <a:rPr lang="en-GB" sz="1800" b="1" kern="1200" dirty="0" smtClean="0">
              <a:latin typeface="Arial" panose="020B0604020202020204" pitchFamily="34" charset="0"/>
              <a:cs typeface="Arial" panose="020B0604020202020204" pitchFamily="34" charset="0"/>
            </a:rPr>
            <a:t>a’r </a:t>
          </a:r>
          <a:r>
            <a:rPr lang="en-GB" sz="1800" b="1" kern="1200" dirty="0">
              <a:latin typeface="Arial" panose="020B0604020202020204" pitchFamily="34" charset="0"/>
              <a:cs typeface="Arial" panose="020B0604020202020204" pitchFamily="34" charset="0"/>
            </a:rPr>
            <a:t>gymuned</a:t>
          </a:r>
        </a:p>
      </dsp:txBody>
      <dsp:txXfrm>
        <a:off x="178256" y="246585"/>
        <a:ext cx="3659921" cy="1143725"/>
      </dsp:txXfrm>
    </dsp:sp>
    <dsp:sp modelId="{CBD4AC26-D7B2-4B3F-82B7-D77D2A31274C}">
      <dsp:nvSpPr>
        <dsp:cNvPr id="0" name=""/>
        <dsp:cNvSpPr/>
      </dsp:nvSpPr>
      <dsp:spPr>
        <a:xfrm>
          <a:off x="25760" y="81380"/>
          <a:ext cx="800607" cy="120091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9BBB1-FA5E-430A-B252-E8A837B992DF}">
      <dsp:nvSpPr>
        <dsp:cNvPr id="0" name=""/>
        <dsp:cNvSpPr/>
      </dsp:nvSpPr>
      <dsp:spPr>
        <a:xfrm>
          <a:off x="4201018" y="246585"/>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Defnydd gwell o dechnoleg</a:t>
          </a:r>
        </a:p>
      </dsp:txBody>
      <dsp:txXfrm>
        <a:off x="4201018" y="246585"/>
        <a:ext cx="3659921" cy="1143725"/>
      </dsp:txXfrm>
    </dsp:sp>
    <dsp:sp modelId="{AD38B3E9-4891-4A8A-A675-F18583D0E7D9}">
      <dsp:nvSpPr>
        <dsp:cNvPr id="0" name=""/>
        <dsp:cNvSpPr/>
      </dsp:nvSpPr>
      <dsp:spPr>
        <a:xfrm>
          <a:off x="4048521" y="81380"/>
          <a:ext cx="800607" cy="120091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605D7B-B97B-4B84-9DD2-7E349D1F3FF4}">
      <dsp:nvSpPr>
        <dsp:cNvPr id="0" name=""/>
        <dsp:cNvSpPr/>
      </dsp:nvSpPr>
      <dsp:spPr>
        <a:xfrm>
          <a:off x="178256" y="1686408"/>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Pwysau ariannol cynyddol ar wasanaethau cyhoeddus</a:t>
          </a:r>
        </a:p>
      </dsp:txBody>
      <dsp:txXfrm>
        <a:off x="178256" y="1686408"/>
        <a:ext cx="3659921" cy="1143725"/>
      </dsp:txXfrm>
    </dsp:sp>
    <dsp:sp modelId="{B5704A87-1DE4-4629-91E9-B96937D68F91}">
      <dsp:nvSpPr>
        <dsp:cNvPr id="0" name=""/>
        <dsp:cNvSpPr/>
      </dsp:nvSpPr>
      <dsp:spPr>
        <a:xfrm>
          <a:off x="25760" y="1521203"/>
          <a:ext cx="800607" cy="12009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4000" r="-19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2D623-62F1-4168-AA58-C9F3A7BA51AC}">
      <dsp:nvSpPr>
        <dsp:cNvPr id="0" name=""/>
        <dsp:cNvSpPr/>
      </dsp:nvSpPr>
      <dsp:spPr>
        <a:xfrm>
          <a:off x="4201018" y="1686408"/>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Newidiadau yn nisgwyliadau’r cyhoedd</a:t>
          </a:r>
        </a:p>
      </dsp:txBody>
      <dsp:txXfrm>
        <a:off x="4201018" y="1686408"/>
        <a:ext cx="3659921" cy="1143725"/>
      </dsp:txXfrm>
    </dsp:sp>
    <dsp:sp modelId="{D0B71673-AA5E-462D-98ED-A4516B202E7E}">
      <dsp:nvSpPr>
        <dsp:cNvPr id="0" name=""/>
        <dsp:cNvSpPr/>
      </dsp:nvSpPr>
      <dsp:spPr>
        <a:xfrm>
          <a:off x="4048521" y="1521203"/>
          <a:ext cx="800607" cy="120091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5A5071-547C-4F87-81BA-BE7965548551}">
      <dsp:nvSpPr>
        <dsp:cNvPr id="0" name=""/>
        <dsp:cNvSpPr/>
      </dsp:nvSpPr>
      <dsp:spPr>
        <a:xfrm>
          <a:off x="178256" y="3126232"/>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Poblogaeth sy’n heneiddio</a:t>
          </a:r>
        </a:p>
      </dsp:txBody>
      <dsp:txXfrm>
        <a:off x="178256" y="3126232"/>
        <a:ext cx="3659921" cy="1143725"/>
      </dsp:txXfrm>
    </dsp:sp>
    <dsp:sp modelId="{10308575-1917-4910-8A22-2086E73F291F}">
      <dsp:nvSpPr>
        <dsp:cNvPr id="0" name=""/>
        <dsp:cNvSpPr/>
      </dsp:nvSpPr>
      <dsp:spPr>
        <a:xfrm>
          <a:off x="25760" y="2961027"/>
          <a:ext cx="800607" cy="120091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A53403-770C-4BCC-8EF3-9F46C14696A3}">
      <dsp:nvSpPr>
        <dsp:cNvPr id="0" name=""/>
        <dsp:cNvSpPr/>
      </dsp:nvSpPr>
      <dsp:spPr>
        <a:xfrm>
          <a:off x="4201018" y="3126232"/>
          <a:ext cx="3659921" cy="114372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4683" tIns="68580" rIns="68580" bIns="68580" numCol="1" spcCol="1270" anchor="ctr" anchorCtr="0">
          <a:noAutofit/>
        </a:bodyPr>
        <a:lstStyle/>
        <a:p>
          <a:pPr lvl="0" algn="l"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Anghenion mwyfwy cymhleth</a:t>
          </a:r>
        </a:p>
      </dsp:txBody>
      <dsp:txXfrm>
        <a:off x="4201018" y="3126232"/>
        <a:ext cx="3659921" cy="1143725"/>
      </dsp:txXfrm>
    </dsp:sp>
    <dsp:sp modelId="{3095266D-6D9B-4ADD-BE0A-1F937C03E155}">
      <dsp:nvSpPr>
        <dsp:cNvPr id="0" name=""/>
        <dsp:cNvSpPr/>
      </dsp:nvSpPr>
      <dsp:spPr>
        <a:xfrm>
          <a:off x="4048521" y="2961027"/>
          <a:ext cx="800607" cy="1200911"/>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883C-7902-4B43-9FC3-D3D0116F7276}">
      <dsp:nvSpPr>
        <dsp:cNvPr id="0" name=""/>
        <dsp:cNvSpPr/>
      </dsp:nvSpPr>
      <dsp:spPr>
        <a:xfrm>
          <a:off x="2146124" y="508422"/>
          <a:ext cx="3347993" cy="3347993"/>
        </a:xfrm>
        <a:prstGeom prst="blockArc">
          <a:avLst>
            <a:gd name="adj1" fmla="val 10787392"/>
            <a:gd name="adj2" fmla="val 1649451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21C0E-11BA-41FE-A4D9-6584E7982810}">
      <dsp:nvSpPr>
        <dsp:cNvPr id="0" name=""/>
        <dsp:cNvSpPr/>
      </dsp:nvSpPr>
      <dsp:spPr>
        <a:xfrm>
          <a:off x="2146124" y="520416"/>
          <a:ext cx="3347993" cy="3347993"/>
        </a:xfrm>
        <a:prstGeom prst="blockArc">
          <a:avLst>
            <a:gd name="adj1" fmla="val 5105483"/>
            <a:gd name="adj2" fmla="val 10812608"/>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98F06-85DF-47AA-B619-653499F941D0}">
      <dsp:nvSpPr>
        <dsp:cNvPr id="0" name=""/>
        <dsp:cNvSpPr/>
      </dsp:nvSpPr>
      <dsp:spPr>
        <a:xfrm>
          <a:off x="2481946" y="526197"/>
          <a:ext cx="3347993" cy="3347993"/>
        </a:xfrm>
        <a:prstGeom prst="blockArc">
          <a:avLst>
            <a:gd name="adj1" fmla="val 21575239"/>
            <a:gd name="adj2" fmla="val 5812854"/>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A5E34-8E26-4BA7-9711-A4AFE466FEA9}">
      <dsp:nvSpPr>
        <dsp:cNvPr id="0" name=""/>
        <dsp:cNvSpPr/>
      </dsp:nvSpPr>
      <dsp:spPr>
        <a:xfrm>
          <a:off x="2481946" y="502642"/>
          <a:ext cx="3347993" cy="3347993"/>
        </a:xfrm>
        <a:prstGeom prst="blockArc">
          <a:avLst>
            <a:gd name="adj1" fmla="val 15787146"/>
            <a:gd name="adj2" fmla="val 24761"/>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7CAFD-0B05-402A-991E-4D5CD8EA7107}">
      <dsp:nvSpPr>
        <dsp:cNvPr id="0" name=""/>
        <dsp:cNvSpPr/>
      </dsp:nvSpPr>
      <dsp:spPr>
        <a:xfrm>
          <a:off x="2866382" y="1339833"/>
          <a:ext cx="2187311" cy="1697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Trawsnewid</a:t>
          </a:r>
          <a:endParaRPr lang="en-US" sz="1800" b="1" kern="1200" dirty="0"/>
        </a:p>
      </dsp:txBody>
      <dsp:txXfrm>
        <a:off x="3186706" y="1588377"/>
        <a:ext cx="1546663" cy="1200077"/>
      </dsp:txXfrm>
    </dsp:sp>
    <dsp:sp modelId="{A28A3EC3-00A1-4EA8-AACE-EF907B69D128}">
      <dsp:nvSpPr>
        <dsp:cNvPr id="0" name=""/>
        <dsp:cNvSpPr/>
      </dsp:nvSpPr>
      <dsp:spPr>
        <a:xfrm>
          <a:off x="2964357" y="-251689"/>
          <a:ext cx="1991362" cy="16098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Asesiad </a:t>
          </a:r>
          <a:r>
            <a:rPr lang="en-GB" sz="1800" b="1" kern="1200" dirty="0" smtClean="0"/>
            <a:t>poblogaeth</a:t>
          </a:r>
          <a:endParaRPr lang="en-US" sz="1800" b="1" kern="1200" dirty="0"/>
        </a:p>
      </dsp:txBody>
      <dsp:txXfrm>
        <a:off x="3255985" y="-15932"/>
        <a:ext cx="1408106" cy="1138338"/>
      </dsp:txXfrm>
    </dsp:sp>
    <dsp:sp modelId="{C8BE40C9-83A7-4DDF-B6FF-FB8950720739}">
      <dsp:nvSpPr>
        <dsp:cNvPr id="0" name=""/>
        <dsp:cNvSpPr/>
      </dsp:nvSpPr>
      <dsp:spPr>
        <a:xfrm>
          <a:off x="4857673" y="1395820"/>
          <a:ext cx="1866812" cy="15851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Integreiddio</a:t>
          </a:r>
          <a:endParaRPr lang="en-US" sz="1800" b="1" kern="1200" dirty="0"/>
        </a:p>
      </dsp:txBody>
      <dsp:txXfrm>
        <a:off x="5131061" y="1627966"/>
        <a:ext cx="1320036" cy="1120900"/>
      </dsp:txXfrm>
    </dsp:sp>
    <dsp:sp modelId="{6F418D6E-8AF4-47B4-B928-35085B0E1B75}">
      <dsp:nvSpPr>
        <dsp:cNvPr id="0" name=""/>
        <dsp:cNvSpPr/>
      </dsp:nvSpPr>
      <dsp:spPr>
        <a:xfrm>
          <a:off x="2776573" y="3044165"/>
          <a:ext cx="2366931" cy="15588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Modelau gwasanaeth newydd a chydgynhyrchu</a:t>
          </a:r>
          <a:endParaRPr lang="en-US" sz="1800" b="1" kern="1200" dirty="0"/>
        </a:p>
      </dsp:txBody>
      <dsp:txXfrm>
        <a:off x="3123202" y="3272455"/>
        <a:ext cx="1673673" cy="1102281"/>
      </dsp:txXfrm>
    </dsp:sp>
    <dsp:sp modelId="{B4ABB548-7598-4161-8B62-B2E6E6577DB5}">
      <dsp:nvSpPr>
        <dsp:cNvPr id="0" name=""/>
        <dsp:cNvSpPr/>
      </dsp:nvSpPr>
      <dsp:spPr>
        <a:xfrm>
          <a:off x="1218169" y="1373187"/>
          <a:ext cx="1933567" cy="16304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a:t>Rheoli’r galw</a:t>
          </a:r>
          <a:endParaRPr lang="en-US" sz="1800" b="1" kern="1200" dirty="0"/>
        </a:p>
      </dsp:txBody>
      <dsp:txXfrm>
        <a:off x="1501333" y="1611962"/>
        <a:ext cx="1367239" cy="1152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17F09-EAB3-4C1A-A22D-6D37CB2032B7}">
      <dsp:nvSpPr>
        <dsp:cNvPr id="0" name=""/>
        <dsp:cNvSpPr/>
      </dsp:nvSpPr>
      <dsp:spPr>
        <a:xfrm>
          <a:off x="3141644" y="1698010"/>
          <a:ext cx="1603410" cy="1166560"/>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Darpariaeth gyfredol</a:t>
          </a:r>
        </a:p>
      </dsp:txBody>
      <dsp:txXfrm>
        <a:off x="3376458" y="1868849"/>
        <a:ext cx="1133782" cy="824882"/>
      </dsp:txXfrm>
    </dsp:sp>
    <dsp:sp modelId="{C2AE98FA-7834-49F8-869B-E2AA17A6F941}">
      <dsp:nvSpPr>
        <dsp:cNvPr id="0" name=""/>
        <dsp:cNvSpPr/>
      </dsp:nvSpPr>
      <dsp:spPr>
        <a:xfrm rot="16661671">
          <a:off x="3925213" y="1255729"/>
          <a:ext cx="255815"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a:off x="3958447" y="1378991"/>
        <a:ext cx="179071" cy="255710"/>
      </dsp:txXfrm>
    </dsp:sp>
    <dsp:sp modelId="{CF41515D-8B81-48A6-AA34-9C7349510D82}">
      <dsp:nvSpPr>
        <dsp:cNvPr id="0" name=""/>
        <dsp:cNvSpPr/>
      </dsp:nvSpPr>
      <dsp:spPr>
        <a:xfrm>
          <a:off x="3062986" y="-45740"/>
          <a:ext cx="2217924" cy="1270115"/>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Ble mae’r gwasanaethau?</a:t>
          </a:r>
        </a:p>
      </dsp:txBody>
      <dsp:txXfrm>
        <a:off x="3387793" y="140264"/>
        <a:ext cx="1568310" cy="898107"/>
      </dsp:txXfrm>
    </dsp:sp>
    <dsp:sp modelId="{837115F1-87E9-4F76-9676-89AE92292740}">
      <dsp:nvSpPr>
        <dsp:cNvPr id="0" name=""/>
        <dsp:cNvSpPr/>
      </dsp:nvSpPr>
      <dsp:spPr>
        <a:xfrm rot="20212509">
          <a:off x="4782974" y="1616978"/>
          <a:ext cx="433956"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a:off x="4788110" y="1727321"/>
        <a:ext cx="306101" cy="255710"/>
      </dsp:txXfrm>
    </dsp:sp>
    <dsp:sp modelId="{CC7B290A-F72E-44AB-B1F6-6806FC5449F6}">
      <dsp:nvSpPr>
        <dsp:cNvPr id="0" name=""/>
        <dsp:cNvSpPr/>
      </dsp:nvSpPr>
      <dsp:spPr>
        <a:xfrm>
          <a:off x="5082168" y="681855"/>
          <a:ext cx="2443437"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Ydy’r hyn sydd </a:t>
          </a:r>
          <a:r>
            <a:rPr lang="en-GB" sz="1500" b="1" kern="1200" dirty="0" smtClean="0">
              <a:solidFill>
                <a:srgbClr val="00408B"/>
              </a:solidFill>
              <a:latin typeface="Arial" pitchFamily="34" charset="0"/>
              <a:cs typeface="Arial" pitchFamily="34" charset="0"/>
            </a:rPr>
            <a:t>gennyn </a:t>
          </a:r>
          <a:r>
            <a:rPr lang="en-GB" sz="1500" b="1" kern="1200" dirty="0">
              <a:solidFill>
                <a:srgbClr val="00408B"/>
              </a:solidFill>
              <a:latin typeface="Arial" pitchFamily="34" charset="0"/>
              <a:cs typeface="Arial" pitchFamily="34" charset="0"/>
            </a:rPr>
            <a:t>ni’n cynyrchioli arfer da?</a:t>
          </a:r>
        </a:p>
      </dsp:txBody>
      <dsp:txXfrm>
        <a:off x="5440001" y="855064"/>
        <a:ext cx="1727771" cy="836324"/>
      </dsp:txXfrm>
    </dsp:sp>
    <dsp:sp modelId="{C88775E4-3DA1-493A-B9D3-1C8A35619D70}">
      <dsp:nvSpPr>
        <dsp:cNvPr id="0" name=""/>
        <dsp:cNvSpPr/>
      </dsp:nvSpPr>
      <dsp:spPr>
        <a:xfrm rot="424085">
          <a:off x="4874086" y="2204933"/>
          <a:ext cx="344063"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a:off x="4874478" y="2283819"/>
        <a:ext cx="240844" cy="255710"/>
      </dsp:txXfrm>
    </dsp:sp>
    <dsp:sp modelId="{D9B72FFE-0A2E-4DA3-9217-AA5A95FB8F64}">
      <dsp:nvSpPr>
        <dsp:cNvPr id="0" name=""/>
        <dsp:cNvSpPr/>
      </dsp:nvSpPr>
      <dsp:spPr>
        <a:xfrm>
          <a:off x="5339691" y="2014536"/>
          <a:ext cx="2443437"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Beth yw barn cleifion am wasanaethau?</a:t>
          </a:r>
        </a:p>
      </dsp:txBody>
      <dsp:txXfrm>
        <a:off x="5697524" y="2187745"/>
        <a:ext cx="1727771" cy="836324"/>
      </dsp:txXfrm>
    </dsp:sp>
    <dsp:sp modelId="{E77B07CB-34FE-4FD8-847D-3E3C69599E8F}">
      <dsp:nvSpPr>
        <dsp:cNvPr id="0" name=""/>
        <dsp:cNvSpPr/>
      </dsp:nvSpPr>
      <dsp:spPr>
        <a:xfrm rot="2560248">
          <a:off x="4508740" y="2772626"/>
          <a:ext cx="397538"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a:off x="4524527" y="2817445"/>
        <a:ext cx="278277" cy="255710"/>
      </dsp:txXfrm>
    </dsp:sp>
    <dsp:sp modelId="{15596CF8-348F-4D70-BBE8-B710C6506BCC}">
      <dsp:nvSpPr>
        <dsp:cNvPr id="0" name=""/>
        <dsp:cNvSpPr/>
      </dsp:nvSpPr>
      <dsp:spPr>
        <a:xfrm>
          <a:off x="4337789" y="3179744"/>
          <a:ext cx="2443437"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Faint o bobl </a:t>
          </a:r>
          <a:r>
            <a:rPr lang="en-GB" sz="1500" b="1" kern="1200" dirty="0" smtClean="0">
              <a:solidFill>
                <a:srgbClr val="00408B"/>
              </a:solidFill>
              <a:latin typeface="Arial" pitchFamily="34" charset="0"/>
              <a:cs typeface="Arial" pitchFamily="34" charset="0"/>
            </a:rPr>
            <a:t/>
          </a:r>
          <a:br>
            <a:rPr lang="en-GB" sz="1500" b="1" kern="1200" dirty="0" smtClean="0">
              <a:solidFill>
                <a:srgbClr val="00408B"/>
              </a:solidFill>
              <a:latin typeface="Arial" pitchFamily="34" charset="0"/>
              <a:cs typeface="Arial" pitchFamily="34" charset="0"/>
            </a:rPr>
          </a:br>
          <a:r>
            <a:rPr lang="en-GB" sz="1500" b="1" kern="1200" dirty="0" smtClean="0">
              <a:solidFill>
                <a:srgbClr val="00408B"/>
              </a:solidFill>
              <a:latin typeface="Arial" pitchFamily="34" charset="0"/>
              <a:cs typeface="Arial" pitchFamily="34" charset="0"/>
            </a:rPr>
            <a:t>sy’n </a:t>
          </a:r>
          <a:r>
            <a:rPr lang="en-GB" sz="1500" b="1" kern="1200" dirty="0">
              <a:solidFill>
                <a:srgbClr val="00408B"/>
              </a:solidFill>
              <a:latin typeface="Arial" pitchFamily="34" charset="0"/>
              <a:cs typeface="Arial" pitchFamily="34" charset="0"/>
            </a:rPr>
            <a:t>defnyddio gwasanaethau, am faint, ar ba adegau?</a:t>
          </a:r>
        </a:p>
      </dsp:txBody>
      <dsp:txXfrm>
        <a:off x="4695622" y="3352953"/>
        <a:ext cx="1727771" cy="836324"/>
      </dsp:txXfrm>
    </dsp:sp>
    <dsp:sp modelId="{1D8B2A6B-9F82-4402-8F42-848ECD6AD446}">
      <dsp:nvSpPr>
        <dsp:cNvPr id="0" name=""/>
        <dsp:cNvSpPr/>
      </dsp:nvSpPr>
      <dsp:spPr>
        <a:xfrm rot="7717998">
          <a:off x="3199699" y="2799725"/>
          <a:ext cx="317969"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rot="10800000">
        <a:off x="3277172" y="2847703"/>
        <a:ext cx="222578" cy="255710"/>
      </dsp:txXfrm>
    </dsp:sp>
    <dsp:sp modelId="{AD2E8BCA-D250-468D-965C-FD00B995370D}">
      <dsp:nvSpPr>
        <dsp:cNvPr id="0" name=""/>
        <dsp:cNvSpPr/>
      </dsp:nvSpPr>
      <dsp:spPr>
        <a:xfrm>
          <a:off x="1503255" y="3214336"/>
          <a:ext cx="2443437"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Beth sy’n cael ei ddarparu gan y gwahanol sectorau?</a:t>
          </a:r>
        </a:p>
      </dsp:txBody>
      <dsp:txXfrm>
        <a:off x="1861088" y="3387545"/>
        <a:ext cx="1727771" cy="836324"/>
      </dsp:txXfrm>
    </dsp:sp>
    <dsp:sp modelId="{9431EC57-AF23-4D02-8671-FDBC6C8CBFB6}">
      <dsp:nvSpPr>
        <dsp:cNvPr id="0" name=""/>
        <dsp:cNvSpPr/>
      </dsp:nvSpPr>
      <dsp:spPr>
        <a:xfrm rot="10324939">
          <a:off x="2782008" y="2211227"/>
          <a:ext cx="265857"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rot="10800000">
        <a:off x="2861385" y="2290970"/>
        <a:ext cx="186100" cy="255710"/>
      </dsp:txXfrm>
    </dsp:sp>
    <dsp:sp modelId="{19C2F77F-D770-4A2E-AD20-0786D1B29C7C}">
      <dsp:nvSpPr>
        <dsp:cNvPr id="0" name=""/>
        <dsp:cNvSpPr/>
      </dsp:nvSpPr>
      <dsp:spPr>
        <a:xfrm>
          <a:off x="263134" y="2031838"/>
          <a:ext cx="2443437"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Pa mor </a:t>
          </a:r>
          <a:r>
            <a:rPr lang="en-GB" sz="1500" b="1" kern="1200" dirty="0" smtClean="0">
              <a:solidFill>
                <a:srgbClr val="00408B"/>
              </a:solidFill>
              <a:latin typeface="Arial" pitchFamily="34" charset="0"/>
              <a:cs typeface="Arial" pitchFamily="34" charset="0"/>
            </a:rPr>
            <a:t/>
          </a:r>
          <a:br>
            <a:rPr lang="en-GB" sz="1500" b="1" kern="1200" dirty="0" smtClean="0">
              <a:solidFill>
                <a:srgbClr val="00408B"/>
              </a:solidFill>
              <a:latin typeface="Arial" pitchFamily="34" charset="0"/>
              <a:cs typeface="Arial" pitchFamily="34" charset="0"/>
            </a:rPr>
          </a:br>
          <a:r>
            <a:rPr lang="en-GB" sz="1500" b="1" kern="1200" dirty="0" smtClean="0">
              <a:solidFill>
                <a:srgbClr val="00408B"/>
              </a:solidFill>
              <a:latin typeface="Arial" pitchFamily="34" charset="0"/>
              <a:cs typeface="Arial" pitchFamily="34" charset="0"/>
            </a:rPr>
            <a:t>hygyrch </a:t>
          </a:r>
          <a:r>
            <a:rPr lang="en-GB" sz="1500" b="1" kern="1200" dirty="0">
              <a:solidFill>
                <a:srgbClr val="00408B"/>
              </a:solidFill>
              <a:latin typeface="Arial" pitchFamily="34" charset="0"/>
              <a:cs typeface="Arial" pitchFamily="34" charset="0"/>
            </a:rPr>
            <a:t>yw gwasanaethau?</a:t>
          </a:r>
        </a:p>
      </dsp:txBody>
      <dsp:txXfrm>
        <a:off x="620967" y="2205047"/>
        <a:ext cx="1727771" cy="836324"/>
      </dsp:txXfrm>
    </dsp:sp>
    <dsp:sp modelId="{6F9EF033-2CD6-4FDC-9953-41072B510BD3}">
      <dsp:nvSpPr>
        <dsp:cNvPr id="0" name=""/>
        <dsp:cNvSpPr/>
      </dsp:nvSpPr>
      <dsp:spPr>
        <a:xfrm rot="12343906">
          <a:off x="2859140" y="1621331"/>
          <a:ext cx="314000" cy="426182"/>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dirty="0">
            <a:latin typeface="Arial" panose="020B0604020202020204" pitchFamily="34" charset="0"/>
            <a:cs typeface="Arial" panose="020B0604020202020204" pitchFamily="34" charset="0"/>
          </a:endParaRPr>
        </a:p>
      </dsp:txBody>
      <dsp:txXfrm rot="10800000">
        <a:off x="2948669" y="1727016"/>
        <a:ext cx="219800" cy="255710"/>
      </dsp:txXfrm>
    </dsp:sp>
    <dsp:sp modelId="{A6851B10-105C-458A-97A4-4BA68C2B23A8}">
      <dsp:nvSpPr>
        <dsp:cNvPr id="0" name=""/>
        <dsp:cNvSpPr/>
      </dsp:nvSpPr>
      <dsp:spPr>
        <a:xfrm>
          <a:off x="285754" y="652289"/>
          <a:ext cx="3009228" cy="1182742"/>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kern="1200" dirty="0">
              <a:solidFill>
                <a:srgbClr val="00408B"/>
              </a:solidFill>
              <a:latin typeface="Arial" pitchFamily="34" charset="0"/>
              <a:cs typeface="Arial" pitchFamily="34" charset="0"/>
            </a:rPr>
            <a:t>Oes gwahaniaeth o ran gweithgarwch, cost  neu ganlyniadau gwasanaethau tebyg?</a:t>
          </a:r>
        </a:p>
      </dsp:txBody>
      <dsp:txXfrm>
        <a:off x="726445" y="825498"/>
        <a:ext cx="2127846" cy="836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E1660-0B80-4C2E-8691-F4BEE6E5FE8E}">
      <dsp:nvSpPr>
        <dsp:cNvPr id="0" name=""/>
        <dsp:cNvSpPr/>
      </dsp:nvSpPr>
      <dsp:spPr>
        <a:xfrm>
          <a:off x="3046554" y="1609942"/>
          <a:ext cx="1793590" cy="1131453"/>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Darpariaeth y dyfodol</a:t>
          </a:r>
        </a:p>
      </dsp:txBody>
      <dsp:txXfrm>
        <a:off x="3309219" y="1775639"/>
        <a:ext cx="1268260" cy="800059"/>
      </dsp:txXfrm>
    </dsp:sp>
    <dsp:sp modelId="{071BBB82-DA94-431E-986B-30F485EB8DD0}">
      <dsp:nvSpPr>
        <dsp:cNvPr id="0" name=""/>
        <dsp:cNvSpPr/>
      </dsp:nvSpPr>
      <dsp:spPr>
        <a:xfrm rot="16200000">
          <a:off x="3826353" y="1201383"/>
          <a:ext cx="233993"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3861452" y="1314255"/>
        <a:ext cx="163795" cy="233320"/>
      </dsp:txXfrm>
    </dsp:sp>
    <dsp:sp modelId="{81322892-370E-41C5-834B-E5A04A449567}">
      <dsp:nvSpPr>
        <dsp:cNvPr id="0" name=""/>
        <dsp:cNvSpPr/>
      </dsp:nvSpPr>
      <dsp:spPr>
        <a:xfrm>
          <a:off x="2803141" y="-19793"/>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Beth fydd pobl leol ei eisiau yn y dyfodol?</a:t>
          </a:r>
        </a:p>
      </dsp:txBody>
      <dsp:txXfrm>
        <a:off x="3137100" y="154221"/>
        <a:ext cx="1612499" cy="840211"/>
      </dsp:txXfrm>
    </dsp:sp>
    <dsp:sp modelId="{2DD46BE1-5596-46B3-AF4C-78EB9EE87A04}">
      <dsp:nvSpPr>
        <dsp:cNvPr id="0" name=""/>
        <dsp:cNvSpPr/>
      </dsp:nvSpPr>
      <dsp:spPr>
        <a:xfrm rot="20453058">
          <a:off x="4846898" y="1612201"/>
          <a:ext cx="322427"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4849565" y="1705812"/>
        <a:ext cx="225699" cy="233320"/>
      </dsp:txXfrm>
    </dsp:sp>
    <dsp:sp modelId="{E3DE5892-38DD-45BF-9587-131D778B15DE}">
      <dsp:nvSpPr>
        <dsp:cNvPr id="0" name=""/>
        <dsp:cNvSpPr/>
      </dsp:nvSpPr>
      <dsp:spPr>
        <a:xfrm>
          <a:off x="5113301" y="780875"/>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Ble mae </a:t>
          </a:r>
          <a:r>
            <a:rPr lang="en-GB" sz="1400" b="1" kern="1200" dirty="0" smtClean="0">
              <a:solidFill>
                <a:srgbClr val="00408B"/>
              </a:solidFill>
              <a:latin typeface="Arial" pitchFamily="34" charset="0"/>
              <a:cs typeface="Arial" pitchFamily="34" charset="0"/>
            </a:rPr>
            <a:t/>
          </a:r>
          <a:br>
            <a:rPr lang="en-GB" sz="1400" b="1" kern="1200" dirty="0" smtClean="0">
              <a:solidFill>
                <a:srgbClr val="00408B"/>
              </a:solidFill>
              <a:latin typeface="Arial" pitchFamily="34" charset="0"/>
              <a:cs typeface="Arial" pitchFamily="34" charset="0"/>
            </a:rPr>
          </a:br>
          <a:r>
            <a:rPr lang="en-GB" sz="1400" b="1" kern="1200" dirty="0" smtClean="0">
              <a:solidFill>
                <a:srgbClr val="00408B"/>
              </a:solidFill>
              <a:latin typeface="Arial" pitchFamily="34" charset="0"/>
              <a:cs typeface="Arial" pitchFamily="34" charset="0"/>
            </a:rPr>
            <a:t>angen </a:t>
          </a:r>
          <a:r>
            <a:rPr lang="en-GB" sz="1400" b="1" kern="1200" dirty="0">
              <a:solidFill>
                <a:srgbClr val="00408B"/>
              </a:solidFill>
              <a:latin typeface="Arial" pitchFamily="34" charset="0"/>
              <a:cs typeface="Arial" pitchFamily="34" charset="0"/>
            </a:rPr>
            <a:t>lleoli gwasanaethau yn y dyfodol?</a:t>
          </a:r>
        </a:p>
      </dsp:txBody>
      <dsp:txXfrm>
        <a:off x="5447260" y="954889"/>
        <a:ext cx="1612499" cy="840211"/>
      </dsp:txXfrm>
    </dsp:sp>
    <dsp:sp modelId="{D9A89026-E0BA-4811-8B84-5E29AD42A238}">
      <dsp:nvSpPr>
        <dsp:cNvPr id="0" name=""/>
        <dsp:cNvSpPr/>
      </dsp:nvSpPr>
      <dsp:spPr>
        <a:xfrm rot="1037214">
          <a:off x="4877833" y="2326281"/>
          <a:ext cx="348445"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4880194" y="2388523"/>
        <a:ext cx="243912" cy="233320"/>
      </dsp:txXfrm>
    </dsp:sp>
    <dsp:sp modelId="{C8926107-07C2-4D42-8CB7-B3654539E3CB}">
      <dsp:nvSpPr>
        <dsp:cNvPr id="0" name=""/>
        <dsp:cNvSpPr/>
      </dsp:nvSpPr>
      <dsp:spPr>
        <a:xfrm>
          <a:off x="5214035" y="2331854"/>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Pwy fydd yn gallu neu pwy fydd yn darparu’r hyn sydd ei angen yn y dyfodol?</a:t>
          </a:r>
        </a:p>
      </dsp:txBody>
      <dsp:txXfrm>
        <a:off x="5547994" y="2505868"/>
        <a:ext cx="1612499" cy="840211"/>
      </dsp:txXfrm>
    </dsp:sp>
    <dsp:sp modelId="{5E507A3D-27C9-473E-BF45-6C770725EFFC}">
      <dsp:nvSpPr>
        <dsp:cNvPr id="0" name=""/>
        <dsp:cNvSpPr/>
      </dsp:nvSpPr>
      <dsp:spPr>
        <a:xfrm rot="5400000">
          <a:off x="3826353" y="2761088"/>
          <a:ext cx="233993"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a:off x="3861452" y="2803762"/>
        <a:ext cx="163795" cy="233320"/>
      </dsp:txXfrm>
    </dsp:sp>
    <dsp:sp modelId="{37089668-BFAA-4914-953B-F5F0FE983DF1}">
      <dsp:nvSpPr>
        <dsp:cNvPr id="0" name=""/>
        <dsp:cNvSpPr/>
      </dsp:nvSpPr>
      <dsp:spPr>
        <a:xfrm>
          <a:off x="2803141" y="3182892"/>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Faint mae darparwyr yn gwerthfawrogi ein busnes?</a:t>
          </a:r>
        </a:p>
      </dsp:txBody>
      <dsp:txXfrm>
        <a:off x="3137100" y="3356906"/>
        <a:ext cx="1612499" cy="840211"/>
      </dsp:txXfrm>
    </dsp:sp>
    <dsp:sp modelId="{64D7A950-624B-4AED-9D97-99E060C3B212}">
      <dsp:nvSpPr>
        <dsp:cNvPr id="0" name=""/>
        <dsp:cNvSpPr/>
      </dsp:nvSpPr>
      <dsp:spPr>
        <a:xfrm rot="9683190">
          <a:off x="2671588" y="2350362"/>
          <a:ext cx="351555"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2774296" y="2411304"/>
        <a:ext cx="246089" cy="233320"/>
      </dsp:txXfrm>
    </dsp:sp>
    <dsp:sp modelId="{AFAF1ADC-0C5B-491F-BB7B-7E555C9C8FF3}">
      <dsp:nvSpPr>
        <dsp:cNvPr id="0" name=""/>
        <dsp:cNvSpPr/>
      </dsp:nvSpPr>
      <dsp:spPr>
        <a:xfrm>
          <a:off x="425834" y="2382225"/>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Pa mor fregus yw’r farchnad?</a:t>
          </a:r>
        </a:p>
      </dsp:txBody>
      <dsp:txXfrm>
        <a:off x="759793" y="2556239"/>
        <a:ext cx="1612499" cy="840211"/>
      </dsp:txXfrm>
    </dsp:sp>
    <dsp:sp modelId="{66001F16-AE10-47DC-8064-D3E907AEDBD3}">
      <dsp:nvSpPr>
        <dsp:cNvPr id="0" name=""/>
        <dsp:cNvSpPr/>
      </dsp:nvSpPr>
      <dsp:spPr>
        <a:xfrm rot="11853234">
          <a:off x="2606313" y="1619984"/>
          <a:ext cx="390085" cy="388866"/>
        </a:xfrm>
        <a:prstGeom prst="rightArrow">
          <a:avLst>
            <a:gd name="adj1" fmla="val 60000"/>
            <a:gd name="adj2" fmla="val 50000"/>
          </a:avLst>
        </a:prstGeom>
        <a:solidFill>
          <a:srgbClr val="C9CF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dirty="0"/>
        </a:p>
      </dsp:txBody>
      <dsp:txXfrm rot="10800000">
        <a:off x="2720257" y="1715349"/>
        <a:ext cx="273425" cy="233320"/>
      </dsp:txXfrm>
    </dsp:sp>
    <dsp:sp modelId="{DC79E4A9-4808-420F-8FEE-08B55DDB873F}">
      <dsp:nvSpPr>
        <dsp:cNvPr id="0" name=""/>
        <dsp:cNvSpPr/>
      </dsp:nvSpPr>
      <dsp:spPr>
        <a:xfrm>
          <a:off x="325095" y="797660"/>
          <a:ext cx="2280417" cy="1188239"/>
        </a:xfrm>
        <a:prstGeom prst="ellipse">
          <a:avLst/>
        </a:prstGeom>
        <a:solidFill>
          <a:srgbClr val="A4AF00"/>
        </a:soli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solidFill>
                <a:srgbClr val="00408B"/>
              </a:solidFill>
              <a:latin typeface="Arial" pitchFamily="34" charset="0"/>
              <a:cs typeface="Arial" pitchFamily="34" charset="0"/>
            </a:rPr>
            <a:t>Beth yw’r gyllideb sydd ar gael dros y </a:t>
          </a:r>
          <a:r>
            <a:rPr lang="en-GB" sz="1400" b="1" kern="1200" dirty="0" smtClean="0">
              <a:solidFill>
                <a:srgbClr val="00408B"/>
              </a:solidFill>
              <a:latin typeface="Arial" pitchFamily="34" charset="0"/>
              <a:cs typeface="Arial" pitchFamily="34" charset="0"/>
            </a:rPr>
            <a:t>tair blynedd </a:t>
          </a:r>
          <a:r>
            <a:rPr lang="en-GB" sz="1400" b="1" kern="1200" dirty="0">
              <a:solidFill>
                <a:srgbClr val="00408B"/>
              </a:solidFill>
              <a:latin typeface="Arial" pitchFamily="34" charset="0"/>
              <a:cs typeface="Arial" pitchFamily="34" charset="0"/>
            </a:rPr>
            <a:t>nesaf?</a:t>
          </a:r>
        </a:p>
      </dsp:txBody>
      <dsp:txXfrm>
        <a:off x="659054" y="971674"/>
        <a:ext cx="1612499" cy="840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E883C-7902-4B43-9FC3-D3D0116F7276}">
      <dsp:nvSpPr>
        <dsp:cNvPr id="0" name=""/>
        <dsp:cNvSpPr/>
      </dsp:nvSpPr>
      <dsp:spPr>
        <a:xfrm>
          <a:off x="1311795" y="288277"/>
          <a:ext cx="1899990" cy="1899990"/>
        </a:xfrm>
        <a:prstGeom prst="blockArc">
          <a:avLst>
            <a:gd name="adj1" fmla="val 10787392"/>
            <a:gd name="adj2" fmla="val 1649451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21C0E-11BA-41FE-A4D9-6584E7982810}">
      <dsp:nvSpPr>
        <dsp:cNvPr id="0" name=""/>
        <dsp:cNvSpPr/>
      </dsp:nvSpPr>
      <dsp:spPr>
        <a:xfrm>
          <a:off x="1311795" y="295083"/>
          <a:ext cx="1899990" cy="1899990"/>
        </a:xfrm>
        <a:prstGeom prst="blockArc">
          <a:avLst>
            <a:gd name="adj1" fmla="val 5105483"/>
            <a:gd name="adj2" fmla="val 10812608"/>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798F06-85DF-47AA-B619-653499F941D0}">
      <dsp:nvSpPr>
        <dsp:cNvPr id="0" name=""/>
        <dsp:cNvSpPr/>
      </dsp:nvSpPr>
      <dsp:spPr>
        <a:xfrm>
          <a:off x="1502373" y="298364"/>
          <a:ext cx="1899990" cy="1899990"/>
        </a:xfrm>
        <a:prstGeom prst="blockArc">
          <a:avLst>
            <a:gd name="adj1" fmla="val 21575239"/>
            <a:gd name="adj2" fmla="val 5812854"/>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9A5E34-8E26-4BA7-9711-A4AFE466FEA9}">
      <dsp:nvSpPr>
        <dsp:cNvPr id="0" name=""/>
        <dsp:cNvSpPr/>
      </dsp:nvSpPr>
      <dsp:spPr>
        <a:xfrm>
          <a:off x="1502373" y="284996"/>
          <a:ext cx="1899990" cy="1899990"/>
        </a:xfrm>
        <a:prstGeom prst="blockArc">
          <a:avLst>
            <a:gd name="adj1" fmla="val 15787146"/>
            <a:gd name="adj2" fmla="val 24761"/>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47CAFD-0B05-402A-991E-4D5CD8EA7107}">
      <dsp:nvSpPr>
        <dsp:cNvPr id="0" name=""/>
        <dsp:cNvSpPr/>
      </dsp:nvSpPr>
      <dsp:spPr>
        <a:xfrm>
          <a:off x="1720377" y="759975"/>
          <a:ext cx="1241632" cy="963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Trawsnewid</a:t>
          </a:r>
          <a:endParaRPr lang="en-US" sz="800" b="1" kern="1200" dirty="0">
            <a:latin typeface="Arial" panose="020B0604020202020204" pitchFamily="34" charset="0"/>
            <a:cs typeface="Arial" panose="020B0604020202020204" pitchFamily="34" charset="0"/>
          </a:endParaRPr>
        </a:p>
      </dsp:txBody>
      <dsp:txXfrm>
        <a:off x="1902210" y="901062"/>
        <a:ext cx="877966" cy="681225"/>
      </dsp:txXfrm>
    </dsp:sp>
    <dsp:sp modelId="{A28A3EC3-00A1-4EA8-AACE-EF907B69D128}">
      <dsp:nvSpPr>
        <dsp:cNvPr id="0" name=""/>
        <dsp:cNvSpPr/>
      </dsp:nvSpPr>
      <dsp:spPr>
        <a:xfrm>
          <a:off x="1775992" y="-143202"/>
          <a:ext cx="1130401" cy="9138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Asesiad poblogaeth</a:t>
          </a:r>
          <a:endParaRPr lang="en-US" sz="800" b="1" kern="1200" dirty="0">
            <a:latin typeface="Arial" panose="020B0604020202020204" pitchFamily="34" charset="0"/>
            <a:cs typeface="Arial" panose="020B0604020202020204" pitchFamily="34" charset="0"/>
          </a:endParaRPr>
        </a:p>
      </dsp:txBody>
      <dsp:txXfrm>
        <a:off x="1941535" y="-9374"/>
        <a:ext cx="799315" cy="646180"/>
      </dsp:txXfrm>
    </dsp:sp>
    <dsp:sp modelId="{C8BE40C9-83A7-4DDF-B6FF-FB8950720739}">
      <dsp:nvSpPr>
        <dsp:cNvPr id="0" name=""/>
        <dsp:cNvSpPr/>
      </dsp:nvSpPr>
      <dsp:spPr>
        <a:xfrm>
          <a:off x="2850454" y="791756"/>
          <a:ext cx="1059700" cy="8998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Integreiddio</a:t>
          </a:r>
          <a:endParaRPr lang="en-US" sz="800" b="1" kern="1200" dirty="0">
            <a:latin typeface="Arial" panose="020B0604020202020204" pitchFamily="34" charset="0"/>
            <a:cs typeface="Arial" panose="020B0604020202020204" pitchFamily="34" charset="0"/>
          </a:endParaRPr>
        </a:p>
      </dsp:txBody>
      <dsp:txXfrm>
        <a:off x="3005643" y="923534"/>
        <a:ext cx="749322" cy="636282"/>
      </dsp:txXfrm>
    </dsp:sp>
    <dsp:sp modelId="{6F418D6E-8AF4-47B4-B928-35085B0E1B75}">
      <dsp:nvSpPr>
        <dsp:cNvPr id="0" name=""/>
        <dsp:cNvSpPr/>
      </dsp:nvSpPr>
      <dsp:spPr>
        <a:xfrm>
          <a:off x="1760103" y="1727190"/>
          <a:ext cx="1162180" cy="8848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Modelau gwasanaeth newydd a chydgynhyrchu</a:t>
          </a:r>
          <a:endParaRPr lang="en-US" sz="800" b="1" kern="1200" dirty="0">
            <a:latin typeface="Arial" panose="020B0604020202020204" pitchFamily="34" charset="0"/>
            <a:cs typeface="Arial" panose="020B0604020202020204" pitchFamily="34" charset="0"/>
          </a:endParaRPr>
        </a:p>
      </dsp:txBody>
      <dsp:txXfrm>
        <a:off x="1930300" y="1856779"/>
        <a:ext cx="821786" cy="625713"/>
      </dsp:txXfrm>
    </dsp:sp>
    <dsp:sp modelId="{B4ABB548-7598-4161-8B62-B2E6E6577DB5}">
      <dsp:nvSpPr>
        <dsp:cNvPr id="0" name=""/>
        <dsp:cNvSpPr/>
      </dsp:nvSpPr>
      <dsp:spPr>
        <a:xfrm>
          <a:off x="785039" y="778909"/>
          <a:ext cx="1097593" cy="9255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b="1" kern="1200" dirty="0">
              <a:latin typeface="Arial" panose="020B0604020202020204" pitchFamily="34" charset="0"/>
              <a:cs typeface="Arial" panose="020B0604020202020204" pitchFamily="34" charset="0"/>
            </a:rPr>
            <a:t>Rheoli’r galw</a:t>
          </a:r>
          <a:endParaRPr lang="en-US" sz="800" b="1" kern="1200" dirty="0">
            <a:latin typeface="Arial" panose="020B0604020202020204" pitchFamily="34" charset="0"/>
            <a:cs typeface="Arial" panose="020B0604020202020204" pitchFamily="34" charset="0"/>
          </a:endParaRPr>
        </a:p>
      </dsp:txBody>
      <dsp:txXfrm>
        <a:off x="945778" y="914450"/>
        <a:ext cx="776115" cy="654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185CA-E995-4172-B723-77C00D9B5B8D}">
      <dsp:nvSpPr>
        <dsp:cNvPr id="0" name=""/>
        <dsp:cNvSpPr/>
      </dsp:nvSpPr>
      <dsp:spPr>
        <a:xfrm>
          <a:off x="22" y="325933"/>
          <a:ext cx="2117352" cy="6250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Blaenoriaethau’r Ddeddf</a:t>
          </a:r>
        </a:p>
      </dsp:txBody>
      <dsp:txXfrm>
        <a:off x="22" y="325933"/>
        <a:ext cx="2117352" cy="625070"/>
      </dsp:txXfrm>
    </dsp:sp>
    <dsp:sp modelId="{32DD74E0-B938-416B-8C8F-1F169AE9D2C4}">
      <dsp:nvSpPr>
        <dsp:cNvPr id="0" name=""/>
        <dsp:cNvSpPr/>
      </dsp:nvSpPr>
      <dsp:spPr>
        <a:xfrm>
          <a:off x="22" y="951004"/>
          <a:ext cx="2117352"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Pobl hýn ag anghenion cymhleth/cyflyrau hirdymor, yn cynnwys dementia</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Pobl ag anableddau dysgu</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Gofalwyr</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Gwasanaethau Integredig Cymorth </a:t>
          </a:r>
          <a:r>
            <a:rPr lang="en-GB" sz="1400" b="1" kern="1200" dirty="0" smtClean="0">
              <a:latin typeface="Arial" panose="020B0604020202020204" pitchFamily="34" charset="0"/>
              <a:cs typeface="Arial" panose="020B0604020202020204" pitchFamily="34" charset="0"/>
            </a:rPr>
            <a:t/>
          </a:r>
          <a:br>
            <a:rPr lang="en-GB" sz="1400" b="1" kern="1200" dirty="0" smtClean="0">
              <a:latin typeface="Arial" panose="020B0604020202020204" pitchFamily="34" charset="0"/>
              <a:cs typeface="Arial" panose="020B0604020202020204" pitchFamily="34" charset="0"/>
            </a:rPr>
          </a:br>
          <a:r>
            <a:rPr lang="en-GB" sz="1400" b="1" kern="1200" dirty="0" smtClean="0">
              <a:latin typeface="Arial" panose="020B0604020202020204" pitchFamily="34" charset="0"/>
              <a:cs typeface="Arial" panose="020B0604020202020204" pitchFamily="34" charset="0"/>
            </a:rPr>
            <a:t>i </a:t>
          </a:r>
          <a:r>
            <a:rPr lang="en-GB" sz="1400" b="1" kern="1200" dirty="0">
              <a:latin typeface="Arial" panose="020B0604020202020204" pitchFamily="34" charset="0"/>
              <a:cs typeface="Arial" panose="020B0604020202020204" pitchFamily="34" charset="0"/>
            </a:rPr>
            <a:t>Deuluoedd</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Plant ag anghenion cymleth oherwydd anabledd neu salwch</a:t>
          </a:r>
        </a:p>
      </dsp:txBody>
      <dsp:txXfrm>
        <a:off x="22" y="951004"/>
        <a:ext cx="2117352" cy="3074399"/>
      </dsp:txXfrm>
    </dsp:sp>
    <dsp:sp modelId="{5605E020-E738-4DE4-8673-286D4A381A63}">
      <dsp:nvSpPr>
        <dsp:cNvPr id="0" name=""/>
        <dsp:cNvSpPr/>
      </dsp:nvSpPr>
      <dsp:spPr>
        <a:xfrm>
          <a:off x="2413804" y="325933"/>
          <a:ext cx="2117352" cy="62507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GB" sz="1800" b="1" kern="1200" dirty="0">
              <a:latin typeface="Arial" panose="020B0604020202020204" pitchFamily="34" charset="0"/>
              <a:cs typeface="Arial" panose="020B0604020202020204" pitchFamily="34" charset="0"/>
            </a:rPr>
            <a:t>Math o integreiddio</a:t>
          </a:r>
        </a:p>
      </dsp:txBody>
      <dsp:txXfrm>
        <a:off x="2413804" y="325933"/>
        <a:ext cx="2117352" cy="625070"/>
      </dsp:txXfrm>
    </dsp:sp>
    <dsp:sp modelId="{7493CD0A-D782-4341-9CC8-B4B20B57CE6C}">
      <dsp:nvSpPr>
        <dsp:cNvPr id="0" name=""/>
        <dsp:cNvSpPr/>
      </dsp:nvSpPr>
      <dsp:spPr>
        <a:xfrm>
          <a:off x="2413804" y="951004"/>
          <a:ext cx="2117352"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Systemig</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Normadol</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Sefydliadol</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Gweinyddol</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Clinigol/Proffesiynol</a:t>
          </a:r>
        </a:p>
        <a:p>
          <a:pPr marL="114300" lvl="1" indent="-114300" algn="l" defTabSz="622300">
            <a:lnSpc>
              <a:spcPct val="90000"/>
            </a:lnSpc>
            <a:spcBef>
              <a:spcPct val="0"/>
            </a:spcBef>
            <a:spcAft>
              <a:spcPts val="600"/>
            </a:spcAft>
            <a:buChar char="••"/>
          </a:pPr>
          <a:r>
            <a:rPr lang="en-GB" sz="1400" b="1" kern="1200" dirty="0">
              <a:latin typeface="Arial" panose="020B0604020202020204" pitchFamily="34" charset="0"/>
              <a:cs typeface="Arial" panose="020B0604020202020204" pitchFamily="34" charset="0"/>
            </a:rPr>
            <a:t>Cronfeydd cytun a chomisiynu</a:t>
          </a:r>
        </a:p>
      </dsp:txBody>
      <dsp:txXfrm>
        <a:off x="2413804" y="951004"/>
        <a:ext cx="2117352" cy="3074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A5B6B-E1A7-4845-94F7-245FA52B1974}">
      <dsp:nvSpPr>
        <dsp:cNvPr id="0" name=""/>
        <dsp:cNvSpPr/>
      </dsp:nvSpPr>
      <dsp:spPr>
        <a:xfrm>
          <a:off x="0" y="954611"/>
          <a:ext cx="3175872" cy="2356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ts val="3000"/>
            </a:lnSpc>
            <a:spcBef>
              <a:spcPct val="0"/>
            </a:spcBef>
            <a:spcAft>
              <a:spcPct val="35000"/>
            </a:spcAft>
          </a:pPr>
          <a:r>
            <a:rPr lang="en-GB" sz="2400" kern="1200" dirty="0">
              <a:solidFill>
                <a:schemeClr val="bg1"/>
              </a:solidFill>
              <a:latin typeface="Arial" panose="020B0604020202020204" pitchFamily="34" charset="0"/>
              <a:cs typeface="Arial" panose="020B0604020202020204" pitchFamily="34" charset="0"/>
            </a:rPr>
            <a:t>Mae’r Ddeddf yn rhoi dyletswydd ar awdurdodau lleol i edrych ar wahanol fodelau darparu gwasanaethau</a:t>
          </a:r>
        </a:p>
      </dsp:txBody>
      <dsp:txXfrm>
        <a:off x="0" y="954611"/>
        <a:ext cx="3175872" cy="23568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1A28B-1788-4616-BD82-ED2E64644E9B}" type="datetimeFigureOut">
              <a:rPr lang="en-GB" smtClean="0"/>
              <a:pPr/>
              <a:t>24/08/2016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9BCB3-536B-41A4-BD8A-9E5D6B87C036}" type="slidenum">
              <a:rPr lang="en-GB" smtClean="0"/>
              <a:pPr/>
              <a:t>‹#›</a:t>
            </a:fld>
            <a:endParaRPr lang="en-GB" dirty="0"/>
          </a:p>
        </p:txBody>
      </p:sp>
    </p:spTree>
    <p:extLst>
      <p:ext uri="{BB962C8B-B14F-4D97-AF65-F5344CB8AC3E}">
        <p14:creationId xmlns:p14="http://schemas.microsoft.com/office/powerpoint/2010/main" val="22803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a:t>
            </a:fld>
            <a:endParaRPr lang="en-GB" dirty="0"/>
          </a:p>
        </p:txBody>
      </p:sp>
    </p:spTree>
    <p:extLst>
      <p:ext uri="{BB962C8B-B14F-4D97-AF65-F5344CB8AC3E}">
        <p14:creationId xmlns:p14="http://schemas.microsoft.com/office/powerpoint/2010/main" val="3503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dirty="0"/>
          </a:p>
          <a:p>
            <a:r>
              <a:rPr lang="en-GB" dirty="0"/>
              <a:t>Rhowch amlinelliad</a:t>
            </a:r>
            <a:r>
              <a:rPr lang="en-GB" baseline="0" dirty="0"/>
              <a:t> byr o’r hyn sy’n cael sylw ym </a:t>
            </a:r>
            <a:r>
              <a:rPr lang="en-GB" baseline="0" dirty="0" smtClean="0"/>
              <a:t>modiwl pedwar</a:t>
            </a:r>
            <a:r>
              <a:rPr lang="en-GB" baseline="0" dirty="0"/>
              <a:t>. Byddwn yn trafod yr her sy’n wynebu byrddau yn gyntaf cyn edrych ar rai dulliau allweddol i helpu i fynd i’r afael â’r heriau hyn</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10</a:t>
            </a:fld>
            <a:endParaRPr lang="en-GB" dirty="0"/>
          </a:p>
        </p:txBody>
      </p:sp>
    </p:spTree>
    <p:extLst>
      <p:ext uri="{BB962C8B-B14F-4D97-AF65-F5344CB8AC3E}">
        <p14:creationId xmlns:p14="http://schemas.microsoft.com/office/powerpoint/2010/main" val="188459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 dan y Ddeddf, rhaid</a:t>
            </a:r>
            <a:r>
              <a:rPr lang="en-GB" sz="1200" kern="1200" baseline="0" dirty="0">
                <a:solidFill>
                  <a:schemeClr val="tx1"/>
                </a:solidFill>
                <a:effectLst/>
                <a:latin typeface="+mn-lt"/>
                <a:ea typeface="+mn-ea"/>
                <a:cs typeface="+mn-cs"/>
              </a:rPr>
              <a:t> sefydlu Byrddau Partneriaeth Rhanbarthol er mwyn sicrhau gwaith cynllunio strategol a gwaith partneriaeth rhwng awdurdodau lleol a b</a:t>
            </a:r>
            <a:r>
              <a:rPr lang="en-GB" sz="1200" kern="1200" baseline="0" dirty="0" smtClean="0">
                <a:solidFill>
                  <a:schemeClr val="tx1"/>
                </a:solidFill>
                <a:effectLst/>
                <a:latin typeface="+mn-lt"/>
                <a:ea typeface="+mn-ea"/>
                <a:cs typeface="+mn-cs"/>
              </a:rPr>
              <a:t>yrddau </a:t>
            </a:r>
            <a:r>
              <a:rPr lang="en-GB" sz="1200" kern="1200" baseline="0" dirty="0">
                <a:solidFill>
                  <a:schemeClr val="tx1"/>
                </a:solidFill>
                <a:effectLst/>
                <a:latin typeface="+mn-lt"/>
                <a:ea typeface="+mn-ea"/>
                <a:cs typeface="+mn-cs"/>
              </a:rPr>
              <a:t>i</a:t>
            </a:r>
            <a:r>
              <a:rPr lang="en-GB" sz="1200" kern="1200" baseline="0" dirty="0" smtClean="0">
                <a:solidFill>
                  <a:schemeClr val="tx1"/>
                </a:solidFill>
                <a:effectLst/>
                <a:latin typeface="+mn-lt"/>
                <a:ea typeface="+mn-ea"/>
                <a:cs typeface="+mn-cs"/>
              </a:rPr>
              <a:t>echyd </a:t>
            </a:r>
            <a:r>
              <a:rPr lang="en-GB" sz="1200" kern="1200" baseline="0" dirty="0">
                <a:solidFill>
                  <a:schemeClr val="tx1"/>
                </a:solidFill>
                <a:effectLst/>
                <a:latin typeface="+mn-lt"/>
                <a:ea typeface="+mn-ea"/>
                <a:cs typeface="+mn-cs"/>
              </a:rPr>
              <a:t>l</a:t>
            </a:r>
            <a:r>
              <a:rPr lang="en-GB" sz="1200" kern="1200" baseline="0" dirty="0" smtClean="0">
                <a:solidFill>
                  <a:schemeClr val="tx1"/>
                </a:solidFill>
                <a:effectLst/>
                <a:latin typeface="+mn-lt"/>
                <a:ea typeface="+mn-ea"/>
                <a:cs typeface="+mn-cs"/>
              </a:rPr>
              <a:t>leol </a:t>
            </a:r>
            <a:r>
              <a:rPr lang="en-GB" sz="1200" kern="1200" baseline="0" dirty="0">
                <a:solidFill>
                  <a:schemeClr val="tx1"/>
                </a:solidFill>
                <a:effectLst/>
                <a:latin typeface="+mn-lt"/>
                <a:ea typeface="+mn-ea"/>
                <a:cs typeface="+mn-cs"/>
              </a:rPr>
              <a:t>er mwyn gwneud yn siŵr bod gwasanaethau, gofal a chymorth effeithiol ar waith i ddiwallu anghenion poblogaeth y rhanbarth yn y ffordd orau bosibl.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Un o rolau allweddol</a:t>
            </a:r>
            <a:r>
              <a:rPr lang="en-GB" sz="1200" kern="1200" baseline="0" dirty="0">
                <a:solidFill>
                  <a:schemeClr val="tx1"/>
                </a:solidFill>
                <a:effectLst/>
                <a:latin typeface="+mn-lt"/>
                <a:ea typeface="+mn-ea"/>
                <a:cs typeface="+mn-cs"/>
              </a:rPr>
              <a:t> y Byrddau yw hwyluso’r broses trawsnewid a rheoli newid ar gyfer gwasanaethau yn eu rhanbarth</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11</a:t>
            </a:fld>
            <a:endParaRPr lang="en-GB" dirty="0"/>
          </a:p>
        </p:txBody>
      </p:sp>
    </p:spTree>
    <p:extLst>
      <p:ext uri="{BB962C8B-B14F-4D97-AF65-F5344CB8AC3E}">
        <p14:creationId xmlns:p14="http://schemas.microsoft.com/office/powerpoint/2010/main" val="416149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Mae’r system iechyd a</a:t>
            </a:r>
            <a:r>
              <a:rPr lang="en-GB" baseline="0" dirty="0"/>
              <a:t> gofal cymdeithasol yn wynebu heriau digynsail sy’n cynrychioli heriau ar gyfer Byrddau Trawsnewid Rhanbarthol o ran ail-lunio gwasanaethau i ddiwallu anghenion lleol</a:t>
            </a:r>
            <a:r>
              <a:rPr lang="en-GB" sz="1200" dirty="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Anghenion newydd</a:t>
            </a:r>
            <a:r>
              <a:rPr lang="en-GB" sz="1200" baseline="0" dirty="0">
                <a:latin typeface="Arial" panose="020B0604020202020204" pitchFamily="34" charset="0"/>
                <a:cs typeface="Arial" panose="020B0604020202020204" pitchFamily="34" charset="0"/>
              </a:rPr>
              <a:t> yn sgil </a:t>
            </a:r>
            <a:r>
              <a:rPr lang="en-GB" sz="1200" b="1" baseline="0" dirty="0">
                <a:latin typeface="Arial" panose="020B0604020202020204" pitchFamily="34" charset="0"/>
                <a:cs typeface="Arial" panose="020B0604020202020204" pitchFamily="34" charset="0"/>
              </a:rPr>
              <a:t>newidiadau yn strwythurau’r teulu a’r gymuned </a:t>
            </a:r>
            <a:r>
              <a:rPr lang="en-GB" sz="1200" b="0" baseline="0" dirty="0">
                <a:latin typeface="Arial" panose="020B0604020202020204" pitchFamily="34" charset="0"/>
                <a:cs typeface="Arial" panose="020B0604020202020204" pitchFamily="34" charset="0"/>
              </a:rPr>
              <a:t>e.e. o ran cymorth a thai</a:t>
            </a:r>
            <a:endParaRPr lang="en-GB" sz="120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Defnydd gwell o dechnoleg</a:t>
            </a:r>
            <a:r>
              <a:rPr lang="en-GB" sz="1200" b="0" dirty="0">
                <a:latin typeface="Arial" panose="020B0604020202020204" pitchFamily="34" charset="0"/>
                <a:cs typeface="Arial" panose="020B0604020202020204" pitchFamily="34" charset="0"/>
              </a:rPr>
              <a:t> – e.e. cyllid i dalu</a:t>
            </a:r>
            <a:r>
              <a:rPr lang="en-GB" sz="1200" b="0" baseline="0" dirty="0">
                <a:latin typeface="Arial" panose="020B0604020202020204" pitchFamily="34" charset="0"/>
                <a:cs typeface="Arial" panose="020B0604020202020204" pitchFamily="34" charset="0"/>
              </a:rPr>
              <a:t> </a:t>
            </a:r>
            <a:r>
              <a:rPr lang="en-GB" sz="1200" b="0" dirty="0">
                <a:latin typeface="Arial" panose="020B0604020202020204" pitchFamily="34" charset="0"/>
                <a:cs typeface="Arial" panose="020B0604020202020204" pitchFamily="34" charset="0"/>
              </a:rPr>
              <a:t>am gostau buddsoddi</a:t>
            </a:r>
            <a:r>
              <a:rPr lang="en-GB" sz="1200" b="0" baseline="0" dirty="0">
                <a:latin typeface="Arial" panose="020B0604020202020204" pitchFamily="34" charset="0"/>
                <a:cs typeface="Arial" panose="020B0604020202020204" pitchFamily="34" charset="0"/>
              </a:rPr>
              <a:t> mewn technoleg gwybodaeth a digidol yn un o’r heriau mwyaf </a:t>
            </a:r>
            <a:r>
              <a:rPr lang="en-GB" sz="1200" b="0" baseline="0" dirty="0" smtClean="0">
                <a:latin typeface="Arial" panose="020B0604020202020204" pitchFamily="34" charset="0"/>
                <a:cs typeface="Arial" panose="020B0604020202020204" pitchFamily="34" charset="0"/>
              </a:rPr>
              <a:t>amlwg</a:t>
            </a:r>
            <a:endParaRPr lang="en-GB" sz="1200" b="1"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a:latin typeface="Arial" panose="020B0604020202020204" pitchFamily="34" charset="0"/>
                <a:cs typeface="Arial" panose="020B0604020202020204" pitchFamily="34" charset="0"/>
              </a:rPr>
              <a:t>Pwysau ariannol </a:t>
            </a:r>
            <a:r>
              <a:rPr lang="en-GB" sz="1200" b="0" baseline="0" dirty="0">
                <a:latin typeface="Arial" panose="020B0604020202020204" pitchFamily="34" charset="0"/>
                <a:cs typeface="Arial" panose="020B0604020202020204" pitchFamily="34" charset="0"/>
              </a:rPr>
              <a:t>cynyddol ar wasanaethau cyhoeddus</a:t>
            </a:r>
            <a:endParaRPr lang="en-GB" sz="120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Arial" panose="020B0604020202020204" pitchFamily="34" charset="0"/>
                <a:cs typeface="Arial" panose="020B0604020202020204" pitchFamily="34" charset="0"/>
              </a:rPr>
              <a:t>Mynediad gwell i’r cyhoedd at wybodaeth am gyflyrau meddygol a’r gwasanaethau sydd ar gael, pobl yn cael eu grymuso i fynegi disgwyliadau am y gofal maen nhw’n ei gael, galw am ofal 24/7 a’r gwelliannau o ran mesur ac atebolrwydd cyhoeddus profiad cleifion i gyd yn enghreifftiau o’r </a:t>
            </a:r>
            <a:r>
              <a:rPr lang="en-GB" sz="1200" b="1" baseline="0" dirty="0">
                <a:latin typeface="Arial" panose="020B0604020202020204" pitchFamily="34" charset="0"/>
                <a:cs typeface="Arial" panose="020B0604020202020204" pitchFamily="34" charset="0"/>
              </a:rPr>
              <a:t>newidiadau yn nisgwyliadau’r cyhoedd </a:t>
            </a:r>
            <a:r>
              <a:rPr lang="en-GB" sz="1200" b="0" baseline="0" dirty="0">
                <a:latin typeface="Arial" panose="020B0604020202020204" pitchFamily="34" charset="0"/>
                <a:cs typeface="Arial" panose="020B0604020202020204" pitchFamily="34" charset="0"/>
              </a:rPr>
              <a:t>mewn perthynas â </a:t>
            </a:r>
            <a:r>
              <a:rPr lang="en-GB" sz="1200" b="0" baseline="0" dirty="0" smtClean="0">
                <a:latin typeface="Arial" panose="020B0604020202020204" pitchFamily="34" charset="0"/>
                <a:cs typeface="Arial" panose="020B0604020202020204" pitchFamily="34" charset="0"/>
              </a:rPr>
              <a:t>gwasanaethau</a:t>
            </a:r>
            <a:endParaRPr lang="en-GB" sz="120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i="0" u="none" strike="noStrike" kern="1200" baseline="0" dirty="0">
                <a:solidFill>
                  <a:schemeClr val="tx1"/>
                </a:solidFill>
                <a:latin typeface="+mn-lt"/>
                <a:ea typeface="+mn-ea"/>
                <a:cs typeface="+mn-cs"/>
              </a:rPr>
              <a:t>Anghenion mwyfwy cymhleth</a:t>
            </a:r>
            <a:r>
              <a:rPr lang="en-GB" sz="1200" b="0" i="0" u="none" strike="noStrike" kern="1200" baseline="0" dirty="0">
                <a:solidFill>
                  <a:schemeClr val="tx1"/>
                </a:solidFill>
                <a:latin typeface="+mn-lt"/>
                <a:ea typeface="+mn-ea"/>
                <a:cs typeface="+mn-cs"/>
              </a:rPr>
              <a:t> oherwydd poblogaeth sy’n heneiddio, cynnydd mewn disgwyliad oes ac </a:t>
            </a:r>
            <a:r>
              <a:rPr lang="en-GB" sz="1200" b="0" i="0" u="none" strike="noStrike" kern="1200" baseline="0" dirty="0" smtClean="0">
                <a:solidFill>
                  <a:schemeClr val="tx1"/>
                </a:solidFill>
                <a:latin typeface="+mn-lt"/>
                <a:ea typeface="+mn-ea"/>
                <a:cs typeface="+mn-cs"/>
              </a:rPr>
              <a:t>ati</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12</a:t>
            </a:fld>
            <a:endParaRPr lang="en-GB" dirty="0"/>
          </a:p>
        </p:txBody>
      </p:sp>
    </p:spTree>
    <p:extLst>
      <p:ext uri="{BB962C8B-B14F-4D97-AF65-F5344CB8AC3E}">
        <p14:creationId xmlns:p14="http://schemas.microsoft.com/office/powerpoint/2010/main" val="428635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Nodiadau i'r Hwylusydd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Mae’r Ddeddf hefyd yn cynnig set o ddulliau</a:t>
            </a:r>
            <a:r>
              <a:rPr lang="en-GB" sz="1200" baseline="0" dirty="0">
                <a:latin typeface="Arial" panose="020B0604020202020204" pitchFamily="34" charset="0"/>
                <a:cs typeface="Arial" panose="020B0604020202020204" pitchFamily="34" charset="0"/>
              </a:rPr>
              <a:t> a chyfleoedd posibl mewn deddfwriaeth i gynorthwyo asiantaethau partner i ymateb i’r heriau ar y sleid flaenorol</a:t>
            </a:r>
            <a:r>
              <a:rPr lang="en-GB" sz="1200" dirty="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dirty="0">
                <a:latin typeface="Arial" panose="020B0604020202020204" pitchFamily="34" charset="0"/>
                <a:cs typeface="Arial" panose="020B0604020202020204" pitchFamily="34" charset="0"/>
              </a:rPr>
              <a:t>Asesiad poblogaeth</a:t>
            </a:r>
          </a:p>
          <a:p>
            <a:pPr marL="171450" lvl="0" indent="-171450">
              <a:buFont typeface="Arial" panose="020B0604020202020204" pitchFamily="34" charset="0"/>
              <a:buChar char="•"/>
            </a:pPr>
            <a:r>
              <a:rPr lang="en-GB" dirty="0">
                <a:latin typeface="Arial" panose="020B0604020202020204" pitchFamily="34" charset="0"/>
                <a:cs typeface="Arial" panose="020B0604020202020204" pitchFamily="34" charset="0"/>
              </a:rPr>
              <a:t>Integreiddio</a:t>
            </a:r>
          </a:p>
          <a:p>
            <a:pPr marL="171450" lvl="0" indent="-171450">
              <a:buFont typeface="Arial" panose="020B0604020202020204" pitchFamily="34" charset="0"/>
              <a:buChar char="•"/>
            </a:pPr>
            <a:r>
              <a:rPr lang="en-GB" dirty="0">
                <a:latin typeface="Arial" panose="020B0604020202020204" pitchFamily="34" charset="0"/>
                <a:cs typeface="Arial" panose="020B0604020202020204" pitchFamily="34" charset="0"/>
              </a:rPr>
              <a:t>Modelau</a:t>
            </a:r>
            <a:r>
              <a:rPr lang="en-GB" baseline="0" dirty="0">
                <a:latin typeface="Arial" panose="020B0604020202020204" pitchFamily="34" charset="0"/>
                <a:cs typeface="Arial" panose="020B0604020202020204" pitchFamily="34" charset="0"/>
              </a:rPr>
              <a:t> newydd ar gyfer darparwyr/gwasanaethau a chydgynhyrchu</a:t>
            </a:r>
            <a:endParaRPr lang="en-GB"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dirty="0">
                <a:latin typeface="Arial" panose="020B0604020202020204" pitchFamily="34" charset="0"/>
                <a:cs typeface="Arial" panose="020B0604020202020204" pitchFamily="34" charset="0"/>
              </a:rPr>
              <a:t>Cyflawni canlyniadau</a:t>
            </a:r>
            <a:r>
              <a:rPr lang="en-GB" baseline="0" dirty="0">
                <a:latin typeface="Arial" panose="020B0604020202020204" pitchFamily="34" charset="0"/>
                <a:cs typeface="Arial" panose="020B0604020202020204" pitchFamily="34" charset="0"/>
              </a:rPr>
              <a:t> a rheoli’r galw drwy atal a chymorth cynnar</a:t>
            </a:r>
          </a:p>
          <a:p>
            <a:pPr marL="0" lv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GB" dirty="0">
                <a:latin typeface="Arial" panose="020B0604020202020204" pitchFamily="34" charset="0"/>
                <a:cs typeface="Arial" panose="020B0604020202020204" pitchFamily="34" charset="0"/>
              </a:rPr>
              <a:t>Eglurwch i’ch</a:t>
            </a:r>
            <a:r>
              <a:rPr lang="en-GB" baseline="0" dirty="0">
                <a:latin typeface="Arial" panose="020B0604020202020204" pitchFamily="34" charset="0"/>
                <a:cs typeface="Arial" panose="020B0604020202020204" pitchFamily="34" charset="0"/>
              </a:rPr>
              <a:t> c</a:t>
            </a:r>
            <a:r>
              <a:rPr lang="en-GB" dirty="0">
                <a:latin typeface="Arial" panose="020B0604020202020204" pitchFamily="34" charset="0"/>
                <a:cs typeface="Arial" panose="020B0604020202020204" pitchFamily="34" charset="0"/>
              </a:rPr>
              <a:t>ynulleidfa eich bod chi am drafod</a:t>
            </a:r>
            <a:r>
              <a:rPr lang="en-GB" baseline="0" dirty="0">
                <a:latin typeface="Arial" panose="020B0604020202020204" pitchFamily="34" charset="0"/>
                <a:cs typeface="Arial" panose="020B0604020202020204" pitchFamily="34" charset="0"/>
              </a:rPr>
              <a:t> pob un o’r dulliau hyn yn ei dro.</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13</a:t>
            </a:fld>
            <a:endParaRPr lang="en-GB" dirty="0"/>
          </a:p>
        </p:txBody>
      </p:sp>
    </p:spTree>
    <p:extLst>
      <p:ext uri="{BB962C8B-B14F-4D97-AF65-F5344CB8AC3E}">
        <p14:creationId xmlns:p14="http://schemas.microsoft.com/office/powerpoint/2010/main" val="268180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sz="1200" b="0" i="0" u="none" strike="noStrike" kern="1200" baseline="0" dirty="0">
                <a:solidFill>
                  <a:schemeClr val="tx1"/>
                </a:solidFill>
                <a:latin typeface="+mn-lt"/>
                <a:ea typeface="+mn-ea"/>
                <a:cs typeface="+mn-cs"/>
              </a:rPr>
              <a:t>Trafodwch ddiben gwneud asesiad poblogaeth ar y cyd.</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Gallech ofyn i gyfranogwyr </a:t>
            </a:r>
            <a:r>
              <a:rPr lang="en-GB" sz="1200" b="0" i="0" u="none" strike="noStrike" kern="1200" baseline="0" dirty="0" smtClean="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Yn ogystal â chyflawni gofynion deddfwriaethol y Ddeddf, allwch chi feddwl am fanteision/canlyniadau ychwanegol eraill a ddaw yn sgil cynnal asesiad poblogaeth?”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Dyma rai enghreifftiau:</a:t>
            </a:r>
          </a:p>
          <a:p>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Rhoi ffocws cliriach ar ddulliau ataliol ar gyfer y rhai sy’n cael, neu’n wynebu risg o gael, eu cam-drin neu eu hesgeuluso, ac yn achos plant, dioddef mathau eraill o </a:t>
            </a:r>
            <a:r>
              <a:rPr lang="en-GB" sz="1200" b="0" i="0" u="none" strike="noStrike" kern="1200" baseline="0" dirty="0" smtClean="0">
                <a:solidFill>
                  <a:schemeClr val="tx1"/>
                </a:solidFill>
                <a:latin typeface="+mn-lt"/>
                <a:ea typeface="+mn-ea"/>
                <a:cs typeface="+mn-cs"/>
              </a:rPr>
              <a:t>niwed</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Penderfyniadau gweithredol mwy </a:t>
            </a:r>
            <a:r>
              <a:rPr lang="en-GB" sz="1200" b="0" i="0" u="none" strike="noStrike" kern="1200" baseline="0" dirty="0" smtClean="0">
                <a:solidFill>
                  <a:schemeClr val="tx1"/>
                </a:solidFill>
                <a:latin typeface="+mn-lt"/>
                <a:ea typeface="+mn-ea"/>
                <a:cs typeface="+mn-cs"/>
              </a:rPr>
              <a:t>goleuedig</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Gwasanaethau’n cael eu cynllunio, eu dylunio a’u datblygu’n fwy effeithlon ac effeithiol, a’u bod yn addas i ddiwallu anghenion y </a:t>
            </a:r>
            <a:r>
              <a:rPr lang="en-GB" sz="1200" b="0" i="0" u="none" strike="noStrike" kern="1200" baseline="0" dirty="0" smtClean="0">
                <a:solidFill>
                  <a:schemeClr val="tx1"/>
                </a:solidFill>
                <a:latin typeface="+mn-lt"/>
                <a:ea typeface="+mn-ea"/>
                <a:cs typeface="+mn-cs"/>
              </a:rPr>
              <a:t>dyfodol</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Gwybodaeth well i hyrwyddo llesiant pobl sydd angen gofal a chymorth a gofalwyr sydd angen </a:t>
            </a:r>
            <a:r>
              <a:rPr lang="en-GB" sz="1200" b="0" i="0" u="none" strike="noStrike" kern="1200" baseline="0" dirty="0" smtClean="0">
                <a:solidFill>
                  <a:schemeClr val="tx1"/>
                </a:solidFill>
                <a:latin typeface="+mn-lt"/>
                <a:ea typeface="+mn-ea"/>
                <a:cs typeface="+mn-cs"/>
              </a:rPr>
              <a:t>cymorth</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Gwasanaethau’n cael eu comisiynu’n well, yn cynnwys comisiynu ar y cyd, yn seiliedig ar dystiolaeth sy’n ymwneud ag asesu anghenion, gwasanaethau a </a:t>
            </a:r>
            <a:r>
              <a:rPr lang="en-GB" sz="1200" b="0" i="0" u="none" strike="noStrike" kern="1200" baseline="0" dirty="0" smtClean="0">
                <a:solidFill>
                  <a:schemeClr val="tx1"/>
                </a:solidFill>
                <a:latin typeface="+mn-lt"/>
                <a:ea typeface="+mn-ea"/>
                <a:cs typeface="+mn-cs"/>
              </a:rPr>
              <a:t>chanlyniadau</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Tystiolaeth i’w defnyddio i flaenoriaethu integreiddio </a:t>
            </a:r>
            <a:r>
              <a:rPr lang="en-GB" sz="1200" b="0" i="0" u="none" strike="noStrike" kern="1200" baseline="0" dirty="0" smtClean="0">
                <a:solidFill>
                  <a:schemeClr val="tx1"/>
                </a:solidFill>
                <a:latin typeface="+mn-lt"/>
                <a:ea typeface="+mn-ea"/>
                <a:cs typeface="+mn-cs"/>
              </a:rPr>
              <a:t>gwasanaethau</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Mwy o ysgogiad i </a:t>
            </a:r>
            <a:r>
              <a:rPr lang="en-GB" sz="1200" b="0" i="0" u="none" strike="noStrike" kern="1200" baseline="0" dirty="0" smtClean="0">
                <a:solidFill>
                  <a:schemeClr val="tx1"/>
                </a:solidFill>
                <a:latin typeface="+mn-lt"/>
                <a:ea typeface="+mn-ea"/>
                <a:cs typeface="+mn-cs"/>
              </a:rPr>
              <a:t>newid</a:t>
            </a: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14</a:t>
            </a:fld>
            <a:endParaRPr lang="en-GB" dirty="0"/>
          </a:p>
        </p:txBody>
      </p:sp>
    </p:spTree>
    <p:extLst>
      <p:ext uri="{BB962C8B-B14F-4D97-AF65-F5344CB8AC3E}">
        <p14:creationId xmlns:p14="http://schemas.microsoft.com/office/powerpoint/2010/main" val="150496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15</a:t>
            </a:fld>
            <a:endParaRPr lang="en-GB" dirty="0"/>
          </a:p>
        </p:txBody>
      </p:sp>
    </p:spTree>
    <p:extLst>
      <p:ext uri="{BB962C8B-B14F-4D97-AF65-F5344CB8AC3E}">
        <p14:creationId xmlns:p14="http://schemas.microsoft.com/office/powerpoint/2010/main" val="150496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Pwysleisiwch</a:t>
            </a:r>
            <a:r>
              <a:rPr lang="en-GB" baseline="0" dirty="0"/>
              <a:t> bwysigrwydd cynnwys llais a phrofiad defnyddwyr a darparwyr gwasanaethau yn hytrach na bod yr asesiadau yn ymarfer ystadegol yn unig</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Atgoffwch y cyfranogwyr fod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SSIA, </a:t>
            </a:r>
            <a:r>
              <a:rPr lang="en-GB" dirty="0"/>
              <a:t>CLlLC ac Iechyd Cyhoeddus Cymru wedi datblygu</a:t>
            </a:r>
            <a:r>
              <a:rPr lang="en-GB" baseline="0" dirty="0"/>
              <a:t> Pecyn Cymorth defnyddiol ar gyfer yr </a:t>
            </a:r>
            <a:r>
              <a:rPr lang="en-GB" dirty="0"/>
              <a:t>Asesiad Poblogaeth fel rhan o’r cymorth sydd ar gael gyda gweithredu</a:t>
            </a:r>
            <a:r>
              <a:rPr lang="en-GB" baseline="0" dirty="0"/>
              <a:t> Deddf Gwasanaethau Cymdeithasol a Llesiant (Cymru)</a:t>
            </a:r>
            <a:r>
              <a:rPr lang="en-GB" dirty="0"/>
              <a:t>.</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16</a:t>
            </a:fld>
            <a:endParaRPr lang="en-GB" dirty="0"/>
          </a:p>
        </p:txBody>
      </p:sp>
    </p:spTree>
    <p:extLst>
      <p:ext uri="{BB962C8B-B14F-4D97-AF65-F5344CB8AC3E}">
        <p14:creationId xmlns:p14="http://schemas.microsoft.com/office/powerpoint/2010/main" val="1620251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Disgrifiwch rhai o’r pethau ‘hanfodol</a:t>
            </a:r>
            <a:r>
              <a:rPr lang="en-GB" baseline="0" dirty="0"/>
              <a:t> eu gwneud’ sydd wedi’u rhestru yn y Ddeddf mewn perthynas â rôl Bwrdd Partneriaeth wrth gynnal </a:t>
            </a:r>
            <a:r>
              <a:rPr lang="en-GB" dirty="0"/>
              <a:t>a</a:t>
            </a:r>
            <a:r>
              <a:rPr lang="en-GB" baseline="0" dirty="0"/>
              <a:t>sesiad poblogaeth.</a:t>
            </a:r>
          </a:p>
          <a:p>
            <a:endParaRPr lang="en-GB" baseline="0" dirty="0"/>
          </a:p>
          <a:p>
            <a:r>
              <a:rPr lang="en-GB" sz="1200" dirty="0">
                <a:latin typeface="Arial" panose="020B0604020202020204" pitchFamily="34" charset="0"/>
                <a:cs typeface="Arial" panose="020B0604020202020204" pitchFamily="34" charset="0"/>
              </a:rPr>
              <a:t>Rhaid i awdurdodau lleol ymateb</a:t>
            </a:r>
            <a:r>
              <a:rPr lang="en-GB" sz="1200" baseline="0" dirty="0">
                <a:latin typeface="Arial" panose="020B0604020202020204" pitchFamily="34" charset="0"/>
                <a:cs typeface="Arial" panose="020B0604020202020204" pitchFamily="34" charset="0"/>
              </a:rPr>
              <a:t> i’r asesiad a gyflawnwyd yn unol ag </a:t>
            </a:r>
            <a:r>
              <a:rPr lang="en-GB" sz="1200" baseline="0" dirty="0" smtClean="0">
                <a:latin typeface="Arial" panose="020B0604020202020204" pitchFamily="34" charset="0"/>
                <a:cs typeface="Arial" panose="020B0604020202020204" pitchFamily="34" charset="0"/>
              </a:rPr>
              <a:t>Adran </a:t>
            </a:r>
            <a:r>
              <a:rPr lang="en-GB" sz="1200" baseline="0" dirty="0">
                <a:latin typeface="Arial" panose="020B0604020202020204" pitchFamily="34" charset="0"/>
                <a:cs typeface="Arial" panose="020B0604020202020204" pitchFamily="34" charset="0"/>
              </a:rPr>
              <a:t>14 y Ddeddf</a:t>
            </a:r>
            <a:r>
              <a:rPr lang="en-GB" sz="12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17</a:t>
            </a:fld>
            <a:endParaRPr lang="en-GB" dirty="0"/>
          </a:p>
        </p:txBody>
      </p:sp>
    </p:spTree>
    <p:extLst>
      <p:ext uri="{BB962C8B-B14F-4D97-AF65-F5344CB8AC3E}">
        <p14:creationId xmlns:p14="http://schemas.microsoft.com/office/powerpoint/2010/main" val="31795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sz="1200" kern="1200" dirty="0">
                <a:solidFill>
                  <a:schemeClr val="tx1"/>
                </a:solidFill>
                <a:effectLst/>
                <a:latin typeface="+mn-lt"/>
                <a:ea typeface="+mn-ea"/>
                <a:cs typeface="+mn-cs"/>
              </a:rPr>
              <a:t>Fel rhan o’r asesiad poblogaeth, rhaid i Fyrddau</a:t>
            </a:r>
            <a:r>
              <a:rPr lang="en-GB" sz="1200" kern="1200" baseline="0" dirty="0">
                <a:solidFill>
                  <a:schemeClr val="tx1"/>
                </a:solidFill>
                <a:effectLst/>
                <a:latin typeface="+mn-lt"/>
                <a:ea typeface="+mn-ea"/>
                <a:cs typeface="+mn-cs"/>
              </a:rPr>
              <a:t> Partneriaeth nodi’r ystod a’r lefel o wasanaethau ataliol sydd eu hangen i ddiwallu’r anghenion am ofal a chymorth a </a:t>
            </a:r>
            <a:r>
              <a:rPr lang="en-GB" sz="1200" kern="1200" baseline="0" dirty="0" smtClean="0">
                <a:solidFill>
                  <a:schemeClr val="tx1"/>
                </a:solidFill>
                <a:effectLst/>
                <a:latin typeface="+mn-lt"/>
                <a:ea typeface="+mn-ea"/>
                <a:cs typeface="+mn-cs"/>
              </a:rPr>
              <a:t>nodwyd.</a:t>
            </a:r>
            <a:endParaRPr lang="en-GB"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Mae Adran</a:t>
            </a:r>
            <a:r>
              <a:rPr lang="en-GB" sz="1200" kern="1200" baseline="0" dirty="0">
                <a:solidFill>
                  <a:schemeClr val="tx1"/>
                </a:solidFill>
                <a:effectLst/>
                <a:latin typeface="+mn-lt"/>
                <a:ea typeface="+mn-ea"/>
                <a:cs typeface="+mn-cs"/>
              </a:rPr>
              <a:t> 15 yn rhoi dyletswydd ar awdurdodau lleol i ddarparu neu drefnu i ddarparu ystod o wasanaethau ataliol i gyflawni gwahanol ddibenion yn ymwneud ag atal neu oedi datblygiad anghenion pobl am ofal a chymorth. </a:t>
            </a:r>
            <a:r>
              <a:rPr lang="en-GB" sz="1200" kern="1200" baseline="0" dirty="0" smtClean="0">
                <a:solidFill>
                  <a:schemeClr val="tx1"/>
                </a:solidFill>
                <a:effectLst/>
                <a:latin typeface="+mn-lt"/>
                <a:ea typeface="+mn-ea"/>
                <a:cs typeface="+mn-cs"/>
              </a:rPr>
              <a:t>Rhaid </a:t>
            </a:r>
            <a:r>
              <a:rPr lang="en-GB" sz="1200" kern="1200" baseline="0" dirty="0">
                <a:solidFill>
                  <a:schemeClr val="tx1"/>
                </a:solidFill>
                <a:effectLst/>
                <a:latin typeface="+mn-lt"/>
                <a:ea typeface="+mn-ea"/>
                <a:cs typeface="+mn-cs"/>
              </a:rPr>
              <a:t>i Fyrddau Iechyd Lleol roi sylw i bwysigrwydd cyflawni’r dibenion hyn hefyd</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18</a:t>
            </a:fld>
            <a:endParaRPr lang="en-GB" dirty="0"/>
          </a:p>
        </p:txBody>
      </p:sp>
    </p:spTree>
    <p:extLst>
      <p:ext uri="{BB962C8B-B14F-4D97-AF65-F5344CB8AC3E}">
        <p14:creationId xmlns:p14="http://schemas.microsoft.com/office/powerpoint/2010/main" val="2935010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sz="1200" kern="1200" dirty="0">
                <a:solidFill>
                  <a:schemeClr val="tx1"/>
                </a:solidFill>
                <a:effectLst/>
                <a:latin typeface="+mn-lt"/>
                <a:ea typeface="+mn-ea"/>
                <a:cs typeface="+mn-cs"/>
              </a:rPr>
              <a:t>Fel rhan o’r asesiad poblogaeth, rhaid i Fyrddau</a:t>
            </a:r>
            <a:r>
              <a:rPr lang="en-GB" sz="1200" kern="1200" baseline="0" dirty="0">
                <a:solidFill>
                  <a:schemeClr val="tx1"/>
                </a:solidFill>
                <a:effectLst/>
                <a:latin typeface="+mn-lt"/>
                <a:ea typeface="+mn-ea"/>
                <a:cs typeface="+mn-cs"/>
              </a:rPr>
              <a:t> Partneriaeth nodi’r ystod a’r lefel o wasanaethau ataliol sydd eu hangen i ddiwallu’r anghenion am ofal a chymorth a </a:t>
            </a:r>
            <a:r>
              <a:rPr lang="en-GB" sz="1200" kern="1200" baseline="0" dirty="0" smtClean="0">
                <a:solidFill>
                  <a:schemeClr val="tx1"/>
                </a:solidFill>
                <a:effectLst/>
                <a:latin typeface="+mn-lt"/>
                <a:ea typeface="+mn-ea"/>
                <a:cs typeface="+mn-cs"/>
              </a:rPr>
              <a:t>nodwyd.</a:t>
            </a:r>
            <a:endParaRPr lang="en-GB" sz="1200" kern="1200" dirty="0">
              <a:solidFill>
                <a:schemeClr val="tx1"/>
              </a:solidFill>
              <a:effectLst/>
              <a:latin typeface="+mn-lt"/>
              <a:ea typeface="+mn-ea"/>
              <a:cs typeface="+mn-cs"/>
            </a:endParaRPr>
          </a:p>
          <a:p>
            <a:endParaRPr lang="en-GB" dirty="0"/>
          </a:p>
          <a:p>
            <a:r>
              <a:rPr lang="en-GB" sz="1200" kern="1200" dirty="0">
                <a:solidFill>
                  <a:schemeClr val="tx1"/>
                </a:solidFill>
                <a:effectLst/>
                <a:latin typeface="+mn-lt"/>
                <a:ea typeface="+mn-ea"/>
                <a:cs typeface="+mn-cs"/>
              </a:rPr>
              <a:t>Mae Adran</a:t>
            </a:r>
            <a:r>
              <a:rPr lang="en-GB" sz="1200" kern="1200" baseline="0" dirty="0">
                <a:solidFill>
                  <a:schemeClr val="tx1"/>
                </a:solidFill>
                <a:effectLst/>
                <a:latin typeface="+mn-lt"/>
                <a:ea typeface="+mn-ea"/>
                <a:cs typeface="+mn-cs"/>
              </a:rPr>
              <a:t> 15 yn rhoi dyletswydd ar awdurdodau lleol i ddarparu neu drefnu i ddarparu ystod o wasanaethau ataliol i gyflawni gwahanol ddibenion yn ymwneud ag atal neu oedi datblygiad anghenion pobl am ofal a chymorth. </a:t>
            </a:r>
            <a:r>
              <a:rPr lang="en-GB" sz="1200" kern="1200" baseline="0" dirty="0" smtClean="0">
                <a:solidFill>
                  <a:schemeClr val="tx1"/>
                </a:solidFill>
                <a:effectLst/>
                <a:latin typeface="+mn-lt"/>
                <a:ea typeface="+mn-ea"/>
                <a:cs typeface="+mn-cs"/>
              </a:rPr>
              <a:t>Rhaid </a:t>
            </a:r>
            <a:r>
              <a:rPr lang="en-GB" sz="1200" kern="1200" baseline="0" dirty="0">
                <a:solidFill>
                  <a:schemeClr val="tx1"/>
                </a:solidFill>
                <a:effectLst/>
                <a:latin typeface="+mn-lt"/>
                <a:ea typeface="+mn-ea"/>
                <a:cs typeface="+mn-cs"/>
              </a:rPr>
              <a:t>i </a:t>
            </a:r>
            <a:r>
              <a:rPr lang="en-GB" sz="1200" kern="1200" baseline="0" dirty="0" smtClean="0">
                <a:solidFill>
                  <a:schemeClr val="tx1"/>
                </a:solidFill>
                <a:effectLst/>
                <a:latin typeface="+mn-lt"/>
                <a:ea typeface="+mn-ea"/>
                <a:cs typeface="+mn-cs"/>
              </a:rPr>
              <a:t>fyrddau </a:t>
            </a:r>
            <a:r>
              <a:rPr lang="en-GB" sz="1200" kern="1200" baseline="0" dirty="0">
                <a:solidFill>
                  <a:schemeClr val="tx1"/>
                </a:solidFill>
                <a:effectLst/>
                <a:latin typeface="+mn-lt"/>
                <a:ea typeface="+mn-ea"/>
                <a:cs typeface="+mn-cs"/>
              </a:rPr>
              <a:t>i</a:t>
            </a:r>
            <a:r>
              <a:rPr lang="en-GB" sz="1200" kern="1200" baseline="0" dirty="0" smtClean="0">
                <a:solidFill>
                  <a:schemeClr val="tx1"/>
                </a:solidFill>
                <a:effectLst/>
                <a:latin typeface="+mn-lt"/>
                <a:ea typeface="+mn-ea"/>
                <a:cs typeface="+mn-cs"/>
              </a:rPr>
              <a:t>echyd lleol </a:t>
            </a:r>
            <a:r>
              <a:rPr lang="en-GB" sz="1200" kern="1200" baseline="0" dirty="0">
                <a:solidFill>
                  <a:schemeClr val="tx1"/>
                </a:solidFill>
                <a:effectLst/>
                <a:latin typeface="+mn-lt"/>
                <a:ea typeface="+mn-ea"/>
                <a:cs typeface="+mn-cs"/>
              </a:rPr>
              <a:t>roi sylw i bwysigrwydd cyflawni’r dibenion hyn hefyd</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5A66D71-3A5D-49FC-BD65-2596F3D52FCF}" type="slidenum">
              <a:rPr lang="en-GB" smtClean="0"/>
              <a:pPr/>
              <a:t>19</a:t>
            </a:fld>
            <a:endParaRPr lang="en-GB" dirty="0"/>
          </a:p>
        </p:txBody>
      </p:sp>
    </p:spTree>
    <p:extLst>
      <p:ext uri="{BB962C8B-B14F-4D97-AF65-F5344CB8AC3E}">
        <p14:creationId xmlns:p14="http://schemas.microsoft.com/office/powerpoint/2010/main" val="293501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a:t>
            </a:fld>
            <a:endParaRPr lang="en-GB" dirty="0"/>
          </a:p>
        </p:txBody>
      </p:sp>
    </p:spTree>
    <p:extLst>
      <p:ext uri="{BB962C8B-B14F-4D97-AF65-F5344CB8AC3E}">
        <p14:creationId xmlns:p14="http://schemas.microsoft.com/office/powerpoint/2010/main" val="14177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236913" y="509588"/>
            <a:ext cx="3400425" cy="2549525"/>
          </a:xfrm>
          <a:ln/>
        </p:spPr>
      </p:sp>
      <p:sp>
        <p:nvSpPr>
          <p:cNvPr id="3" name="Notes Placeholder 2"/>
          <p:cNvSpPr>
            <a:spLocks noGrp="1"/>
          </p:cNvSpPr>
          <p:nvPr>
            <p:ph type="body" idx="1"/>
          </p:nvPr>
        </p:nvSpPr>
        <p:spPr>
          <a:xfrm>
            <a:off x="383999" y="3143926"/>
            <a:ext cx="9229681" cy="3058954"/>
          </a:xfrm>
        </p:spPr>
        <p:txBody>
          <a:bodyPr/>
          <a:lstStyle/>
          <a:p>
            <a:pPr>
              <a:defRPr/>
            </a:pPr>
            <a:r>
              <a:rPr lang="en-GB" b="1" dirty="0">
                <a:ea typeface="ＭＳ Ｐゴシック" pitchFamily="24" charset="-128"/>
                <a:cs typeface="MS PGothic"/>
              </a:rPr>
              <a:t>Nodiadau i'r Hwylusydd</a:t>
            </a:r>
          </a:p>
          <a:p>
            <a:pPr>
              <a:defRPr/>
            </a:pPr>
            <a:endParaRPr lang="en-GB" dirty="0">
              <a:ea typeface="ＭＳ Ｐゴシック" pitchFamily="24" charset="-128"/>
              <a:cs typeface="MS PGothic"/>
            </a:endParaRPr>
          </a:p>
          <a:p>
            <a:pPr>
              <a:defRPr/>
            </a:pPr>
            <a:r>
              <a:rPr lang="en-GB" dirty="0">
                <a:ea typeface="ＭＳ Ｐゴシック" pitchFamily="24" charset="-128"/>
                <a:cs typeface="MS PGothic"/>
              </a:rPr>
              <a:t>Dyma’r</a:t>
            </a:r>
            <a:r>
              <a:rPr lang="en-GB" baseline="0" dirty="0">
                <a:ea typeface="ＭＳ Ｐゴシック" pitchFamily="24" charset="-128"/>
                <a:cs typeface="MS PGothic"/>
              </a:rPr>
              <a:t> math o gwestiynau yr hoffem </a:t>
            </a:r>
            <a:r>
              <a:rPr lang="en-GB" baseline="0" dirty="0" smtClean="0">
                <a:ea typeface="ＭＳ Ｐゴシック" pitchFamily="24" charset="-128"/>
                <a:cs typeface="MS PGothic"/>
              </a:rPr>
              <a:t>allu </a:t>
            </a:r>
            <a:r>
              <a:rPr lang="en-GB" baseline="0" dirty="0">
                <a:ea typeface="ＭＳ Ｐゴシック" pitchFamily="24" charset="-128"/>
                <a:cs typeface="MS PGothic"/>
              </a:rPr>
              <a:t>eu hateb yn ddelfrydol ar ôl mapio cyflenwad ar gyfer ein hardal leol (ond rhaid bod yn bragmataidd am yr hyn sy’n bosibl gyda’r amser/adnoddau sydd ar gael). Yn aml, y broblem yw nad oes gwybodaeth ar gael neu bid y wybodaeth sydd ar gael yn fratiog, yn annibynadwy, yn hen neu’n anodd ei chymharu rhwng gwasanaethau. Rydym </a:t>
            </a:r>
            <a:r>
              <a:rPr lang="en-GB" baseline="0" dirty="0" smtClean="0">
                <a:ea typeface="ＭＳ Ｐゴシック" pitchFamily="24" charset="-128"/>
                <a:cs typeface="MS PGothic"/>
              </a:rPr>
              <a:t>angen</a:t>
            </a:r>
            <a:r>
              <a:rPr lang="en-GB" dirty="0">
                <a:ea typeface="ＭＳ Ｐゴシック" pitchFamily="24" charset="-128"/>
                <a:cs typeface="MS PGothic"/>
              </a:rPr>
              <a:t>:</a:t>
            </a:r>
          </a:p>
          <a:p>
            <a:pPr>
              <a:defRPr/>
            </a:pPr>
            <a:endParaRPr lang="en-GB" dirty="0">
              <a:ea typeface="ＭＳ Ｐゴシック" pitchFamily="24" charset="-128"/>
              <a:cs typeface="MS PGothic"/>
            </a:endParaRPr>
          </a:p>
          <a:p>
            <a:pPr marL="228600" indent="-228600">
              <a:buFont typeface="+mj-lt"/>
              <a:buAutoNum type="arabicPeriod"/>
              <a:defRPr/>
            </a:pPr>
            <a:r>
              <a:rPr lang="en-GB" dirty="0">
                <a:ea typeface="ＭＳ Ｐゴシック" pitchFamily="24" charset="-128"/>
                <a:cs typeface="MS PGothic"/>
              </a:rPr>
              <a:t>Lefel</a:t>
            </a:r>
            <a:r>
              <a:rPr lang="en-GB" baseline="0" dirty="0">
                <a:ea typeface="ＭＳ Ｐゴシック" pitchFamily="24" charset="-128"/>
                <a:cs typeface="MS PGothic"/>
              </a:rPr>
              <a:t> sylfaen yw disgrifiadau o’r math a’r ystod o wasanaethau lleol a’u lleoliad h.y. Pa ddarpariaeth sy’n cael ei rhoi gan bwy ac yn ble?</a:t>
            </a:r>
            <a:endParaRPr lang="en-GB" dirty="0">
              <a:ea typeface="ＭＳ Ｐゴシック" pitchFamily="24" charset="-128"/>
              <a:cs typeface="MS PGothic"/>
            </a:endParaRPr>
          </a:p>
          <a:p>
            <a:pPr marL="228600" indent="-228600">
              <a:buFont typeface="+mj-lt"/>
              <a:buAutoNum type="arabicPeriod"/>
              <a:defRPr/>
            </a:pPr>
            <a:r>
              <a:rPr lang="en-GB" dirty="0">
                <a:ea typeface="ＭＳ Ｐゴシック" pitchFamily="24" charset="-128"/>
                <a:cs typeface="MS PGothic"/>
              </a:rPr>
              <a:t>Gellir</a:t>
            </a:r>
            <a:r>
              <a:rPr lang="en-GB" baseline="0" dirty="0">
                <a:ea typeface="ＭＳ Ｐゴシック" pitchFamily="24" charset="-128"/>
                <a:cs typeface="MS PGothic"/>
              </a:rPr>
              <a:t> ychwanegu data ansoddol ar a</a:t>
            </a:r>
            <a:r>
              <a:rPr lang="en-GB" dirty="0">
                <a:ea typeface="ＭＳ Ｐゴシック" pitchFamily="24" charset="-128"/>
                <a:cs typeface="MS PGothic"/>
              </a:rPr>
              <a:t>llbwn/gweithgarwch</a:t>
            </a:r>
            <a:r>
              <a:rPr lang="en-GB" baseline="0" dirty="0">
                <a:ea typeface="ＭＳ Ｐゴシック" pitchFamily="24" charset="-128"/>
                <a:cs typeface="MS PGothic"/>
              </a:rPr>
              <a:t> a gwariant hefyd i ddangos faint o bobl sy’n defnyddio gwasanaethau, am ba gost.</a:t>
            </a:r>
            <a:endParaRPr lang="en-GB" dirty="0">
              <a:ea typeface="ＭＳ Ｐゴシック" pitchFamily="24" charset="-128"/>
              <a:cs typeface="MS PGothic"/>
            </a:endParaRPr>
          </a:p>
          <a:p>
            <a:pPr marL="228600" indent="-228600">
              <a:buFont typeface="+mj-lt"/>
              <a:buAutoNum type="arabicPeriod"/>
              <a:defRPr/>
            </a:pPr>
            <a:r>
              <a:rPr lang="en-GB" dirty="0">
                <a:ea typeface="ＭＳ Ｐゴシック" pitchFamily="24" charset="-128"/>
                <a:cs typeface="MS PGothic"/>
              </a:rPr>
              <a:t>Yn ddelfrydol</a:t>
            </a:r>
            <a:r>
              <a:rPr lang="en-GB" baseline="0" dirty="0">
                <a:ea typeface="ＭＳ Ｐゴシック" pitchFamily="24" charset="-128"/>
                <a:cs typeface="MS PGothic"/>
              </a:rPr>
              <a:t> rydym </a:t>
            </a:r>
            <a:r>
              <a:rPr lang="en-GB" baseline="0" dirty="0" smtClean="0">
                <a:ea typeface="ＭＳ Ｐゴシック" pitchFamily="24" charset="-128"/>
                <a:cs typeface="MS PGothic"/>
              </a:rPr>
              <a:t>am </a:t>
            </a:r>
            <a:r>
              <a:rPr lang="en-GB" baseline="0" dirty="0">
                <a:ea typeface="ＭＳ Ｐゴシック" pitchFamily="24" charset="-128"/>
                <a:cs typeface="MS PGothic"/>
              </a:rPr>
              <a:t>allu darparu asesiad mwy ansoddol am y canlyniadau a gyflawnwyd (a’r galw am wasanaethau</a:t>
            </a:r>
            <a:r>
              <a:rPr lang="en-GB" baseline="0" dirty="0" smtClean="0">
                <a:ea typeface="ＭＳ Ｐゴシック" pitchFamily="24" charset="-128"/>
                <a:cs typeface="MS PGothic"/>
              </a:rPr>
              <a:t>), </a:t>
            </a:r>
            <a:r>
              <a:rPr lang="en-GB" baseline="0" dirty="0">
                <a:ea typeface="ＭＳ Ｐゴシック" pitchFamily="24" charset="-128"/>
                <a:cs typeface="MS PGothic"/>
              </a:rPr>
              <a:t>yn ogystal â barnu a yw gwasanaethau’n cynnig gwerth da am arian.</a:t>
            </a:r>
            <a:endParaRPr lang="en-GB" dirty="0">
              <a:ea typeface="ＭＳ Ｐゴシック" pitchFamily="24" charset="-128"/>
              <a:cs typeface="MS PGothic"/>
            </a:endParaRPr>
          </a:p>
          <a:p>
            <a:pPr>
              <a:spcBef>
                <a:spcPts val="0"/>
              </a:spcBef>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900" dirty="0">
              <a:latin typeface="Arial" pitchFamily="34" charset="0"/>
              <a:ea typeface="ＭＳ Ｐゴシック" pitchFamily="24" charset="-128"/>
              <a:cs typeface="Lucida Sans Unicode" pitchFamily="34" charset="0"/>
            </a:endParaRPr>
          </a:p>
          <a:p>
            <a:pPr>
              <a:spcBef>
                <a:spcPts val="450"/>
              </a:spcBef>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Gellid defnyddio</a:t>
            </a:r>
            <a:r>
              <a:rPr lang="en-GB" baseline="0" dirty="0">
                <a:latin typeface="Arial" pitchFamily="34" charset="0"/>
                <a:ea typeface="ＭＳ Ｐゴシック" pitchFamily="24" charset="-128"/>
                <a:cs typeface="Lucida Sans Unicode" pitchFamily="34" charset="0"/>
              </a:rPr>
              <a:t> ymgynghoriadau’r gorffennol, neu gwybodaeth rheoli gofal a chontractau, i gynnal dadansoddiad ansoddol. Byddai hefyd yn ddefnyddiol ystyried</a:t>
            </a:r>
            <a:r>
              <a:rPr lang="en-GB" dirty="0">
                <a:latin typeface="Arial" pitchFamily="34" charset="0"/>
                <a:ea typeface="ＭＳ Ｐゴシック" pitchFamily="24" charset="-128"/>
                <a:cs typeface="Lucida Sans Unicode" pitchFamily="34" charset="0"/>
              </a:rPr>
              <a:t>:</a:t>
            </a:r>
          </a:p>
          <a:p>
            <a:pPr>
              <a:spcBef>
                <a:spcPts val="450"/>
              </a:spcBef>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dirty="0">
              <a:latin typeface="Arial" pitchFamily="34" charset="0"/>
              <a:ea typeface="ＭＳ Ｐゴシック" pitchFamily="24" charset="-128"/>
              <a:cs typeface="Lucida Sans Unicode" pitchFamily="34" charset="0"/>
            </a:endParaRPr>
          </a:p>
          <a:p>
            <a:pPr marL="228600" indent="-228600">
              <a:spcBef>
                <a:spcPts val="75"/>
              </a:spcBef>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Canlyniadau archwiliadau, cwynion,</a:t>
            </a:r>
            <a:r>
              <a:rPr lang="en-GB" baseline="0" dirty="0">
                <a:latin typeface="Arial" pitchFamily="34" charset="0"/>
                <a:ea typeface="ＭＳ Ｐゴシック" pitchFamily="24" charset="-128"/>
                <a:cs typeface="Lucida Sans Unicode" pitchFamily="34" charset="0"/>
              </a:rPr>
              <a:t> hunanasesiadau ac adolygiadau annibynnol.</a:t>
            </a:r>
            <a:endParaRPr lang="en-GB" dirty="0">
              <a:latin typeface="Arial" pitchFamily="34" charset="0"/>
              <a:ea typeface="ＭＳ Ｐゴシック" pitchFamily="24" charset="-128"/>
              <a:cs typeface="Lucida Sans Unicode" pitchFamily="34" charset="0"/>
            </a:endParaRPr>
          </a:p>
          <a:p>
            <a:pPr marL="228600" indent="-228600">
              <a:spcBef>
                <a:spcPts val="75"/>
              </a:spcBef>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Beth sydd gan arolygiadau diweddar</a:t>
            </a:r>
            <a:r>
              <a:rPr lang="en-GB" baseline="0" dirty="0">
                <a:latin typeface="Arial" pitchFamily="34" charset="0"/>
                <a:ea typeface="ＭＳ Ｐゴシック" pitchFamily="24" charset="-128"/>
                <a:cs typeface="Lucida Sans Unicode" pitchFamily="34" charset="0"/>
              </a:rPr>
              <a:t> i’w ddweud am ansawdd gwasanaethau</a:t>
            </a:r>
            <a:r>
              <a:rPr lang="en-GB" dirty="0">
                <a:latin typeface="Arial" pitchFamily="34" charset="0"/>
                <a:ea typeface="ＭＳ Ｐゴシック" pitchFamily="24" charset="-128"/>
                <a:cs typeface="Lucida Sans Unicode" pitchFamily="34" charset="0"/>
              </a:rPr>
              <a:t>.</a:t>
            </a:r>
          </a:p>
          <a:p>
            <a:pPr marL="228600" indent="-228600">
              <a:spcBef>
                <a:spcPts val="75"/>
              </a:spcBef>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Holiaduron</a:t>
            </a:r>
            <a:r>
              <a:rPr lang="en-GB" baseline="0" dirty="0">
                <a:latin typeface="Arial" pitchFamily="34" charset="0"/>
                <a:ea typeface="ＭＳ Ｐゴシック" pitchFamily="24" charset="-128"/>
                <a:cs typeface="Lucida Sans Unicode" pitchFamily="34" charset="0"/>
              </a:rPr>
              <a:t> boddhad neu grynodebau o adborth reolaidd</a:t>
            </a:r>
            <a:r>
              <a:rPr lang="en-GB" dirty="0">
                <a:latin typeface="Arial" pitchFamily="34" charset="0"/>
                <a:ea typeface="ＭＳ Ｐゴシック" pitchFamily="24" charset="-128"/>
                <a:cs typeface="Lucida Sans Unicode" pitchFamily="34" charset="0"/>
              </a:rPr>
              <a:t>.</a:t>
            </a:r>
          </a:p>
          <a:p>
            <a:pPr marL="228600" indent="-228600">
              <a:spcBef>
                <a:spcPts val="75"/>
              </a:spcBef>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Dadansoddiad manwl o brofiad sampl bach o bobl</a:t>
            </a:r>
            <a:r>
              <a:rPr lang="en-GB" baseline="0" dirty="0">
                <a:latin typeface="Arial" pitchFamily="34" charset="0"/>
                <a:ea typeface="ＭＳ Ｐゴシック" pitchFamily="24" charset="-128"/>
                <a:cs typeface="Lucida Sans Unicode" pitchFamily="34" charset="0"/>
              </a:rPr>
              <a:t> drwy olrhain eu taith drwy’r llwybr gofal rhwng gwahanol wasanaethau, i nodi i ba raddau mae gwasanaethau wedi llwyddo i ddiwallu eu hanghenion</a:t>
            </a:r>
            <a:r>
              <a:rPr lang="en-GB" dirty="0">
                <a:latin typeface="Arial" pitchFamily="34" charset="0"/>
                <a:ea typeface="ＭＳ Ｐゴシック" pitchFamily="24" charset="-128"/>
                <a:cs typeface="Lucida Sans Unicode" pitchFamily="34" charset="0"/>
              </a:rPr>
              <a:t>.</a:t>
            </a:r>
          </a:p>
          <a:p>
            <a:pPr marL="228600" indent="-228600">
              <a:spcBef>
                <a:spcPts val="75"/>
              </a:spcBef>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latin typeface="Arial" pitchFamily="34" charset="0"/>
                <a:ea typeface="ＭＳ Ｐゴシック" pitchFamily="24" charset="-128"/>
                <a:cs typeface="Lucida Sans Unicode" pitchFamily="34" charset="0"/>
              </a:rPr>
              <a:t>Cyfweliadau</a:t>
            </a:r>
            <a:r>
              <a:rPr lang="en-GB" baseline="0" dirty="0">
                <a:latin typeface="Arial" pitchFamily="34" charset="0"/>
                <a:ea typeface="ＭＳ Ｐゴシック" pitchFamily="24" charset="-128"/>
                <a:cs typeface="Lucida Sans Unicode" pitchFamily="34" charset="0"/>
              </a:rPr>
              <a:t> a grwpiau ffocws gyda rhanddeiliaid allweddol (yn cynnwys defnyddwyr gwasanaethau) i gael gwybodaeth am eu profiad o wasanaethau a’u barn amdanynt</a:t>
            </a:r>
            <a:r>
              <a:rPr lang="en-GB" dirty="0">
                <a:latin typeface="Arial" pitchFamily="34" charset="0"/>
                <a:ea typeface="ＭＳ Ｐゴシック" pitchFamily="24" charset="-128"/>
                <a:cs typeface="Lucida Sans Unicode" pitchFamily="34" charset="0"/>
              </a:rPr>
              <a:t>.</a:t>
            </a:r>
          </a:p>
          <a:p>
            <a:pPr marL="228600" indent="-228600">
              <a:buFont typeface="+mj-lt"/>
              <a:buNone/>
              <a:defRPr/>
            </a:pPr>
            <a:endParaRPr lang="en-GB" dirty="0">
              <a:ea typeface="ＭＳ Ｐゴシック" pitchFamily="24" charset="-128"/>
              <a:cs typeface="MS PGothic"/>
            </a:endParaRPr>
          </a:p>
          <a:p>
            <a:pPr>
              <a:defRPr/>
            </a:pPr>
            <a:endParaRPr lang="en-GB" dirty="0">
              <a:ea typeface="MS PGothic"/>
              <a:cs typeface="MS PGothic"/>
            </a:endParaRPr>
          </a:p>
        </p:txBody>
      </p:sp>
      <p:sp>
        <p:nvSpPr>
          <p:cNvPr id="4" name="Slide Number Placeholder 3"/>
          <p:cNvSpPr>
            <a:spLocks noGrp="1"/>
          </p:cNvSpPr>
          <p:nvPr>
            <p:ph type="sldNum" sz="quarter" idx="5"/>
          </p:nvPr>
        </p:nvSpPr>
        <p:spPr/>
        <p:txBody>
          <a:bodyPr/>
          <a:lstStyle/>
          <a:p>
            <a:pPr>
              <a:defRPr/>
            </a:pPr>
            <a:fld id="{BA18FEF2-5E9F-4641-8D90-AA2FF03371CB}" type="slidenum">
              <a:rPr lang="en-GB" smtClean="0"/>
              <a:pPr>
                <a:defRPr/>
              </a:pPr>
              <a:t>20</a:t>
            </a:fld>
            <a:endParaRPr lang="en-GB" dirty="0"/>
          </a:p>
        </p:txBody>
      </p:sp>
    </p:spTree>
    <p:extLst>
      <p:ext uri="{BB962C8B-B14F-4D97-AF65-F5344CB8AC3E}">
        <p14:creationId xmlns:p14="http://schemas.microsoft.com/office/powerpoint/2010/main" val="1598512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236913" y="509588"/>
            <a:ext cx="3400425" cy="2549525"/>
          </a:xfrm>
          <a:ln/>
        </p:spPr>
      </p:sp>
      <p:sp>
        <p:nvSpPr>
          <p:cNvPr id="37891" name="Notes Placeholder 2"/>
          <p:cNvSpPr>
            <a:spLocks noGrp="1"/>
          </p:cNvSpPr>
          <p:nvPr>
            <p:ph type="body" idx="1"/>
          </p:nvPr>
        </p:nvSpPr>
        <p:spPr>
          <a:noFill/>
          <a:ln/>
        </p:spPr>
        <p:txBody>
          <a:bodyPr/>
          <a:lstStyle/>
          <a:p>
            <a:pPr>
              <a:spcBef>
                <a:spcPts val="450"/>
              </a:spcBef>
            </a:pPr>
            <a:r>
              <a:rPr lang="en-GB" b="1" dirty="0">
                <a:latin typeface="Arial" pitchFamily="34" charset="0"/>
                <a:cs typeface="Lucida Sans Unicode" pitchFamily="34" charset="0"/>
              </a:rPr>
              <a:t>Nodiadau i'r Hwylusydd</a:t>
            </a:r>
          </a:p>
          <a:p>
            <a:pPr>
              <a:spcBef>
                <a:spcPts val="450"/>
              </a:spcBef>
            </a:pPr>
            <a:endParaRPr lang="en-GB" dirty="0">
              <a:latin typeface="Arial" pitchFamily="34" charset="0"/>
              <a:cs typeface="Lucida Sans Unicode" pitchFamily="34" charset="0"/>
            </a:endParaRPr>
          </a:p>
          <a:p>
            <a:pPr>
              <a:spcBef>
                <a:spcPts val="450"/>
              </a:spcBef>
            </a:pPr>
            <a:r>
              <a:rPr lang="en-GB" dirty="0">
                <a:latin typeface="Arial" pitchFamily="34" charset="0"/>
                <a:cs typeface="Lucida Sans Unicode" pitchFamily="34" charset="0"/>
              </a:rPr>
              <a:t>Yn ogystal</a:t>
            </a:r>
            <a:r>
              <a:rPr lang="en-GB" baseline="0" dirty="0">
                <a:latin typeface="Arial" pitchFamily="34" charset="0"/>
                <a:cs typeface="Lucida Sans Unicode" pitchFamily="34" charset="0"/>
              </a:rPr>
              <a:t> â mapio beth sydd gennym </a:t>
            </a:r>
            <a:r>
              <a:rPr lang="en-GB" baseline="0" dirty="0" smtClean="0">
                <a:latin typeface="Arial" pitchFamily="34" charset="0"/>
                <a:cs typeface="Lucida Sans Unicode" pitchFamily="34" charset="0"/>
              </a:rPr>
              <a:t>ar </a:t>
            </a:r>
            <a:r>
              <a:rPr lang="en-GB" baseline="0" dirty="0">
                <a:latin typeface="Arial" pitchFamily="34" charset="0"/>
                <a:cs typeface="Lucida Sans Unicode" pitchFamily="34" charset="0"/>
              </a:rPr>
              <a:t>hyn o bryd, mae angen i ni feddwl am y dyfodol, ac yn benodol, dod i adnabod eich marchnad – gweld pa mor werthfawr yw’ch busnes i’ch darparwyr a beth sydd ganddynt ar y gweill ar gyfer y dyfodol. Mae angen nodi a rheoli risgiau o ran cyflenwi gwasanaethau critigol i chi h.y. pwyso a mesur gallu’r farchnad i gyflawni’r hyn rydych chi ei angen, sut beth yw’r gystadleuaeth, a’r berthynas gyda’ch darparwyr</a:t>
            </a:r>
            <a:r>
              <a:rPr lang="en-GB" dirty="0">
                <a:latin typeface="Arial" pitchFamily="34" charset="0"/>
                <a:cs typeface="Lucida Sans Unicode" pitchFamily="34" charset="0"/>
              </a:rPr>
              <a:t>.</a:t>
            </a:r>
          </a:p>
          <a:p>
            <a:pPr>
              <a:spcBef>
                <a:spcPts val="450"/>
              </a:spcBef>
            </a:pPr>
            <a:endParaRPr lang="en-GB" dirty="0">
              <a:latin typeface="Arial" pitchFamily="34" charset="0"/>
            </a:endParaRPr>
          </a:p>
          <a:p>
            <a:pPr>
              <a:spcBef>
                <a:spcPts val="450"/>
              </a:spcBef>
            </a:pPr>
            <a:r>
              <a:rPr lang="en-GB" dirty="0">
                <a:latin typeface="Arial" pitchFamily="34" charset="0"/>
              </a:rPr>
              <a:t>Yn seiliedig</a:t>
            </a:r>
            <a:r>
              <a:rPr lang="en-GB" baseline="0" dirty="0">
                <a:latin typeface="Arial" pitchFamily="34" charset="0"/>
              </a:rPr>
              <a:t> ar waith mapio a dadansoddi anghenion, mae angen i gomisiynwyr ddefnyddio’r wybodaeth hon i lywio gweithgareddau hwyluso’r farchnad, fel cyhoeddi datganiad ar sefyllfa’r farchnad ar gyfer marchnad benodol</a:t>
            </a:r>
            <a:r>
              <a:rPr lang="en-GB" dirty="0">
                <a:latin typeface="Arial" pitchFamily="34" charset="0"/>
              </a:rPr>
              <a:t>. </a:t>
            </a:r>
          </a:p>
        </p:txBody>
      </p:sp>
      <p:sp>
        <p:nvSpPr>
          <p:cNvPr id="4" name="Slide Number Placeholder 3"/>
          <p:cNvSpPr>
            <a:spLocks noGrp="1"/>
          </p:cNvSpPr>
          <p:nvPr>
            <p:ph type="sldNum" sz="quarter" idx="5"/>
          </p:nvPr>
        </p:nvSpPr>
        <p:spPr/>
        <p:txBody>
          <a:bodyPr/>
          <a:lstStyle/>
          <a:p>
            <a:pPr>
              <a:defRPr/>
            </a:pPr>
            <a:fld id="{2D947FD6-F4AD-46CF-BA44-A696D26ACC42}" type="slidenum">
              <a:rPr lang="en-GB" smtClean="0"/>
              <a:pPr>
                <a:defRPr/>
              </a:pPr>
              <a:t>21</a:t>
            </a:fld>
            <a:endParaRPr lang="en-GB" dirty="0"/>
          </a:p>
        </p:txBody>
      </p:sp>
    </p:spTree>
    <p:extLst>
      <p:ext uri="{BB962C8B-B14F-4D97-AF65-F5344CB8AC3E}">
        <p14:creationId xmlns:p14="http://schemas.microsoft.com/office/powerpoint/2010/main" val="486931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Nodiadau i'r Hwylusydd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Gofynnwch i’r grŵp cyfan a oes gan unrhyw un enghraifft o ddadansoddiad poblogaeth effeithiol a gynhaliwyd</a:t>
            </a:r>
            <a:r>
              <a:rPr lang="en-US" baseline="0" dirty="0"/>
              <a:t> ar y cyd yn ei ardal a allai ei ddisgrifio</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Yn dibynnu ar faint</a:t>
            </a:r>
            <a:r>
              <a:rPr lang="en-US" baseline="0" dirty="0"/>
              <a:t> y grŵp a sawl enghraifft a gafwyd, awgrymwch rhannu’n grwpiau bach i drafod pob enghraifft</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Yna gofynnwch</a:t>
            </a:r>
            <a:r>
              <a:rPr lang="en-US" baseline="0" dirty="0"/>
              <a:t> i bob grŵp ystyried cwestiynau 1-3 sydd wedi’u rhestru ar y sleid.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Rhowch</a:t>
            </a:r>
            <a:r>
              <a:rPr lang="en-GB" sz="1200" kern="1200" baseline="0" dirty="0">
                <a:solidFill>
                  <a:schemeClr val="tx1"/>
                </a:solidFill>
                <a:effectLst/>
                <a:latin typeface="+mn-lt"/>
                <a:ea typeface="+mn-ea"/>
                <a:cs typeface="+mn-cs"/>
              </a:rPr>
              <a:t> ddigon o amser i’r grwpiau gael trafodaeth fanwl a rhoi sylw i’r pwyntiau i gyd – awgrymwch hyd at </a:t>
            </a:r>
            <a:r>
              <a:rPr lang="en-GB" sz="1200" kern="1200" dirty="0">
                <a:solidFill>
                  <a:schemeClr val="tx1"/>
                </a:solidFill>
                <a:effectLst/>
                <a:latin typeface="+mn-lt"/>
                <a:ea typeface="+mn-ea"/>
                <a:cs typeface="+mn-cs"/>
              </a:rPr>
              <a:t>30 munud.</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22</a:t>
            </a:fld>
            <a:endParaRPr lang="en-GB" dirty="0"/>
          </a:p>
        </p:txBody>
      </p:sp>
    </p:spTree>
    <p:extLst>
      <p:ext uri="{BB962C8B-B14F-4D97-AF65-F5344CB8AC3E}">
        <p14:creationId xmlns:p14="http://schemas.microsoft.com/office/powerpoint/2010/main" val="97172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Eglurwch eich bod chi am symud ymlaen i’r ail ddull yn</a:t>
            </a:r>
            <a:r>
              <a:rPr lang="en-GB" baseline="0" dirty="0"/>
              <a:t> y diagram.</a:t>
            </a:r>
          </a:p>
          <a:p>
            <a:endParaRPr lang="en-GB" baseline="0" dirty="0"/>
          </a:p>
          <a:p>
            <a:r>
              <a:rPr lang="en-GB" baseline="0" dirty="0"/>
              <a:t>Mae’r Ddeddf yn dweud bod rhaid blaenoriaethu gwasanaethau integredig ar gyfer y grwpiau hyn o’r boblogaeth.</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23</a:t>
            </a:fld>
            <a:endParaRPr lang="en-GB" dirty="0"/>
          </a:p>
        </p:txBody>
      </p:sp>
    </p:spTree>
    <p:extLst>
      <p:ext uri="{BB962C8B-B14F-4D97-AF65-F5344CB8AC3E}">
        <p14:creationId xmlns:p14="http://schemas.microsoft.com/office/powerpoint/2010/main" val="1299086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sz="1200" kern="1200" dirty="0">
                <a:solidFill>
                  <a:schemeClr val="tx1"/>
                </a:solidFill>
                <a:effectLst/>
                <a:latin typeface="+mn-lt"/>
                <a:ea typeface="+mn-ea"/>
                <a:cs typeface="+mn-cs"/>
              </a:rPr>
              <a:t>Mae tystiolaeth</a:t>
            </a:r>
            <a:r>
              <a:rPr lang="en-GB" sz="1200" kern="1200" baseline="0" dirty="0">
                <a:solidFill>
                  <a:schemeClr val="tx1"/>
                </a:solidFill>
                <a:effectLst/>
                <a:latin typeface="+mn-lt"/>
                <a:ea typeface="+mn-ea"/>
                <a:cs typeface="+mn-cs"/>
              </a:rPr>
              <a:t> dda o fanteision gofal integredig, yn enwedig ar gyfer pobl hŷn fel sydd i’w weld yn ardaloedd fel </a:t>
            </a:r>
            <a:r>
              <a:rPr lang="en-GB" sz="1200" kern="1200" baseline="0" dirty="0" smtClean="0">
                <a:solidFill>
                  <a:schemeClr val="tx1"/>
                </a:solidFill>
                <a:effectLst/>
                <a:latin typeface="+mn-lt"/>
                <a:ea typeface="+mn-ea"/>
                <a:cs typeface="+mn-cs"/>
              </a:rPr>
              <a:t>Torbay.</a:t>
            </a:r>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dirty="0"/>
              <a:t>Cyfeiriadau:</a:t>
            </a:r>
          </a:p>
          <a:p>
            <a:r>
              <a:rPr lang="en-GB" dirty="0"/>
              <a:t>Nolte E, Pitchforth E (2014) </a:t>
            </a:r>
            <a:r>
              <a:rPr lang="en-GB" i="1" dirty="0"/>
              <a:t>What is the evidence on the economic impacts of integrated care?</a:t>
            </a:r>
            <a:r>
              <a:rPr lang="en-GB" dirty="0"/>
              <a:t> Arsyllfa Systemau a Pholisïau Iechyd</a:t>
            </a:r>
            <a:r>
              <a:rPr lang="en-GB" baseline="0" dirty="0"/>
              <a:t> Ewrop</a:t>
            </a:r>
            <a:r>
              <a:rPr lang="en-GB" dirty="0"/>
              <a:t>.</a:t>
            </a:r>
          </a:p>
          <a:p>
            <a:r>
              <a:rPr lang="en-GB" dirty="0"/>
              <a:t>Petch A (2011) </a:t>
            </a:r>
            <a:r>
              <a:rPr lang="en-GB" i="1" dirty="0"/>
              <a:t>An evidence base for the delivery of adult services</a:t>
            </a:r>
            <a:r>
              <a:rPr lang="en-GB" dirty="0"/>
              <a:t>, ADSW/IRISS.</a:t>
            </a:r>
          </a:p>
          <a:p>
            <a:r>
              <a:rPr lang="en-GB" dirty="0"/>
              <a:t>RAND Europe, Ernst &amp; Young LLP (2012) </a:t>
            </a:r>
            <a:r>
              <a:rPr lang="en-GB" i="1" dirty="0"/>
              <a:t>National Evaluation of the Department of Health’s Integrated Care Pilots</a:t>
            </a:r>
            <a:r>
              <a:rPr lang="en-GB" dirty="0"/>
              <a:t>, RAND Europe, Ernst &amp; Young LLP.</a:t>
            </a:r>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pPr>
                <a:defRPr/>
              </a:pPr>
              <a:t>24</a:t>
            </a:fld>
            <a:endParaRPr lang="en-GB" dirty="0"/>
          </a:p>
        </p:txBody>
      </p:sp>
    </p:spTree>
    <p:extLst>
      <p:ext uri="{BB962C8B-B14F-4D97-AF65-F5344CB8AC3E}">
        <p14:creationId xmlns:p14="http://schemas.microsoft.com/office/powerpoint/2010/main" val="941090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0" i="0" dirty="0">
                <a:latin typeface="Arial" panose="020B0604020202020204" pitchFamily="34" charset="0"/>
                <a:cs typeface="Arial" panose="020B0604020202020204" pitchFamily="34" charset="0"/>
              </a:rPr>
              <a:t>Addaswyd</a:t>
            </a:r>
            <a:r>
              <a:rPr lang="en-GB" b="0" i="0" baseline="0" dirty="0">
                <a:latin typeface="Arial" panose="020B0604020202020204" pitchFamily="34" charset="0"/>
                <a:cs typeface="Arial" panose="020B0604020202020204" pitchFamily="34" charset="0"/>
              </a:rPr>
              <a:t> o </a:t>
            </a:r>
            <a:r>
              <a:rPr lang="en-GB" b="0" i="1" dirty="0">
                <a:latin typeface="Arial" panose="020B0604020202020204" pitchFamily="34" charset="0"/>
                <a:cs typeface="Arial" panose="020B0604020202020204" pitchFamily="34" charset="0"/>
              </a:rPr>
              <a:t>What is Integrated Care </a:t>
            </a:r>
            <a:r>
              <a:rPr lang="en-GB" b="0" i="0" dirty="0">
                <a:latin typeface="Arial" panose="020B0604020202020204" pitchFamily="34" charset="0"/>
                <a:cs typeface="Arial" panose="020B0604020202020204" pitchFamily="34" charset="0"/>
              </a:rPr>
              <a:t>(2011) Nuffield </a:t>
            </a:r>
            <a:r>
              <a:rPr lang="en-GB" b="0" i="0" dirty="0" smtClean="0">
                <a:latin typeface="Arial" panose="020B0604020202020204" pitchFamily="34" charset="0"/>
                <a:cs typeface="Arial" panose="020B0604020202020204" pitchFamily="34" charset="0"/>
              </a:rPr>
              <a:t>Trust.</a:t>
            </a:r>
            <a:endParaRPr lang="en-GB" b="0" i="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i="0" dirty="0">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Mae pum</a:t>
            </a:r>
            <a:r>
              <a:rPr lang="en-GB" sz="1200" kern="1200" baseline="0" dirty="0">
                <a:solidFill>
                  <a:schemeClr val="tx1"/>
                </a:solidFill>
                <a:effectLst/>
                <a:latin typeface="+mn-lt"/>
                <a:ea typeface="+mn-ea"/>
                <a:cs typeface="+mn-cs"/>
              </a:rPr>
              <a:t> prif fath o integreiddio. Mae pob math yn cael ei alluogi drwy ystod o brosesau integreiddiol – mae rhai yn canolbwyntio ar systemau a strwythurau; eraill ar agweddau llai diriaethol fel ymddygiad proffesiynol a gwaith tîm</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Normadol:</a:t>
            </a:r>
            <a:r>
              <a:rPr lang="en-GB" sz="1200" dirty="0">
                <a:latin typeface="Arial" panose="020B0604020202020204" pitchFamily="34" charset="0"/>
                <a:cs typeface="Arial" panose="020B0604020202020204" pitchFamily="34" charset="0"/>
              </a:rPr>
              <a:t> Er enghraifft,</a:t>
            </a:r>
            <a:r>
              <a:rPr lang="en-GB" sz="1200" baseline="0" dirty="0">
                <a:latin typeface="Arial" panose="020B0604020202020204" pitchFamily="34" charset="0"/>
                <a:cs typeface="Arial" panose="020B0604020202020204" pitchFamily="34" charset="0"/>
              </a:rPr>
              <a:t> datblygu nodau cyffredin ar gyfer integreiddio, canfod bylchau cyfathrebu a mynd i’r afael â nhw, meithrin perthnasoedd proffesiynol ac ymddiriedaeth drwy ddigwyddiadau lleol</a:t>
            </a:r>
            <a:r>
              <a:rPr lang="en-GB" sz="1200" dirty="0">
                <a:latin typeface="Arial" panose="020B0604020202020204" pitchFamily="34" charset="0"/>
                <a:cs typeface="Arial" panose="020B0604020202020204" pitchFamily="34" charset="0"/>
              </a:rPr>
              <a:t>, neu</a:t>
            </a:r>
            <a:r>
              <a:rPr lang="en-GB" sz="1200" baseline="0" dirty="0">
                <a:latin typeface="Arial" panose="020B0604020202020204" pitchFamily="34" charset="0"/>
                <a:cs typeface="Arial" panose="020B0604020202020204" pitchFamily="34" charset="0"/>
              </a:rPr>
              <a:t> gynnwys defnyddwyr gwasanaethau a’r gymuned ehangach</a:t>
            </a:r>
            <a:r>
              <a:rPr lang="en-GB" sz="1200" dirty="0">
                <a:latin typeface="Arial" panose="020B0604020202020204" pitchFamily="34" charset="0"/>
                <a:cs typeface="Arial" panose="020B0604020202020204" pitchFamily="34" charset="0"/>
              </a:rPr>
              <a:t>.</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Sefydliadol: </a:t>
            </a:r>
            <a:r>
              <a:rPr lang="en-GB" sz="1200" b="0" dirty="0">
                <a:latin typeface="Arial" panose="020B0604020202020204" pitchFamily="34" charset="0"/>
                <a:cs typeface="Arial" panose="020B0604020202020204" pitchFamily="34" charset="0"/>
              </a:rPr>
              <a:t>Er enghraifft,</a:t>
            </a:r>
            <a:r>
              <a:rPr lang="en-GB" sz="1200" b="0" baseline="0" dirty="0">
                <a:latin typeface="Arial" panose="020B0604020202020204" pitchFamily="34" charset="0"/>
                <a:cs typeface="Arial" panose="020B0604020202020204" pitchFamily="34" charset="0"/>
              </a:rPr>
              <a:t> cydlynu strwythurau, systemau llywodraethu a pherthnasoedd ar draws sefydliadau, datblygu trefniadau contract neu gydweithredu ffurfiol ac anffurfiol fel cyllidebau cyfun neu ddatblygu strwythurau sefydliadol ymbarél fel ffederasiynau gofal sylfaenol neu bartneriaethau clinigol lleol.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Gweinyddol:</a:t>
            </a:r>
            <a:r>
              <a:rPr lang="en-GB" sz="1200" b="0" dirty="0">
                <a:latin typeface="Arial" panose="020B0604020202020204" pitchFamily="34" charset="0"/>
                <a:cs typeface="Arial" panose="020B0604020202020204" pitchFamily="34" charset="0"/>
              </a:rPr>
              <a:t> Er enghraifft, a</a:t>
            </a:r>
            <a:r>
              <a:rPr lang="en-GB" sz="1200" dirty="0">
                <a:latin typeface="Arial" panose="020B0604020202020204" pitchFamily="34" charset="0"/>
                <a:cs typeface="Arial" panose="020B0604020202020204" pitchFamily="34" charset="0"/>
              </a:rPr>
              <a:t>linio swyddogaethau cefn swyddfa, cyllidebau a systemau ariannol ar draws unedau sy’n </a:t>
            </a:r>
            <a:r>
              <a:rPr lang="en-GB" sz="1200" b="0" dirty="0">
                <a:latin typeface="Arial" panose="020B0604020202020204" pitchFamily="34" charset="0"/>
                <a:cs typeface="Arial" panose="020B0604020202020204" pitchFamily="34" charset="0"/>
              </a:rPr>
              <a:t>integreiddio, datblygu</a:t>
            </a:r>
            <a:r>
              <a:rPr lang="en-GB" sz="1200" b="0" baseline="0" dirty="0">
                <a:latin typeface="Arial" panose="020B0604020202020204" pitchFamily="34" charset="0"/>
                <a:cs typeface="Arial" panose="020B0604020202020204" pitchFamily="34" charset="0"/>
              </a:rPr>
              <a:t> mecanweithiau atebolrwydd, prosesau cyllido neu systemau gwybodaeth cyffredin.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26</a:t>
            </a:fld>
            <a:endParaRPr lang="en-GB" dirty="0"/>
          </a:p>
        </p:txBody>
      </p:sp>
    </p:spTree>
    <p:extLst>
      <p:ext uri="{BB962C8B-B14F-4D97-AF65-F5344CB8AC3E}">
        <p14:creationId xmlns:p14="http://schemas.microsoft.com/office/powerpoint/2010/main" val="4267362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 hwyluso cydweithio,</a:t>
            </a:r>
            <a:r>
              <a:rPr lang="en-GB" baseline="0" dirty="0"/>
              <a:t> yn enwedig mewn perthynas â datblygu gwasanaethau ymyrryd yn gynnar ac atal, mae Llywodraeth Cymru yn disgwyl i gronfeydd cyfun gael eu defnyddio. Mae gofyniad penodol ar gyfer hyn mewn perthynas â’r swyddogaethau Gwasanaethau Integredig Cymorth i Deuluoedd a chartrefi gofal.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Daeth</a:t>
            </a:r>
            <a:r>
              <a:rPr lang="en-GB" baseline="0" dirty="0"/>
              <a:t> dyletswyddau i rym o 6 Ebrill 2016, ac eithrio’r ddyletswydd i sefydlu cronfeydd cyfun mewn perthynas â swyddogaethau llety cartref gofal a fydd yn dod i rym ar 6 Ebrill 2018.</a:t>
            </a:r>
            <a:endParaRPr lang="en-GB" sz="1200" dirty="0">
              <a:latin typeface="Arial" panose="020B0604020202020204" pitchFamily="34" charset="0"/>
              <a:cs typeface="Arial" panose="020B0604020202020204" pitchFamily="34" charset="0"/>
            </a:endParaRPr>
          </a:p>
          <a:p>
            <a:endParaRPr lang="en-GB" dirty="0"/>
          </a:p>
          <a:p>
            <a:r>
              <a:rPr lang="en-GB" sz="1200" dirty="0">
                <a:latin typeface="Arial" panose="020B0604020202020204" pitchFamily="34" charset="0"/>
                <a:cs typeface="Arial" panose="020B0604020202020204" pitchFamily="34" charset="0"/>
              </a:rPr>
              <a:t>Dylai</a:t>
            </a:r>
            <a:r>
              <a:rPr lang="en-GB" sz="1200" baseline="0" dirty="0">
                <a:latin typeface="Arial" panose="020B0604020202020204" pitchFamily="34" charset="0"/>
                <a:cs typeface="Arial" panose="020B0604020202020204" pitchFamily="34" charset="0"/>
              </a:rPr>
              <a:t> awdurdodau lleol a </a:t>
            </a:r>
            <a:r>
              <a:rPr lang="en-GB" sz="1200" baseline="0" dirty="0">
                <a:latin typeface="Arial" panose="020B0604020202020204" pitchFamily="34" charset="0"/>
                <a:cs typeface="Arial" panose="020B0604020202020204" pitchFamily="34" charset="0"/>
              </a:rPr>
              <a:t>b</a:t>
            </a:r>
            <a:r>
              <a:rPr lang="en-GB" sz="1200" baseline="0" dirty="0" smtClean="0">
                <a:latin typeface="Arial" panose="020B0604020202020204" pitchFamily="34" charset="0"/>
                <a:cs typeface="Arial" panose="020B0604020202020204" pitchFamily="34" charset="0"/>
              </a:rPr>
              <a:t>yrddau iechyd lleol </a:t>
            </a:r>
            <a:r>
              <a:rPr lang="en-GB" sz="1200" baseline="0" dirty="0">
                <a:latin typeface="Arial" panose="020B0604020202020204" pitchFamily="34" charset="0"/>
                <a:cs typeface="Arial" panose="020B0604020202020204" pitchFamily="34" charset="0"/>
              </a:rPr>
              <a:t>ystyried hefyd fod unrhyw gyllid gan Lywodraeth Cymru (e.e. y Gronfa Gofal Canolraddol) yn fath o gyllideb gyfun</a:t>
            </a:r>
            <a:r>
              <a:rPr lang="en-GB" sz="1200" dirty="0">
                <a:latin typeface="Arial" panose="020B0604020202020204" pitchFamily="34" charset="0"/>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27</a:t>
            </a:fld>
            <a:endParaRPr lang="en-GB" dirty="0"/>
          </a:p>
        </p:txBody>
      </p:sp>
    </p:spTree>
    <p:extLst>
      <p:ext uri="{BB962C8B-B14F-4D97-AF65-F5344CB8AC3E}">
        <p14:creationId xmlns:p14="http://schemas.microsoft.com/office/powerpoint/2010/main" val="270622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Nodiadau i'r Hwylusydd</a:t>
            </a:r>
            <a:endParaRPr lang="en-GB" sz="1200" b="1"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Yn ogystal â’r ddyletswydd</a:t>
            </a:r>
            <a:r>
              <a:rPr lang="en-GB" sz="1200" baseline="0" dirty="0">
                <a:latin typeface="Arial" panose="020B0604020202020204" pitchFamily="34" charset="0"/>
                <a:cs typeface="Arial" panose="020B0604020202020204" pitchFamily="34" charset="0"/>
              </a:rPr>
              <a:t> i sefydlu cronfeydd cyfun erbyn mis Ebrill 2018, mae gofynion penodol eraill mewn perthynas â chartrefi gofal wedi’u rhestru ar y sleid.</a:t>
            </a: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Arial" panose="020B0604020202020204" pitchFamily="34" charset="0"/>
                <a:cs typeface="Arial" panose="020B0604020202020204" pitchFamily="34" charset="0"/>
              </a:rPr>
              <a:t>Hefyd, does dim i rwystro </a:t>
            </a:r>
            <a:r>
              <a:rPr lang="en-GB" sz="1200" baseline="0" dirty="0" smtClean="0">
                <a:latin typeface="Arial" panose="020B0604020202020204" pitchFamily="34" charset="0"/>
                <a:cs typeface="Arial" panose="020B0604020202020204" pitchFamily="34" charset="0"/>
              </a:rPr>
              <a:t>byrddau iechyd lleol </a:t>
            </a:r>
            <a:r>
              <a:rPr lang="en-GB" sz="1200" baseline="0" dirty="0">
                <a:latin typeface="Arial" panose="020B0604020202020204" pitchFamily="34" charset="0"/>
                <a:cs typeface="Arial" panose="020B0604020202020204" pitchFamily="34" charset="0"/>
              </a:rPr>
              <a:t>ac awdurdodau lleol rhag defnyddio’u pwerau cyfredol i ddatblygu partneriaethau ffurfiol cyn 2018.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Y diben yw sicrhau</a:t>
            </a:r>
            <a:r>
              <a:rPr lang="en-GB" sz="1200" baseline="0" dirty="0">
                <a:latin typeface="Arial" panose="020B0604020202020204" pitchFamily="34" charset="0"/>
                <a:cs typeface="Arial" panose="020B0604020202020204" pitchFamily="34" charset="0"/>
              </a:rPr>
              <a:t> bod </a:t>
            </a:r>
            <a:r>
              <a:rPr lang="en-GB" sz="1200" baseline="0" dirty="0" smtClean="0">
                <a:latin typeface="Arial" panose="020B0604020202020204" pitchFamily="34" charset="0"/>
                <a:cs typeface="Arial" panose="020B0604020202020204" pitchFamily="34" charset="0"/>
              </a:rPr>
              <a:t>byrddau iechyd lleol </a:t>
            </a:r>
            <a:r>
              <a:rPr lang="en-GB" sz="1200" baseline="0" dirty="0">
                <a:latin typeface="Arial" panose="020B0604020202020204" pitchFamily="34" charset="0"/>
                <a:cs typeface="Arial" panose="020B0604020202020204" pitchFamily="34" charset="0"/>
              </a:rPr>
              <a:t>ac awdurdodau lleol yn gweithio gyda’i gilydd i fanteisio i’r eithaf ar eu dylanwad i lywio datblygiad gwasanaethau cartrefi gofal yn y dyfodol. Mae hyn yn cynnwys sicrhau bod digon o gapasiti ac ystod briodol o wasanaethau o ansawdd i ymateb i anghenion pobl yn eu rhanbarth.</a:t>
            </a: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28</a:t>
            </a:fld>
            <a:endParaRPr lang="en-GB" dirty="0"/>
          </a:p>
        </p:txBody>
      </p:sp>
    </p:spTree>
    <p:extLst>
      <p:ext uri="{BB962C8B-B14F-4D97-AF65-F5344CB8AC3E}">
        <p14:creationId xmlns:p14="http://schemas.microsoft.com/office/powerpoint/2010/main" val="2678195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Gofynnwch</a:t>
            </a:r>
            <a:r>
              <a:rPr lang="en-GB" baseline="0" dirty="0"/>
              <a:t> y cwestiwn cyntaf i’r grŵp cyfan i sbarduno’r drafodaeth am wasanaethau integredig.</a:t>
            </a:r>
          </a:p>
          <a:p>
            <a:endParaRPr lang="en-GB" baseline="0" dirty="0"/>
          </a:p>
          <a:p>
            <a:r>
              <a:rPr lang="en-GB" baseline="0" dirty="0"/>
              <a:t>Yna gofynnwch i grwpiau llai ystyried cwestiynau 2 a 3 a rhoi adborth i’r grŵp ehangach.</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31</a:t>
            </a:fld>
            <a:endParaRPr lang="en-GB" dirty="0"/>
          </a:p>
        </p:txBody>
      </p:sp>
    </p:spTree>
    <p:extLst>
      <p:ext uri="{BB962C8B-B14F-4D97-AF65-F5344CB8AC3E}">
        <p14:creationId xmlns:p14="http://schemas.microsoft.com/office/powerpoint/2010/main" val="1316948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Eglurwch</a:t>
            </a:r>
            <a:r>
              <a:rPr lang="en-GB" baseline="0" dirty="0"/>
              <a:t> eich bod chi am symud ymlaen i drafod y trydydd dull yn y diagram</a:t>
            </a:r>
            <a:r>
              <a:rPr lang="en-GB" dirty="0"/>
              <a:t>.</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Nod y ddyletswydd hon yw cynyddu’r amrywiaeth o fodelau gwasanaeth di-elw yn y sector gofal cymdeithasol, cynyddu amrywiaeth y ddarpariaeth sydd ar gael, cefnogi ac elwa ar arloesedd a chreadigrwydd, a gwneud cymunedau’n fwy cydnerth.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Mae’n gofyn hefyd i awdurdodau lleol hyrwyddo cynnwys pobl a fydd yn derbyn y gwasanaethau gofal a chymorth a gwasanaethau ataliol hyn wrth eu </a:t>
            </a:r>
            <a:r>
              <a:rPr lang="en-GB" sz="1200" b="0" i="0" u="none" strike="noStrike" kern="1200" baseline="0" dirty="0" smtClean="0">
                <a:solidFill>
                  <a:schemeClr val="tx1"/>
                </a:solidFill>
                <a:latin typeface="+mn-lt"/>
                <a:ea typeface="+mn-ea"/>
                <a:cs typeface="+mn-cs"/>
              </a:rPr>
              <a:t>cynllunio</a:t>
            </a:r>
            <a:r>
              <a:rPr lang="en-GB" sz="1200" b="0" i="0" u="none" strike="noStrike" kern="1200" baseline="0" dirty="0">
                <a:solidFill>
                  <a:schemeClr val="tx1"/>
                </a:solidFill>
                <a:latin typeface="+mn-lt"/>
                <a:ea typeface="+mn-ea"/>
                <a:cs typeface="+mn-cs"/>
              </a:rPr>
              <a:t>, eu dylunio a’u rhoi ar waith.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Mae Cyngor Gofal Cymru wedi paratoi canllaw ar nifer o wahanol adnoddau gwybodaeth a dysgu sy’n cefnogi’r gwaith o weithredu’r ddyletswydd hon</a:t>
            </a:r>
            <a:r>
              <a:rPr lang="en-GB" dirty="0"/>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32</a:t>
            </a:fld>
            <a:endParaRPr lang="en-GB" dirty="0"/>
          </a:p>
        </p:txBody>
      </p:sp>
    </p:spTree>
    <p:extLst>
      <p:ext uri="{BB962C8B-B14F-4D97-AF65-F5344CB8AC3E}">
        <p14:creationId xmlns:p14="http://schemas.microsoft.com/office/powerpoint/2010/main" val="276880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Rhaglen</a:t>
            </a:r>
            <a:r>
              <a:rPr lang="en-GB" sz="1200" kern="1200" baseline="0" dirty="0">
                <a:solidFill>
                  <a:schemeClr val="tx1"/>
                </a:solidFill>
                <a:effectLst/>
                <a:latin typeface="+mn-lt"/>
                <a:ea typeface="+mn-ea"/>
                <a:cs typeface="+mn-cs"/>
              </a:rPr>
              <a:t> o gymorth ac adnoddau yw </a:t>
            </a:r>
            <a:r>
              <a:rPr lang="en-GB" sz="1200" kern="1200" dirty="0" smtClean="0">
                <a:solidFill>
                  <a:schemeClr val="tx1"/>
                </a:solidFill>
                <a:effectLst/>
                <a:latin typeface="+mn-lt"/>
                <a:ea typeface="+mn-ea"/>
                <a:cs typeface="+mn-cs"/>
              </a:rPr>
              <a:t>Deall</a:t>
            </a:r>
            <a:r>
              <a:rPr lang="en-GB" sz="1200" kern="1200" baseline="0" dirty="0" smtClean="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y </a:t>
            </a:r>
            <a:r>
              <a:rPr lang="en-GB" sz="1200" kern="1200" baseline="0" dirty="0" smtClean="0">
                <a:solidFill>
                  <a:schemeClr val="tx1"/>
                </a:solidFill>
                <a:effectLst/>
                <a:latin typeface="+mn-lt"/>
                <a:ea typeface="+mn-ea"/>
                <a:cs typeface="+mn-cs"/>
              </a:rPr>
              <a:t>Ddeddf</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baseline="0" dirty="0">
                <a:solidFill>
                  <a:schemeClr val="tx1"/>
                </a:solidFill>
                <a:effectLst/>
                <a:latin typeface="+mn-lt"/>
                <a:ea typeface="+mn-ea"/>
                <a:cs typeface="+mn-cs"/>
              </a:rPr>
              <a:t>Cafodd ei datblygu i gynorthwyo arweinwyr strategol ac uwch reolwyr, yn cynnwys Byrddau Partneriaeth Rhanbarthol, i weithredu Deddf Gwasanaethau Cymdeithasol a Llesiant (Cymru) </a:t>
            </a:r>
            <a:r>
              <a:rPr lang="en-GB" sz="1200" kern="1200" dirty="0">
                <a:solidFill>
                  <a:schemeClr val="tx1"/>
                </a:solidFill>
                <a:effectLst/>
                <a:latin typeface="+mn-lt"/>
                <a:ea typeface="+mn-ea"/>
                <a:cs typeface="+mn-cs"/>
              </a:rPr>
              <a:t>2014 </a:t>
            </a:r>
            <a:r>
              <a:rPr lang="en-GB" sz="1200" kern="1200" dirty="0" smtClean="0">
                <a:solidFill>
                  <a:schemeClr val="tx1"/>
                </a:solidFill>
                <a:effectLst/>
                <a:latin typeface="+mn-lt"/>
                <a:ea typeface="+mn-ea"/>
                <a:cs typeface="+mn-cs"/>
              </a:rPr>
              <a:t>(y </a:t>
            </a:r>
            <a:r>
              <a:rPr lang="en-GB" sz="1200" kern="1200" dirty="0">
                <a:solidFill>
                  <a:schemeClr val="tx1"/>
                </a:solidFill>
                <a:effectLst/>
                <a:latin typeface="+mn-lt"/>
                <a:ea typeface="+mn-ea"/>
                <a:cs typeface="+mn-cs"/>
              </a:rPr>
              <a:t>Ddeddf).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315980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33</a:t>
            </a:fld>
            <a:endParaRPr lang="en-GB" dirty="0"/>
          </a:p>
        </p:txBody>
      </p:sp>
    </p:spTree>
    <p:extLst>
      <p:ext uri="{BB962C8B-B14F-4D97-AF65-F5344CB8AC3E}">
        <p14:creationId xmlns:p14="http://schemas.microsoft.com/office/powerpoint/2010/main" val="3290336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b="1" dirty="0"/>
          </a:p>
          <a:p>
            <a:r>
              <a:rPr lang="en-GB" sz="1200" b="0" i="0" u="none" strike="noStrike" kern="1200" baseline="0" dirty="0">
                <a:solidFill>
                  <a:schemeClr val="tx1"/>
                </a:solidFill>
                <a:latin typeface="+mn-lt"/>
                <a:ea typeface="+mn-ea"/>
                <a:cs typeface="+mn-cs"/>
              </a:rPr>
              <a:t>Mae’r Ddeddf yn disgrifio pum maes allweddol sy’n hollbwysig o ran cynorthwyo awdurdodau lleol gyda’r ddyletswydd hon ac fel ffordd y gall awdurdodau lleol ddangos sut maen nhw’n cyflawni eu dyletswydd: </a:t>
            </a:r>
          </a:p>
          <a:p>
            <a:endParaRPr lang="en-GB" sz="1200" b="0" i="0" u="none" strike="noStrike" kern="1200" baseline="0" dirty="0">
              <a:solidFill>
                <a:schemeClr val="tx1"/>
              </a:solidFill>
              <a:latin typeface="+mn-lt"/>
              <a:ea typeface="+mn-ea"/>
              <a:cs typeface="+mn-cs"/>
            </a:endParaRPr>
          </a:p>
          <a:p>
            <a:pPr marL="228600" indent="-228600">
              <a:buFont typeface="+mj-lt"/>
              <a:buAutoNum type="arabicPeriod"/>
            </a:pPr>
            <a:r>
              <a:rPr lang="en-GB" sz="1200" b="0" i="0" u="none" strike="noStrike" kern="1200" baseline="0" dirty="0">
                <a:solidFill>
                  <a:schemeClr val="tx1"/>
                </a:solidFill>
                <a:latin typeface="+mn-lt"/>
                <a:ea typeface="+mn-ea"/>
                <a:cs typeface="+mn-cs"/>
              </a:rPr>
              <a:t>C</a:t>
            </a:r>
            <a:r>
              <a:rPr lang="en-GB" sz="1200" b="0" i="0" u="none" strike="noStrike" kern="1200" baseline="0" dirty="0" smtClean="0">
                <a:solidFill>
                  <a:schemeClr val="tx1"/>
                </a:solidFill>
                <a:latin typeface="+mn-lt"/>
                <a:ea typeface="+mn-ea"/>
                <a:cs typeface="+mn-cs"/>
              </a:rPr>
              <a:t>ydgynhyrchu</a:t>
            </a:r>
            <a:endParaRPr lang="en-GB" sz="1200" b="0" i="0" u="none" strike="noStrike" kern="1200" baseline="0" dirty="0">
              <a:solidFill>
                <a:schemeClr val="tx1"/>
              </a:solidFill>
              <a:latin typeface="+mn-lt"/>
              <a:ea typeface="+mn-ea"/>
              <a:cs typeface="+mn-cs"/>
            </a:endParaRPr>
          </a:p>
          <a:p>
            <a:pPr marL="228600" indent="-228600">
              <a:buFont typeface="+mj-lt"/>
              <a:buAutoNum type="arabicPeriod"/>
            </a:pPr>
            <a:r>
              <a:rPr lang="en-GB" sz="1200" b="0" i="0" u="none" strike="noStrike" kern="1200" baseline="0" dirty="0" smtClean="0">
                <a:solidFill>
                  <a:schemeClr val="tx1"/>
                </a:solidFill>
                <a:latin typeface="+mn-lt"/>
                <a:ea typeface="+mn-ea"/>
                <a:cs typeface="+mn-cs"/>
              </a:rPr>
              <a:t>Mesur </a:t>
            </a:r>
            <a:r>
              <a:rPr lang="en-GB" sz="1200" b="0" i="0" u="none" strike="noStrike" kern="1200" baseline="0" dirty="0">
                <a:solidFill>
                  <a:schemeClr val="tx1"/>
                </a:solidFill>
                <a:latin typeface="+mn-lt"/>
                <a:ea typeface="+mn-ea"/>
                <a:cs typeface="+mn-cs"/>
              </a:rPr>
              <a:t>llwyddiant</a:t>
            </a:r>
          </a:p>
          <a:p>
            <a:pPr marL="228600" indent="-228600">
              <a:buFont typeface="+mj-lt"/>
              <a:buAutoNum type="arabicPeriod"/>
            </a:pPr>
            <a:r>
              <a:rPr lang="en-GB" sz="1200" b="0" i="0" u="none" strike="noStrike" kern="1200" baseline="0" dirty="0" smtClean="0">
                <a:solidFill>
                  <a:schemeClr val="tx1"/>
                </a:solidFill>
                <a:latin typeface="+mn-lt"/>
                <a:ea typeface="+mn-ea"/>
                <a:cs typeface="+mn-cs"/>
              </a:rPr>
              <a:t>Creu’r </a:t>
            </a:r>
            <a:r>
              <a:rPr lang="en-GB" sz="1200" b="0" i="0" u="none" strike="noStrike" kern="1200" baseline="0" dirty="0">
                <a:solidFill>
                  <a:schemeClr val="tx1"/>
                </a:solidFill>
                <a:latin typeface="+mn-lt"/>
                <a:ea typeface="+mn-ea"/>
                <a:cs typeface="+mn-cs"/>
              </a:rPr>
              <a:t>amgylchedd cywir</a:t>
            </a:r>
          </a:p>
          <a:p>
            <a:pPr marL="228600" indent="-228600">
              <a:buFont typeface="+mj-lt"/>
              <a:buAutoNum type="arabicPeriod"/>
            </a:pPr>
            <a:r>
              <a:rPr lang="en-GB" sz="1200" b="0" i="0" u="none" strike="noStrike" kern="1200" baseline="0" dirty="0" smtClean="0">
                <a:solidFill>
                  <a:schemeClr val="tx1"/>
                </a:solidFill>
                <a:latin typeface="+mn-lt"/>
                <a:ea typeface="+mn-ea"/>
                <a:cs typeface="+mn-cs"/>
              </a:rPr>
              <a:t>Cynllunio</a:t>
            </a:r>
            <a:r>
              <a:rPr lang="en-GB" sz="1200" b="0" i="0" u="none" strike="noStrike" kern="1200" baseline="0" dirty="0">
                <a:solidFill>
                  <a:schemeClr val="tx1"/>
                </a:solidFill>
                <a:latin typeface="+mn-lt"/>
                <a:ea typeface="+mn-ea"/>
                <a:cs typeface="+mn-cs"/>
              </a:rPr>
              <a:t>, hyrwyddo a chyflawni</a:t>
            </a:r>
          </a:p>
          <a:p>
            <a:pPr marL="228600" indent="-228600">
              <a:buFont typeface="+mj-lt"/>
              <a:buAutoNum type="arabicPeriod"/>
            </a:pPr>
            <a:r>
              <a:rPr lang="en-GB" sz="1200" b="0" i="0" u="none" strike="noStrike" kern="1200" baseline="0" dirty="0" smtClean="0">
                <a:solidFill>
                  <a:schemeClr val="tx1"/>
                </a:solidFill>
                <a:latin typeface="+mn-lt"/>
                <a:ea typeface="+mn-ea"/>
                <a:cs typeface="+mn-cs"/>
              </a:rPr>
              <a:t>cydweithredu</a:t>
            </a:r>
            <a:endParaRPr lang="en-GB" sz="1200" b="0"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Mae </a:t>
            </a:r>
            <a:r>
              <a:rPr lang="en-GB" sz="1200" b="1" i="0" u="none" strike="noStrike" kern="1200" baseline="0" dirty="0">
                <a:solidFill>
                  <a:schemeClr val="tx1"/>
                </a:solidFill>
                <a:latin typeface="+mn-lt"/>
                <a:ea typeface="+mn-ea"/>
                <a:cs typeface="+mn-cs"/>
              </a:rPr>
              <a:t>Co-production Wales </a:t>
            </a:r>
            <a:r>
              <a:rPr lang="en-GB" sz="1200" b="0" i="1" u="none" strike="noStrike" kern="1200" baseline="0" dirty="0">
                <a:solidFill>
                  <a:schemeClr val="tx1"/>
                </a:solidFill>
                <a:latin typeface="+mn-lt"/>
                <a:ea typeface="+mn-ea"/>
                <a:cs typeface="+mn-cs"/>
              </a:rPr>
              <a:t>(allinthistogetherwales.wordpress.com) </a:t>
            </a:r>
            <a:r>
              <a:rPr lang="en-GB" sz="1200" b="0" i="0" u="none" strike="noStrike" kern="1200" baseline="0" dirty="0">
                <a:solidFill>
                  <a:schemeClr val="tx1"/>
                </a:solidFill>
                <a:latin typeface="+mn-lt"/>
                <a:ea typeface="+mn-ea"/>
                <a:cs typeface="+mn-cs"/>
              </a:rPr>
              <a:t>a </a:t>
            </a:r>
            <a:r>
              <a:rPr lang="en-GB" sz="1200" b="1" i="0" u="none" strike="noStrike" kern="1200" baseline="0" dirty="0">
                <a:solidFill>
                  <a:schemeClr val="tx1"/>
                </a:solidFill>
                <a:latin typeface="+mn-lt"/>
                <a:ea typeface="+mn-ea"/>
                <a:cs typeface="+mn-cs"/>
              </a:rPr>
              <a:t>Working With Not To </a:t>
            </a:r>
            <a:r>
              <a:rPr lang="en-GB" sz="1200" b="0" i="1" u="none" strike="noStrike" kern="1200" baseline="0" dirty="0">
                <a:solidFill>
                  <a:schemeClr val="tx1"/>
                </a:solidFill>
                <a:latin typeface="+mn-lt"/>
                <a:ea typeface="+mn-ea"/>
                <a:cs typeface="+mn-cs"/>
              </a:rPr>
              <a:t>(www.scarletdt.com/wp_WWNT) </a:t>
            </a:r>
            <a:r>
              <a:rPr lang="en-GB" sz="1200" b="0" i="0" u="none" strike="noStrike" kern="1200" baseline="0" dirty="0">
                <a:solidFill>
                  <a:schemeClr val="tx1"/>
                </a:solidFill>
                <a:latin typeface="+mn-lt"/>
                <a:ea typeface="+mn-ea"/>
                <a:cs typeface="+mn-cs"/>
              </a:rPr>
              <a:t>yn cynnig amrywiaeth eang o adnoddau ar gydgynhyrchu, yn cynnwys astudiaethau achos o sefydliadau di-elw a digwyddiadau hyfforddi.</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34</a:t>
            </a:fld>
            <a:endParaRPr lang="en-GB" dirty="0"/>
          </a:p>
        </p:txBody>
      </p:sp>
    </p:spTree>
    <p:extLst>
      <p:ext uri="{BB962C8B-B14F-4D97-AF65-F5344CB8AC3E}">
        <p14:creationId xmlns:p14="http://schemas.microsoft.com/office/powerpoint/2010/main" val="1882612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dirty="0"/>
              <a:t>Rhowch</a:t>
            </a:r>
            <a:r>
              <a:rPr lang="en-GB" baseline="0" dirty="0"/>
              <a:t> dri siart troi o amgylch yr ystafell a rhowch </a:t>
            </a:r>
            <a:r>
              <a:rPr lang="en-GB" baseline="0" dirty="0" smtClean="0"/>
              <a:t>dair </a:t>
            </a:r>
            <a:r>
              <a:rPr lang="en-GB" baseline="0" dirty="0"/>
              <a:t>set o Post-Its gwahanol liw i bawb yn y grŵp.</a:t>
            </a:r>
          </a:p>
          <a:p>
            <a:endParaRPr lang="en-GB" dirty="0"/>
          </a:p>
          <a:p>
            <a:r>
              <a:rPr lang="en-GB" dirty="0"/>
              <a:t>Gofynnwch i bawb wneud</a:t>
            </a:r>
            <a:r>
              <a:rPr lang="en-GB" baseline="0" dirty="0"/>
              <a:t> nodyn o’u henghreifftiau – Post-It gwahanol liw ar gyfer pob pwynt bwled ar y sleid. Yna gofynnwch i bawb roi eu henghreifftiau ar y siartiau troi o’r lliw cyfatebol o amgylch yr ystafell.</a:t>
            </a:r>
            <a:endParaRPr lang="en-GB" dirty="0"/>
          </a:p>
          <a:p>
            <a:endParaRPr lang="en-GB" dirty="0"/>
          </a:p>
          <a:p>
            <a:r>
              <a:rPr lang="en-GB" dirty="0"/>
              <a:t>Gofynnwch i’r grŵp gerdded o amgylch yr ystafell</a:t>
            </a:r>
            <a:r>
              <a:rPr lang="en-GB" baseline="0" dirty="0"/>
              <a:t> ac edrych ar yr enghreifftiau er mwyn hwyluso trafodaeth ehangach am: Beth sy’n eu taro? Beth yw’r negeseuon allweddol? Ac ati.</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35</a:t>
            </a:fld>
            <a:endParaRPr lang="en-GB" dirty="0"/>
          </a:p>
        </p:txBody>
      </p:sp>
    </p:spTree>
    <p:extLst>
      <p:ext uri="{BB962C8B-B14F-4D97-AF65-F5344CB8AC3E}">
        <p14:creationId xmlns:p14="http://schemas.microsoft.com/office/powerpoint/2010/main" val="4171450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Eglurwch</a:t>
            </a:r>
            <a:r>
              <a:rPr lang="en-GB" sz="1200" kern="1200" baseline="0" dirty="0">
                <a:solidFill>
                  <a:schemeClr val="tx1"/>
                </a:solidFill>
                <a:effectLst/>
                <a:latin typeface="+mn-lt"/>
                <a:ea typeface="+mn-ea"/>
                <a:cs typeface="+mn-cs"/>
              </a:rPr>
              <a:t> eich bod chi’n symud ymlaen at y pedwerydd dull strategol a’r un olaf.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Mae’r Ddeddf</a:t>
            </a:r>
            <a:r>
              <a:rPr lang="en-GB" sz="1200" kern="1200" baseline="0" dirty="0">
                <a:solidFill>
                  <a:schemeClr val="tx1"/>
                </a:solidFill>
                <a:effectLst/>
                <a:latin typeface="+mn-lt"/>
                <a:ea typeface="+mn-ea"/>
                <a:cs typeface="+mn-cs"/>
              </a:rPr>
              <a:t> yn ceisio ailgloriannu ffocws gofal a chymorth ar atal ac ymyrryd yn gynnar – cynyddu gwasanaethau ataliol yn y gymuned er mwyn lleihau’r tebygolrwydd y bydd anghenion yn gwaethygu i lefel gritigol. Mae’r Ddeddf hefyd yn cydnabod cyfraniad hollbwysig gofalwyr ac yn ceisio’u helpu i barhau â’u rôl ofalu, a bydd hynny wrth gwrs yn aml yn helpu’r sawl maen nhw’n gofalu amdano i ohirio’r angen am ofal cymhleth a reolir.</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Dyma ddiagram sy’n cynrychioli’r egwyddorion a’r tybiaethau sy’n sail i’r Ddeddf. Y dybiaeth hollbwysig</a:t>
            </a:r>
            <a:r>
              <a:rPr lang="en-GB" sz="1200" kern="1200" baseline="0" dirty="0">
                <a:solidFill>
                  <a:schemeClr val="tx1"/>
                </a:solidFill>
                <a:effectLst/>
                <a:latin typeface="+mn-lt"/>
                <a:ea typeface="+mn-ea"/>
                <a:cs typeface="+mn-cs"/>
              </a:rPr>
              <a:t> yw bod lefel uwch o wasanaethau ymyrryd yn gynharach/atal effeithiol, yn cynnwys mynediad gwell at wybodaeth a chyngor i bawb, a chymorth llesiant i’r rheini sydd angen help (ochr chwith y sbectrwm gofal a chymorth), yn golygu bod modd rhoi cymorth i fwy o bobl heb yr angen am gymorth dwys a reolir. Felly mae’r llinell doredig yn symud i’r dde: bydd llai o ddinasyddion angen gwaith cynllunio gofal a chymorth ar gyfer gofal cymhleth a reolir.</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Mae angen i awdurdodau lleol a’u</a:t>
            </a:r>
            <a:r>
              <a:rPr lang="en-GB" sz="1200" kern="1200" baseline="0" dirty="0">
                <a:solidFill>
                  <a:schemeClr val="tx1"/>
                </a:solidFill>
                <a:effectLst/>
                <a:latin typeface="+mn-lt"/>
                <a:ea typeface="+mn-ea"/>
                <a:cs typeface="+mn-cs"/>
              </a:rPr>
              <a:t> partneriaid hyrwyddo atal ar lefel strategol, gweithredol </a:t>
            </a:r>
            <a:r>
              <a:rPr lang="en-GB" sz="1200" b="1" kern="1200" baseline="0" dirty="0">
                <a:solidFill>
                  <a:schemeClr val="tx1"/>
                </a:solidFill>
                <a:effectLst/>
                <a:latin typeface="+mn-lt"/>
                <a:ea typeface="+mn-ea"/>
                <a:cs typeface="+mn-cs"/>
              </a:rPr>
              <a:t>ac </a:t>
            </a:r>
            <a:r>
              <a:rPr lang="en-GB" sz="1200" b="0" kern="1200" baseline="0" dirty="0">
                <a:solidFill>
                  <a:schemeClr val="tx1"/>
                </a:solidFill>
                <a:effectLst/>
                <a:latin typeface="+mn-lt"/>
                <a:ea typeface="+mn-ea"/>
                <a:cs typeface="+mn-cs"/>
              </a:rPr>
              <a:t>unigol. Mae’r </a:t>
            </a:r>
            <a:r>
              <a:rPr lang="en-GB" sz="1200" b="0" kern="1200" baseline="0" dirty="0" smtClean="0">
                <a:solidFill>
                  <a:schemeClr val="tx1"/>
                </a:solidFill>
                <a:effectLst/>
                <a:latin typeface="+mn-lt"/>
                <a:ea typeface="+mn-ea"/>
                <a:cs typeface="+mn-cs"/>
              </a:rPr>
              <a:t>Côd </a:t>
            </a:r>
            <a:r>
              <a:rPr lang="en-GB" sz="1200" b="0" kern="1200" baseline="0" dirty="0">
                <a:solidFill>
                  <a:schemeClr val="tx1"/>
                </a:solidFill>
                <a:effectLst/>
                <a:latin typeface="+mn-lt"/>
                <a:ea typeface="+mn-ea"/>
                <a:cs typeface="+mn-cs"/>
              </a:rPr>
              <a:t>Ymarfer Rhan 2 yn nodi sut gall awdurdodau lleol ‘wneud’ atal ar lefel strategol drwy nodi dulliau, methodolegau, gwasanaethau ac ymddygiadau. Bydd hyn yn gofyn am asesiad trylwyr o’r boblogaeth a gwaith partneriaeth da i gasglu, dadansoddi a gweithredu ar wybodaeth am yr anghenion a’r canlyniadau sy’n bwysig i’r boblogaeth</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36</a:t>
            </a:fld>
            <a:endParaRPr lang="en-GB" dirty="0"/>
          </a:p>
        </p:txBody>
      </p:sp>
    </p:spTree>
    <p:extLst>
      <p:ext uri="{BB962C8B-B14F-4D97-AF65-F5344CB8AC3E}">
        <p14:creationId xmlns:p14="http://schemas.microsoft.com/office/powerpoint/2010/main" val="283867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pPr lvl="0"/>
            <a:r>
              <a:rPr lang="en-GB" sz="1200" dirty="0">
                <a:latin typeface="Arial" panose="020B0604020202020204" pitchFamily="34" charset="0"/>
                <a:cs typeface="Arial" panose="020B0604020202020204" pitchFamily="34" charset="0"/>
              </a:rPr>
              <a:t>Rhaid i awdurdodau lleol sicrhau ystod</a:t>
            </a:r>
            <a:r>
              <a:rPr lang="en-GB" sz="1200" baseline="0" dirty="0">
                <a:latin typeface="Arial" panose="020B0604020202020204" pitchFamily="34" charset="0"/>
                <a:cs typeface="Arial" panose="020B0604020202020204" pitchFamily="34" charset="0"/>
              </a:rPr>
              <a:t> a lefel benodol o wasanaethau ataliol. Rhaid i </a:t>
            </a:r>
            <a:r>
              <a:rPr lang="en-GB" sz="1200" baseline="0" dirty="0" smtClean="0">
                <a:latin typeface="Arial" panose="020B0604020202020204" pitchFamily="34" charset="0"/>
                <a:cs typeface="Arial" panose="020B0604020202020204" pitchFamily="34" charset="0"/>
              </a:rPr>
              <a:t>fyrddau iechyd </a:t>
            </a:r>
            <a:r>
              <a:rPr lang="en-GB" sz="1200" baseline="0" dirty="0">
                <a:latin typeface="Arial" panose="020B0604020202020204" pitchFamily="34" charset="0"/>
                <a:cs typeface="Arial" panose="020B0604020202020204" pitchFamily="34" charset="0"/>
              </a:rPr>
              <a:t>l</a:t>
            </a:r>
            <a:r>
              <a:rPr lang="en-GB" sz="1200" baseline="0" dirty="0" smtClean="0">
                <a:latin typeface="Arial" panose="020B0604020202020204" pitchFamily="34" charset="0"/>
                <a:cs typeface="Arial" panose="020B0604020202020204" pitchFamily="34" charset="0"/>
              </a:rPr>
              <a:t>leol </a:t>
            </a:r>
            <a:r>
              <a:rPr lang="en-GB" sz="1200" baseline="0" dirty="0">
                <a:latin typeface="Arial" panose="020B0604020202020204" pitchFamily="34" charset="0"/>
                <a:cs typeface="Arial" panose="020B0604020202020204" pitchFamily="34" charset="0"/>
              </a:rPr>
              <a:t>hefyd ganolbwyntio ar atal er mwyn helpu i gyflawni’r amcanion hyn.</a:t>
            </a:r>
            <a:endParaRPr lang="en-GB" sz="1200" dirty="0">
              <a:latin typeface="Arial" panose="020B0604020202020204" pitchFamily="34" charset="0"/>
              <a:cs typeface="Arial" panose="020B0604020202020204" pitchFamily="34" charset="0"/>
            </a:endParaRPr>
          </a:p>
          <a:p>
            <a:pPr lvl="0"/>
            <a:endParaRPr lang="en-GB" sz="1200" dirty="0">
              <a:latin typeface="Arial" panose="020B0604020202020204" pitchFamily="34" charset="0"/>
              <a:cs typeface="Arial" panose="020B0604020202020204" pitchFamily="34" charset="0"/>
            </a:endParaRPr>
          </a:p>
          <a:p>
            <a:pPr lvl="0"/>
            <a:r>
              <a:rPr lang="en-GB" sz="1200" dirty="0">
                <a:latin typeface="Arial" panose="020B0604020202020204" pitchFamily="34" charset="0"/>
                <a:cs typeface="Arial" panose="020B0604020202020204" pitchFamily="34" charset="0"/>
              </a:rPr>
              <a:t>Mae</a:t>
            </a:r>
            <a:r>
              <a:rPr lang="en-GB" sz="1200" baseline="0" dirty="0">
                <a:latin typeface="Arial" panose="020B0604020202020204" pitchFamily="34" charset="0"/>
                <a:cs typeface="Arial" panose="020B0604020202020204" pitchFamily="34" charset="0"/>
              </a:rPr>
              <a:t> hyn yn cysylltu â’r ddyletswydd i gynnal asesiad o’r boblogaeth, a ddylai helpu awdurdodau lleol i nodi’r arlwy o wasanaethau ataliol sydd ar gael ar hyn o bryd.</a:t>
            </a:r>
            <a:endParaRPr lang="en-GB" sz="1200" dirty="0">
              <a:latin typeface="Arial" panose="020B0604020202020204" pitchFamily="34" charset="0"/>
              <a:cs typeface="Arial" panose="020B0604020202020204" pitchFamily="34" charset="0"/>
            </a:endParaRPr>
          </a:p>
          <a:p>
            <a:pPr lvl="0"/>
            <a:endParaRPr lang="en-GB" sz="1200" kern="1200" dirty="0">
              <a:solidFill>
                <a:schemeClr val="tx1"/>
              </a:solidFill>
              <a:effectLst/>
              <a:latin typeface="Arial" panose="020B0604020202020204" pitchFamily="34" charset="0"/>
              <a:ea typeface="+mn-ea"/>
              <a:cs typeface="Arial" panose="020B0604020202020204" pitchFamily="34" charset="0"/>
            </a:endParaRPr>
          </a:p>
          <a:p>
            <a:pPr lvl="0"/>
            <a:r>
              <a:rPr lang="en-GB" sz="1200" kern="1200" dirty="0">
                <a:solidFill>
                  <a:schemeClr val="tx1"/>
                </a:solidFill>
                <a:effectLst/>
                <a:latin typeface="+mn-lt"/>
                <a:ea typeface="+mn-ea"/>
                <a:cs typeface="+mn-cs"/>
              </a:rPr>
              <a:t>Nid yw hyn ynddo’i hun yn ddigon.</a:t>
            </a:r>
            <a:r>
              <a:rPr lang="en-GB" sz="1200" kern="1200" baseline="0" dirty="0">
                <a:solidFill>
                  <a:schemeClr val="tx1"/>
                </a:solidFill>
                <a:effectLst/>
                <a:latin typeface="+mn-lt"/>
                <a:ea typeface="+mn-ea"/>
                <a:cs typeface="+mn-cs"/>
              </a:rPr>
              <a:t> Y peth hollbwysig yw y bydd angen i awdurdodau lleol hyrwyddo diwylliant o atal, nodi’r rheini a allai elwa ar wasanaethau ataliol, a hyrwyddo ailalluogi. Dylai staff deimlo eu bod yn gallu gweithio gyda’r rhai sy’n derbyn gwasanaethau i ymdrin â materion mewn ffordd ataliol.</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Fodd bynnag, mae atal yn mynd y tu hwnt i wasanaethau cymdeithasol. Rhaid</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 holl</a:t>
            </a:r>
            <a:r>
              <a:rPr lang="en-GB" sz="1200" kern="1200" baseline="0" dirty="0">
                <a:solidFill>
                  <a:schemeClr val="tx1"/>
                </a:solidFill>
                <a:effectLst/>
                <a:latin typeface="+mn-lt"/>
                <a:ea typeface="+mn-ea"/>
                <a:cs typeface="+mn-cs"/>
              </a:rPr>
              <a:t> adrannau awdurdodau lleol (e.e. tai, hamdden ac addysg) a byrddau iechyd lleol fabwysiadu dull ataliol sy’n helpu i gyflawni’r pwyntiau bwled </a:t>
            </a:r>
            <a:r>
              <a:rPr lang="en-GB" sz="1200" kern="1200" baseline="0" dirty="0" smtClean="0">
                <a:solidFill>
                  <a:schemeClr val="tx1"/>
                </a:solidFill>
                <a:effectLst/>
                <a:latin typeface="+mn-lt"/>
                <a:ea typeface="+mn-ea"/>
                <a:cs typeface="+mn-cs"/>
              </a:rPr>
              <a:t>uchod</a:t>
            </a:r>
            <a:r>
              <a:rPr lang="en-GB" sz="1200" kern="1200" baseline="0" dirty="0">
                <a:solidFill>
                  <a:schemeClr val="tx1"/>
                </a:solidFill>
                <a:effectLst/>
                <a:latin typeface="+mn-lt"/>
                <a:ea typeface="+mn-ea"/>
                <a:cs typeface="+mn-cs"/>
              </a:rPr>
              <a:t>, gan gydweithredu lle bo’n briodol.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37</a:t>
            </a:fld>
            <a:endParaRPr lang="en-GB" dirty="0"/>
          </a:p>
        </p:txBody>
      </p:sp>
    </p:spTree>
    <p:extLst>
      <p:ext uri="{BB962C8B-B14F-4D97-AF65-F5344CB8AC3E}">
        <p14:creationId xmlns:p14="http://schemas.microsoft.com/office/powerpoint/2010/main" val="410658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Nodiadau i'r Hwylusydd</a:t>
            </a:r>
          </a:p>
          <a:p>
            <a:endParaRPr lang="en-GB" sz="1200" b="0" i="0" u="none" strike="noStrike" kern="1200" baseline="0" dirty="0">
              <a:solidFill>
                <a:schemeClr val="tx1"/>
              </a:solidFill>
              <a:latin typeface="+mn-lt"/>
              <a:ea typeface="+mn-ea"/>
              <a:cs typeface="+mn-cs"/>
            </a:endParaRPr>
          </a:p>
          <a:p>
            <a:r>
              <a:rPr lang="en-GB" sz="1200" kern="1200" dirty="0">
                <a:solidFill>
                  <a:schemeClr val="tx1"/>
                </a:solidFill>
                <a:effectLst/>
                <a:latin typeface="+mn-lt"/>
                <a:ea typeface="+mn-ea"/>
                <a:cs typeface="+mn-cs"/>
              </a:rPr>
              <a:t>Mae</a:t>
            </a:r>
            <a:r>
              <a:rPr lang="en-GB" sz="1200" kern="1200" baseline="0" dirty="0">
                <a:solidFill>
                  <a:schemeClr val="tx1"/>
                </a:solidFill>
                <a:effectLst/>
                <a:latin typeface="+mn-lt"/>
                <a:ea typeface="+mn-ea"/>
                <a:cs typeface="+mn-cs"/>
              </a:rPr>
              <a:t> diddordeb yn y cydsyniad o reoli’r galw wedi cynyddu oherwydd pwysau ar gyllid llywodraeth lleol, a’r canfyddiad nad yw arbedion a wneir drwy drawsnewid gwasanaethau yn ddigon i gloriannu gostyngiadau yn y gyllideb.</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Fodd bynnag,</a:t>
            </a:r>
            <a:r>
              <a:rPr lang="en-GB" sz="1200" kern="1200" baseline="0" dirty="0">
                <a:solidFill>
                  <a:schemeClr val="tx1"/>
                </a:solidFill>
                <a:effectLst/>
                <a:latin typeface="+mn-lt"/>
                <a:ea typeface="+mn-ea"/>
                <a:cs typeface="+mn-cs"/>
              </a:rPr>
              <a:t> mae’n bwysig ystyried galw yn fwy cyfannol, ac yn nhermau ‘taith’ hirdymor y cwsmer.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 rheoli’r galw yn her allweddol i Wasanaethau</a:t>
            </a:r>
            <a:r>
              <a:rPr lang="en-GB" sz="1200" kern="1200" baseline="0" dirty="0">
                <a:solidFill>
                  <a:schemeClr val="tx1"/>
                </a:solidFill>
                <a:effectLst/>
                <a:latin typeface="+mn-lt"/>
                <a:ea typeface="+mn-ea"/>
                <a:cs typeface="+mn-cs"/>
              </a:rPr>
              <a:t> Cymdeithasol ac yn gofyn am amrywiaeth o ddulliau sy’n cynnwys darparu gwasanaethau mewn ffyrdd gwahanol ac, yn aml, mewn cydweithrediad ag eraill e.e. </a:t>
            </a:r>
            <a:r>
              <a:rPr lang="en-GB" sz="1200" kern="1200" baseline="0" dirty="0" smtClean="0">
                <a:solidFill>
                  <a:schemeClr val="tx1"/>
                </a:solidFill>
                <a:effectLst/>
                <a:latin typeface="+mn-lt"/>
                <a:ea typeface="+mn-ea"/>
                <a:cs typeface="+mn-cs"/>
              </a:rPr>
              <a:t>iechyd</a:t>
            </a:r>
            <a:r>
              <a:rPr lang="en-GB" sz="1200" kern="1200" baseline="0" dirty="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trydydd sector </a:t>
            </a:r>
            <a:r>
              <a:rPr lang="en-GB" sz="1200" kern="1200" baseline="0" dirty="0">
                <a:solidFill>
                  <a:schemeClr val="tx1"/>
                </a:solidFill>
                <a:effectLst/>
                <a:latin typeface="+mn-lt"/>
                <a:ea typeface="+mn-ea"/>
                <a:cs typeface="+mn-cs"/>
              </a:rPr>
              <a:t>a chymunedau lleol.</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Prawf eithaf dulliau rheoli’r galw fydd a yw cwsmeriaid yn gweld y newidiadau fel ffyrdd gwell o sicrhau gwerth i’r cyhoedd, neu fel toriadau yn eu gwasanaethau</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38</a:t>
            </a:fld>
            <a:endParaRPr lang="en-GB" dirty="0"/>
          </a:p>
        </p:txBody>
      </p:sp>
    </p:spTree>
    <p:extLst>
      <p:ext uri="{BB962C8B-B14F-4D97-AF65-F5344CB8AC3E}">
        <p14:creationId xmlns:p14="http://schemas.microsoft.com/office/powerpoint/2010/main" val="2140874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Mae’r diagram</a:t>
            </a:r>
            <a:r>
              <a:rPr lang="en-GB" sz="1200" kern="1200" baseline="0" dirty="0">
                <a:solidFill>
                  <a:schemeClr val="tx1"/>
                </a:solidFill>
                <a:effectLst/>
                <a:latin typeface="+mn-lt"/>
                <a:ea typeface="+mn-ea"/>
                <a:cs typeface="+mn-cs"/>
              </a:rPr>
              <a:t> yn dangos ffactorau allweddol y bydd angen i Fyrddau Partneriaeth eu hystyried wrth geisio rheoli’r galw mewn ffordd </a:t>
            </a:r>
            <a:r>
              <a:rPr lang="en-GB" sz="1200" kern="1200" baseline="0" dirty="0" smtClean="0">
                <a:solidFill>
                  <a:schemeClr val="tx1"/>
                </a:solidFill>
                <a:effectLst/>
                <a:latin typeface="+mn-lt"/>
                <a:ea typeface="+mn-ea"/>
                <a:cs typeface="+mn-cs"/>
              </a:rPr>
              <a:t>well.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Eglurwch i’r grŵp eich bod chi am drafod pob ffactor</a:t>
            </a:r>
            <a:r>
              <a:rPr lang="en-GB" sz="1200" kern="1200" baseline="0" dirty="0">
                <a:solidFill>
                  <a:schemeClr val="tx1"/>
                </a:solidFill>
                <a:effectLst/>
                <a:latin typeface="+mn-lt"/>
                <a:ea typeface="+mn-ea"/>
                <a:cs typeface="+mn-cs"/>
              </a:rPr>
              <a:t> yn ei dro.</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39</a:t>
            </a:fld>
            <a:endParaRPr lang="en-GB" dirty="0"/>
          </a:p>
        </p:txBody>
      </p:sp>
    </p:spTree>
    <p:extLst>
      <p:ext uri="{BB962C8B-B14F-4D97-AF65-F5344CB8AC3E}">
        <p14:creationId xmlns:p14="http://schemas.microsoft.com/office/powerpoint/2010/main" val="2512325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r>
              <a:rPr lang="en-GB" dirty="0"/>
              <a:t>Mae’r diagram hwn</a:t>
            </a:r>
            <a:r>
              <a:rPr lang="en-GB" baseline="0" dirty="0"/>
              <a:t> yn dangos y dyhead i symud at system iechyd a gofal cymdeithasol lle:</a:t>
            </a:r>
          </a:p>
          <a:p>
            <a:endParaRPr lang="en-GB" baseline="0" dirty="0"/>
          </a:p>
          <a:p>
            <a:pPr marL="171450" indent="-171450">
              <a:buFont typeface="Arial" panose="020B0604020202020204" pitchFamily="34" charset="0"/>
              <a:buChar char="•"/>
            </a:pPr>
            <a:r>
              <a:rPr lang="en-GB" dirty="0"/>
              <a:t>Bydd buddsoddiad sylweddol</a:t>
            </a:r>
            <a:r>
              <a:rPr lang="en-GB" baseline="0" dirty="0"/>
              <a:t> uwch mewn gwasanaethau atal ac ymyrryd yn gynnar a chymunedau mwy cydnerth, a fydd yn lleihau nifer y bobl sydd angen darpariaeth </a:t>
            </a:r>
            <a:r>
              <a:rPr lang="en-GB" baseline="0" dirty="0" smtClean="0"/>
              <a:t>aciwt</a:t>
            </a:r>
            <a:endParaRPr lang="en-GB" dirty="0"/>
          </a:p>
          <a:p>
            <a:pPr marL="171450" indent="-171450">
              <a:buFont typeface="Arial" panose="020B0604020202020204" pitchFamily="34" charset="0"/>
              <a:buChar char="•"/>
            </a:pPr>
            <a:r>
              <a:rPr lang="en-GB" dirty="0"/>
              <a:t>Bydd y system yn fwy cynaliadwy’n ariannol gyda’r posibilrwydd</a:t>
            </a:r>
            <a:r>
              <a:rPr lang="en-GB" baseline="0" dirty="0"/>
              <a:t> y bydd arian dros ben i’w ailfuddsoddi i ddarparu gofal a chymorth gwell </a:t>
            </a:r>
            <a:r>
              <a:rPr lang="en-GB" baseline="0" dirty="0" smtClean="0"/>
              <a:t>eto</a:t>
            </a:r>
            <a:endParaRPr lang="en-GB" baseline="0" dirty="0"/>
          </a:p>
          <a:p>
            <a:pPr marL="171450" indent="-171450">
              <a:buFont typeface="Arial" panose="020B0604020202020204" pitchFamily="34" charset="0"/>
              <a:buChar char="•"/>
            </a:pPr>
            <a:r>
              <a:rPr lang="en-GB" baseline="0" dirty="0"/>
              <a:t>Bydd llai o bobl yn dod mewn i’r system a bydd lefel y galw am wasanaethau mwy cymhleth yn </a:t>
            </a:r>
            <a:r>
              <a:rPr lang="en-GB" baseline="0" dirty="0" smtClean="0"/>
              <a:t>lleihau</a:t>
            </a:r>
            <a:endParaRPr lang="en-GB" dirty="0"/>
          </a:p>
          <a:p>
            <a:pPr marL="171450" indent="-171450">
              <a:buFont typeface="Arial" panose="020B0604020202020204" pitchFamily="34" charset="0"/>
              <a:buChar char="•"/>
            </a:pPr>
            <a:r>
              <a:rPr lang="en-GB" dirty="0"/>
              <a:t>Bydd rhagor o bobl yn cael cymorth i gadw’n iach ac</a:t>
            </a:r>
            <a:r>
              <a:rPr lang="en-GB" baseline="0" dirty="0"/>
              <a:t> aros yn annibynnol yn eu cartref</a:t>
            </a:r>
          </a:p>
          <a:p>
            <a:pPr marL="171450" indent="-171450">
              <a:buFont typeface="Arial" panose="020B0604020202020204" pitchFamily="34" charset="0"/>
              <a:buChar char="•"/>
            </a:pPr>
            <a:r>
              <a:rPr lang="en-GB" baseline="0" dirty="0"/>
              <a:t>Bydd rhagor o bobl yn cael mwy o ddewis a bydd ganddyn nhw reolaeth dros y gofal maen nhw’n ei gael</a:t>
            </a:r>
          </a:p>
          <a:p>
            <a:pPr marL="171450" indent="-171450">
              <a:buFont typeface="Arial" panose="020B0604020202020204" pitchFamily="34" charset="0"/>
              <a:buChar char="•"/>
            </a:pPr>
            <a:r>
              <a:rPr lang="en-GB" baseline="0" dirty="0"/>
              <a:t>Bydd pobl yn cael gofal o ansawdd gwell sy’n fwy cydlynol ac sydd wedi’i deilwra ar eu cyfer, gan arwain at ganlyniadau gwell</a:t>
            </a:r>
          </a:p>
          <a:p>
            <a:endParaRPr lang="en-GB" dirty="0"/>
          </a:p>
          <a:p>
            <a:r>
              <a:rPr lang="en-GB" baseline="0" dirty="0" smtClean="0"/>
              <a:t>Cyfeiriad</a:t>
            </a:r>
            <a:endParaRPr lang="en-GB" baseline="0" dirty="0"/>
          </a:p>
          <a:p>
            <a:r>
              <a:rPr lang="en-GB" baseline="0" dirty="0"/>
              <a:t>Creating a Better Care System, Y Gymdeithas Llywodraeth </a:t>
            </a:r>
            <a:r>
              <a:rPr lang="en-GB" baseline="0" dirty="0" smtClean="0"/>
              <a:t>Leol.</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40</a:t>
            </a:fld>
            <a:endParaRPr lang="en-GB" dirty="0"/>
          </a:p>
        </p:txBody>
      </p:sp>
    </p:spTree>
    <p:extLst>
      <p:ext uri="{BB962C8B-B14F-4D97-AF65-F5344CB8AC3E}">
        <p14:creationId xmlns:p14="http://schemas.microsoft.com/office/powerpoint/2010/main" val="1651743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r>
              <a:rPr lang="en-GB" dirty="0"/>
              <a:t>Eglurwch</a:t>
            </a:r>
            <a:r>
              <a:rPr lang="en-GB" baseline="0" dirty="0"/>
              <a:t> i’r grŵp eich bod chi am drafod y cyntaf o dri ffactor </a:t>
            </a:r>
            <a:r>
              <a:rPr lang="en-GB" baseline="0" dirty="0" smtClean="0"/>
              <a:t>– </a:t>
            </a:r>
            <a:r>
              <a:rPr lang="en-GB" baseline="0" dirty="0"/>
              <a:t>dylunio </a:t>
            </a:r>
            <a:r>
              <a:rPr lang="en-GB" baseline="0" dirty="0" smtClean="0"/>
              <a:t>gwasanaethau</a:t>
            </a:r>
            <a:r>
              <a:rPr lang="en-GB" baseline="0" dirty="0"/>
              <a:t>.</a:t>
            </a:r>
            <a:endParaRPr lang="en-GB" dirty="0"/>
          </a:p>
          <a:p>
            <a:endParaRPr lang="en-GB" dirty="0"/>
          </a:p>
          <a:p>
            <a:r>
              <a:rPr lang="en-GB" dirty="0"/>
              <a:t>Cyn</a:t>
            </a:r>
            <a:r>
              <a:rPr lang="en-GB" baseline="0" dirty="0"/>
              <a:t> dangos y sleid hon i gyfranogwyr, ac i ysgogi’r sgwrs, gallech ofyn i’r grŵp am enghreifftiau o sut mae modd dylunio gwasanaethau i helpu i reoli’r galw yn well.</a:t>
            </a: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41</a:t>
            </a:fld>
            <a:endParaRPr lang="en-GB" dirty="0"/>
          </a:p>
        </p:txBody>
      </p:sp>
    </p:spTree>
    <p:extLst>
      <p:ext uri="{BB962C8B-B14F-4D97-AF65-F5344CB8AC3E}">
        <p14:creationId xmlns:p14="http://schemas.microsoft.com/office/powerpoint/2010/main" val="1076631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r>
              <a:rPr lang="en-GB" baseline="0" dirty="0"/>
              <a:t>Eglurwch i’r grŵp eich bod chi am drafod </a:t>
            </a:r>
            <a:r>
              <a:rPr lang="en-GB" baseline="0" dirty="0" smtClean="0"/>
              <a:t>cynllunio </a:t>
            </a:r>
            <a:r>
              <a:rPr lang="en-GB" baseline="0" dirty="0"/>
              <a:t>a </a:t>
            </a:r>
            <a:r>
              <a:rPr lang="en-GB" baseline="0" dirty="0" smtClean="0"/>
              <a:t>chomisiynu</a:t>
            </a:r>
            <a:r>
              <a:rPr lang="en-GB" baseline="0" dirty="0"/>
              <a:t>.</a:t>
            </a:r>
          </a:p>
          <a:p>
            <a:endParaRPr lang="en-GB" dirty="0"/>
          </a:p>
          <a:p>
            <a:r>
              <a:rPr lang="en-GB" dirty="0"/>
              <a:t>Cyn dangos y sleid</a:t>
            </a:r>
            <a:r>
              <a:rPr lang="en-GB" baseline="0" dirty="0"/>
              <a:t> hon i gyfranogwyr, ac i sbarduno’r drafodaeth, gallech ofyn i’r grŵp am enghreifftiau o sut gellir cynnal gweithgareddau comisiynu i helpu i reoli’r galw yn well</a:t>
            </a:r>
            <a:r>
              <a:rPr lang="en-GB"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42</a:t>
            </a:fld>
            <a:endParaRPr lang="en-GB" dirty="0"/>
          </a:p>
        </p:txBody>
      </p:sp>
    </p:spTree>
    <p:extLst>
      <p:ext uri="{BB962C8B-B14F-4D97-AF65-F5344CB8AC3E}">
        <p14:creationId xmlns:p14="http://schemas.microsoft.com/office/powerpoint/2010/main" val="122761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Mae’r adnoddau hyn yn berthnasol</a:t>
            </a:r>
            <a:r>
              <a:rPr lang="en-GB" sz="1200" kern="1200" baseline="0" dirty="0">
                <a:solidFill>
                  <a:schemeClr val="tx1"/>
                </a:solidFill>
                <a:effectLst/>
                <a:latin typeface="+mn-lt"/>
                <a:ea typeface="+mn-ea"/>
                <a:cs typeface="+mn-cs"/>
              </a:rPr>
              <a:t> i’r holl bartneriaid sydd ynghlwm â sicrhau bod y Ddeddf yn gweithio’n effeithiol ledled Cymru</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615737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r>
              <a:rPr lang="en-GB" dirty="0"/>
              <a:t>Eglurwch</a:t>
            </a:r>
            <a:r>
              <a:rPr lang="en-GB" baseline="0" dirty="0"/>
              <a:t> i’r grŵp eich bod chi am trafod y trydydd elfen, a’r un olaf, o’r diagram rheoli’r galw – y dull asesu.</a:t>
            </a:r>
          </a:p>
          <a:p>
            <a:endParaRPr lang="en-GB" dirty="0"/>
          </a:p>
          <a:p>
            <a:r>
              <a:rPr lang="en-GB" dirty="0"/>
              <a:t>Cyn dangos</a:t>
            </a:r>
            <a:r>
              <a:rPr lang="en-GB" baseline="0" dirty="0"/>
              <a:t> y sleid hon i gyfranogwyr, ac i sbarduno’r drafodaeth, gallech ofyn i’r grŵp am enghreifftiau o’r ffordd mae asesiadau’n cael eu cynnal yn gallu dylanwadu ar reoli’r galw.</a:t>
            </a:r>
            <a:endParaRPr lang="en-GB" dirty="0"/>
          </a:p>
          <a:p>
            <a:endParaRPr lang="en-GB" dirty="0"/>
          </a:p>
          <a:p>
            <a:r>
              <a:rPr lang="en-GB" dirty="0"/>
              <a:t>Disgrifiwch bwysigrwydd</a:t>
            </a:r>
            <a:r>
              <a:rPr lang="en-GB" baseline="0" dirty="0"/>
              <a:t> arferion staff asesu a rheoli gofal rheng flaen o ran pennu a rheoli mewn gwirionedd</a:t>
            </a:r>
            <a:r>
              <a:rPr lang="en-GB"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Rôl y Bwrdd</a:t>
            </a:r>
            <a:r>
              <a:rPr lang="en-GB" sz="1200" baseline="0" dirty="0">
                <a:latin typeface="Arial" panose="020B0604020202020204" pitchFamily="34" charset="0"/>
                <a:cs typeface="Arial" panose="020B0604020202020204" pitchFamily="34" charset="0"/>
              </a:rPr>
              <a:t> Partneriaeth ddylai fod i ofyn cwestiynau fel: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Arial" panose="020B0604020202020204" pitchFamily="34" charset="0"/>
                <a:cs typeface="Arial" panose="020B0604020202020204" pitchFamily="34" charset="0"/>
              </a:rPr>
              <a:t>Oes diwylliant, sy’n cael ei rannu gan asiantaethau ac ymarferwyr, sy’n pwysleisio hyrwyddo annibyniaeth a chynhwysiant cymdeithasol fel ffactor sy’n galluogi rheoli’r galw?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latin typeface="Arial" panose="020B0604020202020204" pitchFamily="34" charset="0"/>
                <a:cs typeface="Arial" panose="020B0604020202020204" pitchFamily="34" charset="0"/>
              </a:rPr>
              <a:t>I ba raddau mae prosesau asesu’n adeiladu ar asedau’r sawl sy’n cael ei asesu yn hytrach na gofal ffurfiol</a:t>
            </a:r>
            <a:r>
              <a:rPr lang="en-GB" sz="1200" kern="1200" dirty="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Oes gan staff arferion gwahaol</a:t>
            </a:r>
            <a:r>
              <a:rPr lang="en-GB" sz="1200" kern="1200" baseline="0" dirty="0">
                <a:solidFill>
                  <a:schemeClr val="tx1"/>
                </a:solidFill>
                <a:effectLst/>
                <a:latin typeface="+mn-lt"/>
                <a:ea typeface="+mn-ea"/>
                <a:cs typeface="+mn-cs"/>
              </a:rPr>
              <a:t> neu gyson yn y timau gwaith cymdeithasol</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43</a:t>
            </a:fld>
            <a:endParaRPr lang="en-GB" dirty="0"/>
          </a:p>
        </p:txBody>
      </p:sp>
    </p:spTree>
    <p:extLst>
      <p:ext uri="{BB962C8B-B14F-4D97-AF65-F5344CB8AC3E}">
        <p14:creationId xmlns:p14="http://schemas.microsoft.com/office/powerpoint/2010/main" val="1678793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Nodiadau i'r Hwylusydd</a:t>
            </a:r>
          </a:p>
          <a:p>
            <a:endParaRPr lang="en-GB" sz="1200" b="1"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Mae angen i </a:t>
            </a:r>
            <a:r>
              <a:rPr lang="en-GB" sz="1200" dirty="0" smtClean="0">
                <a:latin typeface="Arial" panose="020B0604020202020204" pitchFamily="34" charset="0"/>
                <a:cs typeface="Arial" panose="020B0604020202020204" pitchFamily="34" charset="0"/>
              </a:rPr>
              <a:t>asiantaethau</a:t>
            </a:r>
            <a:r>
              <a:rPr lang="en-GB" sz="1200" baseline="0" dirty="0" smtClean="0">
                <a:latin typeface="Arial" panose="020B0604020202020204" pitchFamily="34" charset="0"/>
                <a:cs typeface="Arial" panose="020B0604020202020204" pitchFamily="34" charset="0"/>
              </a:rPr>
              <a:t> </a:t>
            </a:r>
            <a:r>
              <a:rPr lang="en-GB" sz="1200" baseline="0" dirty="0">
                <a:latin typeface="Arial" panose="020B0604020202020204" pitchFamily="34" charset="0"/>
                <a:cs typeface="Arial" panose="020B0604020202020204" pitchFamily="34" charset="0"/>
              </a:rPr>
              <a:t>cyhoeddus edrych tuag at allan, gan greu’r dulliau i ennyn dealltwriaeth ddyfnach o anghenion, dyheadau ac uchelgeisiau dinasyddion. Ewch y tu hwnt i wasanaethau a meithrin perthnasoedd </a:t>
            </a:r>
            <a:r>
              <a:rPr lang="en-GB" sz="1200" baseline="0" dirty="0" smtClean="0">
                <a:latin typeface="Arial" panose="020B0604020202020204" pitchFamily="34" charset="0"/>
                <a:cs typeface="Arial" panose="020B0604020202020204" pitchFamily="34" charset="0"/>
              </a:rPr>
              <a:t/>
            </a:r>
            <a:br>
              <a:rPr lang="en-GB" sz="1200" baseline="0" dirty="0" smtClean="0">
                <a:latin typeface="Arial" panose="020B0604020202020204" pitchFamily="34" charset="0"/>
                <a:cs typeface="Arial" panose="020B0604020202020204" pitchFamily="34" charset="0"/>
              </a:rPr>
            </a:br>
            <a:r>
              <a:rPr lang="en-GB" sz="1200" baseline="0" dirty="0" smtClean="0">
                <a:latin typeface="Arial" panose="020B0604020202020204" pitchFamily="34" charset="0"/>
                <a:cs typeface="Arial" panose="020B0604020202020204" pitchFamily="34" charset="0"/>
              </a:rPr>
              <a:t>a </a:t>
            </a:r>
            <a:r>
              <a:rPr lang="en-GB" sz="1200" baseline="0" dirty="0">
                <a:latin typeface="Arial" panose="020B0604020202020204" pitchFamily="34" charset="0"/>
                <a:cs typeface="Arial" panose="020B0604020202020204" pitchFamily="34" charset="0"/>
              </a:rPr>
              <a:t>phartneriaethau traws-sector newydd.</a:t>
            </a: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Bydd </a:t>
            </a:r>
            <a:r>
              <a:rPr lang="en-GB" sz="1200" dirty="0" smtClean="0">
                <a:latin typeface="Arial" panose="020B0604020202020204" pitchFamily="34" charset="0"/>
                <a:cs typeface="Arial" panose="020B0604020202020204" pitchFamily="34" charset="0"/>
              </a:rPr>
              <a:t>rheoli’r galw </a:t>
            </a:r>
            <a:r>
              <a:rPr lang="en-GB" sz="1200" dirty="0">
                <a:latin typeface="Arial" panose="020B0604020202020204" pitchFamily="34" charset="0"/>
                <a:cs typeface="Arial" panose="020B0604020202020204" pitchFamily="34" charset="0"/>
              </a:rPr>
              <a:t>yn y dyfodol yn golygu cynyddu</a:t>
            </a:r>
            <a:r>
              <a:rPr lang="en-GB" sz="1200" baseline="0" dirty="0">
                <a:latin typeface="Arial" panose="020B0604020202020204" pitchFamily="34" charset="0"/>
                <a:cs typeface="Arial" panose="020B0604020202020204" pitchFamily="34" charset="0"/>
              </a:rPr>
              <a:t> ymarfer ynysig sy’n </a:t>
            </a:r>
            <a:r>
              <a:rPr lang="en-GB" sz="1200" baseline="0" dirty="0" smtClean="0">
                <a:latin typeface="Arial" panose="020B0604020202020204" pitchFamily="34" charset="0"/>
                <a:cs typeface="Arial" panose="020B0604020202020204" pitchFamily="34" charset="0"/>
              </a:rPr>
              <a:t>seiliedig </a:t>
            </a:r>
            <a:r>
              <a:rPr lang="en-GB" sz="1200" baseline="0" dirty="0">
                <a:latin typeface="Arial" panose="020B0604020202020204" pitchFamily="34" charset="0"/>
                <a:cs typeface="Arial" panose="020B0604020202020204" pitchFamily="34" charset="0"/>
              </a:rPr>
              <a:t>ar wasanaethau a sicrhau bod newid diwylliant yn bwrw gwreiddiau ar draws sefydliadau cyhoeddus.</a:t>
            </a:r>
            <a:endParaRPr lang="en-GB" sz="1200" dirty="0">
              <a:latin typeface="Arial" panose="020B0604020202020204" pitchFamily="34" charset="0"/>
              <a:cs typeface="Arial" panose="020B0604020202020204" pitchFamily="34" charset="0"/>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Dylai</a:t>
            </a:r>
            <a:r>
              <a:rPr lang="en-GB" sz="1200" baseline="0" dirty="0">
                <a:latin typeface="Arial" panose="020B0604020202020204" pitchFamily="34" charset="0"/>
                <a:cs typeface="Arial" panose="020B0604020202020204" pitchFamily="34" charset="0"/>
              </a:rPr>
              <a:t> gwasanaethau cyhoeddus lleol fynd ati fel mater o drefn i sicrhau cydweithio â ffocws ar ganlyniadau yn seiliedig ar anghenion cyfannol dinasyddion (ac felly’r hyn sydd wrth wraidd y galw</a:t>
            </a:r>
            <a:r>
              <a:rPr lang="en-GB" sz="1200" dirty="0">
                <a:latin typeface="Arial" panose="020B06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44</a:t>
            </a:fld>
            <a:endParaRPr lang="en-GB" dirty="0"/>
          </a:p>
        </p:txBody>
      </p:sp>
    </p:spTree>
    <p:extLst>
      <p:ext uri="{BB962C8B-B14F-4D97-AF65-F5344CB8AC3E}">
        <p14:creationId xmlns:p14="http://schemas.microsoft.com/office/powerpoint/2010/main" val="2828976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Nodiadau i'r Hwylusydd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Rheoli’r</a:t>
            </a:r>
            <a:r>
              <a:rPr lang="en-GB" sz="1200" baseline="0" dirty="0">
                <a:latin typeface="Arial" panose="020B0604020202020204" pitchFamily="34" charset="0"/>
                <a:cs typeface="Arial" panose="020B0604020202020204" pitchFamily="34" charset="0"/>
              </a:rPr>
              <a:t> galw a strategaethau twf mewn modd rhyngddibynnol – dylai rheoli’r galw a thwf cynhwysol fynd law yn llaw â’i gilydd. Mae data AGMA yn awgrymu bod 35 y cant o wariant cyhoeddus yn y maes yn ‘ymatebol’ ac felly mae’n bosibl y gallai ymyrraeth gynnar ddatrys hyn. Defnyddio siapio’r farchnad a chaffael i gynorthwyo cymunedau. </a:t>
            </a: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y-GB" sz="1200" dirty="0">
                <a:latin typeface="Arial" panose="020B0604020202020204" pitchFamily="34" charset="0"/>
                <a:cs typeface="Arial" panose="020B0604020202020204" pitchFamily="34" charset="0"/>
              </a:rPr>
              <a:t>Ni</a:t>
            </a:r>
            <a:r>
              <a:rPr lang="cy-GB" sz="1200" baseline="0" dirty="0">
                <a:latin typeface="Arial" panose="020B0604020202020204" pitchFamily="34" charset="0"/>
                <a:cs typeface="Arial" panose="020B0604020202020204" pitchFamily="34" charset="0"/>
              </a:rPr>
              <a:t> all r</a:t>
            </a:r>
            <a:r>
              <a:rPr lang="cy-GB" sz="1200" dirty="0">
                <a:latin typeface="Arial" panose="020B0604020202020204" pitchFamily="34" charset="0"/>
                <a:cs typeface="Arial" panose="020B0604020202020204" pitchFamily="34" charset="0"/>
              </a:rPr>
              <a:t>heoli’r galw trawsnewidiol</a:t>
            </a:r>
            <a:r>
              <a:rPr lang="cy-GB" sz="1200" baseline="0" dirty="0">
                <a:latin typeface="Arial" panose="020B0604020202020204" pitchFamily="34" charset="0"/>
                <a:cs typeface="Arial" panose="020B0604020202020204" pitchFamily="34" charset="0"/>
              </a:rPr>
              <a:t> – a thrawsnewid hirdymor mewn gwasanaethau cyhoeddus – ddigwydd heb fynd ati o ddifrif i ymgysylltu â’r gymuned a’i chynnwys wrth ddylunio a darparu gwasanaethau. Mae rôl y sector preifat a’r sector cymdeithasol o ran rheoli’r galw yn hollbwysig. Bod mewn gwaith yw arf gorau rheoli’r galw, ac mae angen i </a:t>
            </a:r>
            <a:r>
              <a:rPr lang="cy-GB" sz="1200" baseline="0" dirty="0" smtClean="0">
                <a:latin typeface="Arial" panose="020B0604020202020204" pitchFamily="34" charset="0"/>
                <a:cs typeface="Arial" panose="020B0604020202020204" pitchFamily="34" charset="0"/>
              </a:rPr>
              <a:t>gynghorau </a:t>
            </a:r>
            <a:r>
              <a:rPr lang="cy-GB" sz="1200" baseline="0" dirty="0">
                <a:latin typeface="Arial" panose="020B0604020202020204" pitchFamily="34" charset="0"/>
                <a:cs typeface="Arial" panose="020B0604020202020204" pitchFamily="34" charset="0"/>
              </a:rPr>
              <a:t>feddwl am ffordd o sicrhau deialog ehangach am gyfrifoldeb cymdeithasol, gwerthoedd cyffredin a thwf cynhwysol</a:t>
            </a:r>
            <a:r>
              <a:rPr lang="en-GB"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pPr/>
              <a:t>45</a:t>
            </a:fld>
            <a:endParaRPr lang="en-GB" dirty="0"/>
          </a:p>
        </p:txBody>
      </p:sp>
    </p:spTree>
    <p:extLst>
      <p:ext uri="{BB962C8B-B14F-4D97-AF65-F5344CB8AC3E}">
        <p14:creationId xmlns:p14="http://schemas.microsoft.com/office/powerpoint/2010/main" val="24547337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Er nad yw’n ofynnol, ffordd</a:t>
            </a:r>
            <a:r>
              <a:rPr lang="en-GB" sz="1200" kern="1200" baseline="0" dirty="0">
                <a:solidFill>
                  <a:schemeClr val="tx1"/>
                </a:solidFill>
                <a:effectLst/>
                <a:latin typeface="+mn-lt"/>
                <a:ea typeface="+mn-ea"/>
                <a:cs typeface="+mn-cs"/>
              </a:rPr>
              <a:t> ddefnyddiol i Fyrddau sicrhau eu bod yn gallu gwneud eu gwaith yn iawn, a chraffu’n effeithiol ar gynlluniau, cynigion a datblygiadau newydd, yw cael cyd-ddatganiad cyffredin a rennir o fwriad strategol sy’n disgrifio’n glir ble maen nhw’n awyddus i newid, adolygu neu ddatblygu eu hymateb i anghenion y boblogaeth</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Mae’r</a:t>
            </a:r>
            <a:r>
              <a:rPr lang="en-GB" sz="1200" kern="1200" baseline="0" dirty="0">
                <a:solidFill>
                  <a:schemeClr val="tx1"/>
                </a:solidFill>
                <a:effectLst/>
                <a:latin typeface="+mn-lt"/>
                <a:ea typeface="+mn-ea"/>
                <a:cs typeface="+mn-cs"/>
              </a:rPr>
              <a:t> diagram hwn yn dangos y gweithgareddau a fydd yn cyfrannu at y datganiad hwn.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47</a:t>
            </a:fld>
            <a:endParaRPr lang="en-GB" dirty="0"/>
          </a:p>
        </p:txBody>
      </p:sp>
    </p:spTree>
    <p:extLst>
      <p:ext uri="{BB962C8B-B14F-4D97-AF65-F5344CB8AC3E}">
        <p14:creationId xmlns:p14="http://schemas.microsoft.com/office/powerpoint/2010/main" val="1386383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Er nad yw’n ofynnol, ffordd</a:t>
            </a:r>
            <a:r>
              <a:rPr lang="en-GB" sz="1200" kern="1200" baseline="0" dirty="0">
                <a:solidFill>
                  <a:schemeClr val="tx1"/>
                </a:solidFill>
                <a:effectLst/>
                <a:latin typeface="+mn-lt"/>
                <a:ea typeface="+mn-ea"/>
                <a:cs typeface="+mn-cs"/>
              </a:rPr>
              <a:t> ddefnyddiol i Fyrddau sicrhau eu bod yn gallu gwneud eu gwaith yn iawn, a chraffu’n effeithiol ar gynlluniau, cynigion a datblygiadau newydd, yw cael cyd-ddatganiad cyffredin a rennir o fwriad strategol sy’n disgrifio’n glir ble maen nhw’n awyddus i newid, adolygu neu ddatblygu eu hymateb i anghenion y boblogaeth</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48</a:t>
            </a:fld>
            <a:endParaRPr lang="en-GB" dirty="0"/>
          </a:p>
        </p:txBody>
      </p:sp>
    </p:spTree>
    <p:extLst>
      <p:ext uri="{BB962C8B-B14F-4D97-AF65-F5344CB8AC3E}">
        <p14:creationId xmlns:p14="http://schemas.microsoft.com/office/powerpoint/2010/main" val="22130608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49</a:t>
            </a:fld>
            <a:endParaRPr lang="en-GB" dirty="0"/>
          </a:p>
        </p:txBody>
      </p:sp>
    </p:spTree>
    <p:extLst>
      <p:ext uri="{BB962C8B-B14F-4D97-AF65-F5344CB8AC3E}">
        <p14:creationId xmlns:p14="http://schemas.microsoft.com/office/powerpoint/2010/main" val="891688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Nodiadau i'r Hwylusydd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Nid yw trawsnewid</a:t>
            </a:r>
            <a:r>
              <a:rPr lang="en-GB" sz="1200" kern="1200" baseline="0" dirty="0">
                <a:solidFill>
                  <a:schemeClr val="tx1"/>
                </a:solidFill>
                <a:effectLst/>
                <a:latin typeface="+mn-lt"/>
                <a:ea typeface="+mn-ea"/>
                <a:cs typeface="+mn-cs"/>
              </a:rPr>
              <a:t> yn hawdd, ac mae’n gofyn am amser, ymdrech ac adnoddau. Nid oes syndod bod llawer o fodelau newid o gwmpas i gefnogi rheolwyr ac arweinwyr sy’n ceisio cyflwyno newid.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Eglurwch</a:t>
            </a:r>
            <a:r>
              <a:rPr lang="en-GB" sz="1200" kern="1200" baseline="0" dirty="0">
                <a:solidFill>
                  <a:schemeClr val="tx1"/>
                </a:solidFill>
                <a:effectLst/>
                <a:latin typeface="+mn-lt"/>
                <a:ea typeface="+mn-ea"/>
                <a:cs typeface="+mn-cs"/>
              </a:rPr>
              <a:t> fod y rhan olaf hon o’r modiwl yn cynnig offerynnau defnyddiol i’r cyfranogwyr eu hystyried. Hwyrach y byddwch yn penderfynu bod rhai ohonynt yn fwy perthnasol i’r grŵp na’i gilydd.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Mae’r IPC wedi datblygu</a:t>
            </a:r>
            <a:r>
              <a:rPr lang="en-GB" sz="1200" kern="1200" baseline="0" dirty="0">
                <a:solidFill>
                  <a:schemeClr val="tx1"/>
                </a:solidFill>
                <a:effectLst/>
                <a:latin typeface="+mn-lt"/>
                <a:ea typeface="+mn-ea"/>
                <a:cs typeface="+mn-cs"/>
              </a:rPr>
              <a:t> fframwaith sy’n grwpio gweithgareddau yn </a:t>
            </a:r>
            <a:r>
              <a:rPr lang="en-GB" sz="1200" kern="1200" baseline="0" dirty="0" smtClean="0">
                <a:solidFill>
                  <a:schemeClr val="tx1"/>
                </a:solidFill>
                <a:effectLst/>
                <a:latin typeface="+mn-lt"/>
                <a:ea typeface="+mn-ea"/>
                <a:cs typeface="+mn-cs"/>
              </a:rPr>
              <a:t>bedwar </a:t>
            </a:r>
            <a:r>
              <a:rPr lang="en-GB" sz="1200" kern="1200" baseline="0" dirty="0">
                <a:solidFill>
                  <a:schemeClr val="tx1"/>
                </a:solidFill>
                <a:effectLst/>
                <a:latin typeface="+mn-lt"/>
                <a:ea typeface="+mn-ea"/>
                <a:cs typeface="+mn-cs"/>
              </a:rPr>
              <a:t>maes allweddol – sydd i’w gweld ar y sleid hon – sy’n rhoi sail ddefnyddiol ar gyfer edrych yn fanylach ar ystod o ddulliau gwahanol o weithredu newid.</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dirty="0">
                <a:latin typeface="Arial" pitchFamily="34" charset="0"/>
                <a:cs typeface="Arial" pitchFamily="34" charset="0"/>
              </a:rPr>
              <a:t>Pwysleisiwch bwysigrwydd</a:t>
            </a:r>
            <a:r>
              <a:rPr lang="en-GB" baseline="0" dirty="0">
                <a:latin typeface="Arial" pitchFamily="34" charset="0"/>
                <a:cs typeface="Arial" pitchFamily="34" charset="0"/>
              </a:rPr>
              <a:t> ystyried y </a:t>
            </a:r>
            <a:r>
              <a:rPr lang="en-GB" i="1" baseline="0" dirty="0">
                <a:latin typeface="Arial" pitchFamily="34" charset="0"/>
                <a:cs typeface="Arial" pitchFamily="34" charset="0"/>
              </a:rPr>
              <a:t>bobl </a:t>
            </a:r>
            <a:r>
              <a:rPr lang="en-GB" b="0" i="0" baseline="0" dirty="0">
                <a:latin typeface="Arial" pitchFamily="34" charset="0"/>
                <a:cs typeface="Arial" pitchFamily="34" charset="0"/>
              </a:rPr>
              <a:t>a’r </a:t>
            </a:r>
            <a:r>
              <a:rPr lang="en-GB" b="0" i="1" baseline="0" dirty="0">
                <a:latin typeface="Arial" pitchFamily="34" charset="0"/>
                <a:cs typeface="Arial" pitchFamily="34" charset="0"/>
              </a:rPr>
              <a:t>prosesau </a:t>
            </a:r>
            <a:r>
              <a:rPr lang="en-GB" b="0" i="0" baseline="0" dirty="0">
                <a:latin typeface="Arial" pitchFamily="34" charset="0"/>
                <a:cs typeface="Arial" pitchFamily="34" charset="0"/>
              </a:rPr>
              <a:t>ym mhob cam</a:t>
            </a:r>
            <a:r>
              <a:rPr lang="en-GB" dirty="0" smtClean="0">
                <a:latin typeface="Arial" pitchFamily="34" charset="0"/>
                <a:cs typeface="Arial" pitchFamily="34" charset="0"/>
              </a:rPr>
              <a:t>.</a:t>
            </a:r>
            <a:endParaRPr lang="en-GB" dirty="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6D60448A-1618-473D-B712-5F5A5595694D}" type="slidenum">
              <a:rPr lang="en-GB" smtClean="0">
                <a:latin typeface="Arial" pitchFamily="34" charset="0"/>
              </a:rPr>
              <a:pPr/>
              <a:t>51</a:t>
            </a:fld>
            <a:endParaRPr lang="en-GB" dirty="0">
              <a:latin typeface="Arial" pitchFamily="34" charset="0"/>
            </a:endParaRPr>
          </a:p>
        </p:txBody>
      </p:sp>
    </p:spTree>
    <p:extLst>
      <p:ext uri="{BB962C8B-B14F-4D97-AF65-F5344CB8AC3E}">
        <p14:creationId xmlns:p14="http://schemas.microsoft.com/office/powerpoint/2010/main" val="10482935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endParaRPr lang="en-GB" b="1" baseline="0" dirty="0"/>
          </a:p>
          <a:p>
            <a:endParaRPr lang="en-GB" baseline="0" dirty="0"/>
          </a:p>
          <a:p>
            <a:r>
              <a:rPr lang="en-GB" sz="1200" kern="1200" dirty="0">
                <a:solidFill>
                  <a:schemeClr val="tx1"/>
                </a:solidFill>
                <a:effectLst/>
                <a:latin typeface="+mn-lt"/>
                <a:ea typeface="+mn-ea"/>
                <a:cs typeface="+mn-cs"/>
              </a:rPr>
              <a:t>Er</a:t>
            </a:r>
            <a:r>
              <a:rPr lang="en-GB" sz="1200" kern="1200" baseline="0" dirty="0">
                <a:solidFill>
                  <a:schemeClr val="tx1"/>
                </a:solidFill>
                <a:effectLst/>
                <a:latin typeface="+mn-lt"/>
                <a:ea typeface="+mn-ea"/>
                <a:cs typeface="+mn-cs"/>
              </a:rPr>
              <a:t> bod dulliau o fynd i’r afael â thrawsnewid yn amrywio’n fawr, mae ganddynt rai ffactorau llwyddiant cyffredin.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 trawsnewid</a:t>
            </a:r>
            <a:r>
              <a:rPr lang="en-GB" sz="1200" kern="1200" baseline="0" dirty="0">
                <a:solidFill>
                  <a:schemeClr val="tx1"/>
                </a:solidFill>
                <a:effectLst/>
                <a:latin typeface="+mn-lt"/>
                <a:ea typeface="+mn-ea"/>
                <a:cs typeface="+mn-cs"/>
              </a:rPr>
              <a:t> llwyddiannus bob amser yn seiliedig ar weledigaeth glir, dull gweithredu strategol a rhaglen o weithgarwch</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52</a:t>
            </a:fld>
            <a:endParaRPr lang="en-GB" dirty="0"/>
          </a:p>
        </p:txBody>
      </p:sp>
    </p:spTree>
    <p:extLst>
      <p:ext uri="{BB962C8B-B14F-4D97-AF65-F5344CB8AC3E}">
        <p14:creationId xmlns:p14="http://schemas.microsoft.com/office/powerpoint/2010/main" val="675100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r>
              <a:rPr lang="en-GB" sz="1200" kern="1200" dirty="0">
                <a:solidFill>
                  <a:schemeClr val="tx1"/>
                </a:solidFill>
                <a:effectLst/>
                <a:latin typeface="+mn-lt"/>
                <a:ea typeface="+mn-ea"/>
                <a:cs typeface="+mn-cs"/>
              </a:rPr>
              <a:t>Mae trawsnewid yn gofyn i reolwyr arwain</a:t>
            </a:r>
            <a:r>
              <a:rPr lang="en-GB" sz="1200" kern="1200" baseline="0" dirty="0">
                <a:solidFill>
                  <a:schemeClr val="tx1"/>
                </a:solidFill>
                <a:effectLst/>
                <a:latin typeface="+mn-lt"/>
                <a:ea typeface="+mn-ea"/>
                <a:cs typeface="+mn-cs"/>
              </a:rPr>
              <a:t> pobl drwy’r hyn allai fod yn gyfnod cyffrous, ansicr, pryderus neu hyd yn oed ddirdynnol.</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Mae’n debygol y bydd</a:t>
            </a:r>
            <a:r>
              <a:rPr lang="en-GB" sz="1200" kern="1200" baseline="0" dirty="0">
                <a:solidFill>
                  <a:schemeClr val="tx1"/>
                </a:solidFill>
                <a:effectLst/>
                <a:latin typeface="+mn-lt"/>
                <a:ea typeface="+mn-ea"/>
                <a:cs typeface="+mn-cs"/>
              </a:rPr>
              <a:t> diddordeb ac ymroddiad pobl mewn perthynas â’r newid yn amrywio. Hwyrach y bydd rhai’n awyddus i newid eu hymarfer neu fod wedi awgrymu’r newid eu hunain; gall staff rheng flaen fod yn gyfrynau ar gyfer newid yn ogystal â rheolwyr.</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Mae’r Gromlin Newid yn seiliedig ar</a:t>
            </a:r>
            <a:r>
              <a:rPr lang="en-GB" sz="1200" kern="1200" baseline="0" dirty="0">
                <a:solidFill>
                  <a:schemeClr val="tx1"/>
                </a:solidFill>
                <a:effectLst/>
                <a:latin typeface="+mn-lt"/>
                <a:ea typeface="+mn-ea"/>
                <a:cs typeface="+mn-cs"/>
              </a:rPr>
              <a:t> fodel a ddatblygwyd yn wreiddiol yn y 1960au gan </a:t>
            </a:r>
            <a:r>
              <a:rPr lang="en-GB" sz="1200" kern="1200" dirty="0">
                <a:solidFill>
                  <a:schemeClr val="tx1"/>
                </a:solidFill>
                <a:effectLst/>
                <a:latin typeface="+mn-lt"/>
                <a:ea typeface="+mn-ea"/>
                <a:cs typeface="+mn-cs"/>
              </a:rPr>
              <a:t>Elisabeth Kubler-Ross i egluro’r broses alaru. Ers hynny mae wedi cael</a:t>
            </a:r>
            <a:r>
              <a:rPr lang="en-GB" sz="1200" kern="1200" baseline="0" dirty="0">
                <a:solidFill>
                  <a:schemeClr val="tx1"/>
                </a:solidFill>
                <a:effectLst/>
                <a:latin typeface="+mn-lt"/>
                <a:ea typeface="+mn-ea"/>
                <a:cs typeface="+mn-cs"/>
              </a:rPr>
              <a:t> ei defnyddio’n helaeth fel ffordd o helpu pobl i ddeall eu hymateb i newid sylweddol neu drallod</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Dywedodd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Kubler-Ross y</a:t>
            </a:r>
            <a:r>
              <a:rPr lang="en-GB" sz="1200" kern="1200" baseline="0" dirty="0">
                <a:solidFill>
                  <a:schemeClr val="tx1"/>
                </a:solidFill>
                <a:effectLst/>
                <a:latin typeface="+mn-lt"/>
                <a:ea typeface="+mn-ea"/>
                <a:cs typeface="+mn-cs"/>
              </a:rPr>
              <a:t> byddai claf â salwch marwol yn mynd drwy bum cam galaru ar ôl cael gwybod am ei salwch. Dywedodd hefyd y gallai’r model hwn gael ei ddefnyddio ar gyfer unrhyw sefyllfa dramatig sy’n newid bywyd rhywun ac, erbyn y 1980au, roedd y Gromlin Newid wedi ennill ei phlwyf mewn cylchoedd rheoli newid. Mae modd defnyddio’r gromlin, a’i hemosiynau cysylltiedig, i ragweld sut mae perfformiad yn debygol o gael ei effeithio gan gyhoeddiad am newid sylweddol ac yna’r gwaith o’i weithredu.</a:t>
            </a:r>
          </a:p>
          <a:p>
            <a:endParaRPr lang="en-GB" sz="1200" kern="1200" dirty="0">
              <a:solidFill>
                <a:schemeClr val="tx1"/>
              </a:solidFill>
              <a:effectLst/>
              <a:latin typeface="+mn-lt"/>
              <a:ea typeface="+mn-ea"/>
              <a:cs typeface="+mn-cs"/>
            </a:endParaRPr>
          </a:p>
          <a:p>
            <a:r>
              <a:rPr lang="en-GB" dirty="0" smtClean="0"/>
              <a:t>Kubler-Ross </a:t>
            </a:r>
            <a:r>
              <a:rPr lang="en-GB" dirty="0"/>
              <a:t>– Cromlin newid </a:t>
            </a:r>
            <a:r>
              <a:rPr lang="en-GB" dirty="0" smtClean="0"/>
              <a:t>o https</a:t>
            </a:r>
            <a:r>
              <a:rPr lang="en-GB" dirty="0"/>
              <a:t>://communication.cabinetoffice.gov.uk/ic-space/change-communications/understanding-how-people-react-to-change/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pPr>
                <a:defRPr/>
              </a:pPr>
              <a:t>53</a:t>
            </a:fld>
            <a:endParaRPr lang="en-GB" dirty="0"/>
          </a:p>
        </p:txBody>
      </p:sp>
    </p:spTree>
    <p:extLst>
      <p:ext uri="{BB962C8B-B14F-4D97-AF65-F5344CB8AC3E}">
        <p14:creationId xmlns:p14="http://schemas.microsoft.com/office/powerpoint/2010/main" val="34012171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Mae newid diwylliant yn allweddol i ymdrechion</a:t>
            </a:r>
            <a:r>
              <a:rPr lang="en-GB" baseline="0" dirty="0"/>
              <a:t> llwyddiannus i gyflwyno newid. </a:t>
            </a:r>
            <a:endParaRPr lang="en-GB" dirty="0"/>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54</a:t>
            </a:fld>
            <a:endParaRPr lang="en-GB" dirty="0"/>
          </a:p>
        </p:txBody>
      </p:sp>
    </p:spTree>
    <p:extLst>
      <p:ext uri="{BB962C8B-B14F-4D97-AF65-F5344CB8AC3E}">
        <p14:creationId xmlns:p14="http://schemas.microsoft.com/office/powerpoint/2010/main" val="56339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Mae’r</a:t>
            </a:r>
            <a:r>
              <a:rPr lang="en-GB" sz="1200" kern="1200" baseline="0" dirty="0">
                <a:solidFill>
                  <a:schemeClr val="tx1"/>
                </a:solidFill>
                <a:effectLst/>
                <a:latin typeface="+mn-lt"/>
                <a:ea typeface="+mn-ea"/>
                <a:cs typeface="+mn-cs"/>
              </a:rPr>
              <a:t> set lawn o ddeunyddiau yn cynnwys </a:t>
            </a:r>
            <a:r>
              <a:rPr lang="en-GB" sz="1200" kern="1200" baseline="0" dirty="0" smtClean="0">
                <a:solidFill>
                  <a:schemeClr val="tx1"/>
                </a:solidFill>
                <a:effectLst/>
                <a:latin typeface="+mn-lt"/>
                <a:ea typeface="+mn-ea"/>
                <a:cs typeface="+mn-cs"/>
              </a:rPr>
              <a:t>pum modiwl </a:t>
            </a:r>
            <a:r>
              <a:rPr lang="en-GB" sz="1200" kern="1200" baseline="0" dirty="0">
                <a:solidFill>
                  <a:schemeClr val="tx1"/>
                </a:solidFill>
                <a:effectLst/>
                <a:latin typeface="+mn-lt"/>
                <a:ea typeface="+mn-ea"/>
                <a:cs typeface="+mn-cs"/>
              </a:rPr>
              <a:t>i gyd.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Mae</a:t>
            </a:r>
            <a:r>
              <a:rPr lang="en-GB" sz="1200" b="0"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Modiwl 1 </a:t>
            </a:r>
            <a:r>
              <a:rPr lang="en-GB" sz="1200" b="0" kern="1200" dirty="0">
                <a:solidFill>
                  <a:schemeClr val="tx1"/>
                </a:solidFill>
                <a:effectLst/>
                <a:latin typeface="+mn-lt"/>
                <a:ea typeface="+mn-ea"/>
                <a:cs typeface="+mn-cs"/>
              </a:rPr>
              <a:t>yn</a:t>
            </a:r>
            <a:r>
              <a:rPr lang="en-GB" sz="1200" b="0" kern="1200" baseline="0" dirty="0">
                <a:solidFill>
                  <a:schemeClr val="tx1"/>
                </a:solidFill>
                <a:effectLst/>
                <a:latin typeface="+mn-lt"/>
                <a:ea typeface="+mn-ea"/>
                <a:cs typeface="+mn-cs"/>
              </a:rPr>
              <a:t> rhoi cyflwyniad cyffredinol i’r Ddeddf ac mae’n berthnasol i’r holl bartneriaid sy’n ymwneud â sicrhau bod y Ddeddf yn gweithio’n effeithiol ledled Cymru</a:t>
            </a:r>
            <a:r>
              <a:rPr lang="en-GB"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lvl="0" indent="0">
              <a:buFont typeface="+mj-lt"/>
              <a:buNone/>
            </a:pPr>
            <a:r>
              <a:rPr lang="en-GB" sz="1200" b="0" kern="1200" baseline="0" dirty="0">
                <a:solidFill>
                  <a:schemeClr val="tx1"/>
                </a:solidFill>
                <a:effectLst/>
                <a:latin typeface="+mn-lt"/>
                <a:ea typeface="+mn-ea"/>
                <a:cs typeface="+mn-cs"/>
              </a:rPr>
              <a:t>Mae </a:t>
            </a:r>
            <a:r>
              <a:rPr lang="en-GB" sz="1200" b="1" kern="1200" baseline="0" dirty="0">
                <a:solidFill>
                  <a:schemeClr val="tx1"/>
                </a:solidFill>
                <a:effectLst/>
                <a:latin typeface="+mn-lt"/>
                <a:ea typeface="+mn-ea"/>
                <a:cs typeface="+mn-cs"/>
              </a:rPr>
              <a:t>Modiwlau 2, 3 a 4 </a:t>
            </a:r>
            <a:r>
              <a:rPr lang="en-GB" sz="1200" b="0" kern="1200" baseline="0" dirty="0">
                <a:solidFill>
                  <a:schemeClr val="tx1"/>
                </a:solidFill>
                <a:effectLst/>
                <a:latin typeface="+mn-lt"/>
                <a:ea typeface="+mn-ea"/>
                <a:cs typeface="+mn-cs"/>
              </a:rPr>
              <a:t>wedi’u llunio’n benodol i gynorthwyo Byrddau Partneriaeth Rhanbarthol. </a:t>
            </a:r>
            <a:r>
              <a:rPr lang="en-GB" sz="1200" kern="1200" baseline="0" dirty="0">
                <a:solidFill>
                  <a:schemeClr val="tx1"/>
                </a:solidFill>
                <a:effectLst/>
                <a:latin typeface="+mn-lt"/>
                <a:ea typeface="+mn-ea"/>
                <a:cs typeface="+mn-cs"/>
              </a:rPr>
              <a:t>Maen nhw’n rhoi sylw i </a:t>
            </a:r>
            <a:r>
              <a:rPr lang="en-GB" sz="1200" b="1" kern="1200" baseline="0" dirty="0">
                <a:solidFill>
                  <a:schemeClr val="tx1"/>
                </a:solidFill>
                <a:effectLst/>
                <a:latin typeface="+mn-lt"/>
                <a:ea typeface="+mn-ea"/>
                <a:cs typeface="+mn-cs"/>
              </a:rPr>
              <a:t>rolau a chyfrifoldebau asiantaethau partner </a:t>
            </a:r>
            <a:r>
              <a:rPr lang="en-GB" sz="1200" b="0" kern="1200" baseline="0" dirty="0">
                <a:solidFill>
                  <a:schemeClr val="tx1"/>
                </a:solidFill>
                <a:effectLst/>
                <a:latin typeface="+mn-lt"/>
                <a:ea typeface="+mn-ea"/>
                <a:cs typeface="+mn-cs"/>
              </a:rPr>
              <a:t>wrth gyflawni nodau ac amcanion y Ddeddf a’r tasgau arwain cysylltiedig yn cynnwys gwella </a:t>
            </a:r>
            <a:r>
              <a:rPr lang="en-GB" sz="1200" b="1" kern="1200" baseline="0" dirty="0">
                <a:solidFill>
                  <a:schemeClr val="tx1"/>
                </a:solidFill>
                <a:effectLst/>
                <a:latin typeface="+mn-lt"/>
                <a:ea typeface="+mn-ea"/>
                <a:cs typeface="+mn-cs"/>
              </a:rPr>
              <a:t>gwaith partneriaeth ac integreiddio, rheoli trawsnewid, newid diwylliant ac integreiddio </a:t>
            </a:r>
            <a:r>
              <a:rPr lang="en-GB" sz="1200" b="0" kern="1200" baseline="0" dirty="0">
                <a:solidFill>
                  <a:schemeClr val="tx1"/>
                </a:solidFill>
                <a:effectLst/>
                <a:latin typeface="+mn-lt"/>
                <a:ea typeface="+mn-ea"/>
                <a:cs typeface="+mn-cs"/>
              </a:rPr>
              <a:t>a sicrhau mai pobl yw ffocws eu gofal a’u cymorth</a:t>
            </a:r>
            <a:r>
              <a:rPr lang="en-GB" sz="1200" kern="1200" baseline="0" dirty="0">
                <a:solidFill>
                  <a:schemeClr val="tx1"/>
                </a:solidFill>
                <a:effectLst/>
                <a:latin typeface="+mn-lt"/>
                <a:ea typeface="+mn-ea"/>
                <a:cs typeface="+mn-cs"/>
              </a:rPr>
              <a: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Mae </a:t>
            </a:r>
            <a:r>
              <a:rPr lang="en-GB" sz="1200" b="1" kern="1200" baseline="0" dirty="0">
                <a:solidFill>
                  <a:schemeClr val="tx1"/>
                </a:solidFill>
                <a:effectLst/>
                <a:latin typeface="+mn-lt"/>
                <a:ea typeface="+mn-ea"/>
                <a:cs typeface="+mn-cs"/>
              </a:rPr>
              <a:t>Modiwl 5</a:t>
            </a:r>
            <a:r>
              <a:rPr lang="en-GB" sz="1200" kern="1200" baseline="0" dirty="0">
                <a:solidFill>
                  <a:schemeClr val="tx1"/>
                </a:solidFill>
                <a:effectLst/>
                <a:latin typeface="+mn-lt"/>
                <a:ea typeface="+mn-ea"/>
                <a:cs typeface="+mn-cs"/>
              </a:rPr>
              <a:t> ar gyfer arweinwyr sy’n gweithio yn y system iechyd a gofal cymdeithasol ehangach yng Nghymru, ac yn benodol, </a:t>
            </a:r>
            <a:r>
              <a:rPr lang="en-GB" sz="1200" i="1" kern="1200" baseline="0" dirty="0">
                <a:solidFill>
                  <a:schemeClr val="tx1"/>
                </a:solidFill>
                <a:effectLst/>
                <a:latin typeface="+mn-lt"/>
                <a:ea typeface="+mn-ea"/>
                <a:cs typeface="+mn-cs"/>
              </a:rPr>
              <a:t>nid </a:t>
            </a:r>
            <a:r>
              <a:rPr lang="en-GB" sz="1200" i="0" kern="1200" baseline="0" dirty="0">
                <a:solidFill>
                  <a:schemeClr val="tx1"/>
                </a:solidFill>
                <a:effectLst/>
                <a:latin typeface="+mn-lt"/>
                <a:ea typeface="+mn-ea"/>
                <a:cs typeface="+mn-cs"/>
              </a:rPr>
              <a:t>y rhai sy’n aelodau o Fyrddau Partneriaeth </a:t>
            </a:r>
            <a:r>
              <a:rPr lang="en-GB" sz="1200" i="0" kern="1200" baseline="0" dirty="0" smtClean="0">
                <a:solidFill>
                  <a:schemeClr val="tx1"/>
                </a:solidFill>
                <a:effectLst/>
                <a:latin typeface="+mn-lt"/>
                <a:ea typeface="+mn-ea"/>
                <a:cs typeface="+mn-cs"/>
              </a:rPr>
              <a:t>Rhanbarthol.</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3114727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Nodiadau i'r Hwylusydd</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Ewch</a:t>
            </a:r>
            <a:r>
              <a:rPr lang="en-GB" sz="1200" kern="1200" baseline="0" dirty="0">
                <a:solidFill>
                  <a:schemeClr val="tx1"/>
                </a:solidFill>
                <a:effectLst/>
                <a:latin typeface="+mn-lt"/>
                <a:ea typeface="+mn-ea"/>
                <a:cs typeface="+mn-cs"/>
              </a:rPr>
              <a:t> ati i gael</a:t>
            </a:r>
            <a:r>
              <a:rPr lang="en-GB" sz="1200" kern="1200" dirty="0">
                <a:solidFill>
                  <a:schemeClr val="tx1"/>
                </a:solidFill>
                <a:effectLst/>
                <a:latin typeface="+mn-lt"/>
                <a:ea typeface="+mn-ea"/>
                <a:cs typeface="+mn-cs"/>
              </a:rPr>
              <a:t> trafodaeth</a:t>
            </a:r>
            <a:r>
              <a:rPr lang="en-GB" sz="1200" kern="1200" baseline="0" dirty="0">
                <a:solidFill>
                  <a:schemeClr val="tx1"/>
                </a:solidFill>
                <a:effectLst/>
                <a:latin typeface="+mn-lt"/>
                <a:ea typeface="+mn-ea"/>
                <a:cs typeface="+mn-cs"/>
              </a:rPr>
              <a:t> fer am newid yn lleol.</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Gofynnwch i</a:t>
            </a:r>
            <a:r>
              <a:rPr lang="en-GB" sz="1200" kern="1200" baseline="0" dirty="0">
                <a:solidFill>
                  <a:schemeClr val="tx1"/>
                </a:solidFill>
                <a:effectLst/>
                <a:latin typeface="+mn-lt"/>
                <a:ea typeface="+mn-ea"/>
                <a:cs typeface="+mn-cs"/>
              </a:rPr>
              <a:t> aelodau’r grŵp ystyried mewn parau: beth ydych chi’n sylwi arno am y math o newidiadau sydd eu hangen? Beth ydych chi’n sylwi arno o ran pwy sydd angen newid?</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Gofynnwch am adborth</a:t>
            </a:r>
            <a:r>
              <a:rPr lang="en-GB" sz="1200" kern="1200" baseline="0" dirty="0">
                <a:solidFill>
                  <a:schemeClr val="tx1"/>
                </a:solidFill>
                <a:effectLst/>
                <a:latin typeface="+mn-lt"/>
                <a:ea typeface="+mn-ea"/>
                <a:cs typeface="+mn-cs"/>
              </a:rPr>
              <a:t> cryno ar yr hyn maen nhw’n sylwi arno o’u trafodaeth ac yna trafodwch unrhyw themâu.</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Symudwch</a:t>
            </a:r>
            <a:r>
              <a:rPr lang="en-GB" sz="1200" kern="1200" baseline="0" dirty="0">
                <a:solidFill>
                  <a:schemeClr val="tx1"/>
                </a:solidFill>
                <a:effectLst/>
                <a:latin typeface="+mn-lt"/>
                <a:ea typeface="+mn-ea"/>
                <a:cs typeface="+mn-cs"/>
              </a:rPr>
              <a:t> y cyfranogwyr i bedwar neu bum grŵp bach lle mae diddordeb tebyg o ran ble mae angen y newid yn lleol.</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Yna gofynnwch</a:t>
            </a:r>
            <a:r>
              <a:rPr lang="en-GB" sz="1200" kern="1200" baseline="0" dirty="0">
                <a:solidFill>
                  <a:schemeClr val="tx1"/>
                </a:solidFill>
                <a:effectLst/>
                <a:latin typeface="+mn-lt"/>
                <a:ea typeface="+mn-ea"/>
                <a:cs typeface="+mn-cs"/>
              </a:rPr>
              <a:t> i’r grwpiau hyn weithio gyda’i gilydd ar gwestiynau 2 i 4</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89C751EF-DA39-411E-B685-E7F98F363550}" type="slidenum">
              <a:rPr lang="en-GB" smtClean="0"/>
              <a:pPr>
                <a:defRPr/>
              </a:pPr>
              <a:t>55</a:t>
            </a:fld>
            <a:endParaRPr lang="en-GB" dirty="0"/>
          </a:p>
        </p:txBody>
      </p:sp>
    </p:spTree>
    <p:extLst>
      <p:ext uri="{BB962C8B-B14F-4D97-AF65-F5344CB8AC3E}">
        <p14:creationId xmlns:p14="http://schemas.microsoft.com/office/powerpoint/2010/main" val="109948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Mae pob </a:t>
            </a:r>
            <a:r>
              <a:rPr lang="en-GB" sz="1200" kern="1200" dirty="0" smtClean="0">
                <a:solidFill>
                  <a:schemeClr val="tx1"/>
                </a:solidFill>
                <a:effectLst/>
                <a:latin typeface="+mn-lt"/>
                <a:ea typeface="+mn-ea"/>
                <a:cs typeface="+mn-cs"/>
              </a:rPr>
              <a:t>modiwl </a:t>
            </a:r>
            <a:r>
              <a:rPr lang="en-GB" sz="1200" kern="1200" dirty="0">
                <a:solidFill>
                  <a:schemeClr val="tx1"/>
                </a:solidFill>
                <a:effectLst/>
                <a:latin typeface="+mn-lt"/>
                <a:ea typeface="+mn-ea"/>
                <a:cs typeface="+mn-cs"/>
              </a:rPr>
              <a:t>yn cynnwys set</a:t>
            </a:r>
            <a:r>
              <a:rPr lang="en-GB" sz="1200" kern="1200" baseline="0" dirty="0">
                <a:solidFill>
                  <a:schemeClr val="tx1"/>
                </a:solidFill>
                <a:effectLst/>
                <a:latin typeface="+mn-lt"/>
                <a:ea typeface="+mn-ea"/>
                <a:cs typeface="+mn-cs"/>
              </a:rPr>
              <a:t> o sleidiau </a:t>
            </a:r>
            <a:r>
              <a:rPr lang="en-GB" sz="1200" kern="1200" dirty="0">
                <a:solidFill>
                  <a:schemeClr val="tx1"/>
                </a:solidFill>
                <a:effectLst/>
                <a:latin typeface="+mn-lt"/>
                <a:ea typeface="+mn-ea"/>
                <a:cs typeface="+mn-cs"/>
              </a:rPr>
              <a:t>PowerPoint sydd wedi’u bwriadu</a:t>
            </a:r>
            <a:r>
              <a:rPr lang="en-GB" sz="1200" kern="1200" baseline="0" dirty="0">
                <a:solidFill>
                  <a:schemeClr val="tx1"/>
                </a:solidFill>
                <a:effectLst/>
                <a:latin typeface="+mn-lt"/>
                <a:ea typeface="+mn-ea"/>
                <a:cs typeface="+mn-cs"/>
              </a:rPr>
              <a:t> i fod yn ‘adnoddau’ annibynnol. Maen nhw wedi’u hysgrifennu ar gyfer hwyluswyr dysgu ac maen nhw’n cynnwys awgrymiadau ar gyfer trafodaethau grŵp, pwyntiau myfyrio ac enghreifftiau y gall hwyluswyr eu defnyddio naill ai yn eu cyfanrwydd neu ddefnyddio’u crebwyll i ddewis a dethol o’u plith wrth lunio rhaglen ddysgu yn seiliedig ar y cyflwyniad PowerPoint.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412960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Nodiadau i'r Hwylusydd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Mae rhagor o wybodaeth</a:t>
            </a:r>
            <a:r>
              <a:rPr lang="en-GB" baseline="0" dirty="0"/>
              <a:t> ac adnoddau i’w cael ar y ddwy wefan hyn.</a:t>
            </a:r>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098876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5A66D71-3A5D-49FC-BD65-2596F3D52FCF}" type="slidenum">
              <a:rPr lang="en-GB" smtClean="0"/>
              <a:pPr/>
              <a:t>8</a:t>
            </a:fld>
            <a:endParaRPr lang="en-GB" dirty="0"/>
          </a:p>
        </p:txBody>
      </p:sp>
    </p:spTree>
    <p:extLst>
      <p:ext uri="{BB962C8B-B14F-4D97-AF65-F5344CB8AC3E}">
        <p14:creationId xmlns:p14="http://schemas.microsoft.com/office/powerpoint/2010/main" val="14177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Nodiadau i'r Hwylusydd</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Trafodaeth bosibl – </a:t>
            </a:r>
            <a:r>
              <a:rPr lang="en-GB" sz="1200" b="0" kern="1200" dirty="0">
                <a:solidFill>
                  <a:schemeClr val="tx1"/>
                </a:solidFill>
                <a:effectLst/>
                <a:latin typeface="+mn-lt"/>
                <a:ea typeface="+mn-ea"/>
                <a:cs typeface="+mn-cs"/>
              </a:rPr>
              <a:t>Beth</a:t>
            </a:r>
            <a:r>
              <a:rPr lang="en-GB" sz="1200" b="0" kern="1200" baseline="0" dirty="0">
                <a:solidFill>
                  <a:schemeClr val="tx1"/>
                </a:solidFill>
                <a:effectLst/>
                <a:latin typeface="+mn-lt"/>
                <a:ea typeface="+mn-ea"/>
                <a:cs typeface="+mn-cs"/>
              </a:rPr>
              <a:t> yw diben y sesiwn hyfforddi hon i chi? Beth ydych chi’n gobeithio fydd yn wahanol o ganlyniad i’r hyfforddiant hwn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Mae’n beth da gweld pwy sydd yn yr ystafell ar ddechrau</a:t>
            </a:r>
            <a:r>
              <a:rPr lang="en-GB" sz="1200" kern="1200" baseline="0" dirty="0">
                <a:solidFill>
                  <a:schemeClr val="tx1"/>
                </a:solidFill>
                <a:effectLst/>
                <a:latin typeface="+mn-lt"/>
                <a:ea typeface="+mn-ea"/>
                <a:cs typeface="+mn-cs"/>
              </a:rPr>
              <a:t>’r sesiwn – eu cefndir </a:t>
            </a:r>
            <a:r>
              <a:rPr lang="en-GB" sz="1200" kern="1200" baseline="0" dirty="0" smtClean="0">
                <a:solidFill>
                  <a:schemeClr val="tx1"/>
                </a:solidFill>
                <a:effectLst/>
                <a:latin typeface="+mn-lt"/>
                <a:ea typeface="+mn-ea"/>
                <a:cs typeface="+mn-cs"/>
              </a:rPr>
              <a:t>proffesiynol</a:t>
            </a:r>
            <a:r>
              <a:rPr lang="en-GB" sz="1200" kern="1200" baseline="0" dirty="0">
                <a:solidFill>
                  <a:schemeClr val="tx1"/>
                </a:solidFill>
                <a:effectLst/>
                <a:latin typeface="+mn-lt"/>
                <a:ea typeface="+mn-ea"/>
                <a:cs typeface="+mn-cs"/>
              </a:rPr>
              <a:t>, eu rôl a’u sefydliad. Gall y cwestiynau uchod eich helpu i ddeall cymhelliant cyfranogwyr. Mae’n bwysig annog pobl i feddwl am: eu cymhelliant personol (beth maen nhw am ei newid a pham), eu cyfrifoldebau, a’r cymorth sydd ar gael yn eu gweithle i’w helpu i ddefnyddio’r dysgu hwn.</a:t>
            </a:r>
          </a:p>
        </p:txBody>
      </p:sp>
      <p:sp>
        <p:nvSpPr>
          <p:cNvPr id="4" name="Slide Number Placeholder 3"/>
          <p:cNvSpPr>
            <a:spLocks noGrp="1"/>
          </p:cNvSpPr>
          <p:nvPr>
            <p:ph type="sldNum" sz="quarter" idx="10"/>
          </p:nvPr>
        </p:nvSpPr>
        <p:spPr/>
        <p:txBody>
          <a:bodyPr/>
          <a:lstStyle/>
          <a:p>
            <a:fld id="{25A66D71-3A5D-49FC-BD65-2596F3D52FCF}" type="slidenum">
              <a:rPr lang="en-GB" smtClean="0"/>
              <a:pPr/>
              <a:t>9</a:t>
            </a:fld>
            <a:endParaRPr lang="en-GB" dirty="0"/>
          </a:p>
        </p:txBody>
      </p:sp>
    </p:spTree>
    <p:extLst>
      <p:ext uri="{BB962C8B-B14F-4D97-AF65-F5344CB8AC3E}">
        <p14:creationId xmlns:p14="http://schemas.microsoft.com/office/powerpoint/2010/main" val="265729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330255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167688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2486341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41575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196470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401918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2249864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43233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271761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108871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941CEC-C4BD-408B-AA42-236A0DCEC09A}" type="datetimeFigureOut">
              <a:rPr lang="en-GB" smtClean="0"/>
              <a:pPr/>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76021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1CEC-C4BD-408B-AA42-236A0DCEC09A}" type="datetimeFigureOut">
              <a:rPr lang="en-GB" smtClean="0"/>
              <a:pPr/>
              <a:t>24/08/2016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20BE5-884A-47EE-9292-D35E9ED98F3E}" type="slidenum">
              <a:rPr lang="en-GB" smtClean="0"/>
              <a:pPr/>
              <a:t>‹#›</a:t>
            </a:fld>
            <a:endParaRPr lang="en-GB" dirty="0"/>
          </a:p>
        </p:txBody>
      </p:sp>
    </p:spTree>
    <p:extLst>
      <p:ext uri="{BB962C8B-B14F-4D97-AF65-F5344CB8AC3E}">
        <p14:creationId xmlns:p14="http://schemas.microsoft.com/office/powerpoint/2010/main" val="673824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5B443-4B24-4B71-8262-2CB2E590B18C}" type="datetimeFigureOut">
              <a:rPr lang="en-GB" smtClean="0">
                <a:solidFill>
                  <a:prstClr val="black">
                    <a:tint val="75000"/>
                  </a:prstClr>
                </a:solidFill>
              </a:rPr>
              <a:pPr/>
              <a:t>24/08/2016</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53C4A-D24B-46B4-98F1-D9672491E6CA}" type="slidenum">
              <a:rPr lang="en-GB" smtClean="0">
                <a:solidFill>
                  <a:prstClr val="black">
                    <a:tint val="75000"/>
                  </a:prstClr>
                </a:solidFill>
              </a:rPr>
              <a:pPr/>
              <a:t>‹#›</a:t>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g"/><Relationship Id="rId7" Type="http://schemas.openxmlformats.org/officeDocument/2006/relationships/diagramColors" Target="../diagrams/colors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g"/><Relationship Id="rId7" Type="http://schemas.openxmlformats.org/officeDocument/2006/relationships/diagramColors" Target="../diagrams/colors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diagramColors" Target="../diagrams/colors10.xml"/><Relationship Id="rId3" Type="http://schemas.openxmlformats.org/officeDocument/2006/relationships/image" Target="../media/image2.jpg"/><Relationship Id="rId7" Type="http://schemas.openxmlformats.org/officeDocument/2006/relationships/diagramColors" Target="../diagrams/colors9.xml"/><Relationship Id="rId12" Type="http://schemas.openxmlformats.org/officeDocument/2006/relationships/diagramQuickStyle" Target="../diagrams/quickStyle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Layout" Target="../diagrams/layout10.xml"/><Relationship Id="rId5" Type="http://schemas.openxmlformats.org/officeDocument/2006/relationships/diagramLayout" Target="../diagrams/layout9.xml"/><Relationship Id="rId10" Type="http://schemas.openxmlformats.org/officeDocument/2006/relationships/diagramData" Target="../diagrams/data10.xml"/><Relationship Id="rId4" Type="http://schemas.openxmlformats.org/officeDocument/2006/relationships/diagramData" Target="../diagrams/data9.xml"/><Relationship Id="rId9" Type="http://schemas.openxmlformats.org/officeDocument/2006/relationships/image" Target="../media/image32.jpeg"/><Relationship Id="rId14" Type="http://schemas.microsoft.com/office/2007/relationships/diagramDrawing" Target="../diagrams/drawing10.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2.jp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jpg"/><Relationship Id="rId7" Type="http://schemas.openxmlformats.org/officeDocument/2006/relationships/diagramQuickStyle" Target="../diagrams/quickStyle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image" Target="../media/image35.jpg"/><Relationship Id="rId4" Type="http://schemas.openxmlformats.org/officeDocument/2006/relationships/image" Target="../media/image36.png"/><Relationship Id="rId9" Type="http://schemas.microsoft.com/office/2007/relationships/diagramDrawing" Target="../diagrams/drawing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jpg"/><Relationship Id="rId7" Type="http://schemas.openxmlformats.org/officeDocument/2006/relationships/diagramQuickStyle" Target="../diagrams/quickStyle1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40.png"/><Relationship Id="rId9" Type="http://schemas.microsoft.com/office/2007/relationships/diagramDrawing" Target="../diagrams/drawing14.xml"/></Relationships>
</file>

<file path=ppt/slides/_rels/slide4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g"/><Relationship Id="rId7" Type="http://schemas.openxmlformats.org/officeDocument/2006/relationships/diagramColors" Target="../diagrams/colors1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g"/><Relationship Id="rId7" Type="http://schemas.openxmlformats.org/officeDocument/2006/relationships/diagramColors" Target="../diagrams/colors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g"/><Relationship Id="rId7" Type="http://schemas.openxmlformats.org/officeDocument/2006/relationships/diagramColors" Target="../diagrams/colors17.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www.ssiacymru.org.uk/home.php?page_id=8914&amp;langSwitch=cym" TargetMode="External"/><Relationship Id="rId5" Type="http://schemas.openxmlformats.org/officeDocument/2006/relationships/hyperlink" Target="http://www.ccwales.org.uk/getting-in-on-the-act-hub/" TargetMode="External"/><Relationship Id="rId4" Type="http://schemas.openxmlformats.org/officeDocument/2006/relationships/hyperlink" Target="http://www.cgcymru.org.uk/hyb-deall-y-dded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2409825" y="3533775"/>
            <a:ext cx="5876925" cy="126629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latin typeface="Arial" panose="020B0604020202020204" pitchFamily="34" charset="0"/>
              <a:cs typeface="Arial" panose="020B0604020202020204" pitchFamily="34" charset="0"/>
            </a:endParaRPr>
          </a:p>
        </p:txBody>
      </p:sp>
      <p:sp>
        <p:nvSpPr>
          <p:cNvPr id="2" name="Rectangle 1"/>
          <p:cNvSpPr/>
          <p:nvPr/>
        </p:nvSpPr>
        <p:spPr>
          <a:xfrm>
            <a:off x="0" y="1767959"/>
            <a:ext cx="9143999" cy="646331"/>
          </a:xfrm>
          <a:prstGeom prst="rect">
            <a:avLst/>
          </a:prstGeom>
        </p:spPr>
        <p:txBody>
          <a:bodyPr wrap="square">
            <a:spAutoFit/>
          </a:bodyPr>
          <a:lstStyle/>
          <a:p>
            <a:pPr algn="ctr"/>
            <a:r>
              <a:rPr lang="en-GB" sz="3600" b="1" dirty="0">
                <a:solidFill>
                  <a:srgbClr val="34B555"/>
                </a:solidFill>
                <a:latin typeface="Arial" panose="020B0604020202020204" pitchFamily="34" charset="0"/>
                <a:cs typeface="Arial" panose="020B0604020202020204" pitchFamily="34" charset="0"/>
              </a:rPr>
              <a:t>Adnoddau i </a:t>
            </a:r>
            <a:r>
              <a:rPr lang="en-GB" sz="3600" b="1" dirty="0" smtClean="0">
                <a:solidFill>
                  <a:srgbClr val="34B555"/>
                </a:solidFill>
                <a:latin typeface="Arial" panose="020B0604020202020204" pitchFamily="34" charset="0"/>
                <a:cs typeface="Arial" panose="020B0604020202020204" pitchFamily="34" charset="0"/>
              </a:rPr>
              <a:t>arweinwyr</a:t>
            </a:r>
            <a:endParaRPr lang="en-GB" sz="3600" b="1" dirty="0">
              <a:solidFill>
                <a:srgbClr val="34B5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607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Cynnwys</a:t>
            </a:r>
          </a:p>
        </p:txBody>
      </p:sp>
      <p:sp>
        <p:nvSpPr>
          <p:cNvPr id="3" name="Content Placeholder 2"/>
          <p:cNvSpPr>
            <a:spLocks noGrp="1"/>
          </p:cNvSpPr>
          <p:nvPr>
            <p:ph idx="1"/>
          </p:nvPr>
        </p:nvSpPr>
        <p:spPr/>
        <p:txBody>
          <a:bodyPr>
            <a:normAutofit/>
          </a:bodyPr>
          <a:lstStyle/>
          <a:p>
            <a:endParaRPr lang="en-GB" sz="1800" dirty="0">
              <a:solidFill>
                <a:srgbClr val="FF0000"/>
              </a:solidFill>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Trosolwg o’r her drawsnewid sy’n wynebu Byrddau Partneriaeth </a:t>
            </a:r>
            <a:r>
              <a:rPr lang="en-GB" sz="1800" dirty="0" smtClean="0">
                <a:latin typeface="Arial" panose="020B0604020202020204" pitchFamily="34" charset="0"/>
                <a:cs typeface="Arial" panose="020B0604020202020204" pitchFamily="34" charset="0"/>
              </a:rPr>
              <a:t>Rhanbarthol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Dulliau allweddol i fynd i’r afael â heriau trawsnewid yr ardal leol: </a:t>
            </a:r>
          </a:p>
          <a:p>
            <a:pPr lvl="1"/>
            <a:r>
              <a:rPr lang="en-GB" sz="1800" dirty="0">
                <a:latin typeface="Arial" panose="020B0604020202020204" pitchFamily="34" charset="0"/>
                <a:cs typeface="Arial" panose="020B0604020202020204" pitchFamily="34" charset="0"/>
              </a:rPr>
              <a:t>Asesiad poblogaeth</a:t>
            </a:r>
          </a:p>
          <a:p>
            <a:pPr lvl="1"/>
            <a:r>
              <a:rPr lang="en-GB" sz="1800" dirty="0">
                <a:latin typeface="Arial" panose="020B0604020202020204" pitchFamily="34" charset="0"/>
                <a:cs typeface="Arial" panose="020B0604020202020204" pitchFamily="34" charset="0"/>
              </a:rPr>
              <a:t>Integreiddio</a:t>
            </a:r>
          </a:p>
          <a:p>
            <a:pPr lvl="1"/>
            <a:r>
              <a:rPr lang="en-GB" sz="1800" dirty="0">
                <a:latin typeface="Arial" panose="020B0604020202020204" pitchFamily="34" charset="0"/>
                <a:cs typeface="Arial" panose="020B0604020202020204" pitchFamily="34" charset="0"/>
              </a:rPr>
              <a:t>Modelau darparu/gwasanaeth newydd a chydgynhyrchu</a:t>
            </a:r>
          </a:p>
          <a:p>
            <a:pPr lvl="1"/>
            <a:r>
              <a:rPr lang="en-GB" sz="1800" dirty="0">
                <a:latin typeface="Arial" panose="020B0604020202020204" pitchFamily="34" charset="0"/>
                <a:cs typeface="Arial" panose="020B0604020202020204" pitchFamily="34" charset="0"/>
              </a:rPr>
              <a:t>Cyflawni canlyniadau a rheoli’r galw drwy atal a chymorth cynnar</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10</a:t>
            </a:fld>
            <a:endParaRPr lang="en-GB" dirty="0"/>
          </a:p>
        </p:txBody>
      </p:sp>
      <p:pic>
        <p:nvPicPr>
          <p:cNvPr id="4098" name="Picture 2" descr="Image result for conten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754" y="164443"/>
            <a:ext cx="739036" cy="52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32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Beth yw rôl y Bwrdd </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o ran trawsnewid gofal?</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Goruchwylio gwaith trawsnewid a bod yn atebol amdano ar draws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y rhanbarth</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Arwain a chynllunio strategol i wneud gwasanaethau’n fwy effeithiol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ac effeithlon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Asesu angen a’r ystod o wasanaethau sydd ar gael i ddiwallu’r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angen </a:t>
            </a:r>
            <a:r>
              <a:rPr lang="en-GB" sz="1800" dirty="0" smtClean="0">
                <a:latin typeface="Arial" panose="020B0604020202020204" pitchFamily="34" charset="0"/>
                <a:cs typeface="Arial" panose="020B0604020202020204" pitchFamily="34" charset="0"/>
              </a:rPr>
              <a:t>hwnnw</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Ystyried modelau gwasanaeth newydd i ddiwallu </a:t>
            </a:r>
            <a:r>
              <a:rPr lang="en-GB" sz="1800" dirty="0" smtClean="0">
                <a:latin typeface="Arial" panose="020B0604020202020204" pitchFamily="34" charset="0"/>
                <a:cs typeface="Arial" panose="020B0604020202020204" pitchFamily="34" charset="0"/>
              </a:rPr>
              <a:t>anghenion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Sefydlu cyllidebau cyfun i ddiwallu anghenion lle mae </a:t>
            </a:r>
            <a:r>
              <a:rPr lang="en-GB" sz="1800" dirty="0" smtClean="0">
                <a:latin typeface="Arial" panose="020B0604020202020204" pitchFamily="34" charset="0"/>
                <a:cs typeface="Arial" panose="020B0604020202020204" pitchFamily="34" charset="0"/>
              </a:rPr>
              <a:t>angen</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11</a:t>
            </a:fld>
            <a:endParaRPr lang="en-GB" dirty="0"/>
          </a:p>
        </p:txBody>
      </p:sp>
    </p:spTree>
    <p:extLst>
      <p:ext uri="{BB962C8B-B14F-4D97-AF65-F5344CB8AC3E}">
        <p14:creationId xmlns:p14="http://schemas.microsoft.com/office/powerpoint/2010/main" val="418602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Beth yw’r heriau?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59040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820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Dulliau trawsnewid strategol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3038683"/>
              </p:ext>
            </p:extLst>
          </p:nvPr>
        </p:nvGraphicFramePr>
        <p:xfrm>
          <a:off x="628650" y="21522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13</a:t>
            </a:fld>
            <a:endParaRPr lang="en-GB" dirty="0"/>
          </a:p>
        </p:txBody>
      </p:sp>
    </p:spTree>
    <p:extLst>
      <p:ext uri="{BB962C8B-B14F-4D97-AF65-F5344CB8AC3E}">
        <p14:creationId xmlns:p14="http://schemas.microsoft.com/office/powerpoint/2010/main" val="1508159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Dulliau trawsnewid strategol</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Asesiad poblogaeth</a:t>
            </a:r>
          </a:p>
        </p:txBody>
      </p:sp>
      <p:sp>
        <p:nvSpPr>
          <p:cNvPr id="3" name="Content Placeholder 2"/>
          <p:cNvSpPr>
            <a:spLocks noGrp="1"/>
          </p:cNvSpPr>
          <p:nvPr>
            <p:ph idx="1"/>
          </p:nvPr>
        </p:nvSpPr>
        <p:spPr/>
        <p:txBody>
          <a:bodyPr>
            <a:normAutofi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Amcangyfrif natur a maint anghenion y boblogaeth fel bod modd cynllunio’r ymdrech, adnoddau a gwasanaethau priodol lle mae eu hangen </a:t>
            </a:r>
            <a:r>
              <a:rPr lang="en-US" sz="1800" dirty="0" smtClean="0">
                <a:latin typeface="Arial" panose="020B0604020202020204" pitchFamily="34" charset="0"/>
                <a:cs typeface="Arial" panose="020B0604020202020204" pitchFamily="34" charset="0"/>
              </a:rPr>
              <a:t>fwyaf</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Rhoi ystod o wybodaeth i wasanaethau comisiynu sy’n cyfrannu at </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ac </a:t>
            </a:r>
            <a:r>
              <a:rPr lang="en-US" sz="1800" dirty="0">
                <a:latin typeface="Arial" panose="020B0604020202020204" pitchFamily="34" charset="0"/>
                <a:cs typeface="Arial" panose="020B0604020202020204" pitchFamily="34" charset="0"/>
              </a:rPr>
              <a:t>yn llywio cam cynllunio’r cylch </a:t>
            </a:r>
            <a:r>
              <a:rPr lang="en-US" sz="1800" dirty="0" smtClean="0">
                <a:latin typeface="Arial" panose="020B0604020202020204" pitchFamily="34" charset="0"/>
                <a:cs typeface="Arial" panose="020B0604020202020204" pitchFamily="34" charset="0"/>
              </a:rPr>
              <a:t>comisiynu</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Edrych ar boblogaethau cyfan ac anghenion grwpiau agored i </a:t>
            </a:r>
            <a:r>
              <a:rPr lang="en-US" sz="1800" dirty="0" smtClean="0">
                <a:latin typeface="Arial" panose="020B0604020202020204" pitchFamily="34" charset="0"/>
                <a:cs typeface="Arial" panose="020B0604020202020204" pitchFamily="34" charset="0"/>
              </a:rPr>
              <a:t>niwed</a:t>
            </a:r>
            <a:endParaRPr lang="en-US"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Ystyried anghenion pobl sy’n ariannu eu gofal eu hunain a’r rheini nad ydyn nhw’n gwneud </a:t>
            </a:r>
            <a:r>
              <a:rPr lang="en-GB" sz="1800" dirty="0" smtClean="0">
                <a:latin typeface="Arial" panose="020B0604020202020204" pitchFamily="34" charset="0"/>
                <a:cs typeface="Arial" panose="020B0604020202020204" pitchFamily="34" charset="0"/>
              </a:rPr>
              <a:t>hynny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Ystyried y sail ddeddfwriaeth, ymchwil ac arfer gorau ar gyfer </a:t>
            </a:r>
            <a:r>
              <a:rPr lang="en-GB" sz="1800" dirty="0" smtClean="0">
                <a:latin typeface="Arial" panose="020B0604020202020204" pitchFamily="34" charset="0"/>
                <a:cs typeface="Arial" panose="020B0604020202020204" pitchFamily="34" charset="0"/>
              </a:rPr>
              <a:t>gwasanaethau</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Mapio ac adolygu gwasanaethau cyfredol ar draws asiantaethau –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ystod</a:t>
            </a:r>
            <a:r>
              <a:rPr lang="en-GB" sz="1800" dirty="0">
                <a:latin typeface="Arial" panose="020B0604020202020204" pitchFamily="34" charset="0"/>
                <a:cs typeface="Arial" panose="020B0604020202020204" pitchFamily="34" charset="0"/>
              </a:rPr>
              <a:t>, ansawdd, </a:t>
            </a:r>
            <a:r>
              <a:rPr lang="en-GB" sz="1800" dirty="0" smtClean="0">
                <a:latin typeface="Arial" panose="020B0604020202020204" pitchFamily="34" charset="0"/>
                <a:cs typeface="Arial" panose="020B0604020202020204" pitchFamily="34" charset="0"/>
              </a:rPr>
              <a:t>costau</a:t>
            </a:r>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AutoShape 2" descr="Image result for populatio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648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Dulliau trawsnewid strategol</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Asesiad poblogaeth</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Creu darlun o’r holl adnoddau sydd ar gael yn yr ardal leol i fapio yn erbyn </a:t>
            </a:r>
            <a:r>
              <a:rPr lang="en-GB" sz="1800" dirty="0" smtClean="0">
                <a:latin typeface="Arial" panose="020B0604020202020204" pitchFamily="34" charset="0"/>
                <a:cs typeface="Arial" panose="020B0604020202020204" pitchFamily="34" charset="0"/>
              </a:rPr>
              <a:t>blaenoriaethau</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Rhoi trosolwg cadarn o’r heriau sy’n wynebu pobl leol sydd ag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anghenion </a:t>
            </a:r>
            <a:r>
              <a:rPr lang="en-GB" sz="1800" dirty="0">
                <a:latin typeface="Arial" panose="020B0604020202020204" pitchFamily="34" charset="0"/>
                <a:cs typeface="Arial" panose="020B0604020202020204" pitchFamily="34" charset="0"/>
              </a:rPr>
              <a:t>gofal a chymorth, boed yn blant, oedolion, pobl ag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anableddau </a:t>
            </a:r>
            <a:r>
              <a:rPr lang="en-GB" sz="1800" dirty="0">
                <a:latin typeface="Arial" panose="020B0604020202020204" pitchFamily="34" charset="0"/>
                <a:cs typeface="Arial" panose="020B0604020202020204" pitchFamily="34" charset="0"/>
              </a:rPr>
              <a:t>neu </a:t>
            </a:r>
            <a:r>
              <a:rPr lang="en-GB" sz="1800" dirty="0" smtClean="0">
                <a:latin typeface="Arial" panose="020B0604020202020204" pitchFamily="34" charset="0"/>
                <a:cs typeface="Arial" panose="020B0604020202020204" pitchFamily="34" charset="0"/>
              </a:rPr>
              <a:t>ofalwyr</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Gwella dealltwriaeth o lefel yr angen mewn ardal benodol, adolygu’r mathau o wasanaethau sy’n helpu i fynd i’r afael â’r angen hwnnw,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ac </a:t>
            </a:r>
            <a:r>
              <a:rPr lang="en-GB" sz="1800" dirty="0">
                <a:latin typeface="Arial" panose="020B0604020202020204" pitchFamily="34" charset="0"/>
                <a:cs typeface="Arial" panose="020B0604020202020204" pitchFamily="34" charset="0"/>
              </a:rPr>
              <a:t>yn rhoi sbardunau strategol ar waith ar gyfer mynd i’r afael â’r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angen hwnnw</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4" name="AutoShape 2" descr="Image result for populatio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312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Dylai </a:t>
            </a:r>
            <a:r>
              <a:rPr lang="en-GB" sz="3200" b="1" dirty="0" smtClean="0">
                <a:solidFill>
                  <a:srgbClr val="34B555"/>
                </a:solidFill>
                <a:latin typeface="Arial" panose="020B0604020202020204" pitchFamily="34" charset="0"/>
                <a:cs typeface="Arial" panose="020B0604020202020204" pitchFamily="34" charset="0"/>
              </a:rPr>
              <a:t>gynnwys…</a:t>
            </a:r>
            <a:endParaRPr lang="en-GB"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GB" sz="1800" dirty="0">
              <a:latin typeface="Arial" panose="020B0604020202020204" pitchFamily="34" charset="0"/>
              <a:cs typeface="Arial" panose="020B0604020202020204" pitchFamily="34" charset="0"/>
            </a:endParaRPr>
          </a:p>
          <a:p>
            <a:pPr lvl="1" indent="-342900">
              <a:buFont typeface="Verdana" pitchFamily="34" charset="0"/>
              <a:buAutoNum type="arabicPeriod"/>
              <a:defRPr/>
            </a:pPr>
            <a:r>
              <a:rPr lang="en-GB" sz="1800" dirty="0">
                <a:latin typeface="Arial" panose="020B0604020202020204" pitchFamily="34" charset="0"/>
                <a:cs typeface="Arial" panose="020B0604020202020204" pitchFamily="34" charset="0"/>
              </a:rPr>
              <a:t>Ystadegau </a:t>
            </a:r>
            <a:r>
              <a:rPr lang="en-GB" sz="1800" dirty="0" smtClean="0">
                <a:latin typeface="Arial" panose="020B0604020202020204" pitchFamily="34" charset="0"/>
                <a:cs typeface="Arial" panose="020B0604020202020204" pitchFamily="34" charset="0"/>
              </a:rPr>
              <a:t>gwladol </a:t>
            </a:r>
            <a:r>
              <a:rPr lang="en-GB" sz="1800" dirty="0">
                <a:latin typeface="Arial" panose="020B0604020202020204" pitchFamily="34" charset="0"/>
                <a:cs typeface="Arial" panose="020B0604020202020204" pitchFamily="34" charset="0"/>
              </a:rPr>
              <a:t>fel data demograffaidd, ffactorau risg, data nifer yr achosion a data </a:t>
            </a:r>
            <a:r>
              <a:rPr lang="en-GB" sz="1800" dirty="0" smtClean="0">
                <a:latin typeface="Arial" panose="020B0604020202020204" pitchFamily="34" charset="0"/>
                <a:cs typeface="Arial" panose="020B0604020202020204" pitchFamily="34" charset="0"/>
              </a:rPr>
              <a:t>mynychder</a:t>
            </a:r>
            <a:endParaRPr lang="en-GB" sz="1800" dirty="0">
              <a:latin typeface="Arial" panose="020B0604020202020204" pitchFamily="34" charset="0"/>
              <a:cs typeface="Arial" panose="020B0604020202020204" pitchFamily="34" charset="0"/>
            </a:endParaRPr>
          </a:p>
          <a:p>
            <a:pPr lvl="1" indent="-342900">
              <a:buFont typeface="Verdana" pitchFamily="34" charset="0"/>
              <a:buAutoNum type="arabicPeriod"/>
              <a:defRPr/>
            </a:pPr>
            <a:r>
              <a:rPr lang="en-GB" sz="1800" dirty="0">
                <a:latin typeface="Arial" panose="020B0604020202020204" pitchFamily="34" charset="0"/>
                <a:cs typeface="Arial" panose="020B0604020202020204" pitchFamily="34" charset="0"/>
              </a:rPr>
              <a:t>Data lleol wedi’i gasglu gan gyrff cyhoeddus fel awdurdodau lleol, practisau meddygon teulu neu ddata perfformiad </a:t>
            </a:r>
            <a:r>
              <a:rPr lang="en-GB" sz="1800" dirty="0" smtClean="0">
                <a:latin typeface="Arial" panose="020B0604020202020204" pitchFamily="34" charset="0"/>
                <a:cs typeface="Arial" panose="020B0604020202020204" pitchFamily="34" charset="0"/>
              </a:rPr>
              <a:t>ysbytai</a:t>
            </a:r>
            <a:endParaRPr lang="en-GB" sz="1800" dirty="0">
              <a:latin typeface="Arial" panose="020B0604020202020204" pitchFamily="34" charset="0"/>
              <a:cs typeface="Arial" panose="020B0604020202020204" pitchFamily="34" charset="0"/>
            </a:endParaRPr>
          </a:p>
          <a:p>
            <a:pPr lvl="1" indent="-342900">
              <a:buFont typeface="Verdana" pitchFamily="34" charset="0"/>
              <a:buAutoNum type="arabicPeriod"/>
              <a:defRPr/>
            </a:pPr>
            <a:r>
              <a:rPr lang="en-GB" sz="1800" dirty="0">
                <a:latin typeface="Arial" panose="020B0604020202020204" pitchFamily="34" charset="0"/>
                <a:cs typeface="Arial" panose="020B0604020202020204" pitchFamily="34" charset="0"/>
              </a:rPr>
              <a:t>Barn cleifion/defnyddwyr gwasanaethau a </a:t>
            </a:r>
            <a:r>
              <a:rPr lang="en-GB" sz="1800" dirty="0" smtClean="0">
                <a:latin typeface="Arial" panose="020B0604020202020204" pitchFamily="34" charset="0"/>
                <a:cs typeface="Arial" panose="020B0604020202020204" pitchFamily="34" charset="0"/>
              </a:rPr>
              <a:t>gofalwyr</a:t>
            </a:r>
            <a:endParaRPr lang="en-GB" sz="1800" dirty="0">
              <a:latin typeface="Arial" panose="020B0604020202020204" pitchFamily="34" charset="0"/>
              <a:cs typeface="Arial" panose="020B0604020202020204" pitchFamily="34" charset="0"/>
            </a:endParaRPr>
          </a:p>
          <a:p>
            <a:pPr lvl="1" indent="-342900">
              <a:buFont typeface="Verdana" pitchFamily="34" charset="0"/>
              <a:buAutoNum type="arabicPeriod"/>
              <a:defRPr/>
            </a:pPr>
            <a:r>
              <a:rPr lang="en-GB" sz="1800" dirty="0">
                <a:latin typeface="Arial" panose="020B0604020202020204" pitchFamily="34" charset="0"/>
                <a:cs typeface="Arial" panose="020B0604020202020204" pitchFamily="34" charset="0"/>
              </a:rPr>
              <a:t>Canfyddiadau </a:t>
            </a:r>
            <a:r>
              <a:rPr lang="en-GB" sz="1800" dirty="0">
                <a:latin typeface="Arial" panose="020B0604020202020204" pitchFamily="34" charset="0"/>
                <a:cs typeface="Arial" panose="020B0604020202020204" pitchFamily="34" charset="0"/>
              </a:rPr>
              <a:t>y</a:t>
            </a:r>
            <a:r>
              <a:rPr lang="en-GB" sz="1800" dirty="0" smtClean="0">
                <a:latin typeface="Arial" panose="020B0604020202020204" pitchFamily="34" charset="0"/>
                <a:cs typeface="Arial" panose="020B0604020202020204" pitchFamily="34" charset="0"/>
              </a:rPr>
              <a:t>mchwil genedlaethol</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640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Rôl Bwrdd Partneriaeth</a:t>
            </a:r>
          </a:p>
        </p:txBody>
      </p:sp>
      <p:sp>
        <p:nvSpPr>
          <p:cNvPr id="3" name="Content Placeholder 2"/>
          <p:cNvSpPr>
            <a:spLocks noGrp="1"/>
          </p:cNvSpPr>
          <p:nvPr>
            <p:ph idx="1"/>
          </p:nvPr>
        </p:nvSpPr>
        <p:spPr/>
        <p:txBody>
          <a:bodyPr>
            <a:noAutofit/>
          </a:bodyPr>
          <a:lstStyle/>
          <a:p>
            <a:pPr marL="171450" lvl="1">
              <a:spcBef>
                <a:spcPts val="750"/>
              </a:spcBef>
              <a:spcAft>
                <a:spcPts val="450"/>
              </a:spcAft>
            </a:pPr>
            <a:endParaRPr lang="en-GB" sz="1800" dirty="0">
              <a:latin typeface="Arial" panose="020B0604020202020204" pitchFamily="34" charset="0"/>
              <a:cs typeface="Arial" panose="020B0604020202020204" pitchFamily="34" charset="0"/>
            </a:endParaRPr>
          </a:p>
          <a:p>
            <a:pPr marL="171450" lvl="1">
              <a:spcBef>
                <a:spcPts val="750"/>
              </a:spcBef>
              <a:spcAft>
                <a:spcPts val="450"/>
              </a:spcAft>
            </a:pPr>
            <a:r>
              <a:rPr lang="en-GB" sz="1800" dirty="0">
                <a:latin typeface="Arial" panose="020B0604020202020204" pitchFamily="34" charset="0"/>
                <a:cs typeface="Arial" panose="020B0604020202020204" pitchFamily="34" charset="0"/>
              </a:rPr>
              <a:t>Rhaid i awdurdod lleol, ac unrhyw </a:t>
            </a:r>
            <a:r>
              <a:rPr lang="en-GB" sz="1800" dirty="0" smtClean="0">
                <a:latin typeface="Arial" panose="020B0604020202020204" pitchFamily="34" charset="0"/>
                <a:cs typeface="Arial" panose="020B0604020202020204" pitchFamily="34" charset="0"/>
              </a:rPr>
              <a:t>fwrdd iechyd lleol </a:t>
            </a:r>
            <a:r>
              <a:rPr lang="en-GB" sz="1800" dirty="0">
                <a:latin typeface="Arial" panose="020B0604020202020204" pitchFamily="34" charset="0"/>
                <a:cs typeface="Arial" panose="020B0604020202020204" pitchFamily="34" charset="0"/>
              </a:rPr>
              <a:t>sy’n gwasanaethu ardal o fewn ffiniau’r awdurdod hwnnw, fynd ati ar y cyd i asesu i ba raddau mae yna:</a:t>
            </a:r>
          </a:p>
          <a:p>
            <a:pPr lvl="2"/>
            <a:r>
              <a:rPr lang="en-GB" sz="1800" dirty="0">
                <a:latin typeface="Arial" panose="020B0604020202020204" pitchFamily="34" charset="0"/>
                <a:cs typeface="Arial" panose="020B0604020202020204" pitchFamily="34" charset="0"/>
              </a:rPr>
              <a:t>bobl neu ofalwyr yn yr ardal sydd angen gofal a </a:t>
            </a:r>
            <a:r>
              <a:rPr lang="en-GB" sz="1800" dirty="0" smtClean="0">
                <a:latin typeface="Arial" panose="020B0604020202020204" pitchFamily="34" charset="0"/>
                <a:cs typeface="Arial" panose="020B0604020202020204" pitchFamily="34" charset="0"/>
              </a:rPr>
              <a:t>chymorth</a:t>
            </a:r>
            <a:endParaRPr lang="en-GB" sz="1800" dirty="0">
              <a:latin typeface="Arial" panose="020B0604020202020204" pitchFamily="34" charset="0"/>
              <a:cs typeface="Arial" panose="020B0604020202020204" pitchFamily="34" charset="0"/>
            </a:endParaRPr>
          </a:p>
          <a:p>
            <a:pPr lvl="2"/>
            <a:r>
              <a:rPr lang="en-GB" sz="1800" dirty="0">
                <a:latin typeface="Arial" panose="020B0604020202020204" pitchFamily="34" charset="0"/>
                <a:cs typeface="Arial" panose="020B0604020202020204" pitchFamily="34" charset="0"/>
              </a:rPr>
              <a:t>pobl nad yw eu hangen am ofal a chymorth yn cael ei ddiwallu gan yr awdurdod lleol, </a:t>
            </a:r>
            <a:r>
              <a:rPr lang="en-GB" sz="1800" dirty="0" smtClean="0">
                <a:latin typeface="Arial" panose="020B0604020202020204" pitchFamily="34" charset="0"/>
                <a:cs typeface="Arial" panose="020B0604020202020204" pitchFamily="34" charset="0"/>
              </a:rPr>
              <a:t>bwrdd iechyd lleol </a:t>
            </a:r>
            <a:r>
              <a:rPr lang="en-GB" sz="1800" dirty="0">
                <a:latin typeface="Arial" panose="020B0604020202020204" pitchFamily="34" charset="0"/>
                <a:cs typeface="Arial" panose="020B0604020202020204" pitchFamily="34" charset="0"/>
              </a:rPr>
              <a:t>neu gan rywun </a:t>
            </a:r>
            <a:r>
              <a:rPr lang="en-GB" sz="1800" dirty="0" smtClean="0">
                <a:latin typeface="Arial" panose="020B0604020202020204" pitchFamily="34" charset="0"/>
                <a:cs typeface="Arial" panose="020B0604020202020204" pitchFamily="34" charset="0"/>
              </a:rPr>
              <a:t>arall</a:t>
            </a:r>
            <a:endParaRPr lang="en-GB" sz="1800" dirty="0">
              <a:latin typeface="Arial" panose="020B0604020202020204" pitchFamily="34" charset="0"/>
              <a:cs typeface="Arial" panose="020B0604020202020204" pitchFamily="34" charset="0"/>
            </a:endParaRPr>
          </a:p>
          <a:p>
            <a:pPr marL="171450" lvl="1">
              <a:spcBef>
                <a:spcPts val="750"/>
              </a:spcBef>
            </a:pPr>
            <a:r>
              <a:rPr lang="en-GB" sz="1800" dirty="0">
                <a:latin typeface="Arial" panose="020B0604020202020204" pitchFamily="34" charset="0"/>
                <a:cs typeface="Arial" panose="020B0604020202020204" pitchFamily="34" charset="0"/>
              </a:rPr>
              <a:t>Rhaid iddynt asesu’r amrywiaeth a’r lefel o wasanaethau sydd eu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hangen </a:t>
            </a:r>
            <a:r>
              <a:rPr lang="en-GB" sz="1800" dirty="0">
                <a:latin typeface="Arial" panose="020B0604020202020204" pitchFamily="34" charset="0"/>
                <a:cs typeface="Arial" panose="020B0604020202020204" pitchFamily="34" charset="0"/>
              </a:rPr>
              <a:t>i ddiwallu anghenion gofal a chymorth pobl yn ardaloedd yr awdurdod </a:t>
            </a:r>
            <a:r>
              <a:rPr lang="en-GB" sz="1800" dirty="0" smtClean="0">
                <a:latin typeface="Arial" panose="020B0604020202020204" pitchFamily="34" charset="0"/>
                <a:cs typeface="Arial" panose="020B0604020202020204" pitchFamily="34" charset="0"/>
              </a:rPr>
              <a:t>lleol</a:t>
            </a:r>
            <a:endParaRPr lang="en-GB" sz="18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094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Ffocws ar atal</a:t>
            </a:r>
          </a:p>
        </p:txBody>
      </p:sp>
      <p:sp>
        <p:nvSpPr>
          <p:cNvPr id="3" name="Content Placeholder 2"/>
          <p:cNvSpPr>
            <a:spLocks noGrp="1"/>
          </p:cNvSpPr>
          <p:nvPr>
            <p:ph idx="1"/>
          </p:nvPr>
        </p:nvSpPr>
        <p:spPr/>
        <p:txBody>
          <a:bodyPr>
            <a:noAutofit/>
          </a:bodyPr>
          <a:lstStyle/>
          <a:p>
            <a:pPr marL="342900" lvl="1" indent="0">
              <a:lnSpc>
                <a:spcPct val="110000"/>
              </a:lnSpc>
              <a:spcBef>
                <a:spcPts val="750"/>
              </a:spcBef>
              <a:buNone/>
            </a:pPr>
            <a:endParaRPr lang="en-GB" sz="1800" dirty="0">
              <a:latin typeface="Arial" panose="020B0604020202020204" pitchFamily="34" charset="0"/>
              <a:cs typeface="Arial" panose="020B0604020202020204" pitchFamily="34" charset="0"/>
            </a:endParaRPr>
          </a:p>
          <a:p>
            <a:pPr marL="342900" lvl="1" indent="0">
              <a:lnSpc>
                <a:spcPct val="110000"/>
              </a:lnSpc>
              <a:spcBef>
                <a:spcPts val="750"/>
              </a:spcBef>
              <a:buNone/>
            </a:pPr>
            <a:r>
              <a:rPr lang="en-GB" sz="1800" dirty="0">
                <a:latin typeface="Arial" panose="020B0604020202020204" pitchFamily="34" charset="0"/>
                <a:cs typeface="Arial" panose="020B0604020202020204" pitchFamily="34" charset="0"/>
              </a:rPr>
              <a:t>Pa mor dda mae gwasanaethau yn:</a:t>
            </a:r>
          </a:p>
          <a:p>
            <a:pPr lvl="1">
              <a:spcBef>
                <a:spcPts val="750"/>
              </a:spcBef>
            </a:pPr>
            <a:r>
              <a:rPr lang="en-GB" sz="1800" dirty="0">
                <a:latin typeface="Arial" panose="020B0604020202020204" pitchFamily="34" charset="0"/>
                <a:cs typeface="Arial" panose="020B0604020202020204" pitchFamily="34" charset="0"/>
              </a:rPr>
              <a:t>cyfrannu at atal, oedi neu leihau anghenion pobl am ofal a chymorth (yn cynnwys gofalwyr)?</a:t>
            </a:r>
          </a:p>
          <a:p>
            <a:pPr lvl="1">
              <a:spcBef>
                <a:spcPts val="750"/>
              </a:spcBef>
            </a:pPr>
            <a:r>
              <a:rPr lang="en-GB" sz="1800" dirty="0">
                <a:latin typeface="Arial" panose="020B0604020202020204" pitchFamily="34" charset="0"/>
                <a:cs typeface="Arial" panose="020B0604020202020204" pitchFamily="34" charset="0"/>
              </a:rPr>
              <a:t>hyrwyddo magwraeth plant gan eu teuluoedd, pan fo hynny’n gyson â llesiant y </a:t>
            </a:r>
            <a:r>
              <a:rPr lang="en-GB" sz="1800" dirty="0" smtClean="0">
                <a:latin typeface="Arial" panose="020B0604020202020204" pitchFamily="34" charset="0"/>
                <a:cs typeface="Arial" panose="020B0604020202020204" pitchFamily="34" charset="0"/>
              </a:rPr>
              <a:t>plant?</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lleihau cymaint â phosibl yr effaith mae eu hanableddau yn ei chael ar bobl anabl?</a:t>
            </a:r>
          </a:p>
          <a:p>
            <a:pPr lvl="1">
              <a:spcBef>
                <a:spcPts val="750"/>
              </a:spcBef>
            </a:pPr>
            <a:r>
              <a:rPr lang="en-GB" sz="1800" dirty="0">
                <a:latin typeface="Arial" panose="020B0604020202020204" pitchFamily="34" charset="0"/>
                <a:cs typeface="Arial" panose="020B0604020202020204" pitchFamily="34" charset="0"/>
              </a:rPr>
              <a:t>cyfrannu at atal pobl rhag dioddef camdriniaeth neu esgeulustod?</a:t>
            </a:r>
          </a:p>
          <a:p>
            <a:pPr lvl="1">
              <a:spcBef>
                <a:spcPts val="750"/>
              </a:spcBef>
            </a:pPr>
            <a:r>
              <a:rPr lang="en-GB" sz="1800" dirty="0">
                <a:latin typeface="Arial" panose="020B0604020202020204" pitchFamily="34" charset="0"/>
                <a:cs typeface="Arial" panose="020B0604020202020204" pitchFamily="34" charset="0"/>
              </a:rPr>
              <a:t>annog plant i beidio â throseddu?</a:t>
            </a:r>
          </a:p>
          <a:p>
            <a:pPr lvl="1">
              <a:spcBef>
                <a:spcPts val="750"/>
              </a:spcBef>
            </a:pPr>
            <a:r>
              <a:rPr lang="en-GB" sz="1800" dirty="0">
                <a:latin typeface="Arial" panose="020B0604020202020204" pitchFamily="34" charset="0"/>
                <a:cs typeface="Arial" panose="020B0604020202020204" pitchFamily="34" charset="0"/>
              </a:rPr>
              <a:t>osgoi’r angen i blant gael eu lleoli mewn llety diogel?</a:t>
            </a:r>
          </a:p>
          <a:p>
            <a:pPr lvl="1">
              <a:spcBef>
                <a:spcPts val="750"/>
              </a:spcBef>
            </a:pPr>
            <a:r>
              <a:rPr lang="en-GB" sz="1800" dirty="0">
                <a:latin typeface="Arial" panose="020B0604020202020204" pitchFamily="34" charset="0"/>
                <a:cs typeface="Arial" panose="020B0604020202020204" pitchFamily="34" charset="0"/>
              </a:rPr>
              <a:t>galluogi pobl i fyw eu bywyd mor annibynnol â phosibl?</a:t>
            </a:r>
            <a:endParaRPr lang="en-GB" dirty="0">
              <a:latin typeface="Arial" panose="020B0604020202020204" pitchFamily="34" charset="0"/>
              <a:cs typeface="Arial" panose="020B0604020202020204" pitchFamily="34" charset="0"/>
            </a:endParaRPr>
          </a:p>
          <a:p>
            <a:pPr lvl="1">
              <a:lnSpc>
                <a:spcPct val="110000"/>
              </a:lnSpc>
              <a:spcBef>
                <a:spcPts val="750"/>
              </a:spcBef>
            </a:pPr>
            <a:endParaRPr lang="en-GB" dirty="0">
              <a:latin typeface="Arial" panose="020B0604020202020204" pitchFamily="34" charset="0"/>
              <a:cs typeface="Arial" panose="020B0604020202020204" pitchFamily="34" charset="0"/>
            </a:endParaRPr>
          </a:p>
          <a:p>
            <a:pPr lvl="1">
              <a:lnSpc>
                <a:spcPct val="110000"/>
              </a:lnSpc>
              <a:spcBef>
                <a:spcPts val="750"/>
              </a:spcBef>
            </a:pPr>
            <a:endParaRPr lang="en-GB"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922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Ffocws ar atal</a:t>
            </a:r>
          </a:p>
        </p:txBody>
      </p:sp>
      <p:sp>
        <p:nvSpPr>
          <p:cNvPr id="3" name="Content Placeholder 2"/>
          <p:cNvSpPr>
            <a:spLocks noGrp="1"/>
          </p:cNvSpPr>
          <p:nvPr>
            <p:ph idx="1"/>
          </p:nvPr>
        </p:nvSpPr>
        <p:spPr/>
        <p:txBody>
          <a:bodyPr>
            <a:noAutofit/>
          </a:bodyPr>
          <a:lstStyle/>
          <a:p>
            <a:pPr marL="342900" lvl="1" indent="0">
              <a:spcBef>
                <a:spcPts val="750"/>
              </a:spcBef>
              <a:spcAft>
                <a:spcPts val="450"/>
              </a:spcAft>
              <a:buNone/>
            </a:pPr>
            <a:endParaRPr lang="en-GB" sz="1800" dirty="0">
              <a:latin typeface="Arial" panose="020B0604020202020204" pitchFamily="34" charset="0"/>
              <a:cs typeface="Arial" panose="020B0604020202020204" pitchFamily="34" charset="0"/>
            </a:endParaRPr>
          </a:p>
          <a:p>
            <a:pPr marL="342900" lvl="1" indent="0">
              <a:spcBef>
                <a:spcPts val="750"/>
              </a:spcBef>
              <a:spcAft>
                <a:spcPts val="450"/>
              </a:spcAft>
              <a:buNone/>
            </a:pPr>
            <a:r>
              <a:rPr lang="en-GB" sz="1800" dirty="0">
                <a:latin typeface="Arial" panose="020B0604020202020204" pitchFamily="34" charset="0"/>
                <a:cs typeface="Arial" panose="020B0604020202020204" pitchFamily="34" charset="0"/>
              </a:rPr>
              <a:t>Pa mor dda mae gwasanaethau’n lleihau’r angen am:</a:t>
            </a:r>
          </a:p>
          <a:p>
            <a:pPr marL="1162050" indent="-266700">
              <a:tabLst>
                <a:tab pos="1162050" algn="l"/>
              </a:tabLst>
            </a:pPr>
            <a:r>
              <a:rPr lang="en-US" sz="1800" dirty="0">
                <a:latin typeface="Arial" pitchFamily="34" charset="0"/>
                <a:cs typeface="Arial" pitchFamily="34" charset="0"/>
              </a:rPr>
              <a:t>achosion cyfreithiol neu orchmynion goruchwylio o dan y Ddeddf </a:t>
            </a:r>
            <a:r>
              <a:rPr lang="en-US" sz="1800" dirty="0" smtClean="0">
                <a:latin typeface="Arial" pitchFamily="34" charset="0"/>
                <a:cs typeface="Arial" pitchFamily="34" charset="0"/>
              </a:rPr>
              <a:t>Plant 1989? </a:t>
            </a:r>
            <a:endParaRPr lang="en-US" sz="1800" dirty="0">
              <a:latin typeface="Arial" pitchFamily="34" charset="0"/>
              <a:cs typeface="Arial" pitchFamily="34" charset="0"/>
            </a:endParaRPr>
          </a:p>
          <a:p>
            <a:pPr lvl="2"/>
            <a:r>
              <a:rPr lang="en-GB" sz="1800" dirty="0">
                <a:latin typeface="Arial" panose="020B0604020202020204" pitchFamily="34" charset="0"/>
                <a:cs typeface="Arial" panose="020B0604020202020204" pitchFamily="34" charset="0"/>
              </a:rPr>
              <a:t>achosion cyfreithiol yn erbyn plant?</a:t>
            </a:r>
          </a:p>
          <a:p>
            <a:pPr lvl="2"/>
            <a:r>
              <a:rPr lang="en-GB" sz="1800" dirty="0">
                <a:latin typeface="Arial" panose="020B0604020202020204" pitchFamily="34" charset="0"/>
                <a:cs typeface="Arial" panose="020B0604020202020204" pitchFamily="34" charset="0"/>
              </a:rPr>
              <a:t>unrhyw achosion teuluol neu achosion eraill a allai arwain </a:t>
            </a:r>
            <a:r>
              <a:rPr lang="en-GB" sz="1800" dirty="0" smtClean="0">
                <a:latin typeface="Arial" panose="020B0604020202020204" pitchFamily="34" charset="0"/>
                <a:cs typeface="Arial" panose="020B0604020202020204" pitchFamily="34" charset="0"/>
              </a:rPr>
              <a:t>at </a:t>
            </a:r>
            <a:r>
              <a:rPr lang="en-GB" sz="1800" dirty="0">
                <a:latin typeface="Arial" panose="020B0604020202020204" pitchFamily="34" charset="0"/>
                <a:cs typeface="Arial" panose="020B0604020202020204" pitchFamily="34" charset="0"/>
              </a:rPr>
              <a:t>eu rhoi yng ngofal awdurdod lleol?</a:t>
            </a:r>
          </a:p>
          <a:p>
            <a:pPr lvl="2"/>
            <a:r>
              <a:rPr lang="en-GB" sz="1800" dirty="0">
                <a:latin typeface="Arial" panose="020B0604020202020204" pitchFamily="34" charset="0"/>
                <a:cs typeface="Arial" panose="020B0604020202020204" pitchFamily="34" charset="0"/>
              </a:rPr>
              <a:t>achosion cyfreithiol o dan awdurdodaeth gynhenid yr Uchel Lys mewn perthynas â phlant?</a:t>
            </a:r>
          </a:p>
          <a:p>
            <a:pPr lvl="1">
              <a:lnSpc>
                <a:spcPct val="110000"/>
              </a:lnSpc>
              <a:spcBef>
                <a:spcPts val="750"/>
              </a:spcBef>
            </a:pPr>
            <a:endParaRPr lang="en-GB" sz="18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19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599" y="4086203"/>
            <a:ext cx="2884266" cy="128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729306" y="3164553"/>
            <a:ext cx="5876925" cy="126629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latin typeface="Arial" panose="020B0604020202020204" pitchFamily="34" charset="0"/>
              <a:cs typeface="Arial" panose="020B0604020202020204" pitchFamily="34" charset="0"/>
            </a:endParaRPr>
          </a:p>
        </p:txBody>
      </p:sp>
      <p:sp>
        <p:nvSpPr>
          <p:cNvPr id="6" name="Title 4"/>
          <p:cNvSpPr txBox="1">
            <a:spLocks/>
          </p:cNvSpPr>
          <p:nvPr/>
        </p:nvSpPr>
        <p:spPr>
          <a:xfrm>
            <a:off x="858156" y="2821578"/>
            <a:ext cx="6696744" cy="197848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Trawsnewid </a:t>
            </a:r>
            <a:r>
              <a:rPr lang="en-GB" sz="3600" b="1" dirty="0" smtClean="0">
                <a:latin typeface="Arial" panose="020B0604020202020204" pitchFamily="34" charset="0"/>
                <a:cs typeface="Arial" panose="020B0604020202020204" pitchFamily="34" charset="0"/>
              </a:rPr>
              <a:t>strategol</a:t>
            </a:r>
            <a:endParaRPr lang="en-GB" sz="3600" b="1" dirty="0">
              <a:latin typeface="Arial" panose="020B0604020202020204" pitchFamily="34" charset="0"/>
              <a:cs typeface="Arial" panose="020B0604020202020204" pitchFamily="34" charset="0"/>
            </a:endParaRPr>
          </a:p>
          <a:p>
            <a:pPr algn="l"/>
            <a:r>
              <a:rPr lang="en-GB" sz="3600" b="1" dirty="0">
                <a:latin typeface="Arial" panose="020B0604020202020204" pitchFamily="34" charset="0"/>
                <a:cs typeface="Arial" panose="020B0604020202020204" pitchFamily="34" charset="0"/>
              </a:rPr>
              <a:t>Deall y Ddeddf</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normAutofit/>
          </a:bodyPr>
          <a:lstStyle/>
          <a:p>
            <a:r>
              <a:rPr lang="en-GB" sz="3600" b="1" dirty="0">
                <a:solidFill>
                  <a:srgbClr val="34B555"/>
                </a:solidFill>
                <a:latin typeface="Arial" pitchFamily="34" charset="0"/>
                <a:cs typeface="Arial" pitchFamily="34" charset="0"/>
              </a:rPr>
              <a:t>Modiwl </a:t>
            </a:r>
            <a:r>
              <a:rPr lang="en-GB" sz="3600" b="1" dirty="0" smtClean="0">
                <a:solidFill>
                  <a:srgbClr val="34B555"/>
                </a:solidFill>
                <a:latin typeface="Arial" pitchFamily="34" charset="0"/>
                <a:cs typeface="Arial" pitchFamily="34" charset="0"/>
              </a:rPr>
              <a:t>pedwar</a:t>
            </a:r>
            <a:endParaRPr lang="en-GB" sz="3600" b="1" dirty="0">
              <a:solidFill>
                <a:srgbClr val="34B555"/>
              </a:solidFill>
              <a:latin typeface="Arial" pitchFamily="34" charset="0"/>
              <a:cs typeface="Arial" pitchFamily="34" charset="0"/>
            </a:endParaRPr>
          </a:p>
        </p:txBody>
      </p:sp>
    </p:spTree>
    <p:extLst>
      <p:ext uri="{BB962C8B-B14F-4D97-AF65-F5344CB8AC3E}">
        <p14:creationId xmlns:p14="http://schemas.microsoft.com/office/powerpoint/2010/main" val="2776366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5602" name="Title 3"/>
          <p:cNvSpPr>
            <a:spLocks noGrp="1"/>
          </p:cNvSpPr>
          <p:nvPr>
            <p:ph type="title"/>
          </p:nvPr>
        </p:nvSpPr>
        <p:spPr/>
        <p:txBody>
          <a:bodyPr>
            <a:noAutofit/>
          </a:bodyPr>
          <a:lstStyle/>
          <a:p>
            <a:pPr eaLnBrk="1" hangingPunct="1"/>
            <a:r>
              <a:rPr lang="en-GB" sz="3200" b="1" dirty="0">
                <a:solidFill>
                  <a:srgbClr val="00B050"/>
                </a:solidFill>
                <a:latin typeface="Arial" panose="020B0604020202020204" pitchFamily="34" charset="0"/>
                <a:cs typeface="Arial" panose="020B0604020202020204" pitchFamily="34" charset="0"/>
              </a:rPr>
              <a:t>Asesiad poblogaeth</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Ydyn ni’n gwybod</a:t>
            </a:r>
            <a:r>
              <a:rPr lang="en-GB" sz="3200" b="1" dirty="0" smtClean="0">
                <a:solidFill>
                  <a:srgbClr val="00B050"/>
                </a:solidFill>
                <a:latin typeface="Arial" panose="020B0604020202020204" pitchFamily="34" charset="0"/>
                <a:cs typeface="Arial" panose="020B0604020202020204" pitchFamily="34" charset="0"/>
              </a:rPr>
              <a:t>…?</a:t>
            </a:r>
            <a:endParaRPr lang="en-GB" sz="3200" b="1" dirty="0">
              <a:solidFill>
                <a:srgbClr val="00B05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6670215"/>
              </p:ext>
            </p:extLst>
          </p:nvPr>
        </p:nvGraphicFramePr>
        <p:xfrm>
          <a:off x="628650" y="201469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604" name="Slide Number Placeholder 2"/>
          <p:cNvSpPr>
            <a:spLocks noGrp="1"/>
          </p:cNvSpPr>
          <p:nvPr>
            <p:ph type="sldNum" sz="quarter" idx="12"/>
          </p:nvPr>
        </p:nvSpPr>
        <p:spPr bwMode="auto">
          <a:noFill/>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fld id="{DBA594B0-7204-4FC0-82C7-A929332426BF}" type="slidenum">
              <a:rPr lang="en-GB" smtClean="0">
                <a:ea typeface="ＭＳ Ｐゴシック"/>
              </a:rPr>
              <a:pPr fontAlgn="base">
                <a:spcBef>
                  <a:spcPct val="0"/>
                </a:spcBef>
                <a:spcAft>
                  <a:spcPct val="0"/>
                </a:spcAft>
              </a:pPr>
              <a:t>20</a:t>
            </a:fld>
            <a:endParaRPr lang="en-GB" dirty="0">
              <a:ea typeface="ＭＳ Ｐゴシック"/>
            </a:endParaRPr>
          </a:p>
        </p:txBody>
      </p:sp>
      <p:pic>
        <p:nvPicPr>
          <p:cNvPr id="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704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 name="Title 3"/>
          <p:cNvSpPr>
            <a:spLocks noGrp="1"/>
          </p:cNvSpPr>
          <p:nvPr>
            <p:ph type="title"/>
          </p:nvPr>
        </p:nvSpPr>
        <p:spPr/>
        <p:txBody>
          <a:bodyPr>
            <a:noAutofit/>
          </a:bodyPr>
          <a:lstStyle/>
          <a:p>
            <a:pPr eaLnBrk="1" hangingPunct="1"/>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Allwn ni ddod i wybod….?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0612293"/>
              </p:ext>
            </p:extLst>
          </p:nvPr>
        </p:nvGraphicFramePr>
        <p:xfrm>
          <a:off x="628650" y="2191386"/>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28" name="Slide Number Placeholder 4"/>
          <p:cNvSpPr>
            <a:spLocks noGrp="1"/>
          </p:cNvSpPr>
          <p:nvPr>
            <p:ph type="sldNum" sz="quarter" idx="12"/>
          </p:nvPr>
        </p:nvSpPr>
        <p:spPr bwMode="auto">
          <a:noFill/>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pPr>
            <a:fld id="{BAB8C1DC-79B4-433E-969F-F69CBED2DCEA}" type="slidenum">
              <a:rPr lang="en-GB" smtClean="0">
                <a:ea typeface="ＭＳ Ｐゴシック"/>
              </a:rPr>
              <a:pPr fontAlgn="base">
                <a:spcBef>
                  <a:spcPct val="0"/>
                </a:spcBef>
                <a:spcAft>
                  <a:spcPct val="0"/>
                </a:spcAft>
              </a:pPr>
              <a:t>21</a:t>
            </a:fld>
            <a:endParaRPr lang="en-GB" dirty="0">
              <a:ea typeface="ＭＳ Ｐゴシック"/>
            </a:endParaRPr>
          </a:p>
        </p:txBody>
      </p:sp>
      <p:pic>
        <p:nvPicPr>
          <p:cNvPr id="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52" y="39189"/>
            <a:ext cx="679269" cy="62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475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7862" cy="70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Asesiad poblogaeth</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Trafodaeth</a:t>
            </a:r>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Enghreifftiau o gynnal dadansoddiad poblogaeth a chynllunio gwasanaethau ar y cyd yn effeithiol?</a:t>
            </a:r>
          </a:p>
          <a:p>
            <a:r>
              <a:rPr lang="en-GB" sz="1800" dirty="0">
                <a:latin typeface="Arial" panose="020B0604020202020204" pitchFamily="34" charset="0"/>
                <a:cs typeface="Arial" panose="020B0604020202020204" pitchFamily="34" charset="0"/>
              </a:rPr>
              <a:t>Ar sail yr hyn rydych chi’n ei wybod am eich poblogaeth leol:</a:t>
            </a:r>
          </a:p>
          <a:p>
            <a:pPr lvl="1" indent="-342900">
              <a:buFont typeface="+mj-lt"/>
              <a:buAutoNum type="arabicPeriod"/>
            </a:pPr>
            <a:r>
              <a:rPr lang="en-GB" sz="1800" dirty="0">
                <a:latin typeface="Arial" panose="020B0604020202020204" pitchFamily="34" charset="0"/>
                <a:cs typeface="Arial" panose="020B0604020202020204" pitchFamily="34" charset="0"/>
              </a:rPr>
              <a:t>Beth ydych chi’n meddwl yw’r prif feysydd angen?</a:t>
            </a:r>
          </a:p>
          <a:p>
            <a:pPr lvl="1" indent="-342900">
              <a:buFont typeface="+mj-lt"/>
              <a:buAutoNum type="arabicPeriod"/>
            </a:pPr>
            <a:r>
              <a:rPr lang="en-GB" sz="1800" dirty="0">
                <a:latin typeface="Arial" panose="020B0604020202020204" pitchFamily="34" charset="0"/>
                <a:cs typeface="Arial" panose="020B0604020202020204" pitchFamily="34" charset="0"/>
              </a:rPr>
              <a:t>Pa wasanaethau sydd ar gael i ddiwallu’r angen hwn?</a:t>
            </a:r>
          </a:p>
          <a:p>
            <a:pPr lvl="1" indent="-342900">
              <a:buFont typeface="+mj-lt"/>
              <a:buAutoNum type="arabicPeriod"/>
            </a:pPr>
            <a:r>
              <a:rPr lang="en-GB" sz="1800" dirty="0">
                <a:latin typeface="Arial" panose="020B0604020202020204" pitchFamily="34" charset="0"/>
                <a:cs typeface="Arial" panose="020B0604020202020204" pitchFamily="34" charset="0"/>
              </a:rPr>
              <a:t>Beth allai fod ei angen i atal, oedi neu leihau’r galw?</a:t>
            </a:r>
          </a:p>
          <a:p>
            <a:r>
              <a:rPr lang="en-GB" sz="1800" dirty="0">
                <a:latin typeface="Arial" panose="020B0604020202020204" pitchFamily="34" charset="0"/>
                <a:cs typeface="Arial" panose="020B0604020202020204" pitchFamily="34" charset="0"/>
              </a:rPr>
              <a:t>Pa drefniadau mae angen i chi eu rhoi ar </a:t>
            </a:r>
            <a:r>
              <a:rPr lang="en-GB" sz="1800" dirty="0" smtClean="0">
                <a:latin typeface="Arial" panose="020B0604020202020204" pitchFamily="34" charset="0"/>
                <a:cs typeface="Arial" panose="020B0604020202020204" pitchFamily="34" charset="0"/>
              </a:rPr>
              <a:t>waith </a:t>
            </a:r>
            <a:r>
              <a:rPr lang="en-GB" sz="1800" dirty="0">
                <a:latin typeface="Arial" panose="020B0604020202020204" pitchFamily="34" charset="0"/>
                <a:cs typeface="Arial" panose="020B0604020202020204" pitchFamily="34" charset="0"/>
              </a:rPr>
              <a:t>i sicrhau bod gennych chi asesiad poblogaeth cadarn erbyn Ebrill 2017?</a:t>
            </a:r>
          </a:p>
          <a:p>
            <a:r>
              <a:rPr lang="en-GB" sz="1800" dirty="0">
                <a:latin typeface="Arial" panose="020B0604020202020204" pitchFamily="34" charset="0"/>
                <a:cs typeface="Arial" panose="020B0604020202020204" pitchFamily="34" charset="0"/>
              </a:rPr>
              <a:t>Sut mae angen i’ch gwaith ar ddadansoddi’r boblogaeth lywio’ch blaenoriaethau cydgomisiynu? </a:t>
            </a:r>
          </a:p>
          <a:p>
            <a:pPr lvl="1"/>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023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200" b="1" dirty="0">
                <a:solidFill>
                  <a:srgbClr val="00B050"/>
                </a:solidFill>
                <a:latin typeface="Arial" panose="020B0604020202020204" pitchFamily="34" charset="0"/>
                <a:cs typeface="Arial" panose="020B0604020202020204" pitchFamily="34" charset="0"/>
              </a:rPr>
              <a:t>Dulliau trawsnewid strategol</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Integreiddio</a:t>
            </a:r>
          </a:p>
        </p:txBody>
      </p:sp>
      <p:sp>
        <p:nvSpPr>
          <p:cNvPr id="10" name="Content Placeholder 2"/>
          <p:cNvSpPr>
            <a:spLocks noGrp="1"/>
          </p:cNvSpPr>
          <p:nvPr>
            <p:ph idx="1"/>
          </p:nvPr>
        </p:nvSpPr>
        <p:spPr/>
        <p:txBody>
          <a:bodyPr>
            <a:normAutofit/>
          </a:bodyPr>
          <a:lstStyle/>
          <a:p>
            <a:pPr marL="0" indent="0">
              <a:spcAft>
                <a:spcPts val="450"/>
              </a:spcAft>
              <a:buNone/>
            </a:pPr>
            <a:endParaRPr lang="en-GB" sz="1800" dirty="0">
              <a:latin typeface="Arial" panose="020B0604020202020204" pitchFamily="34" charset="0"/>
              <a:cs typeface="Arial" panose="020B0604020202020204" pitchFamily="34" charset="0"/>
            </a:endParaRPr>
          </a:p>
          <a:p>
            <a:pPr marL="0" indent="0">
              <a:spcAft>
                <a:spcPts val="450"/>
              </a:spcAft>
              <a:buNone/>
            </a:pPr>
            <a:r>
              <a:rPr lang="en-GB" sz="1800" dirty="0">
                <a:latin typeface="Arial" panose="020B0604020202020204" pitchFamily="34" charset="0"/>
                <a:cs typeface="Arial" panose="020B0604020202020204" pitchFamily="34" charset="0"/>
              </a:rPr>
              <a:t>Bydd angen i Fyrddau Partneriaeth flaenoriaethu integreiddio gwasanaethau ar gyfer :</a:t>
            </a:r>
          </a:p>
          <a:p>
            <a:pPr lvl="1"/>
            <a:r>
              <a:rPr lang="en-GB" sz="1800" dirty="0">
                <a:latin typeface="Arial" panose="020B0604020202020204" pitchFamily="34" charset="0"/>
                <a:cs typeface="Arial" panose="020B0604020202020204" pitchFamily="34" charset="0"/>
              </a:rPr>
              <a:t>pobl hŷn ag anghenion cymhleth a chyflyrau hirdymor,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yn </a:t>
            </a:r>
            <a:r>
              <a:rPr lang="en-GB" sz="1800" dirty="0">
                <a:latin typeface="Arial" panose="020B0604020202020204" pitchFamily="34" charset="0"/>
                <a:cs typeface="Arial" panose="020B0604020202020204" pitchFamily="34" charset="0"/>
              </a:rPr>
              <a:t>cynnwys </a:t>
            </a:r>
            <a:r>
              <a:rPr lang="en-GB" sz="1800" dirty="0" smtClean="0">
                <a:latin typeface="Arial" panose="020B0604020202020204" pitchFamily="34" charset="0"/>
                <a:cs typeface="Arial" panose="020B0604020202020204" pitchFamily="34" charset="0"/>
              </a:rPr>
              <a:t>dementia</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pobl </a:t>
            </a:r>
            <a:r>
              <a:rPr lang="en-GB" sz="1800" dirty="0" smtClean="0">
                <a:latin typeface="Arial" panose="020B0604020202020204" pitchFamily="34" charset="0"/>
                <a:cs typeface="Arial" panose="020B0604020202020204" pitchFamily="34" charset="0"/>
              </a:rPr>
              <a:t>ag </a:t>
            </a:r>
            <a:r>
              <a:rPr lang="en-GB" sz="1800" dirty="0">
                <a:latin typeface="Arial" panose="020B0604020202020204" pitchFamily="34" charset="0"/>
                <a:cs typeface="Arial" panose="020B0604020202020204" pitchFamily="34" charset="0"/>
              </a:rPr>
              <a:t>anableddau </a:t>
            </a:r>
            <a:r>
              <a:rPr lang="en-GB" sz="1800" dirty="0" smtClean="0">
                <a:latin typeface="Arial" panose="020B0604020202020204" pitchFamily="34" charset="0"/>
                <a:cs typeface="Arial" panose="020B0604020202020204" pitchFamily="34" charset="0"/>
              </a:rPr>
              <a:t>dysgu</a:t>
            </a:r>
            <a:endParaRPr lang="en-GB" sz="1800" dirty="0">
              <a:latin typeface="Arial" panose="020B0604020202020204" pitchFamily="34" charset="0"/>
              <a:cs typeface="Arial" panose="020B0604020202020204" pitchFamily="34" charset="0"/>
            </a:endParaRPr>
          </a:p>
          <a:p>
            <a:pPr lvl="1"/>
            <a:r>
              <a:rPr lang="en-GB" sz="1800" dirty="0" smtClean="0">
                <a:latin typeface="Arial" panose="020B0604020202020204" pitchFamily="34" charset="0"/>
                <a:cs typeface="Arial" panose="020B0604020202020204" pitchFamily="34" charset="0"/>
              </a:rPr>
              <a:t>gofalwyr, </a:t>
            </a:r>
            <a:r>
              <a:rPr lang="en-GB" sz="1800" dirty="0">
                <a:latin typeface="Arial" panose="020B0604020202020204" pitchFamily="34" charset="0"/>
                <a:cs typeface="Arial" panose="020B0604020202020204" pitchFamily="34" charset="0"/>
              </a:rPr>
              <a:t>yn cynnwys gofalwyr </a:t>
            </a:r>
            <a:r>
              <a:rPr lang="en-GB" sz="1800" dirty="0" smtClean="0">
                <a:latin typeface="Arial" panose="020B0604020202020204" pitchFamily="34" charset="0"/>
                <a:cs typeface="Arial" panose="020B0604020202020204" pitchFamily="34" charset="0"/>
              </a:rPr>
              <a:t>ifainc</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gwasanaethau integredig cymorth i </a:t>
            </a:r>
            <a:r>
              <a:rPr lang="en-GB" sz="1800" dirty="0" smtClean="0">
                <a:latin typeface="Arial" panose="020B0604020202020204" pitchFamily="34" charset="0"/>
                <a:cs typeface="Arial" panose="020B0604020202020204" pitchFamily="34" charset="0"/>
              </a:rPr>
              <a:t>deuluoedd</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plant </a:t>
            </a:r>
            <a:r>
              <a:rPr lang="en-GB" sz="1800" dirty="0" smtClean="0">
                <a:latin typeface="Arial" panose="020B0604020202020204" pitchFamily="34" charset="0"/>
                <a:cs typeface="Arial" panose="020B0604020202020204" pitchFamily="34" charset="0"/>
              </a:rPr>
              <a:t>ag </a:t>
            </a:r>
            <a:r>
              <a:rPr lang="en-GB" sz="1800" dirty="0">
                <a:latin typeface="Arial" panose="020B0604020202020204" pitchFamily="34" charset="0"/>
                <a:cs typeface="Arial" panose="020B0604020202020204" pitchFamily="34" charset="0"/>
              </a:rPr>
              <a:t>anghenion cymhleth </a:t>
            </a:r>
            <a:r>
              <a:rPr lang="en-GB" sz="1800" dirty="0" smtClean="0">
                <a:latin typeface="Arial" panose="020B0604020202020204" pitchFamily="34" charset="0"/>
                <a:cs typeface="Arial" panose="020B0604020202020204" pitchFamily="34" charset="0"/>
              </a:rPr>
              <a:t>oherwydd</a:t>
            </a:r>
            <a:endParaRPr lang="en-GB" sz="1800" dirty="0">
              <a:latin typeface="Arial" panose="020B0604020202020204" pitchFamily="34" charset="0"/>
              <a:cs typeface="Arial" panose="020B0604020202020204" pitchFamily="34" charset="0"/>
            </a:endParaRPr>
          </a:p>
          <a:p>
            <a:pPr marL="342900" lvl="1" indent="0">
              <a:buNone/>
            </a:pP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  anabledd </a:t>
            </a:r>
            <a:r>
              <a:rPr lang="en-GB" sz="1800" dirty="0">
                <a:latin typeface="Arial" panose="020B0604020202020204" pitchFamily="34" charset="0"/>
                <a:cs typeface="Arial" panose="020B0604020202020204" pitchFamily="34" charset="0"/>
              </a:rPr>
              <a:t>neu </a:t>
            </a:r>
            <a:r>
              <a:rPr lang="en-GB" sz="1800" dirty="0" smtClean="0">
                <a:latin typeface="Arial" panose="020B0604020202020204" pitchFamily="34" charset="0"/>
                <a:cs typeface="Arial" panose="020B0604020202020204" pitchFamily="34" charset="0"/>
              </a:rPr>
              <a:t>salwch</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cyllidebau cyfun cartrefi </a:t>
            </a:r>
            <a:r>
              <a:rPr lang="en-GB" sz="1800" dirty="0" smtClean="0">
                <a:latin typeface="Arial" panose="020B0604020202020204" pitchFamily="34" charset="0"/>
                <a:cs typeface="Arial" panose="020B0604020202020204" pitchFamily="34" charset="0"/>
              </a:rPr>
              <a:t>gofal</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23</a:t>
            </a:fld>
            <a:endParaRPr lang="en-GB" dirty="0"/>
          </a:p>
        </p:txBody>
      </p:sp>
      <p:graphicFrame>
        <p:nvGraphicFramePr>
          <p:cNvPr id="8" name="Content Placeholder 4"/>
          <p:cNvGraphicFramePr>
            <a:graphicFrameLocks/>
          </p:cNvGraphicFramePr>
          <p:nvPr>
            <p:extLst>
              <p:ext uri="{D42A27DB-BD31-4B8C-83A1-F6EECF244321}">
                <p14:modId xmlns:p14="http://schemas.microsoft.com/office/powerpoint/2010/main" val="3022935513"/>
              </p:ext>
            </p:extLst>
          </p:nvPr>
        </p:nvGraphicFramePr>
        <p:xfrm>
          <a:off x="5242560" y="3329940"/>
          <a:ext cx="4663440" cy="2468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Image result for integrat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66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58572" y="395270"/>
            <a:ext cx="824865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Integreiddio</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Beth mae’r dystiolaeth </a:t>
            </a:r>
            <a:r>
              <a:rPr lang="en-GB" sz="3200" b="1" dirty="0" smtClean="0">
                <a:solidFill>
                  <a:srgbClr val="34B555"/>
                </a:solidFill>
                <a:latin typeface="Arial" panose="020B0604020202020204" pitchFamily="34" charset="0"/>
                <a:cs typeface="Arial" panose="020B0604020202020204" pitchFamily="34" charset="0"/>
              </a:rPr>
              <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yn </a:t>
            </a:r>
            <a:r>
              <a:rPr lang="en-GB" sz="3200" b="1" dirty="0">
                <a:solidFill>
                  <a:srgbClr val="34B555"/>
                </a:solidFill>
                <a:latin typeface="Arial" panose="020B0604020202020204" pitchFamily="34" charset="0"/>
                <a:cs typeface="Arial" panose="020B0604020202020204" pitchFamily="34" charset="0"/>
              </a:rPr>
              <a:t>ei ddweud?</a:t>
            </a:r>
          </a:p>
        </p:txBody>
      </p:sp>
      <p:sp>
        <p:nvSpPr>
          <p:cNvPr id="3" name="Content Placeholder 2"/>
          <p:cNvSpPr>
            <a:spLocks noGrp="1"/>
          </p:cNvSpPr>
          <p:nvPr>
            <p:ph idx="1"/>
          </p:nvPr>
        </p:nvSpPr>
        <p:spPr/>
        <p:txBody>
          <a:bodyPr>
            <a:noAutofit/>
          </a:bodyPr>
          <a:lstStyle/>
          <a:p>
            <a:pPr>
              <a:spcAft>
                <a:spcPts val="450"/>
              </a:spcAft>
            </a:pP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Effaith gadarnhaol rhaglenni gofal integredig ar ansawdd </a:t>
            </a:r>
            <a:r>
              <a:rPr lang="en-GB" sz="1800" dirty="0" smtClean="0">
                <a:latin typeface="Arial" panose="020B0604020202020204" pitchFamily="34" charset="0"/>
                <a:cs typeface="Arial" panose="020B0604020202020204" pitchFamily="34" charset="0"/>
              </a:rPr>
              <a:t>gofal</a:t>
            </a: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Canlyniadau iechyd </a:t>
            </a:r>
            <a:r>
              <a:rPr lang="en-GB" sz="1800" dirty="0" smtClean="0">
                <a:latin typeface="Arial" panose="020B0604020202020204" pitchFamily="34" charset="0"/>
                <a:cs typeface="Arial" panose="020B0604020202020204" pitchFamily="34" charset="0"/>
              </a:rPr>
              <a:t>gwell</a:t>
            </a: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Cleifion/defnyddwyr gwasanaethau yn fwy </a:t>
            </a:r>
            <a:r>
              <a:rPr lang="en-GB" sz="1800" dirty="0" smtClean="0">
                <a:latin typeface="Arial" panose="020B0604020202020204" pitchFamily="34" charset="0"/>
                <a:cs typeface="Arial" panose="020B0604020202020204" pitchFamily="34" charset="0"/>
              </a:rPr>
              <a:t>bodlon</a:t>
            </a: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Ansicrwydd am effeithiolrwydd cymharol gwahanol ddulliau gweithredu a’u heffaith ar </a:t>
            </a:r>
            <a:r>
              <a:rPr lang="en-GB" sz="1800" dirty="0" smtClean="0">
                <a:latin typeface="Arial" panose="020B0604020202020204" pitchFamily="34" charset="0"/>
                <a:cs typeface="Arial" panose="020B0604020202020204" pitchFamily="34" charset="0"/>
              </a:rPr>
              <a:t>gostau</a:t>
            </a:r>
            <a:endParaRPr lang="en-GB" sz="1800" dirty="0">
              <a:latin typeface="Arial" panose="020B0604020202020204" pitchFamily="34" charset="0"/>
              <a:cs typeface="Arial" panose="020B0604020202020204" pitchFamily="34" charset="0"/>
            </a:endParaRPr>
          </a:p>
          <a:p>
            <a:pPr>
              <a:spcAft>
                <a:spcPts val="450"/>
              </a:spcAft>
            </a:pPr>
            <a:endParaRPr lang="en-GB" sz="1800" dirty="0">
              <a:latin typeface="Arial" panose="020B0604020202020204" pitchFamily="34" charset="0"/>
              <a:cs typeface="Arial" panose="020B0604020202020204" pitchFamily="34" charset="0"/>
            </a:endParaRPr>
          </a:p>
          <a:p>
            <a:pPr marL="0" indent="0">
              <a:spcAft>
                <a:spcPts val="450"/>
              </a:spcAft>
              <a:buNone/>
            </a:pPr>
            <a:r>
              <a:rPr lang="en-GB" sz="18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24</a:t>
            </a:fld>
            <a:endParaRPr lang="en-GB" dirty="0"/>
          </a:p>
        </p:txBody>
      </p:sp>
      <p:pic>
        <p:nvPicPr>
          <p:cNvPr id="8"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54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58572" y="395270"/>
            <a:ext cx="8248650" cy="1325563"/>
          </a:xfrm>
        </p:spPr>
        <p:txBody>
          <a:bodyPr>
            <a:noAutofit/>
          </a:bodyPr>
          <a:lstStyle/>
          <a:p>
            <a:r>
              <a:rPr lang="en-GB" sz="3200" b="1" dirty="0">
                <a:solidFill>
                  <a:srgbClr val="34B555"/>
                </a:solidFill>
                <a:latin typeface="Arial" panose="020B0604020202020204" pitchFamily="34" charset="0"/>
                <a:cs typeface="Arial" panose="020B0604020202020204" pitchFamily="34" charset="0"/>
              </a:rPr>
              <a:t>Integreiddio</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Beth mae’r dystiolaeth </a:t>
            </a:r>
            <a:r>
              <a:rPr lang="en-GB" sz="3200" b="1" dirty="0" smtClean="0">
                <a:solidFill>
                  <a:srgbClr val="34B555"/>
                </a:solidFill>
                <a:latin typeface="Arial" panose="020B0604020202020204" pitchFamily="34" charset="0"/>
                <a:cs typeface="Arial" panose="020B0604020202020204" pitchFamily="34" charset="0"/>
              </a:rPr>
              <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yn </a:t>
            </a:r>
            <a:r>
              <a:rPr lang="en-GB" sz="3200" b="1" dirty="0">
                <a:solidFill>
                  <a:srgbClr val="34B555"/>
                </a:solidFill>
                <a:latin typeface="Arial" panose="020B0604020202020204" pitchFamily="34" charset="0"/>
                <a:cs typeface="Arial" panose="020B0604020202020204" pitchFamily="34" charset="0"/>
              </a:rPr>
              <a:t>ei ddweud?</a:t>
            </a:r>
          </a:p>
        </p:txBody>
      </p:sp>
      <p:sp>
        <p:nvSpPr>
          <p:cNvPr id="3" name="Content Placeholder 2"/>
          <p:cNvSpPr>
            <a:spLocks noGrp="1"/>
          </p:cNvSpPr>
          <p:nvPr>
            <p:ph idx="1"/>
          </p:nvPr>
        </p:nvSpPr>
        <p:spPr/>
        <p:txBody>
          <a:bodyPr>
            <a:normAutofit/>
          </a:bodyPr>
          <a:lstStyle/>
          <a:p>
            <a:pPr>
              <a:spcAft>
                <a:spcPts val="450"/>
              </a:spcAft>
            </a:pP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Bwysig cael digon o amser i baratoi ar gyfer integreiddio:</a:t>
            </a:r>
          </a:p>
          <a:p>
            <a:pPr lvl="1"/>
            <a:r>
              <a:rPr lang="en-GB" sz="1800" dirty="0">
                <a:latin typeface="Arial" panose="020B0604020202020204" pitchFamily="34" charset="0"/>
                <a:cs typeface="Arial" panose="020B0604020202020204" pitchFamily="34" charset="0"/>
              </a:rPr>
              <a:t>er  mwyn creu systemau llywodraethu a rheoli perfformiad sy’n rhoi cymhellion i </a:t>
            </a:r>
            <a:r>
              <a:rPr lang="en-GB" sz="1800" dirty="0" smtClean="0">
                <a:latin typeface="Arial" panose="020B0604020202020204" pitchFamily="34" charset="0"/>
                <a:cs typeface="Arial" panose="020B0604020202020204" pitchFamily="34" charset="0"/>
              </a:rPr>
              <a:t>integreiddio</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gwneud a datblygu’r achos busnes lleol dros </a:t>
            </a:r>
            <a:r>
              <a:rPr lang="en-GB" sz="1800" dirty="0" smtClean="0">
                <a:latin typeface="Arial" panose="020B0604020202020204" pitchFamily="34" charset="0"/>
                <a:cs typeface="Arial" panose="020B0604020202020204" pitchFamily="34" charset="0"/>
              </a:rPr>
              <a:t>integreiddio</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newid agweddau ac </a:t>
            </a:r>
            <a:r>
              <a:rPr lang="en-GB" sz="1800" dirty="0" smtClean="0">
                <a:latin typeface="Arial" panose="020B0604020202020204" pitchFamily="34" charset="0"/>
                <a:cs typeface="Arial" panose="020B0604020202020204" pitchFamily="34" charset="0"/>
              </a:rPr>
              <a:t>ymddygiad</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datblygu‘r seilwaith angenrheidiol, yn cynnwys TG, a sefydlu systemau a chymhellion ariannol </a:t>
            </a:r>
            <a:r>
              <a:rPr lang="en-GB" sz="1800" dirty="0" smtClean="0">
                <a:latin typeface="Arial" panose="020B0604020202020204" pitchFamily="34" charset="0"/>
                <a:cs typeface="Arial" panose="020B0604020202020204" pitchFamily="34" charset="0"/>
              </a:rPr>
              <a:t>ategol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Mae ardaloedd lle mae cymhellion wedi bod yn llai llwyddiannus wedi dangos gwrthdaro mewn diwylliant a diffyg paratoi ac </a:t>
            </a:r>
            <a:r>
              <a:rPr lang="en-GB" sz="1800" dirty="0" smtClean="0">
                <a:latin typeface="Arial" panose="020B0604020202020204" pitchFamily="34" charset="0"/>
                <a:cs typeface="Arial" panose="020B0604020202020204" pitchFamily="34" charset="0"/>
              </a:rPr>
              <a:t>ymrwymiad </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a:pPr algn="r">
                <a:defRPr/>
              </a:pPr>
              <a:t>25</a:t>
            </a:fld>
            <a:endParaRPr lang="en-GB" dirty="0"/>
          </a:p>
        </p:txBody>
      </p:sp>
      <p:pic>
        <p:nvPicPr>
          <p:cNvPr id="8" name="Picture 2" descr="Image result for integ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79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Mathau o integreiddio</a:t>
            </a:r>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Systemig: Cydlynu ac alinio polisïau, rheolau a fframweithiau </a:t>
            </a:r>
            <a:r>
              <a:rPr lang="en-GB" sz="1800" dirty="0" smtClean="0">
                <a:latin typeface="Arial" panose="020B0604020202020204" pitchFamily="34" charset="0"/>
                <a:cs typeface="Arial" panose="020B0604020202020204" pitchFamily="34" charset="0"/>
              </a:rPr>
              <a:t>rheoleiddio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Normadol: Datblygu diwylliant, gweledigaeth a gwerthoedd cyffredin ar draws sefydliadau, grwpiau proffesiynol ac </a:t>
            </a:r>
            <a:r>
              <a:rPr lang="en-GB" sz="1800" dirty="0" smtClean="0">
                <a:latin typeface="Arial" panose="020B0604020202020204" pitchFamily="34" charset="0"/>
                <a:cs typeface="Arial" panose="020B0604020202020204" pitchFamily="34" charset="0"/>
              </a:rPr>
              <a:t>unigolion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Sefydliadol: Cydlynu strwythurau, systemau llywodraethu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pherthnasoedd ar draws </a:t>
            </a:r>
            <a:r>
              <a:rPr lang="en-GB" sz="1800" dirty="0" smtClean="0">
                <a:latin typeface="Arial" panose="020B0604020202020204" pitchFamily="34" charset="0"/>
                <a:cs typeface="Arial" panose="020B0604020202020204" pitchFamily="34" charset="0"/>
              </a:rPr>
              <a:t>sefydliadau</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Gweinyddol: Alinio swyddogaethau cefn swyddfa, cyllidebau a systemau ariannol ar draws unedau sy’n </a:t>
            </a:r>
            <a:r>
              <a:rPr lang="en-GB" sz="1800" dirty="0" smtClean="0">
                <a:latin typeface="Arial" panose="020B0604020202020204" pitchFamily="34" charset="0"/>
                <a:cs typeface="Arial" panose="020B0604020202020204" pitchFamily="34" charset="0"/>
              </a:rPr>
              <a:t>integreiddio </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Clinigol/Proffesiynol: Cydlynu gwybodaeth a gwasanaethau ac integreiddio gofal cleifion o fewn un broses, er enghraifft, datblygu rolau clinigol estynedig, canllawiau </a:t>
            </a:r>
          </a:p>
        </p:txBody>
      </p:sp>
      <p:pic>
        <p:nvPicPr>
          <p:cNvPr id="7"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88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Integreiddio</a:t>
            </a:r>
            <a:r>
              <a:rPr lang="en-GB" sz="3200" b="1" dirty="0">
                <a:solidFill>
                  <a:srgbClr val="00B050"/>
                </a:solidFill>
                <a:latin typeface="Arial" panose="020B0604020202020204" pitchFamily="34" charset="0"/>
                <a:cs typeface="Arial" panose="020B0604020202020204" pitchFamily="34" charset="0"/>
              </a:rPr>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Cronfeydd cyfun</a:t>
            </a:r>
          </a:p>
        </p:txBody>
      </p:sp>
      <p:sp>
        <p:nvSpPr>
          <p:cNvPr id="3" name="Content Placeholder 2"/>
          <p:cNvSpPr>
            <a:spLocks noGrp="1"/>
          </p:cNvSpPr>
          <p:nvPr>
            <p:ph idx="1"/>
          </p:nvPr>
        </p:nvSpPr>
        <p:spPr/>
        <p:txBody>
          <a:bodyPr>
            <a:noAutofit/>
          </a:bodyPr>
          <a:lstStyle/>
          <a:p>
            <a:pPr>
              <a:spcAft>
                <a:spcPts val="450"/>
              </a:spcAft>
            </a:pP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I’w sefydlu gan Fyrddau Partneriaeth lle bo’n </a:t>
            </a:r>
            <a:r>
              <a:rPr lang="en-GB" sz="1800" dirty="0" smtClean="0">
                <a:latin typeface="Arial" panose="020B0604020202020204" pitchFamily="34" charset="0"/>
                <a:cs typeface="Arial" panose="020B0604020202020204" pitchFamily="34" charset="0"/>
              </a:rPr>
              <a:t>briodol</a:t>
            </a:r>
            <a:endParaRPr lang="en-GB" sz="1800" dirty="0">
              <a:latin typeface="Arial" panose="020B0604020202020204" pitchFamily="34" charset="0"/>
              <a:cs typeface="Arial" panose="020B0604020202020204" pitchFamily="34" charset="0"/>
            </a:endParaRPr>
          </a:p>
          <a:p>
            <a:pPr>
              <a:spcAft>
                <a:spcPts val="450"/>
              </a:spcAft>
            </a:pPr>
            <a:r>
              <a:rPr lang="en-GB" sz="1800" dirty="0">
                <a:latin typeface="Arial" panose="020B0604020202020204" pitchFamily="34" charset="0"/>
                <a:cs typeface="Arial" panose="020B0604020202020204" pitchFamily="34" charset="0"/>
              </a:rPr>
              <a:t>Mae Rheoliadau Trefniadau Partneriaeth yn gofyn am gronfeydd cyfun mewn perthynas </a:t>
            </a:r>
            <a:r>
              <a:rPr lang="en-GB" sz="1800" dirty="0" smtClean="0">
                <a:latin typeface="Arial" panose="020B0604020202020204" pitchFamily="34" charset="0"/>
                <a:cs typeface="Arial" panose="020B0604020202020204" pitchFamily="34" charset="0"/>
              </a:rPr>
              <a:t>ag</a:t>
            </a:r>
            <a:r>
              <a:rPr lang="en-GB"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arfer swyddogaethau llety cartref </a:t>
            </a:r>
            <a:r>
              <a:rPr lang="en-GB" sz="1800" dirty="0" smtClean="0">
                <a:latin typeface="Arial" panose="020B0604020202020204" pitchFamily="34" charset="0"/>
                <a:cs typeface="Arial" panose="020B0604020202020204" pitchFamily="34" charset="0"/>
              </a:rPr>
              <a:t>gofal</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arfer swyddogaethau cymorth i </a:t>
            </a:r>
            <a:r>
              <a:rPr lang="en-GB" sz="1800" dirty="0" smtClean="0">
                <a:latin typeface="Arial" panose="020B0604020202020204" pitchFamily="34" charset="0"/>
                <a:cs typeface="Arial" panose="020B0604020202020204" pitchFamily="34" charset="0"/>
              </a:rPr>
              <a:t>deuluoedd</a:t>
            </a:r>
            <a:endParaRPr lang="en-GB" sz="1800" dirty="0">
              <a:latin typeface="Arial" panose="020B0604020202020204" pitchFamily="34" charset="0"/>
              <a:cs typeface="Arial" panose="020B0604020202020204" pitchFamily="34" charset="0"/>
            </a:endParaRPr>
          </a:p>
          <a:p>
            <a:pPr lvl="1"/>
            <a:r>
              <a:rPr lang="en-GB" sz="1800" dirty="0">
                <a:latin typeface="Arial" panose="020B0604020202020204" pitchFamily="34" charset="0"/>
                <a:cs typeface="Arial" panose="020B0604020202020204" pitchFamily="34" charset="0"/>
              </a:rPr>
              <a:t>swyddogaethau a fydd yn cael eu harfer ar y cyd o ganlyniad i’r asesiad poblogaeth a wnaed o dan Adran 14 y </a:t>
            </a:r>
            <a:r>
              <a:rPr lang="en-GB" sz="1800" dirty="0" smtClean="0">
                <a:latin typeface="Arial" panose="020B0604020202020204" pitchFamily="34" charset="0"/>
                <a:cs typeface="Arial" panose="020B0604020202020204" pitchFamily="34" charset="0"/>
              </a:rPr>
              <a:t>Ddeddf</a:t>
            </a:r>
            <a:endParaRPr lang="en-GB" sz="1800" dirty="0">
              <a:latin typeface="Arial" panose="020B0604020202020204" pitchFamily="34" charset="0"/>
              <a:cs typeface="Arial" panose="020B0604020202020204" pitchFamily="34" charset="0"/>
            </a:endParaRPr>
          </a:p>
        </p:txBody>
      </p:sp>
      <p:pic>
        <p:nvPicPr>
          <p:cNvPr id="7"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16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Integration</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Cartrefi gofal</a:t>
            </a:r>
          </a:p>
        </p:txBody>
      </p:sp>
      <p:sp>
        <p:nvSpPr>
          <p:cNvPr id="3" name="Content Placeholder 2"/>
          <p:cNvSpPr>
            <a:spLocks noGrp="1"/>
          </p:cNvSpPr>
          <p:nvPr>
            <p:ph idx="1"/>
          </p:nvPr>
        </p:nvSpPr>
        <p:spPr/>
        <p:txBody>
          <a:bodyPr>
            <a:noAutofit/>
          </a:bodyPr>
          <a:lstStyle/>
          <a:p>
            <a:pPr lvl="1">
              <a:spcBef>
                <a:spcPts val="750"/>
              </a:spcBef>
            </a:pP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Cynnal asesiad o anghenion y boblogaeth a dadansoddiad o’r farchnad i gynnwys anghenion </a:t>
            </a:r>
            <a:r>
              <a:rPr lang="en-GB" sz="1800" dirty="0" smtClean="0">
                <a:latin typeface="Arial" panose="020B0604020202020204" pitchFamily="34" charset="0"/>
                <a:cs typeface="Arial" panose="020B0604020202020204" pitchFamily="34" charset="0"/>
              </a:rPr>
              <a:t>hunan-gyllidwyr</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Cytuno ar ddatganiad sefyllfa’r farchnad a strategaeth gomisiynu integredig priodol, yn sôn am y canlyniadau mae’n rhaid i gartrefi gofal eu cyflawni a’r ystod o wasanaethau sy’n </a:t>
            </a:r>
            <a:r>
              <a:rPr lang="en-GB" sz="1800" dirty="0" smtClean="0">
                <a:latin typeface="Arial" panose="020B0604020202020204" pitchFamily="34" charset="0"/>
                <a:cs typeface="Arial" panose="020B0604020202020204" pitchFamily="34" charset="0"/>
              </a:rPr>
              <a:t>ofynnol</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Cytuno ar fanyleb a chontract </a:t>
            </a:r>
            <a:r>
              <a:rPr lang="en-GB" sz="1800" dirty="0" smtClean="0">
                <a:latin typeface="Arial" panose="020B0604020202020204" pitchFamily="34" charset="0"/>
                <a:cs typeface="Arial" panose="020B0604020202020204" pitchFamily="34" charset="0"/>
              </a:rPr>
              <a:t>cyffredin</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Datblygu dull integredig o gytuno ar </a:t>
            </a:r>
            <a:r>
              <a:rPr lang="en-GB" sz="1800" dirty="0" smtClean="0">
                <a:latin typeface="Arial" panose="020B0604020202020204" pitchFamily="34" charset="0"/>
                <a:cs typeface="Arial" panose="020B0604020202020204" pitchFamily="34" charset="0"/>
              </a:rPr>
              <a:t>ffioedd </a:t>
            </a:r>
            <a:r>
              <a:rPr lang="en-GB" sz="1800" dirty="0">
                <a:latin typeface="Arial" panose="020B0604020202020204" pitchFamily="34" charset="0"/>
                <a:cs typeface="Arial" panose="020B0604020202020204" pitchFamily="34" charset="0"/>
              </a:rPr>
              <a:t>gyda </a:t>
            </a:r>
            <a:r>
              <a:rPr lang="en-GB" sz="1800" dirty="0" smtClean="0">
                <a:latin typeface="Arial" panose="020B0604020202020204" pitchFamily="34" charset="0"/>
                <a:cs typeface="Arial" panose="020B0604020202020204" pitchFamily="34" charset="0"/>
              </a:rPr>
              <a:t>darparwyr</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Datblygu dull integredig o sicrhau </a:t>
            </a:r>
            <a:r>
              <a:rPr lang="en-GB" sz="1800" dirty="0" smtClean="0">
                <a:latin typeface="Arial" panose="020B0604020202020204" pitchFamily="34" charset="0"/>
                <a:cs typeface="Arial" panose="020B0604020202020204" pitchFamily="34" charset="0"/>
              </a:rPr>
              <a:t>ansawdd</a:t>
            </a: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Mabwysiadu dull tryloyw wrth ddefnyddio </a:t>
            </a:r>
            <a:r>
              <a:rPr lang="en-GB" sz="1800" dirty="0" smtClean="0">
                <a:latin typeface="Arial" panose="020B0604020202020204" pitchFamily="34" charset="0"/>
                <a:cs typeface="Arial" panose="020B0604020202020204" pitchFamily="34" charset="0"/>
              </a:rPr>
              <a:t>adnoddau</a:t>
            </a:r>
            <a:endParaRPr lang="en-GB" sz="1800" dirty="0">
              <a:latin typeface="Arial" panose="020B0604020202020204" pitchFamily="34" charset="0"/>
              <a:cs typeface="Arial" panose="020B0604020202020204" pitchFamily="34" charset="0"/>
            </a:endParaRPr>
          </a:p>
        </p:txBody>
      </p:sp>
      <p:pic>
        <p:nvPicPr>
          <p:cNvPr id="7" name="Picture 2" descr="Image result for integ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76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Integreiddio</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Cartrefi gofal</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Dylai cronfeydd cyfun gwmpasu lleoliadau awdurdod lleol a lleoliadau a ariennir gan y GIG (gofal nyrsio a ariennir a gofal iechyd parhaus y GIG</a:t>
            </a:r>
            <a:r>
              <a:rPr lang="en-GB" sz="1800" dirty="0" smtClean="0">
                <a:latin typeface="Arial" panose="020B0604020202020204" pitchFamily="34" charset="0"/>
                <a:cs typeface="Arial" panose="020B0604020202020204" pitchFamily="34" charset="0"/>
              </a:rPr>
              <a:t>)</a:t>
            </a:r>
          </a:p>
          <a:p>
            <a:r>
              <a:rPr lang="en-GB" sz="1800" dirty="0" smtClean="0">
                <a:latin typeface="Arial" panose="020B0604020202020204" pitchFamily="34" charset="0"/>
                <a:cs typeface="Arial" panose="020B0604020202020204" pitchFamily="34" charset="0"/>
              </a:rPr>
              <a:t>Lleoliadau </a:t>
            </a:r>
            <a:r>
              <a:rPr lang="en-GB" sz="1800" dirty="0">
                <a:latin typeface="Arial" panose="020B0604020202020204" pitchFamily="34" charset="0"/>
                <a:cs typeface="Arial" panose="020B0604020202020204" pitchFamily="34" charset="0"/>
              </a:rPr>
              <a:t>dros dro tymor byr i hwyluso trosglwyddo gofal o ysbytai a dewis o </a:t>
            </a:r>
            <a:r>
              <a:rPr lang="en-GB" sz="1800" dirty="0" smtClean="0">
                <a:latin typeface="Arial" panose="020B0604020202020204" pitchFamily="34" charset="0"/>
                <a:cs typeface="Arial" panose="020B0604020202020204" pitchFamily="34" charset="0"/>
              </a:rPr>
              <a:t>lety</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Gwelyau gofal canolraddol (camu i fyny ac i lawr)</a:t>
            </a:r>
          </a:p>
          <a:p>
            <a:r>
              <a:rPr lang="en-GB" sz="1800" dirty="0">
                <a:latin typeface="Arial" panose="020B0604020202020204" pitchFamily="34" charset="0"/>
                <a:cs typeface="Arial" panose="020B0604020202020204" pitchFamily="34" charset="0"/>
              </a:rPr>
              <a:t>Lleoliadau hirdymor</a:t>
            </a:r>
          </a:p>
          <a:p>
            <a:r>
              <a:rPr lang="en-GB" sz="1800" dirty="0">
                <a:latin typeface="Arial" panose="020B0604020202020204" pitchFamily="34" charset="0"/>
                <a:cs typeface="Arial" panose="020B0604020202020204" pitchFamily="34" charset="0"/>
              </a:rPr>
              <a:t>Gofal seibiant ac unrhyw wasanaethau eraill mae partneriaid am eu comisiynu gan gartrefi </a:t>
            </a:r>
            <a:r>
              <a:rPr lang="en-GB" sz="1800" dirty="0" smtClean="0">
                <a:latin typeface="Arial" panose="020B0604020202020204" pitchFamily="34" charset="0"/>
                <a:cs typeface="Arial" panose="020B0604020202020204" pitchFamily="34" charset="0"/>
              </a:rPr>
              <a:t>gofal</a:t>
            </a:r>
            <a:endParaRPr lang="en-GB" sz="1800" dirty="0">
              <a:latin typeface="Arial" panose="020B0604020202020204" pitchFamily="34" charset="0"/>
              <a:cs typeface="Arial" panose="020B0604020202020204" pitchFamily="34" charset="0"/>
            </a:endParaRPr>
          </a:p>
        </p:txBody>
      </p:sp>
      <p:pic>
        <p:nvPicPr>
          <p:cNvPr id="7" name="Picture 2" descr="Image result for integ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558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Trosolwg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28273659"/>
              </p:ext>
            </p:extLst>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3</a:t>
            </a:fld>
            <a:endParaRPr lang="en-GB" dirty="0">
              <a:solidFill>
                <a:prstClr val="black">
                  <a:tint val="75000"/>
                </a:prstClr>
              </a:solidFill>
            </a:endParaRPr>
          </a:p>
        </p:txBody>
      </p:sp>
    </p:spTree>
    <p:extLst>
      <p:ext uri="{BB962C8B-B14F-4D97-AF65-F5344CB8AC3E}">
        <p14:creationId xmlns:p14="http://schemas.microsoft.com/office/powerpoint/2010/main" val="696693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Integreiddio</a:t>
            </a:r>
            <a:r>
              <a:rPr lang="en-GB" sz="3200" b="1" dirty="0">
                <a:solidFill>
                  <a:srgbClr val="00B050"/>
                </a:solidFill>
                <a:latin typeface="Arial" panose="020B0604020202020204" pitchFamily="34" charset="0"/>
                <a:cs typeface="Arial" panose="020B0604020202020204" pitchFamily="34" charset="0"/>
              </a:rPr>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Cronfeydd cyfun</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Mae disgwyl i’r un dull gael ei fabwysiadu gyda gofal cartref a gwasanaethau ailalluogi tymor </a:t>
            </a:r>
            <a:r>
              <a:rPr lang="en-GB" sz="1800" dirty="0" smtClean="0">
                <a:latin typeface="Arial" panose="020B0604020202020204" pitchFamily="34" charset="0"/>
                <a:cs typeface="Arial" panose="020B0604020202020204" pitchFamily="34" charset="0"/>
              </a:rPr>
              <a:t>hir</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Bydd partneriaid yn cadw cyfrifoldeb statudol am eu swyddogaethau o dan bob trefniant cronfa gyfun ac felly bydd trefniadau llywodraethu da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yn hanfodol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Bydd angen rhoi trefniadau monitro cynhwysfawr ar </a:t>
            </a:r>
            <a:r>
              <a:rPr lang="en-GB" sz="1800" dirty="0" smtClean="0">
                <a:latin typeface="Arial" panose="020B0604020202020204" pitchFamily="34" charset="0"/>
                <a:cs typeface="Arial" panose="020B0604020202020204" pitchFamily="34" charset="0"/>
              </a:rPr>
              <a:t>waith</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Bydd staff a enwir yn y cytundeb yn gallu cael at adnoddau yn y gronfa  gyfun a phenderfynu sut i’w defnyddio, yn unol â’r broses y cytunwyd arni’n lleol gyda rheolwr y gronfa </a:t>
            </a:r>
            <a:r>
              <a:rPr lang="en-GB" sz="1800" dirty="0" smtClean="0">
                <a:latin typeface="Arial" panose="020B0604020202020204" pitchFamily="34" charset="0"/>
                <a:cs typeface="Arial" panose="020B0604020202020204" pitchFamily="34" charset="0"/>
              </a:rPr>
              <a:t>gyfun</a:t>
            </a:r>
            <a:endParaRPr lang="en-GB" sz="1800" dirty="0">
              <a:latin typeface="Arial" panose="020B0604020202020204" pitchFamily="34" charset="0"/>
              <a:cs typeface="Arial" panose="020B0604020202020204" pitchFamily="34" charset="0"/>
            </a:endParaRPr>
          </a:p>
        </p:txBody>
      </p:sp>
      <p:pic>
        <p:nvPicPr>
          <p:cNvPr id="7" name="Picture 2" descr="Image result for integ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2" y="26126"/>
            <a:ext cx="642670" cy="64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65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000" b="1" dirty="0">
                <a:solidFill>
                  <a:srgbClr val="34B555"/>
                </a:solidFill>
                <a:latin typeface="Arial" panose="020B0604020202020204" pitchFamily="34" charset="0"/>
                <a:cs typeface="Arial" panose="020B0604020202020204" pitchFamily="34" charset="0"/>
              </a:rPr>
              <a:t>Trafodaeth</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11256919"/>
              </p:ext>
            </p:extLst>
          </p:nvPr>
        </p:nvGraphicFramePr>
        <p:xfrm>
          <a:off x="628650" y="1825625"/>
          <a:ext cx="453117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ontent Placeholder 13"/>
          <p:cNvSpPr>
            <a:spLocks noGrp="1"/>
          </p:cNvSpPr>
          <p:nvPr>
            <p:ph sz="half" idx="4294967295"/>
          </p:nvPr>
        </p:nvSpPr>
        <p:spPr>
          <a:xfrm>
            <a:off x="5257800" y="2740025"/>
            <a:ext cx="3886200" cy="2667000"/>
          </a:xfrm>
          <a:prstGeom prst="rect">
            <a:avLst/>
          </a:prstGeom>
        </p:spPr>
        <p:txBody>
          <a:bodyPr>
            <a:normAutofit/>
          </a:bodyPr>
          <a:lstStyle/>
          <a:p>
            <a:pPr marL="342900" indent="-342900">
              <a:spcAft>
                <a:spcPts val="450"/>
              </a:spcAft>
              <a:buFont typeface="+mj-lt"/>
              <a:buAutoNum type="arabicPeriod"/>
            </a:pPr>
            <a:r>
              <a:rPr lang="en-GB" sz="1800" dirty="0">
                <a:latin typeface="Arial" panose="020B0604020202020204" pitchFamily="34" charset="0"/>
                <a:cs typeface="Arial" panose="020B0604020202020204" pitchFamily="34" charset="0"/>
              </a:rPr>
              <a:t>Pa enghreifftiau sydd gennych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 </a:t>
            </a:r>
            <a:r>
              <a:rPr lang="en-GB" sz="1800" dirty="0">
                <a:latin typeface="Arial" panose="020B0604020202020204" pitchFamily="34" charset="0"/>
                <a:cs typeface="Arial" panose="020B0604020202020204" pitchFamily="34" charset="0"/>
              </a:rPr>
              <a:t>wasanaethau integredig llwyddiannus?</a:t>
            </a:r>
          </a:p>
          <a:p>
            <a:pPr marL="342900" indent="-342900">
              <a:spcAft>
                <a:spcPts val="450"/>
              </a:spcAft>
              <a:buFont typeface="+mj-lt"/>
              <a:buAutoNum type="arabicPeriod"/>
            </a:pPr>
            <a:r>
              <a:rPr lang="en-GB" sz="1800" dirty="0">
                <a:latin typeface="Arial" panose="020B0604020202020204" pitchFamily="34" charset="0"/>
                <a:cs typeface="Arial" panose="020B0604020202020204" pitchFamily="34" charset="0"/>
              </a:rPr>
              <a:t>Ystyriwch y meysydd y mae’r Ddeddf yn gofyn i Fyrddau roi blaenoriaeth iddynt.</a:t>
            </a:r>
          </a:p>
          <a:p>
            <a:pPr marL="342900" indent="-342900">
              <a:spcAft>
                <a:spcPts val="450"/>
              </a:spcAft>
              <a:buFont typeface="+mj-lt"/>
              <a:buAutoNum type="arabicPeriod"/>
            </a:pPr>
            <a:r>
              <a:rPr lang="en-GB" sz="1800" dirty="0">
                <a:latin typeface="Arial" panose="020B0604020202020204" pitchFamily="34" charset="0"/>
                <a:cs typeface="Arial" panose="020B0604020202020204" pitchFamily="34" charset="0"/>
              </a:rPr>
              <a:t>Beth yw’ch opsiynau ar gyfer integreiddio pellach, a pham?</a:t>
            </a:r>
          </a:p>
        </p:txBody>
      </p:sp>
      <p:pic>
        <p:nvPicPr>
          <p:cNvPr id="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465544" cy="82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742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r>
              <a:rPr lang="en-GB" sz="3200" b="1" dirty="0">
                <a:solidFill>
                  <a:srgbClr val="34B555"/>
                </a:solidFill>
                <a:latin typeface="Arial" panose="020B0604020202020204" pitchFamily="34" charset="0"/>
                <a:cs typeface="Arial" panose="020B0604020202020204" pitchFamily="34" charset="0"/>
              </a:rPr>
              <a:t>Dulliau trawsnewid strategol</a:t>
            </a:r>
            <a:br>
              <a:rPr lang="en-GB" sz="3200" b="1" dirty="0">
                <a:solidFill>
                  <a:srgbClr val="34B555"/>
                </a:solidFill>
                <a:latin typeface="Arial" panose="020B0604020202020204" pitchFamily="34" charset="0"/>
                <a:cs typeface="Arial" panose="020B0604020202020204" pitchFamily="34" charset="0"/>
              </a:rPr>
            </a:br>
            <a:r>
              <a:rPr lang="en-GB" sz="3200" b="1" dirty="0">
                <a:solidFill>
                  <a:srgbClr val="34B555"/>
                </a:solidFill>
                <a:latin typeface="Arial" panose="020B0604020202020204" pitchFamily="34" charset="0"/>
                <a:cs typeface="Arial" panose="020B0604020202020204" pitchFamily="34" charset="0"/>
              </a:rPr>
              <a:t>Modelau darparwyr</a:t>
            </a:r>
            <a:r>
              <a:rPr lang="en-GB" sz="3200" b="1" dirty="0" smtClean="0">
                <a:solidFill>
                  <a:srgbClr val="34B555"/>
                </a:solidFill>
                <a:latin typeface="Arial" panose="020B0604020202020204" pitchFamily="34" charset="0"/>
                <a:cs typeface="Arial" panose="020B0604020202020204" pitchFamily="34" charset="0"/>
              </a:rPr>
              <a:t>/</a:t>
            </a:r>
            <a:br>
              <a:rPr lang="en-GB" sz="3200" b="1" dirty="0" smtClean="0">
                <a:solidFill>
                  <a:srgbClr val="34B555"/>
                </a:solidFill>
                <a:latin typeface="Arial" panose="020B0604020202020204" pitchFamily="34" charset="0"/>
                <a:cs typeface="Arial" panose="020B0604020202020204" pitchFamily="34" charset="0"/>
              </a:rPr>
            </a:br>
            <a:r>
              <a:rPr lang="en-GB" sz="3200" b="1" dirty="0" smtClean="0">
                <a:solidFill>
                  <a:srgbClr val="34B555"/>
                </a:solidFill>
                <a:latin typeface="Arial" panose="020B0604020202020204" pitchFamily="34" charset="0"/>
                <a:cs typeface="Arial" panose="020B0604020202020204" pitchFamily="34" charset="0"/>
              </a:rPr>
              <a:t>gwasanaeth </a:t>
            </a:r>
            <a:r>
              <a:rPr lang="en-GB" sz="3200" b="1" dirty="0">
                <a:solidFill>
                  <a:srgbClr val="34B555"/>
                </a:solidFill>
                <a:latin typeface="Arial" panose="020B0604020202020204" pitchFamily="34" charset="0"/>
                <a:cs typeface="Arial" panose="020B0604020202020204" pitchFamily="34" charset="0"/>
              </a:rPr>
              <a:t>newydd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5345164"/>
              </p:ext>
            </p:extLst>
          </p:nvPr>
        </p:nvGraphicFramePr>
        <p:xfrm>
          <a:off x="182880" y="1825625"/>
          <a:ext cx="376210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32</a:t>
            </a:fld>
            <a:endParaRPr lang="en-GB" dirty="0"/>
          </a:p>
        </p:txBody>
      </p:sp>
      <p:sp>
        <p:nvSpPr>
          <p:cNvPr id="3" name="Content Placeholder 2"/>
          <p:cNvSpPr>
            <a:spLocks noGrp="1"/>
          </p:cNvSpPr>
          <p:nvPr>
            <p:ph sz="half" idx="4294967295"/>
          </p:nvPr>
        </p:nvSpPr>
        <p:spPr>
          <a:xfrm>
            <a:off x="3448187" y="2790644"/>
            <a:ext cx="4271962" cy="2792413"/>
          </a:xfrm>
          <a:prstGeom prst="rect">
            <a:avLst/>
          </a:prstGeom>
        </p:spPr>
        <p:txBody>
          <a:bodyPr>
            <a:normAutofit/>
          </a:bodyPr>
          <a:lstStyle/>
          <a:p>
            <a:r>
              <a:rPr lang="en-GB" sz="1800" dirty="0">
                <a:latin typeface="Arial" panose="020B0604020202020204" pitchFamily="34" charset="0"/>
                <a:cs typeface="Arial" panose="020B0604020202020204" pitchFamily="34" charset="0"/>
              </a:rPr>
              <a:t>Gwasanaethau dan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arweiniad  defnyddwyr</a:t>
            </a:r>
          </a:p>
          <a:p>
            <a:r>
              <a:rPr lang="en-GB" sz="1800" dirty="0">
                <a:latin typeface="Arial" panose="020B0604020202020204" pitchFamily="34" charset="0"/>
                <a:cs typeface="Arial" panose="020B0604020202020204" pitchFamily="34" charset="0"/>
              </a:rPr>
              <a:t>Mentrau cymdeithasol</a:t>
            </a:r>
          </a:p>
          <a:p>
            <a:r>
              <a:rPr lang="en-GB" sz="1800" dirty="0">
                <a:latin typeface="Arial" panose="020B0604020202020204" pitchFamily="34" charset="0"/>
                <a:cs typeface="Arial" panose="020B0604020202020204" pitchFamily="34" charset="0"/>
              </a:rPr>
              <a:t>Cydweithfeydd</a:t>
            </a:r>
          </a:p>
          <a:p>
            <a:r>
              <a:rPr lang="en-GB" sz="1800" dirty="0">
                <a:latin typeface="Arial" panose="020B0604020202020204" pitchFamily="34" charset="0"/>
                <a:cs typeface="Arial" panose="020B0604020202020204" pitchFamily="34" charset="0"/>
              </a:rPr>
              <a:t>Trydydd </a:t>
            </a:r>
            <a:r>
              <a:rPr lang="en-GB" sz="1800" dirty="0" smtClean="0">
                <a:latin typeface="Arial" panose="020B0604020202020204" pitchFamily="34" charset="0"/>
                <a:cs typeface="Arial" panose="020B0604020202020204" pitchFamily="34" charset="0"/>
              </a:rPr>
              <a:t>sector</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Partneriaethau</a:t>
            </a:r>
          </a:p>
        </p:txBody>
      </p:sp>
      <p:pic>
        <p:nvPicPr>
          <p:cNvPr id="2050" name="Picture 2" descr="Image result for &quot;service models&quot; + social ca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26" y="26126"/>
            <a:ext cx="698889" cy="6957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4"/>
          <p:cNvGraphicFramePr>
            <a:graphicFrameLocks/>
          </p:cNvGraphicFramePr>
          <p:nvPr>
            <p:extLst>
              <p:ext uri="{D42A27DB-BD31-4B8C-83A1-F6EECF244321}">
                <p14:modId xmlns:p14="http://schemas.microsoft.com/office/powerpoint/2010/main" val="67606142"/>
              </p:ext>
            </p:extLst>
          </p:nvPr>
        </p:nvGraphicFramePr>
        <p:xfrm>
          <a:off x="5402162" y="2861841"/>
          <a:ext cx="3741838" cy="18538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703495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z="3200" b="1" dirty="0">
                <a:solidFill>
                  <a:srgbClr val="00B050"/>
                </a:solidFill>
                <a:latin typeface="Arial" panose="020B0604020202020204" pitchFamily="34" charset="0"/>
                <a:cs typeface="Arial" panose="020B0604020202020204" pitchFamily="34" charset="0"/>
              </a:rPr>
              <a:t>Modelau darparwyr</a:t>
            </a:r>
            <a:r>
              <a:rPr lang="en-GB" sz="3200" b="1" dirty="0" smtClean="0">
                <a:solidFill>
                  <a:srgbClr val="00B050"/>
                </a:solidFill>
                <a:latin typeface="Arial" panose="020B0604020202020204" pitchFamily="34" charset="0"/>
                <a:cs typeface="Arial" panose="020B0604020202020204" pitchFamily="34" charset="0"/>
              </a:rPr>
              <a:t>/</a:t>
            </a:r>
            <a:br>
              <a:rPr lang="en-GB" sz="3200" b="1" dirty="0" smtClean="0">
                <a:solidFill>
                  <a:srgbClr val="00B050"/>
                </a:solidFill>
                <a:latin typeface="Arial" panose="020B0604020202020204" pitchFamily="34" charset="0"/>
                <a:cs typeface="Arial" panose="020B0604020202020204" pitchFamily="34" charset="0"/>
              </a:rPr>
            </a:br>
            <a:r>
              <a:rPr lang="en-GB" sz="3200" b="1" dirty="0" smtClean="0">
                <a:solidFill>
                  <a:srgbClr val="00B050"/>
                </a:solidFill>
                <a:latin typeface="Arial" panose="020B0604020202020204" pitchFamily="34" charset="0"/>
                <a:cs typeface="Arial" panose="020B0604020202020204" pitchFamily="34" charset="0"/>
              </a:rPr>
              <a:t>gwasanaeth </a:t>
            </a:r>
            <a:r>
              <a:rPr lang="en-GB" sz="3200" b="1" dirty="0">
                <a:solidFill>
                  <a:srgbClr val="00B050"/>
                </a:solidFill>
                <a:latin typeface="Arial" panose="020B0604020202020204" pitchFamily="34" charset="0"/>
                <a:cs typeface="Arial" panose="020B0604020202020204" pitchFamily="34" charset="0"/>
              </a:rPr>
              <a:t>newydd</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R</a:t>
            </a:r>
            <a:r>
              <a:rPr lang="cy-GB" sz="3200" b="1" dirty="0">
                <a:solidFill>
                  <a:srgbClr val="00B050"/>
                </a:solidFill>
                <a:latin typeface="Arial" panose="020B0604020202020204" pitchFamily="34" charset="0"/>
                <a:cs typeface="Arial" panose="020B0604020202020204" pitchFamily="34" charset="0"/>
              </a:rPr>
              <a:t>ôl y Bwrdd Partneriaeth</a:t>
            </a:r>
            <a:r>
              <a:rPr lang="en-GB" sz="3200" b="1" dirty="0">
                <a:solidFill>
                  <a:srgbClr val="00B050"/>
                </a:solidFill>
                <a:latin typeface="Arial" panose="020B0604020202020204" pitchFamily="34" charset="0"/>
                <a:cs typeface="Arial" panose="020B0604020202020204" pitchFamily="34" charset="0"/>
              </a:rPr>
              <a:t>?</a:t>
            </a:r>
            <a:endParaRPr lang="en-GB" sz="3200" dirty="0"/>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Gosod cyfeiriad strategol ar gyfer trawsnewid gwasanaethau yn eu </a:t>
            </a:r>
            <a:r>
              <a:rPr lang="en-GB" sz="1800" dirty="0" smtClean="0">
                <a:latin typeface="Arial" panose="020B0604020202020204" pitchFamily="34" charset="0"/>
                <a:cs typeface="Arial" panose="020B0604020202020204" pitchFamily="34" charset="0"/>
              </a:rPr>
              <a:t>hardal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Goruchwylio dadansoddiad o ddarpariaeth gyfredol a darpariaeth y dyfodol sy’n nodi cyfleoedd ar gyfer modelau darparwyr/gwasanaeth </a:t>
            </a:r>
            <a:r>
              <a:rPr lang="en-GB" sz="1800" dirty="0" smtClean="0">
                <a:latin typeface="Arial" panose="020B0604020202020204" pitchFamily="34" charset="0"/>
                <a:cs typeface="Arial" panose="020B0604020202020204" pitchFamily="34" charset="0"/>
              </a:rPr>
              <a:t>amgen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Sicrhau bod y datganiad o ddigonolrwydd y farchnad sy’n ofynnol </a:t>
            </a:r>
            <a:r>
              <a:rPr lang="en-GB" sz="1800" dirty="0" smtClean="0">
                <a:latin typeface="Arial" panose="020B0604020202020204" pitchFamily="34" charset="0"/>
                <a:cs typeface="Arial" panose="020B0604020202020204" pitchFamily="34" charset="0"/>
              </a:rPr>
              <a:t>gan </a:t>
            </a:r>
            <a:r>
              <a:rPr lang="en-GB" sz="1800" dirty="0">
                <a:latin typeface="Arial" panose="020B0604020202020204" pitchFamily="34" charset="0"/>
                <a:cs typeface="Arial" panose="020B0604020202020204" pitchFamily="34" charset="0"/>
              </a:rPr>
              <a:t>y Ddeddf </a:t>
            </a:r>
            <a:r>
              <a:rPr lang="en-GB" sz="1800" dirty="0" smtClean="0">
                <a:latin typeface="Arial" panose="020B0604020202020204" pitchFamily="34" charset="0"/>
                <a:cs typeface="Arial" panose="020B0604020202020204" pitchFamily="34" charset="0"/>
              </a:rPr>
              <a:t>Rheoleiddio ac </a:t>
            </a:r>
            <a:r>
              <a:rPr lang="en-GB" sz="1800" dirty="0">
                <a:latin typeface="Arial" panose="020B0604020202020204" pitchFamily="34" charset="0"/>
                <a:cs typeface="Arial" panose="020B0604020202020204" pitchFamily="34" charset="0"/>
              </a:rPr>
              <a:t>Arolygu </a:t>
            </a:r>
            <a:r>
              <a:rPr lang="en-GB" sz="1800" dirty="0" smtClean="0">
                <a:latin typeface="Arial" panose="020B0604020202020204" pitchFamily="34" charset="0"/>
                <a:cs typeface="Arial" panose="020B0604020202020204" pitchFamily="34" charset="0"/>
              </a:rPr>
              <a:t>Gofal Cymdeithasol (Cymru) yn </a:t>
            </a:r>
            <a:r>
              <a:rPr lang="en-GB" sz="1800" dirty="0">
                <a:latin typeface="Arial" panose="020B0604020202020204" pitchFamily="34" charset="0"/>
                <a:cs typeface="Arial" panose="020B0604020202020204" pitchFamily="34" charset="0"/>
              </a:rPr>
              <a:t>ddefnyddiol ac yn </a:t>
            </a:r>
            <a:r>
              <a:rPr lang="en-GB" sz="1800" dirty="0" smtClean="0">
                <a:latin typeface="Arial" panose="020B0604020202020204" pitchFamily="34" charset="0"/>
                <a:cs typeface="Arial" panose="020B0604020202020204" pitchFamily="34" charset="0"/>
              </a:rPr>
              <a:t>effeithiol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Craffu ar drefniadau ar gyfer gwasanaethau sy’n cael eu cydgynhyrchu yng ngwir ystyr y gair, gan herio partneriaid a darparwyr i gynnwys pobl wrth ddylunio a darparu gwasanaethau gofal a </a:t>
            </a:r>
            <a:r>
              <a:rPr lang="en-GB" sz="1800" dirty="0" smtClean="0">
                <a:latin typeface="Arial" panose="020B0604020202020204" pitchFamily="34" charset="0"/>
                <a:cs typeface="Arial" panose="020B0604020202020204" pitchFamily="34" charset="0"/>
              </a:rPr>
              <a:t>chymorth</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Nodi cyfleoedd i ariannu mentrau o’r </a:t>
            </a:r>
            <a:r>
              <a:rPr lang="en-GB" sz="1800" dirty="0" smtClean="0">
                <a:latin typeface="Arial" panose="020B0604020202020204" pitchFamily="34" charset="0"/>
                <a:cs typeface="Arial" panose="020B0604020202020204" pitchFamily="34" charset="0"/>
              </a:rPr>
              <a:t>fath</a:t>
            </a:r>
            <a:endParaRPr lang="en-GB" sz="1800" dirty="0">
              <a:latin typeface="Arial" panose="020B0604020202020204" pitchFamily="34" charset="0"/>
              <a:cs typeface="Arial" panose="020B0604020202020204" pitchFamily="34" charset="0"/>
            </a:endParaRPr>
          </a:p>
        </p:txBody>
      </p:sp>
      <p:sp>
        <p:nvSpPr>
          <p:cNvPr id="4" name="Title 1"/>
          <p:cNvSpPr txBox="1">
            <a:spLocks/>
          </p:cNvSpPr>
          <p:nvPr/>
        </p:nvSpPr>
        <p:spPr>
          <a:xfrm>
            <a:off x="1277655" y="826718"/>
            <a:ext cx="5912285" cy="75156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b="1" dirty="0">
              <a:solidFill>
                <a:srgbClr val="00B050"/>
              </a:solidFill>
              <a:latin typeface="Arial" panose="020B0604020202020204" pitchFamily="34" charset="0"/>
              <a:cs typeface="Arial" panose="020B0604020202020204" pitchFamily="34" charset="0"/>
            </a:endParaRPr>
          </a:p>
        </p:txBody>
      </p:sp>
      <p:pic>
        <p:nvPicPr>
          <p:cNvPr id="6" name="Picture 2" descr="Image result for &quot;service models&quot; + social c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26" y="26126"/>
            <a:ext cx="698889" cy="69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40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GB" sz="3200" b="1" dirty="0">
                <a:solidFill>
                  <a:srgbClr val="00B050"/>
                </a:solidFill>
                <a:latin typeface="Arial" panose="020B0604020202020204" pitchFamily="34" charset="0"/>
                <a:cs typeface="Arial" panose="020B0604020202020204" pitchFamily="34" charset="0"/>
              </a:rPr>
              <a:t>Modelau darparwyr</a:t>
            </a:r>
            <a:r>
              <a:rPr lang="en-GB" sz="3200" b="1" dirty="0" smtClean="0">
                <a:solidFill>
                  <a:srgbClr val="00B050"/>
                </a:solidFill>
                <a:latin typeface="Arial" panose="020B0604020202020204" pitchFamily="34" charset="0"/>
                <a:cs typeface="Arial" panose="020B0604020202020204" pitchFamily="34" charset="0"/>
              </a:rPr>
              <a:t>/</a:t>
            </a:r>
            <a:br>
              <a:rPr lang="en-GB" sz="3200" b="1" dirty="0" smtClean="0">
                <a:solidFill>
                  <a:srgbClr val="00B050"/>
                </a:solidFill>
                <a:latin typeface="Arial" panose="020B0604020202020204" pitchFamily="34" charset="0"/>
                <a:cs typeface="Arial" panose="020B0604020202020204" pitchFamily="34" charset="0"/>
              </a:rPr>
            </a:br>
            <a:r>
              <a:rPr lang="en-GB" sz="3200" b="1" dirty="0" smtClean="0">
                <a:solidFill>
                  <a:srgbClr val="00B050"/>
                </a:solidFill>
                <a:latin typeface="Arial" panose="020B0604020202020204" pitchFamily="34" charset="0"/>
                <a:cs typeface="Arial" panose="020B0604020202020204" pitchFamily="34" charset="0"/>
              </a:rPr>
              <a:t>gwasanaeth </a:t>
            </a:r>
            <a:r>
              <a:rPr lang="en-GB" sz="3200" b="1" dirty="0">
                <a:solidFill>
                  <a:srgbClr val="00B050"/>
                </a:solidFill>
                <a:latin typeface="Arial" panose="020B0604020202020204" pitchFamily="34" charset="0"/>
                <a:cs typeface="Arial" panose="020B0604020202020204" pitchFamily="34" charset="0"/>
              </a:rPr>
              <a:t>newydd</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Rôl cydgynhyrchu</a:t>
            </a:r>
          </a:p>
        </p:txBody>
      </p:sp>
      <p:sp>
        <p:nvSpPr>
          <p:cNvPr id="3" name="Content Placeholder 2"/>
          <p:cNvSpPr>
            <a:spLocks noGrp="1"/>
          </p:cNvSpPr>
          <p:nvPr>
            <p:ph idx="1"/>
          </p:nvPr>
        </p:nvSpPr>
        <p:spPr/>
        <p:txBody>
          <a:bodyPr>
            <a:normAutofit/>
          </a:bodyPr>
          <a:lstStyle/>
          <a:p>
            <a:pPr lvl="0"/>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Yn y gorffennol rydym </a:t>
            </a:r>
            <a:r>
              <a:rPr lang="en-GB" sz="1800" dirty="0" smtClean="0">
                <a:latin typeface="Arial" panose="020B0604020202020204" pitchFamily="34" charset="0"/>
                <a:cs typeface="Arial" panose="020B0604020202020204" pitchFamily="34" charset="0"/>
              </a:rPr>
              <a:t>wedi </a:t>
            </a:r>
            <a:r>
              <a:rPr lang="en-GB" sz="1800" dirty="0">
                <a:latin typeface="Arial" panose="020B0604020202020204" pitchFamily="34" charset="0"/>
                <a:cs typeface="Arial" panose="020B0604020202020204" pitchFamily="34" charset="0"/>
              </a:rPr>
              <a:t>gweld gwasanaeth iechyd, gofal cymdeithasol ac addysg yn datblygu ar sail angen </a:t>
            </a:r>
            <a:r>
              <a:rPr lang="en-GB" sz="1800" i="1" dirty="0">
                <a:latin typeface="Arial" panose="020B0604020202020204" pitchFamily="34" charset="0"/>
                <a:cs typeface="Arial" panose="020B0604020202020204" pitchFamily="34" charset="0"/>
              </a:rPr>
              <a:t>gweithwyr proffesiynol </a:t>
            </a:r>
            <a:r>
              <a:rPr lang="en-GB" sz="1800" dirty="0">
                <a:latin typeface="Arial" panose="020B0604020202020204" pitchFamily="34" charset="0"/>
                <a:cs typeface="Arial" panose="020B0604020202020204" pitchFamily="34" charset="0"/>
              </a:rPr>
              <a:t>yn hytrach nag angen </a:t>
            </a:r>
            <a:r>
              <a:rPr lang="en-GB" sz="1800" i="1" dirty="0" smtClean="0">
                <a:latin typeface="Arial" panose="020B0604020202020204" pitchFamily="34" charset="0"/>
                <a:cs typeface="Arial" panose="020B0604020202020204" pitchFamily="34" charset="0"/>
              </a:rPr>
              <a:t>dinasyddion</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Wedi arwain at danseilio rheolaeth a safbwyntiau </a:t>
            </a:r>
            <a:r>
              <a:rPr lang="en-GB" sz="1800" dirty="0" smtClean="0">
                <a:latin typeface="Arial" panose="020B0604020202020204" pitchFamily="34" charset="0"/>
                <a:cs typeface="Arial" panose="020B0604020202020204" pitchFamily="34" charset="0"/>
              </a:rPr>
              <a:t>unigolion</a:t>
            </a:r>
            <a:endParaRPr lang="en-GB" sz="1800" dirty="0">
              <a:latin typeface="Arial" panose="020B0604020202020204" pitchFamily="34" charset="0"/>
              <a:cs typeface="Arial" panose="020B0604020202020204" pitchFamily="34" charset="0"/>
            </a:endParaRPr>
          </a:p>
          <a:p>
            <a:pPr lvl="0"/>
            <a:r>
              <a:rPr lang="en-GB" sz="1800" dirty="0">
                <a:latin typeface="Arial" panose="020B0604020202020204" pitchFamily="34" charset="0"/>
                <a:cs typeface="Arial" panose="020B0604020202020204" pitchFamily="34" charset="0"/>
              </a:rPr>
              <a:t>Angen dull sy’n seiliedig ar bartneriaeth a pherthynas gyfartal rhwng ymarferwyr a’r rheini sydd angen gofal a chymorth yn cynnwys </a:t>
            </a:r>
            <a:r>
              <a:rPr lang="en-GB" sz="1800" dirty="0" smtClean="0">
                <a:latin typeface="Arial" panose="020B0604020202020204" pitchFamily="34" charset="0"/>
                <a:cs typeface="Arial" panose="020B0604020202020204" pitchFamily="34" charset="0"/>
              </a:rPr>
              <a:t>gofalwyr</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Y dybiaeth gychwynnol yw na ddylai’r wladwriaeth ond darparu gwasanaethau pan mae’n glir na all unigolyn fyw’n effeithiol heddiw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neu </a:t>
            </a:r>
            <a:r>
              <a:rPr lang="en-GB" sz="1800" dirty="0">
                <a:latin typeface="Arial" panose="020B0604020202020204" pitchFamily="34" charset="0"/>
                <a:cs typeface="Arial" panose="020B0604020202020204" pitchFamily="34" charset="0"/>
              </a:rPr>
              <a:t>yn y dyfodol </a:t>
            </a:r>
            <a:r>
              <a:rPr lang="en-GB" sz="1800" dirty="0" smtClean="0">
                <a:latin typeface="Arial" panose="020B0604020202020204" pitchFamily="34" charset="0"/>
                <a:cs typeface="Arial" panose="020B0604020202020204" pitchFamily="34" charset="0"/>
              </a:rPr>
              <a:t>hebddynt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Mae cydgynhyrchu’n cynorthwyo pobl i gyflawni’r hyn sy’n bwysig, yn grymuso cymunedau ac yn rhoi gwasanaethau ar sail </a:t>
            </a:r>
            <a:r>
              <a:rPr lang="en-GB" sz="1800" dirty="0" smtClean="0">
                <a:latin typeface="Arial" panose="020B0604020202020204" pitchFamily="34" charset="0"/>
                <a:cs typeface="Arial" panose="020B0604020202020204" pitchFamily="34" charset="0"/>
              </a:rPr>
              <a:t>gynaliadwy</a:t>
            </a:r>
            <a:endParaRPr lang="en-GB" sz="1800" dirty="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34</a:t>
            </a:fld>
            <a:endParaRPr lang="en-GB" dirty="0"/>
          </a:p>
        </p:txBody>
      </p:sp>
      <p:pic>
        <p:nvPicPr>
          <p:cNvPr id="9" name="Picture 2" descr="Image result for &quot;service models&quot; + social ca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26" y="26126"/>
            <a:ext cx="698889" cy="69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537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28383" cy="99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5"/>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Trafodaeth</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Pa enghreifftiau sydd gennych chi’n barod o fodelau gwasanaeth newydd effeithiol?</a:t>
            </a:r>
          </a:p>
          <a:p>
            <a:r>
              <a:rPr lang="en-GB" sz="1800" dirty="0">
                <a:latin typeface="Arial" panose="020B0604020202020204" pitchFamily="34" charset="0"/>
                <a:cs typeface="Arial" panose="020B0604020202020204" pitchFamily="34" charset="0"/>
              </a:rPr>
              <a:t>Pa enghreifftiau sydd gennych chi’n barod o gydgynhyrchu llwyddiannus?</a:t>
            </a:r>
          </a:p>
          <a:p>
            <a:r>
              <a:rPr lang="en-GB" sz="1800" dirty="0">
                <a:latin typeface="Arial" panose="020B0604020202020204" pitchFamily="34" charset="0"/>
                <a:cs typeface="Arial" panose="020B0604020202020204" pitchFamily="34" charset="0"/>
              </a:rPr>
              <a:t>Ble gallech chi ganolbwyntio’ch ymdrechion yn y dyfodol?</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703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75463" y="5657850"/>
            <a:ext cx="1905000" cy="342900"/>
          </a:xfrm>
          <a:prstGeom prst="rect">
            <a:avLst/>
          </a:prstGeom>
        </p:spPr>
        <p:txBody>
          <a:bodyPr/>
          <a:lstStyle/>
          <a:p>
            <a:pPr algn="r">
              <a:defRPr/>
            </a:pPr>
            <a:fld id="{6BEB963A-8BEF-4CEE-96B7-2734AD593D9D}" type="slidenum">
              <a:rPr lang="en-GB" smtClean="0"/>
              <a:pPr algn="r">
                <a:defRPr/>
              </a:pPr>
              <a:t>36</a:t>
            </a:fld>
            <a:endParaRPr lang="en-GB"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266073937"/>
              </p:ext>
            </p:extLst>
          </p:nvPr>
        </p:nvGraphicFramePr>
        <p:xfrm>
          <a:off x="476572" y="2829595"/>
          <a:ext cx="7878758" cy="3078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25"/>
          <p:cNvSpPr txBox="1">
            <a:spLocks noChangeArrowheads="1"/>
          </p:cNvSpPr>
          <p:nvPr/>
        </p:nvSpPr>
        <p:spPr bwMode="auto">
          <a:xfrm>
            <a:off x="141661" y="2686416"/>
            <a:ext cx="29523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GB" altLang="en-US" sz="1350" b="1" dirty="0">
                <a:solidFill>
                  <a:prstClr val="black"/>
                </a:solidFill>
                <a:latin typeface="Arial" charset="0"/>
                <a:ea typeface="ＭＳ Ｐゴシック" pitchFamily="34" charset="-128"/>
              </a:rPr>
              <a:t>Mwy o gymorth llesiant</a:t>
            </a:r>
          </a:p>
          <a:p>
            <a:pPr algn="ctr" eaLnBrk="1" hangingPunct="1">
              <a:spcBef>
                <a:spcPct val="50000"/>
              </a:spcBef>
              <a:buNone/>
            </a:pPr>
            <a:endParaRPr lang="en-GB" altLang="en-US" sz="900" dirty="0">
              <a:solidFill>
                <a:prstClr val="black"/>
              </a:solidFill>
              <a:latin typeface="Arial" charset="0"/>
              <a:ea typeface="ＭＳ Ｐゴシック" pitchFamily="34" charset="-128"/>
            </a:endParaRPr>
          </a:p>
        </p:txBody>
      </p:sp>
      <p:sp>
        <p:nvSpPr>
          <p:cNvPr id="7" name="Text Box 25"/>
          <p:cNvSpPr txBox="1">
            <a:spLocks noChangeArrowheads="1"/>
          </p:cNvSpPr>
          <p:nvPr/>
        </p:nvSpPr>
        <p:spPr bwMode="auto">
          <a:xfrm>
            <a:off x="2401416" y="4662433"/>
            <a:ext cx="36724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450"/>
              </a:spcBef>
              <a:buNone/>
            </a:pPr>
            <a:r>
              <a:rPr lang="en-GB" altLang="en-US" sz="1350" b="1" dirty="0">
                <a:solidFill>
                  <a:prstClr val="black"/>
                </a:solidFill>
                <a:latin typeface="Arial" charset="0"/>
                <a:ea typeface="ＭＳ Ｐゴシック" pitchFamily="34" charset="-128"/>
              </a:rPr>
              <a:t>Gwell mynediad at wybodaeth, cyngor </a:t>
            </a:r>
            <a:r>
              <a:rPr lang="en-GB" altLang="en-US" sz="1350" b="1" dirty="0" smtClean="0">
                <a:solidFill>
                  <a:prstClr val="black"/>
                </a:solidFill>
                <a:latin typeface="Arial" charset="0"/>
                <a:ea typeface="ＭＳ Ｐゴシック" pitchFamily="34" charset="-128"/>
              </a:rPr>
              <a:t/>
            </a:r>
            <a:br>
              <a:rPr lang="en-GB" altLang="en-US" sz="1350" b="1" dirty="0" smtClean="0">
                <a:solidFill>
                  <a:prstClr val="black"/>
                </a:solidFill>
                <a:latin typeface="Arial" charset="0"/>
                <a:ea typeface="ＭＳ Ｐゴシック" pitchFamily="34" charset="-128"/>
              </a:rPr>
            </a:br>
            <a:r>
              <a:rPr lang="en-GB" altLang="en-US" sz="1350" b="1" dirty="0" smtClean="0">
                <a:solidFill>
                  <a:prstClr val="black"/>
                </a:solidFill>
                <a:latin typeface="Arial" charset="0"/>
                <a:ea typeface="ＭＳ Ｐゴシック" pitchFamily="34" charset="-128"/>
              </a:rPr>
              <a:t>ac </a:t>
            </a:r>
            <a:r>
              <a:rPr lang="en-GB" altLang="en-US" sz="1350" b="1" dirty="0">
                <a:solidFill>
                  <a:prstClr val="black"/>
                </a:solidFill>
                <a:latin typeface="Arial" charset="0"/>
                <a:ea typeface="ＭＳ Ｐゴシック" pitchFamily="34" charset="-128"/>
              </a:rPr>
              <a:t>adnoddau cymunedol </a:t>
            </a:r>
            <a:endParaRPr lang="en-GB" altLang="en-US" sz="1050" b="1" dirty="0">
              <a:solidFill>
                <a:prstClr val="black"/>
              </a:solidFill>
              <a:latin typeface="Arial" charset="0"/>
              <a:ea typeface="ＭＳ Ｐゴシック" pitchFamily="34" charset="-128"/>
            </a:endParaRPr>
          </a:p>
        </p:txBody>
      </p:sp>
      <p:cxnSp>
        <p:nvCxnSpPr>
          <p:cNvPr id="8" name="Straight Connector 7"/>
          <p:cNvCxnSpPr/>
          <p:nvPr/>
        </p:nvCxnSpPr>
        <p:spPr>
          <a:xfrm>
            <a:off x="6145832" y="2584878"/>
            <a:ext cx="0" cy="30934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 Box 25"/>
          <p:cNvSpPr txBox="1">
            <a:spLocks noChangeArrowheads="1"/>
          </p:cNvSpPr>
          <p:nvPr/>
        </p:nvSpPr>
        <p:spPr bwMode="auto">
          <a:xfrm>
            <a:off x="2293405" y="3033114"/>
            <a:ext cx="38524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ts val="450"/>
              </a:spcBef>
              <a:buNone/>
            </a:pPr>
            <a:r>
              <a:rPr lang="en-GB" altLang="en-US" sz="1350" b="1" dirty="0">
                <a:solidFill>
                  <a:prstClr val="black"/>
                </a:solidFill>
                <a:latin typeface="Arial" charset="0"/>
                <a:ea typeface="ＭＳ Ｐゴシック" pitchFamily="34" charset="-128"/>
              </a:rPr>
              <a:t>Lefel uwch o wasanaethau ymyrryd </a:t>
            </a:r>
            <a:r>
              <a:rPr lang="en-GB" altLang="en-US" sz="1350" b="1" dirty="0" smtClean="0">
                <a:solidFill>
                  <a:prstClr val="black"/>
                </a:solidFill>
                <a:latin typeface="Arial" charset="0"/>
                <a:ea typeface="ＭＳ Ｐゴシック" pitchFamily="34" charset="-128"/>
              </a:rPr>
              <a:t/>
            </a:r>
            <a:br>
              <a:rPr lang="en-GB" altLang="en-US" sz="1350" b="1" dirty="0" smtClean="0">
                <a:solidFill>
                  <a:prstClr val="black"/>
                </a:solidFill>
                <a:latin typeface="Arial" charset="0"/>
                <a:ea typeface="ＭＳ Ｐゴシック" pitchFamily="34" charset="-128"/>
              </a:rPr>
            </a:br>
            <a:r>
              <a:rPr lang="en-GB" altLang="en-US" sz="1350" b="1" dirty="0" smtClean="0">
                <a:solidFill>
                  <a:prstClr val="black"/>
                </a:solidFill>
                <a:latin typeface="Arial" charset="0"/>
                <a:ea typeface="ＭＳ Ｐゴシック" pitchFamily="34" charset="-128"/>
              </a:rPr>
              <a:t>yn </a:t>
            </a:r>
            <a:r>
              <a:rPr lang="en-GB" altLang="en-US" sz="1350" b="1" dirty="0">
                <a:solidFill>
                  <a:prstClr val="black"/>
                </a:solidFill>
                <a:latin typeface="Arial" charset="0"/>
                <a:ea typeface="ＭＳ Ｐゴシック" pitchFamily="34" charset="-128"/>
              </a:rPr>
              <a:t>gynnar/atal </a:t>
            </a:r>
            <a:endParaRPr lang="en-GB" altLang="en-US" sz="1050" b="1" dirty="0">
              <a:solidFill>
                <a:prstClr val="black"/>
              </a:solidFill>
              <a:latin typeface="Arial" charset="0"/>
              <a:ea typeface="ＭＳ Ｐゴシック" pitchFamily="34" charset="-128"/>
            </a:endParaRPr>
          </a:p>
        </p:txBody>
      </p:sp>
      <p:sp>
        <p:nvSpPr>
          <p:cNvPr id="10" name="Text Box 16"/>
          <p:cNvSpPr txBox="1">
            <a:spLocks noChangeArrowheads="1"/>
          </p:cNvSpPr>
          <p:nvPr/>
        </p:nvSpPr>
        <p:spPr bwMode="auto">
          <a:xfrm>
            <a:off x="6217841" y="5205636"/>
            <a:ext cx="273630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None/>
            </a:pPr>
            <a:r>
              <a:rPr lang="en-GB" altLang="en-US" sz="1350" b="1" dirty="0">
                <a:solidFill>
                  <a:prstClr val="black"/>
                </a:solidFill>
                <a:latin typeface="Arial" charset="0"/>
                <a:ea typeface="ＭＳ Ｐゴシック" pitchFamily="34" charset="-128"/>
              </a:rPr>
              <a:t>Llai o angen am gymorth </a:t>
            </a:r>
            <a:r>
              <a:rPr lang="en-GB" altLang="en-US" sz="1350" b="1" dirty="0" smtClean="0">
                <a:solidFill>
                  <a:prstClr val="black"/>
                </a:solidFill>
                <a:latin typeface="Arial" charset="0"/>
                <a:ea typeface="ＭＳ Ｐゴシック" pitchFamily="34" charset="-128"/>
              </a:rPr>
              <a:t/>
            </a:r>
            <a:br>
              <a:rPr lang="en-GB" altLang="en-US" sz="1350" b="1" dirty="0" smtClean="0">
                <a:solidFill>
                  <a:prstClr val="black"/>
                </a:solidFill>
                <a:latin typeface="Arial" charset="0"/>
                <a:ea typeface="ＭＳ Ｐゴシック" pitchFamily="34" charset="-128"/>
              </a:rPr>
            </a:br>
            <a:r>
              <a:rPr lang="en-GB" altLang="en-US" sz="1350" b="1" dirty="0" smtClean="0">
                <a:solidFill>
                  <a:prstClr val="black"/>
                </a:solidFill>
                <a:latin typeface="Arial" charset="0"/>
                <a:ea typeface="ＭＳ Ｐゴシック" pitchFamily="34" charset="-128"/>
              </a:rPr>
              <a:t>dwys </a:t>
            </a:r>
            <a:r>
              <a:rPr lang="en-GB" altLang="en-US" sz="1350" b="1" dirty="0">
                <a:solidFill>
                  <a:prstClr val="black"/>
                </a:solidFill>
                <a:latin typeface="Arial" charset="0"/>
                <a:ea typeface="ＭＳ Ｐゴシック" pitchFamily="34" charset="-128"/>
              </a:rPr>
              <a:t>a reolir </a:t>
            </a:r>
            <a:endParaRPr lang="en-GB" altLang="en-US" sz="900" dirty="0">
              <a:solidFill>
                <a:prstClr val="black"/>
              </a:solidFill>
              <a:latin typeface="Arial" charset="0"/>
              <a:ea typeface="ＭＳ Ｐゴシック" pitchFamily="34" charset="-128"/>
            </a:endParaRPr>
          </a:p>
          <a:p>
            <a:pPr algn="ctr" eaLnBrk="1" hangingPunct="1">
              <a:spcBef>
                <a:spcPct val="50000"/>
              </a:spcBef>
              <a:buNone/>
            </a:pPr>
            <a:endParaRPr lang="en-GB" altLang="en-US" sz="900" dirty="0">
              <a:solidFill>
                <a:prstClr val="black"/>
              </a:solidFill>
              <a:latin typeface="Arial" charset="0"/>
              <a:ea typeface="ＭＳ Ｐゴシック" pitchFamily="34" charset="-128"/>
            </a:endParaRPr>
          </a:p>
        </p:txBody>
      </p:sp>
      <p:sp>
        <p:nvSpPr>
          <p:cNvPr id="11" name="Right Arrow 10"/>
          <p:cNvSpPr/>
          <p:nvPr/>
        </p:nvSpPr>
        <p:spPr>
          <a:xfrm>
            <a:off x="5398318" y="5225352"/>
            <a:ext cx="720080" cy="353218"/>
          </a:xfrm>
          <a:prstGeom prst="rightArrow">
            <a:avLst/>
          </a:prstGeom>
          <a:solidFill>
            <a:srgbClr val="ED1E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2" name="Title 5"/>
          <p:cNvSpPr txBox="1">
            <a:spLocks/>
          </p:cNvSpPr>
          <p:nvPr/>
        </p:nvSpPr>
        <p:spPr>
          <a:xfrm>
            <a:off x="1188720" y="927463"/>
            <a:ext cx="7326630" cy="763226"/>
          </a:xfrm>
          <a:prstGeom prst="rect">
            <a:avLst/>
          </a:prstGeom>
        </p:spPr>
        <p:txBody>
          <a:bodyPr vert="horz" lIns="91440" tIns="45720" rIns="91440" bIns="45720" rtlCol="0" anchor="ctr">
            <a:normAutofit/>
          </a:bodyPr>
          <a:lstStyle/>
          <a:p>
            <a:pPr lvl="0">
              <a:lnSpc>
                <a:spcPct val="90000"/>
              </a:lnSpc>
              <a:spcBef>
                <a:spcPct val="0"/>
              </a:spcBef>
            </a:pPr>
            <a:r>
              <a:rPr lang="en-GB" sz="3200" b="1" dirty="0">
                <a:solidFill>
                  <a:srgbClr val="00B050"/>
                </a:solidFill>
                <a:latin typeface="Arial" panose="020B0604020202020204" pitchFamily="34" charset="0"/>
                <a:cs typeface="Arial" panose="020B0604020202020204" pitchFamily="34" charset="0"/>
              </a:rPr>
              <a:t>  Rheoli galw drwy atal</a:t>
            </a:r>
            <a:endParaRPr kumimoji="0" lang="en-GB" sz="3200" b="1"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endParaRPr>
          </a:p>
        </p:txBody>
      </p:sp>
      <p:graphicFrame>
        <p:nvGraphicFramePr>
          <p:cNvPr id="14" name="Content Placeholder 4"/>
          <p:cNvGraphicFramePr>
            <a:graphicFrameLocks/>
          </p:cNvGraphicFramePr>
          <p:nvPr>
            <p:extLst>
              <p:ext uri="{D42A27DB-BD31-4B8C-83A1-F6EECF244321}">
                <p14:modId xmlns:p14="http://schemas.microsoft.com/office/powerpoint/2010/main" val="1043000415"/>
              </p:ext>
            </p:extLst>
          </p:nvPr>
        </p:nvGraphicFramePr>
        <p:xfrm>
          <a:off x="0" y="195943"/>
          <a:ext cx="1803400" cy="10146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5" name="Straight Connector 14"/>
          <p:cNvCxnSpPr/>
          <p:nvPr/>
        </p:nvCxnSpPr>
        <p:spPr>
          <a:xfrm>
            <a:off x="2693697" y="4817660"/>
            <a:ext cx="631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862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09933" cy="82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8650" y="587829"/>
            <a:ext cx="7886700" cy="1102860"/>
          </a:xfrm>
        </p:spPr>
        <p:txBody>
          <a:bodyPr>
            <a:noAutofit/>
          </a:bodyPr>
          <a:lstStyle/>
          <a:p>
            <a:r>
              <a:rPr lang="en-GB" sz="3200" b="1" dirty="0">
                <a:solidFill>
                  <a:srgbClr val="00B050"/>
                </a:solidFill>
                <a:latin typeface="Arial" panose="020B0604020202020204" pitchFamily="34" charset="0"/>
                <a:cs typeface="Arial" panose="020B0604020202020204" pitchFamily="34" charset="0"/>
              </a:rPr>
              <a:t>Ystod a lefel o wasanaethau ataliol</a:t>
            </a:r>
          </a:p>
        </p:txBody>
      </p:sp>
      <p:sp>
        <p:nvSpPr>
          <p:cNvPr id="3" name="Content Placeholder 2"/>
          <p:cNvSpPr>
            <a:spLocks noGrp="1"/>
          </p:cNvSpPr>
          <p:nvPr>
            <p:ph idx="1"/>
          </p:nvPr>
        </p:nvSpPr>
        <p:spPr/>
        <p:txBody>
          <a:bodyPr>
            <a:noAutofit/>
          </a:bodyPr>
          <a:lstStyle/>
          <a:p>
            <a:pPr lvl="1">
              <a:spcBef>
                <a:spcPts val="750"/>
              </a:spcBef>
            </a:pPr>
            <a:endParaRPr lang="en-GB" sz="1800" dirty="0">
              <a:latin typeface="Arial" panose="020B0604020202020204" pitchFamily="34" charset="0"/>
              <a:cs typeface="Arial" panose="020B0604020202020204" pitchFamily="34" charset="0"/>
            </a:endParaRPr>
          </a:p>
          <a:p>
            <a:pPr lvl="1">
              <a:spcBef>
                <a:spcPts val="750"/>
              </a:spcBef>
            </a:pPr>
            <a:r>
              <a:rPr lang="en-GB" sz="1800" dirty="0">
                <a:latin typeface="Arial" panose="020B0604020202020204" pitchFamily="34" charset="0"/>
                <a:cs typeface="Arial" panose="020B0604020202020204" pitchFamily="34" charset="0"/>
              </a:rPr>
              <a:t>I</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helpu i atal, oedi neu leihau anghenion am ofal a </a:t>
            </a:r>
            <a:r>
              <a:rPr lang="en-GB" sz="1800" dirty="0" smtClean="0">
                <a:latin typeface="Arial" panose="020B0604020202020204" pitchFamily="34" charset="0"/>
                <a:cs typeface="Arial" panose="020B0604020202020204" pitchFamily="34" charset="0"/>
              </a:rPr>
              <a:t>chymorth</a:t>
            </a:r>
            <a:endParaRPr lang="en-GB" sz="1800" dirty="0">
              <a:latin typeface="Arial" panose="020B0604020202020204" pitchFamily="34" charset="0"/>
              <a:cs typeface="Arial" panose="020B0604020202020204" pitchFamily="34" charset="0"/>
            </a:endParaRPr>
          </a:p>
          <a:p>
            <a:pPr lvl="1">
              <a:spcBef>
                <a:spcPts val="750"/>
              </a:spcBef>
            </a:pPr>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hyrwyddo magwraeth plentyn gan deulu’r </a:t>
            </a:r>
            <a:r>
              <a:rPr lang="en-GB" sz="1800" dirty="0" smtClean="0">
                <a:latin typeface="Arial" panose="020B0604020202020204" pitchFamily="34" charset="0"/>
                <a:cs typeface="Arial" panose="020B0604020202020204" pitchFamily="34" charset="0"/>
              </a:rPr>
              <a:t>plentyn</a:t>
            </a:r>
            <a:endParaRPr lang="en-GB" sz="1800" dirty="0">
              <a:latin typeface="Arial" panose="020B0604020202020204" pitchFamily="34" charset="0"/>
              <a:cs typeface="Arial" panose="020B0604020202020204" pitchFamily="34" charset="0"/>
            </a:endParaRPr>
          </a:p>
          <a:p>
            <a:pPr lvl="1">
              <a:spcBef>
                <a:spcPts val="750"/>
              </a:spcBef>
            </a:pPr>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leihau cymaint â phosibl effaith anableddau </a:t>
            </a:r>
            <a:r>
              <a:rPr lang="en-GB" sz="1800" dirty="0" smtClean="0">
                <a:latin typeface="Arial" panose="020B0604020202020204" pitchFamily="34" charset="0"/>
                <a:cs typeface="Arial" panose="020B0604020202020204" pitchFamily="34" charset="0"/>
              </a:rPr>
              <a:t>pobl</a:t>
            </a:r>
            <a:endParaRPr lang="en-GB" sz="1800" dirty="0">
              <a:latin typeface="Arial" panose="020B0604020202020204" pitchFamily="34" charset="0"/>
              <a:cs typeface="Arial" panose="020B0604020202020204" pitchFamily="34" charset="0"/>
            </a:endParaRPr>
          </a:p>
          <a:p>
            <a:pPr lvl="1">
              <a:spcBef>
                <a:spcPts val="750"/>
              </a:spcBef>
            </a:pPr>
            <a:r>
              <a:rPr lang="en-GB" sz="1800" dirty="0" smtClean="0">
                <a:latin typeface="Arial" panose="020B0604020202020204" pitchFamily="34" charset="0"/>
                <a:cs typeface="Arial" panose="020B0604020202020204" pitchFamily="34" charset="0"/>
              </a:rPr>
              <a:t>I helpu atal </a:t>
            </a:r>
            <a:r>
              <a:rPr lang="en-GB" sz="1800" dirty="0">
                <a:latin typeface="Arial" panose="020B0604020202020204" pitchFamily="34" charset="0"/>
                <a:cs typeface="Arial" panose="020B0604020202020204" pitchFamily="34" charset="0"/>
              </a:rPr>
              <a:t>camdriniaeth neu </a:t>
            </a:r>
            <a:r>
              <a:rPr lang="en-GB" sz="1800" dirty="0" smtClean="0">
                <a:latin typeface="Arial" panose="020B0604020202020204" pitchFamily="34" charset="0"/>
                <a:cs typeface="Arial" panose="020B0604020202020204" pitchFamily="34" charset="0"/>
              </a:rPr>
              <a:t>esgeulustod</a:t>
            </a:r>
            <a:endParaRPr lang="en-GB" sz="1800" dirty="0">
              <a:latin typeface="Arial" panose="020B0604020202020204" pitchFamily="34" charset="0"/>
              <a:cs typeface="Arial" panose="020B0604020202020204" pitchFamily="34" charset="0"/>
            </a:endParaRPr>
          </a:p>
          <a:p>
            <a:pPr lvl="1">
              <a:spcBef>
                <a:spcPts val="750"/>
              </a:spcBef>
            </a:pPr>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alluogi pobl i fyw mor annibynnol ag sy’n </a:t>
            </a:r>
            <a:r>
              <a:rPr lang="en-GB" sz="1800" dirty="0" smtClean="0">
                <a:latin typeface="Arial" panose="020B0604020202020204" pitchFamily="34" charset="0"/>
                <a:cs typeface="Arial" panose="020B0604020202020204" pitchFamily="34" charset="0"/>
              </a:rPr>
              <a:t>bosibl</a:t>
            </a:r>
            <a:endParaRPr lang="en-GB" sz="1800" dirty="0">
              <a:latin typeface="Arial" panose="020B0604020202020204" pitchFamily="34" charset="0"/>
              <a:cs typeface="Arial" panose="020B0604020202020204" pitchFamily="34" charset="0"/>
            </a:endParaRPr>
          </a:p>
          <a:p>
            <a:pPr lvl="1">
              <a:spcBef>
                <a:spcPts val="750"/>
              </a:spcBef>
            </a:pPr>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leihau’r angen am: orchmynion gofal neu oruchwylio; achosion troseddol yn erbyn plant; cymryd plant i ofal awdurdod lleol neu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i </a:t>
            </a:r>
            <a:r>
              <a:rPr lang="en-GB" sz="1800" dirty="0">
                <a:latin typeface="Arial" panose="020B0604020202020204" pitchFamily="34" charset="0"/>
                <a:cs typeface="Arial" panose="020B0604020202020204" pitchFamily="34" charset="0"/>
              </a:rPr>
              <a:t>lety </a:t>
            </a:r>
            <a:r>
              <a:rPr lang="en-GB" sz="1800" dirty="0" smtClean="0">
                <a:latin typeface="Arial" panose="020B0604020202020204" pitchFamily="34" charset="0"/>
                <a:cs typeface="Arial" panose="020B0604020202020204" pitchFamily="34" charset="0"/>
              </a:rPr>
              <a:t>diogel</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37</a:t>
            </a:fld>
            <a:endParaRPr lang="en-GB"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365"/>
            <a:ext cx="1511808" cy="829056"/>
          </a:xfrm>
          <a:prstGeom prst="rect">
            <a:avLst/>
          </a:prstGeom>
        </p:spPr>
      </p:pic>
    </p:spTree>
    <p:extLst>
      <p:ext uri="{BB962C8B-B14F-4D97-AF65-F5344CB8AC3E}">
        <p14:creationId xmlns:p14="http://schemas.microsoft.com/office/powerpoint/2010/main" val="3276920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 y="0"/>
            <a:ext cx="707136" cy="786384"/>
          </a:xfrm>
          <a:prstGeom prst="rect">
            <a:avLst/>
          </a:prstGeom>
        </p:spPr>
      </p:pic>
      <p:sp>
        <p:nvSpPr>
          <p:cNvPr id="2" name="Title 1"/>
          <p:cNvSpPr>
            <a:spLocks noGrp="1"/>
          </p:cNvSpPr>
          <p:nvPr>
            <p:ph type="title"/>
          </p:nvPr>
        </p:nvSpPr>
        <p:spPr/>
        <p:txBody>
          <a:bodyPr>
            <a:noAutofit/>
          </a:bodyPr>
          <a:lstStyle/>
          <a:p>
            <a:r>
              <a:rPr lang="en-GB" sz="3200" b="1" dirty="0">
                <a:solidFill>
                  <a:srgbClr val="00B050"/>
                </a:solidFill>
                <a:latin typeface="Arial" panose="020B0604020202020204" pitchFamily="34" charset="0"/>
                <a:cs typeface="Arial" panose="020B0604020202020204" pitchFamily="34" charset="0"/>
              </a:rPr>
              <a:t>Rheoli’r galw </a:t>
            </a:r>
            <a:r>
              <a:rPr lang="en-GB" sz="3200" b="1" dirty="0" smtClean="0">
                <a:solidFill>
                  <a:srgbClr val="00B050"/>
                </a:solidFill>
                <a:latin typeface="Arial" panose="020B0604020202020204" pitchFamily="34" charset="0"/>
                <a:cs typeface="Arial" panose="020B0604020202020204" pitchFamily="34" charset="0"/>
              </a:rPr>
              <a:t>yn erbyn </a:t>
            </a:r>
            <a:br>
              <a:rPr lang="en-GB" sz="3200" b="1" dirty="0" smtClean="0">
                <a:solidFill>
                  <a:srgbClr val="00B050"/>
                </a:solidFill>
                <a:latin typeface="Arial" panose="020B0604020202020204" pitchFamily="34" charset="0"/>
                <a:cs typeface="Arial" panose="020B0604020202020204" pitchFamily="34" charset="0"/>
              </a:rPr>
            </a:br>
            <a:r>
              <a:rPr lang="en-GB" sz="3200" b="1" dirty="0" smtClean="0">
                <a:solidFill>
                  <a:srgbClr val="00B050"/>
                </a:solidFill>
                <a:latin typeface="Arial" panose="020B0604020202020204" pitchFamily="34" charset="0"/>
                <a:cs typeface="Arial" panose="020B0604020202020204" pitchFamily="34" charset="0"/>
              </a:rPr>
              <a:t>mwy </a:t>
            </a:r>
            <a:r>
              <a:rPr lang="en-GB" sz="3200" b="1" dirty="0">
                <a:solidFill>
                  <a:srgbClr val="00B050"/>
                </a:solidFill>
                <a:latin typeface="Arial" panose="020B0604020202020204" pitchFamily="34" charset="0"/>
                <a:cs typeface="Arial" panose="020B0604020202020204" pitchFamily="34" charset="0"/>
              </a:rPr>
              <a:t>o </a:t>
            </a:r>
            <a:r>
              <a:rPr lang="en-GB" sz="3200" b="1" dirty="0" smtClean="0">
                <a:solidFill>
                  <a:srgbClr val="00B050"/>
                </a:solidFill>
                <a:latin typeface="Arial" panose="020B0604020202020204" pitchFamily="34" charset="0"/>
                <a:cs typeface="Arial" panose="020B0604020202020204" pitchFamily="34" charset="0"/>
              </a:rPr>
              <a:t>effeithlonrwydd</a:t>
            </a:r>
            <a:r>
              <a:rPr lang="en-GB" sz="3200" b="1" dirty="0">
                <a:solidFill>
                  <a:srgbClr val="00B050"/>
                </a:solidFill>
                <a:latin typeface="Arial" panose="020B0604020202020204" pitchFamily="34" charset="0"/>
                <a:cs typeface="Arial" panose="020B0604020202020204" pitchFamily="34" charset="0"/>
              </a:rPr>
              <a:t>?</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GB" sz="1800" i="1" dirty="0">
              <a:latin typeface="Arial" panose="020B0604020202020204" pitchFamily="34" charset="0"/>
              <a:cs typeface="Arial" panose="020B0604020202020204" pitchFamily="34" charset="0"/>
            </a:endParaRPr>
          </a:p>
          <a:p>
            <a:pPr marL="0" indent="0">
              <a:lnSpc>
                <a:spcPct val="100000"/>
              </a:lnSpc>
              <a:buNone/>
            </a:pPr>
            <a:r>
              <a:rPr lang="en-GB" sz="1800" i="1" dirty="0">
                <a:latin typeface="Arial" panose="020B0604020202020204" pitchFamily="34" charset="0"/>
                <a:cs typeface="Arial" panose="020B0604020202020204" pitchFamily="34" charset="0"/>
              </a:rPr>
              <a:t>Drwy newid natur rôl y cyngor a’i berthynas â chwsmeriaid, mae awdurdodau lleol yn chwilio am ddulliau amgen o ddiwallu anghenion cwsmeriaid ac felly rheoli’r galw’n well. Mae newid ymddygiad ymarferwyr rheng flaen, rheolwyr a chwsmeriaid yn aml yn un o’r ffactorau hollbwysig sy’n galluogi rheoli’r galw.”</a:t>
            </a:r>
          </a:p>
          <a:p>
            <a:pPr marL="0" indent="0" algn="ctr">
              <a:buNone/>
            </a:pPr>
            <a:endParaRPr lang="en-GB" sz="1800" i="1" dirty="0">
              <a:latin typeface="Arial" panose="020B0604020202020204" pitchFamily="34" charset="0"/>
              <a:cs typeface="Arial" panose="020B0604020202020204" pitchFamily="34" charset="0"/>
            </a:endParaRPr>
          </a:p>
          <a:p>
            <a:pPr marL="0" indent="0" algn="r">
              <a:buNone/>
            </a:pPr>
            <a:r>
              <a:rPr lang="en-GB" sz="1800" i="1" dirty="0">
                <a:latin typeface="Arial" panose="020B0604020202020204" pitchFamily="34" charset="0"/>
                <a:cs typeface="Arial" panose="020B0604020202020204" pitchFamily="34" charset="0"/>
              </a:rPr>
              <a:t>LGA (2013) Managing customer demand </a:t>
            </a:r>
          </a:p>
          <a:p>
            <a:pPr marL="0" indent="0" algn="r">
              <a:buNone/>
            </a:pPr>
            <a:r>
              <a:rPr lang="en-GB" sz="1800" i="1" dirty="0">
                <a:latin typeface="Arial" panose="020B0604020202020204" pitchFamily="34" charset="0"/>
                <a:cs typeface="Arial" panose="020B0604020202020204" pitchFamily="34" charset="0"/>
              </a:rPr>
              <a:t>Understanding and changing behaviours to help </a:t>
            </a:r>
            <a:r>
              <a:rPr lang="en-GB" sz="1800" i="1" dirty="0" smtClean="0">
                <a:latin typeface="Arial" panose="020B0604020202020204" pitchFamily="34" charset="0"/>
                <a:cs typeface="Arial" panose="020B0604020202020204" pitchFamily="34" charset="0"/>
              </a:rPr>
              <a:t/>
            </a:r>
            <a:br>
              <a:rPr lang="en-GB" sz="1800" i="1" dirty="0" smtClean="0">
                <a:latin typeface="Arial" panose="020B0604020202020204" pitchFamily="34" charset="0"/>
                <a:cs typeface="Arial" panose="020B0604020202020204" pitchFamily="34" charset="0"/>
              </a:rPr>
            </a:br>
            <a:r>
              <a:rPr lang="en-GB" sz="1800" i="1" dirty="0" smtClean="0">
                <a:latin typeface="Arial" panose="020B0604020202020204" pitchFamily="34" charset="0"/>
                <a:cs typeface="Arial" panose="020B0604020202020204" pitchFamily="34" charset="0"/>
              </a:rPr>
              <a:t>meet </a:t>
            </a:r>
            <a:r>
              <a:rPr lang="en-GB" sz="1800" i="1" dirty="0">
                <a:latin typeface="Arial" panose="020B0604020202020204" pitchFamily="34" charset="0"/>
                <a:cs typeface="Arial" panose="020B0604020202020204" pitchFamily="34" charset="0"/>
              </a:rPr>
              <a:t>the financial challenge </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311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7" name="Picture 6" descr="Image result for &quot;supply and demand&quot;"/>
          <p:cNvPicPr>
            <a:picLocks noChangeAspect="1" noChangeArrowheads="1"/>
          </p:cNvPicPr>
          <p:nvPr/>
        </p:nvPicPr>
        <p:blipFill>
          <a:blip r:embed="rId4" cstate="print">
            <a:extLst>
              <a:ext uri="{28A0092B-C50C-407E-A947-70E740481C1C}">
                <a14:useLocalDpi xmlns:a14="http://schemas.microsoft.com/office/drawing/2010/main" val="0"/>
              </a:ext>
            </a:extLst>
          </a:blip>
          <a:srcRect b="13095"/>
          <a:stretch>
            <a:fillRect/>
          </a:stretch>
        </p:blipFill>
        <p:spPr bwMode="auto">
          <a:xfrm>
            <a:off x="66819" y="0"/>
            <a:ext cx="710116" cy="783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4015441204"/>
              </p:ext>
            </p:extLst>
          </p:nvPr>
        </p:nvGraphicFramePr>
        <p:xfrm>
          <a:off x="628650" y="2153872"/>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799" y="0"/>
            <a:ext cx="707136" cy="786384"/>
          </a:xfrm>
          <a:prstGeom prst="rect">
            <a:avLst/>
          </a:prstGeom>
        </p:spPr>
      </p:pic>
      <p:sp>
        <p:nvSpPr>
          <p:cNvPr id="2"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 </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Beth mae’n ei olygu?</a:t>
            </a:r>
            <a:endParaRPr lang="en-US"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795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Wedi’u hanelu at y canlynol…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6660781"/>
              </p:ext>
            </p:extLst>
          </p:nvPr>
        </p:nvGraphicFramePr>
        <p:xfrm>
          <a:off x="467544" y="1988840"/>
          <a:ext cx="822960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defRPr/>
            </a:pPr>
            <a:fld id="{6BEB963A-8BEF-4CEE-96B7-2734AD593D9D}" type="slidenum">
              <a:rPr lang="en-GB" smtClean="0">
                <a:solidFill>
                  <a:prstClr val="black">
                    <a:tint val="75000"/>
                  </a:prstClr>
                </a:solidFill>
              </a:rPr>
              <a:pPr>
                <a:defRPr/>
              </a:pPr>
              <a:t>4</a:t>
            </a:fld>
            <a:endParaRPr lang="en-GB" dirty="0">
              <a:solidFill>
                <a:prstClr val="black">
                  <a:tint val="75000"/>
                </a:prstClr>
              </a:solidFill>
            </a:endParaRPr>
          </a:p>
        </p:txBody>
      </p:sp>
    </p:spTree>
    <p:extLst>
      <p:ext uri="{BB962C8B-B14F-4D97-AF65-F5344CB8AC3E}">
        <p14:creationId xmlns:p14="http://schemas.microsoft.com/office/powerpoint/2010/main" val="3006301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 y="0"/>
            <a:ext cx="707136" cy="786384"/>
          </a:xfrm>
          <a:prstGeom prst="rect">
            <a:avLst/>
          </a:prstGeom>
        </p:spPr>
      </p:pic>
      <p:sp>
        <p:nvSpPr>
          <p:cNvPr id="40" name="Title 39"/>
          <p:cNvSpPr>
            <a:spLocks noGrp="1"/>
          </p:cNvSpPr>
          <p:nvPr>
            <p:ph type="title"/>
          </p:nvPr>
        </p:nvSpPr>
        <p:spPr/>
        <p:txBody>
          <a:bodyPr>
            <a:normAutofit/>
          </a:bodyPr>
          <a:lstStyle/>
          <a:p>
            <a:r>
              <a:rPr lang="en-GB" sz="3600" b="1" dirty="0">
                <a:solidFill>
                  <a:srgbClr val="00B050"/>
                </a:solidFill>
                <a:latin typeface="Arial" panose="020B0604020202020204" pitchFamily="34" charset="0"/>
                <a:cs typeface="Arial" panose="020B0604020202020204" pitchFamily="34" charset="0"/>
              </a:rPr>
              <a:t>Rheoli’r galw</a:t>
            </a:r>
            <a:br>
              <a:rPr lang="en-GB" sz="3600" b="1" dirty="0">
                <a:solidFill>
                  <a:srgbClr val="00B050"/>
                </a:solidFill>
                <a:latin typeface="Arial" panose="020B0604020202020204" pitchFamily="34" charset="0"/>
                <a:cs typeface="Arial" panose="020B0604020202020204" pitchFamily="34" charset="0"/>
              </a:rPr>
            </a:br>
            <a:r>
              <a:rPr lang="en-GB" sz="3600" b="1" dirty="0">
                <a:solidFill>
                  <a:srgbClr val="00B050"/>
                </a:solidFill>
                <a:latin typeface="Arial" panose="020B0604020202020204" pitchFamily="34" charset="0"/>
                <a:cs typeface="Arial" panose="020B0604020202020204" pitchFamily="34" charset="0"/>
              </a:rPr>
              <a:t>Beth mae’n ei olygu?</a:t>
            </a:r>
            <a:endParaRPr lang="en-GB" sz="3600" dirty="0"/>
          </a:p>
        </p:txBody>
      </p:sp>
      <p:sp>
        <p:nvSpPr>
          <p:cNvPr id="55" name="Isosceles Triangle 54"/>
          <p:cNvSpPr/>
          <p:nvPr/>
        </p:nvSpPr>
        <p:spPr>
          <a:xfrm rot="10800000">
            <a:off x="4277320" y="2668905"/>
            <a:ext cx="3188970" cy="2777490"/>
          </a:xfrm>
          <a:prstGeom prst="triangle">
            <a:avLst/>
          </a:prstGeom>
          <a:scene3d>
            <a:camera prst="orthographicFront">
              <a:rot lat="0" lon="21599991"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856" y="3425429"/>
            <a:ext cx="14288" cy="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18606" y="5177455"/>
            <a:ext cx="1043876"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Dyfodol</a:t>
            </a:r>
          </a:p>
        </p:txBody>
      </p:sp>
      <p:sp>
        <p:nvSpPr>
          <p:cNvPr id="9" name="TextBox 8"/>
          <p:cNvSpPr txBox="1"/>
          <p:nvPr/>
        </p:nvSpPr>
        <p:spPr>
          <a:xfrm>
            <a:off x="1062991" y="2468880"/>
            <a:ext cx="748923" cy="369332"/>
          </a:xfrm>
          <a:prstGeom prst="rect">
            <a:avLst/>
          </a:prstGeom>
          <a:noFill/>
        </p:spPr>
        <p:txBody>
          <a:bodyPr wrap="none" rtlCol="0">
            <a:spAutoFit/>
          </a:bodyPr>
          <a:lstStyle/>
          <a:p>
            <a:r>
              <a:rPr lang="en-GB" b="1" dirty="0">
                <a:latin typeface="Arial" panose="020B0604020202020204" pitchFamily="34" charset="0"/>
                <a:cs typeface="Arial" panose="020B0604020202020204" pitchFamily="34" charset="0"/>
              </a:rPr>
              <a:t>Nawr</a:t>
            </a:r>
          </a:p>
        </p:txBody>
      </p:sp>
      <p:cxnSp>
        <p:nvCxnSpPr>
          <p:cNvPr id="8" name="Straight Connector 7"/>
          <p:cNvCxnSpPr/>
          <p:nvPr/>
        </p:nvCxnSpPr>
        <p:spPr>
          <a:xfrm>
            <a:off x="1097280" y="4937760"/>
            <a:ext cx="26843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Isosceles Triangle 3"/>
          <p:cNvSpPr/>
          <p:nvPr/>
        </p:nvSpPr>
        <p:spPr>
          <a:xfrm>
            <a:off x="857250" y="2571750"/>
            <a:ext cx="3188970" cy="2794636"/>
          </a:xfrm>
          <a:prstGeom prst="triangle">
            <a:avLst/>
          </a:prstGeom>
          <a:scene3d>
            <a:camera prst="orthographicFront">
              <a:rot lat="0" lon="21599991"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5" name="Straight Connector 14"/>
          <p:cNvCxnSpPr/>
          <p:nvPr/>
        </p:nvCxnSpPr>
        <p:spPr>
          <a:xfrm>
            <a:off x="1354455" y="4537710"/>
            <a:ext cx="21888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1879" y="5027860"/>
            <a:ext cx="1471237" cy="300082"/>
          </a:xfrm>
          <a:prstGeom prst="rect">
            <a:avLst/>
          </a:prstGeom>
          <a:noFill/>
        </p:spPr>
        <p:txBody>
          <a:bodyPr wrap="none" rtlCol="0">
            <a:spAutoFit/>
          </a:bodyPr>
          <a:lstStyle/>
          <a:p>
            <a:r>
              <a:rPr lang="en-GB" sz="1350" b="1" dirty="0"/>
              <a:t>Darpariaeth aciwt</a:t>
            </a:r>
          </a:p>
        </p:txBody>
      </p:sp>
      <p:sp>
        <p:nvSpPr>
          <p:cNvPr id="35" name="TextBox 34"/>
          <p:cNvSpPr txBox="1"/>
          <p:nvPr/>
        </p:nvSpPr>
        <p:spPr>
          <a:xfrm>
            <a:off x="1209945" y="4513511"/>
            <a:ext cx="2573333" cy="507831"/>
          </a:xfrm>
          <a:prstGeom prst="rect">
            <a:avLst/>
          </a:prstGeom>
          <a:noFill/>
        </p:spPr>
        <p:txBody>
          <a:bodyPr wrap="none" rtlCol="0">
            <a:spAutoFit/>
          </a:bodyPr>
          <a:lstStyle/>
          <a:p>
            <a:pPr algn="ctr"/>
            <a:r>
              <a:rPr lang="en-GB" sz="1350" b="1" dirty="0"/>
              <a:t>Gofal cymdeithasol a </a:t>
            </a:r>
            <a:br>
              <a:rPr lang="en-GB" sz="1350" b="1" dirty="0"/>
            </a:br>
            <a:r>
              <a:rPr lang="en-GB" sz="1350" b="1" dirty="0"/>
              <a:t>darpariaeth iechyd yn y gymuned</a:t>
            </a:r>
          </a:p>
        </p:txBody>
      </p:sp>
      <p:sp>
        <p:nvSpPr>
          <p:cNvPr id="36" name="TextBox 35"/>
          <p:cNvSpPr txBox="1"/>
          <p:nvPr/>
        </p:nvSpPr>
        <p:spPr>
          <a:xfrm>
            <a:off x="1828304" y="4223072"/>
            <a:ext cx="1263424" cy="300082"/>
          </a:xfrm>
          <a:prstGeom prst="rect">
            <a:avLst/>
          </a:prstGeom>
          <a:noFill/>
        </p:spPr>
        <p:txBody>
          <a:bodyPr wrap="none" rtlCol="0">
            <a:spAutoFit/>
          </a:bodyPr>
          <a:lstStyle/>
          <a:p>
            <a:pPr algn="ctr"/>
            <a:r>
              <a:rPr lang="en-GB" sz="1350" b="1" dirty="0"/>
              <a:t>Gofal </a:t>
            </a:r>
            <a:r>
              <a:rPr lang="en-GB" sz="1350" b="1" dirty="0" smtClean="0"/>
              <a:t>sylfaenol</a:t>
            </a:r>
            <a:endParaRPr lang="en-GB" sz="1350" b="1" dirty="0"/>
          </a:p>
        </p:txBody>
      </p:sp>
      <p:sp>
        <p:nvSpPr>
          <p:cNvPr id="37" name="TextBox 36"/>
          <p:cNvSpPr txBox="1"/>
          <p:nvPr/>
        </p:nvSpPr>
        <p:spPr>
          <a:xfrm>
            <a:off x="1696417" y="3824139"/>
            <a:ext cx="1484445" cy="300082"/>
          </a:xfrm>
          <a:prstGeom prst="rect">
            <a:avLst/>
          </a:prstGeom>
          <a:noFill/>
        </p:spPr>
        <p:txBody>
          <a:bodyPr wrap="none" rtlCol="0">
            <a:spAutoFit/>
          </a:bodyPr>
          <a:lstStyle/>
          <a:p>
            <a:pPr algn="ctr"/>
            <a:r>
              <a:rPr lang="en-GB" sz="1350" b="1" dirty="0"/>
              <a:t>Iechyd </a:t>
            </a:r>
            <a:r>
              <a:rPr lang="en-GB" sz="1350" b="1" dirty="0" smtClean="0"/>
              <a:t>cyhoeddus</a:t>
            </a:r>
            <a:endParaRPr lang="en-GB" sz="1350" b="1" dirty="0"/>
          </a:p>
        </p:txBody>
      </p:sp>
      <p:grpSp>
        <p:nvGrpSpPr>
          <p:cNvPr id="2056" name="Group 2055"/>
          <p:cNvGrpSpPr/>
          <p:nvPr/>
        </p:nvGrpSpPr>
        <p:grpSpPr>
          <a:xfrm>
            <a:off x="1108710" y="3749040"/>
            <a:ext cx="2684373" cy="1223010"/>
            <a:chOff x="1478280" y="3992880"/>
            <a:chExt cx="3579164" cy="1630680"/>
          </a:xfrm>
        </p:grpSpPr>
        <p:cxnSp>
          <p:nvCxnSpPr>
            <p:cNvPr id="16" name="Straight Connector 15"/>
            <p:cNvCxnSpPr/>
            <p:nvPr/>
          </p:nvCxnSpPr>
          <p:spPr>
            <a:xfrm>
              <a:off x="2136456" y="4495800"/>
              <a:ext cx="2283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80296" y="3992880"/>
              <a:ext cx="1780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78280" y="5623560"/>
              <a:ext cx="35791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637890" y="3259783"/>
            <a:ext cx="1682640" cy="507831"/>
          </a:xfrm>
          <a:prstGeom prst="rect">
            <a:avLst/>
          </a:prstGeom>
          <a:noFill/>
        </p:spPr>
        <p:txBody>
          <a:bodyPr wrap="none" rtlCol="0">
            <a:spAutoFit/>
          </a:bodyPr>
          <a:lstStyle/>
          <a:p>
            <a:pPr algn="ctr"/>
            <a:r>
              <a:rPr lang="en-GB" sz="1350" b="1" dirty="0">
                <a:solidFill>
                  <a:srgbClr val="C00000"/>
                </a:solidFill>
              </a:rPr>
              <a:t>Hunanreolaeth a </a:t>
            </a:r>
            <a:br>
              <a:rPr lang="en-GB" sz="1350" b="1" dirty="0">
                <a:solidFill>
                  <a:srgbClr val="C00000"/>
                </a:solidFill>
              </a:rPr>
            </a:br>
            <a:r>
              <a:rPr lang="en-GB" sz="1350" b="1" dirty="0">
                <a:solidFill>
                  <a:srgbClr val="C00000"/>
                </a:solidFill>
              </a:rPr>
              <a:t>grymuso cymunedau</a:t>
            </a:r>
          </a:p>
        </p:txBody>
      </p:sp>
      <p:cxnSp>
        <p:nvCxnSpPr>
          <p:cNvPr id="52" name="Straight Connector 51"/>
          <p:cNvCxnSpPr/>
          <p:nvPr/>
        </p:nvCxnSpPr>
        <p:spPr>
          <a:xfrm rot="10800000">
            <a:off x="5008001" y="3955271"/>
            <a:ext cx="17123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259462" y="4389612"/>
            <a:ext cx="120600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4529618" y="3120881"/>
            <a:ext cx="26843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a:off x="4789170" y="3513587"/>
            <a:ext cx="2160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44846" y="2657476"/>
            <a:ext cx="1682640" cy="507831"/>
          </a:xfrm>
          <a:prstGeom prst="rect">
            <a:avLst/>
          </a:prstGeom>
          <a:noFill/>
        </p:spPr>
        <p:txBody>
          <a:bodyPr wrap="none" rtlCol="0">
            <a:spAutoFit/>
          </a:bodyPr>
          <a:lstStyle/>
          <a:p>
            <a:pPr algn="ctr"/>
            <a:r>
              <a:rPr lang="en-GB" sz="1350" b="1" dirty="0">
                <a:solidFill>
                  <a:srgbClr val="C00000"/>
                </a:solidFill>
              </a:rPr>
              <a:t>Hunanreolaeth a </a:t>
            </a:r>
            <a:br>
              <a:rPr lang="en-GB" sz="1350" b="1" dirty="0">
                <a:solidFill>
                  <a:srgbClr val="C00000"/>
                </a:solidFill>
              </a:rPr>
            </a:br>
            <a:r>
              <a:rPr lang="en-GB" sz="1350" b="1" dirty="0">
                <a:solidFill>
                  <a:srgbClr val="C00000"/>
                </a:solidFill>
              </a:rPr>
              <a:t>grymuso cymunedau</a:t>
            </a:r>
          </a:p>
        </p:txBody>
      </p:sp>
      <p:sp>
        <p:nvSpPr>
          <p:cNvPr id="59" name="TextBox 58"/>
          <p:cNvSpPr txBox="1"/>
          <p:nvPr/>
        </p:nvSpPr>
        <p:spPr>
          <a:xfrm>
            <a:off x="5121960" y="3196382"/>
            <a:ext cx="1484445" cy="300082"/>
          </a:xfrm>
          <a:prstGeom prst="rect">
            <a:avLst/>
          </a:prstGeom>
          <a:noFill/>
        </p:spPr>
        <p:txBody>
          <a:bodyPr wrap="none" rtlCol="0">
            <a:spAutoFit/>
          </a:bodyPr>
          <a:lstStyle/>
          <a:p>
            <a:pPr algn="ctr"/>
            <a:r>
              <a:rPr lang="en-GB" sz="1350" b="1" dirty="0"/>
              <a:t>Iechyd </a:t>
            </a:r>
            <a:r>
              <a:rPr lang="en-GB" sz="1350" b="1" dirty="0" smtClean="0"/>
              <a:t>cyhoeddus</a:t>
            </a:r>
            <a:endParaRPr lang="en-GB" sz="1350" b="1" dirty="0"/>
          </a:p>
        </p:txBody>
      </p:sp>
      <p:sp>
        <p:nvSpPr>
          <p:cNvPr id="60" name="TextBox 59"/>
          <p:cNvSpPr txBox="1"/>
          <p:nvPr/>
        </p:nvSpPr>
        <p:spPr>
          <a:xfrm>
            <a:off x="5259898" y="3574911"/>
            <a:ext cx="1250407" cy="300082"/>
          </a:xfrm>
          <a:prstGeom prst="rect">
            <a:avLst/>
          </a:prstGeom>
          <a:noFill/>
        </p:spPr>
        <p:txBody>
          <a:bodyPr wrap="none" rtlCol="0">
            <a:spAutoFit/>
          </a:bodyPr>
          <a:lstStyle/>
          <a:p>
            <a:pPr algn="ctr"/>
            <a:r>
              <a:rPr lang="en-GB" sz="1350" b="1" dirty="0"/>
              <a:t>Gofal sylfaenol</a:t>
            </a:r>
          </a:p>
        </p:txBody>
      </p:sp>
      <p:sp>
        <p:nvSpPr>
          <p:cNvPr id="61" name="TextBox 60"/>
          <p:cNvSpPr txBox="1"/>
          <p:nvPr/>
        </p:nvSpPr>
        <p:spPr>
          <a:xfrm>
            <a:off x="4626466" y="3924665"/>
            <a:ext cx="2610843" cy="507831"/>
          </a:xfrm>
          <a:prstGeom prst="rect">
            <a:avLst/>
          </a:prstGeom>
          <a:noFill/>
        </p:spPr>
        <p:txBody>
          <a:bodyPr wrap="none" rtlCol="0">
            <a:spAutoFit/>
          </a:bodyPr>
          <a:lstStyle/>
          <a:p>
            <a:pPr algn="ctr"/>
            <a:r>
              <a:rPr lang="en-GB" sz="1350" b="1" dirty="0"/>
              <a:t>Gofal cymdeithasol a </a:t>
            </a:r>
            <a:r>
              <a:rPr lang="en-GB" sz="1350" b="1" dirty="0" smtClean="0"/>
              <a:t>darpariaeth </a:t>
            </a:r>
            <a:br>
              <a:rPr lang="en-GB" sz="1350" b="1" dirty="0" smtClean="0"/>
            </a:br>
            <a:r>
              <a:rPr lang="en-GB" sz="1350" b="1" dirty="0" smtClean="0"/>
              <a:t>iechyd </a:t>
            </a:r>
            <a:r>
              <a:rPr lang="en-GB" sz="1350" b="1" dirty="0"/>
              <a:t>yn y gymuned</a:t>
            </a:r>
          </a:p>
        </p:txBody>
      </p:sp>
      <p:sp>
        <p:nvSpPr>
          <p:cNvPr id="62" name="TextBox 61"/>
          <p:cNvSpPr txBox="1"/>
          <p:nvPr/>
        </p:nvSpPr>
        <p:spPr>
          <a:xfrm>
            <a:off x="5270751" y="4525945"/>
            <a:ext cx="1471237" cy="300082"/>
          </a:xfrm>
          <a:prstGeom prst="rect">
            <a:avLst/>
          </a:prstGeom>
          <a:noFill/>
        </p:spPr>
        <p:txBody>
          <a:bodyPr wrap="none" rtlCol="0">
            <a:spAutoFit/>
          </a:bodyPr>
          <a:lstStyle/>
          <a:p>
            <a:r>
              <a:rPr lang="en-GB" sz="1350" b="1" dirty="0"/>
              <a:t>Darpariaeth aciwt</a:t>
            </a:r>
          </a:p>
        </p:txBody>
      </p:sp>
      <p:sp>
        <p:nvSpPr>
          <p:cNvPr id="2061" name="Bent Arrow 2060"/>
          <p:cNvSpPr/>
          <p:nvPr/>
        </p:nvSpPr>
        <p:spPr>
          <a:xfrm rot="16200000">
            <a:off x="2167817" y="4755192"/>
            <a:ext cx="489969" cy="1712358"/>
          </a:xfrm>
          <a:prstGeom prst="bentArrow">
            <a:avLst>
              <a:gd name="adj1" fmla="val 45190"/>
              <a:gd name="adj2" fmla="val 2259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65" name="TextBox 64"/>
          <p:cNvSpPr txBox="1"/>
          <p:nvPr/>
        </p:nvSpPr>
        <p:spPr>
          <a:xfrm>
            <a:off x="1744093" y="5606213"/>
            <a:ext cx="2037560"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Dechrau gydag argyfwng</a:t>
            </a:r>
          </a:p>
        </p:txBody>
      </p:sp>
      <p:sp>
        <p:nvSpPr>
          <p:cNvPr id="67" name="Bent Arrow 66"/>
          <p:cNvSpPr/>
          <p:nvPr/>
        </p:nvSpPr>
        <p:spPr>
          <a:xfrm rot="5400000">
            <a:off x="5584274" y="1611362"/>
            <a:ext cx="489969" cy="1712358"/>
          </a:xfrm>
          <a:prstGeom prst="bentArrow">
            <a:avLst>
              <a:gd name="adj1" fmla="val 45190"/>
              <a:gd name="adj2" fmla="val 2259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68" name="TextBox 67"/>
          <p:cNvSpPr txBox="1"/>
          <p:nvPr/>
        </p:nvSpPr>
        <p:spPr>
          <a:xfrm>
            <a:off x="4915930" y="2207685"/>
            <a:ext cx="1999220" cy="276999"/>
          </a:xfrm>
          <a:prstGeom prst="rect">
            <a:avLst/>
          </a:prstGeom>
          <a:noFill/>
        </p:spPr>
        <p:txBody>
          <a:bodyPr wrap="square" rtlCol="0">
            <a:spAutoFit/>
          </a:bodyPr>
          <a:lstStyle>
            <a:defPPr>
              <a:defRPr lang="en-US"/>
            </a:defPPr>
            <a:lvl1pPr>
              <a:defRPr b="1">
                <a:solidFill>
                  <a:schemeClr val="bg1"/>
                </a:solidFill>
                <a:latin typeface="Arial" panose="020B0604020202020204" pitchFamily="34" charset="0"/>
                <a:cs typeface="Arial" panose="020B0604020202020204" pitchFamily="34" charset="0"/>
              </a:defRPr>
            </a:lvl1pPr>
          </a:lstStyle>
          <a:p>
            <a:r>
              <a:rPr lang="en-GB" sz="1200" dirty="0"/>
              <a:t>Dechrau gydag iechyd</a:t>
            </a:r>
          </a:p>
        </p:txBody>
      </p:sp>
      <p:sp>
        <p:nvSpPr>
          <p:cNvPr id="74" name="Rectangle 73"/>
          <p:cNvSpPr/>
          <p:nvPr/>
        </p:nvSpPr>
        <p:spPr>
          <a:xfrm>
            <a:off x="1040130" y="2282130"/>
            <a:ext cx="531019" cy="8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Tree>
    <p:extLst>
      <p:ext uri="{BB962C8B-B14F-4D97-AF65-F5344CB8AC3E}">
        <p14:creationId xmlns:p14="http://schemas.microsoft.com/office/powerpoint/2010/main" val="2484923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srcRect l="17439" r="3366"/>
          <a:stretch>
            <a:fillRect/>
          </a:stretch>
        </p:blipFill>
        <p:spPr bwMode="auto">
          <a:xfrm>
            <a:off x="13063" y="26126"/>
            <a:ext cx="796834" cy="704518"/>
          </a:xfrm>
          <a:prstGeom prst="rect">
            <a:avLst/>
          </a:prstGeom>
          <a:noFill/>
          <a:ln w="9525">
            <a:noFill/>
            <a:miter lim="800000"/>
            <a:headEnd/>
            <a:tailEnd/>
          </a:ln>
        </p:spPr>
      </p:pic>
      <p:sp>
        <p:nvSpPr>
          <p:cNvPr id="3" name="Content Placeholder 2"/>
          <p:cNvSpPr>
            <a:spLocks noGrp="1"/>
          </p:cNvSpPr>
          <p:nvPr>
            <p:ph idx="1"/>
          </p:nvPr>
        </p:nvSpPr>
        <p:spPr/>
        <p:txBody>
          <a:bodyPr>
            <a:noAutofit/>
          </a:bodyPr>
          <a:lstStyle/>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Canolbwyntio ar wella canlyniadau a hyrwyddo mwy o </a:t>
            </a:r>
            <a:r>
              <a:rPr lang="en-GB" sz="1800" dirty="0" smtClean="0">
                <a:latin typeface="Arial" panose="020B0604020202020204" pitchFamily="34" charset="0"/>
                <a:cs typeface="Arial" panose="020B0604020202020204" pitchFamily="34" charset="0"/>
              </a:rPr>
              <a:t>annibyniaeth</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Darparu gofal mewn ffyrdd sy’n gwneud pobl yn llai dibynnol ar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y gwasanaethau</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Helpu pobl â chyflyrau hirdymor i hunanreoli’r cyflyrau hynny yn cynnwys gofal </a:t>
            </a:r>
            <a:r>
              <a:rPr lang="en-GB" sz="1800" dirty="0" smtClean="0">
                <a:latin typeface="Arial" panose="020B0604020202020204" pitchFamily="34" charset="0"/>
                <a:cs typeface="Arial" panose="020B0604020202020204" pitchFamily="34" charset="0"/>
              </a:rPr>
              <a:t>dementia</a:t>
            </a:r>
            <a:endParaRPr lang="en-GB" sz="1800" dirty="0">
              <a:latin typeface="Arial" panose="020B0604020202020204" pitchFamily="34" charset="0"/>
              <a:cs typeface="Arial" panose="020B0604020202020204" pitchFamily="34" charset="0"/>
            </a:endParaRPr>
          </a:p>
          <a:p>
            <a:pPr>
              <a:lnSpc>
                <a:spcPct val="110000"/>
              </a:lnSpc>
            </a:pPr>
            <a:r>
              <a:rPr lang="en-GB" sz="1800" dirty="0">
                <a:latin typeface="Arial" panose="020B0604020202020204" pitchFamily="34" charset="0"/>
                <a:cs typeface="Arial" panose="020B0604020202020204" pitchFamily="34" charset="0"/>
              </a:rPr>
              <a:t>Bwriad i gefnogi arferion sy’n rhoi cyfle i gwsmeriaid ag anghenion hirdymor i wneud </a:t>
            </a:r>
            <a:r>
              <a:rPr lang="en-GB" sz="1800" dirty="0" smtClean="0">
                <a:latin typeface="Arial" panose="020B0604020202020204" pitchFamily="34" charset="0"/>
                <a:cs typeface="Arial" panose="020B0604020202020204" pitchFamily="34" charset="0"/>
              </a:rPr>
              <a:t>cynnydd</a:t>
            </a: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a:p>
            <a:pPr>
              <a:lnSpc>
                <a:spcPct val="110000"/>
              </a:lnSpc>
            </a:pPr>
            <a:endParaRPr lang="en-GB"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stretch>
            <a:fillRect/>
          </a:stretch>
        </p:blipFill>
        <p:spPr>
          <a:xfrm>
            <a:off x="180" y="-3175"/>
            <a:ext cx="829813" cy="705600"/>
          </a:xfrm>
          <a:prstGeom prst="rect">
            <a:avLst/>
          </a:prstGeom>
        </p:spPr>
      </p:pic>
      <p:sp>
        <p:nvSpPr>
          <p:cNvPr id="5"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Dylunio gwasanaethau</a:t>
            </a:r>
            <a:endParaRPr lang="en-US" sz="32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090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cstate="print"/>
          <a:srcRect l="17439" r="3366"/>
          <a:stretch>
            <a:fillRect/>
          </a:stretch>
        </p:blipFill>
        <p:spPr bwMode="auto">
          <a:xfrm>
            <a:off x="13063" y="26126"/>
            <a:ext cx="796834" cy="704518"/>
          </a:xfrm>
          <a:prstGeom prst="rect">
            <a:avLst/>
          </a:prstGeom>
          <a:noFill/>
          <a:ln w="9525">
            <a:noFill/>
            <a:miter lim="800000"/>
            <a:headEnd/>
            <a:tailEnd/>
          </a:ln>
        </p:spPr>
      </p:pic>
      <p:sp>
        <p:nvSpPr>
          <p:cNvPr id="3" name="Content Placeholder 2"/>
          <p:cNvSpPr>
            <a:spLocks noGrp="1"/>
          </p:cNvSpPr>
          <p:nvPr>
            <p:ph idx="1"/>
          </p:nvPr>
        </p:nvSpPr>
        <p:spPr/>
        <p:txBody>
          <a:bodyPr>
            <a:noAutofit/>
          </a:bodyPr>
          <a:lstStyle/>
          <a:p>
            <a:pPr marL="172800"/>
            <a:r>
              <a:rPr lang="en-GB" sz="1800" dirty="0">
                <a:latin typeface="Arial" panose="020B0604020202020204" pitchFamily="34" charset="0"/>
                <a:cs typeface="Arial" panose="020B0604020202020204" pitchFamily="34" charset="0"/>
              </a:rPr>
              <a:t>Asesiad poblogaeth, mapio gwasanaethau a dadansoddiad o fylchau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 </a:t>
            </a:r>
            <a:r>
              <a:rPr lang="en-GB" sz="1800" dirty="0">
                <a:latin typeface="Arial" panose="020B0604020202020204" pitchFamily="34" charset="0"/>
                <a:cs typeface="Arial" panose="020B0604020202020204" pitchFamily="34" charset="0"/>
              </a:rPr>
              <a:t>ansawdd </a:t>
            </a:r>
            <a:r>
              <a:rPr lang="en-GB" sz="1800" dirty="0" smtClean="0">
                <a:latin typeface="Arial" panose="020B0604020202020204" pitchFamily="34" charset="0"/>
                <a:cs typeface="Arial" panose="020B0604020202020204" pitchFamily="34" charset="0"/>
              </a:rPr>
              <a:t>da</a:t>
            </a:r>
            <a:endParaRPr lang="en-GB" sz="1800" dirty="0">
              <a:latin typeface="Arial" panose="020B0604020202020204" pitchFamily="34" charset="0"/>
              <a:cs typeface="Arial" panose="020B0604020202020204" pitchFamily="34" charset="0"/>
            </a:endParaRPr>
          </a:p>
          <a:p>
            <a:pPr marL="172800"/>
            <a:r>
              <a:rPr lang="en-GB" sz="1800" dirty="0">
                <a:latin typeface="Arial" panose="020B0604020202020204" pitchFamily="34" charset="0"/>
                <a:cs typeface="Arial" panose="020B0604020202020204" pitchFamily="34" charset="0"/>
              </a:rPr>
              <a:t>Datblygu strategaethau comisiynu ar y cyd sy’n: </a:t>
            </a:r>
            <a:endParaRPr lang="en-US" sz="1800" dirty="0">
              <a:latin typeface="Arial" panose="020B0604020202020204" pitchFamily="34" charset="0"/>
              <a:cs typeface="Arial" panose="020B0604020202020204" pitchFamily="34" charset="0"/>
            </a:endParaRPr>
          </a:p>
          <a:p>
            <a:pPr marL="515700" lvl="3">
              <a:spcBef>
                <a:spcPts val="750"/>
              </a:spcBef>
            </a:pPr>
            <a:r>
              <a:rPr lang="en-GB" dirty="0">
                <a:latin typeface="Arial" panose="020B0604020202020204" pitchFamily="34" charset="0"/>
                <a:cs typeface="Arial" panose="020B0604020202020204" pitchFamily="34" charset="0"/>
              </a:rPr>
              <a:t>Cynorthwyo pobl i wella ar ôl ymyrraeth feddygol a datblygu gwasanaethau gofal y tu allan i’r ysbyty i gefnogi’r nod </a:t>
            </a:r>
            <a:r>
              <a:rPr lang="en-GB" dirty="0" smtClean="0">
                <a:latin typeface="Arial" panose="020B0604020202020204" pitchFamily="34" charset="0"/>
                <a:cs typeface="Arial" panose="020B0604020202020204" pitchFamily="34" charset="0"/>
              </a:rPr>
              <a:t>hwn</a:t>
            </a:r>
            <a:endParaRPr lang="en-GB" dirty="0">
              <a:latin typeface="Arial" panose="020B0604020202020204" pitchFamily="34" charset="0"/>
              <a:cs typeface="Arial" panose="020B0604020202020204" pitchFamily="34" charset="0"/>
            </a:endParaRPr>
          </a:p>
          <a:p>
            <a:pPr marL="515700" lvl="3">
              <a:spcBef>
                <a:spcPts val="750"/>
              </a:spcBef>
            </a:pPr>
            <a:r>
              <a:rPr lang="en-GB" dirty="0">
                <a:latin typeface="Arial" panose="020B0604020202020204" pitchFamily="34" charset="0"/>
                <a:cs typeface="Arial" panose="020B0604020202020204" pitchFamily="34" charset="0"/>
              </a:rPr>
              <a:t>helpu </a:t>
            </a:r>
            <a:r>
              <a:rPr lang="en-GB" dirty="0" smtClean="0">
                <a:latin typeface="Arial" panose="020B0604020202020204" pitchFamily="34" charset="0"/>
                <a:cs typeface="Arial" panose="020B0604020202020204" pitchFamily="34" charset="0"/>
              </a:rPr>
              <a:t>unigolion </a:t>
            </a:r>
            <a:r>
              <a:rPr lang="en-GB" dirty="0">
                <a:latin typeface="Arial" panose="020B0604020202020204" pitchFamily="34" charset="0"/>
                <a:cs typeface="Arial" panose="020B0604020202020204" pitchFamily="34" charset="0"/>
              </a:rPr>
              <a:t>i reoli cyflyrau hirdymor yn well gyda chyngor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chymorth cliriach. Mae hyn yn cysylltu â ffisiotherapyddion a therapyddion galwedigaethol yn cefnogi staff gofal rheng </a:t>
            </a:r>
            <a:r>
              <a:rPr lang="en-GB" dirty="0" smtClean="0">
                <a:latin typeface="Arial" panose="020B0604020202020204" pitchFamily="34" charset="0"/>
                <a:cs typeface="Arial" panose="020B0604020202020204" pitchFamily="34" charset="0"/>
              </a:rPr>
              <a:t>flaen</a:t>
            </a:r>
            <a:endParaRPr lang="en-GB" dirty="0">
              <a:latin typeface="Arial" panose="020B0604020202020204" pitchFamily="34" charset="0"/>
              <a:cs typeface="Arial" panose="020B0604020202020204" pitchFamily="34" charset="0"/>
            </a:endParaRPr>
          </a:p>
          <a:p>
            <a:pPr marL="515700" lvl="3">
              <a:spcBef>
                <a:spcPts val="750"/>
              </a:spcBef>
            </a:pPr>
            <a:r>
              <a:rPr lang="en-GB" dirty="0">
                <a:latin typeface="Arial" panose="020B0604020202020204" pitchFamily="34" charset="0"/>
                <a:cs typeface="Arial" panose="020B0604020202020204" pitchFamily="34" charset="0"/>
              </a:rPr>
              <a:t>rhoi blaenoriaeth i reoli cyflyrau sy’n rhoi pobl hŷn mewn perygl </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o </a:t>
            </a:r>
            <a:r>
              <a:rPr lang="en-GB" dirty="0">
                <a:latin typeface="Arial" panose="020B0604020202020204" pitchFamily="34" charset="0"/>
                <a:cs typeface="Arial" panose="020B0604020202020204" pitchFamily="34" charset="0"/>
              </a:rPr>
              <a:t>gael eu derbyn i ofal preswyl </a:t>
            </a:r>
            <a:endParaRPr lang="en-US" dirty="0">
              <a:latin typeface="Arial" panose="020B0604020202020204" pitchFamily="34" charset="0"/>
              <a:cs typeface="Arial" panose="020B0604020202020204" pitchFamily="34" charset="0"/>
            </a:endParaRPr>
          </a:p>
          <a:p>
            <a:pPr marL="172800"/>
            <a:r>
              <a:rPr lang="en-GB" sz="1800" dirty="0">
                <a:latin typeface="Arial" panose="020B0604020202020204" pitchFamily="34" charset="0"/>
                <a:cs typeface="Arial" panose="020B0604020202020204" pitchFamily="34" charset="0"/>
              </a:rPr>
              <a:t>Buddsoddi mewn gwasanaethau a’u datblygu i dynnu adnoddau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 </a:t>
            </a:r>
            <a:r>
              <a:rPr lang="en-GB" sz="1800" dirty="0">
                <a:latin typeface="Arial" panose="020B0604020202020204" pitchFamily="34" charset="0"/>
                <a:cs typeface="Arial" panose="020B0604020202020204" pitchFamily="34" charset="0"/>
              </a:rPr>
              <a:t>ddarpariaeth aciwt a gofal amgen a’u defnyddio i </a:t>
            </a:r>
            <a:r>
              <a:rPr lang="en-GB" sz="1800" dirty="0" smtClean="0">
                <a:latin typeface="Arial" panose="020B0604020202020204" pitchFamily="34" charset="0"/>
                <a:cs typeface="Arial" panose="020B0604020202020204" pitchFamily="34" charset="0"/>
              </a:rPr>
              <a:t>ddarparu</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gwasanaethau </a:t>
            </a:r>
            <a:r>
              <a:rPr lang="en-GB" sz="1800" dirty="0">
                <a:latin typeface="Arial" panose="020B0604020202020204" pitchFamily="34" charset="0"/>
                <a:cs typeface="Arial" panose="020B0604020202020204" pitchFamily="34" charset="0"/>
              </a:rPr>
              <a:t>ataliol yn y gymuned a chymorth cynnar mwy </a:t>
            </a:r>
            <a:r>
              <a:rPr lang="en-GB" sz="1800" dirty="0" smtClean="0">
                <a:latin typeface="Arial" panose="020B0604020202020204" pitchFamily="34" charset="0"/>
                <a:cs typeface="Arial" panose="020B0604020202020204" pitchFamily="34" charset="0"/>
              </a:rPr>
              <a:t>effeithiol</a:t>
            </a:r>
            <a:endParaRPr lang="en-GB" sz="1800" dirty="0">
              <a:latin typeface="Arial" panose="020B0604020202020204" pitchFamily="34" charset="0"/>
              <a:cs typeface="Arial" panose="020B0604020202020204" pitchFamily="34" charset="0"/>
            </a:endParaRPr>
          </a:p>
          <a:p>
            <a:pPr marL="172800"/>
            <a:r>
              <a:rPr lang="en-GB" sz="1800" dirty="0">
                <a:latin typeface="Arial" panose="020B0604020202020204" pitchFamily="34" charset="0"/>
                <a:cs typeface="Arial" panose="020B0604020202020204" pitchFamily="34" charset="0"/>
              </a:rPr>
              <a:t>Gwobrwyo darparwyr am gyflawni canlyniadau sy’n hyrwyddo annibyniaeth.</a:t>
            </a:r>
            <a:endParaRPr lang="en-US" sz="1800" dirty="0">
              <a:latin typeface="Arial" panose="020B0604020202020204" pitchFamily="34" charset="0"/>
              <a:cs typeface="Arial" panose="020B0604020202020204" pitchFamily="34" charset="0"/>
            </a:endParaRPr>
          </a:p>
          <a:p>
            <a:pPr marL="172800"/>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180" y="-3175"/>
            <a:ext cx="829813" cy="705600"/>
          </a:xfrm>
          <a:prstGeom prst="rect">
            <a:avLst/>
          </a:prstGeom>
        </p:spPr>
      </p:pic>
      <p:sp>
        <p:nvSpPr>
          <p:cNvPr id="8" name="Title 7"/>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Cynllunio a chomisiynu</a:t>
            </a:r>
            <a:endParaRPr lang="en-GB" sz="3200" dirty="0"/>
          </a:p>
        </p:txBody>
      </p:sp>
    </p:spTree>
    <p:extLst>
      <p:ext uri="{BB962C8B-B14F-4D97-AF65-F5344CB8AC3E}">
        <p14:creationId xmlns:p14="http://schemas.microsoft.com/office/powerpoint/2010/main" val="3930062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nSpc>
                <a:spcPct val="110000"/>
              </a:lnSpc>
            </a:pPr>
            <a:endParaRPr lang="en-GB" sz="1800" dirty="0">
              <a:latin typeface="Arial" panose="020B0604020202020204" pitchFamily="34" charset="0"/>
              <a:cs typeface="Arial" panose="020B0604020202020204" pitchFamily="34" charset="0"/>
            </a:endParaRPr>
          </a:p>
          <a:p>
            <a:pPr lvl="0">
              <a:lnSpc>
                <a:spcPct val="110000"/>
              </a:lnSpc>
            </a:pPr>
            <a:r>
              <a:rPr lang="en-GB" sz="1800" dirty="0">
                <a:latin typeface="Arial" panose="020B0604020202020204" pitchFamily="34" charset="0"/>
                <a:cs typeface="Arial" panose="020B0604020202020204" pitchFamily="34" charset="0"/>
              </a:rPr>
              <a:t>Yr help cyntaf y dylid ei gynnig i unrhyw un yw gweld sut mae modd datrys problem yn unigolyn heb droi at ofal </a:t>
            </a:r>
            <a:r>
              <a:rPr lang="en-GB" sz="1800" dirty="0" smtClean="0">
                <a:latin typeface="Arial" panose="020B0604020202020204" pitchFamily="34" charset="0"/>
                <a:cs typeface="Arial" panose="020B0604020202020204" pitchFamily="34" charset="0"/>
              </a:rPr>
              <a:t>ffurfiol</a:t>
            </a:r>
            <a:endParaRPr lang="en-GB" sz="1800" dirty="0">
              <a:latin typeface="Arial" panose="020B0604020202020204" pitchFamily="34" charset="0"/>
              <a:cs typeface="Arial" panose="020B0604020202020204" pitchFamily="34" charset="0"/>
            </a:endParaRPr>
          </a:p>
          <a:p>
            <a:pPr lvl="0">
              <a:lnSpc>
                <a:spcPct val="110000"/>
              </a:lnSpc>
            </a:pPr>
            <a:r>
              <a:rPr lang="cy-GB" sz="1800" dirty="0">
                <a:latin typeface="Arial" panose="020B0604020202020204" pitchFamily="34" charset="0"/>
                <a:cs typeface="Arial" panose="020B0604020202020204" pitchFamily="34" charset="0"/>
              </a:rPr>
              <a:t>Ar gyfer y rheini sydd angen gofal a chymorth, dylai hyn fod yn seiliedig </a:t>
            </a:r>
            <a:r>
              <a:rPr lang="cy-GB" sz="1800" dirty="0" smtClean="0">
                <a:latin typeface="Arial" panose="020B0604020202020204" pitchFamily="34" charset="0"/>
                <a:cs typeface="Arial" panose="020B0604020202020204" pitchFamily="34" charset="0"/>
              </a:rPr>
              <a:t/>
            </a:r>
            <a:br>
              <a:rPr lang="cy-GB" sz="1800" dirty="0" smtClean="0">
                <a:latin typeface="Arial" panose="020B0604020202020204" pitchFamily="34" charset="0"/>
                <a:cs typeface="Arial" panose="020B0604020202020204" pitchFamily="34" charset="0"/>
              </a:rPr>
            </a:br>
            <a:r>
              <a:rPr lang="cy-GB" sz="1800" dirty="0" smtClean="0">
                <a:latin typeface="Arial" panose="020B0604020202020204" pitchFamily="34" charset="0"/>
                <a:cs typeface="Arial" panose="020B0604020202020204" pitchFamily="34" charset="0"/>
              </a:rPr>
              <a:t>ar </a:t>
            </a:r>
            <a:r>
              <a:rPr lang="cy-GB" sz="1800" dirty="0">
                <a:latin typeface="Arial" panose="020B0604020202020204" pitchFamily="34" charset="0"/>
                <a:cs typeface="Arial" panose="020B0604020202020204" pitchFamily="34" charset="0"/>
              </a:rPr>
              <a:t>geisio cynnig gwasanaethau seiliedig ar wella neu wasanaethau mwy arbenigol i’w cynorthwyo i fyw gyda’u cyflwr ar yr un pryd â sicrhau cymaint o gyfleoedd â phosibl iddynt fod yn </a:t>
            </a:r>
            <a:r>
              <a:rPr lang="cy-GB" sz="1800" dirty="0" smtClean="0">
                <a:latin typeface="Arial" panose="020B0604020202020204" pitchFamily="34" charset="0"/>
                <a:cs typeface="Arial" panose="020B0604020202020204" pitchFamily="34" charset="0"/>
              </a:rPr>
              <a:t>annibynnol</a:t>
            </a:r>
            <a:endParaRPr lang="en-US" sz="1800" dirty="0">
              <a:latin typeface="Arial" panose="020B0604020202020204" pitchFamily="34" charset="0"/>
              <a:cs typeface="Arial" panose="020B0604020202020204" pitchFamily="34" charset="0"/>
            </a:endParaRPr>
          </a:p>
          <a:p>
            <a:pPr lvl="0">
              <a:lnSpc>
                <a:spcPct val="110000"/>
              </a:lnSpc>
            </a:pPr>
            <a:r>
              <a:rPr lang="cy-GB" sz="1800" dirty="0">
                <a:latin typeface="Arial" panose="020B0604020202020204" pitchFamily="34" charset="0"/>
                <a:cs typeface="Arial" panose="020B0604020202020204" pitchFamily="34" charset="0"/>
              </a:rPr>
              <a:t>Dylai asesiadau ar gyfer gofal hirdymor gael eu cynnal gartref fel arfer, </a:t>
            </a:r>
            <a:r>
              <a:rPr lang="cy-GB" sz="1800" dirty="0" smtClean="0">
                <a:latin typeface="Arial" panose="020B0604020202020204" pitchFamily="34" charset="0"/>
                <a:cs typeface="Arial" panose="020B0604020202020204" pitchFamily="34" charset="0"/>
              </a:rPr>
              <a:t/>
            </a:r>
            <a:br>
              <a:rPr lang="cy-GB" sz="1800" dirty="0" smtClean="0">
                <a:latin typeface="Arial" panose="020B0604020202020204" pitchFamily="34" charset="0"/>
                <a:cs typeface="Arial" panose="020B0604020202020204" pitchFamily="34" charset="0"/>
              </a:rPr>
            </a:br>
            <a:r>
              <a:rPr lang="cy-GB" sz="1800" dirty="0" smtClean="0">
                <a:latin typeface="Arial" panose="020B0604020202020204" pitchFamily="34" charset="0"/>
                <a:cs typeface="Arial" panose="020B0604020202020204" pitchFamily="34" charset="0"/>
              </a:rPr>
              <a:t>ac </a:t>
            </a:r>
            <a:r>
              <a:rPr lang="cy-GB" sz="1800" dirty="0">
                <a:latin typeface="Arial" panose="020B0604020202020204" pitchFamily="34" charset="0"/>
                <a:cs typeface="Arial" panose="020B0604020202020204" pitchFamily="34" charset="0"/>
              </a:rPr>
              <a:t>eithrio mewn amgylchiadau eithriadol. Ni ddylai asesiadau am wasanaethau mwy hirdymor gael eu gwneud ar frys cyn ystyried ystod </a:t>
            </a:r>
            <a:r>
              <a:rPr lang="cy-GB" sz="1800" dirty="0" smtClean="0">
                <a:latin typeface="Arial" panose="020B0604020202020204" pitchFamily="34" charset="0"/>
                <a:cs typeface="Arial" panose="020B0604020202020204" pitchFamily="34" charset="0"/>
              </a:rPr>
              <a:t/>
            </a:r>
            <a:br>
              <a:rPr lang="cy-GB" sz="1800" dirty="0" smtClean="0">
                <a:latin typeface="Arial" panose="020B0604020202020204" pitchFamily="34" charset="0"/>
                <a:cs typeface="Arial" panose="020B0604020202020204" pitchFamily="34" charset="0"/>
              </a:rPr>
            </a:br>
            <a:r>
              <a:rPr lang="cy-GB" sz="1800" dirty="0" smtClean="0">
                <a:latin typeface="Arial" panose="020B0604020202020204" pitchFamily="34" charset="0"/>
                <a:cs typeface="Arial" panose="020B0604020202020204" pitchFamily="34" charset="0"/>
              </a:rPr>
              <a:t>o </a:t>
            </a:r>
            <a:r>
              <a:rPr lang="cy-GB" sz="1800" dirty="0">
                <a:latin typeface="Arial" panose="020B0604020202020204" pitchFamily="34" charset="0"/>
                <a:cs typeface="Arial" panose="020B0604020202020204" pitchFamily="34" charset="0"/>
              </a:rPr>
              <a:t>ymyriadau </a:t>
            </a:r>
            <a:r>
              <a:rPr lang="cy-GB" sz="1800" dirty="0" smtClean="0">
                <a:latin typeface="Arial" panose="020B0604020202020204" pitchFamily="34" charset="0"/>
                <a:cs typeface="Arial" panose="020B0604020202020204" pitchFamily="34" charset="0"/>
              </a:rPr>
              <a:t>priodol</a:t>
            </a:r>
            <a:endParaRPr lang="en-US" sz="1800" dirty="0">
              <a:latin typeface="Arial" panose="020B0604020202020204" pitchFamily="34" charset="0"/>
              <a:cs typeface="Arial" panose="020B0604020202020204" pitchFamily="34" charset="0"/>
            </a:endParaRPr>
          </a:p>
          <a:p>
            <a:pPr lvl="0">
              <a:lnSpc>
                <a:spcPct val="110000"/>
              </a:lnSpc>
            </a:pPr>
            <a:r>
              <a:rPr lang="cy-GB" sz="1800" dirty="0">
                <a:latin typeface="Arial" panose="020B0604020202020204" pitchFamily="34" charset="0"/>
                <a:cs typeface="Arial" panose="020B0604020202020204" pitchFamily="34" charset="0"/>
              </a:rPr>
              <a:t>Dylai pobl sydd angen pecyn gofal mwy hirdymor barhau i’w dderbyn, gyda ffocws ar weithio tuag at ganlyniadau sy’n debygol o helpu’r person i fod yn fwy </a:t>
            </a:r>
            <a:r>
              <a:rPr lang="cy-GB" sz="1800" dirty="0" smtClean="0">
                <a:latin typeface="Arial" panose="020B0604020202020204" pitchFamily="34" charset="0"/>
                <a:cs typeface="Arial" panose="020B0604020202020204" pitchFamily="34" charset="0"/>
              </a:rPr>
              <a:t>annibynnol</a:t>
            </a:r>
            <a:endParaRPr lang="en-US" sz="1800" dirty="0">
              <a:latin typeface="Arial" panose="020B0604020202020204" pitchFamily="34" charset="0"/>
              <a:cs typeface="Arial" panose="020B0604020202020204" pitchFamily="34" charset="0"/>
            </a:endParaRPr>
          </a:p>
          <a:p>
            <a:pPr>
              <a:lnSpc>
                <a:spcPct val="110000"/>
              </a:lnSpc>
            </a:pPr>
            <a:endParaRPr lang="en-US" sz="18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cstate="print"/>
          <a:srcRect l="17439" r="3366"/>
          <a:stretch>
            <a:fillRect/>
          </a:stretch>
        </p:blipFill>
        <p:spPr bwMode="auto">
          <a:xfrm>
            <a:off x="13063" y="26126"/>
            <a:ext cx="796834" cy="704518"/>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19916" y="-3175"/>
            <a:ext cx="829813" cy="705600"/>
          </a:xfrm>
          <a:prstGeom prst="rect">
            <a:avLst/>
          </a:prstGeom>
        </p:spPr>
      </p:pic>
      <p:sp>
        <p:nvSpPr>
          <p:cNvPr id="8" name="Title 7"/>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Dull asesu</a:t>
            </a:r>
            <a:endParaRPr lang="en-GB" sz="3200" dirty="0"/>
          </a:p>
        </p:txBody>
      </p:sp>
    </p:spTree>
    <p:extLst>
      <p:ext uri="{BB962C8B-B14F-4D97-AF65-F5344CB8AC3E}">
        <p14:creationId xmlns:p14="http://schemas.microsoft.com/office/powerpoint/2010/main" val="3661216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 y="0"/>
            <a:ext cx="707136" cy="786384"/>
          </a:xfrm>
          <a:prstGeom prst="rect">
            <a:avLst/>
          </a:prstGeom>
        </p:spPr>
      </p:pic>
      <p:sp>
        <p:nvSpPr>
          <p:cNvPr id="2"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Rôl y Bwrdd Partneriaeth</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Arwain y gymuned – Cydnabod bod galw yn wleidyddol a bod newid trawsnewidiol yn gofyn am gefnogaeth wleidyddol. Hanfodol i wleidyddion lleol arwain trafodaeth newydd, mwy cydweithredol, gyda </a:t>
            </a:r>
            <a:r>
              <a:rPr lang="en-US" sz="1800" dirty="0" smtClean="0">
                <a:latin typeface="Arial" panose="020B0604020202020204" pitchFamily="34" charset="0"/>
                <a:cs typeface="Arial" panose="020B0604020202020204" pitchFamily="34" charset="0"/>
              </a:rPr>
              <a:t>dinasyddion</a:t>
            </a:r>
            <a:endParaRPr lang="en-US" sz="1800" dirty="0">
              <a:latin typeface="Arial" panose="020B0604020202020204" pitchFamily="34" charset="0"/>
              <a:cs typeface="Arial" panose="020B0604020202020204" pitchFamily="34" charset="0"/>
            </a:endParaRPr>
          </a:p>
          <a:p>
            <a:r>
              <a:rPr lang="cy-GB" sz="1800" dirty="0">
                <a:latin typeface="Arial" panose="020B0604020202020204" pitchFamily="34" charset="0"/>
                <a:cs typeface="Arial" panose="020B0604020202020204" pitchFamily="34" charset="0"/>
              </a:rPr>
              <a:t>Meithrin dealltwriaeth – Creu’r dulliau i glosio at gymunedau a chydnabod nad oes modd deall galw heb edrych arno drwy gyfrwng y gwasanaethau sy’n cael eu darparu ar hyn o </a:t>
            </a:r>
            <a:r>
              <a:rPr lang="cy-GB" sz="1800" dirty="0" smtClean="0">
                <a:latin typeface="Arial" panose="020B0604020202020204" pitchFamily="34" charset="0"/>
                <a:cs typeface="Arial" panose="020B0604020202020204" pitchFamily="34" charset="0"/>
              </a:rPr>
              <a:t>bryd</a:t>
            </a:r>
            <a:endParaRPr lang="en-GB" sz="1800" dirty="0">
              <a:latin typeface="Arial" panose="020B0604020202020204" pitchFamily="34" charset="0"/>
              <a:cs typeface="Arial" panose="020B0604020202020204" pitchFamily="34" charset="0"/>
            </a:endParaRPr>
          </a:p>
          <a:p>
            <a:r>
              <a:rPr lang="cy-GB" sz="1800" dirty="0">
                <a:latin typeface="Arial" panose="020B0604020202020204" pitchFamily="34" charset="0"/>
                <a:cs typeface="Arial" panose="020B0604020202020204" pitchFamily="34" charset="0"/>
              </a:rPr>
              <a:t>Newid y system – Meddyliwch am y system gyfan, y lle cyfan a chydweithio ar draws asiantaethau a </a:t>
            </a:r>
            <a:r>
              <a:rPr lang="cy-GB" sz="1800" dirty="0" smtClean="0">
                <a:latin typeface="Arial" panose="020B0604020202020204" pitchFamily="34" charset="0"/>
                <a:cs typeface="Arial" panose="020B0604020202020204" pitchFamily="34" charset="0"/>
              </a:rPr>
              <a:t>sectorau</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9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 y="0"/>
            <a:ext cx="707136" cy="786384"/>
          </a:xfrm>
          <a:prstGeom prst="rect">
            <a:avLst/>
          </a:prstGeom>
        </p:spPr>
      </p:pic>
      <p:sp>
        <p:nvSpPr>
          <p:cNvPr id="8"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Rheoli’r galw</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Rôl y Bwrdd Partneriaeth</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Creu gwerth cyffredin – mae newidiadau caffael yr UE sydd ar droed yn cynnig cyfle i reoli’r galw drwy waith comisiynu sydd wedi’i dargedu’n well ac sy’n fwy cydweithredol, gyda ffocws ar fudd a gwerth i’r gymuned yn ogystal â </a:t>
            </a:r>
            <a:r>
              <a:rPr lang="en-US" sz="1800" dirty="0" smtClean="0">
                <a:latin typeface="Arial" panose="020B0604020202020204" pitchFamily="34" charset="0"/>
                <a:cs typeface="Arial" panose="020B0604020202020204" pitchFamily="34" charset="0"/>
              </a:rPr>
              <a:t>phris</a:t>
            </a:r>
            <a:endParaRPr lang="en-US" sz="1800" dirty="0">
              <a:latin typeface="Arial" panose="020B0604020202020204" pitchFamily="34" charset="0"/>
              <a:cs typeface="Arial" panose="020B0604020202020204" pitchFamily="34" charset="0"/>
            </a:endParaRPr>
          </a:p>
          <a:p>
            <a:r>
              <a:rPr lang="cy-GB" sz="1800" dirty="0">
                <a:latin typeface="Arial" panose="020B0604020202020204" pitchFamily="34" charset="0"/>
                <a:cs typeface="Arial" panose="020B0604020202020204" pitchFamily="34" charset="0"/>
              </a:rPr>
              <a:t>Meithrin cydnerthedd cymunedau – Annog y gymuned i gyd-ddylunio </a:t>
            </a:r>
            <a:r>
              <a:rPr lang="cy-GB" sz="1800" dirty="0" smtClean="0">
                <a:latin typeface="Arial" panose="020B0604020202020204" pitchFamily="34" charset="0"/>
                <a:cs typeface="Arial" panose="020B0604020202020204" pitchFamily="34" charset="0"/>
              </a:rPr>
              <a:t/>
            </a:r>
            <a:br>
              <a:rPr lang="cy-GB" sz="1800" dirty="0" smtClean="0">
                <a:latin typeface="Arial" panose="020B0604020202020204" pitchFamily="34" charset="0"/>
                <a:cs typeface="Arial" panose="020B0604020202020204" pitchFamily="34" charset="0"/>
              </a:rPr>
            </a:br>
            <a:r>
              <a:rPr lang="cy-GB" sz="1800" dirty="0" smtClean="0">
                <a:latin typeface="Arial" panose="020B0604020202020204" pitchFamily="34" charset="0"/>
                <a:cs typeface="Arial" panose="020B0604020202020204" pitchFamily="34" charset="0"/>
              </a:rPr>
              <a:t>a </a:t>
            </a:r>
            <a:r>
              <a:rPr lang="cy-GB" sz="1800" dirty="0">
                <a:latin typeface="Arial" panose="020B0604020202020204" pitchFamily="34" charset="0"/>
                <a:cs typeface="Arial" panose="020B0604020202020204" pitchFamily="34" charset="0"/>
              </a:rPr>
              <a:t>chomisiynu gwasanaethau a meithrin cydweithio rhwng busnesau, gwasanaethau cyhoeddus a’r </a:t>
            </a:r>
            <a:r>
              <a:rPr lang="cy-GB" sz="1800" dirty="0" smtClean="0">
                <a:latin typeface="Arial" panose="020B0604020202020204" pitchFamily="34" charset="0"/>
                <a:cs typeface="Arial" panose="020B0604020202020204" pitchFamily="34" charset="0"/>
              </a:rPr>
              <a:t>gymdeithas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520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Trafodaeth</a:t>
            </a:r>
            <a:endParaRPr lang="en-US"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Pa enghreifftiau sydd gennych chi’n barod yn yr ardaloedd lleol o reoli’r galw ar y cyd yn llwyddiannus drwy atal ac ymyrryd yn gynnar?</a:t>
            </a:r>
          </a:p>
          <a:p>
            <a:r>
              <a:rPr lang="en-GB" sz="1800" dirty="0">
                <a:latin typeface="Arial" panose="020B0604020202020204" pitchFamily="34" charset="0"/>
                <a:cs typeface="Arial" panose="020B0604020202020204" pitchFamily="34" charset="0"/>
              </a:rPr>
              <a:t>Ar beth mae angen i chi ganolbwytio nesaf?</a:t>
            </a:r>
          </a:p>
        </p:txBody>
      </p:sp>
    </p:spTree>
    <p:extLst>
      <p:ext uri="{BB962C8B-B14F-4D97-AF65-F5344CB8AC3E}">
        <p14:creationId xmlns:p14="http://schemas.microsoft.com/office/powerpoint/2010/main" val="1424074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36023" cy="7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GB" sz="3200" b="1" dirty="0">
                <a:solidFill>
                  <a:srgbClr val="00B050"/>
                </a:solidFill>
                <a:latin typeface="Arial" panose="020B0604020202020204" pitchFamily="34" charset="0"/>
                <a:cs typeface="Arial" panose="020B0604020202020204" pitchFamily="34" charset="0"/>
              </a:rPr>
              <a:t>Sefydlu bwriad strategol y Bwrdd?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87277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47</a:t>
            </a:fld>
            <a:endParaRPr lang="en-GB" dirty="0"/>
          </a:p>
        </p:txBody>
      </p:sp>
    </p:spTree>
    <p:extLst>
      <p:ext uri="{BB962C8B-B14F-4D97-AF65-F5344CB8AC3E}">
        <p14:creationId xmlns:p14="http://schemas.microsoft.com/office/powerpoint/2010/main" val="1816167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Datganiad o </a:t>
            </a:r>
            <a:r>
              <a:rPr lang="en-GB" sz="3200" b="1" dirty="0" smtClean="0">
                <a:solidFill>
                  <a:srgbClr val="00B050"/>
                </a:solidFill>
                <a:latin typeface="Arial" panose="020B0604020202020204" pitchFamily="34" charset="0"/>
                <a:cs typeface="Arial" panose="020B0604020202020204" pitchFamily="34" charset="0"/>
              </a:rPr>
              <a:t>gyd-fwriad strategol</a:t>
            </a:r>
            <a:endParaRPr lang="en-US" sz="3200" b="1" dirty="0">
              <a:solidFill>
                <a:srgbClr val="00B050"/>
              </a:solidFill>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4158956648"/>
              </p:ext>
            </p:extLst>
          </p:nvPr>
        </p:nvGraphicFramePr>
        <p:xfrm>
          <a:off x="325677" y="1930304"/>
          <a:ext cx="8583545" cy="4705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836023" cy="709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818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802163" cy="68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Trafodaeth</a:t>
            </a:r>
          </a:p>
        </p:txBody>
      </p:sp>
      <p:sp>
        <p:nvSpPr>
          <p:cNvPr id="7" name="Content Placeholder 6"/>
          <p:cNvSpPr>
            <a:spLocks noGrp="1"/>
          </p:cNvSpPr>
          <p:nvPr>
            <p:ph idx="1"/>
          </p:nvPr>
        </p:nvSpPr>
        <p:spPr/>
        <p:txBody>
          <a:bodyPr>
            <a:noAutofit/>
          </a:bodyPr>
          <a:lstStyle/>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Paratowch ddatganiad byr yn cynnig bwriad strategol y Bwrdd dros y </a:t>
            </a:r>
            <a:r>
              <a:rPr lang="en-GB" sz="1800" dirty="0" smtClean="0">
                <a:latin typeface="Arial" panose="020B0604020202020204" pitchFamily="34" charset="0"/>
                <a:cs typeface="Arial" panose="020B0604020202020204" pitchFamily="34" charset="0"/>
              </a:rPr>
              <a:t>tair </a:t>
            </a:r>
            <a:r>
              <a:rPr lang="en-GB" sz="1800" dirty="0">
                <a:latin typeface="Arial" panose="020B0604020202020204" pitchFamily="34" charset="0"/>
                <a:cs typeface="Arial" panose="020B0604020202020204" pitchFamily="34" charset="0"/>
              </a:rPr>
              <a:t>blynedd nesaf yn y meysydd canlynol: </a:t>
            </a:r>
          </a:p>
          <a:p>
            <a:pPr lvl="1">
              <a:spcBef>
                <a:spcPts val="750"/>
              </a:spcBef>
            </a:pPr>
            <a:r>
              <a:rPr lang="en-GB" sz="1800" dirty="0">
                <a:latin typeface="Arial" panose="020B0604020202020204" pitchFamily="34" charset="0"/>
                <a:cs typeface="Arial" panose="020B0604020202020204" pitchFamily="34" charset="0"/>
              </a:rPr>
              <a:t>Newidiadau yn sut mae pobl yn cael profiad o wasanaethau iechyd, llesiant a gofal</a:t>
            </a:r>
          </a:p>
          <a:p>
            <a:pPr lvl="1">
              <a:spcBef>
                <a:spcPts val="750"/>
              </a:spcBef>
            </a:pPr>
            <a:r>
              <a:rPr lang="en-GB" sz="1800" dirty="0">
                <a:latin typeface="Arial" panose="020B0604020202020204" pitchFamily="34" charset="0"/>
                <a:cs typeface="Arial" panose="020B0604020202020204" pitchFamily="34" charset="0"/>
              </a:rPr>
              <a:t>Newidiadau yng nghydbwysedd adnoddau ac ansawdd gwasanaethau a chymorth yn y gymuned, a’u bod yn cael eu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darparu </a:t>
            </a:r>
            <a:r>
              <a:rPr lang="en-GB" sz="1800" dirty="0">
                <a:latin typeface="Arial" panose="020B0604020202020204" pitchFamily="34" charset="0"/>
                <a:cs typeface="Arial" panose="020B0604020202020204" pitchFamily="34" charset="0"/>
              </a:rPr>
              <a:t>gan iechyd a gofal cymdeithasol</a:t>
            </a:r>
          </a:p>
          <a:p>
            <a:pPr lvl="1">
              <a:spcBef>
                <a:spcPts val="750"/>
              </a:spcBef>
            </a:pPr>
            <a:r>
              <a:rPr lang="en-GB" sz="1800" dirty="0">
                <a:latin typeface="Arial" panose="020B0604020202020204" pitchFamily="34" charset="0"/>
                <a:cs typeface="Arial" panose="020B0604020202020204" pitchFamily="34" charset="0"/>
              </a:rPr>
              <a:t>Yr effaith y dymunir ei chael ar ganlyniadau ar gyfer y boblogaeth sydd angen gofal a chymorth</a:t>
            </a:r>
          </a:p>
          <a:p>
            <a:pPr lvl="1">
              <a:spcBef>
                <a:spcPts val="750"/>
              </a:spcBef>
            </a:pPr>
            <a:r>
              <a:rPr lang="en-GB" sz="1800" dirty="0">
                <a:latin typeface="Arial" panose="020B0604020202020204" pitchFamily="34" charset="0"/>
                <a:cs typeface="Arial" panose="020B0604020202020204" pitchFamily="34" charset="0"/>
              </a:rPr>
              <a:t>Pa lefel a mathau o integreiddio a chyllidebau cyfun rydych chi am geisio ei gyflawni</a:t>
            </a:r>
          </a:p>
          <a:p>
            <a:pPr lvl="1">
              <a:spcBef>
                <a:spcPts val="750"/>
              </a:spcBef>
            </a:pPr>
            <a:r>
              <a:rPr lang="en-GB" sz="1800" dirty="0">
                <a:latin typeface="Arial" panose="020B0604020202020204" pitchFamily="34" charset="0"/>
                <a:cs typeface="Arial" panose="020B0604020202020204" pitchFamily="34" charset="0"/>
              </a:rPr>
              <a:t>Pa fodelau gwasanaeth o ddewis rydych chi’n anelu atynt</a:t>
            </a:r>
          </a:p>
          <a:p>
            <a:pPr lvl="1">
              <a:spcBef>
                <a:spcPts val="750"/>
              </a:spcBef>
            </a:pPr>
            <a:r>
              <a:rPr lang="en-GB" sz="1800" dirty="0">
                <a:latin typeface="Arial" panose="020B0604020202020204" pitchFamily="34" charset="0"/>
                <a:cs typeface="Arial" panose="020B0604020202020204" pitchFamily="34" charset="0"/>
              </a:rPr>
              <a:t>Pa newidiadau i’r gweithlu rydych chi angen eu gwneud</a:t>
            </a:r>
          </a:p>
          <a:p>
            <a:pPr lvl="1">
              <a:spcBef>
                <a:spcPts val="750"/>
              </a:spcBef>
            </a:pPr>
            <a:endParaRPr lang="en-GB" dirty="0">
              <a:latin typeface="Arial" panose="020B0604020202020204" pitchFamily="34" charset="0"/>
              <a:cs typeface="Arial" panose="020B0604020202020204" pitchFamily="34" charset="0"/>
            </a:endParaRPr>
          </a:p>
          <a:p>
            <a:pPr lvl="1">
              <a:spcBef>
                <a:spcPts val="750"/>
              </a:spcBef>
            </a:pPr>
            <a:endParaRPr lang="en-GB" dirty="0">
              <a:latin typeface="Arial" panose="020B0604020202020204" pitchFamily="34" charset="0"/>
              <a:cs typeface="Arial" panose="020B0604020202020204" pitchFamily="34" charset="0"/>
            </a:endParaRPr>
          </a:p>
          <a:p>
            <a:pPr lvl="1">
              <a:spcBef>
                <a:spcPts val="750"/>
              </a:spcBef>
            </a:pPr>
            <a:endParaRPr lang="en-GB" dirty="0">
              <a:latin typeface="Arial" panose="020B0604020202020204" pitchFamily="34" charset="0"/>
              <a:cs typeface="Arial" panose="020B0604020202020204" pitchFamily="34" charset="0"/>
            </a:endParaRPr>
          </a:p>
          <a:p>
            <a:pPr lvl="1">
              <a:spcBef>
                <a:spcPts val="750"/>
              </a:spcBef>
            </a:pPr>
            <a:endParaRPr lang="en-GB" dirty="0">
              <a:latin typeface="Arial" panose="020B0604020202020204" pitchFamily="34" charset="0"/>
              <a:cs typeface="Arial" panose="020B0604020202020204" pitchFamily="34" charset="0"/>
            </a:endParaRPr>
          </a:p>
          <a:p>
            <a:pPr lvl="1">
              <a:spcBef>
                <a:spcPts val="750"/>
              </a:spcBef>
            </a:pP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6BEB963A-8BEF-4CEE-96B7-2734AD593D9D}" type="slidenum">
              <a:rPr lang="en-GB" sz="1350">
                <a:solidFill>
                  <a:schemeClr val="tx1"/>
                </a:solidFill>
              </a:rPr>
              <a:pPr/>
              <a:t>49</a:t>
            </a:fld>
            <a:endParaRPr lang="en-GB" sz="1350" dirty="0">
              <a:solidFill>
                <a:schemeClr val="tx1"/>
              </a:solidFill>
            </a:endParaRPr>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300" y="0"/>
            <a:ext cx="1225871" cy="74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71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2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221088"/>
            <a:ext cx="1767400" cy="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30" y="2218808"/>
            <a:ext cx="827624" cy="110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Image result for leadership skil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5661248"/>
            <a:ext cx="623950" cy="6225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766" y="4066460"/>
            <a:ext cx="628887" cy="83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Maen nhw’n rhoi sylw i…</a:t>
            </a:r>
          </a:p>
        </p:txBody>
      </p:sp>
      <p:sp>
        <p:nvSpPr>
          <p:cNvPr id="4" name="Slide Number Placeholder 3"/>
          <p:cNvSpPr>
            <a:spLocks noGrp="1"/>
          </p:cNvSpPr>
          <p:nvPr>
            <p:ph type="sldNum" sz="quarter" idx="4294967295"/>
          </p:nvPr>
        </p:nvSpPr>
        <p:spPr>
          <a:xfrm>
            <a:off x="6875463" y="6400800"/>
            <a:ext cx="1905000" cy="457200"/>
          </a:xfrm>
          <a:prstGeom prst="rect">
            <a:avLst/>
          </a:prstGeom>
        </p:spPr>
        <p:txBody>
          <a:bodyPr/>
          <a:lstStyle/>
          <a:p>
            <a:pPr>
              <a:defRPr/>
            </a:pPr>
            <a:fld id="{6BEB963A-8BEF-4CEE-96B7-2734AD593D9D}" type="slidenum">
              <a:rPr lang="en-GB" smtClean="0">
                <a:solidFill>
                  <a:prstClr val="black">
                    <a:tint val="75000"/>
                  </a:prstClr>
                </a:solidFill>
              </a:rPr>
              <a:pPr>
                <a:defRPr/>
              </a:pPr>
              <a:t>5</a:t>
            </a:fld>
            <a:endParaRPr lang="en-GB" dirty="0">
              <a:solidFill>
                <a:prstClr val="black">
                  <a:tint val="75000"/>
                </a:prstClr>
              </a:solidFill>
            </a:endParaRPr>
          </a:p>
        </p:txBody>
      </p:sp>
      <p:sp>
        <p:nvSpPr>
          <p:cNvPr id="14" name="Freeform 13"/>
          <p:cNvSpPr/>
          <p:nvPr/>
        </p:nvSpPr>
        <p:spPr>
          <a:xfrm>
            <a:off x="4341997" y="2040752"/>
            <a:ext cx="3830403" cy="1440086"/>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pPr>
            <a:r>
              <a:rPr lang="en-GB" sz="1600" b="1" dirty="0">
                <a:solidFill>
                  <a:prstClr val="black">
                    <a:hueOff val="0"/>
                    <a:satOff val="0"/>
                    <a:lumOff val="0"/>
                    <a:alphaOff val="0"/>
                  </a:prstClr>
                </a:solidFill>
                <a:cs typeface="Arial" panose="020B0604020202020204" pitchFamily="34" charset="0"/>
              </a:rPr>
              <a:t>Modiwl 2: </a:t>
            </a:r>
          </a:p>
          <a:p>
            <a:pPr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Rhan 9 – Cydweithrediad </a:t>
            </a:r>
            <a:br>
              <a:rPr lang="en-GB" sz="1600" b="1" dirty="0">
                <a:solidFill>
                  <a:prstClr val="black">
                    <a:hueOff val="0"/>
                    <a:satOff val="0"/>
                    <a:lumOff val="0"/>
                    <a:alphaOff val="0"/>
                  </a:prstClr>
                </a:solidFill>
                <a:cs typeface="Arial" panose="020B0604020202020204" pitchFamily="34" charset="0"/>
              </a:rPr>
            </a:br>
            <a:r>
              <a:rPr lang="en-GB" sz="1600" b="1" dirty="0">
                <a:solidFill>
                  <a:prstClr val="black">
                    <a:hueOff val="0"/>
                    <a:satOff val="0"/>
                    <a:lumOff val="0"/>
                    <a:alphaOff val="0"/>
                  </a:prstClr>
                </a:solidFill>
                <a:cs typeface="Arial" panose="020B0604020202020204" pitchFamily="34" charset="0"/>
              </a:rPr>
              <a:t>a Phartneriaeth</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Beth sy’n ofynnol gan y Ddeddf</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Rolau a chyfrifoldebau</a:t>
            </a:r>
          </a:p>
        </p:txBody>
      </p:sp>
      <p:sp>
        <p:nvSpPr>
          <p:cNvPr id="16" name="Freeform 15"/>
          <p:cNvSpPr/>
          <p:nvPr/>
        </p:nvSpPr>
        <p:spPr>
          <a:xfrm>
            <a:off x="2411760" y="5222904"/>
            <a:ext cx="4176464"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44000" tIns="60960" rIns="60960" bIns="60960" numCol="1" spcCol="1270" anchor="t" anchorCtr="0">
            <a:noAutofit/>
          </a:bodyPr>
          <a:lstStyle/>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Modiwl 5: Her </a:t>
            </a:r>
            <a:r>
              <a:rPr lang="en-GB" sz="1600" b="1" dirty="0" smtClean="0">
                <a:solidFill>
                  <a:prstClr val="black">
                    <a:hueOff val="0"/>
                    <a:satOff val="0"/>
                    <a:lumOff val="0"/>
                    <a:alphaOff val="0"/>
                  </a:prstClr>
                </a:solidFill>
                <a:cs typeface="Arial" panose="020B0604020202020204" pitchFamily="34" charset="0"/>
              </a:rPr>
              <a:t>arwain</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Trosolwg o nodau ac egwyddorion y Ddeddf</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Yr agenda cydweithredu ac integreiddio</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Cyfleoedd i asiantaethau ehangach gefnogi hyn  </a:t>
            </a:r>
            <a:r>
              <a:rPr lang="en-GB" sz="1200" dirty="0" smtClean="0">
                <a:solidFill>
                  <a:prstClr val="black">
                    <a:hueOff val="0"/>
                    <a:satOff val="0"/>
                    <a:lumOff val="0"/>
                    <a:alphaOff val="0"/>
                  </a:prstClr>
                </a:solidFill>
                <a:cs typeface="Arial" panose="020B0604020202020204" pitchFamily="34" charset="0"/>
              </a:rPr>
              <a:t> </a:t>
            </a:r>
            <a:br>
              <a:rPr lang="en-GB" sz="1200" dirty="0" smtClean="0">
                <a:solidFill>
                  <a:prstClr val="black">
                    <a:hueOff val="0"/>
                    <a:satOff val="0"/>
                    <a:lumOff val="0"/>
                    <a:alphaOff val="0"/>
                  </a:prstClr>
                </a:solidFill>
                <a:cs typeface="Arial" panose="020B0604020202020204" pitchFamily="34" charset="0"/>
              </a:rPr>
            </a:br>
            <a:r>
              <a:rPr lang="en-GB" sz="1200" dirty="0" smtClean="0">
                <a:solidFill>
                  <a:prstClr val="black">
                    <a:hueOff val="0"/>
                    <a:satOff val="0"/>
                    <a:lumOff val="0"/>
                    <a:alphaOff val="0"/>
                  </a:prstClr>
                </a:solidFill>
                <a:cs typeface="Arial" panose="020B0604020202020204" pitchFamily="34" charset="0"/>
              </a:rPr>
              <a:t>   a’r </a:t>
            </a:r>
            <a:r>
              <a:rPr lang="en-GB" sz="1200" dirty="0">
                <a:solidFill>
                  <a:prstClr val="black">
                    <a:hueOff val="0"/>
                    <a:satOff val="0"/>
                    <a:lumOff val="0"/>
                    <a:alphaOff val="0"/>
                  </a:prstClr>
                </a:solidFill>
                <a:cs typeface="Arial" panose="020B0604020202020204" pitchFamily="34" charset="0"/>
              </a:rPr>
              <a:t>her i arwain a wynebant </a:t>
            </a:r>
            <a:endParaRPr lang="en-GB" sz="1600" b="1" dirty="0">
              <a:solidFill>
                <a:prstClr val="black">
                  <a:hueOff val="0"/>
                  <a:satOff val="0"/>
                  <a:lumOff val="0"/>
                  <a:alphaOff val="0"/>
                </a:prstClr>
              </a:solidFill>
              <a:cs typeface="Arial" panose="020B0604020202020204" pitchFamily="34" charset="0"/>
            </a:endParaRPr>
          </a:p>
        </p:txBody>
      </p:sp>
      <p:sp>
        <p:nvSpPr>
          <p:cNvPr id="19" name="Freeform 18"/>
          <p:cNvSpPr/>
          <p:nvPr/>
        </p:nvSpPr>
        <p:spPr>
          <a:xfrm>
            <a:off x="4337675" y="3645394"/>
            <a:ext cx="3834725" cy="142511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216000" tIns="60960" rIns="60960" bIns="60960" numCol="1" spcCol="1270" anchor="t" anchorCtr="0">
            <a:noAutofit/>
          </a:bodyPr>
          <a:lstStyle/>
          <a:p>
            <a:pPr defTabSz="711200">
              <a:lnSpc>
                <a:spcPct val="90000"/>
              </a:lnSpc>
              <a:spcBef>
                <a:spcPct val="0"/>
              </a:spcBef>
              <a:spcAft>
                <a:spcPts val="672"/>
              </a:spcAft>
            </a:pPr>
            <a:r>
              <a:rPr lang="en-GB" sz="1600" b="1" dirty="0">
                <a:solidFill>
                  <a:prstClr val="black">
                    <a:hueOff val="0"/>
                    <a:satOff val="0"/>
                    <a:lumOff val="0"/>
                    <a:alphaOff val="0"/>
                  </a:prstClr>
                </a:solidFill>
                <a:cs typeface="Arial" panose="020B0604020202020204" pitchFamily="34" charset="0"/>
              </a:rPr>
              <a:t>Modiwl 4: Trawsnewid </a:t>
            </a:r>
            <a:r>
              <a:rPr lang="en-GB" sz="1600" b="1" dirty="0" smtClean="0">
                <a:solidFill>
                  <a:prstClr val="black">
                    <a:hueOff val="0"/>
                    <a:satOff val="0"/>
                    <a:lumOff val="0"/>
                    <a:alphaOff val="0"/>
                  </a:prstClr>
                </a:solidFill>
                <a:cs typeface="Arial" panose="020B0604020202020204" pitchFamily="34" charset="0"/>
              </a:rPr>
              <a:t>strategol</a:t>
            </a:r>
            <a:endParaRPr lang="en-GB" sz="1600" b="1" dirty="0">
              <a:solidFill>
                <a:prstClr val="black">
                  <a:hueOff val="0"/>
                  <a:satOff val="0"/>
                  <a:lumOff val="0"/>
                  <a:alphaOff val="0"/>
                </a:prstClr>
              </a:solidFill>
              <a:cs typeface="Arial" panose="020B0604020202020204" pitchFamily="34" charset="0"/>
            </a:endParaRP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Themâu allweddol yr agenda trawsnewid</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Adnoddau ar gyfer trawsnewid</a:t>
            </a:r>
          </a:p>
          <a:p>
            <a:pPr marL="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Tasg yr a</a:t>
            </a:r>
            <a:r>
              <a:rPr lang="en-GB" sz="1200" dirty="0" smtClean="0">
                <a:solidFill>
                  <a:prstClr val="black">
                    <a:hueOff val="0"/>
                    <a:satOff val="0"/>
                    <a:lumOff val="0"/>
                    <a:alphaOff val="0"/>
                  </a:prstClr>
                </a:solidFill>
                <a:cs typeface="Arial" panose="020B0604020202020204" pitchFamily="34" charset="0"/>
              </a:rPr>
              <a:t>rweinydd</a:t>
            </a:r>
            <a:endParaRPr lang="en-GB" sz="1200" dirty="0">
              <a:solidFill>
                <a:prstClr val="black">
                  <a:hueOff val="0"/>
                  <a:satOff val="0"/>
                  <a:lumOff val="0"/>
                  <a:alphaOff val="0"/>
                </a:prstClr>
              </a:solidFill>
              <a:cs typeface="Arial" panose="020B0604020202020204" pitchFamily="34" charset="0"/>
            </a:endParaRPr>
          </a:p>
        </p:txBody>
      </p:sp>
      <p:sp>
        <p:nvSpPr>
          <p:cNvPr id="20" name="Freeform 19"/>
          <p:cNvSpPr/>
          <p:nvPr/>
        </p:nvSpPr>
        <p:spPr>
          <a:xfrm>
            <a:off x="614310" y="3633515"/>
            <a:ext cx="3597650"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marL="114300" defTabSz="711200">
              <a:lnSpc>
                <a:spcPct val="90000"/>
              </a:lnSpc>
              <a:spcBef>
                <a:spcPct val="0"/>
              </a:spcBef>
              <a:spcAft>
                <a:spcPct val="35000"/>
              </a:spcAft>
            </a:pPr>
            <a:r>
              <a:rPr lang="en-GB" sz="1600" b="1" dirty="0">
                <a:solidFill>
                  <a:prstClr val="black">
                    <a:hueOff val="0"/>
                    <a:satOff val="0"/>
                    <a:lumOff val="0"/>
                    <a:alphaOff val="0"/>
                  </a:prstClr>
                </a:solidFill>
                <a:cs typeface="Arial" panose="020B0604020202020204" pitchFamily="34" charset="0"/>
              </a:rPr>
              <a:t>Modiwl 3: Gwneud i Fyrddau Partneriaeth Rhanbarthol </a:t>
            </a:r>
            <a:r>
              <a:rPr lang="en-GB" sz="1600" b="1" dirty="0" smtClean="0">
                <a:solidFill>
                  <a:prstClr val="black">
                    <a:hueOff val="0"/>
                    <a:satOff val="0"/>
                    <a:lumOff val="0"/>
                    <a:alphaOff val="0"/>
                  </a:prstClr>
                </a:solidFill>
                <a:cs typeface="Arial" panose="020B0604020202020204" pitchFamily="34" charset="0"/>
              </a:rPr>
              <a:t>weithio</a:t>
            </a:r>
            <a:endParaRPr lang="en-GB" sz="1600" b="1" dirty="0">
              <a:solidFill>
                <a:prstClr val="black">
                  <a:hueOff val="0"/>
                  <a:satOff val="0"/>
                  <a:lumOff val="0"/>
                  <a:alphaOff val="0"/>
                </a:prstClr>
              </a:solidFill>
              <a:cs typeface="Arial" panose="020B0604020202020204" pitchFamily="34" charset="0"/>
            </a:endParaRP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Llywodraethu ymarfer da</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Gwneud penderfyniadau</a:t>
            </a:r>
          </a:p>
          <a:p>
            <a:pPr marL="114300" lvl="1" indent="1080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Rheoli r</a:t>
            </a:r>
            <a:r>
              <a:rPr lang="en-GB" sz="1200" dirty="0" smtClean="0">
                <a:solidFill>
                  <a:prstClr val="black">
                    <a:hueOff val="0"/>
                    <a:satOff val="0"/>
                    <a:lumOff val="0"/>
                    <a:alphaOff val="0"/>
                  </a:prstClr>
                </a:solidFill>
                <a:cs typeface="Arial" panose="020B0604020202020204" pitchFamily="34" charset="0"/>
              </a:rPr>
              <a:t>handdeiliaid</a:t>
            </a:r>
            <a:endParaRPr lang="en-GB" sz="1200" dirty="0">
              <a:solidFill>
                <a:prstClr val="black">
                  <a:hueOff val="0"/>
                  <a:satOff val="0"/>
                  <a:lumOff val="0"/>
                  <a:alphaOff val="0"/>
                </a:prstClr>
              </a:solidFill>
              <a:cs typeface="Arial" panose="020B0604020202020204" pitchFamily="34" charset="0"/>
            </a:endParaRPr>
          </a:p>
        </p:txBody>
      </p:sp>
      <p:sp>
        <p:nvSpPr>
          <p:cNvPr id="27" name="Freeform 26"/>
          <p:cNvSpPr/>
          <p:nvPr/>
        </p:nvSpPr>
        <p:spPr>
          <a:xfrm>
            <a:off x="620427" y="2042802"/>
            <a:ext cx="3591533" cy="1450052"/>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982169" tIns="60960" rIns="60960" bIns="60960" numCol="1" spcCol="1270" anchor="t" anchorCtr="0">
            <a:noAutofit/>
          </a:bodyPr>
          <a:lstStyle/>
          <a:p>
            <a:pPr defTabSz="711200">
              <a:lnSpc>
                <a:spcPct val="90000"/>
              </a:lnSpc>
              <a:spcAft>
                <a:spcPct val="35000"/>
              </a:spcAft>
            </a:pPr>
            <a:r>
              <a:rPr lang="en-GB" sz="1500" b="1" dirty="0">
                <a:solidFill>
                  <a:prstClr val="black">
                    <a:hueOff val="0"/>
                    <a:satOff val="0"/>
                    <a:lumOff val="0"/>
                    <a:alphaOff val="0"/>
                  </a:prstClr>
                </a:solidFill>
                <a:cs typeface="Arial" panose="020B0604020202020204" pitchFamily="34" charset="0"/>
              </a:rPr>
              <a:t>Modiwl 1: Cyflwyniad i Ddeddf Gwasanaethau Cymdeithasol </a:t>
            </a:r>
            <a:r>
              <a:rPr lang="en-GB" sz="1500" b="1" dirty="0" smtClean="0">
                <a:solidFill>
                  <a:prstClr val="black">
                    <a:hueOff val="0"/>
                    <a:satOff val="0"/>
                    <a:lumOff val="0"/>
                    <a:alphaOff val="0"/>
                  </a:prstClr>
                </a:solidFill>
                <a:cs typeface="Arial" panose="020B0604020202020204" pitchFamily="34" charset="0"/>
              </a:rPr>
              <a:t/>
            </a:r>
            <a:br>
              <a:rPr lang="en-GB" sz="1500" b="1" dirty="0" smtClean="0">
                <a:solidFill>
                  <a:prstClr val="black">
                    <a:hueOff val="0"/>
                    <a:satOff val="0"/>
                    <a:lumOff val="0"/>
                    <a:alphaOff val="0"/>
                  </a:prstClr>
                </a:solidFill>
                <a:cs typeface="Arial" panose="020B0604020202020204" pitchFamily="34" charset="0"/>
              </a:rPr>
            </a:br>
            <a:r>
              <a:rPr lang="en-GB" sz="1500" b="1" dirty="0" smtClean="0">
                <a:solidFill>
                  <a:prstClr val="black">
                    <a:hueOff val="0"/>
                    <a:satOff val="0"/>
                    <a:lumOff val="0"/>
                    <a:alphaOff val="0"/>
                  </a:prstClr>
                </a:solidFill>
                <a:cs typeface="Arial" panose="020B0604020202020204" pitchFamily="34" charset="0"/>
              </a:rPr>
              <a:t>a </a:t>
            </a:r>
            <a:r>
              <a:rPr lang="en-GB" sz="1500" b="1" dirty="0">
                <a:solidFill>
                  <a:prstClr val="black">
                    <a:hueOff val="0"/>
                    <a:satOff val="0"/>
                    <a:lumOff val="0"/>
                    <a:alphaOff val="0"/>
                  </a:prstClr>
                </a:solidFill>
                <a:cs typeface="Arial" panose="020B0604020202020204" pitchFamily="34" charset="0"/>
              </a:rPr>
              <a:t>Llesiant (Cymru) 2014</a:t>
            </a: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Trosolwg o’r Ddeddf, ei hegwyddorion a’i </a:t>
            </a:r>
            <a:r>
              <a:rPr lang="en-GB" sz="1200" dirty="0" smtClean="0">
                <a:solidFill>
                  <a:prstClr val="black">
                    <a:hueOff val="0"/>
                    <a:satOff val="0"/>
                    <a:lumOff val="0"/>
                    <a:alphaOff val="0"/>
                  </a:prstClr>
                </a:solidFill>
                <a:cs typeface="Arial" panose="020B0604020202020204" pitchFamily="34" charset="0"/>
              </a:rPr>
              <a:t>bwriadau</a:t>
            </a:r>
            <a:endParaRPr lang="en-GB" sz="1200" dirty="0">
              <a:solidFill>
                <a:prstClr val="black">
                  <a:hueOff val="0"/>
                  <a:satOff val="0"/>
                  <a:lumOff val="0"/>
                  <a:alphaOff val="0"/>
                </a:prstClr>
              </a:solidFill>
              <a:cs typeface="Arial" panose="020B0604020202020204" pitchFamily="34" charset="0"/>
            </a:endParaRPr>
          </a:p>
          <a:p>
            <a:pPr marL="114300" lvl="1" indent="-114300" defTabSz="533400">
              <a:lnSpc>
                <a:spcPct val="90000"/>
              </a:lnSpc>
              <a:spcBef>
                <a:spcPct val="0"/>
              </a:spcBef>
              <a:spcAft>
                <a:spcPct val="15000"/>
              </a:spcAft>
              <a:buFontTx/>
              <a:buChar char="••"/>
            </a:pPr>
            <a:r>
              <a:rPr lang="en-GB" sz="1200" dirty="0">
                <a:solidFill>
                  <a:prstClr val="black">
                    <a:hueOff val="0"/>
                    <a:satOff val="0"/>
                    <a:lumOff val="0"/>
                    <a:alphaOff val="0"/>
                  </a:prstClr>
                </a:solidFill>
                <a:cs typeface="Arial" panose="020B0604020202020204" pitchFamily="34" charset="0"/>
              </a:rPr>
              <a:t>Sut mae’n berthnasol i ddeddfwriaeth arall </a:t>
            </a:r>
          </a:p>
        </p:txBody>
      </p:sp>
    </p:spTree>
    <p:extLst>
      <p:ext uri="{BB962C8B-B14F-4D97-AF65-F5344CB8AC3E}">
        <p14:creationId xmlns:p14="http://schemas.microsoft.com/office/powerpoint/2010/main" val="26628122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000" b="1" dirty="0">
                <a:solidFill>
                  <a:srgbClr val="00B050"/>
                </a:solidFill>
                <a:latin typeface="Arial" panose="020B0604020202020204" pitchFamily="34" charset="0"/>
                <a:cs typeface="Arial" panose="020B0604020202020204" pitchFamily="34" charset="0"/>
              </a:rPr>
              <a:t>Trafodaeth</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Beth yw rôl arweinwyr o ran ysgogi’r gwaith trawsnewid gwasanaethau sy’n ofynnol gan y Ddeddf?</a:t>
            </a:r>
          </a:p>
          <a:p>
            <a:r>
              <a:rPr lang="en-GB" sz="1800" dirty="0">
                <a:latin typeface="Arial" panose="020B0604020202020204" pitchFamily="34" charset="0"/>
                <a:cs typeface="Arial" panose="020B0604020202020204" pitchFamily="34" charset="0"/>
              </a:rPr>
              <a:t>Beth yw’r prif heriau strategol sy’n eich wynebu wrth geisio sicrhau newid?</a:t>
            </a:r>
          </a:p>
          <a:p>
            <a:r>
              <a:rPr lang="en-GB" sz="1800" dirty="0">
                <a:latin typeface="Arial" panose="020B0604020202020204" pitchFamily="34" charset="0"/>
                <a:cs typeface="Arial" panose="020B0604020202020204" pitchFamily="34" charset="0"/>
              </a:rPr>
              <a:t>Beth yw’r cyfleoedd strategol sydd gennych ar hyn o bryd? </a:t>
            </a:r>
          </a:p>
          <a:p>
            <a:r>
              <a:rPr lang="en-GB" sz="1800" dirty="0">
                <a:latin typeface="Arial" panose="020B0604020202020204" pitchFamily="34" charset="0"/>
                <a:cs typeface="Arial" panose="020B0604020202020204" pitchFamily="34" charset="0"/>
              </a:rPr>
              <a:t>Beth ddylai’ch bwriad strategol cyffredin fod yn y cyfnod nesaf? </a:t>
            </a:r>
          </a:p>
          <a:p>
            <a:r>
              <a:rPr lang="en-GB" sz="1800" dirty="0">
                <a:latin typeface="Arial" panose="020B0604020202020204" pitchFamily="34" charset="0"/>
                <a:cs typeface="Arial" panose="020B0604020202020204" pitchFamily="34" charset="0"/>
              </a:rPr>
              <a:t>Beth mae angen i bob partner strategol ganolbwyntio arno? </a:t>
            </a:r>
          </a:p>
          <a:p>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50</a:t>
            </a:fld>
            <a:endParaRPr lang="en-GB"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81613" cy="86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331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pPr eaLnBrk="1" hangingPunct="1">
              <a:lnSpc>
                <a:spcPct val="100000"/>
              </a:lnSpc>
            </a:pPr>
            <a:r>
              <a:rPr lang="en-GB" sz="3200" b="1" dirty="0">
                <a:solidFill>
                  <a:srgbClr val="00B050"/>
                </a:solidFill>
                <a:latin typeface="Arial" panose="020B0604020202020204" pitchFamily="34" charset="0"/>
                <a:cs typeface="Arial" panose="020B0604020202020204" pitchFamily="34" charset="0"/>
              </a:rPr>
              <a:t>Rheoli trawsnewid</a:t>
            </a:r>
          </a:p>
        </p:txBody>
      </p:sp>
      <p:graphicFrame>
        <p:nvGraphicFramePr>
          <p:cNvPr id="5" name="Diagram 4"/>
          <p:cNvGraphicFramePr/>
          <p:nvPr>
            <p:extLst>
              <p:ext uri="{D42A27DB-BD31-4B8C-83A1-F6EECF244321}">
                <p14:modId xmlns:p14="http://schemas.microsoft.com/office/powerpoint/2010/main" val="385717198"/>
              </p:ext>
            </p:extLst>
          </p:nvPr>
        </p:nvGraphicFramePr>
        <p:xfrm>
          <a:off x="0" y="1972491"/>
          <a:ext cx="9143999" cy="4728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22" name="Picture 2" descr="Image result for &quot;good practic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001267" cy="83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859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7" name="Picture 2" descr="Image result for &quot;good practic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1267" cy="8343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28650" y="535577"/>
            <a:ext cx="7886700" cy="1155112"/>
          </a:xfrm>
        </p:spPr>
        <p:txBody>
          <a:bodyPr>
            <a:noAutofit/>
          </a:bodyPr>
          <a:lstStyle/>
          <a:p>
            <a:pPr eaLnBrk="1" hangingPunct="1">
              <a:lnSpc>
                <a:spcPct val="100000"/>
              </a:lnSpc>
            </a:pPr>
            <a:r>
              <a:rPr lang="en-GB" sz="3200" b="1" dirty="0">
                <a:solidFill>
                  <a:srgbClr val="00B050"/>
                </a:solidFill>
                <a:latin typeface="Arial" panose="020B0604020202020204" pitchFamily="34" charset="0"/>
                <a:cs typeface="Arial" panose="020B0604020202020204" pitchFamily="34" charset="0"/>
              </a:rPr>
              <a:t>Rheoli trawsnewid</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Arferion da</a:t>
            </a:r>
          </a:p>
        </p:txBody>
      </p:sp>
      <p:sp>
        <p:nvSpPr>
          <p:cNvPr id="3" name="Content Placeholder 2"/>
          <p:cNvSpPr>
            <a:spLocks noGrp="1"/>
          </p:cNvSpPr>
          <p:nvPr>
            <p:ph idx="1"/>
          </p:nvPr>
        </p:nvSpPr>
        <p:spPr/>
        <p:txBody>
          <a:bodyPr>
            <a:no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Negeseuon cyfathrebu wedi’u cynnwys yn y broses cynllunio newid </a:t>
            </a: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o’r cychwyn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Ewch ati i sicrhau ymrwymiad – Mae angen i arweinwyr deimlo mai nhw piau’r broses newid – mae hyn yn golygu cytuno â’r negeseuon a bod yn weladwy ac yn hygyrch gydol y </a:t>
            </a:r>
            <a:r>
              <a:rPr lang="en-GB" sz="1800" dirty="0" smtClean="0">
                <a:latin typeface="Arial" panose="020B0604020202020204" pitchFamily="34" charset="0"/>
                <a:cs typeface="Arial" panose="020B0604020202020204" pitchFamily="34" charset="0"/>
              </a:rPr>
              <a:t>broses</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Byddwch yn gyson – Peidiwch â bod ofn ailadrodd eich negeseuon – cofiwch y bydd pobl ar wahanol gamau o’r broses o ddygymod â </a:t>
            </a:r>
            <a:r>
              <a:rPr lang="en-GB" sz="1800" dirty="0" smtClean="0">
                <a:latin typeface="Arial" panose="020B0604020202020204" pitchFamily="34" charset="0"/>
                <a:cs typeface="Arial" panose="020B0604020202020204" pitchFamily="34" charset="0"/>
              </a:rPr>
              <a:t>newid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Lle bynnag y bo’n bosibl, rhowch y cyd-destun a darlun o’r effaith leol i bobl, a’r pethau sy’n bwysig </a:t>
            </a:r>
            <a:r>
              <a:rPr lang="en-GB" sz="1800" dirty="0" smtClean="0">
                <a:latin typeface="Arial" panose="020B0604020202020204" pitchFamily="34" charset="0"/>
                <a:cs typeface="Arial" panose="020B0604020202020204" pitchFamily="34" charset="0"/>
              </a:rPr>
              <a:t>iddynt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Dewch o hyd i gynifer o sianelau i adeiladu ar y cyfleoedd wyneb yn wyneb sydd gennych chi i siarad â </a:t>
            </a:r>
            <a:r>
              <a:rPr lang="en-GB" sz="1800" dirty="0" smtClean="0">
                <a:latin typeface="Arial" panose="020B0604020202020204" pitchFamily="34" charset="0"/>
                <a:cs typeface="Arial" panose="020B0604020202020204" pitchFamily="34" charset="0"/>
              </a:rPr>
              <a:t>phobl</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Gofynnwch am adborth</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52</a:t>
            </a:fld>
            <a:endParaRPr lang="en-GB" dirty="0"/>
          </a:p>
        </p:txBody>
      </p:sp>
    </p:spTree>
    <p:extLst>
      <p:ext uri="{BB962C8B-B14F-4D97-AF65-F5344CB8AC3E}">
        <p14:creationId xmlns:p14="http://schemas.microsoft.com/office/powerpoint/2010/main" val="9311038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26493"/>
            <a:ext cx="7886700" cy="1024483"/>
          </a:xfrm>
        </p:spPr>
        <p:txBody>
          <a:bodyPr>
            <a:normAutofit/>
          </a:bodyPr>
          <a:lstStyle/>
          <a:p>
            <a:r>
              <a:rPr lang="en-GB" sz="3200" b="1" dirty="0">
                <a:solidFill>
                  <a:srgbClr val="00B050"/>
                </a:solidFill>
                <a:latin typeface="Arial" panose="020B0604020202020204" pitchFamily="34" charset="0"/>
                <a:cs typeface="Arial" panose="020B0604020202020204" pitchFamily="34" charset="0"/>
              </a:rPr>
              <a:t>Deall sut mae pobl yn ymateb</a:t>
            </a:r>
            <a:br>
              <a:rPr lang="en-GB" sz="3200" b="1" dirty="0">
                <a:solidFill>
                  <a:srgbClr val="00B050"/>
                </a:solidFill>
                <a:latin typeface="Arial" panose="020B0604020202020204" pitchFamily="34" charset="0"/>
                <a:cs typeface="Arial" panose="020B0604020202020204" pitchFamily="34" charset="0"/>
              </a:rPr>
            </a:br>
            <a:r>
              <a:rPr lang="en-GB" sz="3200" b="1" dirty="0" smtClean="0">
                <a:solidFill>
                  <a:srgbClr val="00B050"/>
                </a:solidFill>
                <a:latin typeface="Arial" panose="020B0604020202020204" pitchFamily="34" charset="0"/>
                <a:cs typeface="Arial" panose="020B0604020202020204" pitchFamily="34" charset="0"/>
              </a:rPr>
              <a:t>i </a:t>
            </a:r>
            <a:r>
              <a:rPr lang="en-GB" sz="3200" b="1" dirty="0">
                <a:solidFill>
                  <a:srgbClr val="00B050"/>
                </a:solidFill>
                <a:latin typeface="Arial" panose="020B0604020202020204" pitchFamily="34" charset="0"/>
                <a:cs typeface="Arial" panose="020B0604020202020204" pitchFamily="34" charset="0"/>
              </a:rPr>
              <a:t>newid</a:t>
            </a:r>
          </a:p>
        </p:txBody>
      </p:sp>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53</a:t>
            </a:fld>
            <a:endParaRPr lang="en-GB" dirty="0"/>
          </a:p>
        </p:txBody>
      </p:sp>
      <p:pic>
        <p:nvPicPr>
          <p:cNvPr id="7" name="Picture 2" descr="Image result for &quot;good practic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001267" cy="8343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GB" dirty="0"/>
          </a:p>
        </p:txBody>
      </p:sp>
      <p:grpSp>
        <p:nvGrpSpPr>
          <p:cNvPr id="5" name="Group 2"/>
          <p:cNvGrpSpPr>
            <a:grpSpLocks/>
          </p:cNvGrpSpPr>
          <p:nvPr/>
        </p:nvGrpSpPr>
        <p:grpSpPr bwMode="auto">
          <a:xfrm>
            <a:off x="140677" y="1905001"/>
            <a:ext cx="9003324" cy="4816475"/>
            <a:chOff x="104983986" y="107544401"/>
            <a:chExt cx="9741917" cy="4816862"/>
          </a:xfrm>
        </p:grpSpPr>
        <p:pic>
          <p:nvPicPr>
            <p:cNvPr id="1027" name="Picture 3"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83986" y="107544401"/>
              <a:ext cx="9569924" cy="48168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4"/>
            <p:cNvSpPr txBox="1">
              <a:spLocks noChangeArrowheads="1"/>
            </p:cNvSpPr>
            <p:nvPr/>
          </p:nvSpPr>
          <p:spPr bwMode="auto">
            <a:xfrm rot="16200000">
              <a:off x="104721102" y="109382312"/>
              <a:ext cx="2888166" cy="36799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chemeClr val="tx1"/>
                  </a:solidFill>
                  <a:effectLst/>
                  <a:latin typeface="Tahoma" panose="020B0604030504040204" pitchFamily="34" charset="0"/>
                </a:rPr>
                <a:t>Morâl a chymhwysedd</a:t>
              </a:r>
              <a:r>
                <a:rPr kumimoji="0" lang="en-GB" altLang="en-US" sz="1400" b="1" i="0" u="none" strike="noStrike" cap="none" normalizeH="0" baseline="0" dirty="0">
                  <a:ln>
                    <a:noFill/>
                  </a:ln>
                  <a:solidFill>
                    <a:schemeClr val="tx1"/>
                  </a:solidFill>
                  <a:effectLst/>
                  <a:latin typeface="Tahom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111819500" y="111913639"/>
              <a:ext cx="828957" cy="31358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chemeClr val="tx1"/>
                  </a:solidFill>
                  <a:effectLst/>
                  <a:latin typeface="Tahoma" panose="020B0604030504040204" pitchFamily="34" charset="0"/>
                </a:rPr>
                <a:t>Amser</a:t>
              </a:r>
              <a:r>
                <a:rPr kumimoji="0" lang="en-GB" altLang="en-US" sz="1400" b="0" i="0" u="none" strike="noStrike" cap="none" normalizeH="0" baseline="0" dirty="0">
                  <a:ln>
                    <a:noFill/>
                  </a:ln>
                  <a:solidFill>
                    <a:schemeClr val="tx1"/>
                  </a:solidFill>
                  <a:effectLst/>
                  <a:latin typeface="Tahom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106571651" y="109454703"/>
              <a:ext cx="1326363" cy="1234524"/>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Sioc </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Syndod neu sioc oherwydd y digwyddiad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7"/>
            <p:cNvSpPr txBox="1">
              <a:spLocks noChangeArrowheads="1"/>
            </p:cNvSpPr>
            <p:nvPr/>
          </p:nvSpPr>
          <p:spPr bwMode="auto">
            <a:xfrm>
              <a:off x="107619867" y="107789728"/>
              <a:ext cx="2006587" cy="911138"/>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Gwadu</a:t>
              </a:r>
              <a:r>
                <a:rPr kumimoji="0" lang="cy-GB" altLang="en-US" sz="1400" b="0" i="0" u="none" strike="noStrike" cap="none" normalizeH="0" baseline="0" dirty="0">
                  <a:ln>
                    <a:noFill/>
                  </a:ln>
                  <a:solidFill>
                    <a:srgbClr val="000000"/>
                  </a:solidFill>
                  <a:effectLst/>
                  <a:latin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Methu credu; chwilio am dystiolaeth nad yw’n wir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8"/>
            <p:cNvSpPr txBox="1">
              <a:spLocks noChangeArrowheads="1"/>
            </p:cNvSpPr>
            <p:nvPr/>
          </p:nvSpPr>
          <p:spPr bwMode="auto">
            <a:xfrm>
              <a:off x="108523115" y="108700866"/>
              <a:ext cx="1918010" cy="1170377"/>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Rhwystredigaeth</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Cydnabod bod pethau’n wahanol; </a:t>
              </a:r>
              <a:r>
                <a:rPr kumimoji="0" lang="cy-GB" altLang="en-US" sz="1400" b="0" i="0" u="none" strike="noStrike" cap="none" normalizeH="0" baseline="0" dirty="0" smtClean="0">
                  <a:ln>
                    <a:noFill/>
                  </a:ln>
                  <a:solidFill>
                    <a:srgbClr val="000000"/>
                  </a:solidFill>
                  <a:effectLst/>
                  <a:latin typeface="Tahoma" panose="020B0604030504040204" pitchFamily="34" charset="0"/>
                </a:rPr>
                <a:t/>
              </a:r>
              <a:br>
                <a:rPr kumimoji="0" lang="cy-GB" altLang="en-US" sz="1400" b="0" i="0" u="none" strike="noStrike" cap="none" normalizeH="0" baseline="0" dirty="0" smtClean="0">
                  <a:ln>
                    <a:noFill/>
                  </a:ln>
                  <a:solidFill>
                    <a:srgbClr val="000000"/>
                  </a:solidFill>
                  <a:effectLst/>
                  <a:latin typeface="Tahoma" panose="020B0604030504040204" pitchFamily="34" charset="0"/>
                </a:rPr>
              </a:br>
              <a:r>
                <a:rPr kumimoji="0" lang="cy-GB" altLang="en-US" sz="1400" b="0" i="0" u="none" strike="noStrike" cap="none" normalizeH="0" baseline="0" dirty="0" smtClean="0">
                  <a:ln>
                    <a:noFill/>
                  </a:ln>
                  <a:solidFill>
                    <a:srgbClr val="000000"/>
                  </a:solidFill>
                  <a:effectLst/>
                  <a:latin typeface="Tahoma" panose="020B0604030504040204" pitchFamily="34" charset="0"/>
                </a:rPr>
                <a:t>yn </a:t>
              </a:r>
              <a:r>
                <a:rPr kumimoji="0" lang="cy-GB" altLang="en-US" sz="1400" b="0" i="0" u="none" strike="noStrike" cap="none" normalizeH="0" baseline="0" dirty="0">
                  <a:ln>
                    <a:noFill/>
                  </a:ln>
                  <a:solidFill>
                    <a:srgbClr val="000000"/>
                  </a:solidFill>
                  <a:effectLst/>
                  <a:latin typeface="Tahoma" panose="020B0604030504040204" pitchFamily="34" charset="0"/>
                </a:rPr>
                <a:t>ddig weithiau</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9"/>
            <p:cNvSpPr txBox="1">
              <a:spLocks noChangeArrowheads="1"/>
            </p:cNvSpPr>
            <p:nvPr/>
          </p:nvSpPr>
          <p:spPr bwMode="auto">
            <a:xfrm>
              <a:off x="108467359" y="110967324"/>
              <a:ext cx="2084646" cy="67696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Iselder</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Teimlo’n isel; </a:t>
              </a:r>
              <a:r>
                <a:rPr kumimoji="0" lang="cy-GB" altLang="en-US" sz="1400" b="0" i="0" u="none" strike="noStrike" cap="none" normalizeH="0" baseline="0" dirty="0" smtClean="0">
                  <a:ln>
                    <a:noFill/>
                  </a:ln>
                  <a:solidFill>
                    <a:srgbClr val="000000"/>
                  </a:solidFill>
                  <a:effectLst/>
                  <a:latin typeface="Tahoma" panose="020B0604030504040204" pitchFamily="34" charset="0"/>
                </a:rPr>
                <a:t/>
              </a:r>
              <a:br>
                <a:rPr kumimoji="0" lang="cy-GB" altLang="en-US" sz="1400" b="0" i="0" u="none" strike="noStrike" cap="none" normalizeH="0" baseline="0" dirty="0" smtClean="0">
                  <a:ln>
                    <a:noFill/>
                  </a:ln>
                  <a:solidFill>
                    <a:srgbClr val="000000"/>
                  </a:solidFill>
                  <a:effectLst/>
                  <a:latin typeface="Tahoma" panose="020B0604030504040204" pitchFamily="34" charset="0"/>
                </a:rPr>
              </a:br>
              <a:r>
                <a:rPr kumimoji="0" lang="cy-GB" altLang="en-US" sz="1400" b="0" i="0" u="none" strike="noStrike" cap="none" normalizeH="0" baseline="0" dirty="0" smtClean="0">
                  <a:ln>
                    <a:noFill/>
                  </a:ln>
                  <a:solidFill>
                    <a:srgbClr val="000000"/>
                  </a:solidFill>
                  <a:effectLst/>
                  <a:latin typeface="Tahoma" panose="020B0604030504040204" pitchFamily="34" charset="0"/>
                </a:rPr>
                <a:t>diffyg </a:t>
              </a:r>
              <a:r>
                <a:rPr kumimoji="0" lang="cy-GB" altLang="en-US" sz="1400" b="0" i="0" u="none" strike="noStrike" cap="none" normalizeH="0" baseline="0" dirty="0">
                  <a:ln>
                    <a:noFill/>
                  </a:ln>
                  <a:solidFill>
                    <a:srgbClr val="000000"/>
                  </a:solidFill>
                  <a:effectLst/>
                  <a:latin typeface="Tahoma" panose="020B0604030504040204" pitchFamily="34" charset="0"/>
                </a:rPr>
                <a:t>egni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0"/>
            <p:cNvSpPr txBox="1">
              <a:spLocks noChangeArrowheads="1"/>
            </p:cNvSpPr>
            <p:nvPr/>
          </p:nvSpPr>
          <p:spPr bwMode="auto">
            <a:xfrm>
              <a:off x="110441125" y="110175588"/>
              <a:ext cx="2318821" cy="1022650"/>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Arbrawf </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Cysylltiad cyntaf â’r sefyllfa newydd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1"/>
            <p:cNvSpPr txBox="1">
              <a:spLocks noChangeArrowheads="1"/>
            </p:cNvSpPr>
            <p:nvPr/>
          </p:nvSpPr>
          <p:spPr bwMode="auto">
            <a:xfrm>
              <a:off x="112050243" y="108077619"/>
              <a:ext cx="2675660" cy="95574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Integreiddio</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Wedi integreiddio’r newidiadau; teimlo </a:t>
              </a:r>
              <a:r>
                <a:rPr kumimoji="0" lang="cy-GB" altLang="en-US" sz="1400" b="0" i="0" u="none" strike="noStrike" cap="none" normalizeH="0" baseline="0" dirty="0" smtClean="0">
                  <a:ln>
                    <a:noFill/>
                  </a:ln>
                  <a:solidFill>
                    <a:srgbClr val="000000"/>
                  </a:solidFill>
                  <a:effectLst/>
                  <a:latin typeface="Tahoma" panose="020B0604030504040204" pitchFamily="34" charset="0"/>
                </a:rPr>
                <a:t/>
              </a:r>
              <a:br>
                <a:rPr kumimoji="0" lang="cy-GB" altLang="en-US" sz="1400" b="0" i="0" u="none" strike="noStrike" cap="none" normalizeH="0" baseline="0" dirty="0" smtClean="0">
                  <a:ln>
                    <a:noFill/>
                  </a:ln>
                  <a:solidFill>
                    <a:srgbClr val="000000"/>
                  </a:solidFill>
                  <a:effectLst/>
                  <a:latin typeface="Tahoma" panose="020B0604030504040204" pitchFamily="34" charset="0"/>
                </a:rPr>
              </a:br>
              <a:r>
                <a:rPr kumimoji="0" lang="cy-GB" altLang="en-US" sz="1400" b="0" i="0" u="none" strike="noStrike" cap="none" normalizeH="0" baseline="0" dirty="0" smtClean="0">
                  <a:ln>
                    <a:noFill/>
                  </a:ln>
                  <a:solidFill>
                    <a:srgbClr val="000000"/>
                  </a:solidFill>
                  <a:effectLst/>
                  <a:latin typeface="Tahoma" panose="020B0604030504040204" pitchFamily="34" charset="0"/>
                </a:rPr>
                <a:t>fel </a:t>
              </a:r>
              <a:r>
                <a:rPr kumimoji="0" lang="cy-GB" altLang="en-US" sz="1400" b="0" i="0" u="none" strike="noStrike" cap="none" normalizeH="0" baseline="0" dirty="0">
                  <a:ln>
                    <a:noFill/>
                  </a:ln>
                  <a:solidFill>
                    <a:srgbClr val="000000"/>
                  </a:solidFill>
                  <a:effectLst/>
                  <a:latin typeface="Tahoma" panose="020B0604030504040204" pitchFamily="34" charset="0"/>
                </a:rPr>
                <a:t>unigolyn newydd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2"/>
            <p:cNvSpPr txBox="1">
              <a:spLocks noChangeArrowheads="1"/>
            </p:cNvSpPr>
            <p:nvPr/>
          </p:nvSpPr>
          <p:spPr bwMode="auto">
            <a:xfrm>
              <a:off x="111277467" y="109077344"/>
              <a:ext cx="2709113" cy="911139"/>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1" i="0" u="none" strike="noStrike" cap="none" normalizeH="0" baseline="0" dirty="0">
                  <a:ln>
                    <a:noFill/>
                  </a:ln>
                  <a:solidFill>
                    <a:srgbClr val="000000"/>
                  </a:solidFill>
                  <a:effectLst/>
                  <a:latin typeface="Tahoma" panose="020B0604030504040204" pitchFamily="34" charset="0"/>
                </a:rPr>
                <a:t>Penderfyniad</a:t>
              </a:r>
            </a:p>
            <a:p>
              <a:pPr marL="0" marR="0" lvl="0" indent="0" algn="l" defTabSz="914400" rtl="0" eaLnBrk="0" fontAlgn="base" latinLnBrk="0" hangingPunct="0">
                <a:lnSpc>
                  <a:spcPct val="100000"/>
                </a:lnSpc>
                <a:spcBef>
                  <a:spcPct val="0"/>
                </a:spcBef>
                <a:spcAft>
                  <a:spcPct val="0"/>
                </a:spcAft>
                <a:buClrTx/>
                <a:buSzTx/>
                <a:buFontTx/>
                <a:buNone/>
                <a:tabLst/>
              </a:pPr>
              <a:r>
                <a:rPr kumimoji="0" lang="cy-GB" altLang="en-US" sz="1400" b="0" i="0" u="none" strike="noStrike" cap="none" normalizeH="0" baseline="0" dirty="0">
                  <a:ln>
                    <a:noFill/>
                  </a:ln>
                  <a:solidFill>
                    <a:srgbClr val="000000"/>
                  </a:solidFill>
                  <a:effectLst/>
                  <a:latin typeface="Tahoma" panose="020B0604030504040204" pitchFamily="34" charset="0"/>
                </a:rPr>
                <a:t>Dysgu sut i weithio yn y sefyllfa newydd; teimlo’n </a:t>
              </a:r>
              <a:r>
                <a:rPr kumimoji="0" lang="cy-GB" altLang="en-US" sz="1400" b="0" i="0" u="none" strike="noStrike" cap="none" normalizeH="0" baseline="0" dirty="0" smtClean="0">
                  <a:ln>
                    <a:noFill/>
                  </a:ln>
                  <a:solidFill>
                    <a:srgbClr val="000000"/>
                  </a:solidFill>
                  <a:effectLst/>
                  <a:latin typeface="Tahoma" panose="020B0604030504040204" pitchFamily="34" charset="0"/>
                </a:rPr>
                <a:t/>
              </a:r>
              <a:br>
                <a:rPr kumimoji="0" lang="cy-GB" altLang="en-US" sz="1400" b="0" i="0" u="none" strike="noStrike" cap="none" normalizeH="0" baseline="0" dirty="0" smtClean="0">
                  <a:ln>
                    <a:noFill/>
                  </a:ln>
                  <a:solidFill>
                    <a:srgbClr val="000000"/>
                  </a:solidFill>
                  <a:effectLst/>
                  <a:latin typeface="Tahoma" panose="020B0604030504040204" pitchFamily="34" charset="0"/>
                </a:rPr>
              </a:br>
              <a:r>
                <a:rPr kumimoji="0" lang="cy-GB" altLang="en-US" sz="1400" b="0" i="0" u="none" strike="noStrike" cap="none" normalizeH="0" baseline="0" dirty="0" smtClean="0">
                  <a:ln>
                    <a:noFill/>
                  </a:ln>
                  <a:solidFill>
                    <a:srgbClr val="000000"/>
                  </a:solidFill>
                  <a:effectLst/>
                  <a:latin typeface="Tahoma" panose="020B0604030504040204" pitchFamily="34" charset="0"/>
                </a:rPr>
                <a:t>fwy </a:t>
              </a:r>
              <a:r>
                <a:rPr kumimoji="0" lang="cy-GB" altLang="en-US" sz="1400" b="0" i="0" u="none" strike="noStrike" cap="none" normalizeH="0" baseline="0" dirty="0">
                  <a:ln>
                    <a:noFill/>
                  </a:ln>
                  <a:solidFill>
                    <a:srgbClr val="000000"/>
                  </a:solidFill>
                  <a:effectLst/>
                  <a:latin typeface="Tahoma" panose="020B0604030504040204" pitchFamily="34" charset="0"/>
                </a:rPr>
                <a:t>cadarnhaol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92197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31520"/>
            <a:ext cx="7886700" cy="959169"/>
          </a:xfrm>
        </p:spPr>
        <p:txBody>
          <a:bodyPr>
            <a:normAutofit fontScale="90000"/>
          </a:bodyPr>
          <a:lstStyle/>
          <a:p>
            <a:r>
              <a:rPr lang="en-GB" sz="3200" b="1" dirty="0">
                <a:solidFill>
                  <a:srgbClr val="00B050"/>
                </a:solidFill>
                <a:latin typeface="Arial" panose="020B0604020202020204" pitchFamily="34" charset="0"/>
                <a:cs typeface="Arial" panose="020B0604020202020204" pitchFamily="34" charset="0"/>
              </a:rPr>
              <a:t>Rheoli trawsnewid</a:t>
            </a:r>
            <a:br>
              <a:rPr lang="en-GB" sz="3200" b="1" dirty="0">
                <a:solidFill>
                  <a:srgbClr val="00B050"/>
                </a:solidFill>
                <a:latin typeface="Arial" panose="020B0604020202020204" pitchFamily="34" charset="0"/>
                <a:cs typeface="Arial" panose="020B0604020202020204" pitchFamily="34" charset="0"/>
              </a:rPr>
            </a:br>
            <a:r>
              <a:rPr lang="en-GB" sz="3200" b="1" dirty="0">
                <a:solidFill>
                  <a:srgbClr val="00B050"/>
                </a:solidFill>
                <a:latin typeface="Arial" panose="020B0604020202020204" pitchFamily="34" charset="0"/>
                <a:cs typeface="Arial" panose="020B0604020202020204" pitchFamily="34" charset="0"/>
              </a:rPr>
              <a:t>Newid diwylliant yn llwyddiannus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411987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54</a:t>
            </a:fld>
            <a:endParaRPr lang="en-GB" dirty="0"/>
          </a:p>
        </p:txBody>
      </p:sp>
      <p:pic>
        <p:nvPicPr>
          <p:cNvPr id="6" name="Picture 2" descr="Image result for &quot;good practic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001267" cy="83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810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sz="3200" b="1" dirty="0">
                <a:solidFill>
                  <a:srgbClr val="00B050"/>
                </a:solidFill>
                <a:latin typeface="Arial" panose="020B0604020202020204" pitchFamily="34" charset="0"/>
                <a:cs typeface="Arial" panose="020B0604020202020204" pitchFamily="34" charset="0"/>
              </a:rPr>
              <a:t>Trafodaeth</a:t>
            </a: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pPr marL="342900" indent="-342900">
              <a:buFont typeface="+mj-lt"/>
              <a:buAutoNum type="arabicPeriod"/>
            </a:pPr>
            <a:r>
              <a:rPr lang="en-GB" sz="1800" dirty="0">
                <a:latin typeface="Arial" panose="020B0604020202020204" pitchFamily="34" charset="0"/>
                <a:cs typeface="Arial" panose="020B0604020202020204" pitchFamily="34" charset="0"/>
              </a:rPr>
              <a:t>Pa newidiadau mae angen i chi eu gwneud i hwyluso’r trawsnewid </a:t>
            </a:r>
            <a:r>
              <a:rPr lang="en-GB" sz="1800" dirty="0" smtClean="0">
                <a:latin typeface="Arial" panose="020B0604020202020204" pitchFamily="34" charset="0"/>
                <a:cs typeface="Arial" panose="020B0604020202020204" pitchFamily="34" charset="0"/>
              </a:rPr>
              <a:t/>
            </a:r>
            <a:br>
              <a:rPr lang="en-GB" sz="1800" dirty="0" smtClean="0">
                <a:latin typeface="Arial" panose="020B0604020202020204" pitchFamily="34" charset="0"/>
                <a:cs typeface="Arial" panose="020B0604020202020204" pitchFamily="34" charset="0"/>
              </a:rPr>
            </a:br>
            <a:r>
              <a:rPr lang="en-GB" sz="1800" dirty="0" smtClean="0">
                <a:latin typeface="Arial" panose="020B0604020202020204" pitchFamily="34" charset="0"/>
                <a:cs typeface="Arial" panose="020B0604020202020204" pitchFamily="34" charset="0"/>
              </a:rPr>
              <a:t>a </a:t>
            </a:r>
            <a:r>
              <a:rPr lang="en-GB" sz="1800" dirty="0">
                <a:latin typeface="Arial" panose="020B0604020202020204" pitchFamily="34" charset="0"/>
                <a:cs typeface="Arial" panose="020B0604020202020204" pitchFamily="34" charset="0"/>
              </a:rPr>
              <a:t>fydd yn ofynnol o dan y Ddeddf?</a:t>
            </a:r>
          </a:p>
          <a:p>
            <a:pPr marL="342900" indent="-342900">
              <a:buFont typeface="+mj-lt"/>
              <a:buAutoNum type="arabicPeriod"/>
            </a:pPr>
            <a:r>
              <a:rPr lang="en-GB" sz="1800" dirty="0">
                <a:latin typeface="Arial" panose="020B0604020202020204" pitchFamily="34" charset="0"/>
                <a:cs typeface="Arial" panose="020B0604020202020204" pitchFamily="34" charset="0"/>
              </a:rPr>
              <a:t>Pa rôl arwain y mae’n rhaid i’r Bwrdd ei chwarae yn hyn o beth?</a:t>
            </a:r>
          </a:p>
          <a:p>
            <a:pPr marL="342900" indent="-342900">
              <a:buFont typeface="+mj-lt"/>
              <a:buAutoNum type="arabicPeriod"/>
            </a:pPr>
            <a:r>
              <a:rPr lang="en-GB" sz="1800" dirty="0">
                <a:latin typeface="Arial" panose="020B0604020202020204" pitchFamily="34" charset="0"/>
                <a:cs typeface="Arial" panose="020B0604020202020204" pitchFamily="34" charset="0"/>
              </a:rPr>
              <a:t>Ble ddylai ganolbwyntio ei amser a’i adnoddau? </a:t>
            </a:r>
          </a:p>
          <a:p>
            <a:pPr marL="342900" indent="-342900">
              <a:buFont typeface="+mj-lt"/>
              <a:buAutoNum type="arabicPeriod"/>
            </a:pPr>
            <a:r>
              <a:rPr lang="en-GB" sz="1800" dirty="0">
                <a:latin typeface="Arial" panose="020B0604020202020204" pitchFamily="34" charset="0"/>
                <a:cs typeface="Arial" panose="020B0604020202020204" pitchFamily="34" charset="0"/>
              </a:rPr>
              <a:t>Oes angen newidiadau yn strwythur neu ffocws y Bwrdd, neu yng nghyfraniad partneriaid gwahanol?</a:t>
            </a: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z="1350">
                <a:solidFill>
                  <a:schemeClr val="tx1"/>
                </a:solidFill>
              </a:rPr>
              <a:pPr algn="r">
                <a:defRPr/>
              </a:pPr>
              <a:t>55</a:t>
            </a:fld>
            <a:endParaRPr lang="en-GB" sz="1350" dirty="0">
              <a:solidFill>
                <a:schemeClr val="tx1"/>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77863" cy="74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32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Mae pob </a:t>
            </a:r>
            <a:r>
              <a:rPr lang="en-GB" sz="3200" b="1" dirty="0" smtClean="0">
                <a:solidFill>
                  <a:srgbClr val="00B050"/>
                </a:solidFill>
                <a:latin typeface="Arial" panose="020B0604020202020204" pitchFamily="34" charset="0"/>
                <a:cs typeface="Arial" panose="020B0604020202020204" pitchFamily="34" charset="0"/>
              </a:rPr>
              <a:t>modiwl…</a:t>
            </a:r>
            <a:endParaRPr lang="en-GB" sz="32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31840" y="2348880"/>
            <a:ext cx="5554960" cy="3777283"/>
          </a:xfrm>
        </p:spPr>
        <p:txBody>
          <a:bodyPr>
            <a:normAutofit fontScale="92500"/>
          </a:bodyPr>
          <a:lstStyle/>
          <a:p>
            <a:pPr>
              <a:spcAft>
                <a:spcPts val="600"/>
              </a:spcAft>
            </a:pPr>
            <a:r>
              <a:rPr lang="en-GB" sz="2400" dirty="0">
                <a:latin typeface="Arial" panose="020B0604020202020204" pitchFamily="34" charset="0"/>
                <a:cs typeface="Arial" panose="020B0604020202020204" pitchFamily="34" charset="0"/>
              </a:rPr>
              <a:t>wedi ei gynllunio i gael ei ddefnyddio’n hyblyg gyda Byrddau, a</a:t>
            </a:r>
            <a:r>
              <a:rPr lang="en-GB" sz="2400" dirty="0" smtClean="0">
                <a:latin typeface="Arial" panose="020B0604020202020204" pitchFamily="34" charset="0"/>
                <a:cs typeface="Arial" panose="020B0604020202020204" pitchFamily="34" charset="0"/>
              </a:rPr>
              <a:t>siantaethau partner </a:t>
            </a:r>
            <a:r>
              <a:rPr lang="en-GB" sz="2400" dirty="0">
                <a:latin typeface="Arial" panose="020B0604020202020204" pitchFamily="34" charset="0"/>
                <a:cs typeface="Arial" panose="020B0604020202020204" pitchFamily="34" charset="0"/>
              </a:rPr>
              <a:t>a’u </a:t>
            </a:r>
            <a:r>
              <a:rPr lang="en-GB" sz="2400" dirty="0" smtClean="0">
                <a:latin typeface="Arial" panose="020B0604020202020204" pitchFamily="34" charset="0"/>
                <a:cs typeface="Arial" panose="020B0604020202020204" pitchFamily="34" charset="0"/>
              </a:rPr>
              <a:t>rhanddeiliaid</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yn cynnwys sleidiau PowerPoint gyda nodiadau i hwyluswyr ac awgrymiadau ar gyfer pwyntiau </a:t>
            </a:r>
            <a:r>
              <a:rPr lang="en-GB" sz="2400" dirty="0" smtClean="0">
                <a:latin typeface="Arial" panose="020B0604020202020204" pitchFamily="34" charset="0"/>
                <a:cs typeface="Arial" panose="020B0604020202020204" pitchFamily="34" charset="0"/>
              </a:rPr>
              <a:t>trafod</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yn cynnwys deunyddiau ychwanegol gan gynnwys rhestrau gwirio, </a:t>
            </a:r>
            <a:r>
              <a:rPr lang="en-GB" sz="2400" dirty="0" smtClean="0">
                <a:latin typeface="Arial" panose="020B0604020202020204" pitchFamily="34" charset="0"/>
                <a:cs typeface="Arial" panose="020B0604020202020204" pitchFamily="34" charset="0"/>
              </a:rPr>
              <a:t/>
            </a:r>
            <a:br>
              <a:rPr lang="en-GB" sz="2400" dirty="0" smtClean="0">
                <a:latin typeface="Arial" panose="020B0604020202020204" pitchFamily="34" charset="0"/>
                <a:cs typeface="Arial" panose="020B0604020202020204" pitchFamily="34" charset="0"/>
              </a:rPr>
            </a:br>
            <a:r>
              <a:rPr lang="en-GB" sz="2400" dirty="0" smtClean="0">
                <a:latin typeface="Arial" panose="020B0604020202020204" pitchFamily="34" charset="0"/>
                <a:cs typeface="Arial" panose="020B0604020202020204" pitchFamily="34" charset="0"/>
              </a:rPr>
              <a:t>hunan-asesiadau </a:t>
            </a:r>
            <a:r>
              <a:rPr lang="en-GB" sz="2400" dirty="0">
                <a:latin typeface="Arial" panose="020B0604020202020204" pitchFamily="34" charset="0"/>
                <a:cs typeface="Arial" panose="020B0604020202020204" pitchFamily="34" charset="0"/>
              </a:rPr>
              <a:t>ac </a:t>
            </a:r>
            <a:r>
              <a:rPr lang="en-GB" sz="2400" dirty="0" smtClean="0">
                <a:latin typeface="Arial" panose="020B0604020202020204" pitchFamily="34" charset="0"/>
                <a:cs typeface="Arial" panose="020B0604020202020204" pitchFamily="34" charset="0"/>
              </a:rPr>
              <a:t>enghreifftiau</a:t>
            </a:r>
            <a:endParaRPr lang="en-GB" sz="2400" dirty="0">
              <a:latin typeface="Arial" panose="020B0604020202020204" pitchFamily="34" charset="0"/>
              <a:cs typeface="Arial" panose="020B0604020202020204" pitchFamily="34" charset="0"/>
            </a:endParaRPr>
          </a:p>
        </p:txBody>
      </p:sp>
      <p:grpSp>
        <p:nvGrpSpPr>
          <p:cNvPr id="36" name="Group 19"/>
          <p:cNvGrpSpPr/>
          <p:nvPr/>
        </p:nvGrpSpPr>
        <p:grpSpPr>
          <a:xfrm>
            <a:off x="777548" y="2353699"/>
            <a:ext cx="2074199" cy="3075551"/>
            <a:chOff x="777548" y="2353699"/>
            <a:chExt cx="2074199" cy="3075551"/>
          </a:xfrm>
        </p:grpSpPr>
        <p:sp>
          <p:nvSpPr>
            <p:cNvPr id="37" name="Freeform 36"/>
            <p:cNvSpPr/>
            <p:nvPr/>
          </p:nvSpPr>
          <p:spPr>
            <a:xfrm>
              <a:off x="802943" y="2353699"/>
              <a:ext cx="204880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459000" tIns="45720" rIns="45720" bIns="45720" numCol="1" spcCol="1270" anchor="t" anchorCtr="0">
              <a:noAutofit/>
            </a:bodyPr>
            <a:lstStyle/>
            <a:p>
              <a:pPr defTabSz="533400">
                <a:lnSpc>
                  <a:spcPct val="90000"/>
                </a:lnSpc>
              </a:pPr>
              <a:endParaRPr lang="en-GB" sz="300" dirty="0">
                <a:solidFill>
                  <a:prstClr val="black">
                    <a:hueOff val="0"/>
                    <a:satOff val="0"/>
                    <a:lumOff val="0"/>
                    <a:alphaOff val="0"/>
                  </a:prstClr>
                </a:solidFill>
                <a:cs typeface="Arial" panose="020B0604020202020204" pitchFamily="34" charset="0"/>
              </a:endParaRPr>
            </a:p>
            <a:p>
              <a:pPr defTabSz="711200">
                <a:lnSpc>
                  <a:spcPct val="90000"/>
                </a:lnSpc>
                <a:spcAft>
                  <a:spcPct val="35000"/>
                </a:spcAft>
              </a:pPr>
              <a:r>
                <a:rPr lang="en-GB" sz="600" b="1" dirty="0">
                  <a:solidFill>
                    <a:prstClr val="black">
                      <a:hueOff val="0"/>
                      <a:satOff val="0"/>
                      <a:lumOff val="0"/>
                      <a:alphaOff val="0"/>
                    </a:prstClr>
                  </a:solidFill>
                  <a:cs typeface="Arial" panose="020B0604020202020204" pitchFamily="34" charset="0"/>
                </a:rPr>
                <a:t>Modiwl 1: Cyflwyniad i Ddeddf Gwasanaethau Cymdeithasol a Llesiant (Cymru) 2014</a:t>
              </a:r>
            </a:p>
            <a:p>
              <a:pPr marL="114300" lvl="1" indent="-1143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Trosolwg o’r Ddeddf, ei hegwyddorion a’i bwriadau </a:t>
              </a:r>
            </a:p>
            <a:p>
              <a:pPr marL="114300" lvl="1" indent="-1143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Sut mae’n berthnasol i ddeddfwriaeth arall</a:t>
              </a:r>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193" y="2431118"/>
              <a:ext cx="393783" cy="39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Freeform 38"/>
            <p:cNvSpPr/>
            <p:nvPr/>
          </p:nvSpPr>
          <p:spPr>
            <a:xfrm>
              <a:off x="796304" y="2964403"/>
              <a:ext cx="2052344"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711200">
                <a:lnSpc>
                  <a:spcPct val="90000"/>
                </a:lnSpc>
                <a:spcBef>
                  <a:spcPct val="0"/>
                </a:spcBef>
              </a:pPr>
              <a:r>
                <a:rPr lang="en-GB" sz="600" b="1" dirty="0">
                  <a:solidFill>
                    <a:prstClr val="black">
                      <a:hueOff val="0"/>
                      <a:satOff val="0"/>
                      <a:lumOff val="0"/>
                      <a:alphaOff val="0"/>
                    </a:prstClr>
                  </a:solidFill>
                  <a:cs typeface="Arial" panose="020B0604020202020204" pitchFamily="34" charset="0"/>
                </a:rPr>
                <a:t>Modiwl 2: </a:t>
              </a:r>
            </a:p>
            <a:p>
              <a:pPr defTabSz="711200">
                <a:lnSpc>
                  <a:spcPct val="90000"/>
                </a:lnSpc>
                <a:spcBef>
                  <a:spcPct val="0"/>
                </a:spcBef>
                <a:spcAft>
                  <a:spcPct val="35000"/>
                </a:spcAft>
              </a:pPr>
              <a:r>
                <a:rPr lang="en-GB" sz="600" b="1" dirty="0">
                  <a:solidFill>
                    <a:prstClr val="black">
                      <a:hueOff val="0"/>
                      <a:satOff val="0"/>
                      <a:lumOff val="0"/>
                      <a:alphaOff val="0"/>
                    </a:prstClr>
                  </a:solidFill>
                  <a:cs typeface="Arial" panose="020B0604020202020204" pitchFamily="34" charset="0"/>
                </a:rPr>
                <a:t>Rhan 9 – Cydweithrediad a</a:t>
              </a:r>
            </a:p>
            <a:p>
              <a:pPr defTabSz="711200">
                <a:lnSpc>
                  <a:spcPct val="90000"/>
                </a:lnSpc>
                <a:spcBef>
                  <a:spcPct val="0"/>
                </a:spcBef>
                <a:spcAft>
                  <a:spcPct val="35000"/>
                </a:spcAft>
              </a:pPr>
              <a:r>
                <a:rPr lang="en-GB" sz="600" b="1" dirty="0">
                  <a:solidFill>
                    <a:prstClr val="black">
                      <a:hueOff val="0"/>
                      <a:satOff val="0"/>
                      <a:lumOff val="0"/>
                      <a:alphaOff val="0"/>
                    </a:prstClr>
                  </a:solidFill>
                  <a:cs typeface="Arial" panose="020B0604020202020204" pitchFamily="34" charset="0"/>
                </a:rPr>
                <a:t>Phartneriaeth</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Beth sy’n ofynnol gan y Ddeddf</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Rolau a chyfrifoldebau</a:t>
              </a:r>
            </a:p>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p:txBody>
        </p:sp>
        <p:sp>
          <p:nvSpPr>
            <p:cNvPr id="40" name="Freeform 39"/>
            <p:cNvSpPr/>
            <p:nvPr/>
          </p:nvSpPr>
          <p:spPr>
            <a:xfrm>
              <a:off x="796304" y="3587677"/>
              <a:ext cx="2048281" cy="560496"/>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378000" tIns="45720" rIns="45720" bIns="45720" numCol="1" spcCol="1270" anchor="t" anchorCtr="0">
              <a:noAutofit/>
            </a:bodyPr>
            <a:lstStyle/>
            <a:p>
              <a:pPr marL="85725" indent="-85725" defTabSz="533400">
                <a:lnSpc>
                  <a:spcPct val="90000"/>
                </a:lnSpc>
                <a:spcBef>
                  <a:spcPct val="0"/>
                </a:spcBef>
              </a:pPr>
              <a:endParaRPr lang="en-GB" sz="225" dirty="0">
                <a:solidFill>
                  <a:prstClr val="black">
                    <a:hueOff val="0"/>
                    <a:satOff val="0"/>
                    <a:lumOff val="0"/>
                    <a:alphaOff val="0"/>
                  </a:prstClr>
                </a:solidFill>
                <a:cs typeface="Arial" panose="020B0604020202020204" pitchFamily="34" charset="0"/>
              </a:endParaRPr>
            </a:p>
            <a:p>
              <a:pPr marL="114300" defTabSz="711200">
                <a:lnSpc>
                  <a:spcPct val="90000"/>
                </a:lnSpc>
                <a:spcBef>
                  <a:spcPct val="0"/>
                </a:spcBef>
                <a:spcAft>
                  <a:spcPct val="35000"/>
                </a:spcAft>
              </a:pPr>
              <a:r>
                <a:rPr lang="en-GB" sz="600" b="1" dirty="0">
                  <a:solidFill>
                    <a:prstClr val="black">
                      <a:hueOff val="0"/>
                      <a:satOff val="0"/>
                      <a:lumOff val="0"/>
                      <a:alphaOff val="0"/>
                    </a:prstClr>
                  </a:solidFill>
                  <a:cs typeface="Arial" panose="020B0604020202020204" pitchFamily="34" charset="0"/>
                </a:rPr>
                <a:t>Modiwl 3:  Gwneud i Fyrddau Partneriaeth Rhanbarthol Weithio</a:t>
              </a:r>
            </a:p>
            <a:p>
              <a:pPr marL="11430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Llywodraethu ymarfer da</a:t>
              </a:r>
            </a:p>
            <a:p>
              <a:pPr marL="11430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Gwneud penderfyniadau</a:t>
              </a:r>
            </a:p>
            <a:p>
              <a:pPr marL="11430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Rheoli Rhanddeiliaid</a:t>
              </a: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944" y="3735783"/>
              <a:ext cx="323735" cy="32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5715" y="3024176"/>
              <a:ext cx="488332" cy="31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Freeform 42"/>
            <p:cNvSpPr/>
            <p:nvPr/>
          </p:nvSpPr>
          <p:spPr>
            <a:xfrm>
              <a:off x="796304" y="4203929"/>
              <a:ext cx="2048282" cy="521390"/>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62000" tIns="45720" rIns="45720" bIns="45720" numCol="1" spcCol="1270" anchor="t" anchorCtr="0">
              <a:noAutofit/>
            </a:bodyPr>
            <a:lstStyle/>
            <a:p>
              <a:pPr defTabSz="711200">
                <a:lnSpc>
                  <a:spcPct val="90000"/>
                </a:lnSpc>
                <a:spcBef>
                  <a:spcPct val="0"/>
                </a:spcBef>
                <a:spcAft>
                  <a:spcPts val="672"/>
                </a:spcAft>
              </a:pPr>
              <a:r>
                <a:rPr lang="en-GB" sz="600" b="1" dirty="0">
                  <a:solidFill>
                    <a:prstClr val="black">
                      <a:hueOff val="0"/>
                      <a:satOff val="0"/>
                      <a:lumOff val="0"/>
                      <a:alphaOff val="0"/>
                    </a:prstClr>
                  </a:solidFill>
                  <a:cs typeface="Arial" panose="020B0604020202020204" pitchFamily="34" charset="0"/>
                </a:rPr>
                <a:t>Modiwl 4:  Trawsnewid Strategol </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Themâu allweddol yr agenda trawsnewid </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Adnoddau ar gyfer trawsnewid</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Tasg yr Arweinydd</a:t>
              </a:r>
            </a:p>
            <a:p>
              <a:pPr defTabSz="533400">
                <a:lnSpc>
                  <a:spcPct val="90000"/>
                </a:lnSpc>
                <a:spcBef>
                  <a:spcPct val="0"/>
                </a:spcBef>
              </a:pPr>
              <a:endParaRPr lang="en-GB" sz="300" dirty="0">
                <a:solidFill>
                  <a:prstClr val="black">
                    <a:hueOff val="0"/>
                    <a:satOff val="0"/>
                    <a:lumOff val="0"/>
                    <a:alphaOff val="0"/>
                  </a:prstClr>
                </a:solidFill>
                <a:cs typeface="Arial" panose="020B0604020202020204" pitchFamily="34" charset="0"/>
              </a:endParaRPr>
            </a:p>
          </p:txBody>
        </p:sp>
        <p:pic>
          <p:nvPicPr>
            <p:cNvPr id="4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1700" y="4389799"/>
              <a:ext cx="883700" cy="27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descr="Image result for leadership skill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179" y="5006929"/>
              <a:ext cx="352798" cy="263993"/>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45"/>
            <p:cNvSpPr/>
            <p:nvPr/>
          </p:nvSpPr>
          <p:spPr>
            <a:xfrm>
              <a:off x="777548" y="4832772"/>
              <a:ext cx="2074199" cy="596478"/>
            </a:xfrm>
            <a:custGeom>
              <a:avLst/>
              <a:gdLst>
                <a:gd name="connsiteX0" fmla="*/ 0 w 4640169"/>
                <a:gd name="connsiteY0" fmla="*/ 0 h 1450052"/>
                <a:gd name="connsiteX1" fmla="*/ 4640169 w 4640169"/>
                <a:gd name="connsiteY1" fmla="*/ 0 h 1450052"/>
                <a:gd name="connsiteX2" fmla="*/ 4640169 w 4640169"/>
                <a:gd name="connsiteY2" fmla="*/ 1450052 h 1450052"/>
                <a:gd name="connsiteX3" fmla="*/ 0 w 4640169"/>
                <a:gd name="connsiteY3" fmla="*/ 1450052 h 1450052"/>
                <a:gd name="connsiteX4" fmla="*/ 0 w 4640169"/>
                <a:gd name="connsiteY4" fmla="*/ 0 h 145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169" h="1450052">
                  <a:moveTo>
                    <a:pt x="0" y="0"/>
                  </a:moveTo>
                  <a:lnTo>
                    <a:pt x="4640169" y="0"/>
                  </a:lnTo>
                  <a:lnTo>
                    <a:pt x="4640169" y="1450052"/>
                  </a:lnTo>
                  <a:lnTo>
                    <a:pt x="0" y="14500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13000" tIns="45720" rIns="27000" bIns="45720" numCol="1" spcCol="1270" anchor="t" anchorCtr="0">
              <a:noAutofit/>
            </a:bodyPr>
            <a:lstStyle/>
            <a:p>
              <a:pPr defTabSz="711200">
                <a:lnSpc>
                  <a:spcPct val="90000"/>
                </a:lnSpc>
                <a:spcBef>
                  <a:spcPct val="0"/>
                </a:spcBef>
                <a:spcAft>
                  <a:spcPts val="672"/>
                </a:spcAft>
              </a:pPr>
              <a:r>
                <a:rPr lang="en-GB" sz="600" b="1" dirty="0">
                  <a:solidFill>
                    <a:prstClr val="black">
                      <a:hueOff val="0"/>
                      <a:satOff val="0"/>
                      <a:lumOff val="0"/>
                      <a:alphaOff val="0"/>
                    </a:prstClr>
                  </a:solidFill>
                  <a:cs typeface="Arial" panose="020B0604020202020204" pitchFamily="34" charset="0"/>
                </a:rPr>
                <a:t>Modiwl 5: Her Arwain </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Trosolwg o nodau ac egwyddorion y Ddeddf</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Yr agenda cydweithredu ac integreiddio </a:t>
              </a:r>
            </a:p>
            <a:p>
              <a:pPr marL="0" lvl="1" indent="108000" defTabSz="533400">
                <a:lnSpc>
                  <a:spcPct val="90000"/>
                </a:lnSpc>
                <a:spcBef>
                  <a:spcPct val="0"/>
                </a:spcBef>
                <a:spcAft>
                  <a:spcPct val="15000"/>
                </a:spcAft>
                <a:buFontTx/>
                <a:buChar char="••"/>
              </a:pPr>
              <a:r>
                <a:rPr lang="en-GB" sz="600" dirty="0">
                  <a:solidFill>
                    <a:prstClr val="black">
                      <a:hueOff val="0"/>
                      <a:satOff val="0"/>
                      <a:lumOff val="0"/>
                      <a:alphaOff val="0"/>
                    </a:prstClr>
                  </a:solidFill>
                  <a:cs typeface="Arial" panose="020B0604020202020204" pitchFamily="34" charset="0"/>
                </a:rPr>
                <a:t>Cyfleoedd i asiantaethau ehangach gefnogi hyn a’r her i arwain a wynebant</a:t>
              </a:r>
              <a:endParaRPr lang="en-GB" sz="600" b="1" dirty="0">
                <a:solidFill>
                  <a:prstClr val="black">
                    <a:hueOff val="0"/>
                    <a:satOff val="0"/>
                    <a:lumOff val="0"/>
                    <a:alphaOff val="0"/>
                  </a:prstClr>
                </a:solidFill>
                <a:cs typeface="Arial" panose="020B0604020202020204" pitchFamily="34" charset="0"/>
              </a:endParaRPr>
            </a:p>
          </p:txBody>
        </p:sp>
      </p:grpSp>
    </p:spTree>
    <p:extLst>
      <p:ext uri="{BB962C8B-B14F-4D97-AF65-F5344CB8AC3E}">
        <p14:creationId xmlns:p14="http://schemas.microsoft.com/office/powerpoint/2010/main" val="49991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a:solidFill>
                  <a:srgbClr val="00B050"/>
                </a:solidFill>
                <a:latin typeface="Arial" panose="020B0604020202020204" pitchFamily="34" charset="0"/>
                <a:cs typeface="Arial" panose="020B0604020202020204" pitchFamily="34" charset="0"/>
              </a:rPr>
              <a:t>Adnoddau ychwanegol</a:t>
            </a:r>
          </a:p>
        </p:txBody>
      </p:sp>
      <p:sp>
        <p:nvSpPr>
          <p:cNvPr id="3" name="Content Placeholder 2"/>
          <p:cNvSpPr>
            <a:spLocks noGrp="1"/>
          </p:cNvSpPr>
          <p:nvPr>
            <p:ph idx="1"/>
          </p:nvPr>
        </p:nvSpPr>
        <p:spPr>
          <a:xfrm>
            <a:off x="2298861" y="2204864"/>
            <a:ext cx="6521611" cy="4311303"/>
          </a:xfrm>
        </p:spPr>
        <p:txBody>
          <a:bodyPr>
            <a:normAutofit lnSpcReduction="10000"/>
          </a:bodyPr>
          <a:lstStyle/>
          <a:p>
            <a:pPr marL="0" indent="0">
              <a:buNone/>
            </a:pPr>
            <a:r>
              <a:rPr lang="en-GB" sz="2400" dirty="0">
                <a:latin typeface="Arial" panose="020B0604020202020204" pitchFamily="34" charset="0"/>
                <a:cs typeface="Arial" panose="020B0604020202020204" pitchFamily="34" charset="0"/>
              </a:rPr>
              <a:t>Hyb </a:t>
            </a:r>
            <a:r>
              <a:rPr lang="en-GB" sz="2400" dirty="0" smtClean="0">
                <a:latin typeface="Arial" panose="020B0604020202020204" pitchFamily="34" charset="0"/>
                <a:cs typeface="Arial" panose="020B0604020202020204" pitchFamily="34" charset="0"/>
              </a:rPr>
              <a:t>Gwybodaeth a Dysgu Cyngor </a:t>
            </a:r>
            <a:r>
              <a:rPr lang="en-GB" sz="2400" dirty="0">
                <a:latin typeface="Arial" panose="020B0604020202020204" pitchFamily="34" charset="0"/>
                <a:cs typeface="Arial" panose="020B0604020202020204" pitchFamily="34" charset="0"/>
              </a:rPr>
              <a:t>Gofal Cymru  (</a:t>
            </a:r>
            <a:r>
              <a:rPr lang="en-GB" sz="2400" dirty="0">
                <a:latin typeface="Arial" panose="020B0604020202020204" pitchFamily="34" charset="0"/>
                <a:cs typeface="Arial" panose="020B0604020202020204" pitchFamily="34" charset="0"/>
                <a:hlinkClick r:id="rId4"/>
              </a:rPr>
              <a:t>http://www.cgcymru.org.uk/hyb-deall-y-ddeddf/</a:t>
            </a:r>
            <a:r>
              <a:rPr lang="en-GB" sz="2400" dirty="0">
                <a:latin typeface="Arial" panose="020B0604020202020204" pitchFamily="34" charset="0"/>
                <a:cs typeface="Arial" panose="020B0604020202020204" pitchFamily="34" charset="0"/>
                <a:hlinkClick r:id="rId5"/>
              </a:rPr>
              <a:t>/</a:t>
            </a:r>
            <a:r>
              <a:rPr lang="en-GB" sz="2400" dirty="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Canllaw Rhyngweithio Asiantaeth Gwella’r Gwasanaethau Cymdeithasol i Weithredu Deddf Gwasanaethau Cymdeithasol a Llesiant (Cymru)  (</a:t>
            </a:r>
            <a:r>
              <a:rPr lang="en-GB" sz="2400" dirty="0">
                <a:latin typeface="Arial" panose="020B0604020202020204" pitchFamily="34" charset="0"/>
                <a:cs typeface="Arial" panose="020B0604020202020204" pitchFamily="34" charset="0"/>
                <a:hlinkClick r:id="rId6"/>
              </a:rPr>
              <a:t>http://www.ssiacymru.org.uk/home.php?page_id=8914</a:t>
            </a:r>
            <a:r>
              <a:rPr lang="en-GB" sz="2400" dirty="0">
                <a:latin typeface="Arial" panose="020B0604020202020204" pitchFamily="34" charset="0"/>
                <a:cs typeface="Arial" panose="020B0604020202020204" pitchFamily="34" charset="0"/>
              </a:rPr>
              <a:t>)</a:t>
            </a:r>
          </a:p>
        </p:txBody>
      </p:sp>
      <p:sp>
        <p:nvSpPr>
          <p:cNvPr id="4" name="AutoShape 2" descr="Image result for care council for wales learning hub]"/>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30981" y="2283118"/>
            <a:ext cx="1948093" cy="95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4365104"/>
            <a:ext cx="1479447" cy="115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490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599" y="4086203"/>
            <a:ext cx="2884266" cy="128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729306" y="3164553"/>
            <a:ext cx="5876925" cy="126629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latin typeface="Arial" panose="020B0604020202020204" pitchFamily="34" charset="0"/>
              <a:cs typeface="Arial" panose="020B0604020202020204" pitchFamily="34" charset="0"/>
            </a:endParaRPr>
          </a:p>
        </p:txBody>
      </p:sp>
      <p:sp>
        <p:nvSpPr>
          <p:cNvPr id="6" name="Title 4"/>
          <p:cNvSpPr txBox="1">
            <a:spLocks/>
          </p:cNvSpPr>
          <p:nvPr/>
        </p:nvSpPr>
        <p:spPr>
          <a:xfrm>
            <a:off x="858156" y="2821578"/>
            <a:ext cx="6696744" cy="197848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Arial" panose="020B0604020202020204" pitchFamily="34" charset="0"/>
                <a:cs typeface="Arial" panose="020B0604020202020204" pitchFamily="34" charset="0"/>
              </a:rPr>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Trawsnewid </a:t>
            </a:r>
            <a:r>
              <a:rPr lang="en-GB" sz="3600" b="1" dirty="0" smtClean="0">
                <a:latin typeface="Arial" panose="020B0604020202020204" pitchFamily="34" charset="0"/>
                <a:cs typeface="Arial" panose="020B0604020202020204" pitchFamily="34" charset="0"/>
              </a:rPr>
              <a:t>strategol</a:t>
            </a:r>
            <a:endParaRPr lang="en-GB" sz="3600" b="1" dirty="0">
              <a:latin typeface="Arial" panose="020B0604020202020204" pitchFamily="34" charset="0"/>
              <a:cs typeface="Arial" panose="020B0604020202020204" pitchFamily="34" charset="0"/>
            </a:endParaRPr>
          </a:p>
          <a:p>
            <a:pPr algn="l"/>
            <a:r>
              <a:rPr lang="en-GB" sz="3600" b="1" dirty="0">
                <a:latin typeface="Arial" panose="020B0604020202020204" pitchFamily="34" charset="0"/>
                <a:cs typeface="Arial" panose="020B0604020202020204" pitchFamily="34" charset="0"/>
              </a:rPr>
              <a:t>Deall y Ddeddf</a:t>
            </a:r>
            <a:br>
              <a:rPr lang="en-GB" sz="3600" b="1" dirty="0">
                <a:latin typeface="Arial" panose="020B0604020202020204" pitchFamily="34" charset="0"/>
                <a:cs typeface="Arial" panose="020B0604020202020204" pitchFamily="34" charset="0"/>
              </a:rPr>
            </a:br>
            <a:endParaRPr lang="en-GB" sz="3600" b="1"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normAutofit/>
          </a:bodyPr>
          <a:lstStyle/>
          <a:p>
            <a:r>
              <a:rPr lang="en-GB" sz="3600" b="1" dirty="0">
                <a:solidFill>
                  <a:srgbClr val="34B555"/>
                </a:solidFill>
                <a:latin typeface="Arial" pitchFamily="34" charset="0"/>
                <a:cs typeface="Arial" pitchFamily="34" charset="0"/>
              </a:rPr>
              <a:t>Modiwl </a:t>
            </a:r>
            <a:r>
              <a:rPr lang="en-GB" sz="3600" b="1" dirty="0" smtClean="0">
                <a:solidFill>
                  <a:srgbClr val="34B555"/>
                </a:solidFill>
                <a:latin typeface="Arial" pitchFamily="34" charset="0"/>
                <a:cs typeface="Arial" pitchFamily="34" charset="0"/>
              </a:rPr>
              <a:t>pedwar</a:t>
            </a:r>
            <a:endParaRPr lang="en-GB" sz="3600" b="1" dirty="0">
              <a:solidFill>
                <a:srgbClr val="34B555"/>
              </a:solidFill>
              <a:latin typeface="Arial" pitchFamily="34" charset="0"/>
              <a:cs typeface="Arial" pitchFamily="34" charset="0"/>
            </a:endParaRPr>
          </a:p>
        </p:txBody>
      </p:sp>
    </p:spTree>
    <p:extLst>
      <p:ext uri="{BB962C8B-B14F-4D97-AF65-F5344CB8AC3E}">
        <p14:creationId xmlns:p14="http://schemas.microsoft.com/office/powerpoint/2010/main" val="2776366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34B555"/>
                </a:solidFill>
                <a:latin typeface="Arial" panose="020B0604020202020204" pitchFamily="34" charset="0"/>
                <a:cs typeface="Arial" panose="020B0604020202020204" pitchFamily="34" charset="0"/>
              </a:rPr>
              <a:t>Amcanion y </a:t>
            </a:r>
            <a:r>
              <a:rPr lang="en-GB" sz="3200" b="1" dirty="0" smtClean="0">
                <a:solidFill>
                  <a:srgbClr val="34B555"/>
                </a:solidFill>
                <a:latin typeface="Arial" panose="020B0604020202020204" pitchFamily="34" charset="0"/>
                <a:cs typeface="Arial" panose="020B0604020202020204" pitchFamily="34" charset="0"/>
              </a:rPr>
              <a:t>modiwl</a:t>
            </a:r>
            <a:endParaRPr lang="en-GB" sz="3200" b="1" dirty="0">
              <a:solidFill>
                <a:srgbClr val="34B555"/>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Deall themâu allweddol yr agenda trawsnewid gwasanaethau cymdeithasol yng Nghymru, a’ch trefnidadau rhanbarthol a lleol </a:t>
            </a:r>
            <a:r>
              <a:rPr lang="en-GB" sz="1800" dirty="0" smtClean="0">
                <a:latin typeface="Arial" panose="020B0604020202020204" pitchFamily="34" charset="0"/>
                <a:cs typeface="Arial" panose="020B0604020202020204" pitchFamily="34" charset="0"/>
              </a:rPr>
              <a:t>chi</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Myfyrio ar yr heriau sy’n gysylltiedig â thrawsnewid iechyd, gofal a chymorth </a:t>
            </a:r>
            <a:r>
              <a:rPr lang="en-GB" sz="1800" dirty="0" smtClean="0">
                <a:latin typeface="Arial" panose="020B0604020202020204" pitchFamily="34" charset="0"/>
                <a:cs typeface="Arial" panose="020B0604020202020204" pitchFamily="34" charset="0"/>
              </a:rPr>
              <a:t>llesiant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Edrych ar yr adnoddau posibl sydd gennych i arwain gwaith </a:t>
            </a:r>
            <a:r>
              <a:rPr lang="en-GB" sz="1800" dirty="0" smtClean="0">
                <a:latin typeface="Arial" panose="020B0604020202020204" pitchFamily="34" charset="0"/>
                <a:cs typeface="Arial" panose="020B0604020202020204" pitchFamily="34" charset="0"/>
              </a:rPr>
              <a:t>trawsnewid</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Llunio datganiad amlinellol o fwriad strategol ar gyfer eich Bwrdd Partneriaeth Rhanbarthol</a:t>
            </a:r>
          </a:p>
          <a:p>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a:prstGeom prst="rect">
            <a:avLst/>
          </a:prstGeom>
        </p:spPr>
        <p:txBody>
          <a:bodyPr/>
          <a:lstStyle/>
          <a:p>
            <a:pPr algn="r">
              <a:defRPr/>
            </a:pPr>
            <a:fld id="{6BEB963A-8BEF-4CEE-96B7-2734AD593D9D}" type="slidenum">
              <a:rPr lang="en-GB" smtClean="0"/>
              <a:pPr algn="r">
                <a:defRPr/>
              </a:pPr>
              <a:t>9</a:t>
            </a:fld>
            <a:endParaRPr lang="en-GB"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063"/>
            <a:ext cx="1031966" cy="75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104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FF2F1657680F48B2B4B8EEC27DAA28" ma:contentTypeVersion="8" ma:contentTypeDescription="Create a new document." ma:contentTypeScope="" ma:versionID="6dfdbba2f53d66ef769695a17baccdbe">
  <xsd:schema xmlns:xsd="http://www.w3.org/2001/XMLSchema" xmlns:xs="http://www.w3.org/2001/XMLSchema" xmlns:p="http://schemas.microsoft.com/office/2006/metadata/properties" xmlns:ns2="831e29ac-fd12-4f5d-8eb6-e5c4c0288ea1" xmlns:ns3="fa60a556-5758-44f2-97d6-7aee5a5dba09" targetNamespace="http://schemas.microsoft.com/office/2006/metadata/properties" ma:root="true" ma:fieldsID="e240186faba5e803a0588a013b0cf250" ns2:_="" ns3:_="">
    <xsd:import namespace="831e29ac-fd12-4f5d-8eb6-e5c4c0288ea1"/>
    <xsd:import namespace="fa60a556-5758-44f2-97d6-7aee5a5dba09"/>
    <xsd:element name="properties">
      <xsd:complexType>
        <xsd:sequence>
          <xsd:element name="documentManagement">
            <xsd:complexType>
              <xsd:all>
                <xsd:element ref="ns2:SharedWithUsers" minOccurs="0"/>
                <xsd:element ref="ns2:SharingHintHash" minOccurs="0"/>
                <xsd:element ref="ns2:SharedWithDetails" minOccurs="0"/>
                <xsd:element ref="ns3:folder" minOccurs="0"/>
                <xsd:element ref="ns3:_x0041_SD2" minOccurs="0"/>
                <xsd:element ref="ns3:ASD_x0020_3" minOccurs="0"/>
                <xsd:element ref="ns3:ASD_x0020_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e29ac-fd12-4f5d-8eb6-e5c4c0288e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60a556-5758-44f2-97d6-7aee5a5dba09" elementFormDefault="qualified">
    <xsd:import namespace="http://schemas.microsoft.com/office/2006/documentManagement/types"/>
    <xsd:import namespace="http://schemas.microsoft.com/office/infopath/2007/PartnerControls"/>
    <xsd:element name="folder" ma:index="11" nillable="true" ma:displayName="ASD1" ma:format="Dropdown" ma:indexed="true" ma:internalName="folder">
      <xsd:simpleType>
        <xsd:restriction base="dms:Choice">
          <xsd:enumeration value="finance"/>
          <xsd:enumeration value="LIN"/>
          <xsd:enumeration value="team docs"/>
          <xsd:enumeration value="eresource"/>
          <xsd:enumeration value="CMS"/>
          <xsd:enumeration value="employment"/>
          <xsd:enumeration value="assessment and diagnosis"/>
          <xsd:enumeration value="training"/>
          <xsd:enumeration value="best practice"/>
          <xsd:enumeration value="integrated service"/>
        </xsd:restriction>
      </xsd:simpleType>
    </xsd:element>
    <xsd:element name="_x0041_SD2" ma:index="12" nillable="true" ma:displayName="ASD2" ma:format="Dropdown" ma:internalName="_x0041_SD2">
      <xsd:simpleType>
        <xsd:restriction base="dms:Choice">
          <xsd:enumeration value="Anglesey"/>
          <xsd:enumeration value="Gwynedd"/>
          <xsd:enumeration value="Conwy"/>
          <xsd:enumeration value="Denbighshire"/>
          <xsd:enumeration value="Wrexham"/>
          <xsd:enumeration value="Flintshire"/>
          <xsd:enumeration value="Torfaen"/>
          <xsd:enumeration value="Caerphilly"/>
          <xsd:enumeration value="Monmouthshire"/>
          <xsd:enumeration value="Blaenau Gwent"/>
          <xsd:enumeration value="Bridgend"/>
          <xsd:enumeration value="Cardiff"/>
          <xsd:enumeration value="RCT"/>
          <xsd:enumeration value="VoG"/>
          <xsd:enumeration value="Merthyr"/>
          <xsd:enumeration value="Ceredigion"/>
          <xsd:enumeration value="Powys"/>
          <xsd:enumeration value="Carms"/>
          <xsd:enumeration value="Swansea"/>
          <xsd:enumeration value="NPT"/>
          <xsd:enumeration value="Pembs"/>
          <xsd:enumeration value="Aneurin Bevan"/>
          <xsd:enumeration value="Hywel Dda"/>
          <xsd:enumeration value="Cardiff Vale HB"/>
          <xsd:enumeration value="Cwm Taf"/>
          <xsd:enumeration value="ABMU HB"/>
          <xsd:enumeration value="Powys HB"/>
          <xsd:enumeration value="Betsi Cadwallader"/>
          <xsd:enumeration value="WG"/>
          <xsd:enumeration value="Internal"/>
          <xsd:enumeration value="Easyweb"/>
          <xsd:enumeration value="Vivamedia"/>
          <xsd:enumeration value="Publicity Centre"/>
        </xsd:restriction>
      </xsd:simpleType>
    </xsd:element>
    <xsd:element name="ASD_x0020_3" ma:index="13" nillable="true" ma:displayName="ASD 3" ma:internalName="ASD_x0020_3">
      <xsd:complexType>
        <xsd:complexContent>
          <xsd:extension base="dms:MultiChoice">
            <xsd:sequence>
              <xsd:element name="Value" maxOccurs="unbounded" minOccurs="0" nillable="true">
                <xsd:simpleType>
                  <xsd:restriction base="dms:Choice">
                    <xsd:enumeration value="ASD aware"/>
                    <xsd:enumeration value="Clinician toolkit ASD child"/>
                    <xsd:enumeration value="Clinician toolkit ASD adult"/>
                    <xsd:enumeration value="Clinician toolkit ADHD child"/>
                    <xsd:enumeration value="Practitioner toolkit ASD child"/>
                    <xsd:enumeration value="Practitioner toolkit ASD Adult"/>
                    <xsd:enumeration value="Practitioner toolkit ADHD adult"/>
                    <xsd:enumeration value="generic health and social care"/>
                    <xsd:enumeration value="positive about working with autism"/>
                    <xsd:enumeration value="Learning with Autism"/>
                    <xsd:enumeration value="employment"/>
                    <xsd:enumeration value="service directory"/>
                    <xsd:enumeration value="training directory"/>
                    <xsd:enumeration value="LA pages"/>
                    <xsd:enumeration value="Strategy"/>
                    <xsd:enumeration value="CMS"/>
                    <xsd:enumeration value="secure area - WG assessment task and finish group"/>
                  </xsd:restriction>
                </xsd:simpleType>
              </xsd:element>
            </xsd:sequence>
          </xsd:extension>
        </xsd:complexContent>
      </xsd:complexType>
    </xsd:element>
    <xsd:element name="ASD_x0020_4" ma:index="14" nillable="true" ma:displayName="ASD 4" ma:internalName="ASD_x0020_4">
      <xsd:complexType>
        <xsd:complexContent>
          <xsd:extension base="dms:MultiChoice">
            <xsd:sequence>
              <xsd:element name="Value" maxOccurs="unbounded" minOccurs="0" nillable="true">
                <xsd:simpleType>
                  <xsd:restriction base="dms:Choice">
                    <xsd:enumeration value="Learning with autism"/>
                    <xsd:enumeration value="Working with autism"/>
                    <xsd:enumeration value="Positive about working with autism"/>
                    <xsd:enumeration value="Growing with Autism"/>
                    <xsd:enumeration value="Living with Autism"/>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SD_x0020_4 xmlns="fa60a556-5758-44f2-97d6-7aee5a5dba09"/>
    <ASD_x0020_3 xmlns="fa60a556-5758-44f2-97d6-7aee5a5dba09"/>
    <_x0041_SD2 xmlns="fa60a556-5758-44f2-97d6-7aee5a5dba09" xsi:nil="true"/>
    <folder xmlns="fa60a556-5758-44f2-97d6-7aee5a5dba09" xsi:nil="true"/>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98AAE9-B27B-45A0-B31E-58676E38DE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e29ac-fd12-4f5d-8eb6-e5c4c0288ea1"/>
    <ds:schemaRef ds:uri="fa60a556-5758-44f2-97d6-7aee5a5db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5E7CAD-9520-408B-B56C-5D0F98798653}">
  <ds:schemaRefs>
    <ds:schemaRef ds:uri="831e29ac-fd12-4f5d-8eb6-e5c4c0288ea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fa60a556-5758-44f2-97d6-7aee5a5dba0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AA2C1CF-77B8-453F-A356-27CBCECAD74F}">
  <ds:schemaRefs>
    <ds:schemaRef ds:uri="http://schemas.microsoft.com/office/2006/metadata/customXsn"/>
  </ds:schemaRefs>
</ds:datastoreItem>
</file>

<file path=customXml/itemProps4.xml><?xml version="1.0" encoding="utf-8"?>
<ds:datastoreItem xmlns:ds="http://schemas.openxmlformats.org/officeDocument/2006/customXml" ds:itemID="{51884916-0752-4D63-8253-BE7E641F1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5464</TotalTime>
  <Words>6972</Words>
  <Application>Microsoft Office PowerPoint</Application>
  <PresentationFormat>On-screen Show (4:3)</PresentationFormat>
  <Paragraphs>851</Paragraphs>
  <Slides>55</Slides>
  <Notes>50</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1_Office Theme</vt:lpstr>
      <vt:lpstr>2_Office Theme</vt:lpstr>
      <vt:lpstr>3_Office Theme</vt:lpstr>
      <vt:lpstr>4_Office Theme</vt:lpstr>
      <vt:lpstr>5_Office Theme</vt:lpstr>
      <vt:lpstr>PowerPoint Presentation</vt:lpstr>
      <vt:lpstr>Modiwl pedwar</vt:lpstr>
      <vt:lpstr>Trosolwg</vt:lpstr>
      <vt:lpstr>Wedi’u hanelu at y canlynol…</vt:lpstr>
      <vt:lpstr>Maen nhw’n rhoi sylw i…</vt:lpstr>
      <vt:lpstr>Mae pob modiwl…</vt:lpstr>
      <vt:lpstr>Adnoddau ychwanegol</vt:lpstr>
      <vt:lpstr>Modiwl pedwar</vt:lpstr>
      <vt:lpstr>Amcanion y modiwl</vt:lpstr>
      <vt:lpstr>Cynnwys</vt:lpstr>
      <vt:lpstr>Beth yw rôl y Bwrdd  o ran trawsnewid gofal?</vt:lpstr>
      <vt:lpstr>Beth yw’r heriau?</vt:lpstr>
      <vt:lpstr>Dulliau trawsnewid strategol</vt:lpstr>
      <vt:lpstr>Dulliau trawsnewid strategol Asesiad poblogaeth</vt:lpstr>
      <vt:lpstr>Dulliau trawsnewid strategol Asesiad poblogaeth</vt:lpstr>
      <vt:lpstr>Asesiad poblogaeth Dylai gynnwys…</vt:lpstr>
      <vt:lpstr>Asesiad poblogaeth Rôl Bwrdd Partneriaeth</vt:lpstr>
      <vt:lpstr>Asesiad poblogaeth Ffocws ar atal</vt:lpstr>
      <vt:lpstr>Asesiad poblogaeth Ffocws ar atal</vt:lpstr>
      <vt:lpstr>Asesiad poblogaeth Ydyn ni’n gwybod…?</vt:lpstr>
      <vt:lpstr>Asesiad poblogaeth Allwn ni ddod i wybod….?</vt:lpstr>
      <vt:lpstr>Asesiad poblogaeth Trafodaeth</vt:lpstr>
      <vt:lpstr>Dulliau trawsnewid strategol Integreiddio</vt:lpstr>
      <vt:lpstr>Integreiddio Beth mae’r dystiolaeth  yn ei ddweud?</vt:lpstr>
      <vt:lpstr>Integreiddio Beth mae’r dystiolaeth  yn ei ddweud?</vt:lpstr>
      <vt:lpstr>Mathau o integreiddio</vt:lpstr>
      <vt:lpstr>Integreiddio Cronfeydd cyfun</vt:lpstr>
      <vt:lpstr>Integration Cartrefi gofal</vt:lpstr>
      <vt:lpstr>Integreiddio Cartrefi gofal</vt:lpstr>
      <vt:lpstr>Integreiddio Cronfeydd cyfun</vt:lpstr>
      <vt:lpstr>Trafodaeth</vt:lpstr>
      <vt:lpstr>Dulliau trawsnewid strategol Modelau darparwyr/ gwasanaeth newydd</vt:lpstr>
      <vt:lpstr>Modelau darparwyr/ gwasanaeth newydd Rôl y Bwrdd Partneriaeth?</vt:lpstr>
      <vt:lpstr>Modelau darparwyr/ gwasanaeth newydd Rôl cydgynhyrchu</vt:lpstr>
      <vt:lpstr>Trafodaeth</vt:lpstr>
      <vt:lpstr>PowerPoint Presentation</vt:lpstr>
      <vt:lpstr>Ystod a lefel o wasanaethau ataliol</vt:lpstr>
      <vt:lpstr>Rheoli’r galw yn erbyn  mwy o effeithlonrwydd?</vt:lpstr>
      <vt:lpstr>Rheoli’r galw  Beth mae’n ei olygu?</vt:lpstr>
      <vt:lpstr>Rheoli’r galw Beth mae’n ei olygu?</vt:lpstr>
      <vt:lpstr>Rheoli’r galw Dylunio gwasanaethau</vt:lpstr>
      <vt:lpstr>Rheoli’r galw Cynllunio a chomisiynu</vt:lpstr>
      <vt:lpstr>Rheoli’r galw Dull asesu</vt:lpstr>
      <vt:lpstr>Rheoli’r galw Rôl y Bwrdd Partneriaeth</vt:lpstr>
      <vt:lpstr>Rheoli’r galw Rôl y Bwrdd Partneriaeth</vt:lpstr>
      <vt:lpstr>Trafodaeth</vt:lpstr>
      <vt:lpstr>Sefydlu bwriad strategol y Bwrdd?</vt:lpstr>
      <vt:lpstr>Datganiad o gyd-fwriad strategol</vt:lpstr>
      <vt:lpstr>Trafodaeth</vt:lpstr>
      <vt:lpstr>Trafodaeth</vt:lpstr>
      <vt:lpstr>Rheoli trawsnewid</vt:lpstr>
      <vt:lpstr>Rheoli trawsnewid Arferion da</vt:lpstr>
      <vt:lpstr>Deall sut mae pobl yn ymateb i newid</vt:lpstr>
      <vt:lpstr>Rheoli trawsnewid Newid diwylliant yn llwyddiannus</vt:lpstr>
      <vt:lpstr>Trafodaeth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James</dc:creator>
  <cp:lastModifiedBy>Bethan Price</cp:lastModifiedBy>
  <cp:revision>143</cp:revision>
  <dcterms:created xsi:type="dcterms:W3CDTF">2016-06-28T08:42:33Z</dcterms:created>
  <dcterms:modified xsi:type="dcterms:W3CDTF">2016-08-24T10:30:16Z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0x01010072FF2F1657680F48B2B4B8EEC27DAA28</vt:lpwstr>
  </property>
</Properties>
</file>