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omments/comment1.xml" ContentType="application/vnd.openxmlformats-officedocument.presentationml.comments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32"/>
  </p:notesMasterIdLst>
  <p:sldIdLst>
    <p:sldId id="257" r:id="rId6"/>
    <p:sldId id="291" r:id="rId7"/>
    <p:sldId id="295" r:id="rId8"/>
    <p:sldId id="293" r:id="rId9"/>
    <p:sldId id="294" r:id="rId10"/>
    <p:sldId id="290" r:id="rId11"/>
    <p:sldId id="265" r:id="rId12"/>
    <p:sldId id="296" r:id="rId13"/>
    <p:sldId id="292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 Whyard" initials="J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  <a:srgbClr val="47DC57"/>
    <a:srgbClr val="F79646"/>
    <a:srgbClr val="8DE646"/>
    <a:srgbClr val="00FF00"/>
    <a:srgbClr val="000000"/>
    <a:srgbClr val="49D1A3"/>
    <a:srgbClr val="34B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80" autoAdjust="0"/>
    <p:restoredTop sz="83285" autoAdjust="0"/>
  </p:normalViewPr>
  <p:slideViewPr>
    <p:cSldViewPr snapToGrid="0">
      <p:cViewPr varScale="1">
        <p:scale>
          <a:sx n="97" d="100"/>
          <a:sy n="97" d="100"/>
        </p:scale>
        <p:origin x="-20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45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5-20T15:06:10.532" idx="2">
    <p:pos x="3379" y="660"/>
    <p:text>Is this about Partnership Boards, or Boards in general??</p:text>
  </p:cm>
</p:cmLst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image" Target="../media/image28.jpeg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image" Target="../media/image28.jpeg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0D018E-9065-43EF-BD76-27D3E85EAA54}" type="doc">
      <dgm:prSet loTypeId="urn:microsoft.com/office/officeart/2005/8/layout/default#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AA011C85-5AF9-4FB5-A71D-3E876B23DF0A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Set o adnoddau y gellir eu defnyddio gan arweinwyr strategol, rheolwyr a Byrddau Partneriaeth Rhanbarthol i’w helpu i ddeall eu dyletswyddau a’u cyfrifoldebau o dan y Ddeddf Gwasanaethau Cymdeithasol a Llesiant </a:t>
          </a:r>
          <a:r>
            <a:rPr lang="en-GB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(Cymru) a </a:t>
          </a:r>
          <a:r>
            <a: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rhoi’r Ddeddf honno ar waith hyd eithaf eu gallu yn eu sefydliadau a’u </a:t>
          </a:r>
          <a:r>
            <a:rPr lang="en-GB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cymunedau</a:t>
          </a:r>
          <a:endParaRPr lang="en-GB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024838-371A-486A-A800-EB937A314D7A}" type="parTrans" cxnId="{3E18EC27-9C6E-4597-8D01-EEB78A78BF5C}">
      <dgm:prSet/>
      <dgm:spPr/>
      <dgm:t>
        <a:bodyPr/>
        <a:lstStyle/>
        <a:p>
          <a:endParaRPr lang="en-GB"/>
        </a:p>
      </dgm:t>
    </dgm:pt>
    <dgm:pt modelId="{B3E2C292-6E03-496F-B51A-072A7A38682F}" type="sibTrans" cxnId="{3E18EC27-9C6E-4597-8D01-EEB78A78BF5C}">
      <dgm:prSet/>
      <dgm:spPr/>
      <dgm:t>
        <a:bodyPr/>
        <a:lstStyle/>
        <a:p>
          <a:endParaRPr lang="en-GB"/>
        </a:p>
      </dgm:t>
    </dgm:pt>
    <dgm:pt modelId="{A7AF8A4D-B158-409E-8A78-75CEEDB66EE7}" type="pres">
      <dgm:prSet presAssocID="{120D018E-9065-43EF-BD76-27D3E85EAA5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F77F1CA-08EB-4AF6-BBA9-D37AC4B456CE}" type="pres">
      <dgm:prSet presAssocID="{AA011C85-5AF9-4FB5-A71D-3E876B23DF0A}" presName="node" presStyleLbl="node1" presStyleIdx="0" presStyleCnt="1" custScaleX="109935" custLinFactNeighborY="128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</dgm:ptLst>
  <dgm:cxnLst>
    <dgm:cxn modelId="{3E18EC27-9C6E-4597-8D01-EEB78A78BF5C}" srcId="{120D018E-9065-43EF-BD76-27D3E85EAA54}" destId="{AA011C85-5AF9-4FB5-A71D-3E876B23DF0A}" srcOrd="0" destOrd="0" parTransId="{4F024838-371A-486A-A800-EB937A314D7A}" sibTransId="{B3E2C292-6E03-496F-B51A-072A7A38682F}"/>
    <dgm:cxn modelId="{A74A3BD6-3143-4C41-AFF9-021CC9CD837E}" type="presOf" srcId="{120D018E-9065-43EF-BD76-27D3E85EAA54}" destId="{A7AF8A4D-B158-409E-8A78-75CEEDB66EE7}" srcOrd="0" destOrd="0" presId="urn:microsoft.com/office/officeart/2005/8/layout/default#1"/>
    <dgm:cxn modelId="{1BDD6ACB-542D-4060-9D5A-E88206794CC3}" type="presOf" srcId="{AA011C85-5AF9-4FB5-A71D-3E876B23DF0A}" destId="{CF77F1CA-08EB-4AF6-BBA9-D37AC4B456CE}" srcOrd="0" destOrd="0" presId="urn:microsoft.com/office/officeart/2005/8/layout/default#1"/>
    <dgm:cxn modelId="{4E8BADAE-868F-42CB-AF47-0017A0D1A955}" type="presParOf" srcId="{A7AF8A4D-B158-409E-8A78-75CEEDB66EE7}" destId="{CF77F1CA-08EB-4AF6-BBA9-D37AC4B456CE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B6B78D-C941-4BE7-B475-7B46A0457BC4}" type="doc">
      <dgm:prSet loTypeId="urn:microsoft.com/office/officeart/2005/8/layout/vList4#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0E631B2B-A373-46C7-8E42-455CA8D6C754}">
      <dgm:prSet phldrT="[Text]" custT="1"/>
      <dgm:spPr>
        <a:solidFill>
          <a:srgbClr val="4BACC6"/>
        </a:solidFill>
      </dgm:spPr>
      <dgm:t>
        <a:bodyPr/>
        <a:lstStyle/>
        <a:p>
          <a:pPr>
            <a:lnSpc>
              <a:spcPts val="2300"/>
            </a:lnSpc>
          </a:pPr>
          <a:r>
            <a:rPr lang="en-GB" sz="1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Cyfarwyddwyr ac uwch reolwyr mewn awdurdodau lleol (yn cynnwys gwasanaethau tai, addysg a gwasanaethau cymdeithasol)</a:t>
          </a:r>
        </a:p>
      </dgm:t>
    </dgm:pt>
    <dgm:pt modelId="{6F6F6C23-D908-481E-8C77-063589E459EE}" type="parTrans" cxnId="{731F5EFB-976D-41D8-9EF6-7110040EC3B4}">
      <dgm:prSet/>
      <dgm:spPr/>
      <dgm:t>
        <a:bodyPr/>
        <a:lstStyle/>
        <a:p>
          <a:pPr>
            <a:lnSpc>
              <a:spcPts val="2500"/>
            </a:lnSpc>
          </a:pPr>
          <a:endParaRPr lang="en-GB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0682BB-AF06-4582-B432-D85322138DDA}" type="sibTrans" cxnId="{731F5EFB-976D-41D8-9EF6-7110040EC3B4}">
      <dgm:prSet/>
      <dgm:spPr/>
      <dgm:t>
        <a:bodyPr/>
        <a:lstStyle/>
        <a:p>
          <a:pPr>
            <a:lnSpc>
              <a:spcPts val="2500"/>
            </a:lnSpc>
          </a:pPr>
          <a:endParaRPr lang="en-GB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5D8BEF-AA6B-45E0-B05D-32AF1AE98873}">
      <dgm:prSet phldrT="[Text]" custT="1"/>
      <dgm:spPr>
        <a:solidFill>
          <a:srgbClr val="49D1A3"/>
        </a:solidFill>
      </dgm:spPr>
      <dgm:t>
        <a:bodyPr/>
        <a:lstStyle/>
        <a:p>
          <a:pPr>
            <a:lnSpc>
              <a:spcPts val="2300"/>
            </a:lnSpc>
          </a:pPr>
          <a:r>
            <a:rPr lang="en-GB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Aelodau etholedig</a:t>
          </a:r>
        </a:p>
      </dgm:t>
    </dgm:pt>
    <dgm:pt modelId="{E868CAE5-0D33-4797-A041-CE7006CAECA6}" type="parTrans" cxnId="{B979A3A3-E0A8-48C6-B92E-61AC1905FD8B}">
      <dgm:prSet/>
      <dgm:spPr/>
      <dgm:t>
        <a:bodyPr/>
        <a:lstStyle/>
        <a:p>
          <a:pPr>
            <a:lnSpc>
              <a:spcPts val="2500"/>
            </a:lnSpc>
          </a:pPr>
          <a:endParaRPr lang="en-GB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8357D5-B7BF-45AB-B93F-5B537ACC3608}" type="sibTrans" cxnId="{B979A3A3-E0A8-48C6-B92E-61AC1905FD8B}">
      <dgm:prSet/>
      <dgm:spPr/>
      <dgm:t>
        <a:bodyPr/>
        <a:lstStyle/>
        <a:p>
          <a:pPr>
            <a:lnSpc>
              <a:spcPts val="2500"/>
            </a:lnSpc>
          </a:pPr>
          <a:endParaRPr lang="en-GB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C86126-4D08-4F62-99DD-862C0D3CEF46}">
      <dgm:prSet phldrT="[Text]" custT="1"/>
      <dgm:spPr>
        <a:solidFill>
          <a:srgbClr val="47DC57"/>
        </a:solidFill>
      </dgm:spPr>
      <dgm:t>
        <a:bodyPr/>
        <a:lstStyle/>
        <a:p>
          <a:pPr>
            <a:lnSpc>
              <a:spcPts val="2300"/>
            </a:lnSpc>
          </a:pPr>
          <a:r>
            <a:rPr lang="en-GB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Uwch reolwyr ar gyfer partneriaeth mewn byrddau </a:t>
          </a:r>
          <a:r>
            <a:rPr lang="en-GB" sz="1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en-GB" sz="1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iechyd </a:t>
          </a:r>
          <a:r>
            <a:rPr lang="en-GB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lleol </a:t>
          </a:r>
        </a:p>
      </dgm:t>
    </dgm:pt>
    <dgm:pt modelId="{7CB88B86-9843-4727-8B4B-8DF91E310260}" type="parTrans" cxnId="{757D4038-2465-471F-80DB-D1132264E552}">
      <dgm:prSet/>
      <dgm:spPr/>
      <dgm:t>
        <a:bodyPr/>
        <a:lstStyle/>
        <a:p>
          <a:pPr>
            <a:lnSpc>
              <a:spcPts val="2500"/>
            </a:lnSpc>
          </a:pPr>
          <a:endParaRPr lang="en-GB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F76911-E665-4B47-8C86-D9DB259F05E2}" type="sibTrans" cxnId="{757D4038-2465-471F-80DB-D1132264E552}">
      <dgm:prSet/>
      <dgm:spPr/>
      <dgm:t>
        <a:bodyPr/>
        <a:lstStyle/>
        <a:p>
          <a:pPr>
            <a:lnSpc>
              <a:spcPts val="2500"/>
            </a:lnSpc>
          </a:pPr>
          <a:endParaRPr lang="en-GB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F0C889-545E-4646-ADFE-DE61025AE74A}">
      <dgm:prSet phldrT="[Text]" custT="1"/>
      <dgm:spPr>
        <a:solidFill>
          <a:srgbClr val="FFC000"/>
        </a:solidFill>
      </dgm:spPr>
      <dgm:t>
        <a:bodyPr/>
        <a:lstStyle/>
        <a:p>
          <a:pPr>
            <a:lnSpc>
              <a:spcPts val="2300"/>
            </a:lnSpc>
          </a:pPr>
          <a:r>
            <a:rPr lang="en-GB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Uwch reolwyr mewn sefydliadau partner a sefydliadau trydydd sector perthnasol </a:t>
          </a:r>
        </a:p>
      </dgm:t>
    </dgm:pt>
    <dgm:pt modelId="{FD6218FD-81B4-4D0D-971F-CBF5EC27259C}" type="parTrans" cxnId="{B9F067BB-8A46-48EA-88A9-CCA15FAE3831}">
      <dgm:prSet/>
      <dgm:spPr/>
      <dgm:t>
        <a:bodyPr/>
        <a:lstStyle/>
        <a:p>
          <a:pPr>
            <a:lnSpc>
              <a:spcPts val="2500"/>
            </a:lnSpc>
          </a:pPr>
          <a:endParaRPr lang="en-GB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F5A48E-E93B-4BE1-9803-0399F35A9949}" type="sibTrans" cxnId="{B9F067BB-8A46-48EA-88A9-CCA15FAE3831}">
      <dgm:prSet/>
      <dgm:spPr/>
      <dgm:t>
        <a:bodyPr/>
        <a:lstStyle/>
        <a:p>
          <a:pPr>
            <a:lnSpc>
              <a:spcPts val="2500"/>
            </a:lnSpc>
          </a:pPr>
          <a:endParaRPr lang="en-GB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4F8205-FB70-452F-B99B-325342F5EE39}">
      <dgm:prSet phldrT="[Text]" custT="1"/>
      <dgm:spPr>
        <a:solidFill>
          <a:srgbClr val="8DE646"/>
        </a:solidFill>
      </dgm:spPr>
      <dgm:t>
        <a:bodyPr/>
        <a:lstStyle/>
        <a:p>
          <a:pPr>
            <a:lnSpc>
              <a:spcPts val="2300"/>
            </a:lnSpc>
          </a:pPr>
          <a:r>
            <a:rPr lang="en-GB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Aelodau bwrdd arweiniol ar fyrddau iechyd lleol </a:t>
          </a:r>
        </a:p>
      </dgm:t>
    </dgm:pt>
    <dgm:pt modelId="{DBA16EDB-74D6-49ED-A492-20B7D0B20E59}" type="parTrans" cxnId="{A8B2D4DE-5F4C-4B83-988D-30FC6796FC0B}">
      <dgm:prSet/>
      <dgm:spPr/>
      <dgm:t>
        <a:bodyPr/>
        <a:lstStyle/>
        <a:p>
          <a:pPr>
            <a:lnSpc>
              <a:spcPts val="2500"/>
            </a:lnSpc>
          </a:pPr>
          <a:endParaRPr lang="en-GB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B19D87-5490-4317-A75C-84C8C0CBF15D}" type="sibTrans" cxnId="{A8B2D4DE-5F4C-4B83-988D-30FC6796FC0B}">
      <dgm:prSet/>
      <dgm:spPr/>
      <dgm:t>
        <a:bodyPr/>
        <a:lstStyle/>
        <a:p>
          <a:pPr>
            <a:lnSpc>
              <a:spcPts val="2500"/>
            </a:lnSpc>
          </a:pPr>
          <a:endParaRPr lang="en-GB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F3A94F-9949-407C-A47B-AA432CFBAAE0}">
      <dgm:prSet phldrT="[Text]" custT="1"/>
      <dgm:spPr>
        <a:solidFill>
          <a:srgbClr val="F79646"/>
        </a:solidFill>
      </dgm:spPr>
      <dgm:t>
        <a:bodyPr/>
        <a:lstStyle/>
        <a:p>
          <a:pPr>
            <a:lnSpc>
              <a:spcPts val="2300"/>
            </a:lnSpc>
          </a:pPr>
          <a:r>
            <a:rPr lang="en-GB" sz="1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Cynrychiolwyr pobl sydd ag anghenion gofal a chymorth, a gofalwyr sy’n ymwneud â Byrddau Partneriaeth Rhanbarthol </a:t>
          </a:r>
        </a:p>
      </dgm:t>
    </dgm:pt>
    <dgm:pt modelId="{89F149F7-8C5A-40F2-8091-BC6699A65CE2}" type="parTrans" cxnId="{F86125DB-BBA3-4693-A504-1D90520E4852}">
      <dgm:prSet/>
      <dgm:spPr/>
      <dgm:t>
        <a:bodyPr/>
        <a:lstStyle/>
        <a:p>
          <a:pPr>
            <a:lnSpc>
              <a:spcPts val="2500"/>
            </a:lnSpc>
          </a:pPr>
          <a:endParaRPr lang="en-GB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EB42BC-0E9C-4F9E-819E-53EA1A8798A0}" type="sibTrans" cxnId="{F86125DB-BBA3-4693-A504-1D90520E4852}">
      <dgm:prSet/>
      <dgm:spPr/>
      <dgm:t>
        <a:bodyPr/>
        <a:lstStyle/>
        <a:p>
          <a:pPr>
            <a:lnSpc>
              <a:spcPts val="2500"/>
            </a:lnSpc>
          </a:pPr>
          <a:endParaRPr lang="en-GB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7ACF0D-F906-4305-9719-53BDF26D9F8F}" type="pres">
      <dgm:prSet presAssocID="{D6B6B78D-C941-4BE7-B475-7B46A0457BC4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85F3AC2-F76A-41BB-BF2B-9D6CB183AA32}" type="pres">
      <dgm:prSet presAssocID="{0E631B2B-A373-46C7-8E42-455CA8D6C754}" presName="comp" presStyleCnt="0"/>
      <dgm:spPr/>
    </dgm:pt>
    <dgm:pt modelId="{AF9983B6-0D97-4353-AD19-78FFBAC58361}" type="pres">
      <dgm:prSet presAssocID="{0E631B2B-A373-46C7-8E42-455CA8D6C754}" presName="box" presStyleLbl="node1" presStyleIdx="0" presStyleCnt="6"/>
      <dgm:spPr/>
      <dgm:t>
        <a:bodyPr/>
        <a:lstStyle/>
        <a:p>
          <a:endParaRPr lang="en-GB"/>
        </a:p>
      </dgm:t>
    </dgm:pt>
    <dgm:pt modelId="{B606EB15-5C1B-4EF7-969D-1BBD20D443E3}" type="pres">
      <dgm:prSet presAssocID="{0E631B2B-A373-46C7-8E42-455CA8D6C754}" presName="img" presStyleLbl="fgImgPlac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</dgm:spPr>
    </dgm:pt>
    <dgm:pt modelId="{C5A94D7A-C8E9-4DBD-BE42-EC4933A0810F}" type="pres">
      <dgm:prSet presAssocID="{0E631B2B-A373-46C7-8E42-455CA8D6C754}" presName="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54B4B4-96A2-42DC-BB85-5F32B9158B12}" type="pres">
      <dgm:prSet presAssocID="{6D0682BB-AF06-4582-B432-D85322138DDA}" presName="spacer" presStyleCnt="0"/>
      <dgm:spPr/>
    </dgm:pt>
    <dgm:pt modelId="{73E05071-0515-46F2-8B9E-DFD3059B6C05}" type="pres">
      <dgm:prSet presAssocID="{F85D8BEF-AA6B-45E0-B05D-32AF1AE98873}" presName="comp" presStyleCnt="0"/>
      <dgm:spPr/>
    </dgm:pt>
    <dgm:pt modelId="{2318D29A-D26C-400F-962D-364A710A7E50}" type="pres">
      <dgm:prSet presAssocID="{F85D8BEF-AA6B-45E0-B05D-32AF1AE98873}" presName="box" presStyleLbl="node1" presStyleIdx="1" presStyleCnt="6"/>
      <dgm:spPr/>
      <dgm:t>
        <a:bodyPr/>
        <a:lstStyle/>
        <a:p>
          <a:endParaRPr lang="en-GB"/>
        </a:p>
      </dgm:t>
    </dgm:pt>
    <dgm:pt modelId="{09C55BD3-4C8A-4277-A721-4548B66D31AF}" type="pres">
      <dgm:prSet presAssocID="{F85D8BEF-AA6B-45E0-B05D-32AF1AE98873}" presName="img" presStyleLbl="fgImgPlace1" presStyleIdx="1" presStyleCnt="6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7000" b="-27000"/>
          </a:stretch>
        </a:blipFill>
      </dgm:spPr>
    </dgm:pt>
    <dgm:pt modelId="{0C84C606-4118-4B6C-A69D-EADB8F4A5692}" type="pres">
      <dgm:prSet presAssocID="{F85D8BEF-AA6B-45E0-B05D-32AF1AE98873}" presName="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EB0A57D-3AA5-4A04-918F-20E3F55E7104}" type="pres">
      <dgm:prSet presAssocID="{C68357D5-B7BF-45AB-B93F-5B537ACC3608}" presName="spacer" presStyleCnt="0"/>
      <dgm:spPr/>
    </dgm:pt>
    <dgm:pt modelId="{B435B5E9-43E1-4ED5-A635-D0FD1B702313}" type="pres">
      <dgm:prSet presAssocID="{DBC86126-4D08-4F62-99DD-862C0D3CEF46}" presName="comp" presStyleCnt="0"/>
      <dgm:spPr/>
    </dgm:pt>
    <dgm:pt modelId="{0C87D71B-7C86-425E-AF5D-9AD4C364601F}" type="pres">
      <dgm:prSet presAssocID="{DBC86126-4D08-4F62-99DD-862C0D3CEF46}" presName="box" presStyleLbl="node1" presStyleIdx="2" presStyleCnt="6"/>
      <dgm:spPr/>
      <dgm:t>
        <a:bodyPr/>
        <a:lstStyle/>
        <a:p>
          <a:endParaRPr lang="en-GB"/>
        </a:p>
      </dgm:t>
    </dgm:pt>
    <dgm:pt modelId="{5FF49729-88E9-446C-AA90-0AC1669B81CC}" type="pres">
      <dgm:prSet presAssocID="{DBC86126-4D08-4F62-99DD-862C0D3CEF46}" presName="img" presStyleLbl="fgImgPlace1" presStyleIdx="2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7000" b="-27000"/>
          </a:stretch>
        </a:blipFill>
      </dgm:spPr>
    </dgm:pt>
    <dgm:pt modelId="{AAA83801-6188-4E70-BA62-12B7380F7F70}" type="pres">
      <dgm:prSet presAssocID="{DBC86126-4D08-4F62-99DD-862C0D3CEF46}" presName="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477232E-701F-4232-ADF9-E280F34FB233}" type="pres">
      <dgm:prSet presAssocID="{73F76911-E665-4B47-8C86-D9DB259F05E2}" presName="spacer" presStyleCnt="0"/>
      <dgm:spPr/>
    </dgm:pt>
    <dgm:pt modelId="{A447A9B4-1AF0-4BAC-B551-335C338FBC52}" type="pres">
      <dgm:prSet presAssocID="{254F8205-FB70-452F-B99B-325342F5EE39}" presName="comp" presStyleCnt="0"/>
      <dgm:spPr/>
    </dgm:pt>
    <dgm:pt modelId="{5DB178B1-A408-432C-8FF7-BACA800DF473}" type="pres">
      <dgm:prSet presAssocID="{254F8205-FB70-452F-B99B-325342F5EE39}" presName="box" presStyleLbl="node1" presStyleIdx="3" presStyleCnt="6" custLinFactNeighborX="483" custLinFactNeighborY="4152"/>
      <dgm:spPr/>
      <dgm:t>
        <a:bodyPr/>
        <a:lstStyle/>
        <a:p>
          <a:endParaRPr lang="en-GB"/>
        </a:p>
      </dgm:t>
    </dgm:pt>
    <dgm:pt modelId="{485E152A-A372-4D96-99DA-315AA67D4868}" type="pres">
      <dgm:prSet presAssocID="{254F8205-FB70-452F-B99B-325342F5EE39}" presName="img" presStyleLbl="fgImgPlace1" presStyleIdx="3" presStyleCnt="6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2000" b="-52000"/>
          </a:stretch>
        </a:blipFill>
      </dgm:spPr>
    </dgm:pt>
    <dgm:pt modelId="{7E8C1BF9-B220-418E-B80A-11B659CD4F3B}" type="pres">
      <dgm:prSet presAssocID="{254F8205-FB70-452F-B99B-325342F5EE39}" presName="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FC3AD67-24EF-43F0-856C-2F088A92FEFD}" type="pres">
      <dgm:prSet presAssocID="{60B19D87-5490-4317-A75C-84C8C0CBF15D}" presName="spacer" presStyleCnt="0"/>
      <dgm:spPr/>
    </dgm:pt>
    <dgm:pt modelId="{6734AD7D-2F15-48CB-B69C-AF358E696143}" type="pres">
      <dgm:prSet presAssocID="{A6F0C889-545E-4646-ADFE-DE61025AE74A}" presName="comp" presStyleCnt="0"/>
      <dgm:spPr/>
    </dgm:pt>
    <dgm:pt modelId="{34AD346C-E06C-4772-A4AF-82E9394EA27D}" type="pres">
      <dgm:prSet presAssocID="{A6F0C889-545E-4646-ADFE-DE61025AE74A}" presName="box" presStyleLbl="node1" presStyleIdx="4" presStyleCnt="6"/>
      <dgm:spPr/>
      <dgm:t>
        <a:bodyPr/>
        <a:lstStyle/>
        <a:p>
          <a:endParaRPr lang="en-GB"/>
        </a:p>
      </dgm:t>
    </dgm:pt>
    <dgm:pt modelId="{3AAEFE22-B93E-4E6B-8BDD-96B818970F34}" type="pres">
      <dgm:prSet presAssocID="{A6F0C889-545E-4646-ADFE-DE61025AE74A}" presName="img" presStyleLbl="fgImgPlace1" presStyleIdx="4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2000" b="-52000"/>
          </a:stretch>
        </a:blipFill>
      </dgm:spPr>
    </dgm:pt>
    <dgm:pt modelId="{FA645E2A-4420-4F08-A1DA-E79FC6823C1C}" type="pres">
      <dgm:prSet presAssocID="{A6F0C889-545E-4646-ADFE-DE61025AE74A}" presName="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D4F00E1-85CB-499A-9FB4-3FEE56B1E59D}" type="pres">
      <dgm:prSet presAssocID="{89F5A48E-E93B-4BE1-9803-0399F35A9949}" presName="spacer" presStyleCnt="0"/>
      <dgm:spPr/>
    </dgm:pt>
    <dgm:pt modelId="{4B73FB7B-AA4C-4615-9DE5-1BFCE654F889}" type="pres">
      <dgm:prSet presAssocID="{91F3A94F-9949-407C-A47B-AA432CFBAAE0}" presName="comp" presStyleCnt="0"/>
      <dgm:spPr/>
    </dgm:pt>
    <dgm:pt modelId="{539BC3BF-8EE0-42D4-B683-ACDD93DE22CF}" type="pres">
      <dgm:prSet presAssocID="{91F3A94F-9949-407C-A47B-AA432CFBAAE0}" presName="box" presStyleLbl="node1" presStyleIdx="5" presStyleCnt="6"/>
      <dgm:spPr/>
      <dgm:t>
        <a:bodyPr/>
        <a:lstStyle/>
        <a:p>
          <a:endParaRPr lang="en-GB"/>
        </a:p>
      </dgm:t>
    </dgm:pt>
    <dgm:pt modelId="{FA00B5CD-ED31-48CF-A3C3-9F2819850833}" type="pres">
      <dgm:prSet presAssocID="{91F3A94F-9949-407C-A47B-AA432CFBAAE0}" presName="img" presStyleLbl="fgImgPlace1" presStyleIdx="5" presStyleCnt="6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6000" b="-36000"/>
          </a:stretch>
        </a:blipFill>
      </dgm:spPr>
    </dgm:pt>
    <dgm:pt modelId="{20A42D75-FCF3-4371-BE64-9F271A873C93}" type="pres">
      <dgm:prSet presAssocID="{91F3A94F-9949-407C-A47B-AA432CFBAAE0}" presName="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4E3CF51-4FF7-4723-9D75-C2BB902302DF}" type="presOf" srcId="{0E631B2B-A373-46C7-8E42-455CA8D6C754}" destId="{AF9983B6-0D97-4353-AD19-78FFBAC58361}" srcOrd="0" destOrd="0" presId="urn:microsoft.com/office/officeart/2005/8/layout/vList4#1"/>
    <dgm:cxn modelId="{BAA0647D-0069-4DB0-9579-62712D28D09C}" type="presOf" srcId="{F85D8BEF-AA6B-45E0-B05D-32AF1AE98873}" destId="{0C84C606-4118-4B6C-A69D-EADB8F4A5692}" srcOrd="1" destOrd="0" presId="urn:microsoft.com/office/officeart/2005/8/layout/vList4#1"/>
    <dgm:cxn modelId="{F96D821C-E20D-4001-9F27-8C6B1BC1E9E9}" type="presOf" srcId="{A6F0C889-545E-4646-ADFE-DE61025AE74A}" destId="{34AD346C-E06C-4772-A4AF-82E9394EA27D}" srcOrd="0" destOrd="0" presId="urn:microsoft.com/office/officeart/2005/8/layout/vList4#1"/>
    <dgm:cxn modelId="{F86125DB-BBA3-4693-A504-1D90520E4852}" srcId="{D6B6B78D-C941-4BE7-B475-7B46A0457BC4}" destId="{91F3A94F-9949-407C-A47B-AA432CFBAAE0}" srcOrd="5" destOrd="0" parTransId="{89F149F7-8C5A-40F2-8091-BC6699A65CE2}" sibTransId="{A5EB42BC-0E9C-4F9E-819E-53EA1A8798A0}"/>
    <dgm:cxn modelId="{A3AA485B-9E37-48C9-B41F-C5C5CD58634E}" type="presOf" srcId="{F85D8BEF-AA6B-45E0-B05D-32AF1AE98873}" destId="{2318D29A-D26C-400F-962D-364A710A7E50}" srcOrd="0" destOrd="0" presId="urn:microsoft.com/office/officeart/2005/8/layout/vList4#1"/>
    <dgm:cxn modelId="{CA770744-1059-47D4-850D-A719437F4DAC}" type="presOf" srcId="{254F8205-FB70-452F-B99B-325342F5EE39}" destId="{7E8C1BF9-B220-418E-B80A-11B659CD4F3B}" srcOrd="1" destOrd="0" presId="urn:microsoft.com/office/officeart/2005/8/layout/vList4#1"/>
    <dgm:cxn modelId="{B979A3A3-E0A8-48C6-B92E-61AC1905FD8B}" srcId="{D6B6B78D-C941-4BE7-B475-7B46A0457BC4}" destId="{F85D8BEF-AA6B-45E0-B05D-32AF1AE98873}" srcOrd="1" destOrd="0" parTransId="{E868CAE5-0D33-4797-A041-CE7006CAECA6}" sibTransId="{C68357D5-B7BF-45AB-B93F-5B537ACC3608}"/>
    <dgm:cxn modelId="{F56EA40B-387C-4030-90AE-42BD7AEE5D08}" type="presOf" srcId="{91F3A94F-9949-407C-A47B-AA432CFBAAE0}" destId="{20A42D75-FCF3-4371-BE64-9F271A873C93}" srcOrd="1" destOrd="0" presId="urn:microsoft.com/office/officeart/2005/8/layout/vList4#1"/>
    <dgm:cxn modelId="{B9F067BB-8A46-48EA-88A9-CCA15FAE3831}" srcId="{D6B6B78D-C941-4BE7-B475-7B46A0457BC4}" destId="{A6F0C889-545E-4646-ADFE-DE61025AE74A}" srcOrd="4" destOrd="0" parTransId="{FD6218FD-81B4-4D0D-971F-CBF5EC27259C}" sibTransId="{89F5A48E-E93B-4BE1-9803-0399F35A9949}"/>
    <dgm:cxn modelId="{7A92F007-1025-4BE7-A260-44D6FD34370B}" type="presOf" srcId="{A6F0C889-545E-4646-ADFE-DE61025AE74A}" destId="{FA645E2A-4420-4F08-A1DA-E79FC6823C1C}" srcOrd="1" destOrd="0" presId="urn:microsoft.com/office/officeart/2005/8/layout/vList4#1"/>
    <dgm:cxn modelId="{A8B2D4DE-5F4C-4B83-988D-30FC6796FC0B}" srcId="{D6B6B78D-C941-4BE7-B475-7B46A0457BC4}" destId="{254F8205-FB70-452F-B99B-325342F5EE39}" srcOrd="3" destOrd="0" parTransId="{DBA16EDB-74D6-49ED-A492-20B7D0B20E59}" sibTransId="{60B19D87-5490-4317-A75C-84C8C0CBF15D}"/>
    <dgm:cxn modelId="{C8A8D6A3-C0E1-4EBF-A5A4-48D12E606B51}" type="presOf" srcId="{91F3A94F-9949-407C-A47B-AA432CFBAAE0}" destId="{539BC3BF-8EE0-42D4-B683-ACDD93DE22CF}" srcOrd="0" destOrd="0" presId="urn:microsoft.com/office/officeart/2005/8/layout/vList4#1"/>
    <dgm:cxn modelId="{5C35D58E-12AD-4D49-B189-89B58A462988}" type="presOf" srcId="{254F8205-FB70-452F-B99B-325342F5EE39}" destId="{5DB178B1-A408-432C-8FF7-BACA800DF473}" srcOrd="0" destOrd="0" presId="urn:microsoft.com/office/officeart/2005/8/layout/vList4#1"/>
    <dgm:cxn modelId="{757D4038-2465-471F-80DB-D1132264E552}" srcId="{D6B6B78D-C941-4BE7-B475-7B46A0457BC4}" destId="{DBC86126-4D08-4F62-99DD-862C0D3CEF46}" srcOrd="2" destOrd="0" parTransId="{7CB88B86-9843-4727-8B4B-8DF91E310260}" sibTransId="{73F76911-E665-4B47-8C86-D9DB259F05E2}"/>
    <dgm:cxn modelId="{AE93050D-B132-42A5-A658-FE877CEF81C7}" type="presOf" srcId="{DBC86126-4D08-4F62-99DD-862C0D3CEF46}" destId="{AAA83801-6188-4E70-BA62-12B7380F7F70}" srcOrd="1" destOrd="0" presId="urn:microsoft.com/office/officeart/2005/8/layout/vList4#1"/>
    <dgm:cxn modelId="{B8F5112E-B5AF-4DC3-8348-5126D57A170F}" type="presOf" srcId="{0E631B2B-A373-46C7-8E42-455CA8D6C754}" destId="{C5A94D7A-C8E9-4DBD-BE42-EC4933A0810F}" srcOrd="1" destOrd="0" presId="urn:microsoft.com/office/officeart/2005/8/layout/vList4#1"/>
    <dgm:cxn modelId="{0CDEB422-C557-4B99-AC0C-2FDA75C3BDF2}" type="presOf" srcId="{DBC86126-4D08-4F62-99DD-862C0D3CEF46}" destId="{0C87D71B-7C86-425E-AF5D-9AD4C364601F}" srcOrd="0" destOrd="0" presId="urn:microsoft.com/office/officeart/2005/8/layout/vList4#1"/>
    <dgm:cxn modelId="{731F5EFB-976D-41D8-9EF6-7110040EC3B4}" srcId="{D6B6B78D-C941-4BE7-B475-7B46A0457BC4}" destId="{0E631B2B-A373-46C7-8E42-455CA8D6C754}" srcOrd="0" destOrd="0" parTransId="{6F6F6C23-D908-481E-8C77-063589E459EE}" sibTransId="{6D0682BB-AF06-4582-B432-D85322138DDA}"/>
    <dgm:cxn modelId="{E70DC747-1301-4F55-BC97-FA50290267FF}" type="presOf" srcId="{D6B6B78D-C941-4BE7-B475-7B46A0457BC4}" destId="{4F7ACF0D-F906-4305-9719-53BDF26D9F8F}" srcOrd="0" destOrd="0" presId="urn:microsoft.com/office/officeart/2005/8/layout/vList4#1"/>
    <dgm:cxn modelId="{FD1CD223-CB7E-420F-A7F9-E11E3E287722}" type="presParOf" srcId="{4F7ACF0D-F906-4305-9719-53BDF26D9F8F}" destId="{885F3AC2-F76A-41BB-BF2B-9D6CB183AA32}" srcOrd="0" destOrd="0" presId="urn:microsoft.com/office/officeart/2005/8/layout/vList4#1"/>
    <dgm:cxn modelId="{F882C55E-F201-4F9B-9CE5-0B864A768D87}" type="presParOf" srcId="{885F3AC2-F76A-41BB-BF2B-9D6CB183AA32}" destId="{AF9983B6-0D97-4353-AD19-78FFBAC58361}" srcOrd="0" destOrd="0" presId="urn:microsoft.com/office/officeart/2005/8/layout/vList4#1"/>
    <dgm:cxn modelId="{C637C529-CABE-4D02-823A-24A9A212C93E}" type="presParOf" srcId="{885F3AC2-F76A-41BB-BF2B-9D6CB183AA32}" destId="{B606EB15-5C1B-4EF7-969D-1BBD20D443E3}" srcOrd="1" destOrd="0" presId="urn:microsoft.com/office/officeart/2005/8/layout/vList4#1"/>
    <dgm:cxn modelId="{09E5E04A-D771-439A-96CE-4DEE53F5197E}" type="presParOf" srcId="{885F3AC2-F76A-41BB-BF2B-9D6CB183AA32}" destId="{C5A94D7A-C8E9-4DBD-BE42-EC4933A0810F}" srcOrd="2" destOrd="0" presId="urn:microsoft.com/office/officeart/2005/8/layout/vList4#1"/>
    <dgm:cxn modelId="{04A05D68-20E0-4338-ACDD-92CBEADC5AA7}" type="presParOf" srcId="{4F7ACF0D-F906-4305-9719-53BDF26D9F8F}" destId="{0B54B4B4-96A2-42DC-BB85-5F32B9158B12}" srcOrd="1" destOrd="0" presId="urn:microsoft.com/office/officeart/2005/8/layout/vList4#1"/>
    <dgm:cxn modelId="{A6FABB59-3B9E-4953-9957-EE232B4A1BAC}" type="presParOf" srcId="{4F7ACF0D-F906-4305-9719-53BDF26D9F8F}" destId="{73E05071-0515-46F2-8B9E-DFD3059B6C05}" srcOrd="2" destOrd="0" presId="urn:microsoft.com/office/officeart/2005/8/layout/vList4#1"/>
    <dgm:cxn modelId="{3D63AB1A-B794-44C8-8D7F-9FC7AF203DED}" type="presParOf" srcId="{73E05071-0515-46F2-8B9E-DFD3059B6C05}" destId="{2318D29A-D26C-400F-962D-364A710A7E50}" srcOrd="0" destOrd="0" presId="urn:microsoft.com/office/officeart/2005/8/layout/vList4#1"/>
    <dgm:cxn modelId="{B4E68511-5885-40EC-A735-F1BE8D7A9FAC}" type="presParOf" srcId="{73E05071-0515-46F2-8B9E-DFD3059B6C05}" destId="{09C55BD3-4C8A-4277-A721-4548B66D31AF}" srcOrd="1" destOrd="0" presId="urn:microsoft.com/office/officeart/2005/8/layout/vList4#1"/>
    <dgm:cxn modelId="{523DE2DD-4A99-4ECB-A6F1-49BC62FBAF16}" type="presParOf" srcId="{73E05071-0515-46F2-8B9E-DFD3059B6C05}" destId="{0C84C606-4118-4B6C-A69D-EADB8F4A5692}" srcOrd="2" destOrd="0" presId="urn:microsoft.com/office/officeart/2005/8/layout/vList4#1"/>
    <dgm:cxn modelId="{DDDE2DF0-CC14-4024-8580-A8F878B66A30}" type="presParOf" srcId="{4F7ACF0D-F906-4305-9719-53BDF26D9F8F}" destId="{3EB0A57D-3AA5-4A04-918F-20E3F55E7104}" srcOrd="3" destOrd="0" presId="urn:microsoft.com/office/officeart/2005/8/layout/vList4#1"/>
    <dgm:cxn modelId="{C8D3B9C9-A404-4900-A8AD-ABF043DBDBD5}" type="presParOf" srcId="{4F7ACF0D-F906-4305-9719-53BDF26D9F8F}" destId="{B435B5E9-43E1-4ED5-A635-D0FD1B702313}" srcOrd="4" destOrd="0" presId="urn:microsoft.com/office/officeart/2005/8/layout/vList4#1"/>
    <dgm:cxn modelId="{CDAB1082-AA7E-4C81-A35E-A64085253C9B}" type="presParOf" srcId="{B435B5E9-43E1-4ED5-A635-D0FD1B702313}" destId="{0C87D71B-7C86-425E-AF5D-9AD4C364601F}" srcOrd="0" destOrd="0" presId="urn:microsoft.com/office/officeart/2005/8/layout/vList4#1"/>
    <dgm:cxn modelId="{CA444D78-8AA9-49F4-A1BC-4D3AF47607DB}" type="presParOf" srcId="{B435B5E9-43E1-4ED5-A635-D0FD1B702313}" destId="{5FF49729-88E9-446C-AA90-0AC1669B81CC}" srcOrd="1" destOrd="0" presId="urn:microsoft.com/office/officeart/2005/8/layout/vList4#1"/>
    <dgm:cxn modelId="{2C9618C6-09DE-4FD3-92F8-4FDC527A4115}" type="presParOf" srcId="{B435B5E9-43E1-4ED5-A635-D0FD1B702313}" destId="{AAA83801-6188-4E70-BA62-12B7380F7F70}" srcOrd="2" destOrd="0" presId="urn:microsoft.com/office/officeart/2005/8/layout/vList4#1"/>
    <dgm:cxn modelId="{2550E58F-6FBA-4B8E-B304-E233AF095511}" type="presParOf" srcId="{4F7ACF0D-F906-4305-9719-53BDF26D9F8F}" destId="{0477232E-701F-4232-ADF9-E280F34FB233}" srcOrd="5" destOrd="0" presId="urn:microsoft.com/office/officeart/2005/8/layout/vList4#1"/>
    <dgm:cxn modelId="{B1077CB3-44F7-4AC8-A3DD-6E78B4238ABD}" type="presParOf" srcId="{4F7ACF0D-F906-4305-9719-53BDF26D9F8F}" destId="{A447A9B4-1AF0-4BAC-B551-335C338FBC52}" srcOrd="6" destOrd="0" presId="urn:microsoft.com/office/officeart/2005/8/layout/vList4#1"/>
    <dgm:cxn modelId="{A90208FD-55EE-4617-B588-643589E8BDE2}" type="presParOf" srcId="{A447A9B4-1AF0-4BAC-B551-335C338FBC52}" destId="{5DB178B1-A408-432C-8FF7-BACA800DF473}" srcOrd="0" destOrd="0" presId="urn:microsoft.com/office/officeart/2005/8/layout/vList4#1"/>
    <dgm:cxn modelId="{516370A8-EE8B-4C2A-8D05-9037AEDFB81F}" type="presParOf" srcId="{A447A9B4-1AF0-4BAC-B551-335C338FBC52}" destId="{485E152A-A372-4D96-99DA-315AA67D4868}" srcOrd="1" destOrd="0" presId="urn:microsoft.com/office/officeart/2005/8/layout/vList4#1"/>
    <dgm:cxn modelId="{E21E2676-AC19-4A4B-92C8-A4D6E6B1E82A}" type="presParOf" srcId="{A447A9B4-1AF0-4BAC-B551-335C338FBC52}" destId="{7E8C1BF9-B220-418E-B80A-11B659CD4F3B}" srcOrd="2" destOrd="0" presId="urn:microsoft.com/office/officeart/2005/8/layout/vList4#1"/>
    <dgm:cxn modelId="{911114EE-1A1D-4BA2-8BBD-594B92B9031A}" type="presParOf" srcId="{4F7ACF0D-F906-4305-9719-53BDF26D9F8F}" destId="{7FC3AD67-24EF-43F0-856C-2F088A92FEFD}" srcOrd="7" destOrd="0" presId="urn:microsoft.com/office/officeart/2005/8/layout/vList4#1"/>
    <dgm:cxn modelId="{5CC48032-A589-430E-9052-CE17C99B8DEC}" type="presParOf" srcId="{4F7ACF0D-F906-4305-9719-53BDF26D9F8F}" destId="{6734AD7D-2F15-48CB-B69C-AF358E696143}" srcOrd="8" destOrd="0" presId="urn:microsoft.com/office/officeart/2005/8/layout/vList4#1"/>
    <dgm:cxn modelId="{610E4361-BE30-4F8B-AECC-09F87667FC66}" type="presParOf" srcId="{6734AD7D-2F15-48CB-B69C-AF358E696143}" destId="{34AD346C-E06C-4772-A4AF-82E9394EA27D}" srcOrd="0" destOrd="0" presId="urn:microsoft.com/office/officeart/2005/8/layout/vList4#1"/>
    <dgm:cxn modelId="{7BDC9B10-967F-4C0F-AF65-780A5A5FBEAB}" type="presParOf" srcId="{6734AD7D-2F15-48CB-B69C-AF358E696143}" destId="{3AAEFE22-B93E-4E6B-8BDD-96B818970F34}" srcOrd="1" destOrd="0" presId="urn:microsoft.com/office/officeart/2005/8/layout/vList4#1"/>
    <dgm:cxn modelId="{5C802097-A989-4C97-93DE-CFB7CEC5A315}" type="presParOf" srcId="{6734AD7D-2F15-48CB-B69C-AF358E696143}" destId="{FA645E2A-4420-4F08-A1DA-E79FC6823C1C}" srcOrd="2" destOrd="0" presId="urn:microsoft.com/office/officeart/2005/8/layout/vList4#1"/>
    <dgm:cxn modelId="{3B6E411D-CC5C-474B-BA22-E398BA933D66}" type="presParOf" srcId="{4F7ACF0D-F906-4305-9719-53BDF26D9F8F}" destId="{DD4F00E1-85CB-499A-9FB4-3FEE56B1E59D}" srcOrd="9" destOrd="0" presId="urn:microsoft.com/office/officeart/2005/8/layout/vList4#1"/>
    <dgm:cxn modelId="{CF90EC41-E139-4980-A97F-4B3C83A28D61}" type="presParOf" srcId="{4F7ACF0D-F906-4305-9719-53BDF26D9F8F}" destId="{4B73FB7B-AA4C-4615-9DE5-1BFCE654F889}" srcOrd="10" destOrd="0" presId="urn:microsoft.com/office/officeart/2005/8/layout/vList4#1"/>
    <dgm:cxn modelId="{1EEDA8F3-65EF-4E82-800D-1C9F9730F908}" type="presParOf" srcId="{4B73FB7B-AA4C-4615-9DE5-1BFCE654F889}" destId="{539BC3BF-8EE0-42D4-B683-ACDD93DE22CF}" srcOrd="0" destOrd="0" presId="urn:microsoft.com/office/officeart/2005/8/layout/vList4#1"/>
    <dgm:cxn modelId="{C9D34AB4-56CD-41EC-A66B-40FA1DCFE140}" type="presParOf" srcId="{4B73FB7B-AA4C-4615-9DE5-1BFCE654F889}" destId="{FA00B5CD-ED31-48CF-A3C3-9F2819850833}" srcOrd="1" destOrd="0" presId="urn:microsoft.com/office/officeart/2005/8/layout/vList4#1"/>
    <dgm:cxn modelId="{623C111D-9819-42A3-A62D-C3548123C6D1}" type="presParOf" srcId="{4B73FB7B-AA4C-4615-9DE5-1BFCE654F889}" destId="{20A42D75-FCF3-4371-BE64-9F271A873C93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DEA20F-2AB1-4969-9932-BEAF57B8E0F0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4E8F41C-4819-419E-9C12-A2BDAB011340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GB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Y Bwrdd</a:t>
          </a:r>
        </a:p>
      </dgm:t>
    </dgm:pt>
    <dgm:pt modelId="{338CA867-57A4-42F4-90B0-771604A00806}" type="parTrans" cxnId="{2E718DBE-4B73-4274-A982-A9BCE5C6E79B}">
      <dgm:prSet/>
      <dgm:spPr/>
      <dgm:t>
        <a:bodyPr/>
        <a:lstStyle/>
        <a:p>
          <a:endParaRPr lang="en-GB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3E188C-F40F-4377-9227-E407DB3452DC}" type="sibTrans" cxnId="{2E718DBE-4B73-4274-A982-A9BCE5C6E79B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GB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55C6DB-831A-414B-B6F5-8FF8DF560CB2}">
      <dgm:prSet phldrT="[Text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n-GB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Gosod y weledigaeth a’r cyfeiriad a sefydlu’r fframwaith a fydd yn sail i’w </a:t>
          </a:r>
          <a:r>
            <a:rPr lang="en-GB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waith</a:t>
          </a:r>
          <a:endParaRPr lang="en-GB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CC70EB-DFBD-4CA4-B4A3-CFA3347AD504}" type="parTrans" cxnId="{D3E870DE-6FB2-474A-9A03-31BDCB745D8B}">
      <dgm:prSet/>
      <dgm:spPr/>
      <dgm:t>
        <a:bodyPr/>
        <a:lstStyle/>
        <a:p>
          <a:endParaRPr lang="en-GB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11899A-FF69-491B-9EE2-B8319325D1C2}" type="sibTrans" cxnId="{D3E870DE-6FB2-474A-9A03-31BDCB745D8B}">
      <dgm:prSet/>
      <dgm:spPr/>
      <dgm:t>
        <a:bodyPr/>
        <a:lstStyle/>
        <a:p>
          <a:endParaRPr lang="en-GB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2B877B-DEEA-44BC-8FF3-C4ADBCE957C7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GB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Cyfarfodydd </a:t>
          </a:r>
          <a:r>
            <a:rPr lang="en-GB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en-GB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y </a:t>
          </a:r>
          <a:r>
            <a:rPr lang="en-GB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Bwrdd</a:t>
          </a:r>
        </a:p>
      </dgm:t>
    </dgm:pt>
    <dgm:pt modelId="{0DA92385-586B-4A09-B8AE-26CA8AFAB1AF}" type="parTrans" cxnId="{2D35681B-68E7-4293-99E2-5C35346E4C79}">
      <dgm:prSet/>
      <dgm:spPr/>
      <dgm:t>
        <a:bodyPr/>
        <a:lstStyle/>
        <a:p>
          <a:endParaRPr lang="en-GB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A6ACB4-E552-4024-ACA0-B7CC1B2CCA8C}" type="sibTrans" cxnId="{2D35681B-68E7-4293-99E2-5C35346E4C79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GB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997212-D722-4567-8640-EA57696396D3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GB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Sicrhau bod ganddo’r wybodaeth ddiweddaraf am weithgareddau </a:t>
          </a:r>
          <a:r>
            <a:rPr lang="en-GB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en-GB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 </a:t>
          </a:r>
          <a:r>
            <a:rPr lang="en-GB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chynnydd tuag at gyflawni ei </a:t>
          </a:r>
          <a:r>
            <a:rPr lang="en-GB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weledigaeth</a:t>
          </a:r>
          <a:endParaRPr lang="en-GB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DB7781-29C9-4E15-B077-41E0BCE890FD}" type="parTrans" cxnId="{95650DFC-4FF7-46FB-9C4F-CAF1B27AB802}">
      <dgm:prSet/>
      <dgm:spPr/>
      <dgm:t>
        <a:bodyPr/>
        <a:lstStyle/>
        <a:p>
          <a:endParaRPr lang="en-GB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B3F5DB-7274-4CEE-978E-27629E16AF55}" type="sibTrans" cxnId="{95650DFC-4FF7-46FB-9C4F-CAF1B27AB802}">
      <dgm:prSet/>
      <dgm:spPr/>
      <dgm:t>
        <a:bodyPr/>
        <a:lstStyle/>
        <a:p>
          <a:endParaRPr lang="en-GB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3D3A60-068C-40F3-81EB-511BCA0C0086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GB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Strwythurau a staff cymorth y sefydliad</a:t>
          </a:r>
        </a:p>
      </dgm:t>
    </dgm:pt>
    <dgm:pt modelId="{97182C9C-B613-4B87-B7A2-4459F909D3D5}" type="parTrans" cxnId="{3470836C-E185-4499-8173-E087C4ADA207}">
      <dgm:prSet/>
      <dgm:spPr/>
      <dgm:t>
        <a:bodyPr/>
        <a:lstStyle/>
        <a:p>
          <a:endParaRPr lang="en-GB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DBD457-1DAF-4E58-B6A2-BCBE3BFF89FC}" type="sibTrans" cxnId="{3470836C-E185-4499-8173-E087C4ADA207}">
      <dgm:prSet/>
      <dgm:spPr/>
      <dgm:t>
        <a:bodyPr/>
        <a:lstStyle/>
        <a:p>
          <a:endParaRPr lang="en-GB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E1C195-9A7A-4FE4-B7D2-4EF85DC92ACB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GB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Gwneud penderfyniadau yn unol â’r weledigaeth </a:t>
          </a:r>
          <a:r>
            <a:rPr lang="en-GB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en-GB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a’r cynlluniau</a:t>
          </a:r>
          <a:endParaRPr lang="en-GB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46F016-B564-42F8-BFA0-E074C49DB924}" type="parTrans" cxnId="{4D7B8E1A-DA51-4062-A07B-726064207E76}">
      <dgm:prSet/>
      <dgm:spPr/>
      <dgm:t>
        <a:bodyPr/>
        <a:lstStyle/>
        <a:p>
          <a:endParaRPr lang="en-GB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73686E-BF08-46B2-B167-42845DA4A0A9}" type="sibTrans" cxnId="{4D7B8E1A-DA51-4062-A07B-726064207E76}">
      <dgm:prSet/>
      <dgm:spPr/>
      <dgm:t>
        <a:bodyPr/>
        <a:lstStyle/>
        <a:p>
          <a:endParaRPr lang="en-GB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731C03-257A-4C16-9D86-A7CB6A99222D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GB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Gwneud penderfyniadau </a:t>
          </a:r>
          <a:r>
            <a:rPr lang="en-GB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en-GB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 </a:t>
          </a:r>
          <a:r>
            <a:rPr lang="en-GB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alluogi’r Bwrdd </a:t>
          </a:r>
          <a:r>
            <a:rPr lang="en-GB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en-GB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 </a:t>
          </a:r>
          <a:r>
            <a:rPr lang="en-GB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gyflawni ei </a:t>
          </a:r>
          <a:r>
            <a:rPr lang="en-GB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weledigaeth</a:t>
          </a:r>
          <a:endParaRPr lang="en-GB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34154E-04D6-42BE-A452-A645D312A92F}" type="parTrans" cxnId="{317AC316-43E6-4F55-9BDB-DA12E155FEA1}">
      <dgm:prSet/>
      <dgm:spPr/>
      <dgm:t>
        <a:bodyPr/>
        <a:lstStyle/>
        <a:p>
          <a:endParaRPr lang="en-GB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F2D636-3741-4BB6-A458-2B457511412F}" type="sibTrans" cxnId="{317AC316-43E6-4F55-9BDB-DA12E155FEA1}">
      <dgm:prSet/>
      <dgm:spPr/>
      <dgm:t>
        <a:bodyPr/>
        <a:lstStyle/>
        <a:p>
          <a:endParaRPr lang="en-GB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E0CE69-BF37-41FC-A14C-D7F2ABA3CA89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GB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Adrodd yn ôl </a:t>
          </a:r>
          <a:r>
            <a:rPr lang="en-GB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en-GB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i’r Bwrdd</a:t>
          </a:r>
          <a:endParaRPr lang="en-GB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EA6382-06FF-46EA-821C-E4204A213199}" type="parTrans" cxnId="{9575F3B8-A00B-4FF0-8CF8-D07395549042}">
      <dgm:prSet/>
      <dgm:spPr/>
      <dgm:t>
        <a:bodyPr/>
        <a:lstStyle/>
        <a:p>
          <a:endParaRPr lang="en-GB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D517D7-45E4-4D41-B840-AB668AB043B6}" type="sibTrans" cxnId="{9575F3B8-A00B-4FF0-8CF8-D07395549042}">
      <dgm:prSet/>
      <dgm:spPr/>
      <dgm:t>
        <a:bodyPr/>
        <a:lstStyle/>
        <a:p>
          <a:endParaRPr lang="en-GB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34ACCD-5C19-4578-886B-F6FB4D94703C}" type="pres">
      <dgm:prSet presAssocID="{EFDEA20F-2AB1-4969-9932-BEAF57B8E0F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354E15E-7AF8-453C-8F20-88CEF92FB168}" type="pres">
      <dgm:prSet presAssocID="{04E8F41C-4819-419E-9C12-A2BDAB011340}" presName="composite" presStyleCnt="0"/>
      <dgm:spPr/>
    </dgm:pt>
    <dgm:pt modelId="{5DA8DFBE-9430-4870-B3E0-7FE429B4126C}" type="pres">
      <dgm:prSet presAssocID="{04E8F41C-4819-419E-9C12-A2BDAB011340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7798ED3-FC17-4A04-A56B-352AFB2CE46A}" type="pres">
      <dgm:prSet presAssocID="{04E8F41C-4819-419E-9C12-A2BDAB011340}" presName="parSh" presStyleLbl="node1" presStyleIdx="0" presStyleCnt="3" custScaleX="94558"/>
      <dgm:spPr/>
      <dgm:t>
        <a:bodyPr/>
        <a:lstStyle/>
        <a:p>
          <a:endParaRPr lang="en-GB"/>
        </a:p>
      </dgm:t>
    </dgm:pt>
    <dgm:pt modelId="{4037F43D-4B57-4D02-A1A9-B6B94E3F4D09}" type="pres">
      <dgm:prSet presAssocID="{04E8F41C-4819-419E-9C12-A2BDAB011340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574BF71-C6E7-497E-9BE8-12AB46EA08AF}" type="pres">
      <dgm:prSet presAssocID="{B33E188C-F40F-4377-9227-E407DB3452DC}" presName="sibTrans" presStyleLbl="sibTrans2D1" presStyleIdx="0" presStyleCnt="2"/>
      <dgm:spPr/>
      <dgm:t>
        <a:bodyPr/>
        <a:lstStyle/>
        <a:p>
          <a:endParaRPr lang="en-GB"/>
        </a:p>
      </dgm:t>
    </dgm:pt>
    <dgm:pt modelId="{83ED600A-DAFB-44A1-87FA-B89D0119C760}" type="pres">
      <dgm:prSet presAssocID="{B33E188C-F40F-4377-9227-E407DB3452DC}" presName="connTx" presStyleLbl="sibTrans2D1" presStyleIdx="0" presStyleCnt="2"/>
      <dgm:spPr/>
      <dgm:t>
        <a:bodyPr/>
        <a:lstStyle/>
        <a:p>
          <a:endParaRPr lang="en-GB"/>
        </a:p>
      </dgm:t>
    </dgm:pt>
    <dgm:pt modelId="{49BE3B6D-BACD-4468-A76C-64F0E90D2CDB}" type="pres">
      <dgm:prSet presAssocID="{8E2B877B-DEEA-44BC-8FF3-C4ADBCE957C7}" presName="composite" presStyleCnt="0"/>
      <dgm:spPr/>
    </dgm:pt>
    <dgm:pt modelId="{BFE4925A-7AE4-415E-B198-12F52CE2869D}" type="pres">
      <dgm:prSet presAssocID="{8E2B877B-DEEA-44BC-8FF3-C4ADBCE957C7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0B1DC12-B618-4C1B-A162-D57A5859FE03}" type="pres">
      <dgm:prSet presAssocID="{8E2B877B-DEEA-44BC-8FF3-C4ADBCE957C7}" presName="parSh" presStyleLbl="node1" presStyleIdx="1" presStyleCnt="3"/>
      <dgm:spPr/>
      <dgm:t>
        <a:bodyPr/>
        <a:lstStyle/>
        <a:p>
          <a:endParaRPr lang="en-GB"/>
        </a:p>
      </dgm:t>
    </dgm:pt>
    <dgm:pt modelId="{58F5A96E-C4BE-4656-AFC9-3BD48C582EBB}" type="pres">
      <dgm:prSet presAssocID="{8E2B877B-DEEA-44BC-8FF3-C4ADBCE957C7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265CD3-BB54-4F80-9DED-78E6B14A13BA}" type="pres">
      <dgm:prSet presAssocID="{8BA6ACB4-E552-4024-ACA0-B7CC1B2CCA8C}" presName="sibTrans" presStyleLbl="sibTrans2D1" presStyleIdx="1" presStyleCnt="2"/>
      <dgm:spPr/>
      <dgm:t>
        <a:bodyPr/>
        <a:lstStyle/>
        <a:p>
          <a:endParaRPr lang="en-GB"/>
        </a:p>
      </dgm:t>
    </dgm:pt>
    <dgm:pt modelId="{B3AF9EA3-BB5E-49B0-BE58-A560E87EC808}" type="pres">
      <dgm:prSet presAssocID="{8BA6ACB4-E552-4024-ACA0-B7CC1B2CCA8C}" presName="connTx" presStyleLbl="sibTrans2D1" presStyleIdx="1" presStyleCnt="2"/>
      <dgm:spPr/>
      <dgm:t>
        <a:bodyPr/>
        <a:lstStyle/>
        <a:p>
          <a:endParaRPr lang="en-GB"/>
        </a:p>
      </dgm:t>
    </dgm:pt>
    <dgm:pt modelId="{0746E147-54D3-41D7-B036-054062772A44}" type="pres">
      <dgm:prSet presAssocID="{3B3D3A60-068C-40F3-81EB-511BCA0C0086}" presName="composite" presStyleCnt="0"/>
      <dgm:spPr/>
    </dgm:pt>
    <dgm:pt modelId="{6CA020A0-631E-459D-A1FE-084C11802BAF}" type="pres">
      <dgm:prSet presAssocID="{3B3D3A60-068C-40F3-81EB-511BCA0C0086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495D196-5D29-4118-BC1C-F347BE3C7EC5}" type="pres">
      <dgm:prSet presAssocID="{3B3D3A60-068C-40F3-81EB-511BCA0C0086}" presName="parSh" presStyleLbl="node1" presStyleIdx="2" presStyleCnt="3"/>
      <dgm:spPr/>
      <dgm:t>
        <a:bodyPr/>
        <a:lstStyle/>
        <a:p>
          <a:endParaRPr lang="en-GB"/>
        </a:p>
      </dgm:t>
    </dgm:pt>
    <dgm:pt modelId="{7B4AF5E4-FA2F-4EC5-871F-A2953804E193}" type="pres">
      <dgm:prSet presAssocID="{3B3D3A60-068C-40F3-81EB-511BCA0C0086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4D153D0-F5F6-414E-9E37-E1316AC0F78E}" type="presOf" srcId="{04E8F41C-4819-419E-9C12-A2BDAB011340}" destId="{97798ED3-FC17-4A04-A56B-352AFB2CE46A}" srcOrd="1" destOrd="0" presId="urn:microsoft.com/office/officeart/2005/8/layout/process3"/>
    <dgm:cxn modelId="{67C01C0E-6F22-43D3-A135-50A8ABDEB8DF}" type="presOf" srcId="{EFDEA20F-2AB1-4969-9932-BEAF57B8E0F0}" destId="{2334ACCD-5C19-4578-886B-F6FB4D94703C}" srcOrd="0" destOrd="0" presId="urn:microsoft.com/office/officeart/2005/8/layout/process3"/>
    <dgm:cxn modelId="{4D7B8E1A-DA51-4062-A07B-726064207E76}" srcId="{3B3D3A60-068C-40F3-81EB-511BCA0C0086}" destId="{D7E1C195-9A7A-4FE4-B7D2-4EF85DC92ACB}" srcOrd="0" destOrd="0" parTransId="{A246F016-B564-42F8-BFA0-E074C49DB924}" sibTransId="{6673686E-BF08-46B2-B167-42845DA4A0A9}"/>
    <dgm:cxn modelId="{AA5F202E-695F-42D3-9685-2811365B5C58}" type="presOf" srcId="{8E2B877B-DEEA-44BC-8FF3-C4ADBCE957C7}" destId="{BFE4925A-7AE4-415E-B198-12F52CE2869D}" srcOrd="0" destOrd="0" presId="urn:microsoft.com/office/officeart/2005/8/layout/process3"/>
    <dgm:cxn modelId="{2CC63D7B-1CEA-4F73-B86B-23F10F4AAFCF}" type="presOf" srcId="{72731C03-257A-4C16-9D86-A7CB6A99222D}" destId="{58F5A96E-C4BE-4656-AFC9-3BD48C582EBB}" srcOrd="0" destOrd="1" presId="urn:microsoft.com/office/officeart/2005/8/layout/process3"/>
    <dgm:cxn modelId="{858DDF3D-97CE-4731-BBA8-58F26976B318}" type="presOf" srcId="{3B3D3A60-068C-40F3-81EB-511BCA0C0086}" destId="{5495D196-5D29-4118-BC1C-F347BE3C7EC5}" srcOrd="1" destOrd="0" presId="urn:microsoft.com/office/officeart/2005/8/layout/process3"/>
    <dgm:cxn modelId="{95650DFC-4FF7-46FB-9C4F-CAF1B27AB802}" srcId="{8E2B877B-DEEA-44BC-8FF3-C4ADBCE957C7}" destId="{A7997212-D722-4567-8640-EA57696396D3}" srcOrd="0" destOrd="0" parTransId="{F4DB7781-29C9-4E15-B077-41E0BCE890FD}" sibTransId="{E5B3F5DB-7274-4CEE-978E-27629E16AF55}"/>
    <dgm:cxn modelId="{8CD23C48-BB69-4BDD-B776-8266145613C3}" type="presOf" srcId="{8BA6ACB4-E552-4024-ACA0-B7CC1B2CCA8C}" destId="{B4265CD3-BB54-4F80-9DED-78E6B14A13BA}" srcOrd="0" destOrd="0" presId="urn:microsoft.com/office/officeart/2005/8/layout/process3"/>
    <dgm:cxn modelId="{CAF0AF2D-7E25-4E83-9279-FEE38994E6B6}" type="presOf" srcId="{B33E188C-F40F-4377-9227-E407DB3452DC}" destId="{83ED600A-DAFB-44A1-87FA-B89D0119C760}" srcOrd="1" destOrd="0" presId="urn:microsoft.com/office/officeart/2005/8/layout/process3"/>
    <dgm:cxn modelId="{57563840-B686-483B-B97C-B9CCF45A4D51}" type="presOf" srcId="{3B3D3A60-068C-40F3-81EB-511BCA0C0086}" destId="{6CA020A0-631E-459D-A1FE-084C11802BAF}" srcOrd="0" destOrd="0" presId="urn:microsoft.com/office/officeart/2005/8/layout/process3"/>
    <dgm:cxn modelId="{D3E870DE-6FB2-474A-9A03-31BDCB745D8B}" srcId="{04E8F41C-4819-419E-9C12-A2BDAB011340}" destId="{F555C6DB-831A-414B-B6F5-8FF8DF560CB2}" srcOrd="0" destOrd="0" parTransId="{5ACC70EB-DFBD-4CA4-B4A3-CFA3347AD504}" sibTransId="{AF11899A-FF69-491B-9EE2-B8319325D1C2}"/>
    <dgm:cxn modelId="{9575F3B8-A00B-4FF0-8CF8-D07395549042}" srcId="{3B3D3A60-068C-40F3-81EB-511BCA0C0086}" destId="{86E0CE69-BF37-41FC-A14C-D7F2ABA3CA89}" srcOrd="1" destOrd="0" parTransId="{93EA6382-06FF-46EA-821C-E4204A213199}" sibTransId="{E0D517D7-45E4-4D41-B840-AB668AB043B6}"/>
    <dgm:cxn modelId="{A85DC1A1-634E-4E8E-A9C8-94BD585B9136}" type="presOf" srcId="{B33E188C-F40F-4377-9227-E407DB3452DC}" destId="{6574BF71-C6E7-497E-9BE8-12AB46EA08AF}" srcOrd="0" destOrd="0" presId="urn:microsoft.com/office/officeart/2005/8/layout/process3"/>
    <dgm:cxn modelId="{2E718DBE-4B73-4274-A982-A9BCE5C6E79B}" srcId="{EFDEA20F-2AB1-4969-9932-BEAF57B8E0F0}" destId="{04E8F41C-4819-419E-9C12-A2BDAB011340}" srcOrd="0" destOrd="0" parTransId="{338CA867-57A4-42F4-90B0-771604A00806}" sibTransId="{B33E188C-F40F-4377-9227-E407DB3452DC}"/>
    <dgm:cxn modelId="{A36F4C9B-9402-4246-AC4E-6A96A92A1E72}" type="presOf" srcId="{86E0CE69-BF37-41FC-A14C-D7F2ABA3CA89}" destId="{7B4AF5E4-FA2F-4EC5-871F-A2953804E193}" srcOrd="0" destOrd="1" presId="urn:microsoft.com/office/officeart/2005/8/layout/process3"/>
    <dgm:cxn modelId="{0A7569E2-8F44-4314-B407-E40CB39F6CAE}" type="presOf" srcId="{8E2B877B-DEEA-44BC-8FF3-C4ADBCE957C7}" destId="{E0B1DC12-B618-4C1B-A162-D57A5859FE03}" srcOrd="1" destOrd="0" presId="urn:microsoft.com/office/officeart/2005/8/layout/process3"/>
    <dgm:cxn modelId="{8126A1E5-ADA2-4571-B1B4-14EA0835598E}" type="presOf" srcId="{A7997212-D722-4567-8640-EA57696396D3}" destId="{58F5A96E-C4BE-4656-AFC9-3BD48C582EBB}" srcOrd="0" destOrd="0" presId="urn:microsoft.com/office/officeart/2005/8/layout/process3"/>
    <dgm:cxn modelId="{D4817054-B2F6-48D1-B6EA-C5703B4BE551}" type="presOf" srcId="{04E8F41C-4819-419E-9C12-A2BDAB011340}" destId="{5DA8DFBE-9430-4870-B3E0-7FE429B4126C}" srcOrd="0" destOrd="0" presId="urn:microsoft.com/office/officeart/2005/8/layout/process3"/>
    <dgm:cxn modelId="{3470836C-E185-4499-8173-E087C4ADA207}" srcId="{EFDEA20F-2AB1-4969-9932-BEAF57B8E0F0}" destId="{3B3D3A60-068C-40F3-81EB-511BCA0C0086}" srcOrd="2" destOrd="0" parTransId="{97182C9C-B613-4B87-B7A2-4459F909D3D5}" sibTransId="{C0DBD457-1DAF-4E58-B6A2-BCBE3BFF89FC}"/>
    <dgm:cxn modelId="{317AC316-43E6-4F55-9BDB-DA12E155FEA1}" srcId="{8E2B877B-DEEA-44BC-8FF3-C4ADBCE957C7}" destId="{72731C03-257A-4C16-9D86-A7CB6A99222D}" srcOrd="1" destOrd="0" parTransId="{7934154E-04D6-42BE-A452-A645D312A92F}" sibTransId="{E2F2D636-3741-4BB6-A458-2B457511412F}"/>
    <dgm:cxn modelId="{ADE1E6F2-FF9D-40CE-84DB-F018D2CC2938}" type="presOf" srcId="{8BA6ACB4-E552-4024-ACA0-B7CC1B2CCA8C}" destId="{B3AF9EA3-BB5E-49B0-BE58-A560E87EC808}" srcOrd="1" destOrd="0" presId="urn:microsoft.com/office/officeart/2005/8/layout/process3"/>
    <dgm:cxn modelId="{2D35681B-68E7-4293-99E2-5C35346E4C79}" srcId="{EFDEA20F-2AB1-4969-9932-BEAF57B8E0F0}" destId="{8E2B877B-DEEA-44BC-8FF3-C4ADBCE957C7}" srcOrd="1" destOrd="0" parTransId="{0DA92385-586B-4A09-B8AE-26CA8AFAB1AF}" sibTransId="{8BA6ACB4-E552-4024-ACA0-B7CC1B2CCA8C}"/>
    <dgm:cxn modelId="{67A243B7-DA1A-4177-9016-1FE6F3A85CB9}" type="presOf" srcId="{F555C6DB-831A-414B-B6F5-8FF8DF560CB2}" destId="{4037F43D-4B57-4D02-A1A9-B6B94E3F4D09}" srcOrd="0" destOrd="0" presId="urn:microsoft.com/office/officeart/2005/8/layout/process3"/>
    <dgm:cxn modelId="{87633942-338A-40F8-A4EE-C72425B506FD}" type="presOf" srcId="{D7E1C195-9A7A-4FE4-B7D2-4EF85DC92ACB}" destId="{7B4AF5E4-FA2F-4EC5-871F-A2953804E193}" srcOrd="0" destOrd="0" presId="urn:microsoft.com/office/officeart/2005/8/layout/process3"/>
    <dgm:cxn modelId="{6DD63011-D12C-4053-A879-FFE1B5716E80}" type="presParOf" srcId="{2334ACCD-5C19-4578-886B-F6FB4D94703C}" destId="{1354E15E-7AF8-453C-8F20-88CEF92FB168}" srcOrd="0" destOrd="0" presId="urn:microsoft.com/office/officeart/2005/8/layout/process3"/>
    <dgm:cxn modelId="{D31DD445-751D-4922-8555-BED5C1BC196F}" type="presParOf" srcId="{1354E15E-7AF8-453C-8F20-88CEF92FB168}" destId="{5DA8DFBE-9430-4870-B3E0-7FE429B4126C}" srcOrd="0" destOrd="0" presId="urn:microsoft.com/office/officeart/2005/8/layout/process3"/>
    <dgm:cxn modelId="{88C45008-462A-43A2-BB71-F334F5FC120C}" type="presParOf" srcId="{1354E15E-7AF8-453C-8F20-88CEF92FB168}" destId="{97798ED3-FC17-4A04-A56B-352AFB2CE46A}" srcOrd="1" destOrd="0" presId="urn:microsoft.com/office/officeart/2005/8/layout/process3"/>
    <dgm:cxn modelId="{3C1477A9-349E-4E17-8F33-1FC05F701BC4}" type="presParOf" srcId="{1354E15E-7AF8-453C-8F20-88CEF92FB168}" destId="{4037F43D-4B57-4D02-A1A9-B6B94E3F4D09}" srcOrd="2" destOrd="0" presId="urn:microsoft.com/office/officeart/2005/8/layout/process3"/>
    <dgm:cxn modelId="{115275C7-0ECD-4F3A-8DA8-018BE6DD48A3}" type="presParOf" srcId="{2334ACCD-5C19-4578-886B-F6FB4D94703C}" destId="{6574BF71-C6E7-497E-9BE8-12AB46EA08AF}" srcOrd="1" destOrd="0" presId="urn:microsoft.com/office/officeart/2005/8/layout/process3"/>
    <dgm:cxn modelId="{7A5CA8DC-C77F-4DC6-AB38-3B54EF2F46FE}" type="presParOf" srcId="{6574BF71-C6E7-497E-9BE8-12AB46EA08AF}" destId="{83ED600A-DAFB-44A1-87FA-B89D0119C760}" srcOrd="0" destOrd="0" presId="urn:microsoft.com/office/officeart/2005/8/layout/process3"/>
    <dgm:cxn modelId="{5F95B7A6-7312-41CA-B69F-90F7162FACA8}" type="presParOf" srcId="{2334ACCD-5C19-4578-886B-F6FB4D94703C}" destId="{49BE3B6D-BACD-4468-A76C-64F0E90D2CDB}" srcOrd="2" destOrd="0" presId="urn:microsoft.com/office/officeart/2005/8/layout/process3"/>
    <dgm:cxn modelId="{C815F1C2-F4BF-4553-9032-C11D7746322F}" type="presParOf" srcId="{49BE3B6D-BACD-4468-A76C-64F0E90D2CDB}" destId="{BFE4925A-7AE4-415E-B198-12F52CE2869D}" srcOrd="0" destOrd="0" presId="urn:microsoft.com/office/officeart/2005/8/layout/process3"/>
    <dgm:cxn modelId="{D55658D0-9CE4-4A24-91F7-A21314AC8010}" type="presParOf" srcId="{49BE3B6D-BACD-4468-A76C-64F0E90D2CDB}" destId="{E0B1DC12-B618-4C1B-A162-D57A5859FE03}" srcOrd="1" destOrd="0" presId="urn:microsoft.com/office/officeart/2005/8/layout/process3"/>
    <dgm:cxn modelId="{0AD00527-0874-4144-9DF7-E1731C4799AC}" type="presParOf" srcId="{49BE3B6D-BACD-4468-A76C-64F0E90D2CDB}" destId="{58F5A96E-C4BE-4656-AFC9-3BD48C582EBB}" srcOrd="2" destOrd="0" presId="urn:microsoft.com/office/officeart/2005/8/layout/process3"/>
    <dgm:cxn modelId="{EC1F4236-B501-4F14-B283-B6DEBFF4B34F}" type="presParOf" srcId="{2334ACCD-5C19-4578-886B-F6FB4D94703C}" destId="{B4265CD3-BB54-4F80-9DED-78E6B14A13BA}" srcOrd="3" destOrd="0" presId="urn:microsoft.com/office/officeart/2005/8/layout/process3"/>
    <dgm:cxn modelId="{BCA04C0C-B76B-41EE-9F35-6C5FD468479D}" type="presParOf" srcId="{B4265CD3-BB54-4F80-9DED-78E6B14A13BA}" destId="{B3AF9EA3-BB5E-49B0-BE58-A560E87EC808}" srcOrd="0" destOrd="0" presId="urn:microsoft.com/office/officeart/2005/8/layout/process3"/>
    <dgm:cxn modelId="{06FB6CCA-514E-4989-8210-6973B204AF5A}" type="presParOf" srcId="{2334ACCD-5C19-4578-886B-F6FB4D94703C}" destId="{0746E147-54D3-41D7-B036-054062772A44}" srcOrd="4" destOrd="0" presId="urn:microsoft.com/office/officeart/2005/8/layout/process3"/>
    <dgm:cxn modelId="{765F3438-1863-4FDE-B3E9-60D37ADDCC57}" type="presParOf" srcId="{0746E147-54D3-41D7-B036-054062772A44}" destId="{6CA020A0-631E-459D-A1FE-084C11802BAF}" srcOrd="0" destOrd="0" presId="urn:microsoft.com/office/officeart/2005/8/layout/process3"/>
    <dgm:cxn modelId="{E30B863C-889A-432A-8224-160AAB6FA957}" type="presParOf" srcId="{0746E147-54D3-41D7-B036-054062772A44}" destId="{5495D196-5D29-4118-BC1C-F347BE3C7EC5}" srcOrd="1" destOrd="0" presId="urn:microsoft.com/office/officeart/2005/8/layout/process3"/>
    <dgm:cxn modelId="{35A0D0CF-D80D-415F-82C1-24649DF8C292}" type="presParOf" srcId="{0746E147-54D3-41D7-B036-054062772A44}" destId="{7B4AF5E4-FA2F-4EC5-871F-A2953804E193}" srcOrd="2" destOrd="0" presId="urn:microsoft.com/office/officeart/2005/8/layout/process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7046156-5690-4D20-B4B3-714BBBC9EFBF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GB"/>
        </a:p>
      </dgm:t>
    </dgm:pt>
    <dgm:pt modelId="{EC1F6FBF-856D-4B09-AC90-B946C4C0C481}">
      <dgm:prSet phldrT="[Text]"/>
      <dgm:spPr/>
      <dgm:t>
        <a:bodyPr/>
        <a:lstStyle/>
        <a:p>
          <a:r>
            <a:rPr lang="en-GB" b="1" dirty="0"/>
            <a:t>Dysgu ac arfer eich rôl a chynnal y weledigaeth</a:t>
          </a:r>
        </a:p>
      </dgm:t>
    </dgm:pt>
    <dgm:pt modelId="{AF5405CD-C55F-4647-9BF7-0B6C040A229C}" type="parTrans" cxnId="{48154028-A6DC-4E27-978B-0A8EE58CAED1}">
      <dgm:prSet/>
      <dgm:spPr/>
      <dgm:t>
        <a:bodyPr/>
        <a:lstStyle/>
        <a:p>
          <a:endParaRPr lang="en-GB" b="1"/>
        </a:p>
      </dgm:t>
    </dgm:pt>
    <dgm:pt modelId="{A717CB83-75FC-406B-9258-B70AD65581D0}" type="sibTrans" cxnId="{48154028-A6DC-4E27-978B-0A8EE58CAED1}">
      <dgm:prSet/>
      <dgm:spPr/>
      <dgm:t>
        <a:bodyPr/>
        <a:lstStyle/>
        <a:p>
          <a:endParaRPr lang="en-GB" b="1"/>
        </a:p>
      </dgm:t>
    </dgm:pt>
    <dgm:pt modelId="{30EF0AB1-895C-4A36-AA57-9B887ACDA6FE}">
      <dgm:prSet/>
      <dgm:spPr/>
      <dgm:t>
        <a:bodyPr/>
        <a:lstStyle/>
        <a:p>
          <a:r>
            <a:rPr lang="en-GB" b="1" dirty="0"/>
            <a:t>Gofalu bod eich Bwrdd yn gosod cyfeiriad pendant</a:t>
          </a:r>
        </a:p>
      </dgm:t>
    </dgm:pt>
    <dgm:pt modelId="{4CA21F40-BE86-457A-8619-80CCE1205271}" type="parTrans" cxnId="{BB4C3055-731D-4292-8F27-15C888F25D6F}">
      <dgm:prSet/>
      <dgm:spPr/>
      <dgm:t>
        <a:bodyPr/>
        <a:lstStyle/>
        <a:p>
          <a:endParaRPr lang="en-GB" b="1"/>
        </a:p>
      </dgm:t>
    </dgm:pt>
    <dgm:pt modelId="{BE54A67B-DDA6-4D90-A1EA-5E65631B3D09}" type="sibTrans" cxnId="{BB4C3055-731D-4292-8F27-15C888F25D6F}">
      <dgm:prSet/>
      <dgm:spPr/>
      <dgm:t>
        <a:bodyPr/>
        <a:lstStyle/>
        <a:p>
          <a:endParaRPr lang="en-GB" b="1"/>
        </a:p>
      </dgm:t>
    </dgm:pt>
    <dgm:pt modelId="{5A891DA5-6BF9-4010-8078-0A189DFE7B80}">
      <dgm:prSet/>
      <dgm:spPr/>
      <dgm:t>
        <a:bodyPr/>
        <a:lstStyle/>
        <a:p>
          <a:r>
            <a:rPr lang="en-GB" b="1" dirty="0"/>
            <a:t>Gofalu cywirdeb a llywodraethu da</a:t>
          </a:r>
        </a:p>
      </dgm:t>
    </dgm:pt>
    <dgm:pt modelId="{04A466B3-4F07-4922-B6E6-9D01CDDCE5D2}" type="parTrans" cxnId="{59B613B1-29E2-4419-B5FA-B4EBE14F479C}">
      <dgm:prSet/>
      <dgm:spPr/>
      <dgm:t>
        <a:bodyPr/>
        <a:lstStyle/>
        <a:p>
          <a:endParaRPr lang="en-GB" b="1"/>
        </a:p>
      </dgm:t>
    </dgm:pt>
    <dgm:pt modelId="{FB147C6E-22FE-442A-AF9E-9DB2D256F647}" type="sibTrans" cxnId="{59B613B1-29E2-4419-B5FA-B4EBE14F479C}">
      <dgm:prSet/>
      <dgm:spPr/>
      <dgm:t>
        <a:bodyPr/>
        <a:lstStyle/>
        <a:p>
          <a:endParaRPr lang="en-GB" b="1"/>
        </a:p>
      </dgm:t>
    </dgm:pt>
    <dgm:pt modelId="{3E8E7A27-587E-467D-B82E-4A27EF75236C}">
      <dgm:prSet/>
      <dgm:spPr/>
      <dgm:t>
        <a:bodyPr/>
        <a:lstStyle/>
        <a:p>
          <a:r>
            <a:rPr lang="en-GB" b="1" dirty="0"/>
            <a:t>Defnyddio’ch profiad i gyfrannu, a gwarchod rhag gwrthdaro â’ch buddiannau eich hun</a:t>
          </a:r>
        </a:p>
      </dgm:t>
    </dgm:pt>
    <dgm:pt modelId="{2C5B1338-6682-42D1-BEFC-CFD1089100BC}" type="parTrans" cxnId="{14DDD968-4F79-403C-9F03-DED319971652}">
      <dgm:prSet/>
      <dgm:spPr/>
      <dgm:t>
        <a:bodyPr/>
        <a:lstStyle/>
        <a:p>
          <a:endParaRPr lang="en-GB" b="1"/>
        </a:p>
      </dgm:t>
    </dgm:pt>
    <dgm:pt modelId="{7C2FD2FD-1FF0-465D-87D8-146A00F9BAB4}" type="sibTrans" cxnId="{14DDD968-4F79-403C-9F03-DED319971652}">
      <dgm:prSet/>
      <dgm:spPr/>
      <dgm:t>
        <a:bodyPr/>
        <a:lstStyle/>
        <a:p>
          <a:endParaRPr lang="en-GB" b="1"/>
        </a:p>
      </dgm:t>
    </dgm:pt>
    <dgm:pt modelId="{CE901BD7-838E-4205-AB81-D5027197BB53}">
      <dgm:prSet/>
      <dgm:spPr/>
      <dgm:t>
        <a:bodyPr/>
        <a:lstStyle/>
        <a:p>
          <a:r>
            <a:rPr lang="en-GB" b="1" dirty="0"/>
            <a:t>Bod yn wrthrychol ac yn rhesymegol, yn ddisgybledig ac yn drefnus</a:t>
          </a:r>
        </a:p>
      </dgm:t>
    </dgm:pt>
    <dgm:pt modelId="{03837616-B4E2-41A5-A552-49889CE5E9C5}" type="parTrans" cxnId="{019EED3C-5AE6-4624-A2DE-ADC23B73363D}">
      <dgm:prSet/>
      <dgm:spPr/>
      <dgm:t>
        <a:bodyPr/>
        <a:lstStyle/>
        <a:p>
          <a:endParaRPr lang="en-GB" b="1"/>
        </a:p>
      </dgm:t>
    </dgm:pt>
    <dgm:pt modelId="{E204E95F-0CF0-48B6-9A8B-C7A495BCC15C}" type="sibTrans" cxnId="{019EED3C-5AE6-4624-A2DE-ADC23B73363D}">
      <dgm:prSet/>
      <dgm:spPr/>
      <dgm:t>
        <a:bodyPr/>
        <a:lstStyle/>
        <a:p>
          <a:endParaRPr lang="en-GB" b="1"/>
        </a:p>
      </dgm:t>
    </dgm:pt>
    <dgm:pt modelId="{EA591F1A-2DA2-4502-B699-A8BDE7CFBCAB}">
      <dgm:prSet/>
      <dgm:spPr/>
      <dgm:t>
        <a:bodyPr/>
        <a:lstStyle/>
        <a:p>
          <a:r>
            <a:rPr lang="en-GB" b="1" dirty="0"/>
            <a:t>Bod yn ddiwyd ac yn ymholgar chraff; gwneud rheolwyr yn atebol</a:t>
          </a:r>
        </a:p>
      </dgm:t>
    </dgm:pt>
    <dgm:pt modelId="{4A0D5404-FB6C-4465-AEC4-A3A1EADB9C3C}" type="parTrans" cxnId="{FFBC0DA1-722F-46F9-A0B4-1D5ACE3AEF4C}">
      <dgm:prSet/>
      <dgm:spPr/>
      <dgm:t>
        <a:bodyPr/>
        <a:lstStyle/>
        <a:p>
          <a:endParaRPr lang="en-GB" b="1"/>
        </a:p>
      </dgm:t>
    </dgm:pt>
    <dgm:pt modelId="{FE03A66C-73CD-4FC5-9763-A4D08A5D1348}" type="sibTrans" cxnId="{FFBC0DA1-722F-46F9-A0B4-1D5ACE3AEF4C}">
      <dgm:prSet/>
      <dgm:spPr/>
      <dgm:t>
        <a:bodyPr/>
        <a:lstStyle/>
        <a:p>
          <a:endParaRPr lang="en-GB" b="1"/>
        </a:p>
      </dgm:t>
    </dgm:pt>
    <dgm:pt modelId="{02F2EE47-67EF-4D87-A287-8426391546AC}" type="pres">
      <dgm:prSet presAssocID="{67046156-5690-4D20-B4B3-714BBBC9EFB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GB"/>
        </a:p>
      </dgm:t>
    </dgm:pt>
    <dgm:pt modelId="{EEA97072-6142-4DFA-A96E-86ECE214018E}" type="pres">
      <dgm:prSet presAssocID="{67046156-5690-4D20-B4B3-714BBBC9EFBF}" presName="Name1" presStyleCnt="0"/>
      <dgm:spPr/>
    </dgm:pt>
    <dgm:pt modelId="{94A7C239-7ADA-4839-BA82-F426D09A1069}" type="pres">
      <dgm:prSet presAssocID="{67046156-5690-4D20-B4B3-714BBBC9EFBF}" presName="cycle" presStyleCnt="0"/>
      <dgm:spPr/>
    </dgm:pt>
    <dgm:pt modelId="{0C1E1427-582B-4D6B-9725-D5062399B7F9}" type="pres">
      <dgm:prSet presAssocID="{67046156-5690-4D20-B4B3-714BBBC9EFBF}" presName="srcNode" presStyleLbl="node1" presStyleIdx="0" presStyleCnt="6"/>
      <dgm:spPr/>
    </dgm:pt>
    <dgm:pt modelId="{3D888151-4BDB-4D1A-9330-67AFD1F9906F}" type="pres">
      <dgm:prSet presAssocID="{67046156-5690-4D20-B4B3-714BBBC9EFBF}" presName="conn" presStyleLbl="parChTrans1D2" presStyleIdx="0" presStyleCnt="1"/>
      <dgm:spPr/>
      <dgm:t>
        <a:bodyPr/>
        <a:lstStyle/>
        <a:p>
          <a:endParaRPr lang="en-GB"/>
        </a:p>
      </dgm:t>
    </dgm:pt>
    <dgm:pt modelId="{3800D590-452B-4182-8802-A6CD68D576D5}" type="pres">
      <dgm:prSet presAssocID="{67046156-5690-4D20-B4B3-714BBBC9EFBF}" presName="extraNode" presStyleLbl="node1" presStyleIdx="0" presStyleCnt="6"/>
      <dgm:spPr/>
    </dgm:pt>
    <dgm:pt modelId="{1C3B180D-0B9C-41E5-890C-2CC827C435FB}" type="pres">
      <dgm:prSet presAssocID="{67046156-5690-4D20-B4B3-714BBBC9EFBF}" presName="dstNode" presStyleLbl="node1" presStyleIdx="0" presStyleCnt="6"/>
      <dgm:spPr/>
    </dgm:pt>
    <dgm:pt modelId="{7E9FEC32-1065-4308-B4A7-D9E8BCE887C8}" type="pres">
      <dgm:prSet presAssocID="{EC1F6FBF-856D-4B09-AC90-B946C4C0C481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46833E-D937-4BC7-971C-329E727F14FD}" type="pres">
      <dgm:prSet presAssocID="{EC1F6FBF-856D-4B09-AC90-B946C4C0C481}" presName="accent_1" presStyleCnt="0"/>
      <dgm:spPr/>
    </dgm:pt>
    <dgm:pt modelId="{8E322B6E-0A05-4882-913B-2AADE52E80AE}" type="pres">
      <dgm:prSet presAssocID="{EC1F6FBF-856D-4B09-AC90-B946C4C0C481}" presName="accentRepeatNode" presStyleLbl="solidFgAcc1" presStyleIdx="0" presStyleCnt="6"/>
      <dgm:spPr>
        <a:blipFill dpi="0"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83A9B5D3-F66B-4562-A863-DCEB51E99BCD}" type="pres">
      <dgm:prSet presAssocID="{30EF0AB1-895C-4A36-AA57-9B887ACDA6FE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994387B-62EF-44BE-AF2A-018EB33F8409}" type="pres">
      <dgm:prSet presAssocID="{30EF0AB1-895C-4A36-AA57-9B887ACDA6FE}" presName="accent_2" presStyleCnt="0"/>
      <dgm:spPr/>
    </dgm:pt>
    <dgm:pt modelId="{A53B8812-31AA-4BE5-8045-C7F45F37EC51}" type="pres">
      <dgm:prSet presAssocID="{30EF0AB1-895C-4A36-AA57-9B887ACDA6FE}" presName="accentRepeatNode" presStyleLbl="solidFgAcc1" presStyleIdx="1" presStyleCnt="6"/>
      <dgm:spPr>
        <a:blipFill dpi="0" rotWithShape="0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GB"/>
        </a:p>
      </dgm:t>
    </dgm:pt>
    <dgm:pt modelId="{22E16E0F-649E-498E-B0A0-0ADC386FF8A2}" type="pres">
      <dgm:prSet presAssocID="{5A891DA5-6BF9-4010-8078-0A189DFE7B80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BB1ECB2-42C2-436C-A6F7-05B6F43751EF}" type="pres">
      <dgm:prSet presAssocID="{5A891DA5-6BF9-4010-8078-0A189DFE7B80}" presName="accent_3" presStyleCnt="0"/>
      <dgm:spPr/>
    </dgm:pt>
    <dgm:pt modelId="{CC07C349-9E23-4F84-BDEA-A520DA70CA03}" type="pres">
      <dgm:prSet presAssocID="{5A891DA5-6BF9-4010-8078-0A189DFE7B80}" presName="accentRepeatNode" presStyleLbl="solidFgAcc1" presStyleIdx="2" presStyleCnt="6"/>
      <dgm:spPr>
        <a:blipFill dpi="0" rotWithShape="0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GB"/>
        </a:p>
      </dgm:t>
    </dgm:pt>
    <dgm:pt modelId="{37A9C7A1-8D55-4D8E-B3B8-23B4CC769E8F}" type="pres">
      <dgm:prSet presAssocID="{3E8E7A27-587E-467D-B82E-4A27EF75236C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64CED0B-7073-49D4-AF66-EA6A364A572C}" type="pres">
      <dgm:prSet presAssocID="{3E8E7A27-587E-467D-B82E-4A27EF75236C}" presName="accent_4" presStyleCnt="0"/>
      <dgm:spPr/>
    </dgm:pt>
    <dgm:pt modelId="{1CC16EE5-C277-4E73-9737-907A14CA944E}" type="pres">
      <dgm:prSet presAssocID="{3E8E7A27-587E-467D-B82E-4A27EF75236C}" presName="accentRepeatNode" presStyleLbl="solidFgAcc1" presStyleIdx="3" presStyleCnt="6"/>
      <dgm:spPr>
        <a:blipFill dpi="0" rotWithShape="0"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2C58234D-5269-4744-BE19-9101B002D689}" type="pres">
      <dgm:prSet presAssocID="{CE901BD7-838E-4205-AB81-D5027197BB53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1E76A5-5EBD-4D6D-9104-2CE4220AA524}" type="pres">
      <dgm:prSet presAssocID="{CE901BD7-838E-4205-AB81-D5027197BB53}" presName="accent_5" presStyleCnt="0"/>
      <dgm:spPr/>
    </dgm:pt>
    <dgm:pt modelId="{D3E258BB-F5E6-4919-A8A3-BFE18DD23433}" type="pres">
      <dgm:prSet presAssocID="{CE901BD7-838E-4205-AB81-D5027197BB53}" presName="accentRepeatNode" presStyleLbl="solidFgAcc1" presStyleIdx="4" presStyleCnt="6"/>
      <dgm:spPr>
        <a:blipFill dpi="0" rotWithShape="0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A6843ECF-35F9-492F-8367-F4D204AC7D4A}" type="pres">
      <dgm:prSet presAssocID="{EA591F1A-2DA2-4502-B699-A8BDE7CFBCAB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49DE923-C5CC-433E-845C-E779B8CC6A21}" type="pres">
      <dgm:prSet presAssocID="{EA591F1A-2DA2-4502-B699-A8BDE7CFBCAB}" presName="accent_6" presStyleCnt="0"/>
      <dgm:spPr/>
    </dgm:pt>
    <dgm:pt modelId="{1C603CC5-49DB-4F47-842B-EE28669AF95F}" type="pres">
      <dgm:prSet presAssocID="{EA591F1A-2DA2-4502-B699-A8BDE7CFBCAB}" presName="accentRepeatNode" presStyleLbl="solidFgAcc1" presStyleIdx="5" presStyleCnt="6"/>
      <dgm:spPr>
        <a:blipFill dpi="0" rotWithShape="0"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GB"/>
        </a:p>
      </dgm:t>
    </dgm:pt>
  </dgm:ptLst>
  <dgm:cxnLst>
    <dgm:cxn modelId="{BB4C3055-731D-4292-8F27-15C888F25D6F}" srcId="{67046156-5690-4D20-B4B3-714BBBC9EFBF}" destId="{30EF0AB1-895C-4A36-AA57-9B887ACDA6FE}" srcOrd="1" destOrd="0" parTransId="{4CA21F40-BE86-457A-8619-80CCE1205271}" sibTransId="{BE54A67B-DDA6-4D90-A1EA-5E65631B3D09}"/>
    <dgm:cxn modelId="{54CC74B3-4B43-46E6-B581-0FBB3D375EA0}" type="presOf" srcId="{30EF0AB1-895C-4A36-AA57-9B887ACDA6FE}" destId="{83A9B5D3-F66B-4562-A863-DCEB51E99BCD}" srcOrd="0" destOrd="0" presId="urn:microsoft.com/office/officeart/2008/layout/VerticalCurvedList"/>
    <dgm:cxn modelId="{D05CF36F-833C-4FB1-B559-201DD24D42AA}" type="presOf" srcId="{3E8E7A27-587E-467D-B82E-4A27EF75236C}" destId="{37A9C7A1-8D55-4D8E-B3B8-23B4CC769E8F}" srcOrd="0" destOrd="0" presId="urn:microsoft.com/office/officeart/2008/layout/VerticalCurvedList"/>
    <dgm:cxn modelId="{14DDD968-4F79-403C-9F03-DED319971652}" srcId="{67046156-5690-4D20-B4B3-714BBBC9EFBF}" destId="{3E8E7A27-587E-467D-B82E-4A27EF75236C}" srcOrd="3" destOrd="0" parTransId="{2C5B1338-6682-42D1-BEFC-CFD1089100BC}" sibTransId="{7C2FD2FD-1FF0-465D-87D8-146A00F9BAB4}"/>
    <dgm:cxn modelId="{A0F91CDA-D680-4C85-8076-6337CD0B3B1A}" type="presOf" srcId="{CE901BD7-838E-4205-AB81-D5027197BB53}" destId="{2C58234D-5269-4744-BE19-9101B002D689}" srcOrd="0" destOrd="0" presId="urn:microsoft.com/office/officeart/2008/layout/VerticalCurvedList"/>
    <dgm:cxn modelId="{FFBC0DA1-722F-46F9-A0B4-1D5ACE3AEF4C}" srcId="{67046156-5690-4D20-B4B3-714BBBC9EFBF}" destId="{EA591F1A-2DA2-4502-B699-A8BDE7CFBCAB}" srcOrd="5" destOrd="0" parTransId="{4A0D5404-FB6C-4465-AEC4-A3A1EADB9C3C}" sibTransId="{FE03A66C-73CD-4FC5-9763-A4D08A5D1348}"/>
    <dgm:cxn modelId="{5E71EA58-84AD-48EA-B587-6E240C5097E7}" type="presOf" srcId="{EC1F6FBF-856D-4B09-AC90-B946C4C0C481}" destId="{7E9FEC32-1065-4308-B4A7-D9E8BCE887C8}" srcOrd="0" destOrd="0" presId="urn:microsoft.com/office/officeart/2008/layout/VerticalCurvedList"/>
    <dgm:cxn modelId="{E496D3CC-7ABC-4CAF-A99E-76CF36BFE0A7}" type="presOf" srcId="{5A891DA5-6BF9-4010-8078-0A189DFE7B80}" destId="{22E16E0F-649E-498E-B0A0-0ADC386FF8A2}" srcOrd="0" destOrd="0" presId="urn:microsoft.com/office/officeart/2008/layout/VerticalCurvedList"/>
    <dgm:cxn modelId="{48154028-A6DC-4E27-978B-0A8EE58CAED1}" srcId="{67046156-5690-4D20-B4B3-714BBBC9EFBF}" destId="{EC1F6FBF-856D-4B09-AC90-B946C4C0C481}" srcOrd="0" destOrd="0" parTransId="{AF5405CD-C55F-4647-9BF7-0B6C040A229C}" sibTransId="{A717CB83-75FC-406B-9258-B70AD65581D0}"/>
    <dgm:cxn modelId="{6E5BD6EC-17D4-469D-98BB-5E1D9CB1B30F}" type="presOf" srcId="{EA591F1A-2DA2-4502-B699-A8BDE7CFBCAB}" destId="{A6843ECF-35F9-492F-8367-F4D204AC7D4A}" srcOrd="0" destOrd="0" presId="urn:microsoft.com/office/officeart/2008/layout/VerticalCurvedList"/>
    <dgm:cxn modelId="{59B613B1-29E2-4419-B5FA-B4EBE14F479C}" srcId="{67046156-5690-4D20-B4B3-714BBBC9EFBF}" destId="{5A891DA5-6BF9-4010-8078-0A189DFE7B80}" srcOrd="2" destOrd="0" parTransId="{04A466B3-4F07-4922-B6E6-9D01CDDCE5D2}" sibTransId="{FB147C6E-22FE-442A-AF9E-9DB2D256F647}"/>
    <dgm:cxn modelId="{66626795-3667-4C64-BB2B-3971B548278C}" type="presOf" srcId="{A717CB83-75FC-406B-9258-B70AD65581D0}" destId="{3D888151-4BDB-4D1A-9330-67AFD1F9906F}" srcOrd="0" destOrd="0" presId="urn:microsoft.com/office/officeart/2008/layout/VerticalCurvedList"/>
    <dgm:cxn modelId="{019EED3C-5AE6-4624-A2DE-ADC23B73363D}" srcId="{67046156-5690-4D20-B4B3-714BBBC9EFBF}" destId="{CE901BD7-838E-4205-AB81-D5027197BB53}" srcOrd="4" destOrd="0" parTransId="{03837616-B4E2-41A5-A552-49889CE5E9C5}" sibTransId="{E204E95F-0CF0-48B6-9A8B-C7A495BCC15C}"/>
    <dgm:cxn modelId="{B7F24244-290A-4404-AED4-1F7E194A1679}" type="presOf" srcId="{67046156-5690-4D20-B4B3-714BBBC9EFBF}" destId="{02F2EE47-67EF-4D87-A287-8426391546AC}" srcOrd="0" destOrd="0" presId="urn:microsoft.com/office/officeart/2008/layout/VerticalCurvedList"/>
    <dgm:cxn modelId="{21ABBB19-BBC6-4E2E-8B4D-15732D160EFB}" type="presParOf" srcId="{02F2EE47-67EF-4D87-A287-8426391546AC}" destId="{EEA97072-6142-4DFA-A96E-86ECE214018E}" srcOrd="0" destOrd="0" presId="urn:microsoft.com/office/officeart/2008/layout/VerticalCurvedList"/>
    <dgm:cxn modelId="{C49CFFB1-96AA-4D98-9039-143F08A6EE78}" type="presParOf" srcId="{EEA97072-6142-4DFA-A96E-86ECE214018E}" destId="{94A7C239-7ADA-4839-BA82-F426D09A1069}" srcOrd="0" destOrd="0" presId="urn:microsoft.com/office/officeart/2008/layout/VerticalCurvedList"/>
    <dgm:cxn modelId="{B0D9138C-93B3-4F90-81C9-733AE5F9CE97}" type="presParOf" srcId="{94A7C239-7ADA-4839-BA82-F426D09A1069}" destId="{0C1E1427-582B-4D6B-9725-D5062399B7F9}" srcOrd="0" destOrd="0" presId="urn:microsoft.com/office/officeart/2008/layout/VerticalCurvedList"/>
    <dgm:cxn modelId="{990FA983-0F6E-4695-AA7B-C039186108B8}" type="presParOf" srcId="{94A7C239-7ADA-4839-BA82-F426D09A1069}" destId="{3D888151-4BDB-4D1A-9330-67AFD1F9906F}" srcOrd="1" destOrd="0" presId="urn:microsoft.com/office/officeart/2008/layout/VerticalCurvedList"/>
    <dgm:cxn modelId="{BACC6698-9E87-4E8D-BD58-1CCF73EE10F4}" type="presParOf" srcId="{94A7C239-7ADA-4839-BA82-F426D09A1069}" destId="{3800D590-452B-4182-8802-A6CD68D576D5}" srcOrd="2" destOrd="0" presId="urn:microsoft.com/office/officeart/2008/layout/VerticalCurvedList"/>
    <dgm:cxn modelId="{7CDCD897-1F42-4364-A560-24E5F43C487D}" type="presParOf" srcId="{94A7C239-7ADA-4839-BA82-F426D09A1069}" destId="{1C3B180D-0B9C-41E5-890C-2CC827C435FB}" srcOrd="3" destOrd="0" presId="urn:microsoft.com/office/officeart/2008/layout/VerticalCurvedList"/>
    <dgm:cxn modelId="{F9D1F4F1-4948-4811-B489-E9A3FBB66D6C}" type="presParOf" srcId="{EEA97072-6142-4DFA-A96E-86ECE214018E}" destId="{7E9FEC32-1065-4308-B4A7-D9E8BCE887C8}" srcOrd="1" destOrd="0" presId="urn:microsoft.com/office/officeart/2008/layout/VerticalCurvedList"/>
    <dgm:cxn modelId="{4EECDCE5-84CD-42CB-8A9B-844B29508613}" type="presParOf" srcId="{EEA97072-6142-4DFA-A96E-86ECE214018E}" destId="{E546833E-D937-4BC7-971C-329E727F14FD}" srcOrd="2" destOrd="0" presId="urn:microsoft.com/office/officeart/2008/layout/VerticalCurvedList"/>
    <dgm:cxn modelId="{56ACD86E-663B-438E-AD0C-0082DACB96A6}" type="presParOf" srcId="{E546833E-D937-4BC7-971C-329E727F14FD}" destId="{8E322B6E-0A05-4882-913B-2AADE52E80AE}" srcOrd="0" destOrd="0" presId="urn:microsoft.com/office/officeart/2008/layout/VerticalCurvedList"/>
    <dgm:cxn modelId="{C875689F-A728-4BA3-994B-53C5014A6813}" type="presParOf" srcId="{EEA97072-6142-4DFA-A96E-86ECE214018E}" destId="{83A9B5D3-F66B-4562-A863-DCEB51E99BCD}" srcOrd="3" destOrd="0" presId="urn:microsoft.com/office/officeart/2008/layout/VerticalCurvedList"/>
    <dgm:cxn modelId="{942A3D61-CB48-4F4E-B925-0B36F2DEDE11}" type="presParOf" srcId="{EEA97072-6142-4DFA-A96E-86ECE214018E}" destId="{1994387B-62EF-44BE-AF2A-018EB33F8409}" srcOrd="4" destOrd="0" presId="urn:microsoft.com/office/officeart/2008/layout/VerticalCurvedList"/>
    <dgm:cxn modelId="{E4E85B54-3CF0-4A5A-87C1-38804F23B6F8}" type="presParOf" srcId="{1994387B-62EF-44BE-AF2A-018EB33F8409}" destId="{A53B8812-31AA-4BE5-8045-C7F45F37EC51}" srcOrd="0" destOrd="0" presId="urn:microsoft.com/office/officeart/2008/layout/VerticalCurvedList"/>
    <dgm:cxn modelId="{3E382EFF-0104-43FB-BB86-458E173DE886}" type="presParOf" srcId="{EEA97072-6142-4DFA-A96E-86ECE214018E}" destId="{22E16E0F-649E-498E-B0A0-0ADC386FF8A2}" srcOrd="5" destOrd="0" presId="urn:microsoft.com/office/officeart/2008/layout/VerticalCurvedList"/>
    <dgm:cxn modelId="{2C31C5A1-748E-4D33-8937-C0ED2EE64020}" type="presParOf" srcId="{EEA97072-6142-4DFA-A96E-86ECE214018E}" destId="{5BB1ECB2-42C2-436C-A6F7-05B6F43751EF}" srcOrd="6" destOrd="0" presId="urn:microsoft.com/office/officeart/2008/layout/VerticalCurvedList"/>
    <dgm:cxn modelId="{988A3433-B44F-4531-B4C3-FEE81EB75AE2}" type="presParOf" srcId="{5BB1ECB2-42C2-436C-A6F7-05B6F43751EF}" destId="{CC07C349-9E23-4F84-BDEA-A520DA70CA03}" srcOrd="0" destOrd="0" presId="urn:microsoft.com/office/officeart/2008/layout/VerticalCurvedList"/>
    <dgm:cxn modelId="{496A5C0B-0532-48F3-8D64-27EAAE42A1D8}" type="presParOf" srcId="{EEA97072-6142-4DFA-A96E-86ECE214018E}" destId="{37A9C7A1-8D55-4D8E-B3B8-23B4CC769E8F}" srcOrd="7" destOrd="0" presId="urn:microsoft.com/office/officeart/2008/layout/VerticalCurvedList"/>
    <dgm:cxn modelId="{1958841E-1541-47BD-B049-2EF58F687CA2}" type="presParOf" srcId="{EEA97072-6142-4DFA-A96E-86ECE214018E}" destId="{664CED0B-7073-49D4-AF66-EA6A364A572C}" srcOrd="8" destOrd="0" presId="urn:microsoft.com/office/officeart/2008/layout/VerticalCurvedList"/>
    <dgm:cxn modelId="{810C8D33-4866-4407-9F8F-B55E295A36EB}" type="presParOf" srcId="{664CED0B-7073-49D4-AF66-EA6A364A572C}" destId="{1CC16EE5-C277-4E73-9737-907A14CA944E}" srcOrd="0" destOrd="0" presId="urn:microsoft.com/office/officeart/2008/layout/VerticalCurvedList"/>
    <dgm:cxn modelId="{B726AC57-BB5A-4EDF-B567-AEA8289A3B67}" type="presParOf" srcId="{EEA97072-6142-4DFA-A96E-86ECE214018E}" destId="{2C58234D-5269-4744-BE19-9101B002D689}" srcOrd="9" destOrd="0" presId="urn:microsoft.com/office/officeart/2008/layout/VerticalCurvedList"/>
    <dgm:cxn modelId="{80B8A9E3-F101-483A-8D96-E3FBF1900E32}" type="presParOf" srcId="{EEA97072-6142-4DFA-A96E-86ECE214018E}" destId="{D11E76A5-5EBD-4D6D-9104-2CE4220AA524}" srcOrd="10" destOrd="0" presId="urn:microsoft.com/office/officeart/2008/layout/VerticalCurvedList"/>
    <dgm:cxn modelId="{005470D9-EF23-4DD2-B769-BA7551B6C672}" type="presParOf" srcId="{D11E76A5-5EBD-4D6D-9104-2CE4220AA524}" destId="{D3E258BB-F5E6-4919-A8A3-BFE18DD23433}" srcOrd="0" destOrd="0" presId="urn:microsoft.com/office/officeart/2008/layout/VerticalCurvedList"/>
    <dgm:cxn modelId="{F682B6DC-482F-4EBF-B97E-D23653EEA892}" type="presParOf" srcId="{EEA97072-6142-4DFA-A96E-86ECE214018E}" destId="{A6843ECF-35F9-492F-8367-F4D204AC7D4A}" srcOrd="11" destOrd="0" presId="urn:microsoft.com/office/officeart/2008/layout/VerticalCurvedList"/>
    <dgm:cxn modelId="{A6D95047-31FD-4CC2-8CF8-C812129E23F5}" type="presParOf" srcId="{EEA97072-6142-4DFA-A96E-86ECE214018E}" destId="{149DE923-C5CC-433E-845C-E779B8CC6A21}" srcOrd="12" destOrd="0" presId="urn:microsoft.com/office/officeart/2008/layout/VerticalCurvedList"/>
    <dgm:cxn modelId="{1C8298E6-B6FE-4886-885A-B817B57FC581}" type="presParOf" srcId="{149DE923-C5CC-433E-845C-E779B8CC6A21}" destId="{1C603CC5-49DB-4F47-842B-EE28669AF95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20DB957-AE11-47F5-ADA3-B1C7264AC5C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DD49673-DE4A-47CB-B265-4E2D1C6190C3}">
      <dgm:prSet phldrT="[Text]"/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r>
            <a: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Byrddau effeithiol</a:t>
          </a:r>
        </a:p>
      </dgm:t>
    </dgm:pt>
    <dgm:pt modelId="{9643C795-DA00-488A-AF3C-D743BB442FCF}" type="parTrans" cxnId="{FABD72FD-66C0-4CEA-BF61-7917529FC97B}">
      <dgm:prSet/>
      <dgm:spPr/>
      <dgm:t>
        <a:bodyPr/>
        <a:lstStyle/>
        <a:p>
          <a:endParaRPr lang="en-GB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5B832C-3E98-447A-BAA6-D9D4B2D36FAC}" type="sibTrans" cxnId="{FABD72FD-66C0-4CEA-BF61-7917529FC97B}">
      <dgm:prSet/>
      <dgm:spPr/>
      <dgm:t>
        <a:bodyPr/>
        <a:lstStyle/>
        <a:p>
          <a:endParaRPr lang="en-GB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8CBF22-5942-43C6-A082-DD5250E95244}">
      <dgm:prSet phldrT="[Text]"/>
      <dgm:spPr>
        <a:solidFill>
          <a:schemeClr val="bg1">
            <a:lumMod val="85000"/>
            <a:alpha val="90000"/>
          </a:schemeClr>
        </a:solidFill>
        <a:ln>
          <a:noFill/>
        </a:ln>
      </dgm:spPr>
      <dgm:t>
        <a:bodyPr/>
        <a:lstStyle/>
        <a:p>
          <a:r>
            <a: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Maent yn hapus yn gweithredu’n strategol ac nid ydynt yn ymyrryd yn y penderfyniadau rheoli </a:t>
          </a:r>
          <a:r>
            <a:rPr lang="en-GB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gweithredol</a:t>
          </a:r>
          <a:endParaRPr lang="en-GB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750C75-6315-4559-A944-A693E0DD6550}" type="parTrans" cxnId="{732188D0-95AD-4C04-B639-964D065C95E8}">
      <dgm:prSet/>
      <dgm:spPr/>
      <dgm:t>
        <a:bodyPr/>
        <a:lstStyle/>
        <a:p>
          <a:endParaRPr lang="en-GB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9539EF-5218-432E-9CFB-918B09FA3460}" type="sibTrans" cxnId="{732188D0-95AD-4C04-B639-964D065C95E8}">
      <dgm:prSet/>
      <dgm:spPr/>
      <dgm:t>
        <a:bodyPr/>
        <a:lstStyle/>
        <a:p>
          <a:endParaRPr lang="en-GB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4D1BC7-EC8E-46DC-B714-B14C018200DF}">
      <dgm:prSet phldrT="[Text]"/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r>
            <a: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Byrddau gwael</a:t>
          </a:r>
        </a:p>
      </dgm:t>
    </dgm:pt>
    <dgm:pt modelId="{5674BE15-0EC8-4DEE-B1E6-9BD04E85225F}" type="parTrans" cxnId="{7E09F25B-434A-489D-B81D-00209AAB23A2}">
      <dgm:prSet/>
      <dgm:spPr/>
      <dgm:t>
        <a:bodyPr/>
        <a:lstStyle/>
        <a:p>
          <a:endParaRPr lang="en-GB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46E4BD-885C-4070-AA97-97C0FCB53CC5}" type="sibTrans" cxnId="{7E09F25B-434A-489D-B81D-00209AAB23A2}">
      <dgm:prSet/>
      <dgm:spPr/>
      <dgm:t>
        <a:bodyPr/>
        <a:lstStyle/>
        <a:p>
          <a:endParaRPr lang="en-GB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B0B38E-E009-4D35-807D-884A23D78008}">
      <dgm:prSet phldrT="[Text]"/>
      <dgm:spPr>
        <a:solidFill>
          <a:schemeClr val="bg1">
            <a:lumMod val="85000"/>
            <a:alpha val="90000"/>
          </a:schemeClr>
        </a:solidFill>
        <a:ln>
          <a:noFill/>
        </a:ln>
      </dgm:spPr>
      <dgm:t>
        <a:bodyPr/>
        <a:lstStyle/>
        <a:p>
          <a:r>
            <a: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Cyfraddau presenoldeb gwael gan aelodau’r Bwrdd, lefelau ymgysylltu </a:t>
          </a:r>
          <a:r>
            <a:rPr lang="en-GB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isel</a:t>
          </a:r>
          <a:endParaRPr lang="en-GB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FF9633-0FA0-455E-90DC-D0216C4FA5DD}" type="parTrans" cxnId="{D0FD0754-A955-4AE7-AF06-2FCF80FF6721}">
      <dgm:prSet/>
      <dgm:spPr/>
      <dgm:t>
        <a:bodyPr/>
        <a:lstStyle/>
        <a:p>
          <a:endParaRPr lang="en-GB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AE24D8-1CDE-44A5-B2B4-08DE2BECE91B}" type="sibTrans" cxnId="{D0FD0754-A955-4AE7-AF06-2FCF80FF6721}">
      <dgm:prSet/>
      <dgm:spPr/>
      <dgm:t>
        <a:bodyPr/>
        <a:lstStyle/>
        <a:p>
          <a:endParaRPr lang="en-GB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D6CE18-4A87-499B-98D1-3268C7287139}">
      <dgm:prSet phldrT="[Text]"/>
      <dgm:spPr>
        <a:solidFill>
          <a:schemeClr val="bg1">
            <a:lumMod val="85000"/>
            <a:alpha val="90000"/>
          </a:schemeClr>
        </a:solidFill>
        <a:ln>
          <a:noFill/>
        </a:ln>
      </dgm:spPr>
      <dgm:t>
        <a:bodyPr/>
        <a:lstStyle/>
        <a:p>
          <a:r>
            <a: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Cyfarfodydd aneffeithiol a reolir yn wael sy’n golygu nad yw materion yn cael eu </a:t>
          </a:r>
          <a:r>
            <a:rPr lang="en-GB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datrys</a:t>
          </a:r>
          <a:endParaRPr lang="en-GB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5DB9A4-7D5A-4D56-A00E-34EA3049C1D4}" type="parTrans" cxnId="{4F845276-5A28-4B6E-AFEA-B72527871AD1}">
      <dgm:prSet/>
      <dgm:spPr/>
      <dgm:t>
        <a:bodyPr/>
        <a:lstStyle/>
        <a:p>
          <a:endParaRPr lang="en-GB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44A9C4-10A5-47CA-862F-457F332D6787}" type="sibTrans" cxnId="{4F845276-5A28-4B6E-AFEA-B72527871AD1}">
      <dgm:prSet/>
      <dgm:spPr/>
      <dgm:t>
        <a:bodyPr/>
        <a:lstStyle/>
        <a:p>
          <a:endParaRPr lang="en-GB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82FBFB-FDD9-46BB-B4BC-10A9916D1DCA}">
      <dgm:prSet phldrT="[Text]"/>
      <dgm:spPr>
        <a:solidFill>
          <a:schemeClr val="bg1">
            <a:lumMod val="85000"/>
            <a:alpha val="90000"/>
          </a:schemeClr>
        </a:solidFill>
        <a:ln>
          <a:noFill/>
        </a:ln>
      </dgm:spPr>
      <dgm:t>
        <a:bodyPr/>
        <a:lstStyle/>
        <a:p>
          <a:r>
            <a: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Perthynas wael rhwng aelodau </a:t>
          </a:r>
          <a:r>
            <a:rPr lang="en-GB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en-GB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sy’n </a:t>
          </a:r>
          <a:r>
            <a: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golygu ei bod hi’n amhosibl cydweithredu a gwneud penderfyniadau ar y </a:t>
          </a:r>
          <a:r>
            <a:rPr lang="en-GB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cyd</a:t>
          </a:r>
          <a:endParaRPr lang="en-GB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38BD63-670E-4D56-889F-71541796B56A}" type="parTrans" cxnId="{301F89A9-3614-4480-BE05-AC1407F1D2DF}">
      <dgm:prSet/>
      <dgm:spPr/>
      <dgm:t>
        <a:bodyPr/>
        <a:lstStyle/>
        <a:p>
          <a:endParaRPr lang="en-GB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294F42-45C8-4D7B-9972-7A9C003851F5}" type="sibTrans" cxnId="{301F89A9-3614-4480-BE05-AC1407F1D2DF}">
      <dgm:prSet/>
      <dgm:spPr/>
      <dgm:t>
        <a:bodyPr/>
        <a:lstStyle/>
        <a:p>
          <a:endParaRPr lang="en-GB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7C6C75-84B6-4538-ADA9-4E1BD1720F61}">
      <dgm:prSet phldrT="[Text]"/>
      <dgm:spPr>
        <a:solidFill>
          <a:schemeClr val="bg1">
            <a:lumMod val="85000"/>
            <a:alpha val="90000"/>
          </a:schemeClr>
        </a:solidFill>
        <a:ln>
          <a:noFill/>
        </a:ln>
      </dgm:spPr>
      <dgm:t>
        <a:bodyPr/>
        <a:lstStyle/>
        <a:p>
          <a:r>
            <a: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Rhai unigolion yn tra-arglwyddiaethu mewn </a:t>
          </a:r>
          <a:r>
            <a:rPr lang="en-GB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cyfarfodydd</a:t>
          </a:r>
          <a:endParaRPr lang="en-GB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6F9277-A3FB-40FC-B7F2-2F693B8999A1}" type="parTrans" cxnId="{8EE8EDB4-85D4-4B5E-9331-912AD956D631}">
      <dgm:prSet/>
      <dgm:spPr/>
      <dgm:t>
        <a:bodyPr/>
        <a:lstStyle/>
        <a:p>
          <a:endParaRPr lang="en-GB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58B4D0-9446-4FAA-B1ED-BAECBF478983}" type="sibTrans" cxnId="{8EE8EDB4-85D4-4B5E-9331-912AD956D631}">
      <dgm:prSet/>
      <dgm:spPr/>
      <dgm:t>
        <a:bodyPr/>
        <a:lstStyle/>
        <a:p>
          <a:endParaRPr lang="en-GB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A31D37-954B-4DCA-8A59-2C9AD7BD3654}">
      <dgm:prSet phldrT="[Text]"/>
      <dgm:spPr>
        <a:solidFill>
          <a:schemeClr val="bg1">
            <a:lumMod val="85000"/>
            <a:alpha val="90000"/>
          </a:schemeClr>
        </a:solidFill>
        <a:ln>
          <a:noFill/>
        </a:ln>
      </dgm:spPr>
      <dgm:t>
        <a:bodyPr/>
        <a:lstStyle/>
        <a:p>
          <a:r>
            <a: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Maent yn gweithio gyda rhanddeiliaid allweddol a threfniadau llywodraethu eraill </a:t>
          </a:r>
          <a:r>
            <a:rPr lang="en-GB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 </a:t>
          </a:r>
          <a:r>
            <a: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sicrhau cysondeb a’u bod yn pennu’r un </a:t>
          </a:r>
          <a:r>
            <a:rPr lang="en-GB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blaenoriaethau</a:t>
          </a:r>
          <a:endParaRPr lang="en-GB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40A0C8-87C3-4C54-8D55-09E4F56D63A0}" type="parTrans" cxnId="{E37EC9E3-59EB-4847-8E81-0370E0BE3CFF}">
      <dgm:prSet/>
      <dgm:spPr/>
      <dgm:t>
        <a:bodyPr/>
        <a:lstStyle/>
        <a:p>
          <a:endParaRPr lang="en-GB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009E7B-DF77-4C87-B792-D1F8175F0264}" type="sibTrans" cxnId="{E37EC9E3-59EB-4847-8E81-0370E0BE3CFF}">
      <dgm:prSet/>
      <dgm:spPr/>
      <dgm:t>
        <a:bodyPr/>
        <a:lstStyle/>
        <a:p>
          <a:endParaRPr lang="en-GB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55FCFA-8EF6-4559-B1D0-F125C5B76753}">
      <dgm:prSet phldrT="[Text]"/>
      <dgm:spPr>
        <a:solidFill>
          <a:schemeClr val="bg1">
            <a:lumMod val="85000"/>
            <a:alpha val="90000"/>
          </a:schemeClr>
        </a:solidFill>
        <a:ln>
          <a:noFill/>
        </a:ln>
      </dgm:spPr>
      <dgm:t>
        <a:bodyPr/>
        <a:lstStyle/>
        <a:p>
          <a:r>
            <a: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Maent yn gweithio’n dda gyda staff i sicrhau eu bod yn gweithredu ar </a:t>
          </a:r>
          <a:r>
            <a:rPr lang="en-GB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benderfyniadau</a:t>
          </a:r>
          <a:endParaRPr lang="en-GB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2918DB-889A-4886-842F-DB5A591B7F74}" type="parTrans" cxnId="{064C18D8-2988-40D3-B28F-1534137B4E41}">
      <dgm:prSet/>
      <dgm:spPr/>
      <dgm:t>
        <a:bodyPr/>
        <a:lstStyle/>
        <a:p>
          <a:endParaRPr lang="en-GB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CE0BB0-BF90-4176-9C16-E448B24A1467}" type="sibTrans" cxnId="{064C18D8-2988-40D3-B28F-1534137B4E41}">
      <dgm:prSet/>
      <dgm:spPr/>
      <dgm:t>
        <a:bodyPr/>
        <a:lstStyle/>
        <a:p>
          <a:endParaRPr lang="en-GB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F7153E-F603-4578-945D-2A5879A8F0CC}">
      <dgm:prSet phldrT="[Text]"/>
      <dgm:spPr>
        <a:solidFill>
          <a:schemeClr val="bg1">
            <a:lumMod val="85000"/>
            <a:alpha val="90000"/>
          </a:schemeClr>
        </a:solidFill>
        <a:ln>
          <a:noFill/>
        </a:ln>
      </dgm:spPr>
      <dgm:t>
        <a:bodyPr/>
        <a:lstStyle/>
        <a:p>
          <a:r>
            <a: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Maent yn dirprwyo’n glir i is-grwpiau, pwyllgorau ac ati i gyflwyno camau gweithredu. Maent yn gosod amserlenni a </a:t>
          </a:r>
          <a:r>
            <a:rPr lang="en-GB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disgwyliadau</a:t>
          </a:r>
          <a:endParaRPr lang="en-GB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7AA726-525E-424B-B9E0-357779C4884E}" type="parTrans" cxnId="{FA403CF0-64E5-4E4B-BE31-C08257A89E96}">
      <dgm:prSet/>
      <dgm:spPr/>
      <dgm:t>
        <a:bodyPr/>
        <a:lstStyle/>
        <a:p>
          <a:endParaRPr lang="en-GB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76873C-33B5-4AAB-A848-D500D63BC56B}" type="sibTrans" cxnId="{FA403CF0-64E5-4E4B-BE31-C08257A89E96}">
      <dgm:prSet/>
      <dgm:spPr/>
      <dgm:t>
        <a:bodyPr/>
        <a:lstStyle/>
        <a:p>
          <a:endParaRPr lang="en-GB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1A4C6C-FB70-4D98-ACAA-824D0DBF96D5}" type="pres">
      <dgm:prSet presAssocID="{920DB957-AE11-47F5-ADA3-B1C7264AC5C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CEF0106-70BA-4EF2-82A7-264A9DCC7F9B}" type="pres">
      <dgm:prSet presAssocID="{DDD49673-DE4A-47CB-B265-4E2D1C6190C3}" presName="composite" presStyleCnt="0"/>
      <dgm:spPr/>
    </dgm:pt>
    <dgm:pt modelId="{DBE717AD-627D-4A11-89D1-31E435706951}" type="pres">
      <dgm:prSet presAssocID="{DDD49673-DE4A-47CB-B265-4E2D1C6190C3}" presName="parTx" presStyleLbl="alignNode1" presStyleIdx="0" presStyleCnt="2" custScaleX="131193" custLinFactNeighborY="-100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1134D43-A26C-49CF-AA06-0444FD77F836}" type="pres">
      <dgm:prSet presAssocID="{DDD49673-DE4A-47CB-B265-4E2D1C6190C3}" presName="desTx" presStyleLbl="alignAccFollowNode1" presStyleIdx="0" presStyleCnt="2" custScaleX="131411" custScaleY="102259" custLinFactNeighborX="-9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62BC69-EB7F-437A-BC0C-28AF91807B40}" type="pres">
      <dgm:prSet presAssocID="{9D5B832C-3E98-447A-BAA6-D9D4B2D36FAC}" presName="space" presStyleCnt="0"/>
      <dgm:spPr/>
    </dgm:pt>
    <dgm:pt modelId="{F306C022-6B61-4640-B39C-393974B9AAEE}" type="pres">
      <dgm:prSet presAssocID="{BC4D1BC7-EC8E-46DC-B714-B14C018200DF}" presName="composite" presStyleCnt="0"/>
      <dgm:spPr/>
    </dgm:pt>
    <dgm:pt modelId="{D496C7EB-8877-40FE-B4C1-9C6FC8F95166}" type="pres">
      <dgm:prSet presAssocID="{BC4D1BC7-EC8E-46DC-B714-B14C018200DF}" presName="parTx" presStyleLbl="alignNode1" presStyleIdx="1" presStyleCnt="2" custScaleX="1282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C9006FE-92E6-48ED-A553-80A88536905A}" type="pres">
      <dgm:prSet presAssocID="{BC4D1BC7-EC8E-46DC-B714-B14C018200DF}" presName="desTx" presStyleLbl="alignAccFollowNode1" presStyleIdx="1" presStyleCnt="2" custScaleX="128830" custLinFactNeighborX="1006" custLinFactNeighborY="-29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6C896B6-2158-4AD0-86DB-7344F98F9FA4}" type="presOf" srcId="{DDD49673-DE4A-47CB-B265-4E2D1C6190C3}" destId="{DBE717AD-627D-4A11-89D1-31E435706951}" srcOrd="0" destOrd="0" presId="urn:microsoft.com/office/officeart/2005/8/layout/hList1"/>
    <dgm:cxn modelId="{47BDC29F-7DA4-44B8-AACA-0FB38EE22C82}" type="presOf" srcId="{2AB0B38E-E009-4D35-807D-884A23D78008}" destId="{2C9006FE-92E6-48ED-A553-80A88536905A}" srcOrd="0" destOrd="0" presId="urn:microsoft.com/office/officeart/2005/8/layout/hList1"/>
    <dgm:cxn modelId="{77403826-DFF8-4F59-9BEB-B7977BBAC04C}" type="presOf" srcId="{BC4D1BC7-EC8E-46DC-B714-B14C018200DF}" destId="{D496C7EB-8877-40FE-B4C1-9C6FC8F95166}" srcOrd="0" destOrd="0" presId="urn:microsoft.com/office/officeart/2005/8/layout/hList1"/>
    <dgm:cxn modelId="{577CE263-4898-4D1F-884F-4FFEDA0D9757}" type="presOf" srcId="{920DB957-AE11-47F5-ADA3-B1C7264AC5CB}" destId="{BF1A4C6C-FB70-4D98-ACAA-824D0DBF96D5}" srcOrd="0" destOrd="0" presId="urn:microsoft.com/office/officeart/2005/8/layout/hList1"/>
    <dgm:cxn modelId="{732188D0-95AD-4C04-B639-964D065C95E8}" srcId="{DDD49673-DE4A-47CB-B265-4E2D1C6190C3}" destId="{828CBF22-5942-43C6-A082-DD5250E95244}" srcOrd="0" destOrd="0" parTransId="{8B750C75-6315-4559-A944-A693E0DD6550}" sibTransId="{3B9539EF-5218-432E-9CFB-918B09FA3460}"/>
    <dgm:cxn modelId="{FA403CF0-64E5-4E4B-BE31-C08257A89E96}" srcId="{DDD49673-DE4A-47CB-B265-4E2D1C6190C3}" destId="{68F7153E-F603-4578-945D-2A5879A8F0CC}" srcOrd="3" destOrd="0" parTransId="{B87AA726-525E-424B-B9E0-357779C4884E}" sibTransId="{1276873C-33B5-4AAB-A848-D500D63BC56B}"/>
    <dgm:cxn modelId="{7E09F25B-434A-489D-B81D-00209AAB23A2}" srcId="{920DB957-AE11-47F5-ADA3-B1C7264AC5CB}" destId="{BC4D1BC7-EC8E-46DC-B714-B14C018200DF}" srcOrd="1" destOrd="0" parTransId="{5674BE15-0EC8-4DEE-B1E6-9BD04E85225F}" sibTransId="{6C46E4BD-885C-4070-AA97-97C0FCB53CC5}"/>
    <dgm:cxn modelId="{8EE8EDB4-85D4-4B5E-9331-912AD956D631}" srcId="{BC4D1BC7-EC8E-46DC-B714-B14C018200DF}" destId="{497C6C75-84B6-4538-ADA9-4E1BD1720F61}" srcOrd="3" destOrd="0" parTransId="{CC6F9277-A3FB-40FC-B7F2-2F693B8999A1}" sibTransId="{AF58B4D0-9446-4FAA-B1ED-BAECBF478983}"/>
    <dgm:cxn modelId="{5570610B-FA32-4167-907C-39185ABB9225}" type="presOf" srcId="{497C6C75-84B6-4538-ADA9-4E1BD1720F61}" destId="{2C9006FE-92E6-48ED-A553-80A88536905A}" srcOrd="0" destOrd="3" presId="urn:microsoft.com/office/officeart/2005/8/layout/hList1"/>
    <dgm:cxn modelId="{1174DAD2-5665-4FC9-9B27-66F93CD8503B}" type="presOf" srcId="{68F7153E-F603-4578-945D-2A5879A8F0CC}" destId="{51134D43-A26C-49CF-AA06-0444FD77F836}" srcOrd="0" destOrd="3" presId="urn:microsoft.com/office/officeart/2005/8/layout/hList1"/>
    <dgm:cxn modelId="{E37EC9E3-59EB-4847-8E81-0370E0BE3CFF}" srcId="{DDD49673-DE4A-47CB-B265-4E2D1C6190C3}" destId="{74A31D37-954B-4DCA-8A59-2C9AD7BD3654}" srcOrd="1" destOrd="0" parTransId="{8340A0C8-87C3-4C54-8D55-09E4F56D63A0}" sibTransId="{BE009E7B-DF77-4C87-B792-D1F8175F0264}"/>
    <dgm:cxn modelId="{8D2200C2-5EF7-43E7-B76A-446B50258352}" type="presOf" srcId="{7E55FCFA-8EF6-4559-B1D0-F125C5B76753}" destId="{51134D43-A26C-49CF-AA06-0444FD77F836}" srcOrd="0" destOrd="2" presId="urn:microsoft.com/office/officeart/2005/8/layout/hList1"/>
    <dgm:cxn modelId="{D0FD0754-A955-4AE7-AF06-2FCF80FF6721}" srcId="{BC4D1BC7-EC8E-46DC-B714-B14C018200DF}" destId="{2AB0B38E-E009-4D35-807D-884A23D78008}" srcOrd="0" destOrd="0" parTransId="{47FF9633-0FA0-455E-90DC-D0216C4FA5DD}" sibTransId="{BBAE24D8-1CDE-44A5-B2B4-08DE2BECE91B}"/>
    <dgm:cxn modelId="{E5F42B91-1F0A-492F-BF35-A82B6AACB55F}" type="presOf" srcId="{6182FBFB-FDD9-46BB-B4BC-10A9916D1DCA}" destId="{2C9006FE-92E6-48ED-A553-80A88536905A}" srcOrd="0" destOrd="2" presId="urn:microsoft.com/office/officeart/2005/8/layout/hList1"/>
    <dgm:cxn modelId="{301F89A9-3614-4480-BE05-AC1407F1D2DF}" srcId="{BC4D1BC7-EC8E-46DC-B714-B14C018200DF}" destId="{6182FBFB-FDD9-46BB-B4BC-10A9916D1DCA}" srcOrd="2" destOrd="0" parTransId="{EC38BD63-670E-4D56-889F-71541796B56A}" sibTransId="{E8294F42-45C8-4D7B-9972-7A9C003851F5}"/>
    <dgm:cxn modelId="{F6BC3A40-82DD-4FF7-996E-DACAD32F38BE}" type="presOf" srcId="{C9D6CE18-4A87-499B-98D1-3268C7287139}" destId="{2C9006FE-92E6-48ED-A553-80A88536905A}" srcOrd="0" destOrd="1" presId="urn:microsoft.com/office/officeart/2005/8/layout/hList1"/>
    <dgm:cxn modelId="{4F845276-5A28-4B6E-AFEA-B72527871AD1}" srcId="{BC4D1BC7-EC8E-46DC-B714-B14C018200DF}" destId="{C9D6CE18-4A87-499B-98D1-3268C7287139}" srcOrd="1" destOrd="0" parTransId="{935DB9A4-7D5A-4D56-A00E-34EA3049C1D4}" sibTransId="{DF44A9C4-10A5-47CA-862F-457F332D6787}"/>
    <dgm:cxn modelId="{FABD72FD-66C0-4CEA-BF61-7917529FC97B}" srcId="{920DB957-AE11-47F5-ADA3-B1C7264AC5CB}" destId="{DDD49673-DE4A-47CB-B265-4E2D1C6190C3}" srcOrd="0" destOrd="0" parTransId="{9643C795-DA00-488A-AF3C-D743BB442FCF}" sibTransId="{9D5B832C-3E98-447A-BAA6-D9D4B2D36FAC}"/>
    <dgm:cxn modelId="{A8116889-0D6F-4FD3-AE26-CF41B00E3B66}" type="presOf" srcId="{74A31D37-954B-4DCA-8A59-2C9AD7BD3654}" destId="{51134D43-A26C-49CF-AA06-0444FD77F836}" srcOrd="0" destOrd="1" presId="urn:microsoft.com/office/officeart/2005/8/layout/hList1"/>
    <dgm:cxn modelId="{064C18D8-2988-40D3-B28F-1534137B4E41}" srcId="{DDD49673-DE4A-47CB-B265-4E2D1C6190C3}" destId="{7E55FCFA-8EF6-4559-B1D0-F125C5B76753}" srcOrd="2" destOrd="0" parTransId="{E32918DB-889A-4886-842F-DB5A591B7F74}" sibTransId="{C0CE0BB0-BF90-4176-9C16-E448B24A1467}"/>
    <dgm:cxn modelId="{2CA0B97B-95B0-4080-8D1B-75E4D0EC6FE5}" type="presOf" srcId="{828CBF22-5942-43C6-A082-DD5250E95244}" destId="{51134D43-A26C-49CF-AA06-0444FD77F836}" srcOrd="0" destOrd="0" presId="urn:microsoft.com/office/officeart/2005/8/layout/hList1"/>
    <dgm:cxn modelId="{207EFAD6-72CC-486D-8962-BDF4B4A7F569}" type="presParOf" srcId="{BF1A4C6C-FB70-4D98-ACAA-824D0DBF96D5}" destId="{9CEF0106-70BA-4EF2-82A7-264A9DCC7F9B}" srcOrd="0" destOrd="0" presId="urn:microsoft.com/office/officeart/2005/8/layout/hList1"/>
    <dgm:cxn modelId="{0D1B436A-9C60-4003-9254-0505878280D7}" type="presParOf" srcId="{9CEF0106-70BA-4EF2-82A7-264A9DCC7F9B}" destId="{DBE717AD-627D-4A11-89D1-31E435706951}" srcOrd="0" destOrd="0" presId="urn:microsoft.com/office/officeart/2005/8/layout/hList1"/>
    <dgm:cxn modelId="{56E24BD4-0B2B-4B5F-8948-7BAE1F17A343}" type="presParOf" srcId="{9CEF0106-70BA-4EF2-82A7-264A9DCC7F9B}" destId="{51134D43-A26C-49CF-AA06-0444FD77F836}" srcOrd="1" destOrd="0" presId="urn:microsoft.com/office/officeart/2005/8/layout/hList1"/>
    <dgm:cxn modelId="{03AAF8FA-E457-4824-AE87-3C25AF1D00C9}" type="presParOf" srcId="{BF1A4C6C-FB70-4D98-ACAA-824D0DBF96D5}" destId="{5A62BC69-EB7F-437A-BC0C-28AF91807B40}" srcOrd="1" destOrd="0" presId="urn:microsoft.com/office/officeart/2005/8/layout/hList1"/>
    <dgm:cxn modelId="{4FDC02A7-3516-4988-ACCC-BAAAD629396C}" type="presParOf" srcId="{BF1A4C6C-FB70-4D98-ACAA-824D0DBF96D5}" destId="{F306C022-6B61-4640-B39C-393974B9AAEE}" srcOrd="2" destOrd="0" presId="urn:microsoft.com/office/officeart/2005/8/layout/hList1"/>
    <dgm:cxn modelId="{8CF8FFCE-3B3A-48E9-AA57-28DA6EF9EFEE}" type="presParOf" srcId="{F306C022-6B61-4640-B39C-393974B9AAEE}" destId="{D496C7EB-8877-40FE-B4C1-9C6FC8F95166}" srcOrd="0" destOrd="0" presId="urn:microsoft.com/office/officeart/2005/8/layout/hList1"/>
    <dgm:cxn modelId="{840A76B8-DD02-4D3B-981C-844542FC2F38}" type="presParOf" srcId="{F306C022-6B61-4640-B39C-393974B9AAEE}" destId="{2C9006FE-92E6-48ED-A553-80A88536905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5342910-9614-45C4-8438-45B49F6B0DFE}" type="doc">
      <dgm:prSet loTypeId="urn:microsoft.com/office/officeart/2005/8/layout/vList2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GB"/>
        </a:p>
      </dgm:t>
    </dgm:pt>
    <dgm:pt modelId="{261381DF-A467-47FE-9FDE-894F6464E42A}">
      <dgm:prSet phldrT="[Text]"/>
      <dgm:spPr/>
      <dgm:t>
        <a:bodyPr/>
        <a:lstStyle/>
        <a:p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Amcanion realistig wedi’u hamlinellu o’r cychwyn</a:t>
          </a:r>
        </a:p>
      </dgm:t>
    </dgm:pt>
    <dgm:pt modelId="{81F518AC-4F50-41D2-964D-F19D4C9EAEC8}" type="parTrans" cxnId="{93CD43F9-9724-45AA-A0E2-26127F75BC5E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090588-4558-421C-A70C-86A6C2FD502C}" type="sibTrans" cxnId="{93CD43F9-9724-45AA-A0E2-26127F75BC5E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2179D4-A27E-4D49-B9D5-E95C52B38DA6}">
      <dgm:prSet/>
      <dgm:spPr/>
      <dgm:t>
        <a:bodyPr/>
        <a:lstStyle/>
        <a:p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Cwmpas clir ar gyfer y tasgau o’n blaenau</a:t>
          </a:r>
        </a:p>
      </dgm:t>
    </dgm:pt>
    <dgm:pt modelId="{16351760-9909-4CC4-A8C6-F5CCA72C5C87}" type="parTrans" cxnId="{EFD42E3B-8881-476A-8A0F-158F234E139C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127D0E-98DF-4155-A3EF-0575949D09B1}" type="sibTrans" cxnId="{EFD42E3B-8881-476A-8A0F-158F234E139C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3CF2C3-B9B8-40F7-A188-BD64CFA6E175}">
      <dgm:prSet/>
      <dgm:spPr/>
      <dgm:t>
        <a:bodyPr/>
        <a:lstStyle/>
        <a:p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Cyd-ddealltwriaeth o’r gwahaniaeth rhwng ateb perffaith i broblem ac ateb sy’n ‘ddigon da’</a:t>
          </a:r>
        </a:p>
      </dgm:t>
    </dgm:pt>
    <dgm:pt modelId="{AFC7C8F9-D691-41B3-93D7-8B0D446EB868}" type="parTrans" cxnId="{02319AEA-22A6-4236-A699-A6DC7BF62462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5E8930-84EF-4C66-B376-3287A503BEFA}" type="sibTrans" cxnId="{02319AEA-22A6-4236-A699-A6DC7BF62462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3FC655-9645-456D-B83A-3194F8B64C88}">
      <dgm:prSet/>
      <dgm:spPr/>
      <dgm:t>
        <a:bodyPr/>
        <a:lstStyle/>
        <a:p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Cadarn, seiliedig ar dystiolaeth – yn hytrach na thystiolaeth eilaidd yn unig</a:t>
          </a:r>
        </a:p>
      </dgm:t>
    </dgm:pt>
    <dgm:pt modelId="{48850A72-C631-4C31-A6C7-691280D3FA89}" type="parTrans" cxnId="{5B670E0F-BC55-42C1-8C25-6241D83E4F17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016CEB-6BB2-476C-8337-693EC52EBAA4}" type="sibTrans" cxnId="{5B670E0F-BC55-42C1-8C25-6241D83E4F17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366F9A-5EDE-4CB8-8130-2F8A630B0717}">
      <dgm:prSet/>
      <dgm:spPr/>
      <dgm:t>
        <a:bodyPr/>
        <a:lstStyle/>
        <a:p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Diwallu angen sydd wedi’i nodi, yn hytrach na rhywbeth sy’n ffasiynol ar hyn o bryd</a:t>
          </a:r>
        </a:p>
      </dgm:t>
    </dgm:pt>
    <dgm:pt modelId="{51751293-DA9C-43FD-A337-7350A5A1AC5E}" type="parTrans" cxnId="{27A23A24-869C-4552-BF2A-63EA4965B29E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37FB86-CA20-40F0-A954-11C3C89A3BB2}" type="sibTrans" cxnId="{27A23A24-869C-4552-BF2A-63EA4965B29E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032AE7-16AE-496D-BF36-9C2350DBE293}">
      <dgm:prSet/>
      <dgm:spPr/>
      <dgm:t>
        <a:bodyPr/>
        <a:lstStyle/>
        <a:p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Gwneud penderfyniad trwy gydweithredu a gwaith partneriaeth, ond cydnabod bod gwahanol bobl yn cyfrannu gwahanol sgiliau a safbwyntiau</a:t>
          </a:r>
        </a:p>
      </dgm:t>
    </dgm:pt>
    <dgm:pt modelId="{048FBD72-2B4B-46CD-AB34-F4E2B5A8BBBB}" type="parTrans" cxnId="{05247935-C145-402F-AD40-6782C7B89C45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F7FDD2-481C-45D1-B696-19C51CB30760}" type="sibTrans" cxnId="{05247935-C145-402F-AD40-6782C7B89C45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A20C9B-AB0E-46CE-BD85-5C9A66981ED7}" type="pres">
      <dgm:prSet presAssocID="{F5342910-9614-45C4-8438-45B49F6B0D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31F3454-09F1-4434-BA6A-BEE62C481723}" type="pres">
      <dgm:prSet presAssocID="{261381DF-A467-47FE-9FDE-894F6464E42A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3C80241-4617-404D-AF51-23D511838F02}" type="pres">
      <dgm:prSet presAssocID="{11090588-4558-421C-A70C-86A6C2FD502C}" presName="spacer" presStyleCnt="0"/>
      <dgm:spPr/>
    </dgm:pt>
    <dgm:pt modelId="{618F8F32-8DFB-4330-9551-C8FF11C72C43}" type="pres">
      <dgm:prSet presAssocID="{2B2179D4-A27E-4D49-B9D5-E95C52B38DA6}" presName="parentText" presStyleLbl="node1" presStyleIdx="1" presStyleCnt="6" custLinFactNeighborY="1801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4C32394-0302-4E00-919F-88B57FD16DE5}" type="pres">
      <dgm:prSet presAssocID="{D3127D0E-98DF-4155-A3EF-0575949D09B1}" presName="spacer" presStyleCnt="0"/>
      <dgm:spPr/>
    </dgm:pt>
    <dgm:pt modelId="{767ACB4B-2AC9-430A-AB19-41ECE4BE4CCF}" type="pres">
      <dgm:prSet presAssocID="{643CF2C3-B9B8-40F7-A188-BD64CFA6E175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4C2F8ED-E47F-457D-A56D-E50F84F46E49}" type="pres">
      <dgm:prSet presAssocID="{295E8930-84EF-4C66-B376-3287A503BEFA}" presName="spacer" presStyleCnt="0"/>
      <dgm:spPr/>
    </dgm:pt>
    <dgm:pt modelId="{874B3E7A-0060-4500-8CB6-97447A29510C}" type="pres">
      <dgm:prSet presAssocID="{AE3FC655-9645-456D-B83A-3194F8B64C88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FCCE20A-528E-4C56-97B4-C0EBE12B9C9C}" type="pres">
      <dgm:prSet presAssocID="{75016CEB-6BB2-476C-8337-693EC52EBAA4}" presName="spacer" presStyleCnt="0"/>
      <dgm:spPr/>
    </dgm:pt>
    <dgm:pt modelId="{9DEF4CB9-3AFD-4FCF-84FF-A9E57145C934}" type="pres">
      <dgm:prSet presAssocID="{CA366F9A-5EDE-4CB8-8130-2F8A630B0717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0E54DB0-D977-44B6-A5F7-B135841238A2}" type="pres">
      <dgm:prSet presAssocID="{8A37FB86-CA20-40F0-A954-11C3C89A3BB2}" presName="spacer" presStyleCnt="0"/>
      <dgm:spPr/>
    </dgm:pt>
    <dgm:pt modelId="{DD714E5E-C4B9-4C34-AA25-49F422FF2A66}" type="pres">
      <dgm:prSet presAssocID="{3F032AE7-16AE-496D-BF36-9C2350DBE293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5247935-C145-402F-AD40-6782C7B89C45}" srcId="{F5342910-9614-45C4-8438-45B49F6B0DFE}" destId="{3F032AE7-16AE-496D-BF36-9C2350DBE293}" srcOrd="5" destOrd="0" parTransId="{048FBD72-2B4B-46CD-AB34-F4E2B5A8BBBB}" sibTransId="{1CF7FDD2-481C-45D1-B696-19C51CB30760}"/>
    <dgm:cxn modelId="{1DF2CA14-37A4-4F75-9DE0-694E8DD8F17B}" type="presOf" srcId="{3F032AE7-16AE-496D-BF36-9C2350DBE293}" destId="{DD714E5E-C4B9-4C34-AA25-49F422FF2A66}" srcOrd="0" destOrd="0" presId="urn:microsoft.com/office/officeart/2005/8/layout/vList2"/>
    <dgm:cxn modelId="{426AF255-368C-4192-8461-D42672E45B2F}" type="presOf" srcId="{AE3FC655-9645-456D-B83A-3194F8B64C88}" destId="{874B3E7A-0060-4500-8CB6-97447A29510C}" srcOrd="0" destOrd="0" presId="urn:microsoft.com/office/officeart/2005/8/layout/vList2"/>
    <dgm:cxn modelId="{5B670E0F-BC55-42C1-8C25-6241D83E4F17}" srcId="{F5342910-9614-45C4-8438-45B49F6B0DFE}" destId="{AE3FC655-9645-456D-B83A-3194F8B64C88}" srcOrd="3" destOrd="0" parTransId="{48850A72-C631-4C31-A6C7-691280D3FA89}" sibTransId="{75016CEB-6BB2-476C-8337-693EC52EBAA4}"/>
    <dgm:cxn modelId="{93CD43F9-9724-45AA-A0E2-26127F75BC5E}" srcId="{F5342910-9614-45C4-8438-45B49F6B0DFE}" destId="{261381DF-A467-47FE-9FDE-894F6464E42A}" srcOrd="0" destOrd="0" parTransId="{81F518AC-4F50-41D2-964D-F19D4C9EAEC8}" sibTransId="{11090588-4558-421C-A70C-86A6C2FD502C}"/>
    <dgm:cxn modelId="{2D8C3A95-FEC8-4406-8ACF-61C7882A3777}" type="presOf" srcId="{261381DF-A467-47FE-9FDE-894F6464E42A}" destId="{031F3454-09F1-4434-BA6A-BEE62C481723}" srcOrd="0" destOrd="0" presId="urn:microsoft.com/office/officeart/2005/8/layout/vList2"/>
    <dgm:cxn modelId="{02319AEA-22A6-4236-A699-A6DC7BF62462}" srcId="{F5342910-9614-45C4-8438-45B49F6B0DFE}" destId="{643CF2C3-B9B8-40F7-A188-BD64CFA6E175}" srcOrd="2" destOrd="0" parTransId="{AFC7C8F9-D691-41B3-93D7-8B0D446EB868}" sibTransId="{295E8930-84EF-4C66-B376-3287A503BEFA}"/>
    <dgm:cxn modelId="{EFD42E3B-8881-476A-8A0F-158F234E139C}" srcId="{F5342910-9614-45C4-8438-45B49F6B0DFE}" destId="{2B2179D4-A27E-4D49-B9D5-E95C52B38DA6}" srcOrd="1" destOrd="0" parTransId="{16351760-9909-4CC4-A8C6-F5CCA72C5C87}" sibTransId="{D3127D0E-98DF-4155-A3EF-0575949D09B1}"/>
    <dgm:cxn modelId="{CC7E0329-26E6-477F-8F3B-D9E6841D161C}" type="presOf" srcId="{643CF2C3-B9B8-40F7-A188-BD64CFA6E175}" destId="{767ACB4B-2AC9-430A-AB19-41ECE4BE4CCF}" srcOrd="0" destOrd="0" presId="urn:microsoft.com/office/officeart/2005/8/layout/vList2"/>
    <dgm:cxn modelId="{E54E53D3-76BE-412D-B6C7-64CDDDF1AF2A}" type="presOf" srcId="{2B2179D4-A27E-4D49-B9D5-E95C52B38DA6}" destId="{618F8F32-8DFB-4330-9551-C8FF11C72C43}" srcOrd="0" destOrd="0" presId="urn:microsoft.com/office/officeart/2005/8/layout/vList2"/>
    <dgm:cxn modelId="{461901ED-5B66-4A28-820C-FD8A002010B6}" type="presOf" srcId="{F5342910-9614-45C4-8438-45B49F6B0DFE}" destId="{FCA20C9B-AB0E-46CE-BD85-5C9A66981ED7}" srcOrd="0" destOrd="0" presId="urn:microsoft.com/office/officeart/2005/8/layout/vList2"/>
    <dgm:cxn modelId="{EAA9D74B-FA8F-4CC3-BB55-F1013369E205}" type="presOf" srcId="{CA366F9A-5EDE-4CB8-8130-2F8A630B0717}" destId="{9DEF4CB9-3AFD-4FCF-84FF-A9E57145C934}" srcOrd="0" destOrd="0" presId="urn:microsoft.com/office/officeart/2005/8/layout/vList2"/>
    <dgm:cxn modelId="{27A23A24-869C-4552-BF2A-63EA4965B29E}" srcId="{F5342910-9614-45C4-8438-45B49F6B0DFE}" destId="{CA366F9A-5EDE-4CB8-8130-2F8A630B0717}" srcOrd="4" destOrd="0" parTransId="{51751293-DA9C-43FD-A337-7350A5A1AC5E}" sibTransId="{8A37FB86-CA20-40F0-A954-11C3C89A3BB2}"/>
    <dgm:cxn modelId="{59D61EF2-8881-4BDA-A680-C2223D68E844}" type="presParOf" srcId="{FCA20C9B-AB0E-46CE-BD85-5C9A66981ED7}" destId="{031F3454-09F1-4434-BA6A-BEE62C481723}" srcOrd="0" destOrd="0" presId="urn:microsoft.com/office/officeart/2005/8/layout/vList2"/>
    <dgm:cxn modelId="{FD10DEA8-B96A-48DC-B313-2E2D215D10BE}" type="presParOf" srcId="{FCA20C9B-AB0E-46CE-BD85-5C9A66981ED7}" destId="{33C80241-4617-404D-AF51-23D511838F02}" srcOrd="1" destOrd="0" presId="urn:microsoft.com/office/officeart/2005/8/layout/vList2"/>
    <dgm:cxn modelId="{DE0206AD-8478-42F9-9C44-839B99FBE7B5}" type="presParOf" srcId="{FCA20C9B-AB0E-46CE-BD85-5C9A66981ED7}" destId="{618F8F32-8DFB-4330-9551-C8FF11C72C43}" srcOrd="2" destOrd="0" presId="urn:microsoft.com/office/officeart/2005/8/layout/vList2"/>
    <dgm:cxn modelId="{ABCD7421-6F4E-4729-8070-A238D1F0772C}" type="presParOf" srcId="{FCA20C9B-AB0E-46CE-BD85-5C9A66981ED7}" destId="{54C32394-0302-4E00-919F-88B57FD16DE5}" srcOrd="3" destOrd="0" presId="urn:microsoft.com/office/officeart/2005/8/layout/vList2"/>
    <dgm:cxn modelId="{0DF18B75-4A13-4BB6-9E84-E4E0BA38DCDA}" type="presParOf" srcId="{FCA20C9B-AB0E-46CE-BD85-5C9A66981ED7}" destId="{767ACB4B-2AC9-430A-AB19-41ECE4BE4CCF}" srcOrd="4" destOrd="0" presId="urn:microsoft.com/office/officeart/2005/8/layout/vList2"/>
    <dgm:cxn modelId="{A0037B90-F8B4-4DCB-8E53-159B213F3ED3}" type="presParOf" srcId="{FCA20C9B-AB0E-46CE-BD85-5C9A66981ED7}" destId="{24C2F8ED-E47F-457D-A56D-E50F84F46E49}" srcOrd="5" destOrd="0" presId="urn:microsoft.com/office/officeart/2005/8/layout/vList2"/>
    <dgm:cxn modelId="{ADE36717-0838-4FBF-8BB4-02912EB4D862}" type="presParOf" srcId="{FCA20C9B-AB0E-46CE-BD85-5C9A66981ED7}" destId="{874B3E7A-0060-4500-8CB6-97447A29510C}" srcOrd="6" destOrd="0" presId="urn:microsoft.com/office/officeart/2005/8/layout/vList2"/>
    <dgm:cxn modelId="{7DC4A53D-AF99-490E-B415-A75AD6A1641D}" type="presParOf" srcId="{FCA20C9B-AB0E-46CE-BD85-5C9A66981ED7}" destId="{7FCCE20A-528E-4C56-97B4-C0EBE12B9C9C}" srcOrd="7" destOrd="0" presId="urn:microsoft.com/office/officeart/2005/8/layout/vList2"/>
    <dgm:cxn modelId="{B6B31DDC-F681-4B4F-BE3F-1855CE966916}" type="presParOf" srcId="{FCA20C9B-AB0E-46CE-BD85-5C9A66981ED7}" destId="{9DEF4CB9-3AFD-4FCF-84FF-A9E57145C934}" srcOrd="8" destOrd="0" presId="urn:microsoft.com/office/officeart/2005/8/layout/vList2"/>
    <dgm:cxn modelId="{3A44805A-3DF6-4FEE-84D9-D8BD3CCA4AB7}" type="presParOf" srcId="{FCA20C9B-AB0E-46CE-BD85-5C9A66981ED7}" destId="{20E54DB0-D977-44B6-A5F7-B135841238A2}" srcOrd="9" destOrd="0" presId="urn:microsoft.com/office/officeart/2005/8/layout/vList2"/>
    <dgm:cxn modelId="{3F906395-D7D0-4F45-81B9-6326B15D2E72}" type="presParOf" srcId="{FCA20C9B-AB0E-46CE-BD85-5C9A66981ED7}" destId="{DD714E5E-C4B9-4C34-AA25-49F422FF2A66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81E9071-E8AD-4DA4-87BF-5D34F58DA5D6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D9F6CEE-8CBE-42D2-B14B-4CBD8758A5C7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GB" b="1" dirty="0">
              <a:solidFill>
                <a:schemeClr val="tx1"/>
              </a:solidFill>
            </a:rPr>
            <a:t>Beth fyddwch chi’n ei ddefnyddio i fesur pa mor llwyddiannus rydych chi wedi bod o ran cyflawni eich amcanion?</a:t>
          </a:r>
        </a:p>
      </dgm:t>
    </dgm:pt>
    <dgm:pt modelId="{2C331869-78EB-4AEB-9E31-D5CB8E8E1771}" type="parTrans" cxnId="{23792744-A99B-45E2-904D-3A25964F4D22}">
      <dgm:prSet/>
      <dgm:spPr/>
      <dgm:t>
        <a:bodyPr/>
        <a:lstStyle/>
        <a:p>
          <a:endParaRPr lang="en-GB" b="1"/>
        </a:p>
      </dgm:t>
    </dgm:pt>
    <dgm:pt modelId="{FB3D2ACB-B8A5-4E43-ADD8-89AC5F859E66}" type="sibTrans" cxnId="{23792744-A99B-45E2-904D-3A25964F4D22}">
      <dgm:prSet/>
      <dgm:spPr/>
      <dgm:t>
        <a:bodyPr/>
        <a:lstStyle/>
        <a:p>
          <a:endParaRPr lang="en-GB" b="1"/>
        </a:p>
      </dgm:t>
    </dgm:pt>
    <dgm:pt modelId="{8833EF31-4F4E-4038-9746-8ECCCEFB4D5E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GB" b="1" dirty="0">
              <a:solidFill>
                <a:schemeClr val="tx1"/>
              </a:solidFill>
            </a:rPr>
            <a:t>Pa mor dda ydych chi’n deall ac yn gallu mapio sut mae’ch Bwrdd yn cysylltu â threfniadau llywodraethu eraill yn y rhanbarth ac yn lleol?</a:t>
          </a:r>
        </a:p>
      </dgm:t>
    </dgm:pt>
    <dgm:pt modelId="{5F8741B1-180C-4381-9FBD-2CF6201DC8A8}" type="parTrans" cxnId="{0F45C558-ED12-4C8C-B0BB-D117B5CAB5F7}">
      <dgm:prSet/>
      <dgm:spPr/>
      <dgm:t>
        <a:bodyPr/>
        <a:lstStyle/>
        <a:p>
          <a:endParaRPr lang="en-GB" b="1"/>
        </a:p>
      </dgm:t>
    </dgm:pt>
    <dgm:pt modelId="{4BEBFA1A-AA44-4A1C-A074-55DCE21238B9}" type="sibTrans" cxnId="{0F45C558-ED12-4C8C-B0BB-D117B5CAB5F7}">
      <dgm:prSet/>
      <dgm:spPr/>
      <dgm:t>
        <a:bodyPr/>
        <a:lstStyle/>
        <a:p>
          <a:endParaRPr lang="en-GB" b="1"/>
        </a:p>
      </dgm:t>
    </dgm:pt>
    <dgm:pt modelId="{A204926B-92DE-47C7-B7AD-2B0B67E256E0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GB" b="1" dirty="0">
              <a:solidFill>
                <a:schemeClr val="tx1"/>
              </a:solidFill>
            </a:rPr>
            <a:t>Ydych chi’n glir ynglŷn â’r gwerthoedd rydych chi’n eu rhannu a sut byddwch chi’n gweithio gyda’ch gilydd i gyflawni amcanion y Ddeddf?</a:t>
          </a:r>
        </a:p>
      </dgm:t>
    </dgm:pt>
    <dgm:pt modelId="{E8C43E5C-B51D-4E70-A741-439A0ED61761}" type="parTrans" cxnId="{0E143FBD-579C-427D-8F94-CBAD784D02AD}">
      <dgm:prSet/>
      <dgm:spPr/>
      <dgm:t>
        <a:bodyPr/>
        <a:lstStyle/>
        <a:p>
          <a:endParaRPr lang="en-GB" b="1"/>
        </a:p>
      </dgm:t>
    </dgm:pt>
    <dgm:pt modelId="{A6424901-04EC-4A8E-8CF0-B3D0DC03A703}" type="sibTrans" cxnId="{0E143FBD-579C-427D-8F94-CBAD784D02AD}">
      <dgm:prSet/>
      <dgm:spPr/>
      <dgm:t>
        <a:bodyPr/>
        <a:lstStyle/>
        <a:p>
          <a:endParaRPr lang="en-GB" b="1"/>
        </a:p>
      </dgm:t>
    </dgm:pt>
    <dgm:pt modelId="{442E874A-3D74-4523-BC8A-A9688B317955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GB" b="1" dirty="0">
              <a:solidFill>
                <a:schemeClr val="tx1"/>
              </a:solidFill>
            </a:rPr>
            <a:t>Allwch chi ddisgrifio sut y byddwch chi’n cyflwyno penderfyniadau a thrafodaethau i’ch sefydliadau unigol a sicrhau eu bod nhw’n gweithredu arnynt?</a:t>
          </a:r>
        </a:p>
      </dgm:t>
    </dgm:pt>
    <dgm:pt modelId="{D180B2A7-2631-4E46-886C-B5DF854FEC4D}" type="parTrans" cxnId="{BE7D29F5-9E75-4E4E-93E0-C7A6EDD6CA5F}">
      <dgm:prSet/>
      <dgm:spPr/>
      <dgm:t>
        <a:bodyPr/>
        <a:lstStyle/>
        <a:p>
          <a:endParaRPr lang="en-GB" b="1"/>
        </a:p>
      </dgm:t>
    </dgm:pt>
    <dgm:pt modelId="{46FF1DF8-2D81-415E-BFF1-9F2E59C11D12}" type="sibTrans" cxnId="{BE7D29F5-9E75-4E4E-93E0-C7A6EDD6CA5F}">
      <dgm:prSet/>
      <dgm:spPr/>
      <dgm:t>
        <a:bodyPr/>
        <a:lstStyle/>
        <a:p>
          <a:endParaRPr lang="en-GB" b="1"/>
        </a:p>
      </dgm:t>
    </dgm:pt>
    <dgm:pt modelId="{63ADE778-D118-47A2-BA65-A20C83F7954B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GB" b="1" dirty="0">
              <a:solidFill>
                <a:schemeClr val="tx1"/>
              </a:solidFill>
            </a:rPr>
            <a:t>A oes gan eich bwrdd amcanion, cynlluniau </a:t>
          </a:r>
          <a:r>
            <a:rPr lang="en-GB" b="1" dirty="0" smtClean="0">
              <a:solidFill>
                <a:schemeClr val="tx1"/>
              </a:solidFill>
            </a:rPr>
            <a:t/>
          </a:r>
          <a:br>
            <a:rPr lang="en-GB" b="1" dirty="0" smtClean="0">
              <a:solidFill>
                <a:schemeClr val="tx1"/>
              </a:solidFill>
            </a:rPr>
          </a:br>
          <a:r>
            <a:rPr lang="en-GB" b="1" dirty="0" smtClean="0">
              <a:solidFill>
                <a:schemeClr val="tx1"/>
              </a:solidFill>
            </a:rPr>
            <a:t>ac </a:t>
          </a:r>
          <a:r>
            <a:rPr lang="en-GB" b="1" dirty="0">
              <a:solidFill>
                <a:schemeClr val="tx1"/>
              </a:solidFill>
            </a:rPr>
            <a:t>amserlenni clir a ddeallir </a:t>
          </a:r>
          <a:r>
            <a:rPr lang="en-GB" b="1" dirty="0" smtClean="0">
              <a:solidFill>
                <a:schemeClr val="tx1"/>
              </a:solidFill>
            </a:rPr>
            <a:t/>
          </a:r>
          <a:br>
            <a:rPr lang="en-GB" b="1" dirty="0" smtClean="0">
              <a:solidFill>
                <a:schemeClr val="tx1"/>
              </a:solidFill>
            </a:rPr>
          </a:br>
          <a:r>
            <a:rPr lang="en-GB" b="1" dirty="0" smtClean="0">
              <a:solidFill>
                <a:schemeClr val="tx1"/>
              </a:solidFill>
            </a:rPr>
            <a:t>gan </a:t>
          </a:r>
          <a:r>
            <a:rPr lang="en-GB" b="1" dirty="0">
              <a:solidFill>
                <a:schemeClr val="tx1"/>
              </a:solidFill>
            </a:rPr>
            <a:t>bob aelod?</a:t>
          </a:r>
        </a:p>
      </dgm:t>
    </dgm:pt>
    <dgm:pt modelId="{0E8707AC-81DF-4E48-AD69-DFBAB392E133}" type="parTrans" cxnId="{DFEF89E0-FC12-4DB2-BD26-837F84FE38CD}">
      <dgm:prSet/>
      <dgm:spPr/>
      <dgm:t>
        <a:bodyPr/>
        <a:lstStyle/>
        <a:p>
          <a:endParaRPr lang="en-GB" b="1"/>
        </a:p>
      </dgm:t>
    </dgm:pt>
    <dgm:pt modelId="{DAF357FF-97FA-43A9-A889-2F76BE9FF565}" type="sibTrans" cxnId="{DFEF89E0-FC12-4DB2-BD26-837F84FE38CD}">
      <dgm:prSet/>
      <dgm:spPr/>
      <dgm:t>
        <a:bodyPr/>
        <a:lstStyle/>
        <a:p>
          <a:endParaRPr lang="en-GB" b="1"/>
        </a:p>
      </dgm:t>
    </dgm:pt>
    <dgm:pt modelId="{B149ED1C-51E9-43FC-B962-32362545062B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GB" b="1" dirty="0">
              <a:solidFill>
                <a:schemeClr val="tx1"/>
              </a:solidFill>
            </a:rPr>
            <a:t>Ydych chi wedi mapio a deall pa ffactorau all effeithio ar ba mor llwyddiannus yw’r bwrdd o ran cyflawni ei nodau a’i </a:t>
          </a:r>
          <a:r>
            <a:rPr lang="en-GB" b="1" dirty="0" smtClean="0">
              <a:solidFill>
                <a:schemeClr val="tx1"/>
              </a:solidFill>
            </a:rPr>
            <a:t>amcanion (e.e</a:t>
          </a:r>
          <a:r>
            <a:rPr lang="en-GB" b="1" dirty="0">
              <a:solidFill>
                <a:schemeClr val="tx1"/>
              </a:solidFill>
            </a:rPr>
            <a:t>. deddfwriaeth arall, pwysau ariannol ac ati</a:t>
          </a:r>
          <a:r>
            <a:rPr lang="en-GB" b="1" dirty="0" smtClean="0">
              <a:solidFill>
                <a:schemeClr val="tx1"/>
              </a:solidFill>
            </a:rPr>
            <a:t>)? </a:t>
          </a:r>
          <a:endParaRPr lang="en-GB" b="1" dirty="0">
            <a:solidFill>
              <a:schemeClr val="tx1"/>
            </a:solidFill>
          </a:endParaRPr>
        </a:p>
      </dgm:t>
    </dgm:pt>
    <dgm:pt modelId="{0F413D94-FD77-4907-92B3-7D9C1D30F26A}" type="parTrans" cxnId="{75EA4000-2020-4BB9-9792-8AA73571F3F8}">
      <dgm:prSet/>
      <dgm:spPr/>
      <dgm:t>
        <a:bodyPr/>
        <a:lstStyle/>
        <a:p>
          <a:endParaRPr lang="en-GB" b="1"/>
        </a:p>
      </dgm:t>
    </dgm:pt>
    <dgm:pt modelId="{88431DB5-E6CE-43B4-9C3B-82080214D2FE}" type="sibTrans" cxnId="{75EA4000-2020-4BB9-9792-8AA73571F3F8}">
      <dgm:prSet/>
      <dgm:spPr/>
      <dgm:t>
        <a:bodyPr/>
        <a:lstStyle/>
        <a:p>
          <a:endParaRPr lang="en-GB" b="1"/>
        </a:p>
      </dgm:t>
    </dgm:pt>
    <dgm:pt modelId="{F1985D5F-B7B4-4793-8539-22814C17EFEA}" type="pres">
      <dgm:prSet presAssocID="{881E9071-E8AD-4DA4-87BF-5D34F58DA5D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5F9C73D-013A-463C-A392-811FFE7FD6AA}" type="pres">
      <dgm:prSet presAssocID="{63ADE778-D118-47A2-BA65-A20C83F7954B}" presName="node" presStyleLbl="node1" presStyleIdx="0" presStyleCnt="6" custLinFactNeighborX="-100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CF37D65-2954-4608-AEFD-984E779D2C61}" type="pres">
      <dgm:prSet presAssocID="{DAF357FF-97FA-43A9-A889-2F76BE9FF565}" presName="sibTrans" presStyleCnt="0"/>
      <dgm:spPr/>
    </dgm:pt>
    <dgm:pt modelId="{B1D0D5BB-F3CA-4DF8-B5FB-B9A0EAD0687A}" type="pres">
      <dgm:prSet presAssocID="{2D9F6CEE-8CBE-42D2-B14B-4CBD8758A5C7}" presName="node" presStyleLbl="node1" presStyleIdx="1" presStyleCnt="6" custLinFactNeighborX="-100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00A6A75-A940-4337-AF11-9529EC745E04}" type="pres">
      <dgm:prSet presAssocID="{FB3D2ACB-B8A5-4E43-ADD8-89AC5F859E66}" presName="sibTrans" presStyleCnt="0"/>
      <dgm:spPr/>
    </dgm:pt>
    <dgm:pt modelId="{238416A0-CC52-4788-89F8-0998AE89897C}" type="pres">
      <dgm:prSet presAssocID="{8833EF31-4F4E-4038-9746-8ECCCEFB4D5E}" presName="node" presStyleLbl="node1" presStyleIdx="2" presStyleCnt="6" custLinFactNeighborX="-100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1D1BF5D-B879-4AB8-906F-0334A08AA9BF}" type="pres">
      <dgm:prSet presAssocID="{4BEBFA1A-AA44-4A1C-A074-55DCE21238B9}" presName="sibTrans" presStyleCnt="0"/>
      <dgm:spPr/>
    </dgm:pt>
    <dgm:pt modelId="{32D0A8D2-4F68-46C2-9EED-CDC0FBFD9EB2}" type="pres">
      <dgm:prSet presAssocID="{A204926B-92DE-47C7-B7AD-2B0B67E256E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51B4098-B00B-4200-8F7A-C945372E5C04}" type="pres">
      <dgm:prSet presAssocID="{A6424901-04EC-4A8E-8CF0-B3D0DC03A703}" presName="sibTrans" presStyleCnt="0"/>
      <dgm:spPr/>
    </dgm:pt>
    <dgm:pt modelId="{786C76CE-5CA0-4E12-82FD-A4668EDDD308}" type="pres">
      <dgm:prSet presAssocID="{442E874A-3D74-4523-BC8A-A9688B317955}" presName="node" presStyleLbl="node1" presStyleIdx="4" presStyleCnt="6" custLinFactNeighborX="-100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A2EDF2B-B53B-4A45-A18A-154F6D43A909}" type="pres">
      <dgm:prSet presAssocID="{46FF1DF8-2D81-415E-BFF1-9F2E59C11D12}" presName="sibTrans" presStyleCnt="0"/>
      <dgm:spPr/>
    </dgm:pt>
    <dgm:pt modelId="{047450F8-F092-4E86-A4E7-F2A88F9628CB}" type="pres">
      <dgm:prSet presAssocID="{B149ED1C-51E9-43FC-B962-32362545062B}" presName="node" presStyleLbl="node1" presStyleIdx="5" presStyleCnt="6" custLinFactNeighborX="-100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5EA4000-2020-4BB9-9792-8AA73571F3F8}" srcId="{881E9071-E8AD-4DA4-87BF-5D34F58DA5D6}" destId="{B149ED1C-51E9-43FC-B962-32362545062B}" srcOrd="5" destOrd="0" parTransId="{0F413D94-FD77-4907-92B3-7D9C1D30F26A}" sibTransId="{88431DB5-E6CE-43B4-9C3B-82080214D2FE}"/>
    <dgm:cxn modelId="{FD395449-CD20-4CF7-ADFD-4BADD1C55DFE}" type="presOf" srcId="{2D9F6CEE-8CBE-42D2-B14B-4CBD8758A5C7}" destId="{B1D0D5BB-F3CA-4DF8-B5FB-B9A0EAD0687A}" srcOrd="0" destOrd="0" presId="urn:microsoft.com/office/officeart/2005/8/layout/default#2"/>
    <dgm:cxn modelId="{BE7D29F5-9E75-4E4E-93E0-C7A6EDD6CA5F}" srcId="{881E9071-E8AD-4DA4-87BF-5D34F58DA5D6}" destId="{442E874A-3D74-4523-BC8A-A9688B317955}" srcOrd="4" destOrd="0" parTransId="{D180B2A7-2631-4E46-886C-B5DF854FEC4D}" sibTransId="{46FF1DF8-2D81-415E-BFF1-9F2E59C11D12}"/>
    <dgm:cxn modelId="{43D6AC79-107A-4173-A3C7-4DCD077BE783}" type="presOf" srcId="{442E874A-3D74-4523-BC8A-A9688B317955}" destId="{786C76CE-5CA0-4E12-82FD-A4668EDDD308}" srcOrd="0" destOrd="0" presId="urn:microsoft.com/office/officeart/2005/8/layout/default#2"/>
    <dgm:cxn modelId="{F760DD4B-1DEF-41E9-97AA-228579A8D61B}" type="presOf" srcId="{881E9071-E8AD-4DA4-87BF-5D34F58DA5D6}" destId="{F1985D5F-B7B4-4793-8539-22814C17EFEA}" srcOrd="0" destOrd="0" presId="urn:microsoft.com/office/officeart/2005/8/layout/default#2"/>
    <dgm:cxn modelId="{23792744-A99B-45E2-904D-3A25964F4D22}" srcId="{881E9071-E8AD-4DA4-87BF-5D34F58DA5D6}" destId="{2D9F6CEE-8CBE-42D2-B14B-4CBD8758A5C7}" srcOrd="1" destOrd="0" parTransId="{2C331869-78EB-4AEB-9E31-D5CB8E8E1771}" sibTransId="{FB3D2ACB-B8A5-4E43-ADD8-89AC5F859E66}"/>
    <dgm:cxn modelId="{0F45C558-ED12-4C8C-B0BB-D117B5CAB5F7}" srcId="{881E9071-E8AD-4DA4-87BF-5D34F58DA5D6}" destId="{8833EF31-4F4E-4038-9746-8ECCCEFB4D5E}" srcOrd="2" destOrd="0" parTransId="{5F8741B1-180C-4381-9FBD-2CF6201DC8A8}" sibTransId="{4BEBFA1A-AA44-4A1C-A074-55DCE21238B9}"/>
    <dgm:cxn modelId="{383A15EE-D7F6-4A47-BE4B-01D0EEA28571}" type="presOf" srcId="{8833EF31-4F4E-4038-9746-8ECCCEFB4D5E}" destId="{238416A0-CC52-4788-89F8-0998AE89897C}" srcOrd="0" destOrd="0" presId="urn:microsoft.com/office/officeart/2005/8/layout/default#2"/>
    <dgm:cxn modelId="{75173398-838A-470D-9EA0-3D2C409962E4}" type="presOf" srcId="{A204926B-92DE-47C7-B7AD-2B0B67E256E0}" destId="{32D0A8D2-4F68-46C2-9EED-CDC0FBFD9EB2}" srcOrd="0" destOrd="0" presId="urn:microsoft.com/office/officeart/2005/8/layout/default#2"/>
    <dgm:cxn modelId="{DFEF89E0-FC12-4DB2-BD26-837F84FE38CD}" srcId="{881E9071-E8AD-4DA4-87BF-5D34F58DA5D6}" destId="{63ADE778-D118-47A2-BA65-A20C83F7954B}" srcOrd="0" destOrd="0" parTransId="{0E8707AC-81DF-4E48-AD69-DFBAB392E133}" sibTransId="{DAF357FF-97FA-43A9-A889-2F76BE9FF565}"/>
    <dgm:cxn modelId="{951CEDCE-F3C9-4DCA-8CDB-4DE6E3343E07}" type="presOf" srcId="{B149ED1C-51E9-43FC-B962-32362545062B}" destId="{047450F8-F092-4E86-A4E7-F2A88F9628CB}" srcOrd="0" destOrd="0" presId="urn:microsoft.com/office/officeart/2005/8/layout/default#2"/>
    <dgm:cxn modelId="{0E143FBD-579C-427D-8F94-CBAD784D02AD}" srcId="{881E9071-E8AD-4DA4-87BF-5D34F58DA5D6}" destId="{A204926B-92DE-47C7-B7AD-2B0B67E256E0}" srcOrd="3" destOrd="0" parTransId="{E8C43E5C-B51D-4E70-A741-439A0ED61761}" sibTransId="{A6424901-04EC-4A8E-8CF0-B3D0DC03A703}"/>
    <dgm:cxn modelId="{13B180FA-4036-40E8-99DD-359178329EBB}" type="presOf" srcId="{63ADE778-D118-47A2-BA65-A20C83F7954B}" destId="{25F9C73D-013A-463C-A392-811FFE7FD6AA}" srcOrd="0" destOrd="0" presId="urn:microsoft.com/office/officeart/2005/8/layout/default#2"/>
    <dgm:cxn modelId="{DC414E6C-1130-4428-8F41-9EC32DF8E561}" type="presParOf" srcId="{F1985D5F-B7B4-4793-8539-22814C17EFEA}" destId="{25F9C73D-013A-463C-A392-811FFE7FD6AA}" srcOrd="0" destOrd="0" presId="urn:microsoft.com/office/officeart/2005/8/layout/default#2"/>
    <dgm:cxn modelId="{AFEB8739-0CB6-4625-9EB6-0BAF70227AAC}" type="presParOf" srcId="{F1985D5F-B7B4-4793-8539-22814C17EFEA}" destId="{ACF37D65-2954-4608-AEFD-984E779D2C61}" srcOrd="1" destOrd="0" presId="urn:microsoft.com/office/officeart/2005/8/layout/default#2"/>
    <dgm:cxn modelId="{1ABFF73C-5D18-4107-A6FD-99DA5ADB6446}" type="presParOf" srcId="{F1985D5F-B7B4-4793-8539-22814C17EFEA}" destId="{B1D0D5BB-F3CA-4DF8-B5FB-B9A0EAD0687A}" srcOrd="2" destOrd="0" presId="urn:microsoft.com/office/officeart/2005/8/layout/default#2"/>
    <dgm:cxn modelId="{2407D43E-5292-4AA1-A47A-AFA92F6BD20B}" type="presParOf" srcId="{F1985D5F-B7B4-4793-8539-22814C17EFEA}" destId="{500A6A75-A940-4337-AF11-9529EC745E04}" srcOrd="3" destOrd="0" presId="urn:microsoft.com/office/officeart/2005/8/layout/default#2"/>
    <dgm:cxn modelId="{58007699-3181-403D-9789-8500D80C6198}" type="presParOf" srcId="{F1985D5F-B7B4-4793-8539-22814C17EFEA}" destId="{238416A0-CC52-4788-89F8-0998AE89897C}" srcOrd="4" destOrd="0" presId="urn:microsoft.com/office/officeart/2005/8/layout/default#2"/>
    <dgm:cxn modelId="{1DB493D8-44FD-4743-8E1C-D8218FC48453}" type="presParOf" srcId="{F1985D5F-B7B4-4793-8539-22814C17EFEA}" destId="{51D1BF5D-B879-4AB8-906F-0334A08AA9BF}" srcOrd="5" destOrd="0" presId="urn:microsoft.com/office/officeart/2005/8/layout/default#2"/>
    <dgm:cxn modelId="{28EE3768-4B17-4E3C-B829-21732FE436AB}" type="presParOf" srcId="{F1985D5F-B7B4-4793-8539-22814C17EFEA}" destId="{32D0A8D2-4F68-46C2-9EED-CDC0FBFD9EB2}" srcOrd="6" destOrd="0" presId="urn:microsoft.com/office/officeart/2005/8/layout/default#2"/>
    <dgm:cxn modelId="{79F73F55-C57B-46C7-B8E4-7E5357DD9839}" type="presParOf" srcId="{F1985D5F-B7B4-4793-8539-22814C17EFEA}" destId="{A51B4098-B00B-4200-8F7A-C945372E5C04}" srcOrd="7" destOrd="0" presId="urn:microsoft.com/office/officeart/2005/8/layout/default#2"/>
    <dgm:cxn modelId="{4DA909C5-5CDC-4DE9-89F5-C16F6FDC4134}" type="presParOf" srcId="{F1985D5F-B7B4-4793-8539-22814C17EFEA}" destId="{786C76CE-5CA0-4E12-82FD-A4668EDDD308}" srcOrd="8" destOrd="0" presId="urn:microsoft.com/office/officeart/2005/8/layout/default#2"/>
    <dgm:cxn modelId="{C4C01DA5-EBD1-49F6-87E3-71177215B3D0}" type="presParOf" srcId="{F1985D5F-B7B4-4793-8539-22814C17EFEA}" destId="{BA2EDF2B-B53B-4A45-A18A-154F6D43A909}" srcOrd="9" destOrd="0" presId="urn:microsoft.com/office/officeart/2005/8/layout/default#2"/>
    <dgm:cxn modelId="{5F635AF9-2E9D-41A1-BB69-99F28D408F23}" type="presParOf" srcId="{F1985D5F-B7B4-4793-8539-22814C17EFEA}" destId="{047450F8-F092-4E86-A4E7-F2A88F9628CB}" srcOrd="1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B74E5D6-8D55-4730-8AAD-A01D60E0D426}" type="doc">
      <dgm:prSet loTypeId="urn:microsoft.com/office/officeart/2005/8/layout/radial5" loCatId="cycle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48653A85-69F4-4B05-8891-7BC20F1F9D78}">
      <dgm:prSet phldrT="[Text]" custT="1"/>
      <dgm:spPr/>
      <dgm:t>
        <a:bodyPr/>
        <a:lstStyle/>
        <a:p>
          <a:r>
            <a:rPr lang="en-GB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Bwrdd Partneriaeth Rhanbarthol</a:t>
          </a:r>
          <a:endParaRPr lang="en-US" sz="12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7D4576-7905-4208-A40B-81BE97516753}" type="parTrans" cxnId="{DCA419B5-14B0-4D60-8D7F-D941064CE8B8}">
      <dgm:prSet/>
      <dgm:spPr/>
      <dgm:t>
        <a:bodyPr/>
        <a:lstStyle/>
        <a:p>
          <a:endParaRPr lang="en-US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EB9B2B-1E68-4FF7-A7A9-54DF32CD082A}" type="sibTrans" cxnId="{DCA419B5-14B0-4D60-8D7F-D941064CE8B8}">
      <dgm:prSet/>
      <dgm:spPr/>
      <dgm:t>
        <a:bodyPr/>
        <a:lstStyle/>
        <a:p>
          <a:endParaRPr lang="en-US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EFA3BC-F06C-4C6D-BD41-E14B038FDAD3}">
      <dgm:prSet phldrT="[Text]" custT="1"/>
      <dgm:spPr/>
      <dgm:t>
        <a:bodyPr/>
        <a:lstStyle/>
        <a:p>
          <a:r>
            <a:rPr lang="en-GB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Bwrdd </a:t>
          </a:r>
          <a:r>
            <a:rPr lang="en-GB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gwasanaethau cyhoeddus</a:t>
          </a:r>
          <a:endParaRPr lang="en-US" sz="12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57822F-5A8F-4EF4-AED0-E8AED9E5C803}" type="parTrans" cxnId="{FF173EFF-F211-4A15-BA67-20EBC4B57465}">
      <dgm:prSet/>
      <dgm:spPr/>
      <dgm:t>
        <a:bodyPr/>
        <a:lstStyle/>
        <a:p>
          <a:endParaRPr lang="en-US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0B196E-B39F-462A-8193-ED604DF49C52}" type="sibTrans" cxnId="{FF173EFF-F211-4A15-BA67-20EBC4B57465}">
      <dgm:prSet/>
      <dgm:spPr/>
      <dgm:t>
        <a:bodyPr/>
        <a:lstStyle/>
        <a:p>
          <a:endParaRPr lang="en-US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948479-5118-46D8-9E84-3D1885AD1B86}">
      <dgm:prSet phldrT="[Text]" custT="1"/>
      <dgm:spPr/>
      <dgm:t>
        <a:bodyPr/>
        <a:lstStyle/>
        <a:p>
          <a:r>
            <a:rPr lang="en-GB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Cabinetau a </a:t>
          </a:r>
          <a:r>
            <a:rPr lang="en-GB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chraffu awdurdodau lleol</a:t>
          </a:r>
          <a:endParaRPr lang="en-US" sz="12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8CDCE5-2D31-4261-B44A-8E7D3831E487}" type="parTrans" cxnId="{504A23FA-3987-4330-BD35-4A78C62C9554}">
      <dgm:prSet/>
      <dgm:spPr/>
      <dgm:t>
        <a:bodyPr/>
        <a:lstStyle/>
        <a:p>
          <a:endParaRPr lang="en-US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C44E0D-8F92-4023-B442-6423AAAA06A0}" type="sibTrans" cxnId="{504A23FA-3987-4330-BD35-4A78C62C9554}">
      <dgm:prSet/>
      <dgm:spPr/>
      <dgm:t>
        <a:bodyPr/>
        <a:lstStyle/>
        <a:p>
          <a:endParaRPr lang="en-US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163760-02B8-4173-B904-A7C6F75A2E82}">
      <dgm:prSet phldrT="[Text]" custT="1"/>
      <dgm:spPr/>
      <dgm:t>
        <a:bodyPr/>
        <a:lstStyle/>
        <a:p>
          <a:r>
            <a:rPr lang="en-GB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Byrddau </a:t>
          </a:r>
          <a:r>
            <a:rPr lang="en-GB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asiantaethau eraill</a:t>
          </a:r>
          <a:endParaRPr lang="en-US" sz="12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C5BD17-85A5-4B80-AC55-8B496E0A8509}" type="parTrans" cxnId="{292A42B0-BF7A-46E1-B766-51F2CE9F2966}">
      <dgm:prSet/>
      <dgm:spPr/>
      <dgm:t>
        <a:bodyPr/>
        <a:lstStyle/>
        <a:p>
          <a:endParaRPr lang="en-US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B684D0-47A9-438A-BF25-D29D6508AAC7}" type="sibTrans" cxnId="{292A42B0-BF7A-46E1-B766-51F2CE9F2966}">
      <dgm:prSet/>
      <dgm:spPr/>
      <dgm:t>
        <a:bodyPr/>
        <a:lstStyle/>
        <a:p>
          <a:endParaRPr lang="en-US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504282-54C0-417F-B469-F0A30A4D703B}">
      <dgm:prSet phldrT="[Text]" custT="1"/>
      <dgm:spPr/>
      <dgm:t>
        <a:bodyPr/>
        <a:lstStyle/>
        <a:p>
          <a:r>
            <a:rPr lang="en-GB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Panel </a:t>
          </a:r>
          <a:r>
            <a:rPr lang="en-GB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dinasyddion </a:t>
          </a:r>
          <a:r>
            <a:rPr lang="en-GB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 fforymau eraill</a:t>
          </a:r>
          <a:endParaRPr lang="en-US" sz="12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82DABA-973A-4605-B432-C09F020D8866}" type="parTrans" cxnId="{A5410A61-A8EB-4415-A8AD-6AA2AAF1E2B6}">
      <dgm:prSet/>
      <dgm:spPr/>
      <dgm:t>
        <a:bodyPr/>
        <a:lstStyle/>
        <a:p>
          <a:endParaRPr lang="en-US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4F5301-26EF-435B-BF49-46DC321A478C}" type="sibTrans" cxnId="{A5410A61-A8EB-4415-A8AD-6AA2AAF1E2B6}">
      <dgm:prSet/>
      <dgm:spPr/>
      <dgm:t>
        <a:bodyPr/>
        <a:lstStyle/>
        <a:p>
          <a:endParaRPr lang="en-US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501385-C5C4-4B71-B214-B46975185BF2}">
      <dgm:prSet phldrT="[Text]" custT="1"/>
      <dgm:spPr/>
      <dgm:t>
        <a:bodyPr/>
        <a:lstStyle/>
        <a:p>
          <a:r>
            <a:rPr lang="en-GB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Byrddau iechyd lleol</a:t>
          </a:r>
          <a:endParaRPr lang="en-US" sz="12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66AEB1-E912-4A13-8972-8029C92C279E}" type="parTrans" cxnId="{14DB6E7B-B591-4343-B050-3CB94BA56C43}">
      <dgm:prSet/>
      <dgm:spPr/>
      <dgm:t>
        <a:bodyPr/>
        <a:lstStyle/>
        <a:p>
          <a:endParaRPr lang="en-US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1CB886-6370-4488-9DB7-9CFDBCCA6B6B}" type="sibTrans" cxnId="{14DB6E7B-B591-4343-B050-3CB94BA56C43}">
      <dgm:prSet/>
      <dgm:spPr/>
      <dgm:t>
        <a:bodyPr/>
        <a:lstStyle/>
        <a:p>
          <a:endParaRPr lang="en-US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79BC56-6F22-4757-A4D0-B2A553D075E3}">
      <dgm:prSet phldrT="[Text]" custT="1"/>
      <dgm:spPr/>
      <dgm:t>
        <a:bodyPr/>
        <a:lstStyle/>
        <a:p>
          <a:r>
            <a:rPr lang="en-GB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Prosiectau </a:t>
          </a:r>
          <a:r>
            <a:rPr lang="en-GB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cydweithredol rhanbarthol </a:t>
          </a:r>
          <a:endParaRPr lang="en-US" sz="12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AC24EE-8FAC-49E8-B479-FFB506AE05F1}" type="parTrans" cxnId="{32DE4C0E-8796-4072-A95B-7EC702578761}">
      <dgm:prSet/>
      <dgm:spPr/>
      <dgm:t>
        <a:bodyPr/>
        <a:lstStyle/>
        <a:p>
          <a:endParaRPr lang="en-US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981743-6B8D-41A7-B549-5E66AE2A237A}" type="sibTrans" cxnId="{32DE4C0E-8796-4072-A95B-7EC702578761}">
      <dgm:prSet/>
      <dgm:spPr/>
      <dgm:t>
        <a:bodyPr/>
        <a:lstStyle/>
        <a:p>
          <a:endParaRPr lang="en-US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395975-BCD8-4B34-BF9D-55AD9A1B0FC4}">
      <dgm:prSet phldrT="[Text]" custT="1"/>
      <dgm:spPr/>
      <dgm:t>
        <a:bodyPr/>
        <a:lstStyle/>
        <a:p>
          <a:r>
            <a:rPr lang="en-GB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Llywodraethu cronfeydd cyfunol</a:t>
          </a:r>
          <a:endParaRPr lang="en-US" sz="12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93CF49-C7AC-4A95-899D-EE161DA1B3DD}" type="parTrans" cxnId="{30800897-93ED-421B-B3AD-0170EE9AFE78}">
      <dgm:prSet/>
      <dgm:spPr/>
      <dgm:t>
        <a:bodyPr/>
        <a:lstStyle/>
        <a:p>
          <a:endParaRPr lang="en-US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50B444-762D-4450-A9EB-06E0F9501A52}" type="sibTrans" cxnId="{30800897-93ED-421B-B3AD-0170EE9AFE78}">
      <dgm:prSet/>
      <dgm:spPr/>
      <dgm:t>
        <a:bodyPr/>
        <a:lstStyle/>
        <a:p>
          <a:endParaRPr lang="en-US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1CC856-B411-4AF9-8D11-62292B32AC37}">
      <dgm:prSet phldrT="[Text]" custT="1"/>
      <dgm:spPr/>
      <dgm:t>
        <a:bodyPr/>
        <a:lstStyle/>
        <a:p>
          <a:r>
            <a:rPr lang="en-GB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Byrddau </a:t>
          </a:r>
          <a:r>
            <a:rPr lang="en-GB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diogelu lleol</a:t>
          </a:r>
          <a:endParaRPr lang="en-US" sz="12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8F7C58-C88D-46C6-8277-9D1EF21F2F3D}" type="parTrans" cxnId="{FA445721-5E17-49AE-9B46-E6BF626D1C3E}">
      <dgm:prSet/>
      <dgm:spPr/>
      <dgm:t>
        <a:bodyPr/>
        <a:lstStyle/>
        <a:p>
          <a:endParaRPr lang="en-US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2CDF79-49F3-4BBD-9A4D-6BAAE9C58B48}" type="sibTrans" cxnId="{FA445721-5E17-49AE-9B46-E6BF626D1C3E}">
      <dgm:prSet/>
      <dgm:spPr/>
      <dgm:t>
        <a:bodyPr/>
        <a:lstStyle/>
        <a:p>
          <a:endParaRPr lang="en-US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19A937-F3C1-4199-BF75-BAFE4471283E}" type="pres">
      <dgm:prSet presAssocID="{CB74E5D6-8D55-4730-8AAD-A01D60E0D42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20036B2-9E8C-47EC-B449-5EFE3497FB74}" type="pres">
      <dgm:prSet presAssocID="{48653A85-69F4-4B05-8891-7BC20F1F9D78}" presName="centerShape" presStyleLbl="node0" presStyleIdx="0" presStyleCnt="1" custScaleX="159185" custScaleY="134132" custLinFactNeighborX="0"/>
      <dgm:spPr/>
      <dgm:t>
        <a:bodyPr/>
        <a:lstStyle/>
        <a:p>
          <a:endParaRPr lang="en-GB"/>
        </a:p>
      </dgm:t>
    </dgm:pt>
    <dgm:pt modelId="{8FFE7A76-D559-49C5-952A-64619DB16D54}" type="pres">
      <dgm:prSet presAssocID="{BD57822F-5A8F-4EF4-AED0-E8AED9E5C803}" presName="parTrans" presStyleLbl="sibTrans2D1" presStyleIdx="0" presStyleCnt="8"/>
      <dgm:spPr/>
      <dgm:t>
        <a:bodyPr/>
        <a:lstStyle/>
        <a:p>
          <a:endParaRPr lang="en-GB"/>
        </a:p>
      </dgm:t>
    </dgm:pt>
    <dgm:pt modelId="{B1D984B5-66EF-4F83-A71C-0377482C7C41}" type="pres">
      <dgm:prSet presAssocID="{BD57822F-5A8F-4EF4-AED0-E8AED9E5C803}" presName="connectorText" presStyleLbl="sibTrans2D1" presStyleIdx="0" presStyleCnt="8"/>
      <dgm:spPr/>
      <dgm:t>
        <a:bodyPr/>
        <a:lstStyle/>
        <a:p>
          <a:endParaRPr lang="en-GB"/>
        </a:p>
      </dgm:t>
    </dgm:pt>
    <dgm:pt modelId="{F7F92272-1A7F-4811-A03A-A04A91B116A6}" type="pres">
      <dgm:prSet presAssocID="{C8EFA3BC-F06C-4C6D-BD41-E14B038FDAD3}" presName="node" presStyleLbl="node1" presStyleIdx="0" presStyleCnt="8" custScaleX="178122" custScaleY="111949" custRadScaleRad="88120" custRadScaleInc="-201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466DC1-6F10-4B2B-95E6-B234AF97CDA4}" type="pres">
      <dgm:prSet presAssocID="{428CDCE5-2D31-4261-B44A-8E7D3831E487}" presName="parTrans" presStyleLbl="sibTrans2D1" presStyleIdx="1" presStyleCnt="8"/>
      <dgm:spPr/>
      <dgm:t>
        <a:bodyPr/>
        <a:lstStyle/>
        <a:p>
          <a:endParaRPr lang="en-GB"/>
        </a:p>
      </dgm:t>
    </dgm:pt>
    <dgm:pt modelId="{1DA1197E-4169-46C8-9350-AED3B0ED1C68}" type="pres">
      <dgm:prSet presAssocID="{428CDCE5-2D31-4261-B44A-8E7D3831E487}" presName="connectorText" presStyleLbl="sibTrans2D1" presStyleIdx="1" presStyleCnt="8"/>
      <dgm:spPr/>
      <dgm:t>
        <a:bodyPr/>
        <a:lstStyle/>
        <a:p>
          <a:endParaRPr lang="en-GB"/>
        </a:p>
      </dgm:t>
    </dgm:pt>
    <dgm:pt modelId="{16E509B9-0F68-4948-9DBE-ADF8A6EE8927}" type="pres">
      <dgm:prSet presAssocID="{15948479-5118-46D8-9E84-3D1885AD1B86}" presName="node" presStyleLbl="node1" presStyleIdx="1" presStyleCnt="8" custScaleX="135134" custScaleY="113305" custRadScaleRad="109618" custRadScaleInc="3717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2B594C4-0C55-472C-AFD3-1371B61D8766}" type="pres">
      <dgm:prSet presAssocID="{07C5BD17-85A5-4B80-AC55-8B496E0A8509}" presName="parTrans" presStyleLbl="sibTrans2D1" presStyleIdx="2" presStyleCnt="8"/>
      <dgm:spPr/>
      <dgm:t>
        <a:bodyPr/>
        <a:lstStyle/>
        <a:p>
          <a:endParaRPr lang="en-GB"/>
        </a:p>
      </dgm:t>
    </dgm:pt>
    <dgm:pt modelId="{B78A4F04-99EB-4225-9E30-6C91B23B1B50}" type="pres">
      <dgm:prSet presAssocID="{07C5BD17-85A5-4B80-AC55-8B496E0A8509}" presName="connectorText" presStyleLbl="sibTrans2D1" presStyleIdx="2" presStyleCnt="8"/>
      <dgm:spPr/>
      <dgm:t>
        <a:bodyPr/>
        <a:lstStyle/>
        <a:p>
          <a:endParaRPr lang="en-GB"/>
        </a:p>
      </dgm:t>
    </dgm:pt>
    <dgm:pt modelId="{AC0CD43C-E0BF-4903-8729-CA88C50F4723}" type="pres">
      <dgm:prSet presAssocID="{47163760-02B8-4173-B904-A7C6F75A2E82}" presName="node" presStyleLbl="node1" presStyleIdx="2" presStyleCnt="8" custScaleX="149855" custScaleY="105497" custRadScaleRad="97950" custRadScaleInc="-147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4A50FA8-A3F7-4C47-A413-5E69565F6943}" type="pres">
      <dgm:prSet presAssocID="{7582DABA-973A-4605-B432-C09F020D8866}" presName="parTrans" presStyleLbl="sibTrans2D1" presStyleIdx="3" presStyleCnt="8"/>
      <dgm:spPr/>
      <dgm:t>
        <a:bodyPr/>
        <a:lstStyle/>
        <a:p>
          <a:endParaRPr lang="en-GB"/>
        </a:p>
      </dgm:t>
    </dgm:pt>
    <dgm:pt modelId="{3EAEC0C8-5AC6-427D-875B-62CA0C09BEDB}" type="pres">
      <dgm:prSet presAssocID="{7582DABA-973A-4605-B432-C09F020D8866}" presName="connectorText" presStyleLbl="sibTrans2D1" presStyleIdx="3" presStyleCnt="8"/>
      <dgm:spPr/>
      <dgm:t>
        <a:bodyPr/>
        <a:lstStyle/>
        <a:p>
          <a:endParaRPr lang="en-GB"/>
        </a:p>
      </dgm:t>
    </dgm:pt>
    <dgm:pt modelId="{DC6E0DA3-72D3-481D-8522-0BDD4B6B351B}" type="pres">
      <dgm:prSet presAssocID="{00504282-54C0-417F-B469-F0A30A4D703B}" presName="node" presStyleLbl="node1" presStyleIdx="3" presStyleCnt="8" custScaleX="138654" custScaleY="114732" custRadScaleRad="93089" custRadScaleInc="-270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953C21C-735C-4056-A053-D7618F75D745}" type="pres">
      <dgm:prSet presAssocID="{4A66AEB1-E912-4A13-8972-8029C92C279E}" presName="parTrans" presStyleLbl="sibTrans2D1" presStyleIdx="4" presStyleCnt="8"/>
      <dgm:spPr/>
      <dgm:t>
        <a:bodyPr/>
        <a:lstStyle/>
        <a:p>
          <a:endParaRPr lang="en-GB"/>
        </a:p>
      </dgm:t>
    </dgm:pt>
    <dgm:pt modelId="{017E6F2A-C635-4C93-8F5A-BD0CEC0E9FC9}" type="pres">
      <dgm:prSet presAssocID="{4A66AEB1-E912-4A13-8972-8029C92C279E}" presName="connectorText" presStyleLbl="sibTrans2D1" presStyleIdx="4" presStyleCnt="8"/>
      <dgm:spPr/>
      <dgm:t>
        <a:bodyPr/>
        <a:lstStyle/>
        <a:p>
          <a:endParaRPr lang="en-GB"/>
        </a:p>
      </dgm:t>
    </dgm:pt>
    <dgm:pt modelId="{11CBA9B2-DAE2-4F81-AC41-0AF51865458D}" type="pres">
      <dgm:prSet presAssocID="{00501385-C5C4-4B71-B214-B46975185BF2}" presName="node" presStyleLbl="node1" presStyleIdx="4" presStyleCnt="8" custScaleX="111381" custScaleY="107609" custRadScaleRad="8671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DB99E5B-8176-4C6B-B2F3-D75D94A81472}" type="pres">
      <dgm:prSet presAssocID="{1CAC24EE-8FAC-49E8-B479-FFB506AE05F1}" presName="parTrans" presStyleLbl="sibTrans2D1" presStyleIdx="5" presStyleCnt="8"/>
      <dgm:spPr/>
      <dgm:t>
        <a:bodyPr/>
        <a:lstStyle/>
        <a:p>
          <a:endParaRPr lang="en-GB"/>
        </a:p>
      </dgm:t>
    </dgm:pt>
    <dgm:pt modelId="{FC81164F-E3DD-4C10-AA8C-5D7F53B6E355}" type="pres">
      <dgm:prSet presAssocID="{1CAC24EE-8FAC-49E8-B479-FFB506AE05F1}" presName="connectorText" presStyleLbl="sibTrans2D1" presStyleIdx="5" presStyleCnt="8"/>
      <dgm:spPr/>
      <dgm:t>
        <a:bodyPr/>
        <a:lstStyle/>
        <a:p>
          <a:endParaRPr lang="en-GB"/>
        </a:p>
      </dgm:t>
    </dgm:pt>
    <dgm:pt modelId="{4B9DF891-D50F-4B82-A13A-F0EC181FF06D}" type="pres">
      <dgm:prSet presAssocID="{0D79BC56-6F22-4757-A4D0-B2A553D075E3}" presName="node" presStyleLbl="node1" presStyleIdx="5" presStyleCnt="8" custScaleX="159675" custScaleY="107400" custRadScaleRad="97514" custRadScaleInc="2165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2661F0-AAC6-4AD0-A14A-B174E247CA63}" type="pres">
      <dgm:prSet presAssocID="{628F7C58-C88D-46C6-8277-9D1EF21F2F3D}" presName="parTrans" presStyleLbl="sibTrans2D1" presStyleIdx="6" presStyleCnt="8"/>
      <dgm:spPr/>
      <dgm:t>
        <a:bodyPr/>
        <a:lstStyle/>
        <a:p>
          <a:endParaRPr lang="en-GB"/>
        </a:p>
      </dgm:t>
    </dgm:pt>
    <dgm:pt modelId="{A7B4B030-E19B-444A-B8B1-C39EDBE4F47C}" type="pres">
      <dgm:prSet presAssocID="{628F7C58-C88D-46C6-8277-9D1EF21F2F3D}" presName="connectorText" presStyleLbl="sibTrans2D1" presStyleIdx="6" presStyleCnt="8"/>
      <dgm:spPr/>
      <dgm:t>
        <a:bodyPr/>
        <a:lstStyle/>
        <a:p>
          <a:endParaRPr lang="en-GB"/>
        </a:p>
      </dgm:t>
    </dgm:pt>
    <dgm:pt modelId="{816718C5-5CCC-42A1-987C-3BB5DFC6233A}" type="pres">
      <dgm:prSet presAssocID="{E21CC856-B411-4AF9-8D11-62292B32AC37}" presName="node" presStyleLbl="node1" presStyleIdx="6" presStyleCnt="8" custScaleX="115913" custScaleY="112626" custRadScaleRad="930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D3E6672-47B8-4F8B-88AD-E21B803206B1}" type="pres">
      <dgm:prSet presAssocID="{0693CF49-C7AC-4A95-899D-EE161DA1B3DD}" presName="parTrans" presStyleLbl="sibTrans2D1" presStyleIdx="7" presStyleCnt="8"/>
      <dgm:spPr/>
      <dgm:t>
        <a:bodyPr/>
        <a:lstStyle/>
        <a:p>
          <a:endParaRPr lang="en-GB"/>
        </a:p>
      </dgm:t>
    </dgm:pt>
    <dgm:pt modelId="{6ACE92B6-A6EB-4D42-AA8E-B9F66E84F46A}" type="pres">
      <dgm:prSet presAssocID="{0693CF49-C7AC-4A95-899D-EE161DA1B3DD}" presName="connectorText" presStyleLbl="sibTrans2D1" presStyleIdx="7" presStyleCnt="8"/>
      <dgm:spPr/>
      <dgm:t>
        <a:bodyPr/>
        <a:lstStyle/>
        <a:p>
          <a:endParaRPr lang="en-GB"/>
        </a:p>
      </dgm:t>
    </dgm:pt>
    <dgm:pt modelId="{FAA5F8FF-5FCB-4F9D-B206-9CDF44082E76}" type="pres">
      <dgm:prSet presAssocID="{E9395975-BCD8-4B34-BF9D-55AD9A1B0FC4}" presName="node" presStyleLbl="node1" presStyleIdx="7" presStyleCnt="8" custScaleX="152072" custScaleY="106178" custRadScaleRad="107181" custRadScaleInc="-4249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67BC4EC-7662-4105-906A-76D102AC6D0F}" type="presOf" srcId="{628F7C58-C88D-46C6-8277-9D1EF21F2F3D}" destId="{A7B4B030-E19B-444A-B8B1-C39EDBE4F47C}" srcOrd="1" destOrd="0" presId="urn:microsoft.com/office/officeart/2005/8/layout/radial5"/>
    <dgm:cxn modelId="{731790D9-F39A-4AEB-BFEE-E567F6829788}" type="presOf" srcId="{428CDCE5-2D31-4261-B44A-8E7D3831E487}" destId="{F0466DC1-6F10-4B2B-95E6-B234AF97CDA4}" srcOrd="0" destOrd="0" presId="urn:microsoft.com/office/officeart/2005/8/layout/radial5"/>
    <dgm:cxn modelId="{57AB9910-EA23-4459-B531-8B082AA87910}" type="presOf" srcId="{1CAC24EE-8FAC-49E8-B479-FFB506AE05F1}" destId="{EDB99E5B-8176-4C6B-B2F3-D75D94A81472}" srcOrd="0" destOrd="0" presId="urn:microsoft.com/office/officeart/2005/8/layout/radial5"/>
    <dgm:cxn modelId="{504A23FA-3987-4330-BD35-4A78C62C9554}" srcId="{48653A85-69F4-4B05-8891-7BC20F1F9D78}" destId="{15948479-5118-46D8-9E84-3D1885AD1B86}" srcOrd="1" destOrd="0" parTransId="{428CDCE5-2D31-4261-B44A-8E7D3831E487}" sibTransId="{CCC44E0D-8F92-4023-B442-6423AAAA06A0}"/>
    <dgm:cxn modelId="{2E5496E6-724B-4265-9246-16ACB118C414}" type="presOf" srcId="{E9395975-BCD8-4B34-BF9D-55AD9A1B0FC4}" destId="{FAA5F8FF-5FCB-4F9D-B206-9CDF44082E76}" srcOrd="0" destOrd="0" presId="urn:microsoft.com/office/officeart/2005/8/layout/radial5"/>
    <dgm:cxn modelId="{FA445721-5E17-49AE-9B46-E6BF626D1C3E}" srcId="{48653A85-69F4-4B05-8891-7BC20F1F9D78}" destId="{E21CC856-B411-4AF9-8D11-62292B32AC37}" srcOrd="6" destOrd="0" parTransId="{628F7C58-C88D-46C6-8277-9D1EF21F2F3D}" sibTransId="{5F2CDF79-49F3-4BBD-9A4D-6BAAE9C58B48}"/>
    <dgm:cxn modelId="{D75C5B76-0FCE-497B-8F38-FE922BB636FA}" type="presOf" srcId="{0D79BC56-6F22-4757-A4D0-B2A553D075E3}" destId="{4B9DF891-D50F-4B82-A13A-F0EC181FF06D}" srcOrd="0" destOrd="0" presId="urn:microsoft.com/office/officeart/2005/8/layout/radial5"/>
    <dgm:cxn modelId="{00BE69BE-DF86-4A51-9FF6-9300F31AA26C}" type="presOf" srcId="{428CDCE5-2D31-4261-B44A-8E7D3831E487}" destId="{1DA1197E-4169-46C8-9350-AED3B0ED1C68}" srcOrd="1" destOrd="0" presId="urn:microsoft.com/office/officeart/2005/8/layout/radial5"/>
    <dgm:cxn modelId="{E8D45062-8B16-4888-8061-97BD4C09F4C7}" type="presOf" srcId="{7582DABA-973A-4605-B432-C09F020D8866}" destId="{3EAEC0C8-5AC6-427D-875B-62CA0C09BEDB}" srcOrd="1" destOrd="0" presId="urn:microsoft.com/office/officeart/2005/8/layout/radial5"/>
    <dgm:cxn modelId="{83B8D40A-DA12-4914-83AC-AA80251F526E}" type="presOf" srcId="{0693CF49-C7AC-4A95-899D-EE161DA1B3DD}" destId="{6ACE92B6-A6EB-4D42-AA8E-B9F66E84F46A}" srcOrd="1" destOrd="0" presId="urn:microsoft.com/office/officeart/2005/8/layout/radial5"/>
    <dgm:cxn modelId="{C2312BC3-F86C-424E-B263-461DD12C04D7}" type="presOf" srcId="{15948479-5118-46D8-9E84-3D1885AD1B86}" destId="{16E509B9-0F68-4948-9DBE-ADF8A6EE8927}" srcOrd="0" destOrd="0" presId="urn:microsoft.com/office/officeart/2005/8/layout/radial5"/>
    <dgm:cxn modelId="{DCA419B5-14B0-4D60-8D7F-D941064CE8B8}" srcId="{CB74E5D6-8D55-4730-8AAD-A01D60E0D426}" destId="{48653A85-69F4-4B05-8891-7BC20F1F9D78}" srcOrd="0" destOrd="0" parTransId="{DF7D4576-7905-4208-A40B-81BE97516753}" sibTransId="{3DEB9B2B-1E68-4FF7-A7A9-54DF32CD082A}"/>
    <dgm:cxn modelId="{C1E269B7-D5B0-4DD2-BB3E-13B59ACD017F}" type="presOf" srcId="{BD57822F-5A8F-4EF4-AED0-E8AED9E5C803}" destId="{8FFE7A76-D559-49C5-952A-64619DB16D54}" srcOrd="0" destOrd="0" presId="urn:microsoft.com/office/officeart/2005/8/layout/radial5"/>
    <dgm:cxn modelId="{6678A668-7F7E-43C9-BCFE-2217939C44FC}" type="presOf" srcId="{BD57822F-5A8F-4EF4-AED0-E8AED9E5C803}" destId="{B1D984B5-66EF-4F83-A71C-0377482C7C41}" srcOrd="1" destOrd="0" presId="urn:microsoft.com/office/officeart/2005/8/layout/radial5"/>
    <dgm:cxn modelId="{FF173EFF-F211-4A15-BA67-20EBC4B57465}" srcId="{48653A85-69F4-4B05-8891-7BC20F1F9D78}" destId="{C8EFA3BC-F06C-4C6D-BD41-E14B038FDAD3}" srcOrd="0" destOrd="0" parTransId="{BD57822F-5A8F-4EF4-AED0-E8AED9E5C803}" sibTransId="{C50B196E-B39F-462A-8193-ED604DF49C52}"/>
    <dgm:cxn modelId="{1A1AADA5-1A63-4B35-8576-C1FC805D5EB5}" type="presOf" srcId="{47163760-02B8-4173-B904-A7C6F75A2E82}" destId="{AC0CD43C-E0BF-4903-8729-CA88C50F4723}" srcOrd="0" destOrd="0" presId="urn:microsoft.com/office/officeart/2005/8/layout/radial5"/>
    <dgm:cxn modelId="{32DE4C0E-8796-4072-A95B-7EC702578761}" srcId="{48653A85-69F4-4B05-8891-7BC20F1F9D78}" destId="{0D79BC56-6F22-4757-A4D0-B2A553D075E3}" srcOrd="5" destOrd="0" parTransId="{1CAC24EE-8FAC-49E8-B479-FFB506AE05F1}" sibTransId="{CF981743-6B8D-41A7-B549-5E66AE2A237A}"/>
    <dgm:cxn modelId="{DCF9FDD4-55CD-455E-B9B4-C612DDB09A99}" type="presOf" srcId="{7582DABA-973A-4605-B432-C09F020D8866}" destId="{14A50FA8-A3F7-4C47-A413-5E69565F6943}" srcOrd="0" destOrd="0" presId="urn:microsoft.com/office/officeart/2005/8/layout/radial5"/>
    <dgm:cxn modelId="{E36A17C0-EC53-4DB4-B496-771EFC59E062}" type="presOf" srcId="{C8EFA3BC-F06C-4C6D-BD41-E14B038FDAD3}" destId="{F7F92272-1A7F-4811-A03A-A04A91B116A6}" srcOrd="0" destOrd="0" presId="urn:microsoft.com/office/officeart/2005/8/layout/radial5"/>
    <dgm:cxn modelId="{E861F71B-B82F-4922-B3F2-515C48FA1213}" type="presOf" srcId="{4A66AEB1-E912-4A13-8972-8029C92C279E}" destId="{8953C21C-735C-4056-A053-D7618F75D745}" srcOrd="0" destOrd="0" presId="urn:microsoft.com/office/officeart/2005/8/layout/radial5"/>
    <dgm:cxn modelId="{30800897-93ED-421B-B3AD-0170EE9AFE78}" srcId="{48653A85-69F4-4B05-8891-7BC20F1F9D78}" destId="{E9395975-BCD8-4B34-BF9D-55AD9A1B0FC4}" srcOrd="7" destOrd="0" parTransId="{0693CF49-C7AC-4A95-899D-EE161DA1B3DD}" sibTransId="{BB50B444-762D-4450-A9EB-06E0F9501A52}"/>
    <dgm:cxn modelId="{4FC26E59-F1C3-4E13-9AFF-ED279A0A136B}" type="presOf" srcId="{CB74E5D6-8D55-4730-8AAD-A01D60E0D426}" destId="{D119A937-F3C1-4199-BF75-BAFE4471283E}" srcOrd="0" destOrd="0" presId="urn:microsoft.com/office/officeart/2005/8/layout/radial5"/>
    <dgm:cxn modelId="{513F85A2-B204-4661-8F3A-AADC202B74E3}" type="presOf" srcId="{48653A85-69F4-4B05-8891-7BC20F1F9D78}" destId="{220036B2-9E8C-47EC-B449-5EFE3497FB74}" srcOrd="0" destOrd="0" presId="urn:microsoft.com/office/officeart/2005/8/layout/radial5"/>
    <dgm:cxn modelId="{8395E7AF-637F-4BA4-9FFE-EF86E5168C9B}" type="presOf" srcId="{1CAC24EE-8FAC-49E8-B479-FFB506AE05F1}" destId="{FC81164F-E3DD-4C10-AA8C-5D7F53B6E355}" srcOrd="1" destOrd="0" presId="urn:microsoft.com/office/officeart/2005/8/layout/radial5"/>
    <dgm:cxn modelId="{A47B23EC-DADB-48CD-BABC-19CA3CB847D1}" type="presOf" srcId="{628F7C58-C88D-46C6-8277-9D1EF21F2F3D}" destId="{CF2661F0-AAC6-4AD0-A14A-B174E247CA63}" srcOrd="0" destOrd="0" presId="urn:microsoft.com/office/officeart/2005/8/layout/radial5"/>
    <dgm:cxn modelId="{292A42B0-BF7A-46E1-B766-51F2CE9F2966}" srcId="{48653A85-69F4-4B05-8891-7BC20F1F9D78}" destId="{47163760-02B8-4173-B904-A7C6F75A2E82}" srcOrd="2" destOrd="0" parTransId="{07C5BD17-85A5-4B80-AC55-8B496E0A8509}" sibTransId="{8BB684D0-47A9-438A-BF25-D29D6508AAC7}"/>
    <dgm:cxn modelId="{0632BF4A-6C86-4674-BD47-414896D30317}" type="presOf" srcId="{07C5BD17-85A5-4B80-AC55-8B496E0A8509}" destId="{B78A4F04-99EB-4225-9E30-6C91B23B1B50}" srcOrd="1" destOrd="0" presId="urn:microsoft.com/office/officeart/2005/8/layout/radial5"/>
    <dgm:cxn modelId="{04F0B4A6-B889-4878-8D90-6C9BC437D841}" type="presOf" srcId="{00504282-54C0-417F-B469-F0A30A4D703B}" destId="{DC6E0DA3-72D3-481D-8522-0BDD4B6B351B}" srcOrd="0" destOrd="0" presId="urn:microsoft.com/office/officeart/2005/8/layout/radial5"/>
    <dgm:cxn modelId="{5BE311FB-FF80-4FD4-B2C3-4ACFB440E9BB}" type="presOf" srcId="{07C5BD17-85A5-4B80-AC55-8B496E0A8509}" destId="{02B594C4-0C55-472C-AFD3-1371B61D8766}" srcOrd="0" destOrd="0" presId="urn:microsoft.com/office/officeart/2005/8/layout/radial5"/>
    <dgm:cxn modelId="{D3E38868-26E1-488C-AD7C-798921171F73}" type="presOf" srcId="{00501385-C5C4-4B71-B214-B46975185BF2}" destId="{11CBA9B2-DAE2-4F81-AC41-0AF51865458D}" srcOrd="0" destOrd="0" presId="urn:microsoft.com/office/officeart/2005/8/layout/radial5"/>
    <dgm:cxn modelId="{6D6EBF66-38D0-478D-8CF2-9B8EAD3AF787}" type="presOf" srcId="{E21CC856-B411-4AF9-8D11-62292B32AC37}" destId="{816718C5-5CCC-42A1-987C-3BB5DFC6233A}" srcOrd="0" destOrd="0" presId="urn:microsoft.com/office/officeart/2005/8/layout/radial5"/>
    <dgm:cxn modelId="{9AE3CBFD-7257-41AF-AB2B-F8A7CFCF00C1}" type="presOf" srcId="{0693CF49-C7AC-4A95-899D-EE161DA1B3DD}" destId="{5D3E6672-47B8-4F8B-88AD-E21B803206B1}" srcOrd="0" destOrd="0" presId="urn:microsoft.com/office/officeart/2005/8/layout/radial5"/>
    <dgm:cxn modelId="{C249067C-FFBF-4FFE-9092-B16E6AFCCB5D}" type="presOf" srcId="{4A66AEB1-E912-4A13-8972-8029C92C279E}" destId="{017E6F2A-C635-4C93-8F5A-BD0CEC0E9FC9}" srcOrd="1" destOrd="0" presId="urn:microsoft.com/office/officeart/2005/8/layout/radial5"/>
    <dgm:cxn modelId="{14DB6E7B-B591-4343-B050-3CB94BA56C43}" srcId="{48653A85-69F4-4B05-8891-7BC20F1F9D78}" destId="{00501385-C5C4-4B71-B214-B46975185BF2}" srcOrd="4" destOrd="0" parTransId="{4A66AEB1-E912-4A13-8972-8029C92C279E}" sibTransId="{2E1CB886-6370-4488-9DB7-9CFDBCCA6B6B}"/>
    <dgm:cxn modelId="{A5410A61-A8EB-4415-A8AD-6AA2AAF1E2B6}" srcId="{48653A85-69F4-4B05-8891-7BC20F1F9D78}" destId="{00504282-54C0-417F-B469-F0A30A4D703B}" srcOrd="3" destOrd="0" parTransId="{7582DABA-973A-4605-B432-C09F020D8866}" sibTransId="{FB4F5301-26EF-435B-BF49-46DC321A478C}"/>
    <dgm:cxn modelId="{98783AA5-ED3F-4ED8-8BE4-EBB48B487B34}" type="presParOf" srcId="{D119A937-F3C1-4199-BF75-BAFE4471283E}" destId="{220036B2-9E8C-47EC-B449-5EFE3497FB74}" srcOrd="0" destOrd="0" presId="urn:microsoft.com/office/officeart/2005/8/layout/radial5"/>
    <dgm:cxn modelId="{48E2EE3E-3E92-4792-8596-4AB6E77F63E1}" type="presParOf" srcId="{D119A937-F3C1-4199-BF75-BAFE4471283E}" destId="{8FFE7A76-D559-49C5-952A-64619DB16D54}" srcOrd="1" destOrd="0" presId="urn:microsoft.com/office/officeart/2005/8/layout/radial5"/>
    <dgm:cxn modelId="{C32061AF-54C0-4B44-99C3-8531415EAE73}" type="presParOf" srcId="{8FFE7A76-D559-49C5-952A-64619DB16D54}" destId="{B1D984B5-66EF-4F83-A71C-0377482C7C41}" srcOrd="0" destOrd="0" presId="urn:microsoft.com/office/officeart/2005/8/layout/radial5"/>
    <dgm:cxn modelId="{937CE6B4-2896-4A5F-BFC5-56843EEC5602}" type="presParOf" srcId="{D119A937-F3C1-4199-BF75-BAFE4471283E}" destId="{F7F92272-1A7F-4811-A03A-A04A91B116A6}" srcOrd="2" destOrd="0" presId="urn:microsoft.com/office/officeart/2005/8/layout/radial5"/>
    <dgm:cxn modelId="{6929342F-67C2-4F38-BE73-0E88AACF4CAB}" type="presParOf" srcId="{D119A937-F3C1-4199-BF75-BAFE4471283E}" destId="{F0466DC1-6F10-4B2B-95E6-B234AF97CDA4}" srcOrd="3" destOrd="0" presId="urn:microsoft.com/office/officeart/2005/8/layout/radial5"/>
    <dgm:cxn modelId="{BDB70515-C6BC-42E7-80AA-57B7B240EA1B}" type="presParOf" srcId="{F0466DC1-6F10-4B2B-95E6-B234AF97CDA4}" destId="{1DA1197E-4169-46C8-9350-AED3B0ED1C68}" srcOrd="0" destOrd="0" presId="urn:microsoft.com/office/officeart/2005/8/layout/radial5"/>
    <dgm:cxn modelId="{41E16DB0-6AC0-4263-B862-DAE6C888A2DB}" type="presParOf" srcId="{D119A937-F3C1-4199-BF75-BAFE4471283E}" destId="{16E509B9-0F68-4948-9DBE-ADF8A6EE8927}" srcOrd="4" destOrd="0" presId="urn:microsoft.com/office/officeart/2005/8/layout/radial5"/>
    <dgm:cxn modelId="{F378475F-C9F5-497E-94A6-B54E0601CA61}" type="presParOf" srcId="{D119A937-F3C1-4199-BF75-BAFE4471283E}" destId="{02B594C4-0C55-472C-AFD3-1371B61D8766}" srcOrd="5" destOrd="0" presId="urn:microsoft.com/office/officeart/2005/8/layout/radial5"/>
    <dgm:cxn modelId="{6455C5B1-0D46-4A94-8A75-B9E7E51349C3}" type="presParOf" srcId="{02B594C4-0C55-472C-AFD3-1371B61D8766}" destId="{B78A4F04-99EB-4225-9E30-6C91B23B1B50}" srcOrd="0" destOrd="0" presId="urn:microsoft.com/office/officeart/2005/8/layout/radial5"/>
    <dgm:cxn modelId="{AFC14616-260C-47FA-A054-9FEFB50D86E3}" type="presParOf" srcId="{D119A937-F3C1-4199-BF75-BAFE4471283E}" destId="{AC0CD43C-E0BF-4903-8729-CA88C50F4723}" srcOrd="6" destOrd="0" presId="urn:microsoft.com/office/officeart/2005/8/layout/radial5"/>
    <dgm:cxn modelId="{8068542F-0276-4ADC-914C-CF3BF80489F2}" type="presParOf" srcId="{D119A937-F3C1-4199-BF75-BAFE4471283E}" destId="{14A50FA8-A3F7-4C47-A413-5E69565F6943}" srcOrd="7" destOrd="0" presId="urn:microsoft.com/office/officeart/2005/8/layout/radial5"/>
    <dgm:cxn modelId="{8A4A9E83-60D4-4758-8DAF-4386CFFFCD91}" type="presParOf" srcId="{14A50FA8-A3F7-4C47-A413-5E69565F6943}" destId="{3EAEC0C8-5AC6-427D-875B-62CA0C09BEDB}" srcOrd="0" destOrd="0" presId="urn:microsoft.com/office/officeart/2005/8/layout/radial5"/>
    <dgm:cxn modelId="{BEDA7860-3625-4924-818A-FD88BBD5DEA8}" type="presParOf" srcId="{D119A937-F3C1-4199-BF75-BAFE4471283E}" destId="{DC6E0DA3-72D3-481D-8522-0BDD4B6B351B}" srcOrd="8" destOrd="0" presId="urn:microsoft.com/office/officeart/2005/8/layout/radial5"/>
    <dgm:cxn modelId="{58C6EF64-0ECA-4448-9314-4D0BEA10E00D}" type="presParOf" srcId="{D119A937-F3C1-4199-BF75-BAFE4471283E}" destId="{8953C21C-735C-4056-A053-D7618F75D745}" srcOrd="9" destOrd="0" presId="urn:microsoft.com/office/officeart/2005/8/layout/radial5"/>
    <dgm:cxn modelId="{5DAEC4D1-1F48-4945-942B-B7B8E6CB1270}" type="presParOf" srcId="{8953C21C-735C-4056-A053-D7618F75D745}" destId="{017E6F2A-C635-4C93-8F5A-BD0CEC0E9FC9}" srcOrd="0" destOrd="0" presId="urn:microsoft.com/office/officeart/2005/8/layout/radial5"/>
    <dgm:cxn modelId="{40123082-0584-4CC4-B293-803FFFE63337}" type="presParOf" srcId="{D119A937-F3C1-4199-BF75-BAFE4471283E}" destId="{11CBA9B2-DAE2-4F81-AC41-0AF51865458D}" srcOrd="10" destOrd="0" presId="urn:microsoft.com/office/officeart/2005/8/layout/radial5"/>
    <dgm:cxn modelId="{2045248F-6D47-45E0-BAAB-139BF7EED515}" type="presParOf" srcId="{D119A937-F3C1-4199-BF75-BAFE4471283E}" destId="{EDB99E5B-8176-4C6B-B2F3-D75D94A81472}" srcOrd="11" destOrd="0" presId="urn:microsoft.com/office/officeart/2005/8/layout/radial5"/>
    <dgm:cxn modelId="{9A5A5489-F157-4CBE-A451-B41305607EF4}" type="presParOf" srcId="{EDB99E5B-8176-4C6B-B2F3-D75D94A81472}" destId="{FC81164F-E3DD-4C10-AA8C-5D7F53B6E355}" srcOrd="0" destOrd="0" presId="urn:microsoft.com/office/officeart/2005/8/layout/radial5"/>
    <dgm:cxn modelId="{EF35293D-F52C-41E0-BA73-7B146467976F}" type="presParOf" srcId="{D119A937-F3C1-4199-BF75-BAFE4471283E}" destId="{4B9DF891-D50F-4B82-A13A-F0EC181FF06D}" srcOrd="12" destOrd="0" presId="urn:microsoft.com/office/officeart/2005/8/layout/radial5"/>
    <dgm:cxn modelId="{9B0BF531-DA24-48CD-A7F6-3FDEDD79A641}" type="presParOf" srcId="{D119A937-F3C1-4199-BF75-BAFE4471283E}" destId="{CF2661F0-AAC6-4AD0-A14A-B174E247CA63}" srcOrd="13" destOrd="0" presId="urn:microsoft.com/office/officeart/2005/8/layout/radial5"/>
    <dgm:cxn modelId="{B7B512E0-239A-49B7-A22E-161DAAF68DB5}" type="presParOf" srcId="{CF2661F0-AAC6-4AD0-A14A-B174E247CA63}" destId="{A7B4B030-E19B-444A-B8B1-C39EDBE4F47C}" srcOrd="0" destOrd="0" presId="urn:microsoft.com/office/officeart/2005/8/layout/radial5"/>
    <dgm:cxn modelId="{976E3FD5-46EF-43BF-9F2C-D345DFD18AD1}" type="presParOf" srcId="{D119A937-F3C1-4199-BF75-BAFE4471283E}" destId="{816718C5-5CCC-42A1-987C-3BB5DFC6233A}" srcOrd="14" destOrd="0" presId="urn:microsoft.com/office/officeart/2005/8/layout/radial5"/>
    <dgm:cxn modelId="{C0B2A1CC-57C4-4A33-9FDA-F5E12B601514}" type="presParOf" srcId="{D119A937-F3C1-4199-BF75-BAFE4471283E}" destId="{5D3E6672-47B8-4F8B-88AD-E21B803206B1}" srcOrd="15" destOrd="0" presId="urn:microsoft.com/office/officeart/2005/8/layout/radial5"/>
    <dgm:cxn modelId="{426A47CB-E4F4-4179-9DAF-E1D77C6BD111}" type="presParOf" srcId="{5D3E6672-47B8-4F8B-88AD-E21B803206B1}" destId="{6ACE92B6-A6EB-4D42-AA8E-B9F66E84F46A}" srcOrd="0" destOrd="0" presId="urn:microsoft.com/office/officeart/2005/8/layout/radial5"/>
    <dgm:cxn modelId="{17F4A64E-2DFD-4AC4-AC9A-D620B88ED1DA}" type="presParOf" srcId="{D119A937-F3C1-4199-BF75-BAFE4471283E}" destId="{FAA5F8FF-5FCB-4F9D-B206-9CDF44082E76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77F1CA-08EB-4AF6-BBA9-D37AC4B456CE}">
      <dsp:nvSpPr>
        <dsp:cNvPr id="0" name=""/>
        <dsp:cNvSpPr/>
      </dsp:nvSpPr>
      <dsp:spPr>
        <a:xfrm>
          <a:off x="2029" y="36651"/>
          <a:ext cx="8225540" cy="4489311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Set o adnoddau y gellir eu defnyddio gan arweinwyr strategol, rheolwyr a Byrddau Partneriaeth Rhanbarthol i’w helpu i ddeall eu dyletswyddau a’u cyfrifoldebau o dan y Ddeddf Gwasanaethau Cymdeithasol a Llesiant </a:t>
          </a:r>
          <a:r>
            <a:rPr lang="en-GB" sz="32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(Cymru) a </a:t>
          </a:r>
          <a:r>
            <a:rPr lang="en-GB" sz="32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rhoi’r Ddeddf honno ar waith hyd eithaf eu gallu yn eu sefydliadau a’u </a:t>
          </a:r>
          <a:r>
            <a:rPr lang="en-GB" sz="32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cymunedau</a:t>
          </a:r>
          <a:endParaRPr lang="en-GB" sz="32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1179" y="255801"/>
        <a:ext cx="7787240" cy="40510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9983B6-0D97-4353-AD19-78FFBAC58361}">
      <dsp:nvSpPr>
        <dsp:cNvPr id="0" name=""/>
        <dsp:cNvSpPr/>
      </dsp:nvSpPr>
      <dsp:spPr>
        <a:xfrm>
          <a:off x="0" y="0"/>
          <a:ext cx="8229599" cy="728537"/>
        </a:xfrm>
        <a:prstGeom prst="roundRect">
          <a:avLst>
            <a:gd name="adj" fmla="val 10000"/>
          </a:avLst>
        </a:prstGeom>
        <a:solidFill>
          <a:srgbClr val="4BACC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ts val="23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Cyfarwyddwyr ac uwch reolwyr mewn awdurdodau lleol (yn cynnwys gwasanaethau tai, addysg a gwasanaethau cymdeithasol)</a:t>
          </a:r>
        </a:p>
      </dsp:txBody>
      <dsp:txXfrm>
        <a:off x="1718773" y="0"/>
        <a:ext cx="6510826" cy="728537"/>
      </dsp:txXfrm>
    </dsp:sp>
    <dsp:sp modelId="{B606EB15-5C1B-4EF7-969D-1BBD20D443E3}">
      <dsp:nvSpPr>
        <dsp:cNvPr id="0" name=""/>
        <dsp:cNvSpPr/>
      </dsp:nvSpPr>
      <dsp:spPr>
        <a:xfrm>
          <a:off x="72853" y="72853"/>
          <a:ext cx="1645919" cy="58283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18D29A-D26C-400F-962D-364A710A7E50}">
      <dsp:nvSpPr>
        <dsp:cNvPr id="0" name=""/>
        <dsp:cNvSpPr/>
      </dsp:nvSpPr>
      <dsp:spPr>
        <a:xfrm>
          <a:off x="0" y="801391"/>
          <a:ext cx="8229599" cy="728537"/>
        </a:xfrm>
        <a:prstGeom prst="roundRect">
          <a:avLst>
            <a:gd name="adj" fmla="val 10000"/>
          </a:avLst>
        </a:prstGeom>
        <a:solidFill>
          <a:srgbClr val="49D1A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ts val="23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Aelodau etholedig</a:t>
          </a:r>
        </a:p>
      </dsp:txBody>
      <dsp:txXfrm>
        <a:off x="1718773" y="801391"/>
        <a:ext cx="6510826" cy="728537"/>
      </dsp:txXfrm>
    </dsp:sp>
    <dsp:sp modelId="{09C55BD3-4C8A-4277-A721-4548B66D31AF}">
      <dsp:nvSpPr>
        <dsp:cNvPr id="0" name=""/>
        <dsp:cNvSpPr/>
      </dsp:nvSpPr>
      <dsp:spPr>
        <a:xfrm>
          <a:off x="72853" y="874245"/>
          <a:ext cx="1645919" cy="58283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7000" b="-2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87D71B-7C86-425E-AF5D-9AD4C364601F}">
      <dsp:nvSpPr>
        <dsp:cNvPr id="0" name=""/>
        <dsp:cNvSpPr/>
      </dsp:nvSpPr>
      <dsp:spPr>
        <a:xfrm>
          <a:off x="0" y="1602782"/>
          <a:ext cx="8229599" cy="728537"/>
        </a:xfrm>
        <a:prstGeom prst="roundRect">
          <a:avLst>
            <a:gd name="adj" fmla="val 10000"/>
          </a:avLst>
        </a:prstGeom>
        <a:solidFill>
          <a:srgbClr val="47DC5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ts val="23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Uwch reolwyr ar gyfer partneriaeth mewn byrddau </a:t>
          </a:r>
          <a:r>
            <a:rPr lang="en-GB" sz="18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en-GB" sz="18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8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iechyd </a:t>
          </a:r>
          <a:r>
            <a:rPr lang="en-GB" sz="18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lleol </a:t>
          </a:r>
        </a:p>
      </dsp:txBody>
      <dsp:txXfrm>
        <a:off x="1718773" y="1602782"/>
        <a:ext cx="6510826" cy="728537"/>
      </dsp:txXfrm>
    </dsp:sp>
    <dsp:sp modelId="{5FF49729-88E9-446C-AA90-0AC1669B81CC}">
      <dsp:nvSpPr>
        <dsp:cNvPr id="0" name=""/>
        <dsp:cNvSpPr/>
      </dsp:nvSpPr>
      <dsp:spPr>
        <a:xfrm>
          <a:off x="72853" y="1675636"/>
          <a:ext cx="1645919" cy="58283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7000" b="-2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B178B1-A408-432C-8FF7-BACA800DF473}">
      <dsp:nvSpPr>
        <dsp:cNvPr id="0" name=""/>
        <dsp:cNvSpPr/>
      </dsp:nvSpPr>
      <dsp:spPr>
        <a:xfrm>
          <a:off x="0" y="2434423"/>
          <a:ext cx="8229599" cy="728537"/>
        </a:xfrm>
        <a:prstGeom prst="roundRect">
          <a:avLst>
            <a:gd name="adj" fmla="val 10000"/>
          </a:avLst>
        </a:prstGeom>
        <a:solidFill>
          <a:srgbClr val="8DE64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ts val="23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Aelodau bwrdd arweiniol ar fyrddau iechyd lleol </a:t>
          </a:r>
        </a:p>
      </dsp:txBody>
      <dsp:txXfrm>
        <a:off x="1718773" y="2434423"/>
        <a:ext cx="6510826" cy="728537"/>
      </dsp:txXfrm>
    </dsp:sp>
    <dsp:sp modelId="{485E152A-A372-4D96-99DA-315AA67D4868}">
      <dsp:nvSpPr>
        <dsp:cNvPr id="0" name=""/>
        <dsp:cNvSpPr/>
      </dsp:nvSpPr>
      <dsp:spPr>
        <a:xfrm>
          <a:off x="72853" y="2477027"/>
          <a:ext cx="1645919" cy="58283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2000" b="-5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AD346C-E06C-4772-A4AF-82E9394EA27D}">
      <dsp:nvSpPr>
        <dsp:cNvPr id="0" name=""/>
        <dsp:cNvSpPr/>
      </dsp:nvSpPr>
      <dsp:spPr>
        <a:xfrm>
          <a:off x="0" y="3205565"/>
          <a:ext cx="8229599" cy="728537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ts val="23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Uwch reolwyr mewn sefydliadau partner a sefydliadau trydydd sector perthnasol </a:t>
          </a:r>
        </a:p>
      </dsp:txBody>
      <dsp:txXfrm>
        <a:off x="1718773" y="3205565"/>
        <a:ext cx="6510826" cy="728537"/>
      </dsp:txXfrm>
    </dsp:sp>
    <dsp:sp modelId="{3AAEFE22-B93E-4E6B-8BDD-96B818970F34}">
      <dsp:nvSpPr>
        <dsp:cNvPr id="0" name=""/>
        <dsp:cNvSpPr/>
      </dsp:nvSpPr>
      <dsp:spPr>
        <a:xfrm>
          <a:off x="72853" y="3278419"/>
          <a:ext cx="1645919" cy="58283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2000" b="-5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9BC3BF-8EE0-42D4-B683-ACDD93DE22CF}">
      <dsp:nvSpPr>
        <dsp:cNvPr id="0" name=""/>
        <dsp:cNvSpPr/>
      </dsp:nvSpPr>
      <dsp:spPr>
        <a:xfrm>
          <a:off x="0" y="4006956"/>
          <a:ext cx="8229599" cy="728537"/>
        </a:xfrm>
        <a:prstGeom prst="roundRect">
          <a:avLst>
            <a:gd name="adj" fmla="val 10000"/>
          </a:avLst>
        </a:prstGeom>
        <a:solidFill>
          <a:srgbClr val="F7964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ts val="23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Cynrychiolwyr pobl sydd ag anghenion gofal a chymorth, a gofalwyr sy’n ymwneud â Byrddau Partneriaeth Rhanbarthol </a:t>
          </a:r>
        </a:p>
      </dsp:txBody>
      <dsp:txXfrm>
        <a:off x="1718773" y="4006956"/>
        <a:ext cx="6510826" cy="728537"/>
      </dsp:txXfrm>
    </dsp:sp>
    <dsp:sp modelId="{FA00B5CD-ED31-48CF-A3C3-9F2819850833}">
      <dsp:nvSpPr>
        <dsp:cNvPr id="0" name=""/>
        <dsp:cNvSpPr/>
      </dsp:nvSpPr>
      <dsp:spPr>
        <a:xfrm>
          <a:off x="72853" y="4079810"/>
          <a:ext cx="1645919" cy="58283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6000" b="-36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98ED3-FC17-4A04-A56B-352AFB2CE46A}">
      <dsp:nvSpPr>
        <dsp:cNvPr id="0" name=""/>
        <dsp:cNvSpPr/>
      </dsp:nvSpPr>
      <dsp:spPr>
        <a:xfrm>
          <a:off x="121" y="550602"/>
          <a:ext cx="1698548" cy="782168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Y Bwrdd</a:t>
          </a:r>
        </a:p>
      </dsp:txBody>
      <dsp:txXfrm>
        <a:off x="121" y="550602"/>
        <a:ext cx="1698548" cy="521445"/>
      </dsp:txXfrm>
    </dsp:sp>
    <dsp:sp modelId="{4037F43D-4B57-4D02-A1A9-B6B94E3F4D09}">
      <dsp:nvSpPr>
        <dsp:cNvPr id="0" name=""/>
        <dsp:cNvSpPr/>
      </dsp:nvSpPr>
      <dsp:spPr>
        <a:xfrm>
          <a:off x="319161" y="1072048"/>
          <a:ext cx="1796303" cy="2728687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Gosod y weledigaeth a’r cyfeiriad a sefydlu’r fframwaith a fydd yn sail i’w </a:t>
          </a:r>
          <a:r>
            <a:rPr lang="en-GB" sz="1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waith</a:t>
          </a:r>
          <a:endParaRPr lang="en-GB" sz="14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1773" y="1124660"/>
        <a:ext cx="1691079" cy="2623463"/>
      </dsp:txXfrm>
    </dsp:sp>
    <dsp:sp modelId="{6574BF71-C6E7-497E-9BE8-12AB46EA08AF}">
      <dsp:nvSpPr>
        <dsp:cNvPr id="0" name=""/>
        <dsp:cNvSpPr/>
      </dsp:nvSpPr>
      <dsp:spPr>
        <a:xfrm>
          <a:off x="1983203" y="587711"/>
          <a:ext cx="603208" cy="447227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83203" y="677156"/>
        <a:ext cx="469040" cy="268337"/>
      </dsp:txXfrm>
    </dsp:sp>
    <dsp:sp modelId="{E0B1DC12-B618-4C1B-A162-D57A5859FE03}">
      <dsp:nvSpPr>
        <dsp:cNvPr id="0" name=""/>
        <dsp:cNvSpPr/>
      </dsp:nvSpPr>
      <dsp:spPr>
        <a:xfrm>
          <a:off x="2836800" y="550602"/>
          <a:ext cx="1796303" cy="782168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Cyfarfodydd </a:t>
          </a:r>
          <a:r>
            <a:rPr lang="en-GB" sz="1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en-GB" sz="1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y </a:t>
          </a:r>
          <a:r>
            <a:rPr lang="en-GB" sz="14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Bwrdd</a:t>
          </a:r>
        </a:p>
      </dsp:txBody>
      <dsp:txXfrm>
        <a:off x="2836800" y="550602"/>
        <a:ext cx="1796303" cy="521445"/>
      </dsp:txXfrm>
    </dsp:sp>
    <dsp:sp modelId="{58F5A96E-C4BE-4656-AFC9-3BD48C582EBB}">
      <dsp:nvSpPr>
        <dsp:cNvPr id="0" name=""/>
        <dsp:cNvSpPr/>
      </dsp:nvSpPr>
      <dsp:spPr>
        <a:xfrm>
          <a:off x="3204718" y="1072048"/>
          <a:ext cx="1796303" cy="27286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Sicrhau bod ganddo’r wybodaeth ddiweddaraf am weithgareddau </a:t>
          </a:r>
          <a:r>
            <a:rPr lang="en-GB" sz="1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en-GB" sz="1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 </a:t>
          </a:r>
          <a:r>
            <a:rPr lang="en-GB" sz="14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chynnydd tuag at gyflawni ei </a:t>
          </a:r>
          <a:r>
            <a:rPr lang="en-GB" sz="1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weledigaeth</a:t>
          </a:r>
          <a:endParaRPr lang="en-GB" sz="14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Gwneud penderfyniadau </a:t>
          </a:r>
          <a:r>
            <a:rPr lang="en-GB" sz="1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en-GB" sz="1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 </a:t>
          </a:r>
          <a:r>
            <a:rPr lang="en-GB" sz="14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alluogi’r Bwrdd </a:t>
          </a:r>
          <a:r>
            <a:rPr lang="en-GB" sz="1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en-GB" sz="1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 </a:t>
          </a:r>
          <a:r>
            <a:rPr lang="en-GB" sz="14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gyflawni ei </a:t>
          </a:r>
          <a:r>
            <a:rPr lang="en-GB" sz="1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weledigaeth</a:t>
          </a:r>
          <a:endParaRPr lang="en-GB" sz="14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57330" y="1124660"/>
        <a:ext cx="1691079" cy="2623463"/>
      </dsp:txXfrm>
    </dsp:sp>
    <dsp:sp modelId="{B4265CD3-BB54-4F80-9DED-78E6B14A13BA}">
      <dsp:nvSpPr>
        <dsp:cNvPr id="0" name=""/>
        <dsp:cNvSpPr/>
      </dsp:nvSpPr>
      <dsp:spPr>
        <a:xfrm>
          <a:off x="4905417" y="587711"/>
          <a:ext cx="577303" cy="447227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05417" y="677156"/>
        <a:ext cx="443135" cy="268337"/>
      </dsp:txXfrm>
    </dsp:sp>
    <dsp:sp modelId="{5495D196-5D29-4118-BC1C-F347BE3C7EC5}">
      <dsp:nvSpPr>
        <dsp:cNvPr id="0" name=""/>
        <dsp:cNvSpPr/>
      </dsp:nvSpPr>
      <dsp:spPr>
        <a:xfrm>
          <a:off x="5722356" y="550602"/>
          <a:ext cx="1796303" cy="782168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Strwythurau a staff cymorth y sefydliad</a:t>
          </a:r>
        </a:p>
      </dsp:txBody>
      <dsp:txXfrm>
        <a:off x="5722356" y="550602"/>
        <a:ext cx="1796303" cy="521445"/>
      </dsp:txXfrm>
    </dsp:sp>
    <dsp:sp modelId="{7B4AF5E4-FA2F-4EC5-871F-A2953804E193}">
      <dsp:nvSpPr>
        <dsp:cNvPr id="0" name=""/>
        <dsp:cNvSpPr/>
      </dsp:nvSpPr>
      <dsp:spPr>
        <a:xfrm>
          <a:off x="6090274" y="1072048"/>
          <a:ext cx="1796303" cy="27286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Gwneud penderfyniadau yn unol â’r weledigaeth </a:t>
          </a:r>
          <a:r>
            <a:rPr lang="en-GB" sz="1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en-GB" sz="1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a’r cynlluniau</a:t>
          </a:r>
          <a:endParaRPr lang="en-GB" sz="14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Adrodd yn ôl </a:t>
          </a:r>
          <a:r>
            <a:rPr lang="en-GB" sz="1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en-GB" sz="1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i’r Bwrdd</a:t>
          </a:r>
          <a:endParaRPr lang="en-GB" sz="14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42886" y="1124660"/>
        <a:ext cx="1691079" cy="26234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888151-4BDB-4D1A-9330-67AFD1F9906F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9FEC32-1065-4308-B4A7-D9E8BCE887C8}">
      <dsp:nvSpPr>
        <dsp:cNvPr id="0" name=""/>
        <dsp:cNvSpPr/>
      </dsp:nvSpPr>
      <dsp:spPr>
        <a:xfrm>
          <a:off x="350606" y="229141"/>
          <a:ext cx="7476368" cy="4581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362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/>
            <a:t>Dysgu ac arfer eich rôl a chynnal y weledigaeth</a:t>
          </a:r>
        </a:p>
      </dsp:txBody>
      <dsp:txXfrm>
        <a:off x="350606" y="229141"/>
        <a:ext cx="7476368" cy="458108"/>
      </dsp:txXfrm>
    </dsp:sp>
    <dsp:sp modelId="{8E322B6E-0A05-4882-913B-2AADE52E80AE}">
      <dsp:nvSpPr>
        <dsp:cNvPr id="0" name=""/>
        <dsp:cNvSpPr/>
      </dsp:nvSpPr>
      <dsp:spPr>
        <a:xfrm>
          <a:off x="64288" y="171877"/>
          <a:ext cx="572636" cy="572636"/>
        </a:xfrm>
        <a:prstGeom prst="ellipse">
          <a:avLst/>
        </a:prstGeom>
        <a:blipFill dpi="0"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A9B5D3-F66B-4562-A863-DCEB51E99BCD}">
      <dsp:nvSpPr>
        <dsp:cNvPr id="0" name=""/>
        <dsp:cNvSpPr/>
      </dsp:nvSpPr>
      <dsp:spPr>
        <a:xfrm>
          <a:off x="727432" y="916217"/>
          <a:ext cx="7099542" cy="45810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362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/>
            <a:t>Gofalu bod eich Bwrdd yn gosod cyfeiriad pendant</a:t>
          </a:r>
        </a:p>
      </dsp:txBody>
      <dsp:txXfrm>
        <a:off x="727432" y="916217"/>
        <a:ext cx="7099542" cy="458108"/>
      </dsp:txXfrm>
    </dsp:sp>
    <dsp:sp modelId="{A53B8812-31AA-4BE5-8045-C7F45F37EC51}">
      <dsp:nvSpPr>
        <dsp:cNvPr id="0" name=""/>
        <dsp:cNvSpPr/>
      </dsp:nvSpPr>
      <dsp:spPr>
        <a:xfrm>
          <a:off x="441114" y="858954"/>
          <a:ext cx="572636" cy="572636"/>
        </a:xfrm>
        <a:prstGeom prst="ellipse">
          <a:avLst/>
        </a:prstGeom>
        <a:blipFill dpi="0" rotWithShape="0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E16E0F-649E-498E-B0A0-0ADC386FF8A2}">
      <dsp:nvSpPr>
        <dsp:cNvPr id="0" name=""/>
        <dsp:cNvSpPr/>
      </dsp:nvSpPr>
      <dsp:spPr>
        <a:xfrm>
          <a:off x="899745" y="1603293"/>
          <a:ext cx="6927229" cy="45810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362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/>
            <a:t>Gofalu cywirdeb a llywodraethu da</a:t>
          </a:r>
        </a:p>
      </dsp:txBody>
      <dsp:txXfrm>
        <a:off x="899745" y="1603293"/>
        <a:ext cx="6927229" cy="458108"/>
      </dsp:txXfrm>
    </dsp:sp>
    <dsp:sp modelId="{CC07C349-9E23-4F84-BDEA-A520DA70CA03}">
      <dsp:nvSpPr>
        <dsp:cNvPr id="0" name=""/>
        <dsp:cNvSpPr/>
      </dsp:nvSpPr>
      <dsp:spPr>
        <a:xfrm>
          <a:off x="613427" y="1546030"/>
          <a:ext cx="572636" cy="572636"/>
        </a:xfrm>
        <a:prstGeom prst="ellipse">
          <a:avLst/>
        </a:prstGeom>
        <a:blipFill dpi="0" rotWithShape="0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A9C7A1-8D55-4D8E-B3B8-23B4CC769E8F}">
      <dsp:nvSpPr>
        <dsp:cNvPr id="0" name=""/>
        <dsp:cNvSpPr/>
      </dsp:nvSpPr>
      <dsp:spPr>
        <a:xfrm>
          <a:off x="899745" y="2289935"/>
          <a:ext cx="6927229" cy="45810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362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/>
            <a:t>Defnyddio’ch profiad i gyfrannu, a gwarchod rhag gwrthdaro â’ch buddiannau eich hun</a:t>
          </a:r>
        </a:p>
      </dsp:txBody>
      <dsp:txXfrm>
        <a:off x="899745" y="2289935"/>
        <a:ext cx="6927229" cy="458108"/>
      </dsp:txXfrm>
    </dsp:sp>
    <dsp:sp modelId="{1CC16EE5-C277-4E73-9737-907A14CA944E}">
      <dsp:nvSpPr>
        <dsp:cNvPr id="0" name=""/>
        <dsp:cNvSpPr/>
      </dsp:nvSpPr>
      <dsp:spPr>
        <a:xfrm>
          <a:off x="613427" y="2232671"/>
          <a:ext cx="572636" cy="572636"/>
        </a:xfrm>
        <a:prstGeom prst="ellipse">
          <a:avLst/>
        </a:prstGeom>
        <a:blipFill dpi="0" rotWithShape="0"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58234D-5269-4744-BE19-9101B002D689}">
      <dsp:nvSpPr>
        <dsp:cNvPr id="0" name=""/>
        <dsp:cNvSpPr/>
      </dsp:nvSpPr>
      <dsp:spPr>
        <a:xfrm>
          <a:off x="727432" y="2977011"/>
          <a:ext cx="7099542" cy="45810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362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/>
            <a:t>Bod yn wrthrychol ac yn rhesymegol, yn ddisgybledig ac yn drefnus</a:t>
          </a:r>
        </a:p>
      </dsp:txBody>
      <dsp:txXfrm>
        <a:off x="727432" y="2977011"/>
        <a:ext cx="7099542" cy="458108"/>
      </dsp:txXfrm>
    </dsp:sp>
    <dsp:sp modelId="{D3E258BB-F5E6-4919-A8A3-BFE18DD23433}">
      <dsp:nvSpPr>
        <dsp:cNvPr id="0" name=""/>
        <dsp:cNvSpPr/>
      </dsp:nvSpPr>
      <dsp:spPr>
        <a:xfrm>
          <a:off x="441114" y="2919747"/>
          <a:ext cx="572636" cy="572636"/>
        </a:xfrm>
        <a:prstGeom prst="ellipse">
          <a:avLst/>
        </a:prstGeom>
        <a:blipFill dpi="0" rotWithShape="0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843ECF-35F9-492F-8367-F4D204AC7D4A}">
      <dsp:nvSpPr>
        <dsp:cNvPr id="0" name=""/>
        <dsp:cNvSpPr/>
      </dsp:nvSpPr>
      <dsp:spPr>
        <a:xfrm>
          <a:off x="350606" y="3664087"/>
          <a:ext cx="7476368" cy="4581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362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/>
            <a:t>Bod yn ddiwyd ac yn ymholgar chraff; gwneud rheolwyr yn atebol</a:t>
          </a:r>
        </a:p>
      </dsp:txBody>
      <dsp:txXfrm>
        <a:off x="350606" y="3664087"/>
        <a:ext cx="7476368" cy="458108"/>
      </dsp:txXfrm>
    </dsp:sp>
    <dsp:sp modelId="{1C603CC5-49DB-4F47-842B-EE28669AF95F}">
      <dsp:nvSpPr>
        <dsp:cNvPr id="0" name=""/>
        <dsp:cNvSpPr/>
      </dsp:nvSpPr>
      <dsp:spPr>
        <a:xfrm>
          <a:off x="64288" y="3606824"/>
          <a:ext cx="572636" cy="572636"/>
        </a:xfrm>
        <a:prstGeom prst="ellipse">
          <a:avLst/>
        </a:prstGeom>
        <a:blipFill dpi="0" rotWithShape="0"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E717AD-627D-4A11-89D1-31E435706951}">
      <dsp:nvSpPr>
        <dsp:cNvPr id="0" name=""/>
        <dsp:cNvSpPr/>
      </dsp:nvSpPr>
      <dsp:spPr>
        <a:xfrm>
          <a:off x="7294" y="105970"/>
          <a:ext cx="3768902" cy="403200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Byrddau effeithiol</a:t>
          </a:r>
        </a:p>
      </dsp:txBody>
      <dsp:txXfrm>
        <a:off x="7294" y="105970"/>
        <a:ext cx="3768902" cy="403200"/>
      </dsp:txXfrm>
    </dsp:sp>
    <dsp:sp modelId="{51134D43-A26C-49CF-AA06-0444FD77F836}">
      <dsp:nvSpPr>
        <dsp:cNvPr id="0" name=""/>
        <dsp:cNvSpPr/>
      </dsp:nvSpPr>
      <dsp:spPr>
        <a:xfrm>
          <a:off x="0" y="508768"/>
          <a:ext cx="3775164" cy="3696174"/>
        </a:xfrm>
        <a:prstGeom prst="rect">
          <a:avLst/>
        </a:prstGeom>
        <a:solidFill>
          <a:schemeClr val="bg1">
            <a:lumMod val="85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Maent yn hapus yn gweithredu’n strategol ac nid ydynt yn ymyrryd yn y penderfyniadau rheoli </a:t>
          </a:r>
          <a:r>
            <a:rPr lang="en-GB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gweithredol</a:t>
          </a:r>
          <a:endParaRPr lang="en-GB" sz="1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Maent yn gweithio gyda rhanddeiliaid allweddol a threfniadau llywodraethu eraill </a:t>
          </a:r>
          <a:r>
            <a:rPr lang="en-GB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 </a:t>
          </a:r>
          <a:r>
            <a:rPr lang="en-GB" sz="1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sicrhau cysondeb a’u bod yn pennu’r un </a:t>
          </a:r>
          <a:r>
            <a:rPr lang="en-GB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blaenoriaethau</a:t>
          </a:r>
          <a:endParaRPr lang="en-GB" sz="1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Maent yn gweithio’n dda gyda staff i sicrhau eu bod yn gweithredu ar </a:t>
          </a:r>
          <a:r>
            <a:rPr lang="en-GB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benderfyniadau</a:t>
          </a:r>
          <a:endParaRPr lang="en-GB" sz="1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Maent yn dirprwyo’n glir i is-grwpiau, pwyllgorau ac ati i gyflwyno camau gweithredu. Maent yn gosod amserlenni a </a:t>
          </a:r>
          <a:r>
            <a:rPr lang="en-GB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disgwyliadau</a:t>
          </a:r>
          <a:endParaRPr lang="en-GB" sz="1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508768"/>
        <a:ext cx="3775164" cy="3696174"/>
      </dsp:txXfrm>
    </dsp:sp>
    <dsp:sp modelId="{D496C7EB-8877-40FE-B4C1-9C6FC8F95166}">
      <dsp:nvSpPr>
        <dsp:cNvPr id="0" name=""/>
        <dsp:cNvSpPr/>
      </dsp:nvSpPr>
      <dsp:spPr>
        <a:xfrm>
          <a:off x="4189160" y="166808"/>
          <a:ext cx="3685734" cy="403200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Byrddau gwael</a:t>
          </a:r>
        </a:p>
      </dsp:txBody>
      <dsp:txXfrm>
        <a:off x="4189160" y="166808"/>
        <a:ext cx="3685734" cy="403200"/>
      </dsp:txXfrm>
    </dsp:sp>
    <dsp:sp modelId="{2C9006FE-92E6-48ED-A553-80A88536905A}">
      <dsp:nvSpPr>
        <dsp:cNvPr id="0" name=""/>
        <dsp:cNvSpPr/>
      </dsp:nvSpPr>
      <dsp:spPr>
        <a:xfrm>
          <a:off x="4185681" y="559200"/>
          <a:ext cx="3701018" cy="3614521"/>
        </a:xfrm>
        <a:prstGeom prst="rect">
          <a:avLst/>
        </a:prstGeom>
        <a:solidFill>
          <a:schemeClr val="bg1">
            <a:lumMod val="85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Cyfraddau presenoldeb gwael gan aelodau’r Bwrdd, lefelau ymgysylltu </a:t>
          </a:r>
          <a:r>
            <a:rPr lang="en-GB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isel</a:t>
          </a:r>
          <a:endParaRPr lang="en-GB" sz="1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Cyfarfodydd aneffeithiol a reolir yn wael sy’n golygu nad yw materion yn cael eu </a:t>
          </a:r>
          <a:r>
            <a:rPr lang="en-GB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datrys</a:t>
          </a:r>
          <a:endParaRPr lang="en-GB" sz="1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Perthynas wael rhwng aelodau </a:t>
          </a:r>
          <a:r>
            <a:rPr lang="en-GB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en-GB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sy’n </a:t>
          </a:r>
          <a:r>
            <a:rPr lang="en-GB" sz="1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golygu ei bod hi’n amhosibl cydweithredu a gwneud penderfyniadau ar y </a:t>
          </a:r>
          <a:r>
            <a:rPr lang="en-GB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cyd</a:t>
          </a:r>
          <a:endParaRPr lang="en-GB" sz="1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Rhai unigolion yn tra-arglwyddiaethu mewn </a:t>
          </a:r>
          <a:r>
            <a:rPr lang="en-GB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cyfarfodydd</a:t>
          </a:r>
          <a:endParaRPr lang="en-GB" sz="1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85681" y="559200"/>
        <a:ext cx="3701018" cy="361452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1F3454-09F1-4434-BA6A-BEE62C481723}">
      <dsp:nvSpPr>
        <dsp:cNvPr id="0" name=""/>
        <dsp:cNvSpPr/>
      </dsp:nvSpPr>
      <dsp:spPr>
        <a:xfrm>
          <a:off x="0" y="113994"/>
          <a:ext cx="7886699" cy="6464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>
              <a:latin typeface="Arial" panose="020B0604020202020204" pitchFamily="34" charset="0"/>
              <a:cs typeface="Arial" panose="020B0604020202020204" pitchFamily="34" charset="0"/>
            </a:rPr>
            <a:t>Amcanion realistig wedi’u hamlinellu o’r cychwyn</a:t>
          </a:r>
        </a:p>
      </dsp:txBody>
      <dsp:txXfrm>
        <a:off x="31556" y="145550"/>
        <a:ext cx="7823587" cy="583313"/>
      </dsp:txXfrm>
    </dsp:sp>
    <dsp:sp modelId="{618F8F32-8DFB-4330-9551-C8FF11C72C43}">
      <dsp:nvSpPr>
        <dsp:cNvPr id="0" name=""/>
        <dsp:cNvSpPr/>
      </dsp:nvSpPr>
      <dsp:spPr>
        <a:xfrm>
          <a:off x="0" y="818198"/>
          <a:ext cx="7886699" cy="64642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>
              <a:latin typeface="Arial" panose="020B0604020202020204" pitchFamily="34" charset="0"/>
              <a:cs typeface="Arial" panose="020B0604020202020204" pitchFamily="34" charset="0"/>
            </a:rPr>
            <a:t>Cwmpas clir ar gyfer y tasgau o’n blaenau</a:t>
          </a:r>
        </a:p>
      </dsp:txBody>
      <dsp:txXfrm>
        <a:off x="31556" y="849754"/>
        <a:ext cx="7823587" cy="583313"/>
      </dsp:txXfrm>
    </dsp:sp>
    <dsp:sp modelId="{767ACB4B-2AC9-430A-AB19-41ECE4BE4CCF}">
      <dsp:nvSpPr>
        <dsp:cNvPr id="0" name=""/>
        <dsp:cNvSpPr/>
      </dsp:nvSpPr>
      <dsp:spPr>
        <a:xfrm>
          <a:off x="0" y="1504764"/>
          <a:ext cx="7886699" cy="64642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>
              <a:latin typeface="Arial" panose="020B0604020202020204" pitchFamily="34" charset="0"/>
              <a:cs typeface="Arial" panose="020B0604020202020204" pitchFamily="34" charset="0"/>
            </a:rPr>
            <a:t>Cyd-ddealltwriaeth o’r gwahaniaeth rhwng ateb perffaith i broblem ac ateb sy’n ‘ddigon da’</a:t>
          </a:r>
        </a:p>
      </dsp:txBody>
      <dsp:txXfrm>
        <a:off x="31556" y="1536320"/>
        <a:ext cx="7823587" cy="583313"/>
      </dsp:txXfrm>
    </dsp:sp>
    <dsp:sp modelId="{874B3E7A-0060-4500-8CB6-97447A29510C}">
      <dsp:nvSpPr>
        <dsp:cNvPr id="0" name=""/>
        <dsp:cNvSpPr/>
      </dsp:nvSpPr>
      <dsp:spPr>
        <a:xfrm>
          <a:off x="0" y="2200149"/>
          <a:ext cx="7886699" cy="64642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>
              <a:latin typeface="Arial" panose="020B0604020202020204" pitchFamily="34" charset="0"/>
              <a:cs typeface="Arial" panose="020B0604020202020204" pitchFamily="34" charset="0"/>
            </a:rPr>
            <a:t>Cadarn, seiliedig ar dystiolaeth – yn hytrach na thystiolaeth eilaidd yn unig</a:t>
          </a:r>
        </a:p>
      </dsp:txBody>
      <dsp:txXfrm>
        <a:off x="31556" y="2231705"/>
        <a:ext cx="7823587" cy="583313"/>
      </dsp:txXfrm>
    </dsp:sp>
    <dsp:sp modelId="{9DEF4CB9-3AFD-4FCF-84FF-A9E57145C934}">
      <dsp:nvSpPr>
        <dsp:cNvPr id="0" name=""/>
        <dsp:cNvSpPr/>
      </dsp:nvSpPr>
      <dsp:spPr>
        <a:xfrm>
          <a:off x="0" y="2895533"/>
          <a:ext cx="7886699" cy="64642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>
              <a:latin typeface="Arial" panose="020B0604020202020204" pitchFamily="34" charset="0"/>
              <a:cs typeface="Arial" panose="020B0604020202020204" pitchFamily="34" charset="0"/>
            </a:rPr>
            <a:t>Diwallu angen sydd wedi’i nodi, yn hytrach na rhywbeth sy’n ffasiynol ar hyn o bryd</a:t>
          </a:r>
        </a:p>
      </dsp:txBody>
      <dsp:txXfrm>
        <a:off x="31556" y="2927089"/>
        <a:ext cx="7823587" cy="583313"/>
      </dsp:txXfrm>
    </dsp:sp>
    <dsp:sp modelId="{DD714E5E-C4B9-4C34-AA25-49F422FF2A66}">
      <dsp:nvSpPr>
        <dsp:cNvPr id="0" name=""/>
        <dsp:cNvSpPr/>
      </dsp:nvSpPr>
      <dsp:spPr>
        <a:xfrm>
          <a:off x="0" y="3590918"/>
          <a:ext cx="7886699" cy="6464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>
              <a:latin typeface="Arial" panose="020B0604020202020204" pitchFamily="34" charset="0"/>
              <a:cs typeface="Arial" panose="020B0604020202020204" pitchFamily="34" charset="0"/>
            </a:rPr>
            <a:t>Gwneud penderfyniad trwy gydweithredu a gwaith partneriaeth, ond cydnabod bod gwahanol bobl yn cyfrannu gwahanol sgiliau a safbwyntiau</a:t>
          </a:r>
        </a:p>
      </dsp:txBody>
      <dsp:txXfrm>
        <a:off x="31556" y="3622474"/>
        <a:ext cx="7823587" cy="58331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F9C73D-013A-463C-A392-811FFE7FD6AA}">
      <dsp:nvSpPr>
        <dsp:cNvPr id="0" name=""/>
        <dsp:cNvSpPr/>
      </dsp:nvSpPr>
      <dsp:spPr>
        <a:xfrm>
          <a:off x="0" y="573683"/>
          <a:ext cx="2464593" cy="1478756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>
              <a:solidFill>
                <a:schemeClr val="tx1"/>
              </a:solidFill>
            </a:rPr>
            <a:t>A oes gan eich bwrdd amcanion, cynlluniau </a:t>
          </a:r>
          <a:r>
            <a:rPr lang="en-GB" sz="1400" b="1" kern="1200" dirty="0" smtClean="0">
              <a:solidFill>
                <a:schemeClr val="tx1"/>
              </a:solidFill>
            </a:rPr>
            <a:t/>
          </a:r>
          <a:br>
            <a:rPr lang="en-GB" sz="1400" b="1" kern="1200" dirty="0" smtClean="0">
              <a:solidFill>
                <a:schemeClr val="tx1"/>
              </a:solidFill>
            </a:rPr>
          </a:br>
          <a:r>
            <a:rPr lang="en-GB" sz="1400" b="1" kern="1200" dirty="0" smtClean="0">
              <a:solidFill>
                <a:schemeClr val="tx1"/>
              </a:solidFill>
            </a:rPr>
            <a:t>ac </a:t>
          </a:r>
          <a:r>
            <a:rPr lang="en-GB" sz="1400" b="1" kern="1200" dirty="0">
              <a:solidFill>
                <a:schemeClr val="tx1"/>
              </a:solidFill>
            </a:rPr>
            <a:t>amserlenni clir a ddeallir </a:t>
          </a:r>
          <a:r>
            <a:rPr lang="en-GB" sz="1400" b="1" kern="1200" dirty="0" smtClean="0">
              <a:solidFill>
                <a:schemeClr val="tx1"/>
              </a:solidFill>
            </a:rPr>
            <a:t/>
          </a:r>
          <a:br>
            <a:rPr lang="en-GB" sz="1400" b="1" kern="1200" dirty="0" smtClean="0">
              <a:solidFill>
                <a:schemeClr val="tx1"/>
              </a:solidFill>
            </a:rPr>
          </a:br>
          <a:r>
            <a:rPr lang="en-GB" sz="1400" b="1" kern="1200" dirty="0" smtClean="0">
              <a:solidFill>
                <a:schemeClr val="tx1"/>
              </a:solidFill>
            </a:rPr>
            <a:t>gan </a:t>
          </a:r>
          <a:r>
            <a:rPr lang="en-GB" sz="1400" b="1" kern="1200" dirty="0">
              <a:solidFill>
                <a:schemeClr val="tx1"/>
              </a:solidFill>
            </a:rPr>
            <a:t>bob aelod?</a:t>
          </a:r>
        </a:p>
      </dsp:txBody>
      <dsp:txXfrm>
        <a:off x="0" y="573683"/>
        <a:ext cx="2464593" cy="1478756"/>
      </dsp:txXfrm>
    </dsp:sp>
    <dsp:sp modelId="{B1D0D5BB-F3CA-4DF8-B5FB-B9A0EAD0687A}">
      <dsp:nvSpPr>
        <dsp:cNvPr id="0" name=""/>
        <dsp:cNvSpPr/>
      </dsp:nvSpPr>
      <dsp:spPr>
        <a:xfrm>
          <a:off x="2686185" y="573683"/>
          <a:ext cx="2464593" cy="1478756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>
              <a:solidFill>
                <a:schemeClr val="tx1"/>
              </a:solidFill>
            </a:rPr>
            <a:t>Beth fyddwch chi’n ei ddefnyddio i fesur pa mor llwyddiannus rydych chi wedi bod o ran cyflawni eich amcanion?</a:t>
          </a:r>
        </a:p>
      </dsp:txBody>
      <dsp:txXfrm>
        <a:off x="2686185" y="573683"/>
        <a:ext cx="2464593" cy="1478756"/>
      </dsp:txXfrm>
    </dsp:sp>
    <dsp:sp modelId="{238416A0-CC52-4788-89F8-0998AE89897C}">
      <dsp:nvSpPr>
        <dsp:cNvPr id="0" name=""/>
        <dsp:cNvSpPr/>
      </dsp:nvSpPr>
      <dsp:spPr>
        <a:xfrm>
          <a:off x="5397238" y="573683"/>
          <a:ext cx="2464593" cy="1478756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>
              <a:solidFill>
                <a:schemeClr val="tx1"/>
              </a:solidFill>
            </a:rPr>
            <a:t>Pa mor dda ydych chi’n deall ac yn gallu mapio sut mae’ch Bwrdd yn cysylltu â threfniadau llywodraethu eraill yn y rhanbarth ac yn lleol?</a:t>
          </a:r>
        </a:p>
      </dsp:txBody>
      <dsp:txXfrm>
        <a:off x="5397238" y="573683"/>
        <a:ext cx="2464593" cy="1478756"/>
      </dsp:txXfrm>
    </dsp:sp>
    <dsp:sp modelId="{32D0A8D2-4F68-46C2-9EED-CDC0FBFD9EB2}">
      <dsp:nvSpPr>
        <dsp:cNvPr id="0" name=""/>
        <dsp:cNvSpPr/>
      </dsp:nvSpPr>
      <dsp:spPr>
        <a:xfrm>
          <a:off x="0" y="2298898"/>
          <a:ext cx="2464593" cy="1478756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>
              <a:solidFill>
                <a:schemeClr val="tx1"/>
              </a:solidFill>
            </a:rPr>
            <a:t>Ydych chi’n glir ynglŷn â’r gwerthoedd rydych chi’n eu rhannu a sut byddwch chi’n gweithio gyda’ch gilydd i gyflawni amcanion y Ddeddf?</a:t>
          </a:r>
        </a:p>
      </dsp:txBody>
      <dsp:txXfrm>
        <a:off x="0" y="2298898"/>
        <a:ext cx="2464593" cy="1478756"/>
      </dsp:txXfrm>
    </dsp:sp>
    <dsp:sp modelId="{786C76CE-5CA0-4E12-82FD-A4668EDDD308}">
      <dsp:nvSpPr>
        <dsp:cNvPr id="0" name=""/>
        <dsp:cNvSpPr/>
      </dsp:nvSpPr>
      <dsp:spPr>
        <a:xfrm>
          <a:off x="2686185" y="2298898"/>
          <a:ext cx="2464593" cy="1478756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>
              <a:solidFill>
                <a:schemeClr val="tx1"/>
              </a:solidFill>
            </a:rPr>
            <a:t>Allwch chi ddisgrifio sut y byddwch chi’n cyflwyno penderfyniadau a thrafodaethau i’ch sefydliadau unigol a sicrhau eu bod nhw’n gweithredu arnynt?</a:t>
          </a:r>
        </a:p>
      </dsp:txBody>
      <dsp:txXfrm>
        <a:off x="2686185" y="2298898"/>
        <a:ext cx="2464593" cy="1478756"/>
      </dsp:txXfrm>
    </dsp:sp>
    <dsp:sp modelId="{047450F8-F092-4E86-A4E7-F2A88F9628CB}">
      <dsp:nvSpPr>
        <dsp:cNvPr id="0" name=""/>
        <dsp:cNvSpPr/>
      </dsp:nvSpPr>
      <dsp:spPr>
        <a:xfrm>
          <a:off x="5397238" y="2298898"/>
          <a:ext cx="2464593" cy="1478756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>
              <a:solidFill>
                <a:schemeClr val="tx1"/>
              </a:solidFill>
            </a:rPr>
            <a:t>Ydych chi wedi mapio a deall pa ffactorau all effeithio ar ba mor llwyddiannus yw’r bwrdd o ran cyflawni ei nodau a’i </a:t>
          </a:r>
          <a:r>
            <a:rPr lang="en-GB" sz="1400" b="1" kern="1200" dirty="0" smtClean="0">
              <a:solidFill>
                <a:schemeClr val="tx1"/>
              </a:solidFill>
            </a:rPr>
            <a:t>amcanion (e.e</a:t>
          </a:r>
          <a:r>
            <a:rPr lang="en-GB" sz="1400" b="1" kern="1200" dirty="0">
              <a:solidFill>
                <a:schemeClr val="tx1"/>
              </a:solidFill>
            </a:rPr>
            <a:t>. deddfwriaeth arall, pwysau ariannol ac ati</a:t>
          </a:r>
          <a:r>
            <a:rPr lang="en-GB" sz="1400" b="1" kern="1200" dirty="0" smtClean="0">
              <a:solidFill>
                <a:schemeClr val="tx1"/>
              </a:solidFill>
            </a:rPr>
            <a:t>)? </a:t>
          </a:r>
          <a:endParaRPr lang="en-GB" sz="1400" b="1" kern="1200" dirty="0">
            <a:solidFill>
              <a:schemeClr val="tx1"/>
            </a:solidFill>
          </a:endParaRPr>
        </a:p>
      </dsp:txBody>
      <dsp:txXfrm>
        <a:off x="5397238" y="2298898"/>
        <a:ext cx="2464593" cy="147875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036B2-9E8C-47EC-B449-5EFE3497FB74}">
      <dsp:nvSpPr>
        <dsp:cNvPr id="0" name=""/>
        <dsp:cNvSpPr/>
      </dsp:nvSpPr>
      <dsp:spPr>
        <a:xfrm>
          <a:off x="1418313" y="1450503"/>
          <a:ext cx="1746653" cy="14717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Bwrdd Partneriaeth Rhanbarthol</a:t>
          </a:r>
          <a:endParaRPr lang="en-US" sz="12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74104" y="1666037"/>
        <a:ext cx="1235071" cy="1040691"/>
      </dsp:txXfrm>
    </dsp:sp>
    <dsp:sp modelId="{8FFE7A76-D559-49C5-952A-64619DB16D54}">
      <dsp:nvSpPr>
        <dsp:cNvPr id="0" name=""/>
        <dsp:cNvSpPr/>
      </dsp:nvSpPr>
      <dsp:spPr>
        <a:xfrm rot="16172744">
          <a:off x="2234699" y="1171796"/>
          <a:ext cx="100748" cy="3730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2249931" y="1261521"/>
        <a:ext cx="70524" cy="223838"/>
      </dsp:txXfrm>
    </dsp:sp>
    <dsp:sp modelId="{F7F92272-1A7F-4811-A03A-A04A91B116A6}">
      <dsp:nvSpPr>
        <dsp:cNvPr id="0" name=""/>
        <dsp:cNvSpPr/>
      </dsp:nvSpPr>
      <dsp:spPr>
        <a:xfrm>
          <a:off x="1400418" y="154919"/>
          <a:ext cx="1758994" cy="110552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Bwrdd </a:t>
          </a:r>
          <a:r>
            <a:rPr lang="en-GB" sz="12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gwasanaethau cyhoeddus</a:t>
          </a:r>
          <a:endParaRPr lang="en-US" sz="12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58017" y="316819"/>
        <a:ext cx="1243796" cy="781721"/>
      </dsp:txXfrm>
    </dsp:sp>
    <dsp:sp modelId="{F0466DC1-6F10-4B2B-95E6-B234AF97CDA4}">
      <dsp:nvSpPr>
        <dsp:cNvPr id="0" name=""/>
        <dsp:cNvSpPr/>
      </dsp:nvSpPr>
      <dsp:spPr>
        <a:xfrm rot="19401795">
          <a:off x="2996274" y="1396733"/>
          <a:ext cx="212754" cy="3730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02579" y="1490390"/>
        <a:ext cx="148928" cy="223838"/>
      </dsp:txXfrm>
    </dsp:sp>
    <dsp:sp modelId="{16E509B9-0F68-4948-9DBE-ADF8A6EE8927}">
      <dsp:nvSpPr>
        <dsp:cNvPr id="0" name=""/>
        <dsp:cNvSpPr/>
      </dsp:nvSpPr>
      <dsp:spPr>
        <a:xfrm>
          <a:off x="3100487" y="529218"/>
          <a:ext cx="1334478" cy="111891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Cabinetau a </a:t>
          </a:r>
          <a:r>
            <a:rPr lang="en-GB" sz="12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chraffu awdurdodau lleol</a:t>
          </a:r>
          <a:endParaRPr lang="en-US" sz="12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95917" y="693079"/>
        <a:ext cx="943618" cy="791190"/>
      </dsp:txXfrm>
    </dsp:sp>
    <dsp:sp modelId="{02B594C4-0C55-472C-AFD3-1371B61D8766}">
      <dsp:nvSpPr>
        <dsp:cNvPr id="0" name=""/>
        <dsp:cNvSpPr/>
      </dsp:nvSpPr>
      <dsp:spPr>
        <a:xfrm rot="21580047">
          <a:off x="3171649" y="1994696"/>
          <a:ext cx="16151" cy="3730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71649" y="2069323"/>
        <a:ext cx="11306" cy="223838"/>
      </dsp:txXfrm>
    </dsp:sp>
    <dsp:sp modelId="{AC0CD43C-E0BF-4903-8729-CA88C50F4723}">
      <dsp:nvSpPr>
        <dsp:cNvPr id="0" name=""/>
        <dsp:cNvSpPr/>
      </dsp:nvSpPr>
      <dsp:spPr>
        <a:xfrm>
          <a:off x="3195394" y="1655940"/>
          <a:ext cx="1479851" cy="104180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Byrddau </a:t>
          </a:r>
          <a:r>
            <a:rPr lang="en-GB" sz="12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asiantaethau eraill</a:t>
          </a:r>
          <a:endParaRPr lang="en-US" sz="12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12113" y="1808509"/>
        <a:ext cx="1046413" cy="736668"/>
      </dsp:txXfrm>
    </dsp:sp>
    <dsp:sp modelId="{14A50FA8-A3F7-4C47-A413-5E69565F6943}">
      <dsp:nvSpPr>
        <dsp:cNvPr id="0" name=""/>
        <dsp:cNvSpPr/>
      </dsp:nvSpPr>
      <dsp:spPr>
        <a:xfrm rot="2663523">
          <a:off x="2873286" y="2607264"/>
          <a:ext cx="77588" cy="3730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76608" y="2673735"/>
        <a:ext cx="54312" cy="223838"/>
      </dsp:txXfrm>
    </dsp:sp>
    <dsp:sp modelId="{DC6E0DA3-72D3-481D-8522-0BDD4B6B351B}">
      <dsp:nvSpPr>
        <dsp:cNvPr id="0" name=""/>
        <dsp:cNvSpPr/>
      </dsp:nvSpPr>
      <dsp:spPr>
        <a:xfrm>
          <a:off x="2723274" y="2712695"/>
          <a:ext cx="1369239" cy="113300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Panel </a:t>
          </a:r>
          <a:r>
            <a:rPr lang="en-GB" sz="12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dinasyddion </a:t>
          </a:r>
          <a:r>
            <a:rPr lang="en-GB" sz="12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 fforymau eraill</a:t>
          </a:r>
          <a:endParaRPr lang="en-US" sz="12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23794" y="2878620"/>
        <a:ext cx="968199" cy="801154"/>
      </dsp:txXfrm>
    </dsp:sp>
    <dsp:sp modelId="{8953C21C-735C-4056-A053-D7618F75D745}">
      <dsp:nvSpPr>
        <dsp:cNvPr id="0" name=""/>
        <dsp:cNvSpPr/>
      </dsp:nvSpPr>
      <dsp:spPr>
        <a:xfrm rot="5400000">
          <a:off x="2241812" y="2826925"/>
          <a:ext cx="99655" cy="3730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56760" y="2886590"/>
        <a:ext cx="69759" cy="223838"/>
      </dsp:txXfrm>
    </dsp:sp>
    <dsp:sp modelId="{11CBA9B2-DAE2-4F81-AC41-0AF51865458D}">
      <dsp:nvSpPr>
        <dsp:cNvPr id="0" name=""/>
        <dsp:cNvSpPr/>
      </dsp:nvSpPr>
      <dsp:spPr>
        <a:xfrm>
          <a:off x="1741683" y="3110291"/>
          <a:ext cx="1099912" cy="106266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Byrddau iechyd lleol</a:t>
          </a:r>
          <a:endParaRPr lang="en-US" sz="12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02761" y="3265914"/>
        <a:ext cx="777756" cy="751417"/>
      </dsp:txXfrm>
    </dsp:sp>
    <dsp:sp modelId="{EDB99E5B-8176-4C6B-B2F3-D75D94A81472}">
      <dsp:nvSpPr>
        <dsp:cNvPr id="0" name=""/>
        <dsp:cNvSpPr/>
      </dsp:nvSpPr>
      <dsp:spPr>
        <a:xfrm rot="8392288">
          <a:off x="1556118" y="2578353"/>
          <a:ext cx="98442" cy="3730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1582175" y="2643449"/>
        <a:ext cx="68909" cy="223838"/>
      </dsp:txXfrm>
    </dsp:sp>
    <dsp:sp modelId="{4B9DF891-D50F-4B82-A13A-F0EC181FF06D}">
      <dsp:nvSpPr>
        <dsp:cNvPr id="0" name=""/>
        <dsp:cNvSpPr/>
      </dsp:nvSpPr>
      <dsp:spPr>
        <a:xfrm>
          <a:off x="252040" y="2710745"/>
          <a:ext cx="1576826" cy="106059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Prosiectau </a:t>
          </a:r>
          <a:r>
            <a:rPr lang="en-GB" sz="12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cydweithredol rhanbarthol </a:t>
          </a:r>
          <a:endParaRPr lang="en-US" sz="12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2961" y="2866066"/>
        <a:ext cx="1114984" cy="749957"/>
      </dsp:txXfrm>
    </dsp:sp>
    <dsp:sp modelId="{CF2661F0-AAC6-4AD0-A14A-B174E247CA63}">
      <dsp:nvSpPr>
        <dsp:cNvPr id="0" name=""/>
        <dsp:cNvSpPr/>
      </dsp:nvSpPr>
      <dsp:spPr>
        <a:xfrm rot="10800000">
          <a:off x="1331950" y="1999851"/>
          <a:ext cx="61029" cy="3730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1350259" y="2074464"/>
        <a:ext cx="42720" cy="223838"/>
      </dsp:txXfrm>
    </dsp:sp>
    <dsp:sp modelId="{816718C5-5CCC-42A1-987C-3BB5DFC6233A}">
      <dsp:nvSpPr>
        <dsp:cNvPr id="0" name=""/>
        <dsp:cNvSpPr/>
      </dsp:nvSpPr>
      <dsp:spPr>
        <a:xfrm>
          <a:off x="158496" y="1630280"/>
          <a:ext cx="1144667" cy="111220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Byrddau </a:t>
          </a:r>
          <a:r>
            <a:rPr lang="en-GB" sz="12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diogelu lleol</a:t>
          </a:r>
          <a:endParaRPr lang="en-US" sz="12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6129" y="1793159"/>
        <a:ext cx="809401" cy="786449"/>
      </dsp:txXfrm>
    </dsp:sp>
    <dsp:sp modelId="{5D3E6672-47B8-4F8B-88AD-E21B803206B1}">
      <dsp:nvSpPr>
        <dsp:cNvPr id="0" name=""/>
        <dsp:cNvSpPr/>
      </dsp:nvSpPr>
      <dsp:spPr>
        <a:xfrm rot="12926385">
          <a:off x="1403777" y="1431001"/>
          <a:ext cx="177173" cy="3730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1452005" y="1521024"/>
        <a:ext cx="124021" cy="223838"/>
      </dsp:txXfrm>
    </dsp:sp>
    <dsp:sp modelId="{FAA5F8FF-5FCB-4F9D-B206-9CDF44082E76}">
      <dsp:nvSpPr>
        <dsp:cNvPr id="0" name=""/>
        <dsp:cNvSpPr/>
      </dsp:nvSpPr>
      <dsp:spPr>
        <a:xfrm>
          <a:off x="75389" y="619197"/>
          <a:ext cx="1501745" cy="104853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Llywodraethu cronfeydd cyfunol</a:t>
          </a:r>
          <a:endParaRPr lang="en-US" sz="12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5314" y="772751"/>
        <a:ext cx="1061895" cy="7414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A4A3D-1D98-45AC-A913-443E99B2C961}" type="datetimeFigureOut">
              <a:rPr lang="en-GB" smtClean="0"/>
              <a:pPr/>
              <a:t>24/08/2016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3488"/>
            <a:ext cx="4440237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751219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2A80B-E9F5-410D-A2AC-2F28776E2F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3892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19425" y="550863"/>
            <a:ext cx="3668713" cy="2752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66D71-3A5D-49FC-BD65-2596F3D52FCF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3644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19425" y="550863"/>
            <a:ext cx="3668713" cy="2752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Nodiadau i'r Hwylusydd</a:t>
            </a:r>
          </a:p>
          <a:p>
            <a:endParaRPr lang="en-GB" dirty="0"/>
          </a:p>
          <a:p>
            <a:r>
              <a:rPr lang="en-GB" dirty="0"/>
              <a:t>Rhowch amlinelliad byr o’r hyn fydd</a:t>
            </a:r>
            <a:r>
              <a:rPr lang="en-GB" baseline="0" dirty="0"/>
              <a:t> yn cael sylw ym </a:t>
            </a:r>
            <a:r>
              <a:rPr lang="en-GB" baseline="0" dirty="0" smtClean="0"/>
              <a:t>modiwl tri</a:t>
            </a:r>
            <a:r>
              <a:rPr lang="en-GB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66D71-3A5D-49FC-BD65-2596F3D52FCF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93781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19425" y="550863"/>
            <a:ext cx="3668713" cy="2752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Nodiadau i’r Hwylusydd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Mae Rhan 9 o’r Ddeddf yn amlinellu cyfrifoldebau penodol ar gyfer partneriaid o ran gwaith partneriaeth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chreu trefniadau llywodraethu newydd, gan gynnwys atebolrwydd, gwneud penderfyniadau a sut y bydd y trefniadau ar gyfer cyllidebau cyfun yn cael eu rheoli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Mae’r egwyddorion cyffredinol y dylid eu hystyried yn cynnwys: cyfrifoldeb ac atebolrwydd ar y cyd, tegwch, tryloywder, cysondeb, gwerth am arian.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66D71-3A5D-49FC-BD65-2596F3D52FCF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80278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19425" y="550863"/>
            <a:ext cx="3668713" cy="2752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Nodiadau i’r Hwylusydd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Mae gan fyrddau partneriaeth gyfraniad allweddol o ran dwyn ynghyd bartneriaid allweddol i bennu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ble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fydd darpariaeth integredig gwasanaethau,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gofal a chymorth o’r budd mwyaf i bobl yn eu rhanbarth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C751EF-DA39-411E-B685-E7F98F363550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4143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19425" y="550863"/>
            <a:ext cx="3668713" cy="2752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Nodiadau</a:t>
            </a:r>
            <a:r>
              <a:rPr lang="en-GB" sz="12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i’r Hwylusydd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Mae’r gofyniad yn cynnwys ei gwneud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hi’n glir a yw aelodau wedi dirprwyo’r broses benderfynu o’u cyrff neu sefydliadau lle bo hynny’n briodol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Esboniwch i’r gynulleidfa mai bwriad y sleidiau canlynol yw cynnig ffyrdd gwahanol y gall Bwrdd lywio ei drefniadau llywodraethu a gweithredu.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66D71-3A5D-49FC-BD65-2596F3D52FCF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30110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19425" y="550863"/>
            <a:ext cx="3668713" cy="2752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C751EF-DA39-411E-B685-E7F98F363550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40996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19425" y="550863"/>
            <a:ext cx="3668713" cy="2752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Mae’r safon yn cynnwys chwe egwyddor graidd llywodraethu da, pob un â’i hegwyddorion ategol.</a:t>
            </a:r>
          </a:p>
          <a:p>
            <a:endParaRPr lang="en-GB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Mae llywodraethu da yn golygu canolbwyntio ar ddiben y sefydliad ac ar ganlyniadau i ddinasyddion a defnyddwyr gwasanaethau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Bod yn glir ynglŷn â diben y sefydliad a’i ganlyniadau bwriedig i ddinasyddion a defnyddwyr gwasanaethau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Gofalu bod defnyddwyr yn derbyn gwasanaeth o safon uchel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Gofalu bod trethdalwyr yn derbyn gwerth am arian</a:t>
            </a:r>
          </a:p>
          <a:p>
            <a:r>
              <a:rPr lang="en-GB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Mae llywodraethu da yn golygu perfformio’n effeithiol mewn swyddogaethau a rolau sydd wedi’u diffinio’n glir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Bod yn glir ynglŷn â swyddogaethau’r corff llywodraethu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Bod yn glir ynglŷn â chyfrifoldebau aelodau gweithredol ac aelodau anweithredol a gofalu bod y cyfrifoldebau hynny’n cael eu cyflawni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Bod yn glir ynglŷn â’r berthynas rhwng llywodraethwyr a’r cyhoedd</a:t>
            </a:r>
          </a:p>
          <a:p>
            <a:r>
              <a:rPr lang="en-GB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Mae llywodraethu da yn golygu hyrwyddo gwerthoedd ar gyfer y sefydliad cyfan a dangos gwerthoedd llywodraethu da trwy ymddygiad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Rhoi gwerthoedd sefydliadol ar waith, gyda llywodraethwyr unigol yn ymddwyn mewn ffyrdd sy’n cynnal ac yn arddangos llywodraethu effeithiol</a:t>
            </a:r>
          </a:p>
          <a:p>
            <a:r>
              <a:rPr lang="en-GB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Mae llywodraethu da yn golygu gwneud penderfyniadau gwybodus a thryloyw a rheoli risg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Bod yn gadarn a thryloyw ynglŷn â sut mae penderfyniadau’n cael eu gwneud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Defnyddio gwybodaeth, cyngor a chymorth o safon uchel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Gofalu bod system rheoli risg effeithiol ar waith</a:t>
            </a:r>
          </a:p>
          <a:p>
            <a:r>
              <a:rPr lang="en-GB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Mae llywodraethu da yn golygu datblygu gallu’r corff llywodraethu i fod yn effeithiol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Gofalu bod gan lywodraethwyr penodedig ac etholedig y sgiliau, y wybodaeth a’r profiad sydd eu hangen arnynt i berfformio’n dda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Datblygu gallu pobl â chyfrifoldebau llywodraethu a gwerthuso eu perfformiad, fel unigolion ac fel grŵp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Sicrhau cydbwysedd, ymhlith aelodau’r corff llywodraethu, rhwng cysondeb ac adnewyddu</a:t>
            </a:r>
          </a:p>
          <a:p>
            <a:r>
              <a:rPr lang="en-GB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Mae llywodraethu da yn golygu ymgysylltu â rhanddeiliaid sicrhau atebolrwydd yng ngwir ystyr y gair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Deall perthnasoedd atebolrwydd ffurfiol ac anffurfiol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Mynd ati mewn dull wedi’i gynllunio i sicrhau deialog gyda’r cyhoedd ac atebolrwydd i’r cyhoedd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Mynd ati mewn dull wedi’i gynllunio i sicrhau cyfrifoldeb at staff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Ymgysylltu’n effeithiol â rhanddeiliaid sefydliadol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C751EF-DA39-411E-B685-E7F98F363550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04679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19425" y="550863"/>
            <a:ext cx="3668713" cy="2752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Gweledigaeth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cyd-ddealltwriaeth o’r hyn y mae’r sefydliad yn ceisio ei gyflawni a’r gwahaniaeth y mae’n bwriadu ei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greu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Strategaeth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y-GB" dirty="0"/>
              <a:t>y modd y cynlluniwyd i’r weledigaeth gael ei </a:t>
            </a:r>
            <a:r>
              <a:rPr lang="cy-GB" dirty="0" smtClean="0"/>
              <a:t>chyflawni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Arweinyddiaeth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y-GB" dirty="0"/>
              <a:t>y dull o symud y strategaeth yn ei </a:t>
            </a:r>
            <a:r>
              <a:rPr lang="cy-GB" dirty="0" smtClean="0"/>
              <a:t>blaen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Sicrwydd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cysur a chadarnhad bod y sefydliad yn cyflawni’r strategaeth yn ôl y cynllun, yn rheoli risg i’w hunan ac i eraill, yn gweithio o fewn y gyfraith, yn darparu </a:t>
            </a: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gwasanaethau diogel o ansawdd da, a’i fod â rheolaeth briodol ar adnoddau o bob math y mae’n atebol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amdanynt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Uniondeb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– mae’r sefydliad yn ymddwyn yn ol â safonau ymddygiad priodol ac yn gweithredu mewn ffordd agored a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thryloyw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Stiwardiaeth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mae’r sefydliad yn gofalu’n briodol am ei adnoddau a’i gyfleoedd ei hun, neu adnoddau a chyfleoedd endidau eraill y mae’n gyfrifol amdanynt, neu y </a:t>
            </a: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gall ddylanwadu 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arnynt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66D71-3A5D-49FC-BD65-2596F3D52FCF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15698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19425" y="550863"/>
            <a:ext cx="3668713" cy="2752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Nifer o safbwyntiau ar fyrddau, felly efallai y bydd yr hwylusydd am ddewis un yn hytrach na phob sleid </a:t>
            </a:r>
            <a:r>
              <a:rPr lang="en-GB" baseline="0" dirty="0"/>
              <a:t>– gwahanol </a:t>
            </a:r>
            <a:r>
              <a:rPr lang="en-GB" baseline="0" dirty="0" smtClean="0"/>
              <a:t>safbwyntiau.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66D71-3A5D-49FC-BD65-2596F3D52FCF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00443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19425" y="550863"/>
            <a:ext cx="3668713" cy="2752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66D71-3A5D-49FC-BD65-2596F3D52FCF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9443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19425" y="550863"/>
            <a:ext cx="3668713" cy="2752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66D71-3A5D-49FC-BD65-2596F3D52FCF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302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19425" y="550863"/>
            <a:ext cx="3668713" cy="2752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66D71-3A5D-49FC-BD65-2596F3D52FCF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77621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19425" y="550863"/>
            <a:ext cx="3668713" cy="2752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Nodiadau i’r Hwylusydd</a:t>
            </a:r>
          </a:p>
          <a:p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Trafodaeth bosibl – 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gallech chi ofyn i gyfranogwyr pwy yw’r rhanddeiliaid allweddol y bydd angen i’r Bwrdd gyfathrebu â nhw cyn dangos y sleid.</a:t>
            </a:r>
          </a:p>
          <a:p>
            <a:endParaRPr lang="en-US" dirty="0"/>
          </a:p>
          <a:p>
            <a:r>
              <a:rPr lang="en-US" dirty="0"/>
              <a:t>Diben y sleid hon yw dangos na all Byrddau</a:t>
            </a:r>
            <a:r>
              <a:rPr lang="en-US" baseline="0" dirty="0"/>
              <a:t> Partneriaeth Rhanbarthol weithredu ar eu pen eu hunain.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66D71-3A5D-49FC-BD65-2596F3D52FCF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5509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19425" y="550863"/>
            <a:ext cx="3668713" cy="2752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Nodiadau i’r Hwylusydd</a:t>
            </a:r>
            <a:endParaRPr lang="en-GB" sz="1200" b="1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Awgrymwch drafodaethau mewn parau neu grwpiau bach. Efallai yr hoffech chi ystyried grwpio cyfranogwyr yn ôl sefydliad os oes mwy nag un aelod yn bresennol o bob un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Neilltuwch amser i gael adborth gan bob grŵp yn ei dro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Yn hytrach na gofyn i bob grŵp ateb </a:t>
            </a:r>
            <a:r>
              <a:rPr lang="en-US" i="1" baseline="0" dirty="0"/>
              <a:t>pob un </a:t>
            </a:r>
            <a:r>
              <a:rPr lang="en-US" baseline="0" dirty="0"/>
              <a:t>o’r cwestiynau, efallai yr hoffech chi ddynodi </a:t>
            </a:r>
            <a:r>
              <a:rPr lang="en-US" i="1" baseline="0" dirty="0"/>
              <a:t>un neu ddau bwynt </a:t>
            </a:r>
            <a:r>
              <a:rPr lang="en-US" i="0" baseline="0" dirty="0"/>
              <a:t>i bob grŵp i leihau dyblygu ac i sicrhau digon o amser i roi digon o sylw i bob pwynt</a:t>
            </a:r>
            <a:r>
              <a:rPr lang="en-US" baseline="0" dirty="0"/>
              <a:t>. Er enghraifft, efallai y byddwch chi’n penderfynu trefnu’r gweithgaredd hwn mewn arddull ‘caffi’r byd’.</a:t>
            </a: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Dewch â’r cyflwyniad i ben,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gan atgoffa cyfranogwyr am…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66D71-3A5D-49FC-BD65-2596F3D52FCF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281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19425" y="550863"/>
            <a:ext cx="3668713" cy="2752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Nodiadau i'r Hwylusydd</a:t>
            </a:r>
          </a:p>
          <a:p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Rhaglen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 gymorth ac adnoddau yw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Deall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Ddeddf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Cafodd ei datblygu i gynorthwyo arweinwyr strategol ac uwch reolwyr, yn cynnwys Byrddau Partneriaeth Rhanbarthol, i weithredu Deddf Gwasanaethau Cymdeithasol a Llesiant (Cymru)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2014 (y Ddeddf).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66D71-3A5D-49FC-BD65-2596F3D52FCF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7762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19425" y="550863"/>
            <a:ext cx="3668713" cy="2752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Nodiadau i'r Hwylusydd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Mae’r adnoddau hyn yn berthnasol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i’r holl bartneriaid sydd ynghlwm â sicrhau bod y Ddeddf yn gweithio’n effeithiol ledled Cymru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GB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66D71-3A5D-49FC-BD65-2596F3D52FCF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7762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19425" y="550863"/>
            <a:ext cx="3668713" cy="2752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Nodiadau i'r Hwylusydd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Mae’r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set lawn o ddeunyddiau yn cynnwys pum modiwl i gyd.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Mae</a:t>
            </a:r>
            <a:r>
              <a:rPr lang="en-GB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Modiwl 1 </a:t>
            </a:r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yn</a:t>
            </a:r>
            <a:r>
              <a:rPr lang="en-GB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rhoi cyflwyniad cyffredinol i’r Ddeddf ac mae’n berthnasol i’r holl bartneriaid sy’n ymwneud â sicrhau bod y Ddeddf yn gweithio’n effeithiol ledled Cymru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+mj-lt"/>
              <a:buNone/>
            </a:pPr>
            <a:r>
              <a:rPr lang="en-GB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Mae </a:t>
            </a:r>
            <a:r>
              <a:rPr lang="en-GB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Modiwlau 2, 3 a 4 </a:t>
            </a:r>
            <a:r>
              <a:rPr lang="en-GB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wedi’u llunio’n benodol i gynorthwyo Byrddau Partneriaeth Rhanbarthol. 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Maen nhw’n rhoi sylw i </a:t>
            </a:r>
            <a:r>
              <a:rPr lang="en-GB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rolau a chyfrifoldebau asiantaethau partner </a:t>
            </a:r>
            <a:r>
              <a:rPr lang="en-GB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wrth gyflawni nodau ac amcanion y Ddeddf a’r tasgau arwain cysylltiedig yn cynnwys gwella </a:t>
            </a:r>
            <a:r>
              <a:rPr lang="en-GB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gwaith partneriaeth ac integreiddio, rheoli trawsnewid, newid diwylliant ac integreiddio </a:t>
            </a:r>
            <a:r>
              <a:rPr lang="en-GB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sicrhau mai pobl yw ffocws eu gofal a’u cymorth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GB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Mae </a:t>
            </a:r>
            <a:r>
              <a:rPr lang="en-GB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Modiwl 5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 gyfer arweinwyr sy’n gweithio yn y system iechyd a gofal cymdeithasol ehangach yng Nghymru, ac yn benodol, </a:t>
            </a:r>
            <a:r>
              <a:rPr lang="en-GB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nid </a:t>
            </a:r>
            <a:r>
              <a:rPr lang="en-GB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 rhai sy’n aelodau o Fyrddau Partneriaeth Rhanbarthol.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66D71-3A5D-49FC-BD65-2596F3D52FCF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77621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19425" y="550863"/>
            <a:ext cx="3668713" cy="2752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Nodiadau i'r Hwylusydd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Mae pob modiwl yn cynnwys set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 sleidiau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PowerPoint sydd wedi’u bwriadu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fod yn ‘adnoddau’ annibynnol. Maen nhw wedi’u hysgrifennu ar gyfer hwyluswyr dysgu ac maen nhw’n cynnwys awgrymiadau ar gyfer trafodaethau grŵp, pwyntiau myfyrio ac enghreifftiau y gall hwyluswyr eu defnyddio naill ai yn eu cyfanrwydd neu ddefnyddio’u crebwyll i ddewis a dethol o’u plith wrth lunio rhaglen ddysgu yn seiliedig ar y cyflwyniad PowerPoint.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66D71-3A5D-49FC-BD65-2596F3D52FCF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77621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19425" y="550863"/>
            <a:ext cx="3668713" cy="2752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Nodiadau i'r Hwylusydd</a:t>
            </a:r>
          </a:p>
          <a:p>
            <a:endParaRPr lang="en-GB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Mae rhagor o wybodaeth</a:t>
            </a:r>
            <a:r>
              <a:rPr lang="en-GB" baseline="0" dirty="0" smtClean="0"/>
              <a:t> ac adnoddau i’w cael ar y ddwy wefan hyn.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66D71-3A5D-49FC-BD65-2596F3D52FCF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77621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19425" y="550863"/>
            <a:ext cx="3668713" cy="2752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66D71-3A5D-49FC-BD65-2596F3D52FCF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77621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19425" y="550863"/>
            <a:ext cx="3668713" cy="2752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Nodiadau i’r Hwylusydd</a:t>
            </a:r>
          </a:p>
          <a:p>
            <a:endParaRPr lang="en-GB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Trafodaeth bosibl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Beth</a:t>
            </a:r>
            <a:r>
              <a:rPr lang="en-GB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yw diben y sesiwn hyfforddi hon i chi? Beth ydych chi’n gobeithio fydd yn wahanol o ganlyniad i’r hyfforddiant hwn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Mae’n beth da gweld pwy sydd yn yr ystafell ar ddechrau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’r sesiwn – eu cefndir 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proffesiynol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eu rôl a’u sefydliad. Gall y cwestiynau uchod eich helpu i ddeall cymhelliant cyfranogwyr. Mae’n bwysig annog pobl i feddwl am: eu cymhelliant personol (beth maen nhw am ei newid a pham), eu cyfrifoldebau, a’r cymorth sydd ar gael yn eu gweithle i’w helpu i ddefnyddio’r dysgu hwn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66D71-3A5D-49FC-BD65-2596F3D52FCF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7762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5FD7-F182-4B83-9A80-007550F01581}" type="datetimeFigureOut">
              <a:rPr lang="en-GB" smtClean="0"/>
              <a:pPr/>
              <a:t>24/08/2016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0D9A-099F-40BE-ABE2-63482D79852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304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5FD7-F182-4B83-9A80-007550F01581}" type="datetimeFigureOut">
              <a:rPr lang="en-GB" smtClean="0"/>
              <a:pPr/>
              <a:t>24/08/2016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0D9A-099F-40BE-ABE2-63482D79852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4458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5FD7-F182-4B83-9A80-007550F01581}" type="datetimeFigureOut">
              <a:rPr lang="en-GB" smtClean="0"/>
              <a:pPr/>
              <a:t>24/08/2016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0D9A-099F-40BE-ABE2-63482D79852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4466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051720" y="2564904"/>
            <a:ext cx="6696744" cy="3168352"/>
          </a:xfrm>
          <a:prstGeom prst="rect">
            <a:avLst/>
          </a:prstGeom>
        </p:spPr>
        <p:txBody>
          <a:bodyPr rtlCol="0" anchor="ctr">
            <a:noAutofit/>
          </a:bodyPr>
          <a:lstStyle>
            <a:lvl1pPr>
              <a:defRPr sz="36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846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5FD7-F182-4B83-9A80-007550F01581}" type="datetimeFigureOut">
              <a:rPr lang="en-GB" smtClean="0"/>
              <a:pPr/>
              <a:t>24/08/2016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0D9A-099F-40BE-ABE2-63482D79852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997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5FD7-F182-4B83-9A80-007550F01581}" type="datetimeFigureOut">
              <a:rPr lang="en-GB" smtClean="0"/>
              <a:pPr/>
              <a:t>24/08/2016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0D9A-099F-40BE-ABE2-63482D79852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764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5FD7-F182-4B83-9A80-007550F01581}" type="datetimeFigureOut">
              <a:rPr lang="en-GB" smtClean="0"/>
              <a:pPr/>
              <a:t>24/08/2016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0D9A-099F-40BE-ABE2-63482D79852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0672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5FD7-F182-4B83-9A80-007550F01581}" type="datetimeFigureOut">
              <a:rPr lang="en-GB" smtClean="0"/>
              <a:pPr/>
              <a:t>24/08/2016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0D9A-099F-40BE-ABE2-63482D79852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346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5FD7-F182-4B83-9A80-007550F01581}" type="datetimeFigureOut">
              <a:rPr lang="en-GB" smtClean="0"/>
              <a:pPr/>
              <a:t>24/08/2016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0D9A-099F-40BE-ABE2-63482D79852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476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5FD7-F182-4B83-9A80-007550F01581}" type="datetimeFigureOut">
              <a:rPr lang="en-GB" smtClean="0"/>
              <a:pPr/>
              <a:t>24/08/2016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0D9A-099F-40BE-ABE2-63482D79852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696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5FD7-F182-4B83-9A80-007550F01581}" type="datetimeFigureOut">
              <a:rPr lang="en-GB" smtClean="0"/>
              <a:pPr/>
              <a:t>24/08/2016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0D9A-099F-40BE-ABE2-63482D79852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748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5FD7-F182-4B83-9A80-007550F01581}" type="datetimeFigureOut">
              <a:rPr lang="en-GB" smtClean="0"/>
              <a:pPr/>
              <a:t>24/08/2016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0D9A-099F-40BE-ABE2-63482D79852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8542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F5FD7-F182-4B83-9A80-007550F01581}" type="datetimeFigureOut">
              <a:rPr lang="en-GB" smtClean="0"/>
              <a:pPr/>
              <a:t>24/08/2016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20D9A-099F-40BE-ABE2-63482D79852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974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10" Type="http://schemas.openxmlformats.org/officeDocument/2006/relationships/comments" Target="../comments/comment1.xml"/><Relationship Id="rId4" Type="http://schemas.openxmlformats.org/officeDocument/2006/relationships/diagramData" Target="../diagrams/data5.xml"/><Relationship Id="rId9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Relationship Id="rId9" Type="http://schemas.openxmlformats.org/officeDocument/2006/relationships/image" Target="../media/image3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2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2.jp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2.jp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siacymru.org.uk/home.php?page_id=8914&amp;langSwitch=cym" TargetMode="External"/><Relationship Id="rId5" Type="http://schemas.openxmlformats.org/officeDocument/2006/relationships/hyperlink" Target="http://www.ccwales.org.uk/getting-in-on-the-act-hub/" TargetMode="External"/><Relationship Id="rId4" Type="http://schemas.openxmlformats.org/officeDocument/2006/relationships/hyperlink" Target="http://www.cgcymru.org.uk/hyb-deall-y-ddeddf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 txBox="1">
            <a:spLocks/>
          </p:cNvSpPr>
          <p:nvPr/>
        </p:nvSpPr>
        <p:spPr>
          <a:xfrm>
            <a:off x="146296" y="1282535"/>
            <a:ext cx="8831449" cy="110404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Adnoddau i </a:t>
            </a:r>
            <a:r>
              <a:rPr lang="en-GB" sz="4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arweinwyr</a:t>
            </a:r>
            <a:endParaRPr lang="en-GB" sz="42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766571" y="2926082"/>
            <a:ext cx="7758431" cy="23310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84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Cynnwys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189" lvl="1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Archwiliad o’r hyn allai fod yn gyfystyr â llywodraethu da ar gyfer Bwrdd Partneriaeth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Rhanbarthol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Cyfle i gymharu hyn gyda threfniadau’ch Bwrdd a nodi unrhyw faterion i fynd i’r afael â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nhw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6BEB963A-8BEF-4CEE-96B7-2734AD593D9D}" type="slidenum">
              <a:rPr lang="en-GB" smtClean="0"/>
              <a:pPr algn="r">
                <a:defRPr/>
              </a:pPr>
              <a:t>10</a:t>
            </a:fld>
            <a:endParaRPr lang="en-GB" dirty="0"/>
          </a:p>
        </p:txBody>
      </p:sp>
      <p:pic>
        <p:nvPicPr>
          <p:cNvPr id="7" name="Picture 2" descr="Image result for content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25" y="183265"/>
            <a:ext cx="666070" cy="666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639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Pam mae hyn yn bwysig?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83179"/>
            <a:ext cx="7886700" cy="4193784"/>
          </a:xfrm>
        </p:spPr>
        <p:txBody>
          <a:bodyPr>
            <a:norm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Mae’r Ddeddf yn ei gwneud hi’n ofynnol i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wdurdodau lleol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byrddau iechyd lleol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ddatblygu Byrddau Partneriaeth Rhanbarthol i osod y cyfeiriad strategol ar gyfer trawsnewid gwasanaethau cymdeithasol, iechyd a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llesiant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Mae’n dwyn ynghyd ystod o sefydliadau partner a chynrychiolwyr ac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yn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amlinellu’r disgwyliadau sydd ganddo ar gyfer eu rôl o ran llywio gwasanaethau a diwallu anghenion gofal a chymorth poblogaethau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lleol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Mae’n hollbwysig bod y Byrddau hyn yn darparu’r arweinyddiaeth sydd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hangen er mwyn rhoi’r Ddeddf ar waith a’u bod yn addas i’r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diben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6BEB963A-8BEF-4CEE-96B7-2734AD593D9D}" type="slidenum">
              <a:rPr lang="en-GB" smtClean="0"/>
              <a:pPr algn="r"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32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Bydd Byrddau Partneriaeth Rhanbarthol.</a:t>
            </a:r>
            <a:r>
              <a:rPr lang="en-GB" sz="4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24125"/>
            <a:ext cx="3717719" cy="36528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…yn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rheoli a datblygu gwasanaethau i sicrhau cynllunio strategol a gwaith partneriaeth rhwng awdurdodau lleol a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byrddau iechyd lleol,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i sicrhau bod gwasanaethau, gofal a chymorth effeithiol ar waith i ddiwallu anghenion y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boblogaeth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6BEB963A-8BEF-4CEE-96B7-2734AD593D9D}" type="slidenum">
              <a:rPr lang="en-GB" smtClean="0"/>
              <a:pPr algn="r">
                <a:defRPr/>
              </a:pPr>
              <a:t>12</a:t>
            </a:fld>
            <a:endParaRPr lang="en-GB" dirty="0"/>
          </a:p>
        </p:txBody>
      </p:sp>
      <p:pic>
        <p:nvPicPr>
          <p:cNvPr id="2051" name="Picture 3" descr="C:\Users\Usha\AppData\Local\Microsoft\Windows\Temporary Internet Files\Content.IE5\0ELAYO8E\15678-illustration-of-a-cartoon-speech-bubble-pv[1].pn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46369" y="2058988"/>
            <a:ext cx="4797631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4933950" y="2524125"/>
            <a:ext cx="3581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“Fi sy’n cynllunio fy ngofal, gyda phobl yn gweithio gyda’i gilydd 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i </a:t>
            </a:r>
            <a:r>
              <a:rPr lang="en-GB" b="1" dirty="0"/>
              <a:t>fy neall i, fy nheulu, a gofalwr</a:t>
            </a:r>
            <a:r>
              <a:rPr lang="en-GB" b="1" dirty="0" smtClean="0"/>
              <a:t>/</a:t>
            </a:r>
            <a:br>
              <a:rPr lang="en-GB" b="1" dirty="0" smtClean="0"/>
            </a:br>
            <a:r>
              <a:rPr lang="en-GB" b="1" dirty="0" smtClean="0"/>
              <a:t>gofalwyr </a:t>
            </a:r>
            <a:r>
              <a:rPr lang="en-GB" b="1" dirty="0"/>
              <a:t>yn rhoi rheolaeth i mi, 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ac </a:t>
            </a:r>
            <a:r>
              <a:rPr lang="en-GB" b="1" dirty="0"/>
              <a:t>yn dod â gwasanaethau ynghyd 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i </a:t>
            </a:r>
            <a:r>
              <a:rPr lang="en-GB" b="1" dirty="0"/>
              <a:t>gyflawni’r canlyniadau sy’n bwysig i mi.”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79" y="204927"/>
            <a:ext cx="593766" cy="59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007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Byrddau Partneriaeth Rhanbarthol</a:t>
            </a:r>
            <a:b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Sut byddan nhw’n gweithredu?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Cylch Gorchwyl i ddangos:</a:t>
            </a:r>
          </a:p>
          <a:p>
            <a:pPr lvl="1">
              <a:lnSpc>
                <a:spcPct val="100000"/>
              </a:lnSpc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bod ganddyn nhw gyfrifoldeb clir i ymgysylltu â phobl leol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ynglŷn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â’r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Ddeddf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bod eu rôl yn cynnwys craffu ar a goruchwylio’r gwaith o roi’r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Ddeddf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ar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waith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eu bod yn darparu’r ymateb cydgysylltiedig i’r blaenoriaethau strategol rhanbarthol trwy strwythur arweinyddiaeth rhanbarthol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effeithiol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eu bod wedi mabwysiadu amrywiaeth o strwythurau a threfniadau llywodraethu er mwyn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cydweithredu</a:t>
            </a:r>
            <a:endParaRPr lang="en-GB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Gofyniad sylfaenol i bob Bwrdd fod â threfniadau llywodraethu cryf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sy’n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galluogi penderfyniadau cadarn ac sy’n hyrwyddo cydweithredu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integreiddio yn ôl yr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angen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79" y="204927"/>
            <a:ext cx="593766" cy="59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311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971558" cy="1325563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Sut beth yw llywodraethu da?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9418" y="1825625"/>
            <a:ext cx="6935932" cy="4351338"/>
          </a:xfrm>
        </p:spPr>
        <p:txBody>
          <a:bodyPr>
            <a:noAutofit/>
          </a:bodyPr>
          <a:lstStyle/>
          <a:p>
            <a:pPr marL="0" indent="0">
              <a:lnSpc>
                <a:spcPts val="4800"/>
              </a:lnSpc>
              <a:buNone/>
            </a:pPr>
            <a:r>
              <a:rPr lang="en-GB" sz="1800" i="1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cy-GB" sz="1800" dirty="0">
                <a:latin typeface="Arial" panose="020B0604020202020204" pitchFamily="34" charset="0"/>
                <a:cs typeface="Arial" panose="020B0604020202020204" pitchFamily="34" charset="0"/>
              </a:rPr>
              <a:t>Mae llywodraethu da yn ymwneud â'r prosesau ar gyfer gwneud </a:t>
            </a:r>
            <a:r>
              <a:rPr lang="cy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y-GB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y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y-GB" sz="1800" dirty="0">
                <a:latin typeface="Arial" panose="020B0604020202020204" pitchFamily="34" charset="0"/>
                <a:cs typeface="Arial" panose="020B0604020202020204" pitchFamily="34" charset="0"/>
              </a:rPr>
              <a:t>gweithredu penderfyniadau. Nid yw'n ymwneud â gwneud penderfyniadau 'cywir', ond â'r broses gorau posibl ar gyfer gwneud y penderfyniadau hynny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.’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Gwefan Swyddfa Archwilio Cymru (4 Tachwedd 2015)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6BEB963A-8BEF-4CEE-96B7-2734AD593D9D}" type="slidenum">
              <a:rPr lang="en-GB" smtClean="0"/>
              <a:pPr algn="r">
                <a:defRPr/>
              </a:pPr>
              <a:t>14</a:t>
            </a:fld>
            <a:endParaRPr lang="en-GB" dirty="0"/>
          </a:p>
        </p:txBody>
      </p:sp>
      <p:pic>
        <p:nvPicPr>
          <p:cNvPr id="1030" name="Picture 6" descr="Image result for decision maki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850" y="2152650"/>
            <a:ext cx="946863" cy="1000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501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broses lywodraethu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7153160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6BEB963A-8BEF-4CEE-96B7-2734AD593D9D}" type="slidenum">
              <a:rPr lang="en-GB" smtClean="0"/>
              <a:pPr algn="r">
                <a:defRPr/>
              </a:pPr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866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890" y="315249"/>
            <a:ext cx="7886700" cy="1325563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Mae’r Safon Llywodraethu Da ar gyfer Gwasanaethau Cyhoeddus (2004</a:t>
            </a:r>
            <a:r>
              <a:rPr lang="en-GB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)…</a:t>
            </a:r>
            <a:endParaRPr lang="en-GB" sz="32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2006929"/>
            <a:ext cx="3408960" cy="41700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/>
              <a:t>… i’w defnyddio gan bob sefydliad a phartneriaeth sy’n gweithio i’r cyhoedd, gan ddefnyddio arian </a:t>
            </a:r>
            <a:r>
              <a:rPr lang="en-GB" sz="1800" dirty="0" smtClean="0"/>
              <a:t>cyhoeddus</a:t>
            </a:r>
            <a:endParaRPr lang="en-GB" sz="1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5332" y="2006929"/>
            <a:ext cx="4383796" cy="4602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63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GIG Cymru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Mae llywodraethu yn golygu gweledigaeth, strategaeth, arweinyddiaeth, uniondeb a moeseg, yn ogystal â sicrwydd a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thryloywder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Dylai gweithgareddau llywodraethu roi hyder i bob rhanddeiliad, yn hytrach nag i’r rheoleiddwyr yn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unig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963A-8BEF-4CEE-96B7-2734AD593D9D}" type="slidenum">
              <a:rPr lang="en-GB" sz="1800">
                <a:solidFill>
                  <a:schemeClr val="tx1"/>
                </a:solidFill>
              </a:rPr>
              <a:pPr/>
              <a:t>17</a:t>
            </a:fld>
            <a:endParaRPr lang="en-GB" sz="1800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" y="83257"/>
            <a:ext cx="1384730" cy="695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4" descr="Image result for good governance institute"/>
          <p:cNvSpPr>
            <a:spLocks noChangeAspect="1" noChangeArrowheads="1"/>
          </p:cNvSpPr>
          <p:nvPr/>
        </p:nvSpPr>
        <p:spPr bwMode="auto">
          <a:xfrm>
            <a:off x="-1368425" y="-1444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438" y="4211033"/>
            <a:ext cx="1968315" cy="1034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640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Atebolrwydd llywodraethu </a:t>
            </a:r>
            <a:b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Bwrdd GIG Cymru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6264975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6BEB963A-8BEF-4CEE-96B7-2734AD593D9D}" type="slidenum">
              <a:rPr lang="en-GB" smtClean="0"/>
              <a:pPr algn="r">
                <a:defRPr/>
              </a:pPr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975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Sut mae Byrddau’n gweithredu </a:t>
            </a:r>
            <a:r>
              <a:rPr lang="en-GB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 </a:t>
            </a:r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arfer?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7709390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6BEB963A-8BEF-4CEE-96B7-2734AD593D9D}" type="slidenum">
              <a:rPr lang="en-GB" smtClean="0"/>
              <a:pPr algn="r">
                <a:defRPr/>
              </a:pPr>
              <a:t>19</a:t>
            </a:fld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5" y="23750"/>
            <a:ext cx="635576" cy="583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4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6BEB963A-8BEF-4CEE-96B7-2734AD593D9D}" type="slidenum">
              <a:rPr lang="en-GB" smtClean="0"/>
              <a:pPr algn="r">
                <a:defRPr/>
              </a:pPr>
              <a:t>2</a:t>
            </a:fld>
            <a:endParaRPr lang="en-GB" dirty="0"/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433639" y="2571930"/>
            <a:ext cx="6632180" cy="193417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Gwneud i Bartneriaethau </a:t>
            </a:r>
          </a:p>
          <a:p>
            <a:pPr algn="l"/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Rhanbarthol weithio</a:t>
            </a:r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34B5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Modiwl </a:t>
            </a:r>
            <a:r>
              <a:rPr lang="en-GB" sz="3600" b="1" dirty="0" smtClean="0">
                <a:solidFill>
                  <a:srgbClr val="34B5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</a:t>
            </a:r>
            <a:endParaRPr lang="en-GB" sz="3600" dirty="0">
              <a:solidFill>
                <a:srgbClr val="34B5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03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Gwneud penderfyniadau da mewn gwasanaethau cyhoeddus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268009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6BEB963A-8BEF-4CEE-96B7-2734AD593D9D}" type="slidenum">
              <a:rPr lang="en-GB" smtClean="0"/>
              <a:pPr algn="r">
                <a:defRPr/>
              </a:pPr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21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Byrddau Partneriaeth Rhanbarthol</a:t>
            </a:r>
            <a:b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Nodweddion llwyddiant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fontAlgn="base" hangingPunct="0">
              <a:lnSpc>
                <a:spcPct val="110000"/>
              </a:lnSpc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1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Canolbwyntio ar ddiben y bartneriaeth a’r canlyniadau i’r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gymuned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1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Aelodau a swyddogion yn gweithio gyda’i gilydd i gyflawni diben cyffredin gyda swyddogaethau, rolau a phwerau dirprwyo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clir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1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Hyrwyddo gwerthoedd partneriaeth a dangos gwerthoedd llywodraethu da trwy gynnal safonau uchel o ymddygiad</a:t>
            </a:r>
          </a:p>
          <a:p>
            <a:pPr eaLnBrk="0" fontAlgn="base" hangingPunct="0">
              <a:lnSpc>
                <a:spcPct val="11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Gwneud penderfyniadau goleuedig a thryloyw a ddeallir ar bob lefel o’r bartneriaeth ac sy’n destun gwaith craffu a rheoli risg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effeithiol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23404" cy="723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000126" y="580279"/>
            <a:ext cx="7964582" cy="12294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52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Byrddau Partneriaeth Rhanbarthol</a:t>
            </a:r>
            <a:b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Nodweddion llwyddiant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fontAlgn="base" hangingPunct="0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Sicrhau gwasanaethau diogel o safon, gyda gafael dda ar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adnoddau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Datblygu gallu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aelodau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 swyddogion i fod yn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effeithiol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Ymgysylltu â phobl leol a rhanddeiliaid eraill i sicrhau atebolrwydd cyhoeddus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cadarn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14845" y="580278"/>
            <a:ext cx="76694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23404" cy="723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869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Byrddau Partneriaeth Rhanbarthol </a:t>
            </a:r>
            <a:b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Cwestiynau allweddol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6697895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6BEB963A-8BEF-4CEE-96B7-2734AD593D9D}" type="slidenum">
              <a:rPr lang="en-GB" smtClean="0"/>
              <a:pPr algn="r">
                <a:defRPr/>
              </a:pPr>
              <a:t>23</a:t>
            </a:fld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5" y="35625"/>
            <a:ext cx="622044" cy="61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007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6730" cy="890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Trafodaeth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Nodwch pa feysydd y bydd angen i’r Bwrdd eu cryfhau wrth iddo fynd ati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roi’r Ddeddf ar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waith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Ydy’r strwythur llywodraethu presennol yn gywir ac a oes angen gwneud unrhyw welliannau?</a:t>
            </a:r>
          </a:p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Nodwch unrhyw gamau penodol sydd angen eu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cymryd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Oes angen unrhyw ddatblygiad/hyfforddiant a/neu gymorth pellach ar gyfer aelodau?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6BEB963A-8BEF-4CEE-96B7-2734AD593D9D}" type="slidenum">
              <a:rPr lang="en-GB" smtClean="0"/>
              <a:pPr algn="r">
                <a:defRPr/>
              </a:pPr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918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Byrddau Partneriaeth Rhanbarthol</a:t>
            </a:r>
            <a:b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Gweithio gyda rhanddeiliaid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1239504"/>
              </p:ext>
            </p:extLst>
          </p:nvPr>
        </p:nvGraphicFramePr>
        <p:xfrm>
          <a:off x="628650" y="1825625"/>
          <a:ext cx="475087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5054600" y="2076450"/>
            <a:ext cx="4089400" cy="4651375"/>
          </a:xfrm>
        </p:spPr>
        <p:txBody>
          <a:bodyPr>
            <a:no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Mae deddfwriaeth newydd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gan gynnwys Deddf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Llesiant Cenedlaethau’r Dyfodol (Cymru)) </a:t>
            </a:r>
            <a:b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yn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ei gwneud hi’n ofynnol i awdurdodau lleol a phartneriaid ystyried sut maen nhw’n gweithio gyda’i gilydd i wella llesiant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lleol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Bydd angen i Fyrddau ddeall sut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maent yn cysylltu â threfniadau cynllunio pob math o randdeiliaid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yn cyfrannu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atynt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1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138"/>
            <a:ext cx="1356746" cy="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Trafodaeth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Meddyliwch am y gwahanol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fyrddau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grwpiau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asiantaethau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strwythurau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y gallai fod angen i chi weithio gyda nhw fel Bwrdd Partneriaeth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Rhanbarthol: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1000"/>
              </a:spcBef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Sut ydych chi’n adrodd i/o’ch sefydliad eich hun?</a:t>
            </a:r>
          </a:p>
          <a:p>
            <a:pPr lvl="1">
              <a:spcBef>
                <a:spcPts val="1000"/>
              </a:spcBef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Sut allwch chi feithrin cysylltiadau cryfach rhwng yr holl grwpiau efallai y bydd angen i chi weithio gyda nhw?</a:t>
            </a:r>
          </a:p>
          <a:p>
            <a:pPr lvl="1">
              <a:spcBef>
                <a:spcPts val="1000"/>
              </a:spcBef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Beth fydd angen i chi ei wneud i sicrhau bod asesiadau a chynlluniau strategol yn cael eu halinio yn ôl yr angen?</a:t>
            </a:r>
          </a:p>
          <a:p>
            <a:pPr lvl="1">
              <a:spcBef>
                <a:spcPts val="1000"/>
              </a:spcBef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Ble gallai agendâu wrthdaro? Sut gallech chi gydweithredu i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oresgyn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hyn?</a:t>
            </a:r>
          </a:p>
        </p:txBody>
      </p:sp>
    </p:spTree>
    <p:extLst>
      <p:ext uri="{BB962C8B-B14F-4D97-AF65-F5344CB8AC3E}">
        <p14:creationId xmlns:p14="http://schemas.microsoft.com/office/powerpoint/2010/main" val="113269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6BEB963A-8BEF-4CEE-96B7-2734AD593D9D}" type="slidenum">
              <a:rPr lang="en-GB" smtClean="0"/>
              <a:pPr algn="r">
                <a:defRPr/>
              </a:pPr>
              <a:t>3</a:t>
            </a:fld>
            <a:endParaRPr lang="en-GB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Trosolwg</a:t>
            </a:r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9002817"/>
              </p:ext>
            </p:extLst>
          </p:nvPr>
        </p:nvGraphicFramePr>
        <p:xfrm>
          <a:off x="467544" y="206084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64450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6BEB963A-8BEF-4CEE-96B7-2734AD593D9D}" type="slidenum">
              <a:rPr lang="en-GB" smtClean="0"/>
              <a:pPr algn="r">
                <a:defRPr/>
              </a:pPr>
              <a:t>4</a:t>
            </a:fld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Wedi eu hanelu at y canlynol…</a:t>
            </a:r>
          </a:p>
        </p:txBody>
      </p:sp>
      <p:graphicFrame>
        <p:nvGraphicFramePr>
          <p:cNvPr id="9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6646420"/>
              </p:ext>
            </p:extLst>
          </p:nvPr>
        </p:nvGraphicFramePr>
        <p:xfrm>
          <a:off x="467544" y="1932709"/>
          <a:ext cx="8229600" cy="4736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4900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198" y="4374315"/>
            <a:ext cx="1767400" cy="7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6BEB963A-8BEF-4CEE-96B7-2734AD593D9D}" type="slidenum">
              <a:rPr lang="en-GB" smtClean="0"/>
              <a:pPr algn="r">
                <a:defRPr/>
              </a:pPr>
              <a:t>5</a:t>
            </a:fld>
            <a:endParaRPr lang="en-GB" dirty="0"/>
          </a:p>
        </p:txBody>
      </p:sp>
      <p:sp>
        <p:nvSpPr>
          <p:cNvPr id="8" name="Freeform 7"/>
          <p:cNvSpPr/>
          <p:nvPr/>
        </p:nvSpPr>
        <p:spPr>
          <a:xfrm>
            <a:off x="4341997" y="2042802"/>
            <a:ext cx="3830403" cy="1440086"/>
          </a:xfrm>
          <a:custGeom>
            <a:avLst/>
            <a:gdLst>
              <a:gd name="connsiteX0" fmla="*/ 0 w 4640169"/>
              <a:gd name="connsiteY0" fmla="*/ 0 h 1450052"/>
              <a:gd name="connsiteX1" fmla="*/ 4640169 w 4640169"/>
              <a:gd name="connsiteY1" fmla="*/ 0 h 1450052"/>
              <a:gd name="connsiteX2" fmla="*/ 4640169 w 4640169"/>
              <a:gd name="connsiteY2" fmla="*/ 1450052 h 1450052"/>
              <a:gd name="connsiteX3" fmla="*/ 0 w 4640169"/>
              <a:gd name="connsiteY3" fmla="*/ 1450052 h 1450052"/>
              <a:gd name="connsiteX4" fmla="*/ 0 w 4640169"/>
              <a:gd name="connsiteY4" fmla="*/ 0 h 1450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40169" h="1450052">
                <a:moveTo>
                  <a:pt x="0" y="0"/>
                </a:moveTo>
                <a:lnTo>
                  <a:pt x="4640169" y="0"/>
                </a:lnTo>
                <a:lnTo>
                  <a:pt x="4640169" y="1450052"/>
                </a:lnTo>
                <a:lnTo>
                  <a:pt x="0" y="145005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6000" tIns="60960" rIns="60960" bIns="60960" numCol="1" spcCol="1270" anchor="t" anchorCtr="0">
            <a:noAutofit/>
          </a:bodyPr>
          <a:lstStyle/>
          <a:p>
            <a:pPr defTabSz="711200">
              <a:lnSpc>
                <a:spcPct val="90000"/>
              </a:lnSpc>
              <a:spcBef>
                <a:spcPct val="0"/>
              </a:spcBef>
            </a:pPr>
            <a:r>
              <a:rPr lang="en-GB" sz="16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Modiwl 2: </a:t>
            </a:r>
          </a:p>
          <a:p>
            <a:pPr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Rhan 9 – </a:t>
            </a:r>
            <a:r>
              <a:rPr lang="en-GB" sz="1600" b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Cydweithrediad a </a:t>
            </a:r>
            <a:r>
              <a:rPr lang="en-GB" sz="16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Phartneriaeth</a:t>
            </a:r>
          </a:p>
          <a:p>
            <a:pPr marL="0" lvl="1" indent="1080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GB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Beth sy’n ofynnol gan y Ddeddf</a:t>
            </a:r>
          </a:p>
          <a:p>
            <a:pPr marL="0" lvl="1" indent="1080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GB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Rolau a chyfrifoldebau</a:t>
            </a:r>
          </a:p>
        </p:txBody>
      </p:sp>
      <p:sp>
        <p:nvSpPr>
          <p:cNvPr id="9" name="Freeform 8"/>
          <p:cNvSpPr/>
          <p:nvPr/>
        </p:nvSpPr>
        <p:spPr>
          <a:xfrm>
            <a:off x="2411760" y="5272064"/>
            <a:ext cx="4176464" cy="1425110"/>
          </a:xfrm>
          <a:custGeom>
            <a:avLst/>
            <a:gdLst>
              <a:gd name="connsiteX0" fmla="*/ 0 w 4640169"/>
              <a:gd name="connsiteY0" fmla="*/ 0 h 1450052"/>
              <a:gd name="connsiteX1" fmla="*/ 4640169 w 4640169"/>
              <a:gd name="connsiteY1" fmla="*/ 0 h 1450052"/>
              <a:gd name="connsiteX2" fmla="*/ 4640169 w 4640169"/>
              <a:gd name="connsiteY2" fmla="*/ 1450052 h 1450052"/>
              <a:gd name="connsiteX3" fmla="*/ 0 w 4640169"/>
              <a:gd name="connsiteY3" fmla="*/ 1450052 h 1450052"/>
              <a:gd name="connsiteX4" fmla="*/ 0 w 4640169"/>
              <a:gd name="connsiteY4" fmla="*/ 0 h 1450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40169" h="1450052">
                <a:moveTo>
                  <a:pt x="0" y="0"/>
                </a:moveTo>
                <a:lnTo>
                  <a:pt x="4640169" y="0"/>
                </a:lnTo>
                <a:lnTo>
                  <a:pt x="4640169" y="1450052"/>
                </a:lnTo>
                <a:lnTo>
                  <a:pt x="0" y="145005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44000" tIns="60960" rIns="60960" bIns="60960" numCol="1" spcCol="1270" anchor="t" anchorCtr="0">
            <a:noAutofit/>
          </a:bodyPr>
          <a:lstStyle/>
          <a:p>
            <a:pPr defTabSz="711200">
              <a:lnSpc>
                <a:spcPct val="90000"/>
              </a:lnSpc>
              <a:spcBef>
                <a:spcPct val="0"/>
              </a:spcBef>
              <a:spcAft>
                <a:spcPts val="672"/>
              </a:spcAft>
            </a:pPr>
            <a:r>
              <a:rPr lang="en-GB" sz="16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Modiwl 5: Her </a:t>
            </a:r>
            <a:r>
              <a:rPr lang="en-GB" sz="1600" b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arwain</a:t>
            </a:r>
            <a:endParaRPr lang="en-GB" sz="16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cs typeface="Arial" panose="020B0604020202020204" pitchFamily="34" charset="0"/>
            </a:endParaRPr>
          </a:p>
          <a:p>
            <a:pPr marL="0" lvl="1" indent="1080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GB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Trosolwg o nodau ac egwyddorion y Ddeddf</a:t>
            </a:r>
          </a:p>
          <a:p>
            <a:pPr marL="0" lvl="1" indent="1080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GB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Yr agenda cydweithredu ac integreiddio</a:t>
            </a:r>
          </a:p>
          <a:p>
            <a:pPr marL="0" lvl="1" indent="1080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GB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Cyfleoedd i asiantaethau ehangach gefnogi hyn </a:t>
            </a:r>
            <a:r>
              <a:rPr lang="en-GB" sz="12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  </a:t>
            </a:r>
            <a:br>
              <a:rPr lang="en-GB" sz="12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</a:br>
            <a:r>
              <a:rPr lang="en-GB" sz="12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   a’r </a:t>
            </a:r>
            <a:r>
              <a:rPr lang="en-GB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her i arwain a wynebant </a:t>
            </a:r>
            <a:endParaRPr lang="en-GB" sz="16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4341997" y="3670301"/>
            <a:ext cx="3834725" cy="1450052"/>
          </a:xfrm>
          <a:custGeom>
            <a:avLst/>
            <a:gdLst>
              <a:gd name="connsiteX0" fmla="*/ 0 w 4640169"/>
              <a:gd name="connsiteY0" fmla="*/ 0 h 1450052"/>
              <a:gd name="connsiteX1" fmla="*/ 4640169 w 4640169"/>
              <a:gd name="connsiteY1" fmla="*/ 0 h 1450052"/>
              <a:gd name="connsiteX2" fmla="*/ 4640169 w 4640169"/>
              <a:gd name="connsiteY2" fmla="*/ 1450052 h 1450052"/>
              <a:gd name="connsiteX3" fmla="*/ 0 w 4640169"/>
              <a:gd name="connsiteY3" fmla="*/ 1450052 h 1450052"/>
              <a:gd name="connsiteX4" fmla="*/ 0 w 4640169"/>
              <a:gd name="connsiteY4" fmla="*/ 0 h 1450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40169" h="1450052">
                <a:moveTo>
                  <a:pt x="0" y="0"/>
                </a:moveTo>
                <a:lnTo>
                  <a:pt x="4640169" y="0"/>
                </a:lnTo>
                <a:lnTo>
                  <a:pt x="4640169" y="1450052"/>
                </a:lnTo>
                <a:lnTo>
                  <a:pt x="0" y="145005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6000" tIns="60960" rIns="60960" bIns="60960" numCol="1" spcCol="1270" anchor="t" anchorCtr="0">
            <a:noAutofit/>
          </a:bodyPr>
          <a:lstStyle/>
          <a:p>
            <a:pPr defTabSz="711200">
              <a:lnSpc>
                <a:spcPct val="90000"/>
              </a:lnSpc>
              <a:spcBef>
                <a:spcPct val="0"/>
              </a:spcBef>
              <a:spcAft>
                <a:spcPts val="672"/>
              </a:spcAft>
            </a:pPr>
            <a:r>
              <a:rPr lang="en-GB" sz="16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Modiwl 4: Trawsnewid </a:t>
            </a:r>
            <a:r>
              <a:rPr lang="en-GB" sz="1600" b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strategol</a:t>
            </a:r>
            <a:endParaRPr lang="en-GB" sz="16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cs typeface="Arial" panose="020B0604020202020204" pitchFamily="34" charset="0"/>
            </a:endParaRPr>
          </a:p>
          <a:p>
            <a:pPr marL="0" lvl="1" indent="1080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GB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Themâu allweddol yr agenda trawsnewid</a:t>
            </a:r>
          </a:p>
          <a:p>
            <a:pPr marL="0" lvl="1" indent="1080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GB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Adnoddau ar gyfer trawsnewid</a:t>
            </a:r>
          </a:p>
          <a:p>
            <a:pPr marL="0" lvl="1" indent="1080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GB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Tasg yr </a:t>
            </a:r>
            <a:r>
              <a:rPr lang="en-GB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a</a:t>
            </a:r>
            <a:r>
              <a:rPr lang="en-GB" sz="12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rweinydd</a:t>
            </a:r>
            <a:endParaRPr lang="en-GB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Maen nhw’n rhoi sylw i…</a:t>
            </a:r>
          </a:p>
        </p:txBody>
      </p:sp>
      <p:sp>
        <p:nvSpPr>
          <p:cNvPr id="13" name="Freeform 12"/>
          <p:cNvSpPr/>
          <p:nvPr/>
        </p:nvSpPr>
        <p:spPr>
          <a:xfrm>
            <a:off x="522107" y="2062466"/>
            <a:ext cx="3591533" cy="1450052"/>
          </a:xfrm>
          <a:custGeom>
            <a:avLst/>
            <a:gdLst>
              <a:gd name="connsiteX0" fmla="*/ 0 w 4640169"/>
              <a:gd name="connsiteY0" fmla="*/ 0 h 1450052"/>
              <a:gd name="connsiteX1" fmla="*/ 4640169 w 4640169"/>
              <a:gd name="connsiteY1" fmla="*/ 0 h 1450052"/>
              <a:gd name="connsiteX2" fmla="*/ 4640169 w 4640169"/>
              <a:gd name="connsiteY2" fmla="*/ 1450052 h 1450052"/>
              <a:gd name="connsiteX3" fmla="*/ 0 w 4640169"/>
              <a:gd name="connsiteY3" fmla="*/ 1450052 h 1450052"/>
              <a:gd name="connsiteX4" fmla="*/ 0 w 4640169"/>
              <a:gd name="connsiteY4" fmla="*/ 0 h 1450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40169" h="1450052">
                <a:moveTo>
                  <a:pt x="0" y="0"/>
                </a:moveTo>
                <a:lnTo>
                  <a:pt x="4640169" y="0"/>
                </a:lnTo>
                <a:lnTo>
                  <a:pt x="4640169" y="1450052"/>
                </a:lnTo>
                <a:lnTo>
                  <a:pt x="0" y="145005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82169" tIns="60960" rIns="60960" bIns="60960" numCol="1" spcCol="1270" anchor="t" anchorCtr="0">
            <a:noAutofit/>
          </a:bodyPr>
          <a:lstStyle/>
          <a:p>
            <a:pPr defTabSz="711200">
              <a:lnSpc>
                <a:spcPct val="90000"/>
              </a:lnSpc>
              <a:spcAft>
                <a:spcPct val="35000"/>
              </a:spcAft>
            </a:pPr>
            <a:r>
              <a:rPr lang="en-GB" sz="15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Modiwl 1: Cyflwyniad i Ddeddf Gwasanaethau Cymdeithasol a Llesiant (Cymru) 2014</a:t>
            </a:r>
          </a:p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GB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Trosolwg o’r Ddeddf, ei hegwyddorion a’i </a:t>
            </a:r>
            <a:r>
              <a:rPr lang="en-GB" sz="12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bwriadau</a:t>
            </a:r>
            <a:endParaRPr lang="en-GB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cs typeface="Arial" panose="020B0604020202020204" pitchFamily="34" charset="0"/>
            </a:endParaRPr>
          </a:p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GB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Sut mae’n berthnasol i </a:t>
            </a:r>
            <a:r>
              <a:rPr lang="en-GB" sz="12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/>
            </a:r>
            <a:br>
              <a:rPr lang="en-GB" sz="12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</a:br>
            <a:r>
              <a:rPr lang="en-GB" sz="12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ddeddfwriaeth </a:t>
            </a:r>
            <a:r>
              <a:rPr lang="en-GB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arall 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630" y="2218808"/>
            <a:ext cx="827624" cy="1103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766" y="4066460"/>
            <a:ext cx="628887" cy="838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Freeform 18"/>
          <p:cNvSpPr/>
          <p:nvPr/>
        </p:nvSpPr>
        <p:spPr>
          <a:xfrm>
            <a:off x="535652" y="3670301"/>
            <a:ext cx="3597650" cy="1450052"/>
          </a:xfrm>
          <a:custGeom>
            <a:avLst/>
            <a:gdLst>
              <a:gd name="connsiteX0" fmla="*/ 0 w 4640169"/>
              <a:gd name="connsiteY0" fmla="*/ 0 h 1450052"/>
              <a:gd name="connsiteX1" fmla="*/ 4640169 w 4640169"/>
              <a:gd name="connsiteY1" fmla="*/ 0 h 1450052"/>
              <a:gd name="connsiteX2" fmla="*/ 4640169 w 4640169"/>
              <a:gd name="connsiteY2" fmla="*/ 1450052 h 1450052"/>
              <a:gd name="connsiteX3" fmla="*/ 0 w 4640169"/>
              <a:gd name="connsiteY3" fmla="*/ 1450052 h 1450052"/>
              <a:gd name="connsiteX4" fmla="*/ 0 w 4640169"/>
              <a:gd name="connsiteY4" fmla="*/ 0 h 1450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40169" h="1450052">
                <a:moveTo>
                  <a:pt x="0" y="0"/>
                </a:moveTo>
                <a:lnTo>
                  <a:pt x="4640169" y="0"/>
                </a:lnTo>
                <a:lnTo>
                  <a:pt x="4640169" y="1450052"/>
                </a:lnTo>
                <a:lnTo>
                  <a:pt x="0" y="145005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82169" tIns="60960" rIns="60960" bIns="60960" numCol="1" spcCol="1270" anchor="t" anchorCtr="0">
            <a:noAutofit/>
          </a:bodyPr>
          <a:lstStyle/>
          <a:p>
            <a:pPr marL="11430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Modiwl 3: Gwneud i </a:t>
            </a:r>
            <a:r>
              <a:rPr lang="en-GB" sz="1600" b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/>
            </a:r>
            <a:br>
              <a:rPr lang="en-GB" sz="1600" b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</a:br>
            <a:r>
              <a:rPr lang="en-GB" sz="1600" b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Fyrddau </a:t>
            </a:r>
            <a:r>
              <a:rPr lang="en-GB" sz="16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Partneriaeth Rhanbarthol </a:t>
            </a:r>
            <a:r>
              <a:rPr lang="en-GB" sz="16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w</a:t>
            </a:r>
            <a:r>
              <a:rPr lang="en-GB" sz="1600" b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eithio</a:t>
            </a:r>
            <a:endParaRPr lang="en-GB" sz="16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cs typeface="Arial" panose="020B0604020202020204" pitchFamily="34" charset="0"/>
            </a:endParaRPr>
          </a:p>
          <a:p>
            <a:pPr marL="114300" lvl="1" indent="1080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GB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Llywodraethu ymarfer da</a:t>
            </a:r>
          </a:p>
          <a:p>
            <a:pPr marL="114300" lvl="1" indent="1080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GB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Gwneud penderfyniadau</a:t>
            </a:r>
          </a:p>
          <a:p>
            <a:pPr marL="114300" lvl="1" indent="1080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GB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Rheoli </a:t>
            </a:r>
            <a:r>
              <a:rPr lang="en-GB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r</a:t>
            </a:r>
            <a:r>
              <a:rPr lang="en-GB" sz="12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rPr>
              <a:t>handdeiliaid</a:t>
            </a:r>
            <a:endParaRPr lang="en-GB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cs typeface="Arial" panose="020B0604020202020204" pitchFamily="34" charset="0"/>
            </a:endParaRPr>
          </a:p>
        </p:txBody>
      </p:sp>
      <p:pic>
        <p:nvPicPr>
          <p:cNvPr id="21" name="Picture 4" descr="Image result for leadership skill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661248"/>
            <a:ext cx="623950" cy="622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532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6BEB963A-8BEF-4CEE-96B7-2734AD593D9D}" type="slidenum">
              <a:rPr lang="en-GB" smtClean="0"/>
              <a:pPr algn="r">
                <a:defRPr/>
              </a:pPr>
              <a:t>6</a:t>
            </a:fld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 pob modiwl…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131840" y="2348880"/>
            <a:ext cx="5554960" cy="377728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wedi ei gynllunio i gael ei ddefnyddio’n hyblyg gyda Byrddau,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asiantaethau partner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a’u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rhanddeiliaid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yn cynnwys sleidiau PowerPoint gyda nodiadau i hwyluswyr ac awgrymiadau ar gyfer pwyntiau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trafod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yn cynnwys deunyddiau ychwanegol gan gynnwys rhestrau gwirio,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hunan-asesiadau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enghreifftiau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oup 19"/>
          <p:cNvGrpSpPr/>
          <p:nvPr/>
        </p:nvGrpSpPr>
        <p:grpSpPr>
          <a:xfrm>
            <a:off x="777548" y="2286000"/>
            <a:ext cx="2074199" cy="3143250"/>
            <a:chOff x="777548" y="2286000"/>
            <a:chExt cx="2074199" cy="3143250"/>
          </a:xfrm>
        </p:grpSpPr>
        <p:sp>
          <p:nvSpPr>
            <p:cNvPr id="11" name="Freeform 10"/>
            <p:cNvSpPr/>
            <p:nvPr/>
          </p:nvSpPr>
          <p:spPr>
            <a:xfrm>
              <a:off x="802943" y="2286000"/>
              <a:ext cx="2048804" cy="589089"/>
            </a:xfrm>
            <a:custGeom>
              <a:avLst/>
              <a:gdLst>
                <a:gd name="connsiteX0" fmla="*/ 0 w 4640169"/>
                <a:gd name="connsiteY0" fmla="*/ 0 h 1450052"/>
                <a:gd name="connsiteX1" fmla="*/ 4640169 w 4640169"/>
                <a:gd name="connsiteY1" fmla="*/ 0 h 1450052"/>
                <a:gd name="connsiteX2" fmla="*/ 4640169 w 4640169"/>
                <a:gd name="connsiteY2" fmla="*/ 1450052 h 1450052"/>
                <a:gd name="connsiteX3" fmla="*/ 0 w 4640169"/>
                <a:gd name="connsiteY3" fmla="*/ 1450052 h 1450052"/>
                <a:gd name="connsiteX4" fmla="*/ 0 w 4640169"/>
                <a:gd name="connsiteY4" fmla="*/ 0 h 14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40169" h="1450052">
                  <a:moveTo>
                    <a:pt x="0" y="0"/>
                  </a:moveTo>
                  <a:lnTo>
                    <a:pt x="4640169" y="0"/>
                  </a:lnTo>
                  <a:lnTo>
                    <a:pt x="4640169" y="1450052"/>
                  </a:lnTo>
                  <a:lnTo>
                    <a:pt x="0" y="145005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9000" tIns="45720" rIns="45720" bIns="45720" numCol="1" spcCol="1270" anchor="t" anchorCtr="0">
              <a:noAutofit/>
            </a:bodyPr>
            <a:lstStyle/>
            <a:p>
              <a:pPr defTabSz="533400">
                <a:lnSpc>
                  <a:spcPct val="90000"/>
                </a:lnSpc>
              </a:pPr>
              <a:endParaRPr lang="en-GB" sz="3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endParaRPr>
            </a:p>
            <a:p>
              <a:pPr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en-GB" sz="6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cs typeface="Arial" panose="020B0604020202020204" pitchFamily="34" charset="0"/>
                </a:rPr>
                <a:t>Modiwl 1: Cyflwyniad i Ddeddf Gwasanaethau Cymdeithasol a Llesiant (Cymru) 2014</a:t>
              </a:r>
            </a:p>
            <a:p>
              <a:pPr marL="114300" lvl="1" indent="-1143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en-GB" sz="6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cs typeface="Arial" panose="020B0604020202020204" pitchFamily="34" charset="0"/>
                </a:rPr>
                <a:t>Trosolwg o’r Ddeddf, ei hegwyddorion a’i bwriadau </a:t>
              </a:r>
            </a:p>
            <a:p>
              <a:pPr marL="114300" lvl="1" indent="-1143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en-GB" sz="6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cs typeface="Arial" panose="020B0604020202020204" pitchFamily="34" charset="0"/>
                </a:rPr>
                <a:t>Sut mae’n berthnasol i ddeddfwriaeth arall</a:t>
              </a:r>
            </a:p>
          </p:txBody>
        </p:sp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193" y="2431118"/>
              <a:ext cx="393783" cy="393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Freeform 12"/>
            <p:cNvSpPr/>
            <p:nvPr/>
          </p:nvSpPr>
          <p:spPr>
            <a:xfrm>
              <a:off x="796304" y="2964403"/>
              <a:ext cx="2052344" cy="521390"/>
            </a:xfrm>
            <a:custGeom>
              <a:avLst/>
              <a:gdLst>
                <a:gd name="connsiteX0" fmla="*/ 0 w 4640169"/>
                <a:gd name="connsiteY0" fmla="*/ 0 h 1450052"/>
                <a:gd name="connsiteX1" fmla="*/ 4640169 w 4640169"/>
                <a:gd name="connsiteY1" fmla="*/ 0 h 1450052"/>
                <a:gd name="connsiteX2" fmla="*/ 4640169 w 4640169"/>
                <a:gd name="connsiteY2" fmla="*/ 1450052 h 1450052"/>
                <a:gd name="connsiteX3" fmla="*/ 0 w 4640169"/>
                <a:gd name="connsiteY3" fmla="*/ 1450052 h 1450052"/>
                <a:gd name="connsiteX4" fmla="*/ 0 w 4640169"/>
                <a:gd name="connsiteY4" fmla="*/ 0 h 14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40169" h="1450052">
                  <a:moveTo>
                    <a:pt x="0" y="0"/>
                  </a:moveTo>
                  <a:lnTo>
                    <a:pt x="4640169" y="0"/>
                  </a:lnTo>
                  <a:lnTo>
                    <a:pt x="4640169" y="1450052"/>
                  </a:lnTo>
                  <a:lnTo>
                    <a:pt x="0" y="145005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2000" tIns="45720" rIns="45720" bIns="45720" numCol="1" spcCol="1270" anchor="t" anchorCtr="0">
              <a:noAutofit/>
            </a:bodyPr>
            <a:lstStyle/>
            <a:p>
              <a:pPr defTabSz="533400">
                <a:lnSpc>
                  <a:spcPct val="90000"/>
                </a:lnSpc>
                <a:spcBef>
                  <a:spcPct val="0"/>
                </a:spcBef>
              </a:pPr>
              <a:endParaRPr lang="en-GB" sz="3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endParaRPr>
            </a:p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6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cs typeface="Arial" panose="020B0604020202020204" pitchFamily="34" charset="0"/>
                </a:rPr>
                <a:t>Modiwl 2: Rhan 9 – Cydweithrediad a</a:t>
              </a:r>
            </a:p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6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cs typeface="Arial" panose="020B0604020202020204" pitchFamily="34" charset="0"/>
                </a:rPr>
                <a:t>Phartneriaeth</a:t>
              </a:r>
            </a:p>
            <a:p>
              <a:pPr marL="0" lvl="1" indent="1080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en-GB" sz="6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cs typeface="Arial" panose="020B0604020202020204" pitchFamily="34" charset="0"/>
                </a:rPr>
                <a:t>Beth sy’n ofynnol gan y Ddeddf</a:t>
              </a:r>
            </a:p>
            <a:p>
              <a:pPr marL="0" lvl="1" indent="1080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en-GB" sz="6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cs typeface="Arial" panose="020B0604020202020204" pitchFamily="34" charset="0"/>
                </a:rPr>
                <a:t>Rolau a chyfrifoldebau</a:t>
              </a:r>
            </a:p>
          </p:txBody>
        </p:sp>
        <p:sp>
          <p:nvSpPr>
            <p:cNvPr id="14" name="Freeform 13"/>
            <p:cNvSpPr/>
            <p:nvPr/>
          </p:nvSpPr>
          <p:spPr>
            <a:xfrm>
              <a:off x="796304" y="3543300"/>
              <a:ext cx="2048281" cy="565767"/>
            </a:xfrm>
            <a:custGeom>
              <a:avLst/>
              <a:gdLst>
                <a:gd name="connsiteX0" fmla="*/ 0 w 4640169"/>
                <a:gd name="connsiteY0" fmla="*/ 0 h 1450052"/>
                <a:gd name="connsiteX1" fmla="*/ 4640169 w 4640169"/>
                <a:gd name="connsiteY1" fmla="*/ 0 h 1450052"/>
                <a:gd name="connsiteX2" fmla="*/ 4640169 w 4640169"/>
                <a:gd name="connsiteY2" fmla="*/ 1450052 h 1450052"/>
                <a:gd name="connsiteX3" fmla="*/ 0 w 4640169"/>
                <a:gd name="connsiteY3" fmla="*/ 1450052 h 1450052"/>
                <a:gd name="connsiteX4" fmla="*/ 0 w 4640169"/>
                <a:gd name="connsiteY4" fmla="*/ 0 h 14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40169" h="1450052">
                  <a:moveTo>
                    <a:pt x="0" y="0"/>
                  </a:moveTo>
                  <a:lnTo>
                    <a:pt x="4640169" y="0"/>
                  </a:lnTo>
                  <a:lnTo>
                    <a:pt x="4640169" y="1450052"/>
                  </a:lnTo>
                  <a:lnTo>
                    <a:pt x="0" y="145005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8000" tIns="45720" rIns="45720" bIns="45720" numCol="1" spcCol="1270" anchor="t" anchorCtr="0">
              <a:noAutofit/>
            </a:bodyPr>
            <a:lstStyle/>
            <a:p>
              <a:pPr marL="85725" indent="-85725" defTabSz="533400">
                <a:lnSpc>
                  <a:spcPct val="90000"/>
                </a:lnSpc>
                <a:spcBef>
                  <a:spcPct val="0"/>
                </a:spcBef>
              </a:pPr>
              <a:endParaRPr lang="en-GB" sz="225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endParaRPr>
            </a:p>
            <a:p>
              <a:pPr marL="114300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6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cs typeface="Arial" panose="020B0604020202020204" pitchFamily="34" charset="0"/>
                </a:rPr>
                <a:t>Modiwl 3:  Gwneud i Fyrddau Partneriaeth Rhanbarthol Weithio</a:t>
              </a:r>
            </a:p>
            <a:p>
              <a:pPr marL="114300" lvl="1" indent="1080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en-GB" sz="6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cs typeface="Arial" panose="020B0604020202020204" pitchFamily="34" charset="0"/>
                </a:rPr>
                <a:t>Llywodraethu ymarfer da</a:t>
              </a:r>
            </a:p>
            <a:p>
              <a:pPr marL="114300" lvl="1" indent="1080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en-GB" sz="6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cs typeface="Arial" panose="020B0604020202020204" pitchFamily="34" charset="0"/>
                </a:rPr>
                <a:t>Gwneud penderfyniadau</a:t>
              </a:r>
            </a:p>
            <a:p>
              <a:pPr marL="114300" lvl="1" indent="1080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en-GB" sz="6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cs typeface="Arial" panose="020B0604020202020204" pitchFamily="34" charset="0"/>
                </a:rPr>
                <a:t>Rheoli Rhanddeiliaid</a:t>
              </a:r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6944" y="3735783"/>
              <a:ext cx="323735" cy="32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5130" y="3043105"/>
              <a:ext cx="488332" cy="313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Freeform 16"/>
            <p:cNvSpPr/>
            <p:nvPr/>
          </p:nvSpPr>
          <p:spPr>
            <a:xfrm>
              <a:off x="796304" y="4203929"/>
              <a:ext cx="2048282" cy="521390"/>
            </a:xfrm>
            <a:custGeom>
              <a:avLst/>
              <a:gdLst>
                <a:gd name="connsiteX0" fmla="*/ 0 w 4640169"/>
                <a:gd name="connsiteY0" fmla="*/ 0 h 1450052"/>
                <a:gd name="connsiteX1" fmla="*/ 4640169 w 4640169"/>
                <a:gd name="connsiteY1" fmla="*/ 0 h 1450052"/>
                <a:gd name="connsiteX2" fmla="*/ 4640169 w 4640169"/>
                <a:gd name="connsiteY2" fmla="*/ 1450052 h 1450052"/>
                <a:gd name="connsiteX3" fmla="*/ 0 w 4640169"/>
                <a:gd name="connsiteY3" fmla="*/ 1450052 h 1450052"/>
                <a:gd name="connsiteX4" fmla="*/ 0 w 4640169"/>
                <a:gd name="connsiteY4" fmla="*/ 0 h 14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40169" h="1450052">
                  <a:moveTo>
                    <a:pt x="0" y="0"/>
                  </a:moveTo>
                  <a:lnTo>
                    <a:pt x="4640169" y="0"/>
                  </a:lnTo>
                  <a:lnTo>
                    <a:pt x="4640169" y="1450052"/>
                  </a:lnTo>
                  <a:lnTo>
                    <a:pt x="0" y="145005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2000" tIns="45720" rIns="45720" bIns="45720" numCol="1" spcCol="1270" anchor="t" anchorCtr="0">
              <a:noAutofit/>
            </a:bodyPr>
            <a:lstStyle/>
            <a:p>
              <a:pPr defTabSz="533400">
                <a:lnSpc>
                  <a:spcPct val="90000"/>
                </a:lnSpc>
                <a:spcBef>
                  <a:spcPct val="0"/>
                </a:spcBef>
              </a:pPr>
              <a:endParaRPr lang="en-GB" sz="3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endParaRPr>
            </a:p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ts val="672"/>
                </a:spcAft>
              </a:pPr>
              <a:r>
                <a:rPr lang="en-GB" sz="6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cs typeface="Arial" panose="020B0604020202020204" pitchFamily="34" charset="0"/>
                </a:rPr>
                <a:t>Modiwl 4:  Trawsnewid Strategol </a:t>
              </a:r>
            </a:p>
            <a:p>
              <a:pPr marL="0" lvl="1" indent="1080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en-GB" sz="6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cs typeface="Arial" panose="020B0604020202020204" pitchFamily="34" charset="0"/>
                </a:rPr>
                <a:t>Themâu allweddol yr agenda trawsnewid </a:t>
              </a:r>
            </a:p>
            <a:p>
              <a:pPr marL="0" lvl="1" indent="1080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en-GB" sz="6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cs typeface="Arial" panose="020B0604020202020204" pitchFamily="34" charset="0"/>
                </a:rPr>
                <a:t>Adnoddau ar gyfer trawsnewid</a:t>
              </a:r>
            </a:p>
            <a:p>
              <a:pPr marL="0" lvl="1" indent="1080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en-GB" sz="6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cs typeface="Arial" panose="020B0604020202020204" pitchFamily="34" charset="0"/>
                </a:rPr>
                <a:t>Tasg yr Arweinydd</a:t>
              </a:r>
            </a:p>
          </p:txBody>
        </p:sp>
        <p:pic>
          <p:nvPicPr>
            <p:cNvPr id="18" name="Picture 5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1700" y="4389799"/>
              <a:ext cx="883700" cy="279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4" descr="Image result for leadership skills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179" y="5006929"/>
              <a:ext cx="352798" cy="2639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Freeform 19"/>
            <p:cNvSpPr/>
            <p:nvPr/>
          </p:nvSpPr>
          <p:spPr>
            <a:xfrm>
              <a:off x="777548" y="4832772"/>
              <a:ext cx="2074199" cy="596478"/>
            </a:xfrm>
            <a:custGeom>
              <a:avLst/>
              <a:gdLst>
                <a:gd name="connsiteX0" fmla="*/ 0 w 4640169"/>
                <a:gd name="connsiteY0" fmla="*/ 0 h 1450052"/>
                <a:gd name="connsiteX1" fmla="*/ 4640169 w 4640169"/>
                <a:gd name="connsiteY1" fmla="*/ 0 h 1450052"/>
                <a:gd name="connsiteX2" fmla="*/ 4640169 w 4640169"/>
                <a:gd name="connsiteY2" fmla="*/ 1450052 h 1450052"/>
                <a:gd name="connsiteX3" fmla="*/ 0 w 4640169"/>
                <a:gd name="connsiteY3" fmla="*/ 1450052 h 1450052"/>
                <a:gd name="connsiteX4" fmla="*/ 0 w 4640169"/>
                <a:gd name="connsiteY4" fmla="*/ 0 h 14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40169" h="1450052">
                  <a:moveTo>
                    <a:pt x="0" y="0"/>
                  </a:moveTo>
                  <a:lnTo>
                    <a:pt x="4640169" y="0"/>
                  </a:lnTo>
                  <a:lnTo>
                    <a:pt x="4640169" y="1450052"/>
                  </a:lnTo>
                  <a:lnTo>
                    <a:pt x="0" y="145005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13000" tIns="45720" rIns="27000" bIns="45720" numCol="1" spcCol="1270" anchor="t" anchorCtr="0">
              <a:noAutofit/>
            </a:bodyPr>
            <a:lstStyle/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ts val="672"/>
                </a:spcAft>
              </a:pPr>
              <a:r>
                <a:rPr lang="en-GB" sz="6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cs typeface="Arial" panose="020B0604020202020204" pitchFamily="34" charset="0"/>
                </a:rPr>
                <a:t>Modiwl 5: Her Arwain </a:t>
              </a:r>
            </a:p>
            <a:p>
              <a:pPr marL="0" lvl="1" indent="1080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en-GB" sz="6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cs typeface="Arial" panose="020B0604020202020204" pitchFamily="34" charset="0"/>
                </a:rPr>
                <a:t>Trosolwg o nodau ac egwyddorion y Ddeddf</a:t>
              </a:r>
            </a:p>
            <a:p>
              <a:pPr marL="0" lvl="1" indent="1080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en-GB" sz="6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cs typeface="Arial" panose="020B0604020202020204" pitchFamily="34" charset="0"/>
                </a:rPr>
                <a:t>Yr agenda cydweithredu ac integreiddio </a:t>
              </a:r>
            </a:p>
            <a:p>
              <a:pPr marL="0" lvl="1" indent="1080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en-GB" sz="6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cs typeface="Arial" panose="020B0604020202020204" pitchFamily="34" charset="0"/>
                </a:rPr>
                <a:t>Cyfleoedd i asiantaethau ehangach gefnogi hyn a’r her i arwain a wynebant</a:t>
              </a:r>
              <a:endParaRPr lang="en-GB" sz="6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endParaRPr>
            </a:p>
            <a:p>
              <a:pPr defTabSz="533400">
                <a:lnSpc>
                  <a:spcPct val="90000"/>
                </a:lnSpc>
                <a:spcBef>
                  <a:spcPct val="0"/>
                </a:spcBef>
                <a:spcAft>
                  <a:spcPts val="504"/>
                </a:spcAft>
              </a:pPr>
              <a:endParaRPr lang="en-GB" sz="6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161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6BEB963A-8BEF-4CEE-96B7-2734AD593D9D}" type="slidenum">
              <a:rPr lang="en-GB" smtClean="0"/>
              <a:pPr algn="r">
                <a:defRPr/>
              </a:pPr>
              <a:t>7</a:t>
            </a:fld>
            <a:endParaRPr lang="en-GB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Adnoddau ychwanegol</a:t>
            </a:r>
            <a:endParaRPr lang="en-GB" sz="32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298861" y="2204864"/>
            <a:ext cx="6521611" cy="4311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Hyb Gwybodaeth a Dysgu Cyngor Gofal Cymru  (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http://www.cgcymru.org.uk/hyb-deall-y-ddeddf/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/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Canllaw Rhyngweithio Asiantaeth Gwella’r Gwasanaethau Cymdeithasol i Weithredu Deddf Gwasanaethau Cymdeithasol a Llesiant (Cymru)  (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http://www.ssiacymru.org.uk/home.php?page_id=8914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7159" y="2333358"/>
            <a:ext cx="1911915" cy="940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365104"/>
            <a:ext cx="1479447" cy="1159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6BEB963A-8BEF-4CEE-96B7-2734AD593D9D}" type="slidenum">
              <a:rPr lang="en-GB" smtClean="0"/>
              <a:pPr algn="r">
                <a:defRPr/>
              </a:pPr>
              <a:t>8</a:t>
            </a:fld>
            <a:endParaRPr lang="en-GB" dirty="0"/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586038" y="2724330"/>
            <a:ext cx="11075401" cy="193417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Gwneud i Bartneriaethau</a:t>
            </a:r>
          </a:p>
          <a:p>
            <a:pPr algn="l"/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Rhanbarthol weithio</a:t>
            </a: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781050" y="5175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 smtClean="0">
                <a:solidFill>
                  <a:srgbClr val="34B5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Modiwl tri</a:t>
            </a:r>
            <a:endParaRPr lang="en-GB" sz="3600" dirty="0">
              <a:solidFill>
                <a:srgbClr val="34B5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13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Amcanion y modiwl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Ystyried beth sy’n cyfrif fel trefniadau llywodraethu da a myfyrio ar beth mae hyn yn ei olygu i’ch trefniadau lleol a rhanbarthol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chi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Myfyrio ar egwyddorion penderfyniadau da ar gyfer Byrddau a sut gall hyn gael ei reoli yn y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dyfodol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Ystyried sut i reoli’r amrywiaeth o randdeiliaid ar lefel leol a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rhanbarthol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6BEB963A-8BEF-4CEE-96B7-2734AD593D9D}" type="slidenum">
              <a:rPr lang="en-GB" smtClean="0"/>
              <a:pPr algn="r">
                <a:defRPr/>
              </a:pPr>
              <a:t>9</a:t>
            </a:fld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8289"/>
            <a:ext cx="855023" cy="585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07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SD_x0020_4 xmlns="fa60a556-5758-44f2-97d6-7aee5a5dba09"/>
    <ASD_x0020_3 xmlns="fa60a556-5758-44f2-97d6-7aee5a5dba09"/>
    <_x0041_SD2 xmlns="fa60a556-5758-44f2-97d6-7aee5a5dba09" xsi:nil="true"/>
    <folder xmlns="fa60a556-5758-44f2-97d6-7aee5a5dba09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FF2F1657680F48B2B4B8EEC27DAA28" ma:contentTypeVersion="8" ma:contentTypeDescription="Create a new document." ma:contentTypeScope="" ma:versionID="6dfdbba2f53d66ef769695a17baccdbe">
  <xsd:schema xmlns:xsd="http://www.w3.org/2001/XMLSchema" xmlns:xs="http://www.w3.org/2001/XMLSchema" xmlns:p="http://schemas.microsoft.com/office/2006/metadata/properties" xmlns:ns2="831e29ac-fd12-4f5d-8eb6-e5c4c0288ea1" xmlns:ns3="fa60a556-5758-44f2-97d6-7aee5a5dba09" targetNamespace="http://schemas.microsoft.com/office/2006/metadata/properties" ma:root="true" ma:fieldsID="e240186faba5e803a0588a013b0cf250" ns2:_="" ns3:_="">
    <xsd:import namespace="831e29ac-fd12-4f5d-8eb6-e5c4c0288ea1"/>
    <xsd:import namespace="fa60a556-5758-44f2-97d6-7aee5a5dba0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3:folder" minOccurs="0"/>
                <xsd:element ref="ns3:_x0041_SD2" minOccurs="0"/>
                <xsd:element ref="ns3:ASD_x0020_3" minOccurs="0"/>
                <xsd:element ref="ns3:ASD_x0020_4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1e29ac-fd12-4f5d-8eb6-e5c4c0288ea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60a556-5758-44f2-97d6-7aee5a5dba09" elementFormDefault="qualified">
    <xsd:import namespace="http://schemas.microsoft.com/office/2006/documentManagement/types"/>
    <xsd:import namespace="http://schemas.microsoft.com/office/infopath/2007/PartnerControls"/>
    <xsd:element name="folder" ma:index="11" nillable="true" ma:displayName="ASD1" ma:format="Dropdown" ma:indexed="true" ma:internalName="folder">
      <xsd:simpleType>
        <xsd:restriction base="dms:Choice">
          <xsd:enumeration value="finance"/>
          <xsd:enumeration value="LIN"/>
          <xsd:enumeration value="team docs"/>
          <xsd:enumeration value="eresource"/>
          <xsd:enumeration value="CMS"/>
          <xsd:enumeration value="employment"/>
          <xsd:enumeration value="assessment and diagnosis"/>
          <xsd:enumeration value="training"/>
          <xsd:enumeration value="best practice"/>
          <xsd:enumeration value="integrated service"/>
        </xsd:restriction>
      </xsd:simpleType>
    </xsd:element>
    <xsd:element name="_x0041_SD2" ma:index="12" nillable="true" ma:displayName="ASD2" ma:format="Dropdown" ma:internalName="_x0041_SD2">
      <xsd:simpleType>
        <xsd:restriction base="dms:Choice">
          <xsd:enumeration value="Anglesey"/>
          <xsd:enumeration value="Gwynedd"/>
          <xsd:enumeration value="Conwy"/>
          <xsd:enumeration value="Denbighshire"/>
          <xsd:enumeration value="Wrexham"/>
          <xsd:enumeration value="Flintshire"/>
          <xsd:enumeration value="Torfaen"/>
          <xsd:enumeration value="Caerphilly"/>
          <xsd:enumeration value="Monmouthshire"/>
          <xsd:enumeration value="Blaenau Gwent"/>
          <xsd:enumeration value="Bridgend"/>
          <xsd:enumeration value="Cardiff"/>
          <xsd:enumeration value="RCT"/>
          <xsd:enumeration value="VoG"/>
          <xsd:enumeration value="Merthyr"/>
          <xsd:enumeration value="Ceredigion"/>
          <xsd:enumeration value="Powys"/>
          <xsd:enumeration value="Carms"/>
          <xsd:enumeration value="Swansea"/>
          <xsd:enumeration value="NPT"/>
          <xsd:enumeration value="Pembs"/>
          <xsd:enumeration value="Aneurin Bevan"/>
          <xsd:enumeration value="Hywel Dda"/>
          <xsd:enumeration value="Cardiff Vale HB"/>
          <xsd:enumeration value="Cwm Taf"/>
          <xsd:enumeration value="ABMU HB"/>
          <xsd:enumeration value="Powys HB"/>
          <xsd:enumeration value="Betsi Cadwallader"/>
          <xsd:enumeration value="WG"/>
          <xsd:enumeration value="Internal"/>
          <xsd:enumeration value="Easyweb"/>
          <xsd:enumeration value="Vivamedia"/>
          <xsd:enumeration value="Publicity Centre"/>
        </xsd:restriction>
      </xsd:simpleType>
    </xsd:element>
    <xsd:element name="ASD_x0020_3" ma:index="13" nillable="true" ma:displayName="ASD 3" ma:internalName="ASD_x0020_3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SD aware"/>
                    <xsd:enumeration value="Clinician toolkit ASD child"/>
                    <xsd:enumeration value="Clinician toolkit ASD adult"/>
                    <xsd:enumeration value="Clinician toolkit ADHD child"/>
                    <xsd:enumeration value="Practitioner toolkit ASD child"/>
                    <xsd:enumeration value="Practitioner toolkit ASD Adult"/>
                    <xsd:enumeration value="Practitioner toolkit ADHD adult"/>
                    <xsd:enumeration value="generic health and social care"/>
                    <xsd:enumeration value="positive about working with autism"/>
                    <xsd:enumeration value="Learning with Autism"/>
                    <xsd:enumeration value="employment"/>
                    <xsd:enumeration value="service directory"/>
                    <xsd:enumeration value="training directory"/>
                    <xsd:enumeration value="LA pages"/>
                    <xsd:enumeration value="Strategy"/>
                    <xsd:enumeration value="CMS"/>
                    <xsd:enumeration value="secure area - WG assessment task and finish group"/>
                  </xsd:restriction>
                </xsd:simpleType>
              </xsd:element>
            </xsd:sequence>
          </xsd:extension>
        </xsd:complexContent>
      </xsd:complexType>
    </xsd:element>
    <xsd:element name="ASD_x0020_4" ma:index="14" nillable="true" ma:displayName="ASD 4" ma:internalName="ASD_x0020_4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Learning with autism"/>
                    <xsd:enumeration value="Working with autism"/>
                    <xsd:enumeration value="Positive about working with autism"/>
                    <xsd:enumeration value="Growing with Autism"/>
                    <xsd:enumeration value="Living with Autism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593F8E-C492-42E1-9757-826D2BF539BA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833D7EE6-43FC-434F-97BF-ACE50EDF3E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E5B57F-72AB-4D32-94A1-8FC0FDE3C0A2}">
  <ds:schemaRefs>
    <ds:schemaRef ds:uri="http://purl.org/dc/terms/"/>
    <ds:schemaRef ds:uri="fa60a556-5758-44f2-97d6-7aee5a5dba09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831e29ac-fd12-4f5d-8eb6-e5c4c0288ea1"/>
    <ds:schemaRef ds:uri="http://schemas.openxmlformats.org/package/2006/metadata/core-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A1BDEA95-B75D-482B-B829-899024F531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1e29ac-fd12-4f5d-8eb6-e5c4c0288ea1"/>
    <ds:schemaRef ds:uri="fa60a556-5758-44f2-97d6-7aee5a5dba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967</TotalTime>
  <Words>2639</Words>
  <Application>Microsoft Office PowerPoint</Application>
  <PresentationFormat>On-screen Show (4:3)</PresentationFormat>
  <Paragraphs>320</Paragraphs>
  <Slides>26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Modiwl tri</vt:lpstr>
      <vt:lpstr>Trosolwg</vt:lpstr>
      <vt:lpstr>Wedi eu hanelu at y canlynol…</vt:lpstr>
      <vt:lpstr>Maen nhw’n rhoi sylw i…</vt:lpstr>
      <vt:lpstr>Mae pob modiwl…</vt:lpstr>
      <vt:lpstr>PowerPoint Presentation</vt:lpstr>
      <vt:lpstr>PowerPoint Presentation</vt:lpstr>
      <vt:lpstr>Amcanion y modiwl</vt:lpstr>
      <vt:lpstr>Cynnwys</vt:lpstr>
      <vt:lpstr>Pam mae hyn yn bwysig?</vt:lpstr>
      <vt:lpstr>Bydd Byrddau Partneriaeth Rhanbarthol...</vt:lpstr>
      <vt:lpstr>Byrddau Partneriaeth Rhanbarthol Sut byddan nhw’n gweithredu?</vt:lpstr>
      <vt:lpstr>Sut beth yw llywodraethu da?</vt:lpstr>
      <vt:lpstr>Y broses lywodraethu</vt:lpstr>
      <vt:lpstr>Mae’r Safon Llywodraethu Da ar gyfer Gwasanaethau Cyhoeddus (2004)…</vt:lpstr>
      <vt:lpstr>GIG Cymru</vt:lpstr>
      <vt:lpstr>Atebolrwydd llywodraethu  Bwrdd GIG Cymru</vt:lpstr>
      <vt:lpstr>Sut mae Byrddau’n gweithredu  fel arfer?</vt:lpstr>
      <vt:lpstr>Gwneud penderfyniadau da mewn gwasanaethau cyhoeddus</vt:lpstr>
      <vt:lpstr>Byrddau Partneriaeth Rhanbarthol Nodweddion llwyddiant</vt:lpstr>
      <vt:lpstr>Byrddau Partneriaeth Rhanbarthol Nodweddion llwyddiant</vt:lpstr>
      <vt:lpstr>Byrddau Partneriaeth Rhanbarthol  Cwestiynau allweddol</vt:lpstr>
      <vt:lpstr>Trafodaeth</vt:lpstr>
      <vt:lpstr>Byrddau Partneriaeth Rhanbarthol Gweithio gyda rhanddeiliaid</vt:lpstr>
      <vt:lpstr>Trafodaeth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Annette James</dc:creator>
  <cp:lastModifiedBy>Bethan Price</cp:lastModifiedBy>
  <cp:revision>107</cp:revision>
  <cp:lastPrinted>2016-08-17T13:24:14Z</cp:lastPrinted>
  <dcterms:created xsi:type="dcterms:W3CDTF">2016-06-27T14:03:13Z</dcterms:created>
  <dcterms:modified xsi:type="dcterms:W3CDTF">2016-08-24T11:55:54Z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0x01010072FF2F1657680F48B2B4B8EEC27DAA28</vt:lpwstr>
  </property>
</Properties>
</file>