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1" r:id="rId6"/>
    <p:sldMasterId id="2147483663" r:id="rId7"/>
    <p:sldMasterId id="2147483665" r:id="rId8"/>
    <p:sldMasterId id="2147483667" r:id="rId9"/>
    <p:sldMasterId id="2147483669" r:id="rId10"/>
  </p:sldMasterIdLst>
  <p:notesMasterIdLst>
    <p:notesMasterId r:id="rId50"/>
  </p:notesMasterIdLst>
  <p:sldIdLst>
    <p:sldId id="257" r:id="rId11"/>
    <p:sldId id="263" r:id="rId12"/>
    <p:sldId id="296" r:id="rId13"/>
    <p:sldId id="297" r:id="rId14"/>
    <p:sldId id="298" r:id="rId15"/>
    <p:sldId id="299" r:id="rId16"/>
    <p:sldId id="300" r:id="rId17"/>
    <p:sldId id="295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a Whyard" initials="J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62" autoAdjust="0"/>
  </p:normalViewPr>
  <p:slideViewPr>
    <p:cSldViewPr>
      <p:cViewPr>
        <p:scale>
          <a:sx n="90" d="100"/>
          <a:sy n="90" d="100"/>
        </p:scale>
        <p:origin x="-224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8" Type="http://schemas.openxmlformats.org/officeDocument/2006/relationships/slideMaster" Target="slideMasters/slideMaster4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5-20T10:59:09.975" idx="1">
    <p:pos x="3904" y="640"/>
    <p:text>Keith not sure if this is intended as a discussion exercise?</p:text>
  </p:cm>
</p:cmLst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image" Target="../media/image24.jpeg"/><Relationship Id="rId4" Type="http://schemas.openxmlformats.org/officeDocument/2006/relationships/image" Target="../media/image2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image" Target="../media/image24.jpeg"/><Relationship Id="rId4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0D018E-9065-43EF-BD76-27D3E85EAA54}" type="doc">
      <dgm:prSet loTypeId="urn:microsoft.com/office/officeart/2005/8/layout/default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AA011C85-5AF9-4FB5-A71D-3E876B23DF0A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Set o adnoddau y gellir eu defnyddio gan arweinwyr strategol, rheolwyr a Byrddau Partneriaeth Rhanbarthol i’w helpu i ddeall eu dyletswyddau a’u cyfrifoldebau o dan y Ddeddf Gwasanaethau Cymdeithasol a </a:t>
          </a:r>
          <a:r>
            <a:rPr lang="en-GB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Llesiant (Cymru) 2014 a </a:t>
          </a:r>
          <a:r>
            <a: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rhoi’r Ddeddf honno ar waith hyd eithaf eu gallu yn eu sefydliadau a’u </a:t>
          </a:r>
          <a:r>
            <a:rPr lang="en-GB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cymunedau</a:t>
          </a:r>
          <a:endParaRPr lang="en-GB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024838-371A-486A-A800-EB937A314D7A}" type="parTrans" cxnId="{3E18EC27-9C6E-4597-8D01-EEB78A78BF5C}">
      <dgm:prSet/>
      <dgm:spPr/>
      <dgm:t>
        <a:bodyPr/>
        <a:lstStyle/>
        <a:p>
          <a:endParaRPr lang="en-GB"/>
        </a:p>
      </dgm:t>
    </dgm:pt>
    <dgm:pt modelId="{B3E2C292-6E03-496F-B51A-072A7A38682F}" type="sibTrans" cxnId="{3E18EC27-9C6E-4597-8D01-EEB78A78BF5C}">
      <dgm:prSet/>
      <dgm:spPr/>
      <dgm:t>
        <a:bodyPr/>
        <a:lstStyle/>
        <a:p>
          <a:endParaRPr lang="en-GB"/>
        </a:p>
      </dgm:t>
    </dgm:pt>
    <dgm:pt modelId="{A7AF8A4D-B158-409E-8A78-75CEEDB66EE7}" type="pres">
      <dgm:prSet presAssocID="{120D018E-9065-43EF-BD76-27D3E85EAA5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F77F1CA-08EB-4AF6-BBA9-D37AC4B456CE}" type="pres">
      <dgm:prSet presAssocID="{AA011C85-5AF9-4FB5-A71D-3E876B23DF0A}" presName="node" presStyleLbl="node1" presStyleIdx="0" presStyleCnt="1" custScaleX="109935" custLinFactNeighborY="128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</dgm:ptLst>
  <dgm:cxnLst>
    <dgm:cxn modelId="{3E18EC27-9C6E-4597-8D01-EEB78A78BF5C}" srcId="{120D018E-9065-43EF-BD76-27D3E85EAA54}" destId="{AA011C85-5AF9-4FB5-A71D-3E876B23DF0A}" srcOrd="0" destOrd="0" parTransId="{4F024838-371A-486A-A800-EB937A314D7A}" sibTransId="{B3E2C292-6E03-496F-B51A-072A7A38682F}"/>
    <dgm:cxn modelId="{2FF7AB2B-3320-428D-A43A-2916BD6F0DD1}" type="presOf" srcId="{120D018E-9065-43EF-BD76-27D3E85EAA54}" destId="{A7AF8A4D-B158-409E-8A78-75CEEDB66EE7}" srcOrd="0" destOrd="0" presId="urn:microsoft.com/office/officeart/2005/8/layout/default#1"/>
    <dgm:cxn modelId="{C4D84AB5-A480-4D68-B949-B02284BABE2A}" type="presOf" srcId="{AA011C85-5AF9-4FB5-A71D-3E876B23DF0A}" destId="{CF77F1CA-08EB-4AF6-BBA9-D37AC4B456CE}" srcOrd="0" destOrd="0" presId="urn:microsoft.com/office/officeart/2005/8/layout/default#1"/>
    <dgm:cxn modelId="{B0CE65FB-8BB2-4715-B1D7-E8604CD28411}" type="presParOf" srcId="{A7AF8A4D-B158-409E-8A78-75CEEDB66EE7}" destId="{CF77F1CA-08EB-4AF6-BBA9-D37AC4B456CE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B59B67E-0C61-4F3E-9E9F-99F0D49A4091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1006C580-4115-477E-99AA-EABB9296C7B2}">
      <dgm:prSet phldrT="[Text]"/>
      <dgm:spPr>
        <a:solidFill>
          <a:schemeClr val="bg1">
            <a:lumMod val="65000"/>
          </a:schemeClr>
        </a:solidFill>
        <a:ln>
          <a:noFill/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Pwy?</a:t>
          </a:r>
        </a:p>
      </dgm:t>
    </dgm:pt>
    <dgm:pt modelId="{6EF109AB-F99C-4A22-8B52-76DAF123A28B}" type="parTrans" cxnId="{5B679BFB-2509-4FC9-8060-79921AA7DB19}">
      <dgm:prSet/>
      <dgm:spPr/>
      <dgm:t>
        <a:bodyPr/>
        <a:lstStyle/>
        <a:p>
          <a:endParaRPr lang="en-GB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AF5D36-6DB1-43FC-9D47-D9A0ADBDCC8B}" type="sibTrans" cxnId="{5B679BFB-2509-4FC9-8060-79921AA7DB19}">
      <dgm:prSet/>
      <dgm:spPr/>
      <dgm:t>
        <a:bodyPr/>
        <a:lstStyle/>
        <a:p>
          <a:endParaRPr lang="en-GB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3AED36-6B4D-40ED-81DD-5C47B77A4139}">
      <dgm:prSet phldrT="[Text]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Heddlu</a:t>
          </a:r>
        </a:p>
      </dgm:t>
    </dgm:pt>
    <dgm:pt modelId="{B6361265-8722-4BE3-B8CB-098900E25388}" type="parTrans" cxnId="{442A8263-95D2-44D0-877A-A59CDB0A9832}">
      <dgm:prSet/>
      <dgm:spPr/>
      <dgm:t>
        <a:bodyPr/>
        <a:lstStyle/>
        <a:p>
          <a:endParaRPr lang="en-GB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D82F9D-FF77-4719-B198-5A1182E9FB4E}" type="sibTrans" cxnId="{442A8263-95D2-44D0-877A-A59CDB0A9832}">
      <dgm:prSet/>
      <dgm:spPr/>
      <dgm:t>
        <a:bodyPr/>
        <a:lstStyle/>
        <a:p>
          <a:endParaRPr lang="en-GB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541506-B297-422F-A737-77E769CD1A91}">
      <dgm:prSet phldrT="[Text]"/>
      <dgm:spPr>
        <a:solidFill>
          <a:schemeClr val="bg1">
            <a:lumMod val="65000"/>
          </a:schemeClr>
        </a:solidFill>
        <a:ln>
          <a:noFill/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Rôl</a:t>
          </a:r>
        </a:p>
      </dgm:t>
    </dgm:pt>
    <dgm:pt modelId="{58D79EF0-9634-4D48-9CD3-84EE1CD72EC2}" type="parTrans" cxnId="{ED2E13EE-532C-4E5E-BBBD-B34F9B39FD5A}">
      <dgm:prSet/>
      <dgm:spPr/>
      <dgm:t>
        <a:bodyPr/>
        <a:lstStyle/>
        <a:p>
          <a:endParaRPr lang="en-GB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CBF6D8-32FE-4286-B0F9-1895A5EC6C4B}" type="sibTrans" cxnId="{ED2E13EE-532C-4E5E-BBBD-B34F9B39FD5A}">
      <dgm:prSet/>
      <dgm:spPr/>
      <dgm:t>
        <a:bodyPr/>
        <a:lstStyle/>
        <a:p>
          <a:endParaRPr lang="en-GB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20FA6C-0D91-4A0F-82E6-5C6FF171A4E2}">
      <dgm:prSet phldrT="[Text]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>
            <a:spcBef>
              <a:spcPts val="1000"/>
            </a:spcBef>
            <a:spcAft>
              <a:spcPts val="600"/>
            </a:spcAft>
          </a:pPr>
          <a:r>
            <a: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Gweithio gyda phartneriaid i ddeall a datblygu’r agenda ymyrraeth gynnar </a:t>
          </a:r>
          <a:r>
            <a:rPr lang="en-GB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GB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 </a:t>
          </a:r>
          <a:r>
            <a: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atal ar draws </a:t>
          </a:r>
          <a:r>
            <a:rPr lang="en-GB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gwasanaethau</a:t>
          </a:r>
          <a:endParaRPr lang="en-GB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16920D-9151-4055-8426-FB3D07DF71A1}" type="parTrans" cxnId="{0D482D92-EAC2-4DA9-BA5E-E1C4C54E5E2D}">
      <dgm:prSet/>
      <dgm:spPr/>
      <dgm:t>
        <a:bodyPr/>
        <a:lstStyle/>
        <a:p>
          <a:endParaRPr lang="en-GB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AA003D-8A1F-4C51-BF7C-72EDB9A590D5}" type="sibTrans" cxnId="{0D482D92-EAC2-4DA9-BA5E-E1C4C54E5E2D}">
      <dgm:prSet/>
      <dgm:spPr/>
      <dgm:t>
        <a:bodyPr/>
        <a:lstStyle/>
        <a:p>
          <a:endParaRPr lang="en-GB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FC1AEA-63EB-48DD-91C2-A2BAFA0DD96B}">
      <dgm:prSet phldrT="[Text]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>
            <a:spcBef>
              <a:spcPts val="1000"/>
            </a:spcBef>
            <a:spcAft>
              <a:spcPts val="600"/>
            </a:spcAft>
          </a:pPr>
          <a:r>
            <a: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Sicrhau bod gwybodaeth a chyngor yn cael eu rhannu ac ar gael yn </a:t>
          </a:r>
          <a:r>
            <a:rPr lang="en-GB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hawdd</a:t>
          </a:r>
          <a:endParaRPr lang="en-GB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D38D25-4997-4B18-B457-9B7E84B8BCCC}" type="parTrans" cxnId="{57ADB1C7-1A96-46BE-9369-6B780B41693D}">
      <dgm:prSet/>
      <dgm:spPr/>
      <dgm:t>
        <a:bodyPr/>
        <a:lstStyle/>
        <a:p>
          <a:endParaRPr lang="en-GB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72040E-9E5F-4DBE-ADB1-47DA2B6BBE35}" type="sibTrans" cxnId="{57ADB1C7-1A96-46BE-9369-6B780B41693D}">
      <dgm:prSet/>
      <dgm:spPr/>
      <dgm:t>
        <a:bodyPr/>
        <a:lstStyle/>
        <a:p>
          <a:endParaRPr lang="en-GB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C354F9-D79C-4CC9-A81F-9CDCC4FFD251}">
      <dgm:prSet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>
            <a:spcBef>
              <a:spcPts val="1000"/>
            </a:spcBef>
            <a:spcAft>
              <a:spcPct val="15000"/>
            </a:spcAft>
          </a:pPr>
          <a:r>
            <a: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Gweithio gyda phartneriaid i alinio rhaglenni i gefnogi llesiant a chymunedau </a:t>
          </a:r>
          <a:r>
            <a:rPr lang="en-GB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lleol</a:t>
          </a:r>
          <a:endParaRPr lang="en-GB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7B4F4D-9076-4287-A648-7CCBB702AEB3}" type="parTrans" cxnId="{5FDD0E5F-3118-4D63-858A-1C1A794C8E79}">
      <dgm:prSet/>
      <dgm:spPr/>
      <dgm:t>
        <a:bodyPr/>
        <a:lstStyle/>
        <a:p>
          <a:endParaRPr lang="en-GB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A9420B-0143-4176-9169-78D28991F9D0}" type="sibTrans" cxnId="{5FDD0E5F-3118-4D63-858A-1C1A794C8E79}">
      <dgm:prSet/>
      <dgm:spPr/>
      <dgm:t>
        <a:bodyPr/>
        <a:lstStyle/>
        <a:p>
          <a:endParaRPr lang="en-GB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979D4F-CEB2-45EA-B91B-72A13396B9EE}">
      <dgm:prSet phldrT="[Text]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Tai</a:t>
          </a:r>
        </a:p>
      </dgm:t>
    </dgm:pt>
    <dgm:pt modelId="{E70059C9-9D39-4DCE-A6AB-9120E14ECBA4}" type="parTrans" cxnId="{79163EFB-4B51-4394-A41D-BBEB70C9043D}">
      <dgm:prSet/>
      <dgm:spPr/>
      <dgm:t>
        <a:bodyPr/>
        <a:lstStyle/>
        <a:p>
          <a:endParaRPr lang="en-GB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3D41CC-3223-4B0F-B73E-2C8D5F2FA2C0}" type="sibTrans" cxnId="{79163EFB-4B51-4394-A41D-BBEB70C9043D}">
      <dgm:prSet/>
      <dgm:spPr/>
      <dgm:t>
        <a:bodyPr/>
        <a:lstStyle/>
        <a:p>
          <a:endParaRPr lang="en-GB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84F146-DA40-4DB1-82F6-8177C0C9205B}">
      <dgm:prSet phldrT="[Text]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Hamdden</a:t>
          </a:r>
        </a:p>
      </dgm:t>
    </dgm:pt>
    <dgm:pt modelId="{BDF3534F-B81D-4531-A88B-E2B3ACA0A7A9}" type="parTrans" cxnId="{1606BC89-BAF4-4055-A21C-987809A5F70B}">
      <dgm:prSet/>
      <dgm:spPr/>
      <dgm:t>
        <a:bodyPr/>
        <a:lstStyle/>
        <a:p>
          <a:endParaRPr lang="en-GB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8BFC47-1F7D-4A7B-80A0-B31D29BEDCAC}" type="sibTrans" cxnId="{1606BC89-BAF4-4055-A21C-987809A5F70B}">
      <dgm:prSet/>
      <dgm:spPr/>
      <dgm:t>
        <a:bodyPr/>
        <a:lstStyle/>
        <a:p>
          <a:endParaRPr lang="en-GB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FF1DE1-EA7F-4474-A168-55644B60291E}">
      <dgm:prSet phldrT="[Text]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Gwasanaethau </a:t>
          </a:r>
          <a:r>
            <a:rPr lang="en-GB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tân</a:t>
          </a:r>
          <a:endParaRPr lang="en-GB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88B57A-C693-4463-8EA0-70696B401BCC}" type="parTrans" cxnId="{13112C99-2A23-46F5-81C0-6839A9CB78E8}">
      <dgm:prSet/>
      <dgm:spPr/>
      <dgm:t>
        <a:bodyPr/>
        <a:lstStyle/>
        <a:p>
          <a:endParaRPr lang="en-GB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761882-7D52-4CD5-9245-74D762A3119D}" type="sibTrans" cxnId="{13112C99-2A23-46F5-81C0-6839A9CB78E8}">
      <dgm:prSet/>
      <dgm:spPr/>
      <dgm:t>
        <a:bodyPr/>
        <a:lstStyle/>
        <a:p>
          <a:endParaRPr lang="en-GB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8B82B4-B66C-4A37-A2A1-A282CBEFE2FF}">
      <dgm:prSet phldrT="[Text]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Gwasanaethau </a:t>
          </a:r>
          <a:r>
            <a:rPr lang="en-GB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ambiwlans</a:t>
          </a:r>
          <a:endParaRPr lang="en-GB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32965B-B2D6-435B-9D43-53F419A27615}" type="parTrans" cxnId="{9E99E647-E6B5-454A-925E-AA77A0AD4C55}">
      <dgm:prSet/>
      <dgm:spPr/>
      <dgm:t>
        <a:bodyPr/>
        <a:lstStyle/>
        <a:p>
          <a:endParaRPr lang="en-GB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7A6B34-C434-4900-89E6-F37620087130}" type="sibTrans" cxnId="{9E99E647-E6B5-454A-925E-AA77A0AD4C55}">
      <dgm:prSet/>
      <dgm:spPr/>
      <dgm:t>
        <a:bodyPr/>
        <a:lstStyle/>
        <a:p>
          <a:endParaRPr lang="en-GB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BEECFE-3EC2-4084-838A-A78AC1330480}">
      <dgm:prSet phldrT="[Text]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>
            <a:spcBef>
              <a:spcPts val="1000"/>
            </a:spcBef>
            <a:spcAft>
              <a:spcPts val="600"/>
            </a:spcAft>
          </a:pPr>
          <a:r>
            <a: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Cydgysylltu trefniadau cynllunio i gefnogi’r agenda lesiant ehangach </a:t>
          </a:r>
          <a:r>
            <a:rPr lang="en-GB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GB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mewn </a:t>
          </a:r>
          <a:r>
            <a: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ymateb i’r Ddeddf Gwasanaethau Cymdeithasol a Llesiant </a:t>
          </a:r>
          <a:r>
            <a:rPr lang="en-GB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(Cymru) a </a:t>
          </a:r>
          <a:r>
            <a: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Deddf </a:t>
          </a:r>
          <a:r>
            <a:rPr lang="en-GB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Llesiant Cenedlaethau’r </a:t>
          </a:r>
          <a:r>
            <a: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Dyfodol (Cymru</a:t>
          </a:r>
          <a:r>
            <a:rPr lang="en-GB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GB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B1123E-4989-4E22-9549-6AF76879126A}" type="parTrans" cxnId="{9D8E0669-B2C9-4DEF-87C7-764D9D85F3E0}">
      <dgm:prSet/>
      <dgm:spPr/>
      <dgm:t>
        <a:bodyPr/>
        <a:lstStyle/>
        <a:p>
          <a:endParaRPr lang="en-GB"/>
        </a:p>
      </dgm:t>
    </dgm:pt>
    <dgm:pt modelId="{1B1FABB6-C434-4066-AECB-FF72464D884E}" type="sibTrans" cxnId="{9D8E0669-B2C9-4DEF-87C7-764D9D85F3E0}">
      <dgm:prSet/>
      <dgm:spPr/>
      <dgm:t>
        <a:bodyPr/>
        <a:lstStyle/>
        <a:p>
          <a:endParaRPr lang="en-GB"/>
        </a:p>
      </dgm:t>
    </dgm:pt>
    <dgm:pt modelId="{2B04C4D3-98DB-4330-B1F2-5D0FE979D7DA}">
      <dgm:prSet phldrT="[Text]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Trafnidiaeth</a:t>
          </a:r>
        </a:p>
      </dgm:t>
    </dgm:pt>
    <dgm:pt modelId="{FC8F9084-3409-462C-B210-5CF55FF6087E}" type="parTrans" cxnId="{6D0B8B83-0840-4BE4-B382-425B05439885}">
      <dgm:prSet/>
      <dgm:spPr/>
    </dgm:pt>
    <dgm:pt modelId="{EAA66B4B-3A4A-44D1-BC29-274AFC7B7846}" type="sibTrans" cxnId="{6D0B8B83-0840-4BE4-B382-425B05439885}">
      <dgm:prSet/>
      <dgm:spPr/>
    </dgm:pt>
    <dgm:pt modelId="{33156EDA-C176-4E3A-B01B-61ABF5730DEA}">
      <dgm:prSet phldrT="[Text]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Addysg</a:t>
          </a:r>
        </a:p>
      </dgm:t>
    </dgm:pt>
    <dgm:pt modelId="{FE837E96-FFDF-4156-B876-0C42AE3A9083}" type="parTrans" cxnId="{1DCE9C86-A84B-4A6A-825D-339A200C5299}">
      <dgm:prSet/>
      <dgm:spPr/>
    </dgm:pt>
    <dgm:pt modelId="{49B9C1AA-C15B-45A6-9195-7AD6452B7D79}" type="sibTrans" cxnId="{1DCE9C86-A84B-4A6A-825D-339A200C5299}">
      <dgm:prSet/>
      <dgm:spPr/>
    </dgm:pt>
    <dgm:pt modelId="{A9B5673F-BE2C-4ED2-BCCA-57F5AC40AF07}" type="pres">
      <dgm:prSet presAssocID="{4B59B67E-0C61-4F3E-9E9F-99F0D49A409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84E9C53-54F5-4D37-B44C-B6EECDE05FE3}" type="pres">
      <dgm:prSet presAssocID="{1006C580-4115-477E-99AA-EABB9296C7B2}" presName="composite" presStyleCnt="0"/>
      <dgm:spPr/>
    </dgm:pt>
    <dgm:pt modelId="{86E89FDD-BC6B-4267-A230-BF2402DB0339}" type="pres">
      <dgm:prSet presAssocID="{1006C580-4115-477E-99AA-EABB9296C7B2}" presName="parTx" presStyleLbl="alignNode1" presStyleIdx="0" presStyleCnt="2" custLinFactNeighborX="-74" custLinFactNeighborY="-118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40887F-5F3F-4B0E-AB7F-7D1C5AE9D133}" type="pres">
      <dgm:prSet presAssocID="{1006C580-4115-477E-99AA-EABB9296C7B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0D1C0F-DC38-474A-A170-4E4E3570B91E}" type="pres">
      <dgm:prSet presAssocID="{A4AF5D36-6DB1-43FC-9D47-D9A0ADBDCC8B}" presName="space" presStyleCnt="0"/>
      <dgm:spPr/>
    </dgm:pt>
    <dgm:pt modelId="{B7B9BD32-2E6E-4768-AC11-09A23381AE33}" type="pres">
      <dgm:prSet presAssocID="{74541506-B297-422F-A737-77E769CD1A91}" presName="composite" presStyleCnt="0"/>
      <dgm:spPr/>
    </dgm:pt>
    <dgm:pt modelId="{7605C8D3-D09A-47DC-B5A5-0BE07F3584E0}" type="pres">
      <dgm:prSet presAssocID="{74541506-B297-422F-A737-77E769CD1A91}" presName="parTx" presStyleLbl="alignNode1" presStyleIdx="1" presStyleCnt="2" custScaleX="104110" custLinFactNeighborX="-87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0EE5AF-3268-4F41-81A7-C5962460D55A}" type="pres">
      <dgm:prSet presAssocID="{74541506-B297-422F-A737-77E769CD1A91}" presName="desTx" presStyleLbl="alignAccFollowNode1" presStyleIdx="1" presStyleCnt="2" custScaleX="104656" custLinFactNeighborX="-87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20EE76E-4A0C-497A-8E9C-4EF552781CC5}" type="presOf" srcId="{D984F146-DA40-4DB1-82F6-8177C0C9205B}" destId="{1640887F-5F3F-4B0E-AB7F-7D1C5AE9D133}" srcOrd="0" destOrd="4" presId="urn:microsoft.com/office/officeart/2005/8/layout/hList1"/>
    <dgm:cxn modelId="{E7369830-C04A-48D5-945B-354AAA1B5672}" type="presOf" srcId="{943AED36-6B4D-40ED-81DD-5C47B77A4139}" destId="{1640887F-5F3F-4B0E-AB7F-7D1C5AE9D133}" srcOrd="0" destOrd="0" presId="urn:microsoft.com/office/officeart/2005/8/layout/hList1"/>
    <dgm:cxn modelId="{92E6D82A-5492-4E06-8E5A-80769A868FCF}" type="presOf" srcId="{8E979D4F-CEB2-45EA-B91B-72A13396B9EE}" destId="{1640887F-5F3F-4B0E-AB7F-7D1C5AE9D133}" srcOrd="0" destOrd="1" presId="urn:microsoft.com/office/officeart/2005/8/layout/hList1"/>
    <dgm:cxn modelId="{3B966047-88A7-4679-A398-BA1A442538D0}" type="presOf" srcId="{32C354F9-D79C-4CC9-A81F-9CDCC4FFD251}" destId="{C90EE5AF-3268-4F41-81A7-C5962460D55A}" srcOrd="0" destOrd="3" presId="urn:microsoft.com/office/officeart/2005/8/layout/hList1"/>
    <dgm:cxn modelId="{9D8E0669-B2C9-4DEF-87C7-764D9D85F3E0}" srcId="{74541506-B297-422F-A737-77E769CD1A91}" destId="{10BEECFE-3EC2-4084-838A-A78AC1330480}" srcOrd="1" destOrd="0" parTransId="{14B1123E-4989-4E22-9549-6AF76879126A}" sibTransId="{1B1FABB6-C434-4066-AECB-FF72464D884E}"/>
    <dgm:cxn modelId="{95919FA4-B817-4BB1-8461-F7693A3AA58E}" type="presOf" srcId="{10BEECFE-3EC2-4084-838A-A78AC1330480}" destId="{C90EE5AF-3268-4F41-81A7-C5962460D55A}" srcOrd="0" destOrd="1" presId="urn:microsoft.com/office/officeart/2005/8/layout/hList1"/>
    <dgm:cxn modelId="{5B679BFB-2509-4FC9-8060-79921AA7DB19}" srcId="{4B59B67E-0C61-4F3E-9E9F-99F0D49A4091}" destId="{1006C580-4115-477E-99AA-EABB9296C7B2}" srcOrd="0" destOrd="0" parTransId="{6EF109AB-F99C-4A22-8B52-76DAF123A28B}" sibTransId="{A4AF5D36-6DB1-43FC-9D47-D9A0ADBDCC8B}"/>
    <dgm:cxn modelId="{673BF0B1-EE4F-4810-A72F-5FD86B02C66C}" type="presOf" srcId="{74541506-B297-422F-A737-77E769CD1A91}" destId="{7605C8D3-D09A-47DC-B5A5-0BE07F3584E0}" srcOrd="0" destOrd="0" presId="urn:microsoft.com/office/officeart/2005/8/layout/hList1"/>
    <dgm:cxn modelId="{57ADB1C7-1A96-46BE-9369-6B780B41693D}" srcId="{74541506-B297-422F-A737-77E769CD1A91}" destId="{31FC1AEA-63EB-48DD-91C2-A2BAFA0DD96B}" srcOrd="2" destOrd="0" parTransId="{82D38D25-4997-4B18-B457-9B7E84B8BCCC}" sibTransId="{4272040E-9E5F-4DBE-ADB1-47DA2B6BBE35}"/>
    <dgm:cxn modelId="{6D0B8B83-0840-4BE4-B382-425B05439885}" srcId="{1006C580-4115-477E-99AA-EABB9296C7B2}" destId="{2B04C4D3-98DB-4330-B1F2-5D0FE979D7DA}" srcOrd="2" destOrd="0" parTransId="{FC8F9084-3409-462C-B210-5CF55FF6087E}" sibTransId="{EAA66B4B-3A4A-44D1-BC29-274AFC7B7846}"/>
    <dgm:cxn modelId="{8E5DA044-5E0F-49F1-A650-C1CAAC5BC89A}" type="presOf" srcId="{33156EDA-C176-4E3A-B01B-61ABF5730DEA}" destId="{1640887F-5F3F-4B0E-AB7F-7D1C5AE9D133}" srcOrd="0" destOrd="3" presId="urn:microsoft.com/office/officeart/2005/8/layout/hList1"/>
    <dgm:cxn modelId="{5FDD0E5F-3118-4D63-858A-1C1A794C8E79}" srcId="{74541506-B297-422F-A737-77E769CD1A91}" destId="{32C354F9-D79C-4CC9-A81F-9CDCC4FFD251}" srcOrd="3" destOrd="0" parTransId="{907B4F4D-9076-4287-A648-7CCBB702AEB3}" sibTransId="{ACA9420B-0143-4176-9169-78D28991F9D0}"/>
    <dgm:cxn modelId="{79163EFB-4B51-4394-A41D-BBEB70C9043D}" srcId="{1006C580-4115-477E-99AA-EABB9296C7B2}" destId="{8E979D4F-CEB2-45EA-B91B-72A13396B9EE}" srcOrd="1" destOrd="0" parTransId="{E70059C9-9D39-4DCE-A6AB-9120E14ECBA4}" sibTransId="{263D41CC-3223-4B0F-B73E-2C8D5F2FA2C0}"/>
    <dgm:cxn modelId="{442A8263-95D2-44D0-877A-A59CDB0A9832}" srcId="{1006C580-4115-477E-99AA-EABB9296C7B2}" destId="{943AED36-6B4D-40ED-81DD-5C47B77A4139}" srcOrd="0" destOrd="0" parTransId="{B6361265-8722-4BE3-B8CB-098900E25388}" sibTransId="{70D82F9D-FF77-4719-B198-5A1182E9FB4E}"/>
    <dgm:cxn modelId="{636E6945-CD4E-42F1-B11C-09796C1AD6E9}" type="presOf" srcId="{D28B82B4-B66C-4A37-A2A1-A282CBEFE2FF}" destId="{1640887F-5F3F-4B0E-AB7F-7D1C5AE9D133}" srcOrd="0" destOrd="6" presId="urn:microsoft.com/office/officeart/2005/8/layout/hList1"/>
    <dgm:cxn modelId="{13112C99-2A23-46F5-81C0-6839A9CB78E8}" srcId="{1006C580-4115-477E-99AA-EABB9296C7B2}" destId="{75FF1DE1-EA7F-4474-A168-55644B60291E}" srcOrd="5" destOrd="0" parTransId="{E788B57A-C693-4463-8EA0-70696B401BCC}" sibTransId="{89761882-7D52-4CD5-9245-74D762A3119D}"/>
    <dgm:cxn modelId="{0D482D92-EAC2-4DA9-BA5E-E1C4C54E5E2D}" srcId="{74541506-B297-422F-A737-77E769CD1A91}" destId="{1220FA6C-0D91-4A0F-82E6-5C6FF171A4E2}" srcOrd="0" destOrd="0" parTransId="{A916920D-9151-4055-8426-FB3D07DF71A1}" sibTransId="{56AA003D-8A1F-4C51-BF7C-72EDB9A590D5}"/>
    <dgm:cxn modelId="{8199DD1D-5976-485F-8F2F-A063EFAA6A11}" type="presOf" srcId="{31FC1AEA-63EB-48DD-91C2-A2BAFA0DD96B}" destId="{C90EE5AF-3268-4F41-81A7-C5962460D55A}" srcOrd="0" destOrd="2" presId="urn:microsoft.com/office/officeart/2005/8/layout/hList1"/>
    <dgm:cxn modelId="{1DCE9C86-A84B-4A6A-825D-339A200C5299}" srcId="{1006C580-4115-477E-99AA-EABB9296C7B2}" destId="{33156EDA-C176-4E3A-B01B-61ABF5730DEA}" srcOrd="3" destOrd="0" parTransId="{FE837E96-FFDF-4156-B876-0C42AE3A9083}" sibTransId="{49B9C1AA-C15B-45A6-9195-7AD6452B7D79}"/>
    <dgm:cxn modelId="{C99D6E71-065C-4FDA-A50F-3DE70840FD2E}" type="presOf" srcId="{1220FA6C-0D91-4A0F-82E6-5C6FF171A4E2}" destId="{C90EE5AF-3268-4F41-81A7-C5962460D55A}" srcOrd="0" destOrd="0" presId="urn:microsoft.com/office/officeart/2005/8/layout/hList1"/>
    <dgm:cxn modelId="{4A32C9B5-B6BC-4A2E-9D08-718865185652}" type="presOf" srcId="{4B59B67E-0C61-4F3E-9E9F-99F0D49A4091}" destId="{A9B5673F-BE2C-4ED2-BCCA-57F5AC40AF07}" srcOrd="0" destOrd="0" presId="urn:microsoft.com/office/officeart/2005/8/layout/hList1"/>
    <dgm:cxn modelId="{9E99E647-E6B5-454A-925E-AA77A0AD4C55}" srcId="{1006C580-4115-477E-99AA-EABB9296C7B2}" destId="{D28B82B4-B66C-4A37-A2A1-A282CBEFE2FF}" srcOrd="6" destOrd="0" parTransId="{9032965B-B2D6-435B-9D43-53F419A27615}" sibTransId="{6F7A6B34-C434-4900-89E6-F37620087130}"/>
    <dgm:cxn modelId="{ED2E13EE-532C-4E5E-BBBD-B34F9B39FD5A}" srcId="{4B59B67E-0C61-4F3E-9E9F-99F0D49A4091}" destId="{74541506-B297-422F-A737-77E769CD1A91}" srcOrd="1" destOrd="0" parTransId="{58D79EF0-9634-4D48-9CD3-84EE1CD72EC2}" sibTransId="{3ACBF6D8-32FE-4286-B0F9-1895A5EC6C4B}"/>
    <dgm:cxn modelId="{39CF9531-2D3E-4A09-963D-E7B901D5EF84}" type="presOf" srcId="{75FF1DE1-EA7F-4474-A168-55644B60291E}" destId="{1640887F-5F3F-4B0E-AB7F-7D1C5AE9D133}" srcOrd="0" destOrd="5" presId="urn:microsoft.com/office/officeart/2005/8/layout/hList1"/>
    <dgm:cxn modelId="{1606BC89-BAF4-4055-A21C-987809A5F70B}" srcId="{1006C580-4115-477E-99AA-EABB9296C7B2}" destId="{D984F146-DA40-4DB1-82F6-8177C0C9205B}" srcOrd="4" destOrd="0" parTransId="{BDF3534F-B81D-4531-A88B-E2B3ACA0A7A9}" sibTransId="{6A8BFC47-1F7D-4A7B-80A0-B31D29BEDCAC}"/>
    <dgm:cxn modelId="{03FC779C-34EB-4830-83BA-A14BA28F9B79}" type="presOf" srcId="{1006C580-4115-477E-99AA-EABB9296C7B2}" destId="{86E89FDD-BC6B-4267-A230-BF2402DB0339}" srcOrd="0" destOrd="0" presId="urn:microsoft.com/office/officeart/2005/8/layout/hList1"/>
    <dgm:cxn modelId="{AA173E0F-939A-44EC-8B32-53973FE9031D}" type="presOf" srcId="{2B04C4D3-98DB-4330-B1F2-5D0FE979D7DA}" destId="{1640887F-5F3F-4B0E-AB7F-7D1C5AE9D133}" srcOrd="0" destOrd="2" presId="urn:microsoft.com/office/officeart/2005/8/layout/hList1"/>
    <dgm:cxn modelId="{65A789A1-C44B-43B6-976A-C77E8A03739B}" type="presParOf" srcId="{A9B5673F-BE2C-4ED2-BCCA-57F5AC40AF07}" destId="{384E9C53-54F5-4D37-B44C-B6EECDE05FE3}" srcOrd="0" destOrd="0" presId="urn:microsoft.com/office/officeart/2005/8/layout/hList1"/>
    <dgm:cxn modelId="{CEFCCA5E-3B2A-4508-B53D-D3B151FE8ED6}" type="presParOf" srcId="{384E9C53-54F5-4D37-B44C-B6EECDE05FE3}" destId="{86E89FDD-BC6B-4267-A230-BF2402DB0339}" srcOrd="0" destOrd="0" presId="urn:microsoft.com/office/officeart/2005/8/layout/hList1"/>
    <dgm:cxn modelId="{FC285A23-DCBC-4D0D-A283-5F071FD4BF6E}" type="presParOf" srcId="{384E9C53-54F5-4D37-B44C-B6EECDE05FE3}" destId="{1640887F-5F3F-4B0E-AB7F-7D1C5AE9D133}" srcOrd="1" destOrd="0" presId="urn:microsoft.com/office/officeart/2005/8/layout/hList1"/>
    <dgm:cxn modelId="{4C18850D-930C-4E81-9B33-2D4A8C4313ED}" type="presParOf" srcId="{A9B5673F-BE2C-4ED2-BCCA-57F5AC40AF07}" destId="{1B0D1C0F-DC38-474A-A170-4E4E3570B91E}" srcOrd="1" destOrd="0" presId="urn:microsoft.com/office/officeart/2005/8/layout/hList1"/>
    <dgm:cxn modelId="{67E78F60-230B-4B0C-ACFE-747FE62D4D31}" type="presParOf" srcId="{A9B5673F-BE2C-4ED2-BCCA-57F5AC40AF07}" destId="{B7B9BD32-2E6E-4768-AC11-09A23381AE33}" srcOrd="2" destOrd="0" presId="urn:microsoft.com/office/officeart/2005/8/layout/hList1"/>
    <dgm:cxn modelId="{FA369755-D3FB-431B-B9AC-AC37A744D1E3}" type="presParOf" srcId="{B7B9BD32-2E6E-4768-AC11-09A23381AE33}" destId="{7605C8D3-D09A-47DC-B5A5-0BE07F3584E0}" srcOrd="0" destOrd="0" presId="urn:microsoft.com/office/officeart/2005/8/layout/hList1"/>
    <dgm:cxn modelId="{3279C240-4661-43E1-B736-3D80ACB56B74}" type="presParOf" srcId="{B7B9BD32-2E6E-4768-AC11-09A23381AE33}" destId="{C90EE5AF-3268-4F41-81A7-C5962460D55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FD7DC09-269A-41E7-AF58-BAD7E22CD48A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93C42E2E-8A71-4AF5-A94E-AD20A8FD8610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sz="1800" b="1" spc="-4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Cefnogi’r gwaith o adeiladu rhwydweithiau </a:t>
          </a:r>
          <a:r>
            <a:rPr lang="en-GB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gwasanaethau cymunedol sy’n diwallu anghenion pobl </a:t>
          </a:r>
          <a:r>
            <a:rPr lang="en-GB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leol</a:t>
          </a:r>
          <a:endParaRPr lang="en-GB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7DB76F-0051-4CFC-8E67-71F4F833E5DC}" type="parTrans" cxnId="{148EC483-C4A9-4970-981E-2BCAB8A9E0DD}">
      <dgm:prSet/>
      <dgm:spPr/>
      <dgm:t>
        <a:bodyPr/>
        <a:lstStyle/>
        <a:p>
          <a:endParaRPr lang="en-GB" sz="1800" b="1">
            <a:solidFill>
              <a:srgbClr val="00408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ED80B7-2F24-4FEF-9670-46DA401A0E63}" type="sibTrans" cxnId="{148EC483-C4A9-4970-981E-2BCAB8A9E0DD}">
      <dgm:prSet/>
      <dgm:spPr/>
      <dgm:t>
        <a:bodyPr/>
        <a:lstStyle/>
        <a:p>
          <a:endParaRPr lang="en-GB" sz="1800" b="1">
            <a:solidFill>
              <a:srgbClr val="00408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6C6F18-BA60-4EC1-B075-304052332937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Ceisio cydgynhyrchu gwasanaethau gyda phobl </a:t>
          </a:r>
          <a:r>
            <a:rPr lang="en-GB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leol</a:t>
          </a:r>
          <a:endParaRPr lang="en-GB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99149E-39BD-4B81-8A6E-D188DB6433F5}" type="parTrans" cxnId="{02BD89C4-8F39-4E23-9F0C-360AC4AC6C40}">
      <dgm:prSet/>
      <dgm:spPr/>
      <dgm:t>
        <a:bodyPr/>
        <a:lstStyle/>
        <a:p>
          <a:endParaRPr lang="en-GB" sz="1800" b="1">
            <a:solidFill>
              <a:srgbClr val="00408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522306-D3BC-4F05-9827-7229DFF33563}" type="sibTrans" cxnId="{02BD89C4-8F39-4E23-9F0C-360AC4AC6C40}">
      <dgm:prSet/>
      <dgm:spPr/>
      <dgm:t>
        <a:bodyPr/>
        <a:lstStyle/>
        <a:p>
          <a:endParaRPr lang="en-GB" sz="1800" b="1">
            <a:solidFill>
              <a:srgbClr val="00408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32896F-D7E6-4D98-9620-9078280A5053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Hyrwyddo datblygiad modelau darparu gwasanaethau </a:t>
          </a:r>
          <a:r>
            <a:rPr lang="en-GB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newydd</a:t>
          </a:r>
          <a:endParaRPr lang="en-GB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FB0AC5-DC83-4DE5-9635-EAEC3C1F8E99}" type="parTrans" cxnId="{59817BB4-18AF-4F15-9C17-42C496A6B77D}">
      <dgm:prSet/>
      <dgm:spPr/>
      <dgm:t>
        <a:bodyPr/>
        <a:lstStyle/>
        <a:p>
          <a:endParaRPr lang="en-GB" sz="1800" b="1">
            <a:solidFill>
              <a:srgbClr val="00408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31C1F0-661F-496C-A127-130A3FCD61A8}" type="sibTrans" cxnId="{59817BB4-18AF-4F15-9C17-42C496A6B77D}">
      <dgm:prSet/>
      <dgm:spPr/>
      <dgm:t>
        <a:bodyPr/>
        <a:lstStyle/>
        <a:p>
          <a:endParaRPr lang="en-GB" sz="1800" b="1">
            <a:solidFill>
              <a:srgbClr val="00408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DE1789-A56E-4D4C-B520-1A7D231EF6C2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Sicrhau argaeledd gwasanaethau </a:t>
          </a:r>
          <a:r>
            <a:rPr lang="en-GB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ataliol</a:t>
          </a:r>
          <a:endParaRPr lang="en-GB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3494E0-BCE1-4F73-8D8F-70E1F894D7AD}" type="parTrans" cxnId="{21E424F3-E363-47CF-83CD-96A6895A8E21}">
      <dgm:prSet/>
      <dgm:spPr/>
      <dgm:t>
        <a:bodyPr/>
        <a:lstStyle/>
        <a:p>
          <a:endParaRPr lang="en-GB" sz="1800" b="1">
            <a:solidFill>
              <a:srgbClr val="00408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BB2E44-7EC4-4DF7-B403-38CE4E96172E}" type="sibTrans" cxnId="{21E424F3-E363-47CF-83CD-96A6895A8E21}">
      <dgm:prSet/>
      <dgm:spPr/>
      <dgm:t>
        <a:bodyPr/>
        <a:lstStyle/>
        <a:p>
          <a:endParaRPr lang="en-GB" sz="1800" b="1">
            <a:solidFill>
              <a:srgbClr val="00408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908FC8-B83E-4C94-A299-7D87776662E8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Cefnogi datblygiad gwasanaethau </a:t>
          </a:r>
          <a:r>
            <a:rPr lang="en-GB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integredig</a:t>
          </a:r>
          <a:endParaRPr lang="en-GB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5BBDB5-E26C-4A8A-AFA7-9DBEEE33CB52}" type="parTrans" cxnId="{1A792B4F-08FB-4865-A9BB-FF09899D6AF7}">
      <dgm:prSet/>
      <dgm:spPr/>
      <dgm:t>
        <a:bodyPr/>
        <a:lstStyle/>
        <a:p>
          <a:endParaRPr lang="en-GB" sz="1800" b="1">
            <a:solidFill>
              <a:srgbClr val="00408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9AF1A4-8910-4E45-A8DE-5597AD13FB78}" type="sibTrans" cxnId="{1A792B4F-08FB-4865-A9BB-FF09899D6AF7}">
      <dgm:prSet/>
      <dgm:spPr/>
      <dgm:t>
        <a:bodyPr/>
        <a:lstStyle/>
        <a:p>
          <a:endParaRPr lang="en-GB" sz="1800" b="1">
            <a:solidFill>
              <a:srgbClr val="00408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9C00C2-AB48-45F0-8552-B030BE169283}" type="pres">
      <dgm:prSet presAssocID="{BFD7DC09-269A-41E7-AF58-BAD7E22CD4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4B258E6-89E7-4C18-A125-87CF98C48EFE}" type="pres">
      <dgm:prSet presAssocID="{93C42E2E-8A71-4AF5-A94E-AD20A8FD861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7F76BE-7D98-400C-A8B2-C54424BE53C1}" type="pres">
      <dgm:prSet presAssocID="{B5ED80B7-2F24-4FEF-9670-46DA401A0E63}" presName="spacer" presStyleCnt="0"/>
      <dgm:spPr/>
    </dgm:pt>
    <dgm:pt modelId="{E178D78C-8E57-472D-8B84-C5A74572D3F9}" type="pres">
      <dgm:prSet presAssocID="{616C6F18-BA60-4EC1-B075-30405233293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CA7AD1-12AE-46E8-AD05-1054710AA10A}" type="pres">
      <dgm:prSet presAssocID="{4A522306-D3BC-4F05-9827-7229DFF33563}" presName="spacer" presStyleCnt="0"/>
      <dgm:spPr/>
    </dgm:pt>
    <dgm:pt modelId="{256967A1-2C98-4D67-84B9-A3FCB9E830ED}" type="pres">
      <dgm:prSet presAssocID="{EB32896F-D7E6-4D98-9620-9078280A505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7C5945-B86B-42E1-95A8-931A9B8B6D6D}" type="pres">
      <dgm:prSet presAssocID="{2231C1F0-661F-496C-A127-130A3FCD61A8}" presName="spacer" presStyleCnt="0"/>
      <dgm:spPr/>
    </dgm:pt>
    <dgm:pt modelId="{C92583C3-3FBF-44DE-922C-627520A12D26}" type="pres">
      <dgm:prSet presAssocID="{98DE1789-A56E-4D4C-B520-1A7D231EF6C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54F532-5808-46C8-82E9-90541294C5B7}" type="pres">
      <dgm:prSet presAssocID="{EEBB2E44-7EC4-4DF7-B403-38CE4E96172E}" presName="spacer" presStyleCnt="0"/>
      <dgm:spPr/>
    </dgm:pt>
    <dgm:pt modelId="{C1F4AE9B-9D9A-4AE2-812A-EFFC7CBBD6FC}" type="pres">
      <dgm:prSet presAssocID="{A6908FC8-B83E-4C94-A299-7D87776662E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1E424F3-E363-47CF-83CD-96A6895A8E21}" srcId="{BFD7DC09-269A-41E7-AF58-BAD7E22CD48A}" destId="{98DE1789-A56E-4D4C-B520-1A7D231EF6C2}" srcOrd="3" destOrd="0" parTransId="{593494E0-BCE1-4F73-8D8F-70E1F894D7AD}" sibTransId="{EEBB2E44-7EC4-4DF7-B403-38CE4E96172E}"/>
    <dgm:cxn modelId="{8A5B7271-25C8-4924-A5F2-4A7B0F9D97A4}" type="presOf" srcId="{A6908FC8-B83E-4C94-A299-7D87776662E8}" destId="{C1F4AE9B-9D9A-4AE2-812A-EFFC7CBBD6FC}" srcOrd="0" destOrd="0" presId="urn:microsoft.com/office/officeart/2005/8/layout/vList2"/>
    <dgm:cxn modelId="{1A792B4F-08FB-4865-A9BB-FF09899D6AF7}" srcId="{BFD7DC09-269A-41E7-AF58-BAD7E22CD48A}" destId="{A6908FC8-B83E-4C94-A299-7D87776662E8}" srcOrd="4" destOrd="0" parTransId="{075BBDB5-E26C-4A8A-AFA7-9DBEEE33CB52}" sibTransId="{8B9AF1A4-8910-4E45-A8DE-5597AD13FB78}"/>
    <dgm:cxn modelId="{760AD15C-EAB5-4082-956F-792033CD177F}" type="presOf" srcId="{616C6F18-BA60-4EC1-B075-304052332937}" destId="{E178D78C-8E57-472D-8B84-C5A74572D3F9}" srcOrd="0" destOrd="0" presId="urn:microsoft.com/office/officeart/2005/8/layout/vList2"/>
    <dgm:cxn modelId="{02BD89C4-8F39-4E23-9F0C-360AC4AC6C40}" srcId="{BFD7DC09-269A-41E7-AF58-BAD7E22CD48A}" destId="{616C6F18-BA60-4EC1-B075-304052332937}" srcOrd="1" destOrd="0" parTransId="{1299149E-39BD-4B81-8A6E-D188DB6433F5}" sibTransId="{4A522306-D3BC-4F05-9827-7229DFF33563}"/>
    <dgm:cxn modelId="{148EC483-C4A9-4970-981E-2BCAB8A9E0DD}" srcId="{BFD7DC09-269A-41E7-AF58-BAD7E22CD48A}" destId="{93C42E2E-8A71-4AF5-A94E-AD20A8FD8610}" srcOrd="0" destOrd="0" parTransId="{C87DB76F-0051-4CFC-8E67-71F4F833E5DC}" sibTransId="{B5ED80B7-2F24-4FEF-9670-46DA401A0E63}"/>
    <dgm:cxn modelId="{633FDB8E-5261-4E3A-95BD-4ED507C00E71}" type="presOf" srcId="{93C42E2E-8A71-4AF5-A94E-AD20A8FD8610}" destId="{D4B258E6-89E7-4C18-A125-87CF98C48EFE}" srcOrd="0" destOrd="0" presId="urn:microsoft.com/office/officeart/2005/8/layout/vList2"/>
    <dgm:cxn modelId="{36BEF644-A29D-4130-9EB6-31F1F5AF3088}" type="presOf" srcId="{BFD7DC09-269A-41E7-AF58-BAD7E22CD48A}" destId="{6B9C00C2-AB48-45F0-8552-B030BE169283}" srcOrd="0" destOrd="0" presId="urn:microsoft.com/office/officeart/2005/8/layout/vList2"/>
    <dgm:cxn modelId="{CD16C0D0-1F47-4D88-A4AE-3D83F9634268}" type="presOf" srcId="{EB32896F-D7E6-4D98-9620-9078280A5053}" destId="{256967A1-2C98-4D67-84B9-A3FCB9E830ED}" srcOrd="0" destOrd="0" presId="urn:microsoft.com/office/officeart/2005/8/layout/vList2"/>
    <dgm:cxn modelId="{AF897507-7771-4FEE-B77F-E3475DC4F84E}" type="presOf" srcId="{98DE1789-A56E-4D4C-B520-1A7D231EF6C2}" destId="{C92583C3-3FBF-44DE-922C-627520A12D26}" srcOrd="0" destOrd="0" presId="urn:microsoft.com/office/officeart/2005/8/layout/vList2"/>
    <dgm:cxn modelId="{59817BB4-18AF-4F15-9C17-42C496A6B77D}" srcId="{BFD7DC09-269A-41E7-AF58-BAD7E22CD48A}" destId="{EB32896F-D7E6-4D98-9620-9078280A5053}" srcOrd="2" destOrd="0" parTransId="{99FB0AC5-DC83-4DE5-9635-EAEC3C1F8E99}" sibTransId="{2231C1F0-661F-496C-A127-130A3FCD61A8}"/>
    <dgm:cxn modelId="{9FF20259-34CB-4C4C-88E3-9FC07A961479}" type="presParOf" srcId="{6B9C00C2-AB48-45F0-8552-B030BE169283}" destId="{D4B258E6-89E7-4C18-A125-87CF98C48EFE}" srcOrd="0" destOrd="0" presId="urn:microsoft.com/office/officeart/2005/8/layout/vList2"/>
    <dgm:cxn modelId="{EB6B284E-B641-489E-9491-96614669C51E}" type="presParOf" srcId="{6B9C00C2-AB48-45F0-8552-B030BE169283}" destId="{CE7F76BE-7D98-400C-A8B2-C54424BE53C1}" srcOrd="1" destOrd="0" presId="urn:microsoft.com/office/officeart/2005/8/layout/vList2"/>
    <dgm:cxn modelId="{F5B1C790-BBC0-4BDA-802E-D0C76FD90A03}" type="presParOf" srcId="{6B9C00C2-AB48-45F0-8552-B030BE169283}" destId="{E178D78C-8E57-472D-8B84-C5A74572D3F9}" srcOrd="2" destOrd="0" presId="urn:microsoft.com/office/officeart/2005/8/layout/vList2"/>
    <dgm:cxn modelId="{771C157F-AC00-45A5-9110-5D31C23815A8}" type="presParOf" srcId="{6B9C00C2-AB48-45F0-8552-B030BE169283}" destId="{2ECA7AD1-12AE-46E8-AD05-1054710AA10A}" srcOrd="3" destOrd="0" presId="urn:microsoft.com/office/officeart/2005/8/layout/vList2"/>
    <dgm:cxn modelId="{A56A95C5-A09D-439F-9F1D-6BD83F930F35}" type="presParOf" srcId="{6B9C00C2-AB48-45F0-8552-B030BE169283}" destId="{256967A1-2C98-4D67-84B9-A3FCB9E830ED}" srcOrd="4" destOrd="0" presId="urn:microsoft.com/office/officeart/2005/8/layout/vList2"/>
    <dgm:cxn modelId="{B8605C08-95E4-4B6A-8BDC-7E9C79E04B96}" type="presParOf" srcId="{6B9C00C2-AB48-45F0-8552-B030BE169283}" destId="{697C5945-B86B-42E1-95A8-931A9B8B6D6D}" srcOrd="5" destOrd="0" presId="urn:microsoft.com/office/officeart/2005/8/layout/vList2"/>
    <dgm:cxn modelId="{34EE7BAB-DB75-416C-9019-86EF12FB2685}" type="presParOf" srcId="{6B9C00C2-AB48-45F0-8552-B030BE169283}" destId="{C92583C3-3FBF-44DE-922C-627520A12D26}" srcOrd="6" destOrd="0" presId="urn:microsoft.com/office/officeart/2005/8/layout/vList2"/>
    <dgm:cxn modelId="{9F7C62DE-051C-44F2-A963-FED492E80AF0}" type="presParOf" srcId="{6B9C00C2-AB48-45F0-8552-B030BE169283}" destId="{0654F532-5808-46C8-82E9-90541294C5B7}" srcOrd="7" destOrd="0" presId="urn:microsoft.com/office/officeart/2005/8/layout/vList2"/>
    <dgm:cxn modelId="{8B0D6BE7-6AF6-4774-9B2D-A6177D842D0E}" type="presParOf" srcId="{6B9C00C2-AB48-45F0-8552-B030BE169283}" destId="{C1F4AE9B-9D9A-4AE2-812A-EFFC7CBBD6F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BB53A16-D300-4AAA-9855-870195CDAE71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5E558524-B009-4530-8D97-C8E058EACE58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Sicrhau bod penderfyniadau rhanbarthol yn cael eu gwneud fel bod gwasanaethau’n cynyddu annibyniaeth i’r eithaf yn hytrach nag annog </a:t>
          </a:r>
          <a:r>
            <a:rPr lang="en-GB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dibyniaeth</a:t>
          </a:r>
          <a:endParaRPr lang="en-GB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D1263E-5777-4C55-8C54-18B7066C8BC9}" type="parTrans" cxnId="{DB972086-D1C4-4551-BEDB-316936163045}">
      <dgm:prSet/>
      <dgm:spPr/>
      <dgm:t>
        <a:bodyPr/>
        <a:lstStyle/>
        <a:p>
          <a:endParaRPr lang="en-GB" sz="1800">
            <a:solidFill>
              <a:srgbClr val="00408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498E7D-F53B-4E58-9319-167378136C04}" type="sibTrans" cxnId="{DB972086-D1C4-4551-BEDB-316936163045}">
      <dgm:prSet/>
      <dgm:spPr/>
      <dgm:t>
        <a:bodyPr/>
        <a:lstStyle/>
        <a:p>
          <a:endParaRPr lang="en-GB" sz="1800">
            <a:solidFill>
              <a:srgbClr val="00408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327DEE-52D8-4047-959D-CAAB73CC5FC7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Llywio penderfyniadau ynglŷn â’r modelau gofal </a:t>
          </a:r>
          <a:r>
            <a:rPr lang="en-GB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GB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mwyaf </a:t>
          </a:r>
          <a:r>
            <a:rPr lang="en-GB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effeithiol, gyda thystiolaeth i gefnogi unrhyw </a:t>
          </a:r>
          <a:r>
            <a:rPr lang="en-GB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drafodaethau</a:t>
          </a:r>
          <a:endParaRPr lang="en-GB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484216-255C-4A1E-8695-7964FFCEE8F3}" type="parTrans" cxnId="{4E43FC90-4697-4F14-BE9B-966336921F6D}">
      <dgm:prSet/>
      <dgm:spPr/>
      <dgm:t>
        <a:bodyPr/>
        <a:lstStyle/>
        <a:p>
          <a:endParaRPr lang="en-GB" sz="1800">
            <a:solidFill>
              <a:srgbClr val="00408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F6FE45-E959-4076-933C-FCB1FEBCE2FE}" type="sibTrans" cxnId="{4E43FC90-4697-4F14-BE9B-966336921F6D}">
      <dgm:prSet/>
      <dgm:spPr/>
      <dgm:t>
        <a:bodyPr/>
        <a:lstStyle/>
        <a:p>
          <a:endParaRPr lang="en-GB" sz="1800">
            <a:solidFill>
              <a:srgbClr val="00408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04234E-06CF-4ACF-9D72-DE0C7A963A53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Helpu byrddau partneriaeth i ddeall eu heconomi gofal </a:t>
          </a:r>
          <a:r>
            <a:rPr lang="en-GB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leol, </a:t>
          </a:r>
          <a:r>
            <a:rPr lang="en-GB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hyd a lled sefydliadau </a:t>
          </a:r>
          <a:r>
            <a:rPr lang="en-GB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darparu</a:t>
          </a:r>
          <a:endParaRPr lang="en-GB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6EC86E-B133-492C-948E-5ECB701DFEEE}" type="parTrans" cxnId="{12629E2E-7193-41E4-BD72-B857B3B57DBE}">
      <dgm:prSet/>
      <dgm:spPr/>
      <dgm:t>
        <a:bodyPr/>
        <a:lstStyle/>
        <a:p>
          <a:endParaRPr lang="en-GB" sz="1800">
            <a:solidFill>
              <a:srgbClr val="00408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CF2F28-D9F1-4696-8940-3D73FB16F29F}" type="sibTrans" cxnId="{12629E2E-7193-41E4-BD72-B857B3B57DBE}">
      <dgm:prSet/>
      <dgm:spPr/>
      <dgm:t>
        <a:bodyPr/>
        <a:lstStyle/>
        <a:p>
          <a:endParaRPr lang="en-GB" sz="1800">
            <a:solidFill>
              <a:srgbClr val="00408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B6E4F2-ED68-48B6-8C1C-DE75CAC15210}" type="pres">
      <dgm:prSet presAssocID="{8BB53A16-D300-4AAA-9855-870195CDAE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FD6BAEC-3509-456B-BDEC-6BFDC487A793}" type="pres">
      <dgm:prSet presAssocID="{5E558524-B009-4530-8D97-C8E058EACE58}" presName="parentText" presStyleLbl="node1" presStyleIdx="0" presStyleCnt="3" custLinFactNeighborX="270" custLinFactNeighborY="1852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DDAED8-A9A1-4E0D-8893-163ED6120A87}" type="pres">
      <dgm:prSet presAssocID="{91498E7D-F53B-4E58-9319-167378136C04}" presName="spacer" presStyleCnt="0"/>
      <dgm:spPr/>
    </dgm:pt>
    <dgm:pt modelId="{9FFA9060-E5EA-4E47-8401-A04C48824695}" type="pres">
      <dgm:prSet presAssocID="{52327DEE-52D8-4047-959D-CAAB73CC5FC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05D308-ACF5-4D2D-BFC6-6C67437704F0}" type="pres">
      <dgm:prSet presAssocID="{3CF6FE45-E959-4076-933C-FCB1FEBCE2FE}" presName="spacer" presStyleCnt="0"/>
      <dgm:spPr/>
    </dgm:pt>
    <dgm:pt modelId="{EF46F8F7-20A2-4217-A36C-3F83EBC0DA66}" type="pres">
      <dgm:prSet presAssocID="{9D04234E-06CF-4ACF-9D72-DE0C7A963A5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E75544D-EF60-4BE8-A991-601401086152}" type="presOf" srcId="{9D04234E-06CF-4ACF-9D72-DE0C7A963A53}" destId="{EF46F8F7-20A2-4217-A36C-3F83EBC0DA66}" srcOrd="0" destOrd="0" presId="urn:microsoft.com/office/officeart/2005/8/layout/vList2"/>
    <dgm:cxn modelId="{12629E2E-7193-41E4-BD72-B857B3B57DBE}" srcId="{8BB53A16-D300-4AAA-9855-870195CDAE71}" destId="{9D04234E-06CF-4ACF-9D72-DE0C7A963A53}" srcOrd="2" destOrd="0" parTransId="{FC6EC86E-B133-492C-948E-5ECB701DFEEE}" sibTransId="{3DCF2F28-D9F1-4696-8940-3D73FB16F29F}"/>
    <dgm:cxn modelId="{EE795197-BC9C-4E19-B59C-357F5C584146}" type="presOf" srcId="{5E558524-B009-4530-8D97-C8E058EACE58}" destId="{3FD6BAEC-3509-456B-BDEC-6BFDC487A793}" srcOrd="0" destOrd="0" presId="urn:microsoft.com/office/officeart/2005/8/layout/vList2"/>
    <dgm:cxn modelId="{C507C26E-C151-4B83-9790-A80A32E2870F}" type="presOf" srcId="{8BB53A16-D300-4AAA-9855-870195CDAE71}" destId="{71B6E4F2-ED68-48B6-8C1C-DE75CAC15210}" srcOrd="0" destOrd="0" presId="urn:microsoft.com/office/officeart/2005/8/layout/vList2"/>
    <dgm:cxn modelId="{DB972086-D1C4-4551-BEDB-316936163045}" srcId="{8BB53A16-D300-4AAA-9855-870195CDAE71}" destId="{5E558524-B009-4530-8D97-C8E058EACE58}" srcOrd="0" destOrd="0" parTransId="{40D1263E-5777-4C55-8C54-18B7066C8BC9}" sibTransId="{91498E7D-F53B-4E58-9319-167378136C04}"/>
    <dgm:cxn modelId="{ACACE2E7-45A3-4C85-A2C7-D8077532A4D7}" type="presOf" srcId="{52327DEE-52D8-4047-959D-CAAB73CC5FC7}" destId="{9FFA9060-E5EA-4E47-8401-A04C48824695}" srcOrd="0" destOrd="0" presId="urn:microsoft.com/office/officeart/2005/8/layout/vList2"/>
    <dgm:cxn modelId="{4E43FC90-4697-4F14-BE9B-966336921F6D}" srcId="{8BB53A16-D300-4AAA-9855-870195CDAE71}" destId="{52327DEE-52D8-4047-959D-CAAB73CC5FC7}" srcOrd="1" destOrd="0" parTransId="{25484216-255C-4A1E-8695-7964FFCEE8F3}" sibTransId="{3CF6FE45-E959-4076-933C-FCB1FEBCE2FE}"/>
    <dgm:cxn modelId="{C5BFB0FE-446A-492A-99DC-55812E1CE095}" type="presParOf" srcId="{71B6E4F2-ED68-48B6-8C1C-DE75CAC15210}" destId="{3FD6BAEC-3509-456B-BDEC-6BFDC487A793}" srcOrd="0" destOrd="0" presId="urn:microsoft.com/office/officeart/2005/8/layout/vList2"/>
    <dgm:cxn modelId="{9962C398-CD36-47EA-8502-AD7642B388C6}" type="presParOf" srcId="{71B6E4F2-ED68-48B6-8C1C-DE75CAC15210}" destId="{4FDDAED8-A9A1-4E0D-8893-163ED6120A87}" srcOrd="1" destOrd="0" presId="urn:microsoft.com/office/officeart/2005/8/layout/vList2"/>
    <dgm:cxn modelId="{E705E415-5AB0-4093-8040-748E72EED0CB}" type="presParOf" srcId="{71B6E4F2-ED68-48B6-8C1C-DE75CAC15210}" destId="{9FFA9060-E5EA-4E47-8401-A04C48824695}" srcOrd="2" destOrd="0" presId="urn:microsoft.com/office/officeart/2005/8/layout/vList2"/>
    <dgm:cxn modelId="{C2968BCE-9E8E-451A-ABD9-8BBAC0EA04C4}" type="presParOf" srcId="{71B6E4F2-ED68-48B6-8C1C-DE75CAC15210}" destId="{3205D308-ACF5-4D2D-BFC6-6C67437704F0}" srcOrd="3" destOrd="0" presId="urn:microsoft.com/office/officeart/2005/8/layout/vList2"/>
    <dgm:cxn modelId="{A318C367-3B5B-4C7C-AF65-CA480580E202}" type="presParOf" srcId="{71B6E4F2-ED68-48B6-8C1C-DE75CAC15210}" destId="{EF46F8F7-20A2-4217-A36C-3F83EBC0DA6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239B7D4-4E0B-4E4A-B9D0-CCA10328EE79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A7A216F6-7A9D-45E7-AA8A-257C5694B04D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Sicrhau bod anghenion a barn gofalwyr yn cael eu clywed a’u hadlewyrchu mewn cynlluniau </a:t>
          </a:r>
          <a:r>
            <a:rPr lang="en-GB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rhanbarthol</a:t>
          </a:r>
          <a:endParaRPr lang="en-GB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879118-65B9-432A-A2D4-07269A760ADF}" type="parTrans" cxnId="{A2168E37-A6F1-4EE6-93CC-A62980F14DE8}">
      <dgm:prSet/>
      <dgm:spPr/>
      <dgm:t>
        <a:bodyPr/>
        <a:lstStyle/>
        <a:p>
          <a:endParaRPr lang="en-GB" sz="1800">
            <a:solidFill>
              <a:srgbClr val="00408B"/>
            </a:solidFill>
          </a:endParaRPr>
        </a:p>
      </dgm:t>
    </dgm:pt>
    <dgm:pt modelId="{F0499687-FE24-4E08-9F7A-2B4BE9BF3AA9}" type="sibTrans" cxnId="{A2168E37-A6F1-4EE6-93CC-A62980F14DE8}">
      <dgm:prSet/>
      <dgm:spPr/>
      <dgm:t>
        <a:bodyPr/>
        <a:lstStyle/>
        <a:p>
          <a:endParaRPr lang="en-GB" sz="1800">
            <a:solidFill>
              <a:srgbClr val="00408B"/>
            </a:solidFill>
          </a:endParaRPr>
        </a:p>
      </dgm:t>
    </dgm:pt>
    <dgm:pt modelId="{664982E3-8FD8-42FB-921F-2F704105F346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Gweithio gydag asiantaethau partner </a:t>
          </a:r>
          <a:r>
            <a:rPr lang="en-GB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GB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 </a:t>
          </a:r>
          <a:r>
            <a:rPr lang="en-GB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nodi gwasanaethau sy’n gallu helpu gofalwyr trwy ymyrryd yn gynnar ac </a:t>
          </a:r>
          <a:r>
            <a:rPr lang="en-GB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atal</a:t>
          </a:r>
          <a:endParaRPr lang="en-GB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ACEDD3-DD43-4BA2-996A-865D1175F575}" type="parTrans" cxnId="{867F7AE3-58C2-442D-8AC6-AC4C538B6F9B}">
      <dgm:prSet/>
      <dgm:spPr/>
      <dgm:t>
        <a:bodyPr/>
        <a:lstStyle/>
        <a:p>
          <a:endParaRPr lang="en-GB" sz="1800">
            <a:solidFill>
              <a:srgbClr val="00408B"/>
            </a:solidFill>
          </a:endParaRPr>
        </a:p>
      </dgm:t>
    </dgm:pt>
    <dgm:pt modelId="{DDEBF10D-4F33-45A8-A716-6B1071DED42D}" type="sibTrans" cxnId="{867F7AE3-58C2-442D-8AC6-AC4C538B6F9B}">
      <dgm:prSet/>
      <dgm:spPr/>
      <dgm:t>
        <a:bodyPr/>
        <a:lstStyle/>
        <a:p>
          <a:endParaRPr lang="en-GB" sz="1800">
            <a:solidFill>
              <a:srgbClr val="00408B"/>
            </a:solidFill>
          </a:endParaRPr>
        </a:p>
      </dgm:t>
    </dgm:pt>
    <dgm:pt modelId="{1906C1D9-AAEB-4C8E-B8C8-0381E8F34A04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Cefnogi datblygiad prosesau asesu a gofal sy’n seiliedig ar </a:t>
          </a:r>
          <a:r>
            <a:rPr lang="en-GB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ganlyniadau</a:t>
          </a:r>
          <a:endParaRPr lang="en-GB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8F3BB8-52E3-473B-A65F-94FB09A03CD2}" type="parTrans" cxnId="{E90CC858-6975-47B2-A86B-5D71E3068893}">
      <dgm:prSet/>
      <dgm:spPr/>
      <dgm:t>
        <a:bodyPr/>
        <a:lstStyle/>
        <a:p>
          <a:endParaRPr lang="en-GB" sz="1800">
            <a:solidFill>
              <a:srgbClr val="00408B"/>
            </a:solidFill>
          </a:endParaRPr>
        </a:p>
      </dgm:t>
    </dgm:pt>
    <dgm:pt modelId="{F615E8BB-2DA1-4916-8717-007AA7F8A656}" type="sibTrans" cxnId="{E90CC858-6975-47B2-A86B-5D71E3068893}">
      <dgm:prSet/>
      <dgm:spPr/>
      <dgm:t>
        <a:bodyPr/>
        <a:lstStyle/>
        <a:p>
          <a:endParaRPr lang="en-GB" sz="1800">
            <a:solidFill>
              <a:srgbClr val="00408B"/>
            </a:solidFill>
          </a:endParaRPr>
        </a:p>
      </dgm:t>
    </dgm:pt>
    <dgm:pt modelId="{EF5FAF73-702F-46D2-98E6-C55680B1CC93}" type="pres">
      <dgm:prSet presAssocID="{A239B7D4-4E0B-4E4A-B9D0-CCA10328EE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55295DD-BF62-40D5-988D-1CB629822EB0}" type="pres">
      <dgm:prSet presAssocID="{A7A216F6-7A9D-45E7-AA8A-257C5694B04D}" presName="parentText" presStyleLbl="node1" presStyleIdx="0" presStyleCnt="3" custLinFactNeighborY="-7243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F0936F-C0E2-47B7-AA9C-5B83758DD6F6}" type="pres">
      <dgm:prSet presAssocID="{F0499687-FE24-4E08-9F7A-2B4BE9BF3AA9}" presName="spacer" presStyleCnt="0"/>
      <dgm:spPr/>
    </dgm:pt>
    <dgm:pt modelId="{4DC3B863-11A9-4D11-B407-3F7A6A83C1C2}" type="pres">
      <dgm:prSet presAssocID="{664982E3-8FD8-42FB-921F-2F704105F346}" presName="parentText" presStyleLbl="node1" presStyleIdx="1" presStyleCnt="3" custLinFactNeighborY="-9114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FA12AD-0358-4E64-A4DE-3A304542D4EB}" type="pres">
      <dgm:prSet presAssocID="{DDEBF10D-4F33-45A8-A716-6B1071DED42D}" presName="spacer" presStyleCnt="0"/>
      <dgm:spPr/>
    </dgm:pt>
    <dgm:pt modelId="{4FDF15BE-A5DC-4C7C-8444-C750EFBD8E1E}" type="pres">
      <dgm:prSet presAssocID="{1906C1D9-AAEB-4C8E-B8C8-0381E8F34A04}" presName="parentText" presStyleLbl="node1" presStyleIdx="2" presStyleCnt="3" custLinFactNeighborY="-9114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EED8447-7F59-4A7C-8718-5CA65217DF16}" type="presOf" srcId="{664982E3-8FD8-42FB-921F-2F704105F346}" destId="{4DC3B863-11A9-4D11-B407-3F7A6A83C1C2}" srcOrd="0" destOrd="0" presId="urn:microsoft.com/office/officeart/2005/8/layout/vList2"/>
    <dgm:cxn modelId="{A8456C8D-A78C-465D-9BF2-9B3314D2F11A}" type="presOf" srcId="{A239B7D4-4E0B-4E4A-B9D0-CCA10328EE79}" destId="{EF5FAF73-702F-46D2-98E6-C55680B1CC93}" srcOrd="0" destOrd="0" presId="urn:microsoft.com/office/officeart/2005/8/layout/vList2"/>
    <dgm:cxn modelId="{867F7AE3-58C2-442D-8AC6-AC4C538B6F9B}" srcId="{A239B7D4-4E0B-4E4A-B9D0-CCA10328EE79}" destId="{664982E3-8FD8-42FB-921F-2F704105F346}" srcOrd="1" destOrd="0" parTransId="{82ACEDD3-DD43-4BA2-996A-865D1175F575}" sibTransId="{DDEBF10D-4F33-45A8-A716-6B1071DED42D}"/>
    <dgm:cxn modelId="{E90CC858-6975-47B2-A86B-5D71E3068893}" srcId="{A239B7D4-4E0B-4E4A-B9D0-CCA10328EE79}" destId="{1906C1D9-AAEB-4C8E-B8C8-0381E8F34A04}" srcOrd="2" destOrd="0" parTransId="{A98F3BB8-52E3-473B-A65F-94FB09A03CD2}" sibTransId="{F615E8BB-2DA1-4916-8717-007AA7F8A656}"/>
    <dgm:cxn modelId="{A2168E37-A6F1-4EE6-93CC-A62980F14DE8}" srcId="{A239B7D4-4E0B-4E4A-B9D0-CCA10328EE79}" destId="{A7A216F6-7A9D-45E7-AA8A-257C5694B04D}" srcOrd="0" destOrd="0" parTransId="{EF879118-65B9-432A-A2D4-07269A760ADF}" sibTransId="{F0499687-FE24-4E08-9F7A-2B4BE9BF3AA9}"/>
    <dgm:cxn modelId="{A57E3E18-0377-4A36-A888-4A6053A63DD2}" type="presOf" srcId="{A7A216F6-7A9D-45E7-AA8A-257C5694B04D}" destId="{755295DD-BF62-40D5-988D-1CB629822EB0}" srcOrd="0" destOrd="0" presId="urn:microsoft.com/office/officeart/2005/8/layout/vList2"/>
    <dgm:cxn modelId="{BAC1711E-2EB5-40E9-AB12-E45A8DBC59A7}" type="presOf" srcId="{1906C1D9-AAEB-4C8E-B8C8-0381E8F34A04}" destId="{4FDF15BE-A5DC-4C7C-8444-C750EFBD8E1E}" srcOrd="0" destOrd="0" presId="urn:microsoft.com/office/officeart/2005/8/layout/vList2"/>
    <dgm:cxn modelId="{C00A4064-5B9F-4FCD-A6F4-C3746798EB54}" type="presParOf" srcId="{EF5FAF73-702F-46D2-98E6-C55680B1CC93}" destId="{755295DD-BF62-40D5-988D-1CB629822EB0}" srcOrd="0" destOrd="0" presId="urn:microsoft.com/office/officeart/2005/8/layout/vList2"/>
    <dgm:cxn modelId="{79BECDDF-F3E1-4E79-9102-1287543DA4FA}" type="presParOf" srcId="{EF5FAF73-702F-46D2-98E6-C55680B1CC93}" destId="{F7F0936F-C0E2-47B7-AA9C-5B83758DD6F6}" srcOrd="1" destOrd="0" presId="urn:microsoft.com/office/officeart/2005/8/layout/vList2"/>
    <dgm:cxn modelId="{2CD55A33-B0A7-43C4-AE63-6965D1561698}" type="presParOf" srcId="{EF5FAF73-702F-46D2-98E6-C55680B1CC93}" destId="{4DC3B863-11A9-4D11-B407-3F7A6A83C1C2}" srcOrd="2" destOrd="0" presId="urn:microsoft.com/office/officeart/2005/8/layout/vList2"/>
    <dgm:cxn modelId="{8248D8A2-A4C1-46E3-998E-229A0C9898BC}" type="presParOf" srcId="{EF5FAF73-702F-46D2-98E6-C55680B1CC93}" destId="{E4FA12AD-0358-4E64-A4DE-3A304542D4EB}" srcOrd="3" destOrd="0" presId="urn:microsoft.com/office/officeart/2005/8/layout/vList2"/>
    <dgm:cxn modelId="{7683DA65-4B03-431E-AAA0-B6F567DC0C49}" type="presParOf" srcId="{EF5FAF73-702F-46D2-98E6-C55680B1CC93}" destId="{4FDF15BE-A5DC-4C7C-8444-C750EFBD8E1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B6B78D-C941-4BE7-B475-7B46A0457BC4}" type="doc">
      <dgm:prSet loTypeId="urn:microsoft.com/office/officeart/2005/8/layout/vList4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0E631B2B-A373-46C7-8E42-455CA8D6C754}">
      <dgm:prSet phldrT="[Text]" custT="1"/>
      <dgm:spPr/>
      <dgm:t>
        <a:bodyPr/>
        <a:lstStyle/>
        <a:p>
          <a:pPr>
            <a:lnSpc>
              <a:spcPts val="2300"/>
            </a:lnSpc>
          </a:pPr>
          <a:r>
            <a:rPr lang="en-GB" sz="1650" b="1" spc="-5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Cyfarwyddwyr ac uwch reolwyr mewn awdurdodau lleol (yn cynnwys gwasanaethau tai, addysg a gwasanaethau cymdeithasol)</a:t>
          </a:r>
        </a:p>
      </dgm:t>
    </dgm:pt>
    <dgm:pt modelId="{6F6F6C23-D908-481E-8C77-063589E459EE}" type="parTrans" cxnId="{731F5EFB-976D-41D8-9EF6-7110040EC3B4}">
      <dgm:prSet/>
      <dgm:spPr/>
      <dgm:t>
        <a:bodyPr/>
        <a:lstStyle/>
        <a:p>
          <a:pPr>
            <a:lnSpc>
              <a:spcPts val="2500"/>
            </a:lnSpc>
          </a:pPr>
          <a:endParaRPr lang="en-GB" sz="1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0682BB-AF06-4582-B432-D85322138DDA}" type="sibTrans" cxnId="{731F5EFB-976D-41D8-9EF6-7110040EC3B4}">
      <dgm:prSet/>
      <dgm:spPr/>
      <dgm:t>
        <a:bodyPr/>
        <a:lstStyle/>
        <a:p>
          <a:pPr>
            <a:lnSpc>
              <a:spcPts val="2500"/>
            </a:lnSpc>
          </a:pPr>
          <a:endParaRPr lang="en-GB" sz="1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5D8BEF-AA6B-45E0-B05D-32AF1AE98873}">
      <dgm:prSet phldrT="[Text]" custT="1"/>
      <dgm:spPr/>
      <dgm:t>
        <a:bodyPr/>
        <a:lstStyle/>
        <a:p>
          <a:pPr>
            <a:lnSpc>
              <a:spcPts val="2300"/>
            </a:lnSpc>
          </a:pPr>
          <a:r>
            <a:rPr lang="en-GB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Aelodau etholedig</a:t>
          </a:r>
        </a:p>
      </dgm:t>
    </dgm:pt>
    <dgm:pt modelId="{E868CAE5-0D33-4797-A041-CE7006CAECA6}" type="parTrans" cxnId="{B979A3A3-E0A8-48C6-B92E-61AC1905FD8B}">
      <dgm:prSet/>
      <dgm:spPr/>
      <dgm:t>
        <a:bodyPr/>
        <a:lstStyle/>
        <a:p>
          <a:pPr>
            <a:lnSpc>
              <a:spcPts val="2500"/>
            </a:lnSpc>
          </a:pPr>
          <a:endParaRPr lang="en-GB" sz="1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8357D5-B7BF-45AB-B93F-5B537ACC3608}" type="sibTrans" cxnId="{B979A3A3-E0A8-48C6-B92E-61AC1905FD8B}">
      <dgm:prSet/>
      <dgm:spPr/>
      <dgm:t>
        <a:bodyPr/>
        <a:lstStyle/>
        <a:p>
          <a:pPr>
            <a:lnSpc>
              <a:spcPts val="2500"/>
            </a:lnSpc>
          </a:pPr>
          <a:endParaRPr lang="en-GB" sz="1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C86126-4D08-4F62-99DD-862C0D3CEF46}">
      <dgm:prSet phldrT="[Text]" custT="1"/>
      <dgm:spPr/>
      <dgm:t>
        <a:bodyPr/>
        <a:lstStyle/>
        <a:p>
          <a:pPr>
            <a:lnSpc>
              <a:spcPts val="2300"/>
            </a:lnSpc>
          </a:pPr>
          <a:r>
            <a:rPr lang="en-GB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Uwch reolwyr ar gyfer partneriaeth mewn byrddau </a:t>
          </a:r>
          <a:r>
            <a:rPr lang="en-GB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GB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iechyd </a:t>
          </a:r>
          <a:r>
            <a:rPr lang="en-GB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lleol </a:t>
          </a:r>
        </a:p>
      </dgm:t>
    </dgm:pt>
    <dgm:pt modelId="{7CB88B86-9843-4727-8B4B-8DF91E310260}" type="parTrans" cxnId="{757D4038-2465-471F-80DB-D1132264E552}">
      <dgm:prSet/>
      <dgm:spPr/>
      <dgm:t>
        <a:bodyPr/>
        <a:lstStyle/>
        <a:p>
          <a:pPr>
            <a:lnSpc>
              <a:spcPts val="2500"/>
            </a:lnSpc>
          </a:pPr>
          <a:endParaRPr lang="en-GB" sz="1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F76911-E665-4B47-8C86-D9DB259F05E2}" type="sibTrans" cxnId="{757D4038-2465-471F-80DB-D1132264E552}">
      <dgm:prSet/>
      <dgm:spPr/>
      <dgm:t>
        <a:bodyPr/>
        <a:lstStyle/>
        <a:p>
          <a:pPr>
            <a:lnSpc>
              <a:spcPts val="2500"/>
            </a:lnSpc>
          </a:pPr>
          <a:endParaRPr lang="en-GB" sz="1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F0C889-545E-4646-ADFE-DE61025AE74A}">
      <dgm:prSet phldrT="[Text]" custT="1"/>
      <dgm:spPr>
        <a:solidFill>
          <a:srgbClr val="FFC000"/>
        </a:solidFill>
      </dgm:spPr>
      <dgm:t>
        <a:bodyPr/>
        <a:lstStyle/>
        <a:p>
          <a:pPr>
            <a:lnSpc>
              <a:spcPts val="2300"/>
            </a:lnSpc>
          </a:pPr>
          <a:r>
            <a:rPr lang="en-GB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Uwch reolwyr mewn sefydliadau partner a sefydliadau trydydd sector perthnasol  </a:t>
          </a:r>
        </a:p>
      </dgm:t>
    </dgm:pt>
    <dgm:pt modelId="{FD6218FD-81B4-4D0D-971F-CBF5EC27259C}" type="parTrans" cxnId="{B9F067BB-8A46-48EA-88A9-CCA15FAE3831}">
      <dgm:prSet/>
      <dgm:spPr/>
      <dgm:t>
        <a:bodyPr/>
        <a:lstStyle/>
        <a:p>
          <a:pPr>
            <a:lnSpc>
              <a:spcPts val="2500"/>
            </a:lnSpc>
          </a:pPr>
          <a:endParaRPr lang="en-GB" sz="1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F5A48E-E93B-4BE1-9803-0399F35A9949}" type="sibTrans" cxnId="{B9F067BB-8A46-48EA-88A9-CCA15FAE3831}">
      <dgm:prSet/>
      <dgm:spPr/>
      <dgm:t>
        <a:bodyPr/>
        <a:lstStyle/>
        <a:p>
          <a:pPr>
            <a:lnSpc>
              <a:spcPts val="2500"/>
            </a:lnSpc>
          </a:pPr>
          <a:endParaRPr lang="en-GB" sz="1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4F8205-FB70-452F-B99B-325342F5EE39}">
      <dgm:prSet phldrT="[Text]" custT="1"/>
      <dgm:spPr/>
      <dgm:t>
        <a:bodyPr/>
        <a:lstStyle/>
        <a:p>
          <a:pPr>
            <a:lnSpc>
              <a:spcPts val="2300"/>
            </a:lnSpc>
          </a:pPr>
          <a:r>
            <a:rPr lang="en-GB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Aelodau bwrdd arweiniol ar fyrddau iechyd lleol </a:t>
          </a:r>
        </a:p>
      </dgm:t>
    </dgm:pt>
    <dgm:pt modelId="{DBA16EDB-74D6-49ED-A492-20B7D0B20E59}" type="parTrans" cxnId="{A8B2D4DE-5F4C-4B83-988D-30FC6796FC0B}">
      <dgm:prSet/>
      <dgm:spPr/>
      <dgm:t>
        <a:bodyPr/>
        <a:lstStyle/>
        <a:p>
          <a:pPr>
            <a:lnSpc>
              <a:spcPts val="2500"/>
            </a:lnSpc>
          </a:pPr>
          <a:endParaRPr lang="en-GB" sz="1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B19D87-5490-4317-A75C-84C8C0CBF15D}" type="sibTrans" cxnId="{A8B2D4DE-5F4C-4B83-988D-30FC6796FC0B}">
      <dgm:prSet/>
      <dgm:spPr/>
      <dgm:t>
        <a:bodyPr/>
        <a:lstStyle/>
        <a:p>
          <a:pPr>
            <a:lnSpc>
              <a:spcPts val="2500"/>
            </a:lnSpc>
          </a:pPr>
          <a:endParaRPr lang="en-GB" sz="1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F3A94F-9949-407C-A47B-AA432CFBAAE0}">
      <dgm:prSet phldrT="[Text]" custT="1"/>
      <dgm:spPr/>
      <dgm:t>
        <a:bodyPr/>
        <a:lstStyle/>
        <a:p>
          <a:pPr>
            <a:lnSpc>
              <a:spcPts val="2300"/>
            </a:lnSpc>
          </a:pPr>
          <a:r>
            <a:rPr lang="en-GB" sz="1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Cynrychiolwyr pobl sydd ag anghenion gofal a chymorth, a gofalwyr sy’n ymwneud â Byrddau Partneriaeth Rhanbarthol </a:t>
          </a:r>
        </a:p>
      </dgm:t>
    </dgm:pt>
    <dgm:pt modelId="{89F149F7-8C5A-40F2-8091-BC6699A65CE2}" type="parTrans" cxnId="{F86125DB-BBA3-4693-A504-1D90520E4852}">
      <dgm:prSet/>
      <dgm:spPr/>
      <dgm:t>
        <a:bodyPr/>
        <a:lstStyle/>
        <a:p>
          <a:pPr>
            <a:lnSpc>
              <a:spcPts val="2500"/>
            </a:lnSpc>
          </a:pPr>
          <a:endParaRPr lang="en-GB" sz="1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EB42BC-0E9C-4F9E-819E-53EA1A8798A0}" type="sibTrans" cxnId="{F86125DB-BBA3-4693-A504-1D90520E4852}">
      <dgm:prSet/>
      <dgm:spPr/>
      <dgm:t>
        <a:bodyPr/>
        <a:lstStyle/>
        <a:p>
          <a:pPr>
            <a:lnSpc>
              <a:spcPts val="2500"/>
            </a:lnSpc>
          </a:pPr>
          <a:endParaRPr lang="en-GB" sz="1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7ACF0D-F906-4305-9719-53BDF26D9F8F}" type="pres">
      <dgm:prSet presAssocID="{D6B6B78D-C941-4BE7-B475-7B46A0457BC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5F3AC2-F76A-41BB-BF2B-9D6CB183AA32}" type="pres">
      <dgm:prSet presAssocID="{0E631B2B-A373-46C7-8E42-455CA8D6C754}" presName="comp" presStyleCnt="0"/>
      <dgm:spPr/>
    </dgm:pt>
    <dgm:pt modelId="{AF9983B6-0D97-4353-AD19-78FFBAC58361}" type="pres">
      <dgm:prSet presAssocID="{0E631B2B-A373-46C7-8E42-455CA8D6C754}" presName="box" presStyleLbl="node1" presStyleIdx="0" presStyleCnt="6"/>
      <dgm:spPr/>
      <dgm:t>
        <a:bodyPr/>
        <a:lstStyle/>
        <a:p>
          <a:endParaRPr lang="en-GB"/>
        </a:p>
      </dgm:t>
    </dgm:pt>
    <dgm:pt modelId="{B606EB15-5C1B-4EF7-969D-1BBD20D443E3}" type="pres">
      <dgm:prSet presAssocID="{0E631B2B-A373-46C7-8E42-455CA8D6C754}" presName="img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C5A94D7A-C8E9-4DBD-BE42-EC4933A0810F}" type="pres">
      <dgm:prSet presAssocID="{0E631B2B-A373-46C7-8E42-455CA8D6C754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54B4B4-96A2-42DC-BB85-5F32B9158B12}" type="pres">
      <dgm:prSet presAssocID="{6D0682BB-AF06-4582-B432-D85322138DDA}" presName="spacer" presStyleCnt="0"/>
      <dgm:spPr/>
    </dgm:pt>
    <dgm:pt modelId="{73E05071-0515-46F2-8B9E-DFD3059B6C05}" type="pres">
      <dgm:prSet presAssocID="{F85D8BEF-AA6B-45E0-B05D-32AF1AE98873}" presName="comp" presStyleCnt="0"/>
      <dgm:spPr/>
    </dgm:pt>
    <dgm:pt modelId="{2318D29A-D26C-400F-962D-364A710A7E50}" type="pres">
      <dgm:prSet presAssocID="{F85D8BEF-AA6B-45E0-B05D-32AF1AE98873}" presName="box" presStyleLbl="node1" presStyleIdx="1" presStyleCnt="6"/>
      <dgm:spPr/>
      <dgm:t>
        <a:bodyPr/>
        <a:lstStyle/>
        <a:p>
          <a:endParaRPr lang="en-GB"/>
        </a:p>
      </dgm:t>
    </dgm:pt>
    <dgm:pt modelId="{09C55BD3-4C8A-4277-A721-4548B66D31AF}" type="pres">
      <dgm:prSet presAssocID="{F85D8BEF-AA6B-45E0-B05D-32AF1AE98873}" presName="img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</dgm:pt>
    <dgm:pt modelId="{0C84C606-4118-4B6C-A69D-EADB8F4A5692}" type="pres">
      <dgm:prSet presAssocID="{F85D8BEF-AA6B-45E0-B05D-32AF1AE98873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B0A57D-3AA5-4A04-918F-20E3F55E7104}" type="pres">
      <dgm:prSet presAssocID="{C68357D5-B7BF-45AB-B93F-5B537ACC3608}" presName="spacer" presStyleCnt="0"/>
      <dgm:spPr/>
    </dgm:pt>
    <dgm:pt modelId="{B435B5E9-43E1-4ED5-A635-D0FD1B702313}" type="pres">
      <dgm:prSet presAssocID="{DBC86126-4D08-4F62-99DD-862C0D3CEF46}" presName="comp" presStyleCnt="0"/>
      <dgm:spPr/>
    </dgm:pt>
    <dgm:pt modelId="{0C87D71B-7C86-425E-AF5D-9AD4C364601F}" type="pres">
      <dgm:prSet presAssocID="{DBC86126-4D08-4F62-99DD-862C0D3CEF46}" presName="box" presStyleLbl="node1" presStyleIdx="2" presStyleCnt="6"/>
      <dgm:spPr/>
      <dgm:t>
        <a:bodyPr/>
        <a:lstStyle/>
        <a:p>
          <a:endParaRPr lang="en-GB"/>
        </a:p>
      </dgm:t>
    </dgm:pt>
    <dgm:pt modelId="{5FF49729-88E9-446C-AA90-0AC1669B81CC}" type="pres">
      <dgm:prSet presAssocID="{DBC86126-4D08-4F62-99DD-862C0D3CEF46}" presName="img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</dgm:pt>
    <dgm:pt modelId="{AAA83801-6188-4E70-BA62-12B7380F7F70}" type="pres">
      <dgm:prSet presAssocID="{DBC86126-4D08-4F62-99DD-862C0D3CEF46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77232E-701F-4232-ADF9-E280F34FB233}" type="pres">
      <dgm:prSet presAssocID="{73F76911-E665-4B47-8C86-D9DB259F05E2}" presName="spacer" presStyleCnt="0"/>
      <dgm:spPr/>
    </dgm:pt>
    <dgm:pt modelId="{A447A9B4-1AF0-4BAC-B551-335C338FBC52}" type="pres">
      <dgm:prSet presAssocID="{254F8205-FB70-452F-B99B-325342F5EE39}" presName="comp" presStyleCnt="0"/>
      <dgm:spPr/>
    </dgm:pt>
    <dgm:pt modelId="{5DB178B1-A408-432C-8FF7-BACA800DF473}" type="pres">
      <dgm:prSet presAssocID="{254F8205-FB70-452F-B99B-325342F5EE39}" presName="box" presStyleLbl="node1" presStyleIdx="3" presStyleCnt="6" custLinFactNeighborX="483" custLinFactNeighborY="4152"/>
      <dgm:spPr/>
      <dgm:t>
        <a:bodyPr/>
        <a:lstStyle/>
        <a:p>
          <a:endParaRPr lang="en-GB"/>
        </a:p>
      </dgm:t>
    </dgm:pt>
    <dgm:pt modelId="{485E152A-A372-4D96-99DA-315AA67D4868}" type="pres">
      <dgm:prSet presAssocID="{254F8205-FB70-452F-B99B-325342F5EE39}" presName="img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2000" b="-52000"/>
          </a:stretch>
        </a:blipFill>
      </dgm:spPr>
    </dgm:pt>
    <dgm:pt modelId="{7E8C1BF9-B220-418E-B80A-11B659CD4F3B}" type="pres">
      <dgm:prSet presAssocID="{254F8205-FB70-452F-B99B-325342F5EE39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C3AD67-24EF-43F0-856C-2F088A92FEFD}" type="pres">
      <dgm:prSet presAssocID="{60B19D87-5490-4317-A75C-84C8C0CBF15D}" presName="spacer" presStyleCnt="0"/>
      <dgm:spPr/>
    </dgm:pt>
    <dgm:pt modelId="{6734AD7D-2F15-48CB-B69C-AF358E696143}" type="pres">
      <dgm:prSet presAssocID="{A6F0C889-545E-4646-ADFE-DE61025AE74A}" presName="comp" presStyleCnt="0"/>
      <dgm:spPr/>
    </dgm:pt>
    <dgm:pt modelId="{34AD346C-E06C-4772-A4AF-82E9394EA27D}" type="pres">
      <dgm:prSet presAssocID="{A6F0C889-545E-4646-ADFE-DE61025AE74A}" presName="box" presStyleLbl="node1" presStyleIdx="4" presStyleCnt="6"/>
      <dgm:spPr/>
      <dgm:t>
        <a:bodyPr/>
        <a:lstStyle/>
        <a:p>
          <a:endParaRPr lang="en-GB"/>
        </a:p>
      </dgm:t>
    </dgm:pt>
    <dgm:pt modelId="{3AAEFE22-B93E-4E6B-8BDD-96B818970F34}" type="pres">
      <dgm:prSet presAssocID="{A6F0C889-545E-4646-ADFE-DE61025AE74A}" presName="img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2000" b="-52000"/>
          </a:stretch>
        </a:blipFill>
      </dgm:spPr>
    </dgm:pt>
    <dgm:pt modelId="{FA645E2A-4420-4F08-A1DA-E79FC6823C1C}" type="pres">
      <dgm:prSet presAssocID="{A6F0C889-545E-4646-ADFE-DE61025AE74A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4F00E1-85CB-499A-9FB4-3FEE56B1E59D}" type="pres">
      <dgm:prSet presAssocID="{89F5A48E-E93B-4BE1-9803-0399F35A9949}" presName="spacer" presStyleCnt="0"/>
      <dgm:spPr/>
    </dgm:pt>
    <dgm:pt modelId="{4B73FB7B-AA4C-4615-9DE5-1BFCE654F889}" type="pres">
      <dgm:prSet presAssocID="{91F3A94F-9949-407C-A47B-AA432CFBAAE0}" presName="comp" presStyleCnt="0"/>
      <dgm:spPr/>
    </dgm:pt>
    <dgm:pt modelId="{539BC3BF-8EE0-42D4-B683-ACDD93DE22CF}" type="pres">
      <dgm:prSet presAssocID="{91F3A94F-9949-407C-A47B-AA432CFBAAE0}" presName="box" presStyleLbl="node1" presStyleIdx="5" presStyleCnt="6"/>
      <dgm:spPr/>
      <dgm:t>
        <a:bodyPr/>
        <a:lstStyle/>
        <a:p>
          <a:endParaRPr lang="en-GB"/>
        </a:p>
      </dgm:t>
    </dgm:pt>
    <dgm:pt modelId="{FA00B5CD-ED31-48CF-A3C3-9F2819850833}" type="pres">
      <dgm:prSet presAssocID="{91F3A94F-9949-407C-A47B-AA432CFBAAE0}" presName="img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</dgm:spPr>
    </dgm:pt>
    <dgm:pt modelId="{20A42D75-FCF3-4371-BE64-9F271A873C93}" type="pres">
      <dgm:prSet presAssocID="{91F3A94F-9949-407C-A47B-AA432CFBAAE0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76EC1E9-6A0D-4DF0-9187-4A46820922D7}" type="presOf" srcId="{D6B6B78D-C941-4BE7-B475-7B46A0457BC4}" destId="{4F7ACF0D-F906-4305-9719-53BDF26D9F8F}" srcOrd="0" destOrd="0" presId="urn:microsoft.com/office/officeart/2005/8/layout/vList4#1"/>
    <dgm:cxn modelId="{F86125DB-BBA3-4693-A504-1D90520E4852}" srcId="{D6B6B78D-C941-4BE7-B475-7B46A0457BC4}" destId="{91F3A94F-9949-407C-A47B-AA432CFBAAE0}" srcOrd="5" destOrd="0" parTransId="{89F149F7-8C5A-40F2-8091-BC6699A65CE2}" sibTransId="{A5EB42BC-0E9C-4F9E-819E-53EA1A8798A0}"/>
    <dgm:cxn modelId="{B4BCEF21-453E-4A3A-B183-91FEE7FCC015}" type="presOf" srcId="{254F8205-FB70-452F-B99B-325342F5EE39}" destId="{5DB178B1-A408-432C-8FF7-BACA800DF473}" srcOrd="0" destOrd="0" presId="urn:microsoft.com/office/officeart/2005/8/layout/vList4#1"/>
    <dgm:cxn modelId="{5C0AD957-7AE3-4D86-A1B3-2CB30D2F2180}" type="presOf" srcId="{254F8205-FB70-452F-B99B-325342F5EE39}" destId="{7E8C1BF9-B220-418E-B80A-11B659CD4F3B}" srcOrd="1" destOrd="0" presId="urn:microsoft.com/office/officeart/2005/8/layout/vList4#1"/>
    <dgm:cxn modelId="{B979A3A3-E0A8-48C6-B92E-61AC1905FD8B}" srcId="{D6B6B78D-C941-4BE7-B475-7B46A0457BC4}" destId="{F85D8BEF-AA6B-45E0-B05D-32AF1AE98873}" srcOrd="1" destOrd="0" parTransId="{E868CAE5-0D33-4797-A041-CE7006CAECA6}" sibTransId="{C68357D5-B7BF-45AB-B93F-5B537ACC3608}"/>
    <dgm:cxn modelId="{0133B4A1-55A8-4397-A1BD-85C22AEB8A2F}" type="presOf" srcId="{0E631B2B-A373-46C7-8E42-455CA8D6C754}" destId="{AF9983B6-0D97-4353-AD19-78FFBAC58361}" srcOrd="0" destOrd="0" presId="urn:microsoft.com/office/officeart/2005/8/layout/vList4#1"/>
    <dgm:cxn modelId="{87C96CDB-5175-4010-B88A-B57BB5274EA8}" type="presOf" srcId="{DBC86126-4D08-4F62-99DD-862C0D3CEF46}" destId="{0C87D71B-7C86-425E-AF5D-9AD4C364601F}" srcOrd="0" destOrd="0" presId="urn:microsoft.com/office/officeart/2005/8/layout/vList4#1"/>
    <dgm:cxn modelId="{A8B2D4DE-5F4C-4B83-988D-30FC6796FC0B}" srcId="{D6B6B78D-C941-4BE7-B475-7B46A0457BC4}" destId="{254F8205-FB70-452F-B99B-325342F5EE39}" srcOrd="3" destOrd="0" parTransId="{DBA16EDB-74D6-49ED-A492-20B7D0B20E59}" sibTransId="{60B19D87-5490-4317-A75C-84C8C0CBF15D}"/>
    <dgm:cxn modelId="{B9F067BB-8A46-48EA-88A9-CCA15FAE3831}" srcId="{D6B6B78D-C941-4BE7-B475-7B46A0457BC4}" destId="{A6F0C889-545E-4646-ADFE-DE61025AE74A}" srcOrd="4" destOrd="0" parTransId="{FD6218FD-81B4-4D0D-971F-CBF5EC27259C}" sibTransId="{89F5A48E-E93B-4BE1-9803-0399F35A9949}"/>
    <dgm:cxn modelId="{3AA816B3-77F2-40BA-B749-B99206B4C604}" type="presOf" srcId="{91F3A94F-9949-407C-A47B-AA432CFBAAE0}" destId="{539BC3BF-8EE0-42D4-B683-ACDD93DE22CF}" srcOrd="0" destOrd="0" presId="urn:microsoft.com/office/officeart/2005/8/layout/vList4#1"/>
    <dgm:cxn modelId="{9DA5B3C4-F860-4192-B6F1-89242E9390E2}" type="presOf" srcId="{A6F0C889-545E-4646-ADFE-DE61025AE74A}" destId="{34AD346C-E06C-4772-A4AF-82E9394EA27D}" srcOrd="0" destOrd="0" presId="urn:microsoft.com/office/officeart/2005/8/layout/vList4#1"/>
    <dgm:cxn modelId="{757D4038-2465-471F-80DB-D1132264E552}" srcId="{D6B6B78D-C941-4BE7-B475-7B46A0457BC4}" destId="{DBC86126-4D08-4F62-99DD-862C0D3CEF46}" srcOrd="2" destOrd="0" parTransId="{7CB88B86-9843-4727-8B4B-8DF91E310260}" sibTransId="{73F76911-E665-4B47-8C86-D9DB259F05E2}"/>
    <dgm:cxn modelId="{90D6A27D-2680-451B-B325-8F18AF136600}" type="presOf" srcId="{91F3A94F-9949-407C-A47B-AA432CFBAAE0}" destId="{20A42D75-FCF3-4371-BE64-9F271A873C93}" srcOrd="1" destOrd="0" presId="urn:microsoft.com/office/officeart/2005/8/layout/vList4#1"/>
    <dgm:cxn modelId="{731F5EFB-976D-41D8-9EF6-7110040EC3B4}" srcId="{D6B6B78D-C941-4BE7-B475-7B46A0457BC4}" destId="{0E631B2B-A373-46C7-8E42-455CA8D6C754}" srcOrd="0" destOrd="0" parTransId="{6F6F6C23-D908-481E-8C77-063589E459EE}" sibTransId="{6D0682BB-AF06-4582-B432-D85322138DDA}"/>
    <dgm:cxn modelId="{F2535BAD-9AEE-4DD5-8E07-B77FF4312762}" type="presOf" srcId="{F85D8BEF-AA6B-45E0-B05D-32AF1AE98873}" destId="{2318D29A-D26C-400F-962D-364A710A7E50}" srcOrd="0" destOrd="0" presId="urn:microsoft.com/office/officeart/2005/8/layout/vList4#1"/>
    <dgm:cxn modelId="{8C9089F2-2F44-4A82-8472-60C3B7C65532}" type="presOf" srcId="{A6F0C889-545E-4646-ADFE-DE61025AE74A}" destId="{FA645E2A-4420-4F08-A1DA-E79FC6823C1C}" srcOrd="1" destOrd="0" presId="urn:microsoft.com/office/officeart/2005/8/layout/vList4#1"/>
    <dgm:cxn modelId="{0F2E69DB-6ED3-4F50-ADCE-FAE87642A9A9}" type="presOf" srcId="{0E631B2B-A373-46C7-8E42-455CA8D6C754}" destId="{C5A94D7A-C8E9-4DBD-BE42-EC4933A0810F}" srcOrd="1" destOrd="0" presId="urn:microsoft.com/office/officeart/2005/8/layout/vList4#1"/>
    <dgm:cxn modelId="{2950AD13-7200-4202-976C-9B88E46C4F78}" type="presOf" srcId="{F85D8BEF-AA6B-45E0-B05D-32AF1AE98873}" destId="{0C84C606-4118-4B6C-A69D-EADB8F4A5692}" srcOrd="1" destOrd="0" presId="urn:microsoft.com/office/officeart/2005/8/layout/vList4#1"/>
    <dgm:cxn modelId="{61814906-D152-4300-A06A-F8C4E62426A3}" type="presOf" srcId="{DBC86126-4D08-4F62-99DD-862C0D3CEF46}" destId="{AAA83801-6188-4E70-BA62-12B7380F7F70}" srcOrd="1" destOrd="0" presId="urn:microsoft.com/office/officeart/2005/8/layout/vList4#1"/>
    <dgm:cxn modelId="{653FBC40-8FDD-41C4-BA37-C824D91BF172}" type="presParOf" srcId="{4F7ACF0D-F906-4305-9719-53BDF26D9F8F}" destId="{885F3AC2-F76A-41BB-BF2B-9D6CB183AA32}" srcOrd="0" destOrd="0" presId="urn:microsoft.com/office/officeart/2005/8/layout/vList4#1"/>
    <dgm:cxn modelId="{C27F63E2-B2C5-4714-9B8C-93255B16CFB5}" type="presParOf" srcId="{885F3AC2-F76A-41BB-BF2B-9D6CB183AA32}" destId="{AF9983B6-0D97-4353-AD19-78FFBAC58361}" srcOrd="0" destOrd="0" presId="urn:microsoft.com/office/officeart/2005/8/layout/vList4#1"/>
    <dgm:cxn modelId="{C82312E3-0259-4032-AEDC-0F59D5E0D58B}" type="presParOf" srcId="{885F3AC2-F76A-41BB-BF2B-9D6CB183AA32}" destId="{B606EB15-5C1B-4EF7-969D-1BBD20D443E3}" srcOrd="1" destOrd="0" presId="urn:microsoft.com/office/officeart/2005/8/layout/vList4#1"/>
    <dgm:cxn modelId="{F326711E-9C29-4A10-887E-512FB7BF3AA4}" type="presParOf" srcId="{885F3AC2-F76A-41BB-BF2B-9D6CB183AA32}" destId="{C5A94D7A-C8E9-4DBD-BE42-EC4933A0810F}" srcOrd="2" destOrd="0" presId="urn:microsoft.com/office/officeart/2005/8/layout/vList4#1"/>
    <dgm:cxn modelId="{6A4C1965-87C4-46D7-9F40-2AA4C6BE862A}" type="presParOf" srcId="{4F7ACF0D-F906-4305-9719-53BDF26D9F8F}" destId="{0B54B4B4-96A2-42DC-BB85-5F32B9158B12}" srcOrd="1" destOrd="0" presId="urn:microsoft.com/office/officeart/2005/8/layout/vList4#1"/>
    <dgm:cxn modelId="{D0B9DE07-1270-45F6-910D-4F72B2D8A7AE}" type="presParOf" srcId="{4F7ACF0D-F906-4305-9719-53BDF26D9F8F}" destId="{73E05071-0515-46F2-8B9E-DFD3059B6C05}" srcOrd="2" destOrd="0" presId="urn:microsoft.com/office/officeart/2005/8/layout/vList4#1"/>
    <dgm:cxn modelId="{D635F58D-3E6F-41B9-8E8E-D492952298F1}" type="presParOf" srcId="{73E05071-0515-46F2-8B9E-DFD3059B6C05}" destId="{2318D29A-D26C-400F-962D-364A710A7E50}" srcOrd="0" destOrd="0" presId="urn:microsoft.com/office/officeart/2005/8/layout/vList4#1"/>
    <dgm:cxn modelId="{C09AF213-F6A4-48D7-9EDE-DCD4DF636742}" type="presParOf" srcId="{73E05071-0515-46F2-8B9E-DFD3059B6C05}" destId="{09C55BD3-4C8A-4277-A721-4548B66D31AF}" srcOrd="1" destOrd="0" presId="urn:microsoft.com/office/officeart/2005/8/layout/vList4#1"/>
    <dgm:cxn modelId="{7A7B0865-7FBB-429D-8BE9-E9C7B821F8F1}" type="presParOf" srcId="{73E05071-0515-46F2-8B9E-DFD3059B6C05}" destId="{0C84C606-4118-4B6C-A69D-EADB8F4A5692}" srcOrd="2" destOrd="0" presId="urn:microsoft.com/office/officeart/2005/8/layout/vList4#1"/>
    <dgm:cxn modelId="{A7CC2E07-46BB-42B1-B6B6-A7CBAAB0082D}" type="presParOf" srcId="{4F7ACF0D-F906-4305-9719-53BDF26D9F8F}" destId="{3EB0A57D-3AA5-4A04-918F-20E3F55E7104}" srcOrd="3" destOrd="0" presId="urn:microsoft.com/office/officeart/2005/8/layout/vList4#1"/>
    <dgm:cxn modelId="{5657465D-6001-414D-A623-4489EEB7B56A}" type="presParOf" srcId="{4F7ACF0D-F906-4305-9719-53BDF26D9F8F}" destId="{B435B5E9-43E1-4ED5-A635-D0FD1B702313}" srcOrd="4" destOrd="0" presId="urn:microsoft.com/office/officeart/2005/8/layout/vList4#1"/>
    <dgm:cxn modelId="{DD6DE642-DB8B-46DE-A9B1-B215A8B5657D}" type="presParOf" srcId="{B435B5E9-43E1-4ED5-A635-D0FD1B702313}" destId="{0C87D71B-7C86-425E-AF5D-9AD4C364601F}" srcOrd="0" destOrd="0" presId="urn:microsoft.com/office/officeart/2005/8/layout/vList4#1"/>
    <dgm:cxn modelId="{B08E5564-CDFE-4F52-A380-27F7FAE4B682}" type="presParOf" srcId="{B435B5E9-43E1-4ED5-A635-D0FD1B702313}" destId="{5FF49729-88E9-446C-AA90-0AC1669B81CC}" srcOrd="1" destOrd="0" presId="urn:microsoft.com/office/officeart/2005/8/layout/vList4#1"/>
    <dgm:cxn modelId="{460E4C13-4527-4515-BE12-67368A55CC0F}" type="presParOf" srcId="{B435B5E9-43E1-4ED5-A635-D0FD1B702313}" destId="{AAA83801-6188-4E70-BA62-12B7380F7F70}" srcOrd="2" destOrd="0" presId="urn:microsoft.com/office/officeart/2005/8/layout/vList4#1"/>
    <dgm:cxn modelId="{02191D30-0361-4EA4-8DA9-4C24529E85B0}" type="presParOf" srcId="{4F7ACF0D-F906-4305-9719-53BDF26D9F8F}" destId="{0477232E-701F-4232-ADF9-E280F34FB233}" srcOrd="5" destOrd="0" presId="urn:microsoft.com/office/officeart/2005/8/layout/vList4#1"/>
    <dgm:cxn modelId="{F811BCC4-E9F1-4530-A3ED-7191D40826C3}" type="presParOf" srcId="{4F7ACF0D-F906-4305-9719-53BDF26D9F8F}" destId="{A447A9B4-1AF0-4BAC-B551-335C338FBC52}" srcOrd="6" destOrd="0" presId="urn:microsoft.com/office/officeart/2005/8/layout/vList4#1"/>
    <dgm:cxn modelId="{E21D0257-F629-4089-9841-5A71392DA45E}" type="presParOf" srcId="{A447A9B4-1AF0-4BAC-B551-335C338FBC52}" destId="{5DB178B1-A408-432C-8FF7-BACA800DF473}" srcOrd="0" destOrd="0" presId="urn:microsoft.com/office/officeart/2005/8/layout/vList4#1"/>
    <dgm:cxn modelId="{294808E4-C08C-40CF-A5C6-D0A3C4485869}" type="presParOf" srcId="{A447A9B4-1AF0-4BAC-B551-335C338FBC52}" destId="{485E152A-A372-4D96-99DA-315AA67D4868}" srcOrd="1" destOrd="0" presId="urn:microsoft.com/office/officeart/2005/8/layout/vList4#1"/>
    <dgm:cxn modelId="{8D4ED9E2-1B2F-45B6-A992-66CE389727BA}" type="presParOf" srcId="{A447A9B4-1AF0-4BAC-B551-335C338FBC52}" destId="{7E8C1BF9-B220-418E-B80A-11B659CD4F3B}" srcOrd="2" destOrd="0" presId="urn:microsoft.com/office/officeart/2005/8/layout/vList4#1"/>
    <dgm:cxn modelId="{E2E08CD0-D3D9-454E-BE1C-A09CA18348AD}" type="presParOf" srcId="{4F7ACF0D-F906-4305-9719-53BDF26D9F8F}" destId="{7FC3AD67-24EF-43F0-856C-2F088A92FEFD}" srcOrd="7" destOrd="0" presId="urn:microsoft.com/office/officeart/2005/8/layout/vList4#1"/>
    <dgm:cxn modelId="{80EE5C19-5739-4AC1-A752-3721FE12D830}" type="presParOf" srcId="{4F7ACF0D-F906-4305-9719-53BDF26D9F8F}" destId="{6734AD7D-2F15-48CB-B69C-AF358E696143}" srcOrd="8" destOrd="0" presId="urn:microsoft.com/office/officeart/2005/8/layout/vList4#1"/>
    <dgm:cxn modelId="{38AF2C87-7F27-4A08-A35A-FAA5B027E4EF}" type="presParOf" srcId="{6734AD7D-2F15-48CB-B69C-AF358E696143}" destId="{34AD346C-E06C-4772-A4AF-82E9394EA27D}" srcOrd="0" destOrd="0" presId="urn:microsoft.com/office/officeart/2005/8/layout/vList4#1"/>
    <dgm:cxn modelId="{CA15F088-143C-49FE-9445-BE7058B056F7}" type="presParOf" srcId="{6734AD7D-2F15-48CB-B69C-AF358E696143}" destId="{3AAEFE22-B93E-4E6B-8BDD-96B818970F34}" srcOrd="1" destOrd="0" presId="urn:microsoft.com/office/officeart/2005/8/layout/vList4#1"/>
    <dgm:cxn modelId="{36ACC8B3-C494-4A4B-8A82-C203A223556C}" type="presParOf" srcId="{6734AD7D-2F15-48CB-B69C-AF358E696143}" destId="{FA645E2A-4420-4F08-A1DA-E79FC6823C1C}" srcOrd="2" destOrd="0" presId="urn:microsoft.com/office/officeart/2005/8/layout/vList4#1"/>
    <dgm:cxn modelId="{DC5C7B55-BC60-404D-B713-AE49F5213FC7}" type="presParOf" srcId="{4F7ACF0D-F906-4305-9719-53BDF26D9F8F}" destId="{DD4F00E1-85CB-499A-9FB4-3FEE56B1E59D}" srcOrd="9" destOrd="0" presId="urn:microsoft.com/office/officeart/2005/8/layout/vList4#1"/>
    <dgm:cxn modelId="{B6383DA8-8F68-46F2-A7E7-A1E688AEDF5C}" type="presParOf" srcId="{4F7ACF0D-F906-4305-9719-53BDF26D9F8F}" destId="{4B73FB7B-AA4C-4615-9DE5-1BFCE654F889}" srcOrd="10" destOrd="0" presId="urn:microsoft.com/office/officeart/2005/8/layout/vList4#1"/>
    <dgm:cxn modelId="{4D86867F-E80F-4C92-B7D1-8551CA4DC0C0}" type="presParOf" srcId="{4B73FB7B-AA4C-4615-9DE5-1BFCE654F889}" destId="{539BC3BF-8EE0-42D4-B683-ACDD93DE22CF}" srcOrd="0" destOrd="0" presId="urn:microsoft.com/office/officeart/2005/8/layout/vList4#1"/>
    <dgm:cxn modelId="{F5FD5CBF-04C6-40EA-A77C-EF715526C9B5}" type="presParOf" srcId="{4B73FB7B-AA4C-4615-9DE5-1BFCE654F889}" destId="{FA00B5CD-ED31-48CF-A3C3-9F2819850833}" srcOrd="1" destOrd="0" presId="urn:microsoft.com/office/officeart/2005/8/layout/vList4#1"/>
    <dgm:cxn modelId="{FB89C57D-52B9-4F12-AE53-15414B84A29F}" type="presParOf" srcId="{4B73FB7B-AA4C-4615-9DE5-1BFCE654F889}" destId="{20A42D75-FCF3-4371-BE64-9F271A873C93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53EDF1-7070-4212-AA89-EAEE80AF1772}" type="doc">
      <dgm:prSet loTypeId="urn:microsoft.com/office/officeart/2008/layout/PictureAccentList" loCatId="list" qsTypeId="urn:microsoft.com/office/officeart/2005/8/quickstyle/simple1" qsCatId="simple" csTypeId="urn:microsoft.com/office/officeart/2005/8/colors/colorful5" csCatId="colorful" phldr="1"/>
      <dgm:spPr/>
    </dgm:pt>
    <dgm:pt modelId="{886BC67A-AA8B-4201-9283-757C10BE9924}">
      <dgm:prSet phldrT="[Text]" custT="1"/>
      <dgm:spPr/>
      <dgm:t>
        <a:bodyPr/>
        <a:lstStyle/>
        <a:p>
          <a:r>
            <a:rPr lang="en-GB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Gwella gofal a chymorth, gan sicrhau bod gan bobl lais a </a:t>
          </a:r>
          <a:r>
            <a:rPr lang="en-GB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rheolaeth</a:t>
          </a:r>
          <a:endParaRPr lang="en-GB" sz="18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D10811-736F-4006-852D-AE19E08B750C}" type="parTrans" cxnId="{8020A8A1-7B17-4F78-9936-CA0FED382566}">
      <dgm:prSet/>
      <dgm:spPr/>
      <dgm:t>
        <a:bodyPr/>
        <a:lstStyle/>
        <a:p>
          <a:endParaRPr lang="en-GB" sz="18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EE9B5A-E1B5-480D-8B15-509011DEEEF6}" type="sibTrans" cxnId="{8020A8A1-7B17-4F78-9936-CA0FED382566}">
      <dgm:prSet/>
      <dgm:spPr/>
      <dgm:t>
        <a:bodyPr/>
        <a:lstStyle/>
        <a:p>
          <a:endParaRPr lang="en-GB" sz="18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F2B0EC-858D-49D5-B986-4FF2E7E71BB9}">
      <dgm:prSet phldrT="[Text]" custT="1"/>
      <dgm:spPr/>
      <dgm:t>
        <a:bodyPr/>
        <a:lstStyle/>
        <a:p>
          <a:r>
            <a:rPr lang="en-GB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Gwella canlyniadau ac iechyd a </a:t>
          </a:r>
          <a:r>
            <a:rPr lang="en-GB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llesiant</a:t>
          </a:r>
          <a:endParaRPr lang="en-GB" sz="18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749B7A-7A6C-460C-A09D-AD9B049B2740}" type="parTrans" cxnId="{901FD4AB-813E-48F8-992D-57F773E118DF}">
      <dgm:prSet/>
      <dgm:spPr/>
      <dgm:t>
        <a:bodyPr/>
        <a:lstStyle/>
        <a:p>
          <a:endParaRPr lang="en-GB" sz="18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5C3A49-E805-4BB8-B003-6BD14BE568B3}" type="sibTrans" cxnId="{901FD4AB-813E-48F8-992D-57F773E118DF}">
      <dgm:prSet/>
      <dgm:spPr/>
      <dgm:t>
        <a:bodyPr/>
        <a:lstStyle/>
        <a:p>
          <a:endParaRPr lang="en-GB" sz="18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C9E10F-9172-4F94-BEFD-EDB6F0AC1A9F}">
      <dgm:prSet phldrT="[Text]" custT="1"/>
      <dgm:spPr/>
      <dgm:t>
        <a:bodyPr/>
        <a:lstStyle/>
        <a:p>
          <a:r>
            <a:rPr lang="en-GB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Darparu gofal a chymorth cydgysylltiedig sy’n canolbwyntio ar y </a:t>
          </a:r>
          <a:r>
            <a:rPr lang="en-GB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person</a:t>
          </a:r>
          <a:endParaRPr lang="en-GB" sz="18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47B204-639E-4D0C-874A-4D4FD100D9D1}" type="parTrans" cxnId="{F1D90F95-26C5-4F3C-8944-71BA4EED6A8E}">
      <dgm:prSet/>
      <dgm:spPr/>
      <dgm:t>
        <a:bodyPr/>
        <a:lstStyle/>
        <a:p>
          <a:endParaRPr lang="en-GB" sz="18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507E47-76EB-41D3-B99E-281A513C980B}" type="sibTrans" cxnId="{F1D90F95-26C5-4F3C-8944-71BA4EED6A8E}">
      <dgm:prSet/>
      <dgm:spPr/>
      <dgm:t>
        <a:bodyPr/>
        <a:lstStyle/>
        <a:p>
          <a:endParaRPr lang="en-GB" sz="18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B8D938-F33F-4D19-B6F9-7CC4365C0430}">
      <dgm:prSet custT="1"/>
      <dgm:spPr/>
      <dgm:t>
        <a:bodyPr/>
        <a:lstStyle/>
        <a:p>
          <a:r>
            <a:rPr lang="en-GB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Defnyddio adnoddau, sgiliau ac arbenigedd yn fwy </a:t>
          </a:r>
          <a:r>
            <a:rPr lang="en-GB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effeithiol</a:t>
          </a:r>
          <a:endParaRPr lang="en-GB" sz="18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CE30ED-5918-44F1-98A1-74C0A88A437C}" type="parTrans" cxnId="{530555CE-165F-447E-8681-806F820589D7}">
      <dgm:prSet/>
      <dgm:spPr/>
      <dgm:t>
        <a:bodyPr/>
        <a:lstStyle/>
        <a:p>
          <a:endParaRPr lang="en-GB" sz="18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88691E-3EA9-4933-AA0C-B4D9D2E47159}" type="sibTrans" cxnId="{530555CE-165F-447E-8681-806F820589D7}">
      <dgm:prSet/>
      <dgm:spPr/>
      <dgm:t>
        <a:bodyPr/>
        <a:lstStyle/>
        <a:p>
          <a:endParaRPr lang="en-GB" sz="18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9D1B34-3066-42E2-81F6-D57ABB3F5D45}">
      <dgm:prSet phldrT="[Text]" custT="1"/>
      <dgm:spPr/>
      <dgm:t>
        <a:bodyPr/>
        <a:lstStyle/>
        <a:p>
          <a:r>
            <a:rPr lang="en-GB" sz="1800" b="1" spc="-5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Gwella canlyniadau a llesiant pobl, yn ogystal ag effeithlonrwydd ac effeithiolrwydd y gwaith o </a:t>
          </a:r>
          <a:r>
            <a:rPr lang="en-GB" sz="1800" b="1" spc="-5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GB" sz="1800" b="1" spc="-5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800" b="1" spc="-5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ddarparu </a:t>
          </a:r>
          <a:r>
            <a:rPr lang="en-GB" sz="1800" b="1" spc="-5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gwasanaethau trwy gydweithrediad, partneriaeth ac integreiddio</a:t>
          </a:r>
        </a:p>
      </dgm:t>
    </dgm:pt>
    <dgm:pt modelId="{CFF1ED63-560E-4968-86B9-F6FC98D3E9EB}" type="parTrans" cxnId="{24C9028E-AADE-4CB8-B413-C1C2AF5B30A5}">
      <dgm:prSet/>
      <dgm:spPr/>
      <dgm:t>
        <a:bodyPr/>
        <a:lstStyle/>
        <a:p>
          <a:endParaRPr lang="en-GB" sz="18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5238CD-CDE5-49A8-9673-15AAF469044C}" type="sibTrans" cxnId="{24C9028E-AADE-4CB8-B413-C1C2AF5B30A5}">
      <dgm:prSet/>
      <dgm:spPr/>
      <dgm:t>
        <a:bodyPr/>
        <a:lstStyle/>
        <a:p>
          <a:endParaRPr lang="en-GB" sz="18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B49D78-1774-47C1-8100-B27BF5CB8FB9}" type="pres">
      <dgm:prSet presAssocID="{5A53EDF1-7070-4212-AA89-EAEE80AF177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6CA16EDF-FD28-4070-8B22-9B80CC0550D9}" type="pres">
      <dgm:prSet presAssocID="{119D1B34-3066-42E2-81F6-D57ABB3F5D45}" presName="root" presStyleCnt="0">
        <dgm:presLayoutVars>
          <dgm:chMax/>
          <dgm:chPref val="4"/>
        </dgm:presLayoutVars>
      </dgm:prSet>
      <dgm:spPr/>
    </dgm:pt>
    <dgm:pt modelId="{19D4F6D8-2368-499C-8DDC-93190B0BD21A}" type="pres">
      <dgm:prSet presAssocID="{119D1B34-3066-42E2-81F6-D57ABB3F5D45}" presName="rootComposite" presStyleCnt="0">
        <dgm:presLayoutVars/>
      </dgm:prSet>
      <dgm:spPr/>
    </dgm:pt>
    <dgm:pt modelId="{1192B750-0C84-43E6-BEFE-49B1CB7FEC3F}" type="pres">
      <dgm:prSet presAssocID="{119D1B34-3066-42E2-81F6-D57ABB3F5D45}" presName="rootText" presStyleLbl="node0" presStyleIdx="0" presStyleCnt="1" custScaleX="99635" custScaleY="110874">
        <dgm:presLayoutVars>
          <dgm:chMax/>
          <dgm:chPref val="4"/>
        </dgm:presLayoutVars>
      </dgm:prSet>
      <dgm:spPr/>
      <dgm:t>
        <a:bodyPr/>
        <a:lstStyle/>
        <a:p>
          <a:endParaRPr lang="en-GB"/>
        </a:p>
      </dgm:t>
    </dgm:pt>
    <dgm:pt modelId="{CB781569-1C10-4DF0-9614-88AA67D60ED8}" type="pres">
      <dgm:prSet presAssocID="{119D1B34-3066-42E2-81F6-D57ABB3F5D45}" presName="childShape" presStyleCnt="0">
        <dgm:presLayoutVars>
          <dgm:chMax val="0"/>
          <dgm:chPref val="0"/>
        </dgm:presLayoutVars>
      </dgm:prSet>
      <dgm:spPr/>
    </dgm:pt>
    <dgm:pt modelId="{78B218FD-AC74-4C7D-8C4E-B89A47DC7715}" type="pres">
      <dgm:prSet presAssocID="{886BC67A-AA8B-4201-9283-757C10BE9924}" presName="childComposite" presStyleCnt="0">
        <dgm:presLayoutVars>
          <dgm:chMax val="0"/>
          <dgm:chPref val="0"/>
        </dgm:presLayoutVars>
      </dgm:prSet>
      <dgm:spPr/>
    </dgm:pt>
    <dgm:pt modelId="{859C3EC8-5092-4377-9360-C21EE8D264E1}" type="pres">
      <dgm:prSet presAssocID="{886BC67A-AA8B-4201-9283-757C10BE9924}" presName="Imag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297C6529-D3DC-435D-8F61-2BFADFA7EA77}" type="pres">
      <dgm:prSet presAssocID="{886BC67A-AA8B-4201-9283-757C10BE9924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02731E-BBE3-449E-B7BA-531E974AFF42}" type="pres">
      <dgm:prSet presAssocID="{7FF2B0EC-858D-49D5-B986-4FF2E7E71BB9}" presName="childComposite" presStyleCnt="0">
        <dgm:presLayoutVars>
          <dgm:chMax val="0"/>
          <dgm:chPref val="0"/>
        </dgm:presLayoutVars>
      </dgm:prSet>
      <dgm:spPr/>
    </dgm:pt>
    <dgm:pt modelId="{12BCE9A1-CCB3-405E-86FE-9F4EF6DB4938}" type="pres">
      <dgm:prSet presAssocID="{7FF2B0EC-858D-49D5-B986-4FF2E7E71BB9}" presName="Image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FD28CCE-A6EF-4CA9-92C0-FE97E3ECEA17}" type="pres">
      <dgm:prSet presAssocID="{7FF2B0EC-858D-49D5-B986-4FF2E7E71BB9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38E811-3A6D-412C-9BF0-75F7FCB449EB}" type="pres">
      <dgm:prSet presAssocID="{59C9E10F-9172-4F94-BEFD-EDB6F0AC1A9F}" presName="childComposite" presStyleCnt="0">
        <dgm:presLayoutVars>
          <dgm:chMax val="0"/>
          <dgm:chPref val="0"/>
        </dgm:presLayoutVars>
      </dgm:prSet>
      <dgm:spPr/>
    </dgm:pt>
    <dgm:pt modelId="{B6526A28-2579-4758-8704-59F1516A6B9A}" type="pres">
      <dgm:prSet presAssocID="{59C9E10F-9172-4F94-BEFD-EDB6F0AC1A9F}" presName="Image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1591A906-11EF-4BB2-A6BD-3FF463DA1EFC}" type="pres">
      <dgm:prSet presAssocID="{59C9E10F-9172-4F94-BEFD-EDB6F0AC1A9F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DB9E48-B8D8-4006-8BA3-46B74757CE28}" type="pres">
      <dgm:prSet presAssocID="{A8B8D938-F33F-4D19-B6F9-7CC4365C0430}" presName="childComposite" presStyleCnt="0">
        <dgm:presLayoutVars>
          <dgm:chMax val="0"/>
          <dgm:chPref val="0"/>
        </dgm:presLayoutVars>
      </dgm:prSet>
      <dgm:spPr/>
    </dgm:pt>
    <dgm:pt modelId="{769254B0-D6DE-4548-8041-D2423C6B4425}" type="pres">
      <dgm:prSet presAssocID="{A8B8D938-F33F-4D19-B6F9-7CC4365C0430}" presName="Image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5466473-E397-44B2-BABC-F16E2B9C650D}" type="pres">
      <dgm:prSet presAssocID="{A8B8D938-F33F-4D19-B6F9-7CC4365C0430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379C1DC-7FDD-4324-A56C-4180A0766F7C}" type="presOf" srcId="{7FF2B0EC-858D-49D5-B986-4FF2E7E71BB9}" destId="{0FD28CCE-A6EF-4CA9-92C0-FE97E3ECEA17}" srcOrd="0" destOrd="0" presId="urn:microsoft.com/office/officeart/2008/layout/PictureAccentList"/>
    <dgm:cxn modelId="{8020A8A1-7B17-4F78-9936-CA0FED382566}" srcId="{119D1B34-3066-42E2-81F6-D57ABB3F5D45}" destId="{886BC67A-AA8B-4201-9283-757C10BE9924}" srcOrd="0" destOrd="0" parTransId="{D9D10811-736F-4006-852D-AE19E08B750C}" sibTransId="{33EE9B5A-E1B5-480D-8B15-509011DEEEF6}"/>
    <dgm:cxn modelId="{F1D90F95-26C5-4F3C-8944-71BA4EED6A8E}" srcId="{119D1B34-3066-42E2-81F6-D57ABB3F5D45}" destId="{59C9E10F-9172-4F94-BEFD-EDB6F0AC1A9F}" srcOrd="2" destOrd="0" parTransId="{2247B204-639E-4D0C-874A-4D4FD100D9D1}" sibTransId="{23507E47-76EB-41D3-B99E-281A513C980B}"/>
    <dgm:cxn modelId="{901FD4AB-813E-48F8-992D-57F773E118DF}" srcId="{119D1B34-3066-42E2-81F6-D57ABB3F5D45}" destId="{7FF2B0EC-858D-49D5-B986-4FF2E7E71BB9}" srcOrd="1" destOrd="0" parTransId="{23749B7A-7A6C-460C-A09D-AD9B049B2740}" sibTransId="{7A5C3A49-E805-4BB8-B003-6BD14BE568B3}"/>
    <dgm:cxn modelId="{24C9028E-AADE-4CB8-B413-C1C2AF5B30A5}" srcId="{5A53EDF1-7070-4212-AA89-EAEE80AF1772}" destId="{119D1B34-3066-42E2-81F6-D57ABB3F5D45}" srcOrd="0" destOrd="0" parTransId="{CFF1ED63-560E-4968-86B9-F6FC98D3E9EB}" sibTransId="{135238CD-CDE5-49A8-9673-15AAF469044C}"/>
    <dgm:cxn modelId="{7F9458BA-3D8F-4061-9C8D-F5270A7FA0FD}" type="presOf" srcId="{5A53EDF1-7070-4212-AA89-EAEE80AF1772}" destId="{44B49D78-1774-47C1-8100-B27BF5CB8FB9}" srcOrd="0" destOrd="0" presId="urn:microsoft.com/office/officeart/2008/layout/PictureAccentList"/>
    <dgm:cxn modelId="{4DD59A8A-60AF-4709-BC9D-EB45FDC16B69}" type="presOf" srcId="{886BC67A-AA8B-4201-9283-757C10BE9924}" destId="{297C6529-D3DC-435D-8F61-2BFADFA7EA77}" srcOrd="0" destOrd="0" presId="urn:microsoft.com/office/officeart/2008/layout/PictureAccentList"/>
    <dgm:cxn modelId="{4935D30C-0015-48EE-9A35-6108208EEC2B}" type="presOf" srcId="{119D1B34-3066-42E2-81F6-D57ABB3F5D45}" destId="{1192B750-0C84-43E6-BEFE-49B1CB7FEC3F}" srcOrd="0" destOrd="0" presId="urn:microsoft.com/office/officeart/2008/layout/PictureAccentList"/>
    <dgm:cxn modelId="{530555CE-165F-447E-8681-806F820589D7}" srcId="{119D1B34-3066-42E2-81F6-D57ABB3F5D45}" destId="{A8B8D938-F33F-4D19-B6F9-7CC4365C0430}" srcOrd="3" destOrd="0" parTransId="{12CE30ED-5918-44F1-98A1-74C0A88A437C}" sibTransId="{DC88691E-3EA9-4933-AA0C-B4D9D2E47159}"/>
    <dgm:cxn modelId="{B1295B8A-36DD-409B-A1AA-69D8BD32CD34}" type="presOf" srcId="{A8B8D938-F33F-4D19-B6F9-7CC4365C0430}" destId="{F5466473-E397-44B2-BABC-F16E2B9C650D}" srcOrd="0" destOrd="0" presId="urn:microsoft.com/office/officeart/2008/layout/PictureAccentList"/>
    <dgm:cxn modelId="{1A54C430-9F12-43CA-AED5-4085F515CFCD}" type="presOf" srcId="{59C9E10F-9172-4F94-BEFD-EDB6F0AC1A9F}" destId="{1591A906-11EF-4BB2-A6BD-3FF463DA1EFC}" srcOrd="0" destOrd="0" presId="urn:microsoft.com/office/officeart/2008/layout/PictureAccentList"/>
    <dgm:cxn modelId="{066AACCE-A47E-4007-AF01-B602D4A99855}" type="presParOf" srcId="{44B49D78-1774-47C1-8100-B27BF5CB8FB9}" destId="{6CA16EDF-FD28-4070-8B22-9B80CC0550D9}" srcOrd="0" destOrd="0" presId="urn:microsoft.com/office/officeart/2008/layout/PictureAccentList"/>
    <dgm:cxn modelId="{DDC7ACA9-F42A-4506-AA81-83D75AC2DB9F}" type="presParOf" srcId="{6CA16EDF-FD28-4070-8B22-9B80CC0550D9}" destId="{19D4F6D8-2368-499C-8DDC-93190B0BD21A}" srcOrd="0" destOrd="0" presId="urn:microsoft.com/office/officeart/2008/layout/PictureAccentList"/>
    <dgm:cxn modelId="{5B958DA5-7585-48AF-887A-38A3D0A852B6}" type="presParOf" srcId="{19D4F6D8-2368-499C-8DDC-93190B0BD21A}" destId="{1192B750-0C84-43E6-BEFE-49B1CB7FEC3F}" srcOrd="0" destOrd="0" presId="urn:microsoft.com/office/officeart/2008/layout/PictureAccentList"/>
    <dgm:cxn modelId="{565B1766-988E-4542-AECE-53F30EFE9721}" type="presParOf" srcId="{6CA16EDF-FD28-4070-8B22-9B80CC0550D9}" destId="{CB781569-1C10-4DF0-9614-88AA67D60ED8}" srcOrd="1" destOrd="0" presId="urn:microsoft.com/office/officeart/2008/layout/PictureAccentList"/>
    <dgm:cxn modelId="{7307672F-5A20-4A0E-B319-9F9CFF519B4A}" type="presParOf" srcId="{CB781569-1C10-4DF0-9614-88AA67D60ED8}" destId="{78B218FD-AC74-4C7D-8C4E-B89A47DC7715}" srcOrd="0" destOrd="0" presId="urn:microsoft.com/office/officeart/2008/layout/PictureAccentList"/>
    <dgm:cxn modelId="{2BD9EA15-A967-4BBA-8C27-A2BFAB27603B}" type="presParOf" srcId="{78B218FD-AC74-4C7D-8C4E-B89A47DC7715}" destId="{859C3EC8-5092-4377-9360-C21EE8D264E1}" srcOrd="0" destOrd="0" presId="urn:microsoft.com/office/officeart/2008/layout/PictureAccentList"/>
    <dgm:cxn modelId="{23B55992-0728-4F51-931B-BF9B614B6540}" type="presParOf" srcId="{78B218FD-AC74-4C7D-8C4E-B89A47DC7715}" destId="{297C6529-D3DC-435D-8F61-2BFADFA7EA77}" srcOrd="1" destOrd="0" presId="urn:microsoft.com/office/officeart/2008/layout/PictureAccentList"/>
    <dgm:cxn modelId="{FF106C0F-FD94-4C5E-9588-8E92AAA1084A}" type="presParOf" srcId="{CB781569-1C10-4DF0-9614-88AA67D60ED8}" destId="{E002731E-BBE3-449E-B7BA-531E974AFF42}" srcOrd="1" destOrd="0" presId="urn:microsoft.com/office/officeart/2008/layout/PictureAccentList"/>
    <dgm:cxn modelId="{2E8D54D7-F381-4355-923F-801525406BAC}" type="presParOf" srcId="{E002731E-BBE3-449E-B7BA-531E974AFF42}" destId="{12BCE9A1-CCB3-405E-86FE-9F4EF6DB4938}" srcOrd="0" destOrd="0" presId="urn:microsoft.com/office/officeart/2008/layout/PictureAccentList"/>
    <dgm:cxn modelId="{6B277347-8649-4992-9A99-E4635F86548C}" type="presParOf" srcId="{E002731E-BBE3-449E-B7BA-531E974AFF42}" destId="{0FD28CCE-A6EF-4CA9-92C0-FE97E3ECEA17}" srcOrd="1" destOrd="0" presId="urn:microsoft.com/office/officeart/2008/layout/PictureAccentList"/>
    <dgm:cxn modelId="{CBCFCC4B-0B36-4F38-B5B7-454862ECF753}" type="presParOf" srcId="{CB781569-1C10-4DF0-9614-88AA67D60ED8}" destId="{9F38E811-3A6D-412C-9BF0-75F7FCB449EB}" srcOrd="2" destOrd="0" presId="urn:microsoft.com/office/officeart/2008/layout/PictureAccentList"/>
    <dgm:cxn modelId="{DCC153D1-020A-4271-AB81-84A0F75C5681}" type="presParOf" srcId="{9F38E811-3A6D-412C-9BF0-75F7FCB449EB}" destId="{B6526A28-2579-4758-8704-59F1516A6B9A}" srcOrd="0" destOrd="0" presId="urn:microsoft.com/office/officeart/2008/layout/PictureAccentList"/>
    <dgm:cxn modelId="{9ABF8217-E8CC-4ADF-9174-B73FD1C0B999}" type="presParOf" srcId="{9F38E811-3A6D-412C-9BF0-75F7FCB449EB}" destId="{1591A906-11EF-4BB2-A6BD-3FF463DA1EFC}" srcOrd="1" destOrd="0" presId="urn:microsoft.com/office/officeart/2008/layout/PictureAccentList"/>
    <dgm:cxn modelId="{B0E78318-A43B-4DAB-BD23-E555F28168B7}" type="presParOf" srcId="{CB781569-1C10-4DF0-9614-88AA67D60ED8}" destId="{B2DB9E48-B8D8-4006-8BA3-46B74757CE28}" srcOrd="3" destOrd="0" presId="urn:microsoft.com/office/officeart/2008/layout/PictureAccentList"/>
    <dgm:cxn modelId="{20AB460E-9FE4-4D8F-97A9-2510C4DCC7D4}" type="presParOf" srcId="{B2DB9E48-B8D8-4006-8BA3-46B74757CE28}" destId="{769254B0-D6DE-4548-8041-D2423C6B4425}" srcOrd="0" destOrd="0" presId="urn:microsoft.com/office/officeart/2008/layout/PictureAccentList"/>
    <dgm:cxn modelId="{A65E538A-C937-49FE-964A-F850F9E4C9D3}" type="presParOf" srcId="{B2DB9E48-B8D8-4006-8BA3-46B74757CE28}" destId="{F5466473-E397-44B2-BABC-F16E2B9C650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CEF375-6BE8-4402-867B-CB88B61DB18A}" type="doc">
      <dgm:prSet loTypeId="urn:microsoft.com/office/officeart/2005/8/layout/default#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5FA43EB9-EE5D-4B3C-A776-AA589818CAEF}">
      <dgm:prSet phldrT="[Text]"/>
      <dgm:spPr/>
      <dgm:t>
        <a:bodyPr/>
        <a:lstStyle/>
        <a:p>
          <a:r>
            <a:rPr lang="en-GB" b="1" dirty="0"/>
            <a:t>O leiaf 1 </a:t>
          </a:r>
          <a:r>
            <a:rPr lang="en-GB" b="1" dirty="0" smtClean="0"/>
            <a:t>aelod </a:t>
          </a:r>
          <a:r>
            <a:rPr lang="en-GB" b="1" dirty="0"/>
            <a:t>o fwrdd </a:t>
          </a:r>
          <a:r>
            <a:rPr lang="en-GB" b="1" dirty="0" smtClean="0"/>
            <a:t>iechyd lleol </a:t>
          </a:r>
          <a:r>
            <a:rPr lang="en-GB" b="1" dirty="0"/>
            <a:t>a </a:t>
          </a:r>
          <a:r>
            <a:rPr lang="en-GB" b="1" dirty="0" smtClean="0"/>
            <a:t/>
          </a:r>
          <a:br>
            <a:rPr lang="en-GB" b="1" dirty="0" smtClean="0"/>
          </a:br>
          <a:r>
            <a:rPr lang="en-GB" b="1" dirty="0" smtClean="0"/>
            <a:t>sefydlodd </a:t>
          </a:r>
          <a:r>
            <a:rPr lang="en-GB" b="1" dirty="0"/>
            <a:t>y Bwrdd</a:t>
          </a:r>
        </a:p>
      </dgm:t>
    </dgm:pt>
    <dgm:pt modelId="{9956FE97-E5C9-4927-8C8B-63BD3D60AB14}" type="parTrans" cxnId="{A69D9C57-22BD-484B-866B-4FC938F3D176}">
      <dgm:prSet/>
      <dgm:spPr/>
      <dgm:t>
        <a:bodyPr/>
        <a:lstStyle/>
        <a:p>
          <a:endParaRPr lang="en-GB" b="1"/>
        </a:p>
      </dgm:t>
    </dgm:pt>
    <dgm:pt modelId="{531988BF-8036-4FF8-AF8D-0D0C633E966C}" type="sibTrans" cxnId="{A69D9C57-22BD-484B-866B-4FC938F3D176}">
      <dgm:prSet/>
      <dgm:spPr/>
      <dgm:t>
        <a:bodyPr/>
        <a:lstStyle/>
        <a:p>
          <a:endParaRPr lang="en-GB" b="1"/>
        </a:p>
      </dgm:t>
    </dgm:pt>
    <dgm:pt modelId="{A7BF978C-1310-42E8-92E7-1E26957CAD8A}">
      <dgm:prSet phldrT="[Text]"/>
      <dgm:spPr/>
      <dgm:t>
        <a:bodyPr/>
        <a:lstStyle/>
        <a:p>
          <a:r>
            <a:rPr lang="en-GB" b="1" dirty="0"/>
            <a:t>Cyfarwyddwr Gwasanaethau Cymdeithasol pob awdurdod lleol a sefydlodd y Bwrdd</a:t>
          </a:r>
        </a:p>
      </dgm:t>
    </dgm:pt>
    <dgm:pt modelId="{C10C770B-71A4-4B9E-82C7-43E3B5DEEAD1}" type="parTrans" cxnId="{9A9B50C6-2F92-4E3B-9195-072272D156F7}">
      <dgm:prSet/>
      <dgm:spPr/>
      <dgm:t>
        <a:bodyPr/>
        <a:lstStyle/>
        <a:p>
          <a:endParaRPr lang="en-GB" b="1"/>
        </a:p>
      </dgm:t>
    </dgm:pt>
    <dgm:pt modelId="{8D4F45E9-50BE-461E-AEE0-4F99B64541A3}" type="sibTrans" cxnId="{9A9B50C6-2F92-4E3B-9195-072272D156F7}">
      <dgm:prSet/>
      <dgm:spPr/>
      <dgm:t>
        <a:bodyPr/>
        <a:lstStyle/>
        <a:p>
          <a:endParaRPr lang="en-GB" b="1"/>
        </a:p>
      </dgm:t>
    </dgm:pt>
    <dgm:pt modelId="{31BF145D-B4C8-444B-8175-0DD3D9DCB47E}">
      <dgm:prSet phldrT="[Text]"/>
      <dgm:spPr/>
      <dgm:t>
        <a:bodyPr/>
        <a:lstStyle/>
        <a:p>
          <a:r>
            <a:rPr lang="en-GB" b="1" dirty="0"/>
            <a:t>Cynrychiolydd y </a:t>
          </a:r>
          <a:r>
            <a:rPr lang="en-GB" b="1" dirty="0" smtClean="0"/>
            <a:t>bwrdd iechyd lleol </a:t>
          </a:r>
          <a:r>
            <a:rPr lang="en-GB" b="1" dirty="0"/>
            <a:t>a sefydlodd y Bwrdd Partneriaeth</a:t>
          </a:r>
        </a:p>
      </dgm:t>
    </dgm:pt>
    <dgm:pt modelId="{25CB5809-9B62-43C2-A78E-2F64287FB929}" type="parTrans" cxnId="{6B68E923-61E6-49AF-8709-3C10FAD4FCC9}">
      <dgm:prSet/>
      <dgm:spPr/>
      <dgm:t>
        <a:bodyPr/>
        <a:lstStyle/>
        <a:p>
          <a:endParaRPr lang="en-GB" b="1"/>
        </a:p>
      </dgm:t>
    </dgm:pt>
    <dgm:pt modelId="{1920DF02-0839-4227-84ED-098A5639A74D}" type="sibTrans" cxnId="{6B68E923-61E6-49AF-8709-3C10FAD4FCC9}">
      <dgm:prSet/>
      <dgm:spPr/>
      <dgm:t>
        <a:bodyPr/>
        <a:lstStyle/>
        <a:p>
          <a:endParaRPr lang="en-GB" b="1"/>
        </a:p>
      </dgm:t>
    </dgm:pt>
    <dgm:pt modelId="{418C4BD2-24CE-4EBB-B67F-C9A7675AB7B9}">
      <dgm:prSet phldrT="[Text]"/>
      <dgm:spPr/>
      <dgm:t>
        <a:bodyPr/>
        <a:lstStyle/>
        <a:p>
          <a:r>
            <a:rPr lang="en-GB" b="1" dirty="0"/>
            <a:t>Cynrychiolwyr y trydydd sector </a:t>
          </a:r>
          <a:br>
            <a:rPr lang="en-GB" b="1" dirty="0"/>
          </a:br>
          <a:r>
            <a:rPr lang="en-GB" b="1" dirty="0"/>
            <a:t>(o leiaf </a:t>
          </a:r>
          <a:r>
            <a:rPr lang="en-GB" b="1" dirty="0" smtClean="0"/>
            <a:t>dau)</a:t>
          </a:r>
          <a:endParaRPr lang="en-GB" b="1" dirty="0"/>
        </a:p>
      </dgm:t>
    </dgm:pt>
    <dgm:pt modelId="{670FD838-E130-4BCE-A37C-625A603F38F5}" type="parTrans" cxnId="{D2887FE5-A144-42BD-8FE8-581EF489C297}">
      <dgm:prSet/>
      <dgm:spPr/>
      <dgm:t>
        <a:bodyPr/>
        <a:lstStyle/>
        <a:p>
          <a:endParaRPr lang="en-GB" b="1"/>
        </a:p>
      </dgm:t>
    </dgm:pt>
    <dgm:pt modelId="{F900C93A-14A8-4316-AAE9-1A0C9F629CBF}" type="sibTrans" cxnId="{D2887FE5-A144-42BD-8FE8-581EF489C297}">
      <dgm:prSet/>
      <dgm:spPr/>
      <dgm:t>
        <a:bodyPr/>
        <a:lstStyle/>
        <a:p>
          <a:endParaRPr lang="en-GB" b="1"/>
        </a:p>
      </dgm:t>
    </dgm:pt>
    <dgm:pt modelId="{6997E072-98D9-4DCE-9844-EB63F725F3B4}">
      <dgm:prSet phldrT="[Text]"/>
      <dgm:spPr/>
      <dgm:t>
        <a:bodyPr/>
        <a:lstStyle/>
        <a:p>
          <a:r>
            <a:rPr lang="en-GB" b="1" dirty="0"/>
            <a:t>O leiaf un cynrychiolydd darparwr gofal</a:t>
          </a:r>
        </a:p>
      </dgm:t>
    </dgm:pt>
    <dgm:pt modelId="{0274168D-F180-4C6F-8097-7D18A8020A85}" type="parTrans" cxnId="{25D5A838-F132-4022-A8FF-6F5663AD0C67}">
      <dgm:prSet/>
      <dgm:spPr/>
      <dgm:t>
        <a:bodyPr/>
        <a:lstStyle/>
        <a:p>
          <a:endParaRPr lang="en-GB" b="1"/>
        </a:p>
      </dgm:t>
    </dgm:pt>
    <dgm:pt modelId="{ACEC71E4-26FA-402E-B53B-5859217BBCB8}" type="sibTrans" cxnId="{25D5A838-F132-4022-A8FF-6F5663AD0C67}">
      <dgm:prSet/>
      <dgm:spPr/>
      <dgm:t>
        <a:bodyPr/>
        <a:lstStyle/>
        <a:p>
          <a:endParaRPr lang="en-GB" b="1"/>
        </a:p>
      </dgm:t>
    </dgm:pt>
    <dgm:pt modelId="{AE80BD2D-4F6A-4C1A-ACD7-7551CF033C33}">
      <dgm:prSet/>
      <dgm:spPr/>
      <dgm:t>
        <a:bodyPr/>
        <a:lstStyle/>
        <a:p>
          <a:r>
            <a:rPr lang="en-GB" b="1" dirty="0"/>
            <a:t>O leiaf 1 aelod </a:t>
          </a:r>
          <a:r>
            <a:rPr lang="en-GB" b="1" dirty="0" smtClean="0"/>
            <a:t>etholedig </a:t>
          </a:r>
          <a:r>
            <a:rPr lang="en-GB" b="1" dirty="0"/>
            <a:t>o’r </a:t>
          </a:r>
          <a:r>
            <a:rPr lang="en-GB" b="1" dirty="0" smtClean="0"/>
            <a:t/>
          </a:r>
          <a:br>
            <a:rPr lang="en-GB" b="1" dirty="0" smtClean="0"/>
          </a:br>
          <a:r>
            <a:rPr lang="en-GB" b="1" dirty="0" smtClean="0"/>
            <a:t>awdurdod lleol </a:t>
          </a:r>
          <a:r>
            <a:rPr lang="en-GB" b="1" dirty="0"/>
            <a:t>a sefydlodd y Bwrdd</a:t>
          </a:r>
        </a:p>
      </dgm:t>
    </dgm:pt>
    <dgm:pt modelId="{ECFAD0E3-DFE7-41B8-8105-67E27AAE72C4}" type="parTrans" cxnId="{0151EC48-F790-49A1-8985-9839D475F4A2}">
      <dgm:prSet/>
      <dgm:spPr/>
      <dgm:t>
        <a:bodyPr/>
        <a:lstStyle/>
        <a:p>
          <a:endParaRPr lang="en-GB" b="1"/>
        </a:p>
      </dgm:t>
    </dgm:pt>
    <dgm:pt modelId="{9F7A8AFD-E80F-4832-BE27-9A50B5AC8AB8}" type="sibTrans" cxnId="{0151EC48-F790-49A1-8985-9839D475F4A2}">
      <dgm:prSet/>
      <dgm:spPr/>
      <dgm:t>
        <a:bodyPr/>
        <a:lstStyle/>
        <a:p>
          <a:endParaRPr lang="en-GB" b="1"/>
        </a:p>
      </dgm:t>
    </dgm:pt>
    <dgm:pt modelId="{5EE51950-5024-49B4-980A-48C3423ADC8D}">
      <dgm:prSet phldrT="[Text]"/>
      <dgm:spPr/>
      <dgm:t>
        <a:bodyPr/>
        <a:lstStyle/>
        <a:p>
          <a:r>
            <a:rPr lang="en-GB" b="1" dirty="0"/>
            <a:t>Cynrychiolydd pobl ag anghenion gofal a chymorth</a:t>
          </a:r>
        </a:p>
      </dgm:t>
    </dgm:pt>
    <dgm:pt modelId="{55028307-058D-4CB3-A016-893BDC9CA296}" type="parTrans" cxnId="{48471BEA-BAF2-4888-BD95-165C0601DBCE}">
      <dgm:prSet/>
      <dgm:spPr/>
      <dgm:t>
        <a:bodyPr/>
        <a:lstStyle/>
        <a:p>
          <a:endParaRPr lang="en-GB" b="1"/>
        </a:p>
      </dgm:t>
    </dgm:pt>
    <dgm:pt modelId="{37D2E826-E259-4E7B-9E4B-8AC4655FBAFF}" type="sibTrans" cxnId="{48471BEA-BAF2-4888-BD95-165C0601DBCE}">
      <dgm:prSet/>
      <dgm:spPr/>
      <dgm:t>
        <a:bodyPr/>
        <a:lstStyle/>
        <a:p>
          <a:endParaRPr lang="en-GB" b="1"/>
        </a:p>
      </dgm:t>
    </dgm:pt>
    <dgm:pt modelId="{EAD922C4-E88A-45E9-93C7-A83CA8FCB01F}">
      <dgm:prSet phldrT="[Text]"/>
      <dgm:spPr/>
      <dgm:t>
        <a:bodyPr/>
        <a:lstStyle/>
        <a:p>
          <a:r>
            <a:rPr lang="en-GB" b="1" dirty="0"/>
            <a:t>Cynrychiolydd gofalwyr</a:t>
          </a:r>
        </a:p>
      </dgm:t>
    </dgm:pt>
    <dgm:pt modelId="{ACEBBE64-002A-4678-B962-92DE0D4553CB}" type="parTrans" cxnId="{B53EF040-AFC2-4BF8-AB22-24A8F72EB641}">
      <dgm:prSet/>
      <dgm:spPr/>
      <dgm:t>
        <a:bodyPr/>
        <a:lstStyle/>
        <a:p>
          <a:endParaRPr lang="en-GB" b="1"/>
        </a:p>
      </dgm:t>
    </dgm:pt>
    <dgm:pt modelId="{06C446B2-E7C0-4BAA-A080-69ED4732EE6E}" type="sibTrans" cxnId="{B53EF040-AFC2-4BF8-AB22-24A8F72EB641}">
      <dgm:prSet/>
      <dgm:spPr/>
      <dgm:t>
        <a:bodyPr/>
        <a:lstStyle/>
        <a:p>
          <a:endParaRPr lang="en-GB" b="1"/>
        </a:p>
      </dgm:t>
    </dgm:pt>
    <dgm:pt modelId="{187164E4-5534-462F-B059-D40520102D84}">
      <dgm:prSet phldrT="[Text]"/>
      <dgm:spPr/>
      <dgm:t>
        <a:bodyPr/>
        <a:lstStyle/>
        <a:p>
          <a:r>
            <a:rPr lang="en-GB" b="1" dirty="0"/>
            <a:t>Partneriaid strategol eraill e.e. </a:t>
          </a:r>
          <a:r>
            <a:rPr lang="en-GB" b="1" dirty="0" smtClean="0"/>
            <a:t>heddlu</a:t>
          </a:r>
          <a:r>
            <a:rPr lang="en-GB" b="1" dirty="0"/>
            <a:t>, </a:t>
          </a:r>
          <a:r>
            <a:rPr lang="en-GB" b="1" dirty="0" smtClean="0"/>
            <a:t>tân</a:t>
          </a:r>
          <a:r>
            <a:rPr lang="en-GB" b="1" dirty="0"/>
            <a:t>, </a:t>
          </a:r>
          <a:r>
            <a:rPr lang="en-GB" b="1" dirty="0" smtClean="0"/>
            <a:t>addysg </a:t>
          </a:r>
          <a:r>
            <a:rPr lang="en-GB" b="1" dirty="0"/>
            <a:t>a </a:t>
          </a:r>
          <a:r>
            <a:rPr lang="en-GB" b="1" dirty="0" smtClean="0"/>
            <a:t>thai</a:t>
          </a:r>
          <a:endParaRPr lang="en-GB" b="1" dirty="0"/>
        </a:p>
      </dgm:t>
    </dgm:pt>
    <dgm:pt modelId="{018D0380-16E2-4221-80C9-3EF90079474A}" type="parTrans" cxnId="{AE1BD00F-5178-45FD-955A-9E3ADF438356}">
      <dgm:prSet/>
      <dgm:spPr/>
      <dgm:t>
        <a:bodyPr/>
        <a:lstStyle/>
        <a:p>
          <a:endParaRPr lang="en-GB" b="1"/>
        </a:p>
      </dgm:t>
    </dgm:pt>
    <dgm:pt modelId="{1C094B4B-6760-4191-AE68-B9C4607E03A7}" type="sibTrans" cxnId="{AE1BD00F-5178-45FD-955A-9E3ADF438356}">
      <dgm:prSet/>
      <dgm:spPr/>
      <dgm:t>
        <a:bodyPr/>
        <a:lstStyle/>
        <a:p>
          <a:endParaRPr lang="en-GB" b="1"/>
        </a:p>
      </dgm:t>
    </dgm:pt>
    <dgm:pt modelId="{24FE6987-0025-45C0-BD8B-7BE047C348EF}" type="pres">
      <dgm:prSet presAssocID="{BFCEF375-6BE8-4402-867B-CB88B61DB18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F558260-5187-48D5-B6C1-562976FAC44A}" type="pres">
      <dgm:prSet presAssocID="{5FA43EB9-EE5D-4B3C-A776-AA589818CAEF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0ACE7C-C161-483C-8E24-067C8373EF83}" type="pres">
      <dgm:prSet presAssocID="{531988BF-8036-4FF8-AF8D-0D0C633E966C}" presName="sibTrans" presStyleCnt="0"/>
      <dgm:spPr/>
    </dgm:pt>
    <dgm:pt modelId="{2B8B48E5-DBBC-4922-86A2-2506E3B088CC}" type="pres">
      <dgm:prSet presAssocID="{AE80BD2D-4F6A-4C1A-ACD7-7551CF033C33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5872FE-C4FA-4396-9FA3-AD5B065FD5F8}" type="pres">
      <dgm:prSet presAssocID="{9F7A8AFD-E80F-4832-BE27-9A50B5AC8AB8}" presName="sibTrans" presStyleCnt="0"/>
      <dgm:spPr/>
    </dgm:pt>
    <dgm:pt modelId="{7B1AE451-D5AC-4388-9D1F-920536EE8DE8}" type="pres">
      <dgm:prSet presAssocID="{A7BF978C-1310-42E8-92E7-1E26957CAD8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E6A09F-FF37-4AD1-BB21-32A7C2FB1DB4}" type="pres">
      <dgm:prSet presAssocID="{8D4F45E9-50BE-461E-AEE0-4F99B64541A3}" presName="sibTrans" presStyleCnt="0"/>
      <dgm:spPr/>
    </dgm:pt>
    <dgm:pt modelId="{9AE9FFFC-5CFC-4FF5-BBD2-27C15FB8030C}" type="pres">
      <dgm:prSet presAssocID="{31BF145D-B4C8-444B-8175-0DD3D9DCB47E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6653D1-B78A-4F00-A6CE-35D6145F0942}" type="pres">
      <dgm:prSet presAssocID="{1920DF02-0839-4227-84ED-098A5639A74D}" presName="sibTrans" presStyleCnt="0"/>
      <dgm:spPr/>
    </dgm:pt>
    <dgm:pt modelId="{83B2801C-5DD5-4296-B3CB-647295DFDE34}" type="pres">
      <dgm:prSet presAssocID="{418C4BD2-24CE-4EBB-B67F-C9A7675AB7B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954F27-836D-4C21-8C67-8D7754A52430}" type="pres">
      <dgm:prSet presAssocID="{F900C93A-14A8-4316-AAE9-1A0C9F629CBF}" presName="sibTrans" presStyleCnt="0"/>
      <dgm:spPr/>
    </dgm:pt>
    <dgm:pt modelId="{306C02D2-3ABA-460D-9BA3-097B64843CF2}" type="pres">
      <dgm:prSet presAssocID="{6997E072-98D9-4DCE-9844-EB63F725F3B4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175389-788B-47E8-BEDE-3949E2FB2ECC}" type="pres">
      <dgm:prSet presAssocID="{ACEC71E4-26FA-402E-B53B-5859217BBCB8}" presName="sibTrans" presStyleCnt="0"/>
      <dgm:spPr/>
    </dgm:pt>
    <dgm:pt modelId="{A293E04A-A8A3-4724-8C89-CD670BC77D46}" type="pres">
      <dgm:prSet presAssocID="{5EE51950-5024-49B4-980A-48C3423ADC8D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9888A6-2548-4B18-8E0F-4233E1681444}" type="pres">
      <dgm:prSet presAssocID="{37D2E826-E259-4E7B-9E4B-8AC4655FBAFF}" presName="sibTrans" presStyleCnt="0"/>
      <dgm:spPr/>
    </dgm:pt>
    <dgm:pt modelId="{760E7727-9B0E-41C3-8CC0-8428F337C4C9}" type="pres">
      <dgm:prSet presAssocID="{EAD922C4-E88A-45E9-93C7-A83CA8FCB01F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4BDB43-50F3-4EC0-BE19-E4D46865CA6C}" type="pres">
      <dgm:prSet presAssocID="{06C446B2-E7C0-4BAA-A080-69ED4732EE6E}" presName="sibTrans" presStyleCnt="0"/>
      <dgm:spPr/>
    </dgm:pt>
    <dgm:pt modelId="{61811511-9EAE-461A-92F8-B4DC7D7A4F73}" type="pres">
      <dgm:prSet presAssocID="{187164E4-5534-462F-B059-D40520102D84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2887FE5-A144-42BD-8FE8-581EF489C297}" srcId="{BFCEF375-6BE8-4402-867B-CB88B61DB18A}" destId="{418C4BD2-24CE-4EBB-B67F-C9A7675AB7B9}" srcOrd="4" destOrd="0" parTransId="{670FD838-E130-4BCE-A37C-625A603F38F5}" sibTransId="{F900C93A-14A8-4316-AAE9-1A0C9F629CBF}"/>
    <dgm:cxn modelId="{716E4C3A-55D7-4C77-94DD-A7D6B55273E2}" type="presOf" srcId="{BFCEF375-6BE8-4402-867B-CB88B61DB18A}" destId="{24FE6987-0025-45C0-BD8B-7BE047C348EF}" srcOrd="0" destOrd="0" presId="urn:microsoft.com/office/officeart/2005/8/layout/default#2"/>
    <dgm:cxn modelId="{0151EC48-F790-49A1-8985-9839D475F4A2}" srcId="{BFCEF375-6BE8-4402-867B-CB88B61DB18A}" destId="{AE80BD2D-4F6A-4C1A-ACD7-7551CF033C33}" srcOrd="1" destOrd="0" parTransId="{ECFAD0E3-DFE7-41B8-8105-67E27AAE72C4}" sibTransId="{9F7A8AFD-E80F-4832-BE27-9A50B5AC8AB8}"/>
    <dgm:cxn modelId="{C636C0FC-BD35-42FD-B29F-143B3989F0E1}" type="presOf" srcId="{AE80BD2D-4F6A-4C1A-ACD7-7551CF033C33}" destId="{2B8B48E5-DBBC-4922-86A2-2506E3B088CC}" srcOrd="0" destOrd="0" presId="urn:microsoft.com/office/officeart/2005/8/layout/default#2"/>
    <dgm:cxn modelId="{E128CCF8-3405-4051-A84E-89D17162D17D}" type="presOf" srcId="{418C4BD2-24CE-4EBB-B67F-C9A7675AB7B9}" destId="{83B2801C-5DD5-4296-B3CB-647295DFDE34}" srcOrd="0" destOrd="0" presId="urn:microsoft.com/office/officeart/2005/8/layout/default#2"/>
    <dgm:cxn modelId="{0F75A882-A6C4-45D3-B1F7-E302FB751AB5}" type="presOf" srcId="{5FA43EB9-EE5D-4B3C-A776-AA589818CAEF}" destId="{AF558260-5187-48D5-B6C1-562976FAC44A}" srcOrd="0" destOrd="0" presId="urn:microsoft.com/office/officeart/2005/8/layout/default#2"/>
    <dgm:cxn modelId="{D248605E-C479-44B5-8866-B8F008C37B04}" type="presOf" srcId="{31BF145D-B4C8-444B-8175-0DD3D9DCB47E}" destId="{9AE9FFFC-5CFC-4FF5-BBD2-27C15FB8030C}" srcOrd="0" destOrd="0" presId="urn:microsoft.com/office/officeart/2005/8/layout/default#2"/>
    <dgm:cxn modelId="{48471BEA-BAF2-4888-BD95-165C0601DBCE}" srcId="{BFCEF375-6BE8-4402-867B-CB88B61DB18A}" destId="{5EE51950-5024-49B4-980A-48C3423ADC8D}" srcOrd="6" destOrd="0" parTransId="{55028307-058D-4CB3-A016-893BDC9CA296}" sibTransId="{37D2E826-E259-4E7B-9E4B-8AC4655FBAFF}"/>
    <dgm:cxn modelId="{25D5A838-F132-4022-A8FF-6F5663AD0C67}" srcId="{BFCEF375-6BE8-4402-867B-CB88B61DB18A}" destId="{6997E072-98D9-4DCE-9844-EB63F725F3B4}" srcOrd="5" destOrd="0" parTransId="{0274168D-F180-4C6F-8097-7D18A8020A85}" sibTransId="{ACEC71E4-26FA-402E-B53B-5859217BBCB8}"/>
    <dgm:cxn modelId="{B53EF040-AFC2-4BF8-AB22-24A8F72EB641}" srcId="{BFCEF375-6BE8-4402-867B-CB88B61DB18A}" destId="{EAD922C4-E88A-45E9-93C7-A83CA8FCB01F}" srcOrd="7" destOrd="0" parTransId="{ACEBBE64-002A-4678-B962-92DE0D4553CB}" sibTransId="{06C446B2-E7C0-4BAA-A080-69ED4732EE6E}"/>
    <dgm:cxn modelId="{B33AD002-D257-415B-B422-D6E2006E5AB7}" type="presOf" srcId="{EAD922C4-E88A-45E9-93C7-A83CA8FCB01F}" destId="{760E7727-9B0E-41C3-8CC0-8428F337C4C9}" srcOrd="0" destOrd="0" presId="urn:microsoft.com/office/officeart/2005/8/layout/default#2"/>
    <dgm:cxn modelId="{A69D9C57-22BD-484B-866B-4FC938F3D176}" srcId="{BFCEF375-6BE8-4402-867B-CB88B61DB18A}" destId="{5FA43EB9-EE5D-4B3C-A776-AA589818CAEF}" srcOrd="0" destOrd="0" parTransId="{9956FE97-E5C9-4927-8C8B-63BD3D60AB14}" sibTransId="{531988BF-8036-4FF8-AF8D-0D0C633E966C}"/>
    <dgm:cxn modelId="{9A9B50C6-2F92-4E3B-9195-072272D156F7}" srcId="{BFCEF375-6BE8-4402-867B-CB88B61DB18A}" destId="{A7BF978C-1310-42E8-92E7-1E26957CAD8A}" srcOrd="2" destOrd="0" parTransId="{C10C770B-71A4-4B9E-82C7-43E3B5DEEAD1}" sibTransId="{8D4F45E9-50BE-461E-AEE0-4F99B64541A3}"/>
    <dgm:cxn modelId="{1D3E0396-D191-4443-81ED-4A16377F106A}" type="presOf" srcId="{187164E4-5534-462F-B059-D40520102D84}" destId="{61811511-9EAE-461A-92F8-B4DC7D7A4F73}" srcOrd="0" destOrd="0" presId="urn:microsoft.com/office/officeart/2005/8/layout/default#2"/>
    <dgm:cxn modelId="{49FA51D0-39E9-4A8D-94B3-E927AE21F95A}" type="presOf" srcId="{6997E072-98D9-4DCE-9844-EB63F725F3B4}" destId="{306C02D2-3ABA-460D-9BA3-097B64843CF2}" srcOrd="0" destOrd="0" presId="urn:microsoft.com/office/officeart/2005/8/layout/default#2"/>
    <dgm:cxn modelId="{6B68E923-61E6-49AF-8709-3C10FAD4FCC9}" srcId="{BFCEF375-6BE8-4402-867B-CB88B61DB18A}" destId="{31BF145D-B4C8-444B-8175-0DD3D9DCB47E}" srcOrd="3" destOrd="0" parTransId="{25CB5809-9B62-43C2-A78E-2F64287FB929}" sibTransId="{1920DF02-0839-4227-84ED-098A5639A74D}"/>
    <dgm:cxn modelId="{D0D06C06-55D6-4BF1-9ADD-93A5F664B186}" type="presOf" srcId="{A7BF978C-1310-42E8-92E7-1E26957CAD8A}" destId="{7B1AE451-D5AC-4388-9D1F-920536EE8DE8}" srcOrd="0" destOrd="0" presId="urn:microsoft.com/office/officeart/2005/8/layout/default#2"/>
    <dgm:cxn modelId="{AE1BD00F-5178-45FD-955A-9E3ADF438356}" srcId="{BFCEF375-6BE8-4402-867B-CB88B61DB18A}" destId="{187164E4-5534-462F-B059-D40520102D84}" srcOrd="8" destOrd="0" parTransId="{018D0380-16E2-4221-80C9-3EF90079474A}" sibTransId="{1C094B4B-6760-4191-AE68-B9C4607E03A7}"/>
    <dgm:cxn modelId="{C0154375-E86A-42CA-96A0-CF06FABC2A0A}" type="presOf" srcId="{5EE51950-5024-49B4-980A-48C3423ADC8D}" destId="{A293E04A-A8A3-4724-8C89-CD670BC77D46}" srcOrd="0" destOrd="0" presId="urn:microsoft.com/office/officeart/2005/8/layout/default#2"/>
    <dgm:cxn modelId="{18539668-F178-4A3F-B981-7DE6C6CA1F4D}" type="presParOf" srcId="{24FE6987-0025-45C0-BD8B-7BE047C348EF}" destId="{AF558260-5187-48D5-B6C1-562976FAC44A}" srcOrd="0" destOrd="0" presId="urn:microsoft.com/office/officeart/2005/8/layout/default#2"/>
    <dgm:cxn modelId="{BFE0A233-80E5-4263-926A-4E95739F397F}" type="presParOf" srcId="{24FE6987-0025-45C0-BD8B-7BE047C348EF}" destId="{560ACE7C-C161-483C-8E24-067C8373EF83}" srcOrd="1" destOrd="0" presId="urn:microsoft.com/office/officeart/2005/8/layout/default#2"/>
    <dgm:cxn modelId="{F9CBECEB-58A6-421B-8521-CD7AE4058EA7}" type="presParOf" srcId="{24FE6987-0025-45C0-BD8B-7BE047C348EF}" destId="{2B8B48E5-DBBC-4922-86A2-2506E3B088CC}" srcOrd="2" destOrd="0" presId="urn:microsoft.com/office/officeart/2005/8/layout/default#2"/>
    <dgm:cxn modelId="{3FED329E-C0BF-4585-B9F3-23E1BDAAC7B3}" type="presParOf" srcId="{24FE6987-0025-45C0-BD8B-7BE047C348EF}" destId="{FD5872FE-C4FA-4396-9FA3-AD5B065FD5F8}" srcOrd="3" destOrd="0" presId="urn:microsoft.com/office/officeart/2005/8/layout/default#2"/>
    <dgm:cxn modelId="{821EEBF3-A98E-4D48-9D03-2C197B5D166E}" type="presParOf" srcId="{24FE6987-0025-45C0-BD8B-7BE047C348EF}" destId="{7B1AE451-D5AC-4388-9D1F-920536EE8DE8}" srcOrd="4" destOrd="0" presId="urn:microsoft.com/office/officeart/2005/8/layout/default#2"/>
    <dgm:cxn modelId="{2DECCE8F-68A4-4D8E-B3D6-AEEC63F465BD}" type="presParOf" srcId="{24FE6987-0025-45C0-BD8B-7BE047C348EF}" destId="{AEE6A09F-FF37-4AD1-BB21-32A7C2FB1DB4}" srcOrd="5" destOrd="0" presId="urn:microsoft.com/office/officeart/2005/8/layout/default#2"/>
    <dgm:cxn modelId="{4929BECB-BAD6-41A3-BCB5-562690D1E496}" type="presParOf" srcId="{24FE6987-0025-45C0-BD8B-7BE047C348EF}" destId="{9AE9FFFC-5CFC-4FF5-BBD2-27C15FB8030C}" srcOrd="6" destOrd="0" presId="urn:microsoft.com/office/officeart/2005/8/layout/default#2"/>
    <dgm:cxn modelId="{39F4062B-9DF4-42A8-930D-3DA269223F0E}" type="presParOf" srcId="{24FE6987-0025-45C0-BD8B-7BE047C348EF}" destId="{C76653D1-B78A-4F00-A6CE-35D6145F0942}" srcOrd="7" destOrd="0" presId="urn:microsoft.com/office/officeart/2005/8/layout/default#2"/>
    <dgm:cxn modelId="{32A1C57E-9F3B-4728-86E9-1C62A7BEC431}" type="presParOf" srcId="{24FE6987-0025-45C0-BD8B-7BE047C348EF}" destId="{83B2801C-5DD5-4296-B3CB-647295DFDE34}" srcOrd="8" destOrd="0" presId="urn:microsoft.com/office/officeart/2005/8/layout/default#2"/>
    <dgm:cxn modelId="{4C6DB818-1CF8-4729-BB3B-CDCBA0DB58E3}" type="presParOf" srcId="{24FE6987-0025-45C0-BD8B-7BE047C348EF}" destId="{B0954F27-836D-4C21-8C67-8D7754A52430}" srcOrd="9" destOrd="0" presId="urn:microsoft.com/office/officeart/2005/8/layout/default#2"/>
    <dgm:cxn modelId="{FDD466CF-1C1F-4774-89E2-8B1CFF7F2DAC}" type="presParOf" srcId="{24FE6987-0025-45C0-BD8B-7BE047C348EF}" destId="{306C02D2-3ABA-460D-9BA3-097B64843CF2}" srcOrd="10" destOrd="0" presId="urn:microsoft.com/office/officeart/2005/8/layout/default#2"/>
    <dgm:cxn modelId="{69491555-BCF6-4C16-BDBB-F5AC85450DD0}" type="presParOf" srcId="{24FE6987-0025-45C0-BD8B-7BE047C348EF}" destId="{71175389-788B-47E8-BEDE-3949E2FB2ECC}" srcOrd="11" destOrd="0" presId="urn:microsoft.com/office/officeart/2005/8/layout/default#2"/>
    <dgm:cxn modelId="{EBE1AB16-754E-4B93-8C88-25C11FE2F0F6}" type="presParOf" srcId="{24FE6987-0025-45C0-BD8B-7BE047C348EF}" destId="{A293E04A-A8A3-4724-8C89-CD670BC77D46}" srcOrd="12" destOrd="0" presId="urn:microsoft.com/office/officeart/2005/8/layout/default#2"/>
    <dgm:cxn modelId="{846A2C4D-10E5-4926-BE99-04CABD6B664E}" type="presParOf" srcId="{24FE6987-0025-45C0-BD8B-7BE047C348EF}" destId="{CB9888A6-2548-4B18-8E0F-4233E1681444}" srcOrd="13" destOrd="0" presId="urn:microsoft.com/office/officeart/2005/8/layout/default#2"/>
    <dgm:cxn modelId="{D633DD82-9223-4B5C-878F-EA806ADA8576}" type="presParOf" srcId="{24FE6987-0025-45C0-BD8B-7BE047C348EF}" destId="{760E7727-9B0E-41C3-8CC0-8428F337C4C9}" srcOrd="14" destOrd="0" presId="urn:microsoft.com/office/officeart/2005/8/layout/default#2"/>
    <dgm:cxn modelId="{35E0F08F-A257-430D-B300-842DB210E0A4}" type="presParOf" srcId="{24FE6987-0025-45C0-BD8B-7BE047C348EF}" destId="{E44BDB43-50F3-4EC0-BE19-E4D46865CA6C}" srcOrd="15" destOrd="0" presId="urn:microsoft.com/office/officeart/2005/8/layout/default#2"/>
    <dgm:cxn modelId="{BE5E6B8A-AD0F-421D-BB82-63FF8E8CE63E}" type="presParOf" srcId="{24FE6987-0025-45C0-BD8B-7BE047C348EF}" destId="{61811511-9EAE-461A-92F8-B4DC7D7A4F73}" srcOrd="1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74E5D6-8D55-4730-8AAD-A01D60E0D426}" type="doc">
      <dgm:prSet loTypeId="urn:microsoft.com/office/officeart/2005/8/layout/radial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48653A85-69F4-4B05-8891-7BC20F1F9D78}">
      <dgm:prSet phldrT="[Text]" custT="1"/>
      <dgm:spPr/>
      <dgm:t>
        <a:bodyPr/>
        <a:lstStyle/>
        <a:p>
          <a:r>
            <a: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Bwrdd Partneriaeth Rhanbarthol</a:t>
          </a:r>
          <a:endParaRPr lang="en-US" sz="12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7D4576-7905-4208-A40B-81BE97516753}" type="parTrans" cxnId="{DCA419B5-14B0-4D60-8D7F-D941064CE8B8}">
      <dgm:prSet/>
      <dgm:spPr/>
      <dgm:t>
        <a:bodyPr/>
        <a:lstStyle/>
        <a:p>
          <a:endParaRPr lang="en-US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EB9B2B-1E68-4FF7-A7A9-54DF32CD082A}" type="sibTrans" cxnId="{DCA419B5-14B0-4D60-8D7F-D941064CE8B8}">
      <dgm:prSet/>
      <dgm:spPr/>
      <dgm:t>
        <a:bodyPr/>
        <a:lstStyle/>
        <a:p>
          <a:endParaRPr lang="en-US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EFA3BC-F06C-4C6D-BD41-E14B038FDAD3}">
      <dgm:prSet phldrT="[Text]" custT="1"/>
      <dgm:spPr/>
      <dgm:t>
        <a:bodyPr/>
        <a:lstStyle/>
        <a:p>
          <a:r>
            <a: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Byrddau </a:t>
          </a:r>
          <a:r>
            <a:rPr lang="en-GB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gwasanaethau cyhoeddus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57822F-5A8F-4EF4-AED0-E8AED9E5C803}" type="parTrans" cxnId="{FF173EFF-F211-4A15-BA67-20EBC4B57465}">
      <dgm:prSet/>
      <dgm:spPr/>
      <dgm:t>
        <a:bodyPr/>
        <a:lstStyle/>
        <a:p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0B196E-B39F-462A-8193-ED604DF49C52}" type="sibTrans" cxnId="{FF173EFF-F211-4A15-BA67-20EBC4B57465}">
      <dgm:prSet/>
      <dgm:spPr/>
      <dgm:t>
        <a:bodyPr/>
        <a:lstStyle/>
        <a:p>
          <a:endParaRPr lang="en-US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948479-5118-46D8-9E84-3D1885AD1B86}">
      <dgm:prSet phldrT="[Text]" custT="1"/>
      <dgm:spPr/>
      <dgm:t>
        <a:bodyPr/>
        <a:lstStyle/>
        <a:p>
          <a:r>
            <a: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Cabinetau a </a:t>
          </a:r>
          <a:r>
            <a:rPr lang="en-GB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chraffu awdurdodau lleol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8CDCE5-2D31-4261-B44A-8E7D3831E487}" type="parTrans" cxnId="{504A23FA-3987-4330-BD35-4A78C62C9554}">
      <dgm:prSet/>
      <dgm:spPr/>
      <dgm:t>
        <a:bodyPr/>
        <a:lstStyle/>
        <a:p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C44E0D-8F92-4023-B442-6423AAAA06A0}" type="sibTrans" cxnId="{504A23FA-3987-4330-BD35-4A78C62C9554}">
      <dgm:prSet/>
      <dgm:spPr/>
      <dgm:t>
        <a:bodyPr/>
        <a:lstStyle/>
        <a:p>
          <a:endParaRPr lang="en-US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163760-02B8-4173-B904-A7C6F75A2E82}">
      <dgm:prSet phldrT="[Text]" custT="1"/>
      <dgm:spPr/>
      <dgm:t>
        <a:bodyPr/>
        <a:lstStyle/>
        <a:p>
          <a:r>
            <a: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Byrddau </a:t>
          </a:r>
          <a:r>
            <a:rPr lang="en-GB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asiantaeth eraill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C5BD17-85A5-4B80-AC55-8B496E0A8509}" type="parTrans" cxnId="{292A42B0-BF7A-46E1-B766-51F2CE9F2966}">
      <dgm:prSet/>
      <dgm:spPr/>
      <dgm:t>
        <a:bodyPr/>
        <a:lstStyle/>
        <a:p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B684D0-47A9-438A-BF25-D29D6508AAC7}" type="sibTrans" cxnId="{292A42B0-BF7A-46E1-B766-51F2CE9F2966}">
      <dgm:prSet/>
      <dgm:spPr/>
      <dgm:t>
        <a:bodyPr/>
        <a:lstStyle/>
        <a:p>
          <a:endParaRPr lang="en-US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504282-54C0-417F-B469-F0A30A4D703B}">
      <dgm:prSet phldrT="[Text]" custT="1"/>
      <dgm:spPr/>
      <dgm:t>
        <a:bodyPr/>
        <a:lstStyle/>
        <a:p>
          <a:r>
            <a: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Panel </a:t>
          </a:r>
          <a:r>
            <a:rPr lang="en-GB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dinasyddion </a:t>
          </a:r>
          <a:r>
            <a: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fforymau eraill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82DABA-973A-4605-B432-C09F020D8866}" type="parTrans" cxnId="{A5410A61-A8EB-4415-A8AD-6AA2AAF1E2B6}">
      <dgm:prSet/>
      <dgm:spPr/>
      <dgm:t>
        <a:bodyPr/>
        <a:lstStyle/>
        <a:p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4F5301-26EF-435B-BF49-46DC321A478C}" type="sibTrans" cxnId="{A5410A61-A8EB-4415-A8AD-6AA2AAF1E2B6}">
      <dgm:prSet/>
      <dgm:spPr/>
      <dgm:t>
        <a:bodyPr/>
        <a:lstStyle/>
        <a:p>
          <a:endParaRPr lang="en-US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501385-C5C4-4B71-B214-B46975185BF2}">
      <dgm:prSet phldrT="[Text]" custT="1"/>
      <dgm:spPr/>
      <dgm:t>
        <a:bodyPr/>
        <a:lstStyle/>
        <a:p>
          <a:r>
            <a:rPr lang="en-GB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Byrddau iechyd lleol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66AEB1-E912-4A13-8972-8029C92C279E}" type="parTrans" cxnId="{14DB6E7B-B591-4343-B050-3CB94BA56C43}">
      <dgm:prSet/>
      <dgm:spPr/>
      <dgm:t>
        <a:bodyPr/>
        <a:lstStyle/>
        <a:p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1CB886-6370-4488-9DB7-9CFDBCCA6B6B}" type="sibTrans" cxnId="{14DB6E7B-B591-4343-B050-3CB94BA56C43}">
      <dgm:prSet/>
      <dgm:spPr/>
      <dgm:t>
        <a:bodyPr/>
        <a:lstStyle/>
        <a:p>
          <a:endParaRPr lang="en-US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79BC56-6F22-4757-A4D0-B2A553D075E3}">
      <dgm:prSet phldrT="[Text]" custT="1"/>
      <dgm:spPr/>
      <dgm:t>
        <a:bodyPr/>
        <a:lstStyle/>
        <a:p>
          <a:r>
            <a: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Prosiectau </a:t>
          </a:r>
          <a:r>
            <a:rPr lang="en-GB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cydweithredol rhanbarthol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AC24EE-8FAC-49E8-B479-FFB506AE05F1}" type="parTrans" cxnId="{32DE4C0E-8796-4072-A95B-7EC702578761}">
      <dgm:prSet/>
      <dgm:spPr/>
      <dgm:t>
        <a:bodyPr/>
        <a:lstStyle/>
        <a:p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981743-6B8D-41A7-B549-5E66AE2A237A}" type="sibTrans" cxnId="{32DE4C0E-8796-4072-A95B-7EC702578761}">
      <dgm:prSet/>
      <dgm:spPr/>
      <dgm:t>
        <a:bodyPr/>
        <a:lstStyle/>
        <a:p>
          <a:endParaRPr lang="en-US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395975-BCD8-4B34-BF9D-55AD9A1B0FC4}">
      <dgm:prSet phldrT="[Text]" custT="1"/>
      <dgm:spPr/>
      <dgm:t>
        <a:bodyPr/>
        <a:lstStyle/>
        <a:p>
          <a:r>
            <a: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Llywodraethu cyllideb gyfun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93CF49-C7AC-4A95-899D-EE161DA1B3DD}" type="parTrans" cxnId="{30800897-93ED-421B-B3AD-0170EE9AFE78}">
      <dgm:prSet/>
      <dgm:spPr/>
      <dgm:t>
        <a:bodyPr/>
        <a:lstStyle/>
        <a:p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50B444-762D-4450-A9EB-06E0F9501A52}" type="sibTrans" cxnId="{30800897-93ED-421B-B3AD-0170EE9AFE78}">
      <dgm:prSet/>
      <dgm:spPr/>
      <dgm:t>
        <a:bodyPr/>
        <a:lstStyle/>
        <a:p>
          <a:endParaRPr lang="en-US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1CC856-B411-4AF9-8D11-62292B32AC37}">
      <dgm:prSet phldrT="[Text]" custT="1"/>
      <dgm:spPr/>
      <dgm:t>
        <a:bodyPr/>
        <a:lstStyle/>
        <a:p>
          <a:r>
            <a: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Byrddau </a:t>
          </a:r>
          <a:r>
            <a:rPr lang="en-GB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diogelu rhanbarthol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8F7C58-C88D-46C6-8277-9D1EF21F2F3D}" type="parTrans" cxnId="{FA445721-5E17-49AE-9B46-E6BF626D1C3E}">
      <dgm:prSet/>
      <dgm:spPr/>
      <dgm:t>
        <a:bodyPr/>
        <a:lstStyle/>
        <a:p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2CDF79-49F3-4BBD-9A4D-6BAAE9C58B48}" type="sibTrans" cxnId="{FA445721-5E17-49AE-9B46-E6BF626D1C3E}">
      <dgm:prSet/>
      <dgm:spPr/>
      <dgm:t>
        <a:bodyPr/>
        <a:lstStyle/>
        <a:p>
          <a:endParaRPr lang="en-US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19A937-F3C1-4199-BF75-BAFE4471283E}" type="pres">
      <dgm:prSet presAssocID="{CB74E5D6-8D55-4730-8AAD-A01D60E0D42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20036B2-9E8C-47EC-B449-5EFE3497FB74}" type="pres">
      <dgm:prSet presAssocID="{48653A85-69F4-4B05-8891-7BC20F1F9D78}" presName="centerShape" presStyleLbl="node0" presStyleIdx="0" presStyleCnt="1" custScaleX="139196" custScaleY="119118"/>
      <dgm:spPr/>
      <dgm:t>
        <a:bodyPr/>
        <a:lstStyle/>
        <a:p>
          <a:endParaRPr lang="en-GB"/>
        </a:p>
      </dgm:t>
    </dgm:pt>
    <dgm:pt modelId="{8FFE7A76-D559-49C5-952A-64619DB16D54}" type="pres">
      <dgm:prSet presAssocID="{BD57822F-5A8F-4EF4-AED0-E8AED9E5C803}" presName="parTrans" presStyleLbl="sibTrans2D1" presStyleIdx="0" presStyleCnt="8"/>
      <dgm:spPr/>
      <dgm:t>
        <a:bodyPr/>
        <a:lstStyle/>
        <a:p>
          <a:endParaRPr lang="en-GB"/>
        </a:p>
      </dgm:t>
    </dgm:pt>
    <dgm:pt modelId="{B1D984B5-66EF-4F83-A71C-0377482C7C41}" type="pres">
      <dgm:prSet presAssocID="{BD57822F-5A8F-4EF4-AED0-E8AED9E5C803}" presName="connectorText" presStyleLbl="sibTrans2D1" presStyleIdx="0" presStyleCnt="8"/>
      <dgm:spPr/>
      <dgm:t>
        <a:bodyPr/>
        <a:lstStyle/>
        <a:p>
          <a:endParaRPr lang="en-GB"/>
        </a:p>
      </dgm:t>
    </dgm:pt>
    <dgm:pt modelId="{F7F92272-1A7F-4811-A03A-A04A91B116A6}" type="pres">
      <dgm:prSet presAssocID="{C8EFA3BC-F06C-4C6D-BD41-E14B038FDAD3}" presName="node" presStyleLbl="node1" presStyleIdx="0" presStyleCnt="8" custScaleX="146823" custScaleY="111949" custRadScaleRad="88120" custRadScaleInc="-20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466DC1-6F10-4B2B-95E6-B234AF97CDA4}" type="pres">
      <dgm:prSet presAssocID="{428CDCE5-2D31-4261-B44A-8E7D3831E487}" presName="parTrans" presStyleLbl="sibTrans2D1" presStyleIdx="1" presStyleCnt="8"/>
      <dgm:spPr/>
      <dgm:t>
        <a:bodyPr/>
        <a:lstStyle/>
        <a:p>
          <a:endParaRPr lang="en-GB"/>
        </a:p>
      </dgm:t>
    </dgm:pt>
    <dgm:pt modelId="{1DA1197E-4169-46C8-9350-AED3B0ED1C68}" type="pres">
      <dgm:prSet presAssocID="{428CDCE5-2D31-4261-B44A-8E7D3831E487}" presName="connectorText" presStyleLbl="sibTrans2D1" presStyleIdx="1" presStyleCnt="8"/>
      <dgm:spPr/>
      <dgm:t>
        <a:bodyPr/>
        <a:lstStyle/>
        <a:p>
          <a:endParaRPr lang="en-GB"/>
        </a:p>
      </dgm:t>
    </dgm:pt>
    <dgm:pt modelId="{16E509B9-0F68-4948-9DBE-ADF8A6EE8927}" type="pres">
      <dgm:prSet presAssocID="{15948479-5118-46D8-9E84-3D1885AD1B86}" presName="node" presStyleLbl="node1" presStyleIdx="1" presStyleCnt="8" custScaleX="126910" custScaleY="113305" custRadScaleRad="98771" custRadScaleInc="1710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B594C4-0C55-472C-AFD3-1371B61D8766}" type="pres">
      <dgm:prSet presAssocID="{07C5BD17-85A5-4B80-AC55-8B496E0A8509}" presName="parTrans" presStyleLbl="sibTrans2D1" presStyleIdx="2" presStyleCnt="8"/>
      <dgm:spPr/>
      <dgm:t>
        <a:bodyPr/>
        <a:lstStyle/>
        <a:p>
          <a:endParaRPr lang="en-GB"/>
        </a:p>
      </dgm:t>
    </dgm:pt>
    <dgm:pt modelId="{B78A4F04-99EB-4225-9E30-6C91B23B1B50}" type="pres">
      <dgm:prSet presAssocID="{07C5BD17-85A5-4B80-AC55-8B496E0A8509}" presName="connectorText" presStyleLbl="sibTrans2D1" presStyleIdx="2" presStyleCnt="8"/>
      <dgm:spPr/>
      <dgm:t>
        <a:bodyPr/>
        <a:lstStyle/>
        <a:p>
          <a:endParaRPr lang="en-GB"/>
        </a:p>
      </dgm:t>
    </dgm:pt>
    <dgm:pt modelId="{AC0CD43C-E0BF-4903-8729-CA88C50F4723}" type="pres">
      <dgm:prSet presAssocID="{47163760-02B8-4173-B904-A7C6F75A2E82}" presName="node" presStyleLbl="node1" presStyleIdx="2" presStyleCnt="8" custScaleX="107405" custScaleY="105497" custRadScaleRad="91615" custRadScaleInc="194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A50FA8-A3F7-4C47-A413-5E69565F6943}" type="pres">
      <dgm:prSet presAssocID="{7582DABA-973A-4605-B432-C09F020D8866}" presName="parTrans" presStyleLbl="sibTrans2D1" presStyleIdx="3" presStyleCnt="8"/>
      <dgm:spPr/>
      <dgm:t>
        <a:bodyPr/>
        <a:lstStyle/>
        <a:p>
          <a:endParaRPr lang="en-GB"/>
        </a:p>
      </dgm:t>
    </dgm:pt>
    <dgm:pt modelId="{3EAEC0C8-5AC6-427D-875B-62CA0C09BEDB}" type="pres">
      <dgm:prSet presAssocID="{7582DABA-973A-4605-B432-C09F020D8866}" presName="connectorText" presStyleLbl="sibTrans2D1" presStyleIdx="3" presStyleCnt="8"/>
      <dgm:spPr/>
      <dgm:t>
        <a:bodyPr/>
        <a:lstStyle/>
        <a:p>
          <a:endParaRPr lang="en-GB"/>
        </a:p>
      </dgm:t>
    </dgm:pt>
    <dgm:pt modelId="{DC6E0DA3-72D3-481D-8522-0BDD4B6B351B}" type="pres">
      <dgm:prSet presAssocID="{00504282-54C0-417F-B469-F0A30A4D703B}" presName="node" presStyleLbl="node1" presStyleIdx="3" presStyleCnt="8" custScaleX="128841" custScaleY="114732" custRadScaleRad="93089" custRadScaleInc="-270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53C21C-735C-4056-A053-D7618F75D745}" type="pres">
      <dgm:prSet presAssocID="{4A66AEB1-E912-4A13-8972-8029C92C279E}" presName="parTrans" presStyleLbl="sibTrans2D1" presStyleIdx="4" presStyleCnt="8"/>
      <dgm:spPr/>
      <dgm:t>
        <a:bodyPr/>
        <a:lstStyle/>
        <a:p>
          <a:endParaRPr lang="en-GB"/>
        </a:p>
      </dgm:t>
    </dgm:pt>
    <dgm:pt modelId="{017E6F2A-C635-4C93-8F5A-BD0CEC0E9FC9}" type="pres">
      <dgm:prSet presAssocID="{4A66AEB1-E912-4A13-8972-8029C92C279E}" presName="connectorText" presStyleLbl="sibTrans2D1" presStyleIdx="4" presStyleCnt="8"/>
      <dgm:spPr/>
      <dgm:t>
        <a:bodyPr/>
        <a:lstStyle/>
        <a:p>
          <a:endParaRPr lang="en-GB"/>
        </a:p>
      </dgm:t>
    </dgm:pt>
    <dgm:pt modelId="{11CBA9B2-DAE2-4F81-AC41-0AF51865458D}" type="pres">
      <dgm:prSet presAssocID="{00501385-C5C4-4B71-B214-B46975185BF2}" presName="node" presStyleLbl="node1" presStyleIdx="4" presStyleCnt="8" custScaleX="111381" custScaleY="107609" custRadScaleRad="867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B99E5B-8176-4C6B-B2F3-D75D94A81472}" type="pres">
      <dgm:prSet presAssocID="{1CAC24EE-8FAC-49E8-B479-FFB506AE05F1}" presName="parTrans" presStyleLbl="sibTrans2D1" presStyleIdx="5" presStyleCnt="8"/>
      <dgm:spPr/>
      <dgm:t>
        <a:bodyPr/>
        <a:lstStyle/>
        <a:p>
          <a:endParaRPr lang="en-GB"/>
        </a:p>
      </dgm:t>
    </dgm:pt>
    <dgm:pt modelId="{FC81164F-E3DD-4C10-AA8C-5D7F53B6E355}" type="pres">
      <dgm:prSet presAssocID="{1CAC24EE-8FAC-49E8-B479-FFB506AE05F1}" presName="connectorText" presStyleLbl="sibTrans2D1" presStyleIdx="5" presStyleCnt="8"/>
      <dgm:spPr/>
      <dgm:t>
        <a:bodyPr/>
        <a:lstStyle/>
        <a:p>
          <a:endParaRPr lang="en-GB"/>
        </a:p>
      </dgm:t>
    </dgm:pt>
    <dgm:pt modelId="{4B9DF891-D50F-4B82-A13A-F0EC181FF06D}" type="pres">
      <dgm:prSet presAssocID="{0D79BC56-6F22-4757-A4D0-B2A553D075E3}" presName="node" presStyleLbl="node1" presStyleIdx="5" presStyleCnt="8" custScaleX="142608" custScaleY="107400" custRadScaleRad="95081" custRadScaleInc="529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2661F0-AAC6-4AD0-A14A-B174E247CA63}" type="pres">
      <dgm:prSet presAssocID="{628F7C58-C88D-46C6-8277-9D1EF21F2F3D}" presName="parTrans" presStyleLbl="sibTrans2D1" presStyleIdx="6" presStyleCnt="8"/>
      <dgm:spPr/>
      <dgm:t>
        <a:bodyPr/>
        <a:lstStyle/>
        <a:p>
          <a:endParaRPr lang="en-GB"/>
        </a:p>
      </dgm:t>
    </dgm:pt>
    <dgm:pt modelId="{A7B4B030-E19B-444A-B8B1-C39EDBE4F47C}" type="pres">
      <dgm:prSet presAssocID="{628F7C58-C88D-46C6-8277-9D1EF21F2F3D}" presName="connectorText" presStyleLbl="sibTrans2D1" presStyleIdx="6" presStyleCnt="8"/>
      <dgm:spPr/>
      <dgm:t>
        <a:bodyPr/>
        <a:lstStyle/>
        <a:p>
          <a:endParaRPr lang="en-GB"/>
        </a:p>
      </dgm:t>
    </dgm:pt>
    <dgm:pt modelId="{816718C5-5CCC-42A1-987C-3BB5DFC6233A}" type="pres">
      <dgm:prSet presAssocID="{E21CC856-B411-4AF9-8D11-62292B32AC37}" presName="node" presStyleLbl="node1" presStyleIdx="6" presStyleCnt="8" custScaleX="115913" custScaleY="112626" custRadScaleRad="930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3E6672-47B8-4F8B-88AD-E21B803206B1}" type="pres">
      <dgm:prSet presAssocID="{0693CF49-C7AC-4A95-899D-EE161DA1B3DD}" presName="parTrans" presStyleLbl="sibTrans2D1" presStyleIdx="7" presStyleCnt="8"/>
      <dgm:spPr/>
      <dgm:t>
        <a:bodyPr/>
        <a:lstStyle/>
        <a:p>
          <a:endParaRPr lang="en-GB"/>
        </a:p>
      </dgm:t>
    </dgm:pt>
    <dgm:pt modelId="{6ACE92B6-A6EB-4D42-AA8E-B9F66E84F46A}" type="pres">
      <dgm:prSet presAssocID="{0693CF49-C7AC-4A95-899D-EE161DA1B3DD}" presName="connectorText" presStyleLbl="sibTrans2D1" presStyleIdx="7" presStyleCnt="8"/>
      <dgm:spPr/>
      <dgm:t>
        <a:bodyPr/>
        <a:lstStyle/>
        <a:p>
          <a:endParaRPr lang="en-GB"/>
        </a:p>
      </dgm:t>
    </dgm:pt>
    <dgm:pt modelId="{FAA5F8FF-5FCB-4F9D-B206-9CDF44082E76}" type="pres">
      <dgm:prSet presAssocID="{E9395975-BCD8-4B34-BF9D-55AD9A1B0FC4}" presName="node" presStyleLbl="node1" presStyleIdx="7" presStyleCnt="8" custScaleX="124959" custScaleY="106178" custRadScaleRad="97328" custRadScaleInc="-1917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809C68C-26D4-4F13-9370-71E686E15F9F}" type="presOf" srcId="{E9395975-BCD8-4B34-BF9D-55AD9A1B0FC4}" destId="{FAA5F8FF-5FCB-4F9D-B206-9CDF44082E76}" srcOrd="0" destOrd="0" presId="urn:microsoft.com/office/officeart/2005/8/layout/radial5"/>
    <dgm:cxn modelId="{E342EF4D-A5C3-49E8-AFE4-8DBF17475A1F}" type="presOf" srcId="{47163760-02B8-4173-B904-A7C6F75A2E82}" destId="{AC0CD43C-E0BF-4903-8729-CA88C50F4723}" srcOrd="0" destOrd="0" presId="urn:microsoft.com/office/officeart/2005/8/layout/radial5"/>
    <dgm:cxn modelId="{47A3BFFE-35A8-4E46-9981-4813452C48C5}" type="presOf" srcId="{15948479-5118-46D8-9E84-3D1885AD1B86}" destId="{16E509B9-0F68-4948-9DBE-ADF8A6EE8927}" srcOrd="0" destOrd="0" presId="urn:microsoft.com/office/officeart/2005/8/layout/radial5"/>
    <dgm:cxn modelId="{1518D77E-E9B4-4CE0-B3F9-D2BA6C5B8BBF}" type="presOf" srcId="{E21CC856-B411-4AF9-8D11-62292B32AC37}" destId="{816718C5-5CCC-42A1-987C-3BB5DFC6233A}" srcOrd="0" destOrd="0" presId="urn:microsoft.com/office/officeart/2005/8/layout/radial5"/>
    <dgm:cxn modelId="{467CD4A7-0047-466A-977D-EEEF4977ABA7}" type="presOf" srcId="{4A66AEB1-E912-4A13-8972-8029C92C279E}" destId="{017E6F2A-C635-4C93-8F5A-BD0CEC0E9FC9}" srcOrd="1" destOrd="0" presId="urn:microsoft.com/office/officeart/2005/8/layout/radial5"/>
    <dgm:cxn modelId="{20368173-D9DA-4E11-A6E4-33EE90311231}" type="presOf" srcId="{4A66AEB1-E912-4A13-8972-8029C92C279E}" destId="{8953C21C-735C-4056-A053-D7618F75D745}" srcOrd="0" destOrd="0" presId="urn:microsoft.com/office/officeart/2005/8/layout/radial5"/>
    <dgm:cxn modelId="{409F507C-7B24-47F2-89ED-7D4C1E2ACBF4}" type="presOf" srcId="{628F7C58-C88D-46C6-8277-9D1EF21F2F3D}" destId="{CF2661F0-AAC6-4AD0-A14A-B174E247CA63}" srcOrd="0" destOrd="0" presId="urn:microsoft.com/office/officeart/2005/8/layout/radial5"/>
    <dgm:cxn modelId="{504A23FA-3987-4330-BD35-4A78C62C9554}" srcId="{48653A85-69F4-4B05-8891-7BC20F1F9D78}" destId="{15948479-5118-46D8-9E84-3D1885AD1B86}" srcOrd="1" destOrd="0" parTransId="{428CDCE5-2D31-4261-B44A-8E7D3831E487}" sibTransId="{CCC44E0D-8F92-4023-B442-6423AAAA06A0}"/>
    <dgm:cxn modelId="{83F731DB-2F90-488A-A5CA-471FB0E2A731}" type="presOf" srcId="{428CDCE5-2D31-4261-B44A-8E7D3831E487}" destId="{1DA1197E-4169-46C8-9350-AED3B0ED1C68}" srcOrd="1" destOrd="0" presId="urn:microsoft.com/office/officeart/2005/8/layout/radial5"/>
    <dgm:cxn modelId="{FA445721-5E17-49AE-9B46-E6BF626D1C3E}" srcId="{48653A85-69F4-4B05-8891-7BC20F1F9D78}" destId="{E21CC856-B411-4AF9-8D11-62292B32AC37}" srcOrd="6" destOrd="0" parTransId="{628F7C58-C88D-46C6-8277-9D1EF21F2F3D}" sibTransId="{5F2CDF79-49F3-4BBD-9A4D-6BAAE9C58B48}"/>
    <dgm:cxn modelId="{9F6CB703-3CA0-4BED-AC38-3CC921E2D3C8}" type="presOf" srcId="{0693CF49-C7AC-4A95-899D-EE161DA1B3DD}" destId="{5D3E6672-47B8-4F8B-88AD-E21B803206B1}" srcOrd="0" destOrd="0" presId="urn:microsoft.com/office/officeart/2005/8/layout/radial5"/>
    <dgm:cxn modelId="{DCA419B5-14B0-4D60-8D7F-D941064CE8B8}" srcId="{CB74E5D6-8D55-4730-8AAD-A01D60E0D426}" destId="{48653A85-69F4-4B05-8891-7BC20F1F9D78}" srcOrd="0" destOrd="0" parTransId="{DF7D4576-7905-4208-A40B-81BE97516753}" sibTransId="{3DEB9B2B-1E68-4FF7-A7A9-54DF32CD082A}"/>
    <dgm:cxn modelId="{FF173EFF-F211-4A15-BA67-20EBC4B57465}" srcId="{48653A85-69F4-4B05-8891-7BC20F1F9D78}" destId="{C8EFA3BC-F06C-4C6D-BD41-E14B038FDAD3}" srcOrd="0" destOrd="0" parTransId="{BD57822F-5A8F-4EF4-AED0-E8AED9E5C803}" sibTransId="{C50B196E-B39F-462A-8193-ED604DF49C52}"/>
    <dgm:cxn modelId="{32DE4C0E-8796-4072-A95B-7EC702578761}" srcId="{48653A85-69F4-4B05-8891-7BC20F1F9D78}" destId="{0D79BC56-6F22-4757-A4D0-B2A553D075E3}" srcOrd="5" destOrd="0" parTransId="{1CAC24EE-8FAC-49E8-B479-FFB506AE05F1}" sibTransId="{CF981743-6B8D-41A7-B549-5E66AE2A237A}"/>
    <dgm:cxn modelId="{9F7987C2-5640-45CE-A338-A7EF3E40EFEF}" type="presOf" srcId="{628F7C58-C88D-46C6-8277-9D1EF21F2F3D}" destId="{A7B4B030-E19B-444A-B8B1-C39EDBE4F47C}" srcOrd="1" destOrd="0" presId="urn:microsoft.com/office/officeart/2005/8/layout/radial5"/>
    <dgm:cxn modelId="{30800897-93ED-421B-B3AD-0170EE9AFE78}" srcId="{48653A85-69F4-4B05-8891-7BC20F1F9D78}" destId="{E9395975-BCD8-4B34-BF9D-55AD9A1B0FC4}" srcOrd="7" destOrd="0" parTransId="{0693CF49-C7AC-4A95-899D-EE161DA1B3DD}" sibTransId="{BB50B444-762D-4450-A9EB-06E0F9501A52}"/>
    <dgm:cxn modelId="{97033284-5AF0-4547-8FBD-966918AE7846}" type="presOf" srcId="{07C5BD17-85A5-4B80-AC55-8B496E0A8509}" destId="{B78A4F04-99EB-4225-9E30-6C91B23B1B50}" srcOrd="1" destOrd="0" presId="urn:microsoft.com/office/officeart/2005/8/layout/radial5"/>
    <dgm:cxn modelId="{292A42B0-BF7A-46E1-B766-51F2CE9F2966}" srcId="{48653A85-69F4-4B05-8891-7BC20F1F9D78}" destId="{47163760-02B8-4173-B904-A7C6F75A2E82}" srcOrd="2" destOrd="0" parTransId="{07C5BD17-85A5-4B80-AC55-8B496E0A8509}" sibTransId="{8BB684D0-47A9-438A-BF25-D29D6508AAC7}"/>
    <dgm:cxn modelId="{97033B6B-3DAE-4778-A7F8-F2F83EDDBCD4}" type="presOf" srcId="{C8EFA3BC-F06C-4C6D-BD41-E14B038FDAD3}" destId="{F7F92272-1A7F-4811-A03A-A04A91B116A6}" srcOrd="0" destOrd="0" presId="urn:microsoft.com/office/officeart/2005/8/layout/radial5"/>
    <dgm:cxn modelId="{6F538E6F-7369-4F75-BBD6-C44AD82278B0}" type="presOf" srcId="{7582DABA-973A-4605-B432-C09F020D8866}" destId="{3EAEC0C8-5AC6-427D-875B-62CA0C09BEDB}" srcOrd="1" destOrd="0" presId="urn:microsoft.com/office/officeart/2005/8/layout/radial5"/>
    <dgm:cxn modelId="{B26D6D34-1176-4DA5-B645-C0C8F841D087}" type="presOf" srcId="{CB74E5D6-8D55-4730-8AAD-A01D60E0D426}" destId="{D119A937-F3C1-4199-BF75-BAFE4471283E}" srcOrd="0" destOrd="0" presId="urn:microsoft.com/office/officeart/2005/8/layout/radial5"/>
    <dgm:cxn modelId="{9CF5863B-6D1C-4920-A42B-F8ED341B2EA6}" type="presOf" srcId="{1CAC24EE-8FAC-49E8-B479-FFB506AE05F1}" destId="{FC81164F-E3DD-4C10-AA8C-5D7F53B6E355}" srcOrd="1" destOrd="0" presId="urn:microsoft.com/office/officeart/2005/8/layout/radial5"/>
    <dgm:cxn modelId="{C1802297-93B9-4082-A6F6-950AE9F80C41}" type="presOf" srcId="{7582DABA-973A-4605-B432-C09F020D8866}" destId="{14A50FA8-A3F7-4C47-A413-5E69565F6943}" srcOrd="0" destOrd="0" presId="urn:microsoft.com/office/officeart/2005/8/layout/radial5"/>
    <dgm:cxn modelId="{BC7B98D3-4D2C-452A-9AE3-D91AA8AF5DC1}" type="presOf" srcId="{428CDCE5-2D31-4261-B44A-8E7D3831E487}" destId="{F0466DC1-6F10-4B2B-95E6-B234AF97CDA4}" srcOrd="0" destOrd="0" presId="urn:microsoft.com/office/officeart/2005/8/layout/radial5"/>
    <dgm:cxn modelId="{4E1A2F27-57D1-4BFB-A0A2-4E500F71AA1A}" type="presOf" srcId="{00504282-54C0-417F-B469-F0A30A4D703B}" destId="{DC6E0DA3-72D3-481D-8522-0BDD4B6B351B}" srcOrd="0" destOrd="0" presId="urn:microsoft.com/office/officeart/2005/8/layout/radial5"/>
    <dgm:cxn modelId="{8939FCCE-DA50-4AE7-8A48-0514689439FB}" type="presOf" srcId="{48653A85-69F4-4B05-8891-7BC20F1F9D78}" destId="{220036B2-9E8C-47EC-B449-5EFE3497FB74}" srcOrd="0" destOrd="0" presId="urn:microsoft.com/office/officeart/2005/8/layout/radial5"/>
    <dgm:cxn modelId="{933F8999-9C4C-4391-B826-FF1146645A77}" type="presOf" srcId="{0693CF49-C7AC-4A95-899D-EE161DA1B3DD}" destId="{6ACE92B6-A6EB-4D42-AA8E-B9F66E84F46A}" srcOrd="1" destOrd="0" presId="urn:microsoft.com/office/officeart/2005/8/layout/radial5"/>
    <dgm:cxn modelId="{3FC2175C-173F-45D1-B24D-C7AFFEE704E3}" type="presOf" srcId="{BD57822F-5A8F-4EF4-AED0-E8AED9E5C803}" destId="{8FFE7A76-D559-49C5-952A-64619DB16D54}" srcOrd="0" destOrd="0" presId="urn:microsoft.com/office/officeart/2005/8/layout/radial5"/>
    <dgm:cxn modelId="{63DBF829-D046-4EE6-A4C7-F4A998D18763}" type="presOf" srcId="{BD57822F-5A8F-4EF4-AED0-E8AED9E5C803}" destId="{B1D984B5-66EF-4F83-A71C-0377482C7C41}" srcOrd="1" destOrd="0" presId="urn:microsoft.com/office/officeart/2005/8/layout/radial5"/>
    <dgm:cxn modelId="{0A478173-C53E-479B-8A86-450D7B7A11FB}" type="presOf" srcId="{07C5BD17-85A5-4B80-AC55-8B496E0A8509}" destId="{02B594C4-0C55-472C-AFD3-1371B61D8766}" srcOrd="0" destOrd="0" presId="urn:microsoft.com/office/officeart/2005/8/layout/radial5"/>
    <dgm:cxn modelId="{117755B4-653D-47E5-82BC-7C643AB796AC}" type="presOf" srcId="{00501385-C5C4-4B71-B214-B46975185BF2}" destId="{11CBA9B2-DAE2-4F81-AC41-0AF51865458D}" srcOrd="0" destOrd="0" presId="urn:microsoft.com/office/officeart/2005/8/layout/radial5"/>
    <dgm:cxn modelId="{BCC420C0-AC4B-48AA-B529-55E99A1E4AC1}" type="presOf" srcId="{1CAC24EE-8FAC-49E8-B479-FFB506AE05F1}" destId="{EDB99E5B-8176-4C6B-B2F3-D75D94A81472}" srcOrd="0" destOrd="0" presId="urn:microsoft.com/office/officeart/2005/8/layout/radial5"/>
    <dgm:cxn modelId="{14DB6E7B-B591-4343-B050-3CB94BA56C43}" srcId="{48653A85-69F4-4B05-8891-7BC20F1F9D78}" destId="{00501385-C5C4-4B71-B214-B46975185BF2}" srcOrd="4" destOrd="0" parTransId="{4A66AEB1-E912-4A13-8972-8029C92C279E}" sibTransId="{2E1CB886-6370-4488-9DB7-9CFDBCCA6B6B}"/>
    <dgm:cxn modelId="{A5410A61-A8EB-4415-A8AD-6AA2AAF1E2B6}" srcId="{48653A85-69F4-4B05-8891-7BC20F1F9D78}" destId="{00504282-54C0-417F-B469-F0A30A4D703B}" srcOrd="3" destOrd="0" parTransId="{7582DABA-973A-4605-B432-C09F020D8866}" sibTransId="{FB4F5301-26EF-435B-BF49-46DC321A478C}"/>
    <dgm:cxn modelId="{99845617-06AF-499C-86FD-ECFC33FDA88B}" type="presOf" srcId="{0D79BC56-6F22-4757-A4D0-B2A553D075E3}" destId="{4B9DF891-D50F-4B82-A13A-F0EC181FF06D}" srcOrd="0" destOrd="0" presId="urn:microsoft.com/office/officeart/2005/8/layout/radial5"/>
    <dgm:cxn modelId="{67528838-5373-4831-B6F0-3CAB0B8230A3}" type="presParOf" srcId="{D119A937-F3C1-4199-BF75-BAFE4471283E}" destId="{220036B2-9E8C-47EC-B449-5EFE3497FB74}" srcOrd="0" destOrd="0" presId="urn:microsoft.com/office/officeart/2005/8/layout/radial5"/>
    <dgm:cxn modelId="{15C33DF0-3D33-4F94-9704-C671D78AFA60}" type="presParOf" srcId="{D119A937-F3C1-4199-BF75-BAFE4471283E}" destId="{8FFE7A76-D559-49C5-952A-64619DB16D54}" srcOrd="1" destOrd="0" presId="urn:microsoft.com/office/officeart/2005/8/layout/radial5"/>
    <dgm:cxn modelId="{D0B16CBD-B14A-4F48-BEFC-A76BC6F28021}" type="presParOf" srcId="{8FFE7A76-D559-49C5-952A-64619DB16D54}" destId="{B1D984B5-66EF-4F83-A71C-0377482C7C41}" srcOrd="0" destOrd="0" presId="urn:microsoft.com/office/officeart/2005/8/layout/radial5"/>
    <dgm:cxn modelId="{EB4BCB4A-22BE-4BF4-A455-7A014C312948}" type="presParOf" srcId="{D119A937-F3C1-4199-BF75-BAFE4471283E}" destId="{F7F92272-1A7F-4811-A03A-A04A91B116A6}" srcOrd="2" destOrd="0" presId="urn:microsoft.com/office/officeart/2005/8/layout/radial5"/>
    <dgm:cxn modelId="{1658706E-888A-48E5-9AD9-7235A5943F52}" type="presParOf" srcId="{D119A937-F3C1-4199-BF75-BAFE4471283E}" destId="{F0466DC1-6F10-4B2B-95E6-B234AF97CDA4}" srcOrd="3" destOrd="0" presId="urn:microsoft.com/office/officeart/2005/8/layout/radial5"/>
    <dgm:cxn modelId="{5B33BC6F-C09E-4E73-BC0F-BB898D9D4D34}" type="presParOf" srcId="{F0466DC1-6F10-4B2B-95E6-B234AF97CDA4}" destId="{1DA1197E-4169-46C8-9350-AED3B0ED1C68}" srcOrd="0" destOrd="0" presId="urn:microsoft.com/office/officeart/2005/8/layout/radial5"/>
    <dgm:cxn modelId="{3629BF4A-800D-4E57-BF5F-B88923AAB490}" type="presParOf" srcId="{D119A937-F3C1-4199-BF75-BAFE4471283E}" destId="{16E509B9-0F68-4948-9DBE-ADF8A6EE8927}" srcOrd="4" destOrd="0" presId="urn:microsoft.com/office/officeart/2005/8/layout/radial5"/>
    <dgm:cxn modelId="{86504101-867E-4D94-BF13-4C97B3138157}" type="presParOf" srcId="{D119A937-F3C1-4199-BF75-BAFE4471283E}" destId="{02B594C4-0C55-472C-AFD3-1371B61D8766}" srcOrd="5" destOrd="0" presId="urn:microsoft.com/office/officeart/2005/8/layout/radial5"/>
    <dgm:cxn modelId="{2A83FDAB-5E2D-40FF-BB0E-E0B0EC694995}" type="presParOf" srcId="{02B594C4-0C55-472C-AFD3-1371B61D8766}" destId="{B78A4F04-99EB-4225-9E30-6C91B23B1B50}" srcOrd="0" destOrd="0" presId="urn:microsoft.com/office/officeart/2005/8/layout/radial5"/>
    <dgm:cxn modelId="{8FC73D1E-CDBF-4360-91EF-91D6E79B4ED8}" type="presParOf" srcId="{D119A937-F3C1-4199-BF75-BAFE4471283E}" destId="{AC0CD43C-E0BF-4903-8729-CA88C50F4723}" srcOrd="6" destOrd="0" presId="urn:microsoft.com/office/officeart/2005/8/layout/radial5"/>
    <dgm:cxn modelId="{8C1E1E6D-84E5-4AD0-AA82-FF2B3F97D387}" type="presParOf" srcId="{D119A937-F3C1-4199-BF75-BAFE4471283E}" destId="{14A50FA8-A3F7-4C47-A413-5E69565F6943}" srcOrd="7" destOrd="0" presId="urn:microsoft.com/office/officeart/2005/8/layout/radial5"/>
    <dgm:cxn modelId="{1A33D71D-06FA-4E73-B571-E10BFF6AF4B5}" type="presParOf" srcId="{14A50FA8-A3F7-4C47-A413-5E69565F6943}" destId="{3EAEC0C8-5AC6-427D-875B-62CA0C09BEDB}" srcOrd="0" destOrd="0" presId="urn:microsoft.com/office/officeart/2005/8/layout/radial5"/>
    <dgm:cxn modelId="{23836D5B-C20A-4332-AA09-6350971E4B2D}" type="presParOf" srcId="{D119A937-F3C1-4199-BF75-BAFE4471283E}" destId="{DC6E0DA3-72D3-481D-8522-0BDD4B6B351B}" srcOrd="8" destOrd="0" presId="urn:microsoft.com/office/officeart/2005/8/layout/radial5"/>
    <dgm:cxn modelId="{1AB0B25C-F7BB-4DFA-B36E-1FFFA10917C8}" type="presParOf" srcId="{D119A937-F3C1-4199-BF75-BAFE4471283E}" destId="{8953C21C-735C-4056-A053-D7618F75D745}" srcOrd="9" destOrd="0" presId="urn:microsoft.com/office/officeart/2005/8/layout/radial5"/>
    <dgm:cxn modelId="{B7DB6858-191E-48E5-88F3-FC9EA1CDD06A}" type="presParOf" srcId="{8953C21C-735C-4056-A053-D7618F75D745}" destId="{017E6F2A-C635-4C93-8F5A-BD0CEC0E9FC9}" srcOrd="0" destOrd="0" presId="urn:microsoft.com/office/officeart/2005/8/layout/radial5"/>
    <dgm:cxn modelId="{370A7FBE-829C-45B0-AC56-81D6E9F633A5}" type="presParOf" srcId="{D119A937-F3C1-4199-BF75-BAFE4471283E}" destId="{11CBA9B2-DAE2-4F81-AC41-0AF51865458D}" srcOrd="10" destOrd="0" presId="urn:microsoft.com/office/officeart/2005/8/layout/radial5"/>
    <dgm:cxn modelId="{7FEAC081-E3A5-4DB9-BB7B-796BA4156A11}" type="presParOf" srcId="{D119A937-F3C1-4199-BF75-BAFE4471283E}" destId="{EDB99E5B-8176-4C6B-B2F3-D75D94A81472}" srcOrd="11" destOrd="0" presId="urn:microsoft.com/office/officeart/2005/8/layout/radial5"/>
    <dgm:cxn modelId="{53127AB5-E928-4AF6-A695-695BEDA19130}" type="presParOf" srcId="{EDB99E5B-8176-4C6B-B2F3-D75D94A81472}" destId="{FC81164F-E3DD-4C10-AA8C-5D7F53B6E355}" srcOrd="0" destOrd="0" presId="urn:microsoft.com/office/officeart/2005/8/layout/radial5"/>
    <dgm:cxn modelId="{0D3F0C76-826A-4FC2-9432-A80005EECA93}" type="presParOf" srcId="{D119A937-F3C1-4199-BF75-BAFE4471283E}" destId="{4B9DF891-D50F-4B82-A13A-F0EC181FF06D}" srcOrd="12" destOrd="0" presId="urn:microsoft.com/office/officeart/2005/8/layout/radial5"/>
    <dgm:cxn modelId="{9FB34D47-C43F-4B9D-B1EE-821CB987D256}" type="presParOf" srcId="{D119A937-F3C1-4199-BF75-BAFE4471283E}" destId="{CF2661F0-AAC6-4AD0-A14A-B174E247CA63}" srcOrd="13" destOrd="0" presId="urn:microsoft.com/office/officeart/2005/8/layout/radial5"/>
    <dgm:cxn modelId="{0CE26C0D-FE14-4F22-909D-01FB9E2A6349}" type="presParOf" srcId="{CF2661F0-AAC6-4AD0-A14A-B174E247CA63}" destId="{A7B4B030-E19B-444A-B8B1-C39EDBE4F47C}" srcOrd="0" destOrd="0" presId="urn:microsoft.com/office/officeart/2005/8/layout/radial5"/>
    <dgm:cxn modelId="{9CC271AA-2BB5-45C7-A1D8-1F08797002E8}" type="presParOf" srcId="{D119A937-F3C1-4199-BF75-BAFE4471283E}" destId="{816718C5-5CCC-42A1-987C-3BB5DFC6233A}" srcOrd="14" destOrd="0" presId="urn:microsoft.com/office/officeart/2005/8/layout/radial5"/>
    <dgm:cxn modelId="{4701CFDC-B261-4F38-A507-D45A5D3D98B8}" type="presParOf" srcId="{D119A937-F3C1-4199-BF75-BAFE4471283E}" destId="{5D3E6672-47B8-4F8B-88AD-E21B803206B1}" srcOrd="15" destOrd="0" presId="urn:microsoft.com/office/officeart/2005/8/layout/radial5"/>
    <dgm:cxn modelId="{BFD20BDE-D000-4A9D-BD4A-7FC354734B61}" type="presParOf" srcId="{5D3E6672-47B8-4F8B-88AD-E21B803206B1}" destId="{6ACE92B6-A6EB-4D42-AA8E-B9F66E84F46A}" srcOrd="0" destOrd="0" presId="urn:microsoft.com/office/officeart/2005/8/layout/radial5"/>
    <dgm:cxn modelId="{C9B82A9A-FF3D-46FE-9231-A4D6B61BD2BB}" type="presParOf" srcId="{D119A937-F3C1-4199-BF75-BAFE4471283E}" destId="{FAA5F8FF-5FCB-4F9D-B206-9CDF44082E76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8CE07D-614A-4CCF-BF63-5D5E2DCA0EF2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DE682D02-2B00-463E-9396-80882B370FAC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Sicrhau mynediad at wybodaeth, cyngor a chynhorthwy</a:t>
          </a:r>
        </a:p>
      </dgm:t>
    </dgm:pt>
    <dgm:pt modelId="{E0BA8852-8BE5-44BF-B56D-480A2B05458B}" type="parTrans" cxnId="{CEE4089A-F574-427D-B124-93DAF5B2D912}">
      <dgm:prSet/>
      <dgm:spPr/>
      <dgm:t>
        <a:bodyPr/>
        <a:lstStyle/>
        <a:p>
          <a:endParaRPr lang="en-GB" sz="1800" b="1">
            <a:solidFill>
              <a:srgbClr val="00408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DFA543-8408-424C-8E64-37A25B64B21E}" type="sibTrans" cxnId="{CEE4089A-F574-427D-B124-93DAF5B2D912}">
      <dgm:prSet/>
      <dgm:spPr/>
      <dgm:t>
        <a:bodyPr/>
        <a:lstStyle/>
        <a:p>
          <a:endParaRPr lang="en-GB" sz="1800" b="1">
            <a:solidFill>
              <a:srgbClr val="00408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CBD975-4D28-4563-841F-3F39FE85A6D8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Gweithio gyda phartneriaid i lywio cymunedau lleol</a:t>
          </a:r>
        </a:p>
      </dgm:t>
    </dgm:pt>
    <dgm:pt modelId="{19B27C67-89FB-4710-86D8-FF607548A794}" type="parTrans" cxnId="{968467A0-AC32-47AC-8813-56A18E90BD33}">
      <dgm:prSet/>
      <dgm:spPr/>
      <dgm:t>
        <a:bodyPr/>
        <a:lstStyle/>
        <a:p>
          <a:endParaRPr lang="en-GB" sz="1800" b="1">
            <a:solidFill>
              <a:srgbClr val="00408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9EA183-3AC2-49A7-97F9-474D090D1121}" type="sibTrans" cxnId="{968467A0-AC32-47AC-8813-56A18E90BD33}">
      <dgm:prSet/>
      <dgm:spPr/>
      <dgm:t>
        <a:bodyPr/>
        <a:lstStyle/>
        <a:p>
          <a:endParaRPr lang="en-GB" sz="1800" b="1">
            <a:solidFill>
              <a:srgbClr val="00408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175BB4-CDB1-4840-A2C3-37365BC47083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Sicrhau bod yr holl waith yn canolbwyntio ar ganlyniadau</a:t>
          </a:r>
        </a:p>
      </dgm:t>
    </dgm:pt>
    <dgm:pt modelId="{BD8147F4-887B-42B5-AD72-B74F552B8531}" type="parTrans" cxnId="{9BB368FA-62CE-48EA-8A48-506707D62C87}">
      <dgm:prSet/>
      <dgm:spPr/>
      <dgm:t>
        <a:bodyPr/>
        <a:lstStyle/>
        <a:p>
          <a:endParaRPr lang="en-GB" sz="1800" b="1">
            <a:solidFill>
              <a:srgbClr val="00408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03D766-C2CE-4998-86E1-2DB8F4189A9E}" type="sibTrans" cxnId="{9BB368FA-62CE-48EA-8A48-506707D62C87}">
      <dgm:prSet/>
      <dgm:spPr/>
      <dgm:t>
        <a:bodyPr/>
        <a:lstStyle/>
        <a:p>
          <a:endParaRPr lang="en-GB" sz="1800" b="1">
            <a:solidFill>
              <a:srgbClr val="00408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50232C-75B4-41A2-ADE9-05E7DDDC4B63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Gweithio gyda darparwyr i gynyddu arloesedd a thrawsnewid i’r eithaf</a:t>
          </a:r>
        </a:p>
      </dgm:t>
    </dgm:pt>
    <dgm:pt modelId="{53C08D43-7F11-4D2E-874D-B5210F24757B}" type="parTrans" cxnId="{B441869A-0486-45A0-A591-7804A6415A35}">
      <dgm:prSet/>
      <dgm:spPr/>
      <dgm:t>
        <a:bodyPr/>
        <a:lstStyle/>
        <a:p>
          <a:endParaRPr lang="en-GB" sz="1800" b="1">
            <a:solidFill>
              <a:srgbClr val="00408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3004BB-2645-44AE-8763-858A31D027E7}" type="sibTrans" cxnId="{B441869A-0486-45A0-A591-7804A6415A35}">
      <dgm:prSet/>
      <dgm:spPr/>
      <dgm:t>
        <a:bodyPr/>
        <a:lstStyle/>
        <a:p>
          <a:endParaRPr lang="en-GB" sz="1800" b="1">
            <a:solidFill>
              <a:srgbClr val="00408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5A8ECD-732B-449A-A140-38DA2F52814A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Buddsoddi mewn gwasanaethau sy’n cynyddu annibyniaeth i’r eithaf</a:t>
          </a:r>
        </a:p>
      </dgm:t>
    </dgm:pt>
    <dgm:pt modelId="{1AE7D080-2AE0-4EBC-BDA1-39ACDA7B0572}" type="parTrans" cxnId="{287E543C-F510-4540-90EC-6FC22C2E26F1}">
      <dgm:prSet/>
      <dgm:spPr/>
      <dgm:t>
        <a:bodyPr/>
        <a:lstStyle/>
        <a:p>
          <a:endParaRPr lang="en-GB" sz="1800" b="1">
            <a:solidFill>
              <a:srgbClr val="00408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4F9D6F-ABB2-462B-9F29-329D63695209}" type="sibTrans" cxnId="{287E543C-F510-4540-90EC-6FC22C2E26F1}">
      <dgm:prSet/>
      <dgm:spPr/>
      <dgm:t>
        <a:bodyPr/>
        <a:lstStyle/>
        <a:p>
          <a:endParaRPr lang="en-GB" sz="1800" b="1">
            <a:solidFill>
              <a:srgbClr val="00408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B590C-6715-43C7-A143-57F6964D39D3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Hyrwyddo a darparu’r agenda les</a:t>
          </a:r>
        </a:p>
      </dgm:t>
    </dgm:pt>
    <dgm:pt modelId="{CA6799DD-AE05-4292-9296-068EDB3B362C}" type="parTrans" cxnId="{682CF238-E4D6-48E5-8D9E-BA4FD1FC5B10}">
      <dgm:prSet/>
      <dgm:spPr/>
      <dgm:t>
        <a:bodyPr/>
        <a:lstStyle/>
        <a:p>
          <a:endParaRPr lang="en-GB" sz="1800" b="1">
            <a:solidFill>
              <a:srgbClr val="00408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72B123-4DB7-4469-B0DC-823EFB65C1B1}" type="sibTrans" cxnId="{682CF238-E4D6-48E5-8D9E-BA4FD1FC5B10}">
      <dgm:prSet/>
      <dgm:spPr/>
      <dgm:t>
        <a:bodyPr/>
        <a:lstStyle/>
        <a:p>
          <a:endParaRPr lang="en-GB" sz="1800" b="1">
            <a:solidFill>
              <a:srgbClr val="00408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B4CAFE-DEFC-460F-85C1-54CA751A1CD1}" type="pres">
      <dgm:prSet presAssocID="{168CE07D-614A-4CCF-BF63-5D5E2DCA0E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F978D6F-F14A-4169-A5FC-A66339FF070F}" type="pres">
      <dgm:prSet presAssocID="{DE682D02-2B00-463E-9396-80882B370FAC}" presName="parentText" presStyleLbl="node1" presStyleIdx="0" presStyleCnt="6" custLinFactNeighborY="5000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252EA7-99AE-4DA2-9509-3CDE173B7174}" type="pres">
      <dgm:prSet presAssocID="{C5DFA543-8408-424C-8E64-37A25B64B21E}" presName="spacer" presStyleCnt="0"/>
      <dgm:spPr/>
    </dgm:pt>
    <dgm:pt modelId="{3FCDA670-1F38-4206-8415-5591B768E76D}" type="pres">
      <dgm:prSet presAssocID="{C7CBD975-4D28-4563-841F-3F39FE85A6D8}" presName="parentText" presStyleLbl="node1" presStyleIdx="1" presStyleCnt="6" custLinFactNeighborY="5000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C50563-F310-400D-A933-90BEA335FA4D}" type="pres">
      <dgm:prSet presAssocID="{119EA183-3AC2-49A7-97F9-474D090D1121}" presName="spacer" presStyleCnt="0"/>
      <dgm:spPr/>
    </dgm:pt>
    <dgm:pt modelId="{98A4491B-816F-4531-BEEE-859275A0FFD1}" type="pres">
      <dgm:prSet presAssocID="{2B175BB4-CDB1-4840-A2C3-37365BC47083}" presName="parentText" presStyleLbl="node1" presStyleIdx="2" presStyleCnt="6" custLinFactNeighborY="5000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289A05-321F-416B-A3F3-F43AB81052C8}" type="pres">
      <dgm:prSet presAssocID="{9303D766-C2CE-4998-86E1-2DB8F4189A9E}" presName="spacer" presStyleCnt="0"/>
      <dgm:spPr/>
    </dgm:pt>
    <dgm:pt modelId="{5472CAEB-D860-481C-9BCC-80E8EC22F1D3}" type="pres">
      <dgm:prSet presAssocID="{6550232C-75B4-41A2-ADE9-05E7DDDC4B6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632602-45B1-4912-8A44-2C814DD2EB38}" type="pres">
      <dgm:prSet presAssocID="{873004BB-2645-44AE-8763-858A31D027E7}" presName="spacer" presStyleCnt="0"/>
      <dgm:spPr/>
    </dgm:pt>
    <dgm:pt modelId="{11FF82B9-4A88-4573-B5AC-47C2383B87CD}" type="pres">
      <dgm:prSet presAssocID="{175A8ECD-732B-449A-A140-38DA2F52814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B77737-B5F2-4728-9A50-F0F54EFEC8C7}" type="pres">
      <dgm:prSet presAssocID="{194F9D6F-ABB2-462B-9F29-329D63695209}" presName="spacer" presStyleCnt="0"/>
      <dgm:spPr/>
    </dgm:pt>
    <dgm:pt modelId="{71BEA808-FF9C-4D1E-85A2-23E9B4B19C78}" type="pres">
      <dgm:prSet presAssocID="{408B590C-6715-43C7-A143-57F6964D39D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C4CEAD6-05D9-44BB-9CAA-CD01571070A5}" type="presOf" srcId="{175A8ECD-732B-449A-A140-38DA2F52814A}" destId="{11FF82B9-4A88-4573-B5AC-47C2383B87CD}" srcOrd="0" destOrd="0" presId="urn:microsoft.com/office/officeart/2005/8/layout/vList2"/>
    <dgm:cxn modelId="{CEE4089A-F574-427D-B124-93DAF5B2D912}" srcId="{168CE07D-614A-4CCF-BF63-5D5E2DCA0EF2}" destId="{DE682D02-2B00-463E-9396-80882B370FAC}" srcOrd="0" destOrd="0" parTransId="{E0BA8852-8BE5-44BF-B56D-480A2B05458B}" sibTransId="{C5DFA543-8408-424C-8E64-37A25B64B21E}"/>
    <dgm:cxn modelId="{2337C8A5-DB78-4E98-B031-2C10E4CCF2F6}" type="presOf" srcId="{168CE07D-614A-4CCF-BF63-5D5E2DCA0EF2}" destId="{71B4CAFE-DEFC-460F-85C1-54CA751A1CD1}" srcOrd="0" destOrd="0" presId="urn:microsoft.com/office/officeart/2005/8/layout/vList2"/>
    <dgm:cxn modelId="{C547F3C2-9279-4C0C-9C3B-8397894D4F85}" type="presOf" srcId="{408B590C-6715-43C7-A143-57F6964D39D3}" destId="{71BEA808-FF9C-4D1E-85A2-23E9B4B19C78}" srcOrd="0" destOrd="0" presId="urn:microsoft.com/office/officeart/2005/8/layout/vList2"/>
    <dgm:cxn modelId="{968467A0-AC32-47AC-8813-56A18E90BD33}" srcId="{168CE07D-614A-4CCF-BF63-5D5E2DCA0EF2}" destId="{C7CBD975-4D28-4563-841F-3F39FE85A6D8}" srcOrd="1" destOrd="0" parTransId="{19B27C67-89FB-4710-86D8-FF607548A794}" sibTransId="{119EA183-3AC2-49A7-97F9-474D090D1121}"/>
    <dgm:cxn modelId="{FC0D2FB7-CAD5-44B9-ADDF-CBDF25376E1D}" type="presOf" srcId="{2B175BB4-CDB1-4840-A2C3-37365BC47083}" destId="{98A4491B-816F-4531-BEEE-859275A0FFD1}" srcOrd="0" destOrd="0" presId="urn:microsoft.com/office/officeart/2005/8/layout/vList2"/>
    <dgm:cxn modelId="{69874475-D1B8-4304-A977-C5A2A6E179F5}" type="presOf" srcId="{C7CBD975-4D28-4563-841F-3F39FE85A6D8}" destId="{3FCDA670-1F38-4206-8415-5591B768E76D}" srcOrd="0" destOrd="0" presId="urn:microsoft.com/office/officeart/2005/8/layout/vList2"/>
    <dgm:cxn modelId="{2B70BE84-9C28-4B77-B66D-4A1BD6406D9E}" type="presOf" srcId="{DE682D02-2B00-463E-9396-80882B370FAC}" destId="{2F978D6F-F14A-4169-A5FC-A66339FF070F}" srcOrd="0" destOrd="0" presId="urn:microsoft.com/office/officeart/2005/8/layout/vList2"/>
    <dgm:cxn modelId="{287E543C-F510-4540-90EC-6FC22C2E26F1}" srcId="{168CE07D-614A-4CCF-BF63-5D5E2DCA0EF2}" destId="{175A8ECD-732B-449A-A140-38DA2F52814A}" srcOrd="4" destOrd="0" parTransId="{1AE7D080-2AE0-4EBC-BDA1-39ACDA7B0572}" sibTransId="{194F9D6F-ABB2-462B-9F29-329D63695209}"/>
    <dgm:cxn modelId="{03EDB927-E84C-4E81-B478-5E32BE946AFB}" type="presOf" srcId="{6550232C-75B4-41A2-ADE9-05E7DDDC4B63}" destId="{5472CAEB-D860-481C-9BCC-80E8EC22F1D3}" srcOrd="0" destOrd="0" presId="urn:microsoft.com/office/officeart/2005/8/layout/vList2"/>
    <dgm:cxn modelId="{9BB368FA-62CE-48EA-8A48-506707D62C87}" srcId="{168CE07D-614A-4CCF-BF63-5D5E2DCA0EF2}" destId="{2B175BB4-CDB1-4840-A2C3-37365BC47083}" srcOrd="2" destOrd="0" parTransId="{BD8147F4-887B-42B5-AD72-B74F552B8531}" sibTransId="{9303D766-C2CE-4998-86E1-2DB8F4189A9E}"/>
    <dgm:cxn modelId="{682CF238-E4D6-48E5-8D9E-BA4FD1FC5B10}" srcId="{168CE07D-614A-4CCF-BF63-5D5E2DCA0EF2}" destId="{408B590C-6715-43C7-A143-57F6964D39D3}" srcOrd="5" destOrd="0" parTransId="{CA6799DD-AE05-4292-9296-068EDB3B362C}" sibTransId="{2772B123-4DB7-4469-B0DC-823EFB65C1B1}"/>
    <dgm:cxn modelId="{B441869A-0486-45A0-A591-7804A6415A35}" srcId="{168CE07D-614A-4CCF-BF63-5D5E2DCA0EF2}" destId="{6550232C-75B4-41A2-ADE9-05E7DDDC4B63}" srcOrd="3" destOrd="0" parTransId="{53C08D43-7F11-4D2E-874D-B5210F24757B}" sibTransId="{873004BB-2645-44AE-8763-858A31D027E7}"/>
    <dgm:cxn modelId="{33069163-3FFE-401E-BA7F-864A70951D5E}" type="presParOf" srcId="{71B4CAFE-DEFC-460F-85C1-54CA751A1CD1}" destId="{2F978D6F-F14A-4169-A5FC-A66339FF070F}" srcOrd="0" destOrd="0" presId="urn:microsoft.com/office/officeart/2005/8/layout/vList2"/>
    <dgm:cxn modelId="{7337BB3E-B9E8-4A6D-8DB9-17F225F64097}" type="presParOf" srcId="{71B4CAFE-DEFC-460F-85C1-54CA751A1CD1}" destId="{3D252EA7-99AE-4DA2-9509-3CDE173B7174}" srcOrd="1" destOrd="0" presId="urn:microsoft.com/office/officeart/2005/8/layout/vList2"/>
    <dgm:cxn modelId="{CFB6AA5D-05C8-4212-AB75-D02A01AF6EF5}" type="presParOf" srcId="{71B4CAFE-DEFC-460F-85C1-54CA751A1CD1}" destId="{3FCDA670-1F38-4206-8415-5591B768E76D}" srcOrd="2" destOrd="0" presId="urn:microsoft.com/office/officeart/2005/8/layout/vList2"/>
    <dgm:cxn modelId="{22DEA0D8-A0DD-4BC8-B0A5-394C77C980BD}" type="presParOf" srcId="{71B4CAFE-DEFC-460F-85C1-54CA751A1CD1}" destId="{6AC50563-F310-400D-A933-90BEA335FA4D}" srcOrd="3" destOrd="0" presId="urn:microsoft.com/office/officeart/2005/8/layout/vList2"/>
    <dgm:cxn modelId="{86D3224C-854D-489B-9065-FDEBA53AED74}" type="presParOf" srcId="{71B4CAFE-DEFC-460F-85C1-54CA751A1CD1}" destId="{98A4491B-816F-4531-BEEE-859275A0FFD1}" srcOrd="4" destOrd="0" presId="urn:microsoft.com/office/officeart/2005/8/layout/vList2"/>
    <dgm:cxn modelId="{051695B3-D22A-4FE3-8061-B42699D18ADB}" type="presParOf" srcId="{71B4CAFE-DEFC-460F-85C1-54CA751A1CD1}" destId="{6D289A05-321F-416B-A3F3-F43AB81052C8}" srcOrd="5" destOrd="0" presId="urn:microsoft.com/office/officeart/2005/8/layout/vList2"/>
    <dgm:cxn modelId="{46AD9A7D-45B3-489D-B44B-44A17ED0EAB4}" type="presParOf" srcId="{71B4CAFE-DEFC-460F-85C1-54CA751A1CD1}" destId="{5472CAEB-D860-481C-9BCC-80E8EC22F1D3}" srcOrd="6" destOrd="0" presId="urn:microsoft.com/office/officeart/2005/8/layout/vList2"/>
    <dgm:cxn modelId="{91351668-0D44-43C6-8DC9-A452419ED3E4}" type="presParOf" srcId="{71B4CAFE-DEFC-460F-85C1-54CA751A1CD1}" destId="{EF632602-45B1-4912-8A44-2C814DD2EB38}" srcOrd="7" destOrd="0" presId="urn:microsoft.com/office/officeart/2005/8/layout/vList2"/>
    <dgm:cxn modelId="{6D3E1A11-4CE5-413F-84F1-B56428A84737}" type="presParOf" srcId="{71B4CAFE-DEFC-460F-85C1-54CA751A1CD1}" destId="{11FF82B9-4A88-4573-B5AC-47C2383B87CD}" srcOrd="8" destOrd="0" presId="urn:microsoft.com/office/officeart/2005/8/layout/vList2"/>
    <dgm:cxn modelId="{C2334066-1356-4ECF-A8D5-902EA1F1CA79}" type="presParOf" srcId="{71B4CAFE-DEFC-460F-85C1-54CA751A1CD1}" destId="{31B77737-B5F2-4728-9A50-F0F54EFEC8C7}" srcOrd="9" destOrd="0" presId="urn:microsoft.com/office/officeart/2005/8/layout/vList2"/>
    <dgm:cxn modelId="{4A02CFBC-3254-4056-AA2D-EE3FED37A10E}" type="presParOf" srcId="{71B4CAFE-DEFC-460F-85C1-54CA751A1CD1}" destId="{71BEA808-FF9C-4D1E-85A2-23E9B4B19C78}" srcOrd="1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DF33E1-951B-46C0-8FF8-6446F897423A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781AAA2B-D3C2-44EC-A230-BDC53BFD74D6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Sicrhau y bydd gwasanaethau’n diwallu anghenion pobl yn eich rhanbarth</a:t>
          </a:r>
        </a:p>
      </dgm:t>
    </dgm:pt>
    <dgm:pt modelId="{723C066E-7C8A-4402-BCB1-42EBDCB5218E}" type="parTrans" cxnId="{9BE54FD1-9AA3-4724-BFC4-FBB75CB39E94}">
      <dgm:prSet/>
      <dgm:spPr/>
      <dgm:t>
        <a:bodyPr/>
        <a:lstStyle/>
        <a:p>
          <a:endParaRPr lang="en-GB" sz="1800">
            <a:solidFill>
              <a:srgbClr val="00408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23004E-AC23-43A7-B532-BD4E989F0407}" type="sibTrans" cxnId="{9BE54FD1-9AA3-4724-BFC4-FBB75CB39E94}">
      <dgm:prSet/>
      <dgm:spPr/>
      <dgm:t>
        <a:bodyPr/>
        <a:lstStyle/>
        <a:p>
          <a:endParaRPr lang="en-GB" sz="1800">
            <a:solidFill>
              <a:srgbClr val="00408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6A3D33-B329-4B8D-83A3-4CE935FA7A78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Sicrhau bod lleisiau pobl sydd </a:t>
          </a:r>
          <a:r>
            <a:rPr lang="en-GB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GB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wedi’u </a:t>
          </a:r>
          <a:r>
            <a:rPr lang="en-GB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hallgáu ac sy’n agored i </a:t>
          </a:r>
          <a:r>
            <a:rPr lang="en-GB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GB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niwed </a:t>
          </a:r>
          <a:r>
            <a:rPr lang="en-GB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yn cael eu clywed a hwyluso cyfraniad pobl nad ydynt yn rhan o rwydweithiau a grwpiau </a:t>
          </a:r>
          <a:r>
            <a:rPr lang="en-GB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traddodiadol</a:t>
          </a:r>
          <a:endParaRPr lang="en-GB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1F5103-01EA-40E7-BF3E-E69D89444D8B}" type="parTrans" cxnId="{82AB11B0-89B8-417D-8E11-699AE4163A58}">
      <dgm:prSet/>
      <dgm:spPr/>
      <dgm:t>
        <a:bodyPr/>
        <a:lstStyle/>
        <a:p>
          <a:endParaRPr lang="en-GB" sz="1800">
            <a:solidFill>
              <a:srgbClr val="00408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A2254C-9275-4924-AC61-A4B672AE984A}" type="sibTrans" cxnId="{82AB11B0-89B8-417D-8E11-699AE4163A58}">
      <dgm:prSet/>
      <dgm:spPr/>
      <dgm:t>
        <a:bodyPr/>
        <a:lstStyle/>
        <a:p>
          <a:endParaRPr lang="en-GB" sz="1800">
            <a:solidFill>
              <a:srgbClr val="00408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0EFE54-8EA8-44BA-BA0A-8F98A8B84424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Codi materion, herio rhagdybiaethau ac egluro goblygiadau ymarferol unrhyw newidiadau i </a:t>
          </a:r>
          <a:r>
            <a:rPr lang="en-GB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wasanaethau</a:t>
          </a:r>
          <a:endParaRPr lang="en-GB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47D8B6-A326-4EE8-A1CB-CE805C43988C}" type="parTrans" cxnId="{E1D3DAAF-E522-4444-B2BF-2D385D86BD8A}">
      <dgm:prSet/>
      <dgm:spPr/>
      <dgm:t>
        <a:bodyPr/>
        <a:lstStyle/>
        <a:p>
          <a:endParaRPr lang="en-GB" sz="1800">
            <a:solidFill>
              <a:srgbClr val="00408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0AA958-6E36-4731-B98F-66CF79019B2A}" type="sibTrans" cxnId="{E1D3DAAF-E522-4444-B2BF-2D385D86BD8A}">
      <dgm:prSet/>
      <dgm:spPr/>
      <dgm:t>
        <a:bodyPr/>
        <a:lstStyle/>
        <a:p>
          <a:endParaRPr lang="en-GB" sz="1800">
            <a:solidFill>
              <a:srgbClr val="00408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9DF908-9C9A-4264-A97B-06F9ED14F052}" type="pres">
      <dgm:prSet presAssocID="{9EDF33E1-951B-46C0-8FF8-6446F89742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7569C16-E788-4315-9AC7-79637B53FFD3}" type="pres">
      <dgm:prSet presAssocID="{781AAA2B-D3C2-44EC-A230-BDC53BFD74D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0F814B-9E6A-4084-A5FC-991A28F66C07}" type="pres">
      <dgm:prSet presAssocID="{1823004E-AC23-43A7-B532-BD4E989F0407}" presName="spacer" presStyleCnt="0"/>
      <dgm:spPr/>
    </dgm:pt>
    <dgm:pt modelId="{526311E4-F03F-49AE-8C94-69B2338D0009}" type="pres">
      <dgm:prSet presAssocID="{896A3D33-B329-4B8D-83A3-4CE935FA7A7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703E1F-2208-4C96-817B-4FAC088119CA}" type="pres">
      <dgm:prSet presAssocID="{DCA2254C-9275-4924-AC61-A4B672AE984A}" presName="spacer" presStyleCnt="0"/>
      <dgm:spPr/>
    </dgm:pt>
    <dgm:pt modelId="{1AE1C815-7011-4182-B200-7E0092DFEBBE}" type="pres">
      <dgm:prSet presAssocID="{1C0EFE54-8EA8-44BA-BA0A-8F98A8B84424}" presName="parentText" presStyleLbl="node1" presStyleIdx="2" presStyleCnt="3" custScaleX="100000" custLinFactX="58177" custLinFactY="4085" custLinFactNeighborX="10000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CA1D400-2D16-4709-8221-8C1B846105DE}" type="presOf" srcId="{781AAA2B-D3C2-44EC-A230-BDC53BFD74D6}" destId="{67569C16-E788-4315-9AC7-79637B53FFD3}" srcOrd="0" destOrd="0" presId="urn:microsoft.com/office/officeart/2005/8/layout/vList2"/>
    <dgm:cxn modelId="{3E4C0F43-FA9F-4335-826A-86EB748272F0}" type="presOf" srcId="{1C0EFE54-8EA8-44BA-BA0A-8F98A8B84424}" destId="{1AE1C815-7011-4182-B200-7E0092DFEBBE}" srcOrd="0" destOrd="0" presId="urn:microsoft.com/office/officeart/2005/8/layout/vList2"/>
    <dgm:cxn modelId="{82AB11B0-89B8-417D-8E11-699AE4163A58}" srcId="{9EDF33E1-951B-46C0-8FF8-6446F897423A}" destId="{896A3D33-B329-4B8D-83A3-4CE935FA7A78}" srcOrd="1" destOrd="0" parTransId="{2A1F5103-01EA-40E7-BF3E-E69D89444D8B}" sibTransId="{DCA2254C-9275-4924-AC61-A4B672AE984A}"/>
    <dgm:cxn modelId="{E1D3DAAF-E522-4444-B2BF-2D385D86BD8A}" srcId="{9EDF33E1-951B-46C0-8FF8-6446F897423A}" destId="{1C0EFE54-8EA8-44BA-BA0A-8F98A8B84424}" srcOrd="2" destOrd="0" parTransId="{1F47D8B6-A326-4EE8-A1CB-CE805C43988C}" sibTransId="{530AA958-6E36-4731-B98F-66CF79019B2A}"/>
    <dgm:cxn modelId="{97DC9BC2-CCFD-4F04-A370-1C4EEE855006}" type="presOf" srcId="{9EDF33E1-951B-46C0-8FF8-6446F897423A}" destId="{D69DF908-9C9A-4264-A97B-06F9ED14F052}" srcOrd="0" destOrd="0" presId="urn:microsoft.com/office/officeart/2005/8/layout/vList2"/>
    <dgm:cxn modelId="{DED444FE-61A3-4BDF-ADB5-7D52729F3791}" type="presOf" srcId="{896A3D33-B329-4B8D-83A3-4CE935FA7A78}" destId="{526311E4-F03F-49AE-8C94-69B2338D0009}" srcOrd="0" destOrd="0" presId="urn:microsoft.com/office/officeart/2005/8/layout/vList2"/>
    <dgm:cxn modelId="{9BE54FD1-9AA3-4724-BFC4-FBB75CB39E94}" srcId="{9EDF33E1-951B-46C0-8FF8-6446F897423A}" destId="{781AAA2B-D3C2-44EC-A230-BDC53BFD74D6}" srcOrd="0" destOrd="0" parTransId="{723C066E-7C8A-4402-BCB1-42EBDCB5218E}" sibTransId="{1823004E-AC23-43A7-B532-BD4E989F0407}"/>
    <dgm:cxn modelId="{8680BDC5-7A57-40D2-A330-5D4D66446851}" type="presParOf" srcId="{D69DF908-9C9A-4264-A97B-06F9ED14F052}" destId="{67569C16-E788-4315-9AC7-79637B53FFD3}" srcOrd="0" destOrd="0" presId="urn:microsoft.com/office/officeart/2005/8/layout/vList2"/>
    <dgm:cxn modelId="{DA20DB93-60B9-432C-80C3-C3DD8AB1A0E3}" type="presParOf" srcId="{D69DF908-9C9A-4264-A97B-06F9ED14F052}" destId="{C00F814B-9E6A-4084-A5FC-991A28F66C07}" srcOrd="1" destOrd="0" presId="urn:microsoft.com/office/officeart/2005/8/layout/vList2"/>
    <dgm:cxn modelId="{534D82F3-B004-47D1-B2FC-F0AD982DBF68}" type="presParOf" srcId="{D69DF908-9C9A-4264-A97B-06F9ED14F052}" destId="{526311E4-F03F-49AE-8C94-69B2338D0009}" srcOrd="2" destOrd="0" presId="urn:microsoft.com/office/officeart/2005/8/layout/vList2"/>
    <dgm:cxn modelId="{04F8AD7C-68CE-48EF-81EF-01C57B2B4223}" type="presParOf" srcId="{D69DF908-9C9A-4264-A97B-06F9ED14F052}" destId="{EC703E1F-2208-4C96-817B-4FAC088119CA}" srcOrd="3" destOrd="0" presId="urn:microsoft.com/office/officeart/2005/8/layout/vList2"/>
    <dgm:cxn modelId="{DFCA5D3A-1047-43C3-A543-27886AED8F75}" type="presParOf" srcId="{D69DF908-9C9A-4264-A97B-06F9ED14F052}" destId="{1AE1C815-7011-4182-B200-7E0092DFEBB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03A88A8-1A58-40AA-B03B-4D7D3A7E38E2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703070D1-EE7F-4916-8002-E312754C39E5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Ymgysylltu a gweithio gyda phartneriaid awdurdod lleol ar draws ystod o </a:t>
          </a:r>
          <a:r>
            <a:rPr lang="en-GB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wasanaethau</a:t>
          </a:r>
          <a:endParaRPr lang="en-GB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89851F-E385-4DCB-9308-599C1A563A71}" type="parTrans" cxnId="{4BFFBC49-6783-4C1F-A788-CDF7E8066C88}">
      <dgm:prSet/>
      <dgm:spPr/>
      <dgm:t>
        <a:bodyPr/>
        <a:lstStyle/>
        <a:p>
          <a:endParaRPr lang="en-GB" b="1">
            <a:solidFill>
              <a:srgbClr val="00408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A16D8B-ADE8-4884-AD4F-15EF7BD71E69}" type="sibTrans" cxnId="{4BFFBC49-6783-4C1F-A788-CDF7E8066C88}">
      <dgm:prSet/>
      <dgm:spPr/>
      <dgm:t>
        <a:bodyPr/>
        <a:lstStyle/>
        <a:p>
          <a:endParaRPr lang="en-GB" b="1">
            <a:solidFill>
              <a:srgbClr val="00408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BB4806-9AC1-4D05-B7E0-A752988789E6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Llunio lleoedd ar gyfer cynhwysiant, llesiant a chynyddu annibyniaeth i’r </a:t>
          </a:r>
          <a:r>
            <a:rPr lang="en-GB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eithaf</a:t>
          </a:r>
          <a:endParaRPr lang="en-GB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CBDB5A-3F1E-4F87-8445-DD38BDC6FC56}" type="parTrans" cxnId="{AB5135CF-6755-4658-8695-994C7F1CBCBC}">
      <dgm:prSet/>
      <dgm:spPr/>
      <dgm:t>
        <a:bodyPr/>
        <a:lstStyle/>
        <a:p>
          <a:endParaRPr lang="en-GB" b="1">
            <a:solidFill>
              <a:srgbClr val="00408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799509-E3D0-46E2-BDC0-E94DFA3CECA7}" type="sibTrans" cxnId="{AB5135CF-6755-4658-8695-994C7F1CBCBC}">
      <dgm:prSet/>
      <dgm:spPr/>
      <dgm:t>
        <a:bodyPr/>
        <a:lstStyle/>
        <a:p>
          <a:endParaRPr lang="en-GB" b="1">
            <a:solidFill>
              <a:srgbClr val="00408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1560CC-854D-4D34-AAAF-F89EA34229BD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Sicrhau bod yr holl waith yn canolbwyntio ar </a:t>
          </a:r>
          <a:r>
            <a:rPr lang="en-GB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ganlyniadau</a:t>
          </a:r>
          <a:endParaRPr lang="en-GB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A73CBF-1327-4297-BEA5-4526E8FA70E9}" type="parTrans" cxnId="{1FD91542-B864-4C8F-8EBF-F4D96F0F518C}">
      <dgm:prSet/>
      <dgm:spPr/>
      <dgm:t>
        <a:bodyPr/>
        <a:lstStyle/>
        <a:p>
          <a:endParaRPr lang="en-GB" b="1">
            <a:solidFill>
              <a:srgbClr val="00408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92AB50-5406-405D-A1D4-C59390F6015A}" type="sibTrans" cxnId="{1FD91542-B864-4C8F-8EBF-F4D96F0F518C}">
      <dgm:prSet/>
      <dgm:spPr/>
      <dgm:t>
        <a:bodyPr/>
        <a:lstStyle/>
        <a:p>
          <a:endParaRPr lang="en-GB" b="1">
            <a:solidFill>
              <a:srgbClr val="00408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725882-21ED-4C81-8A50-7BCB3797A2FC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Gweithio gyda rheolwyr ac uwch staff i fodloni gofynion y </a:t>
          </a:r>
          <a:r>
            <a:rPr lang="en-GB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Ddeddf</a:t>
          </a:r>
          <a:endParaRPr lang="en-GB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C4982D-6FFB-438D-879D-0667476C9B43}" type="parTrans" cxnId="{08E162A0-E583-41DE-835D-20CC22E8D6E1}">
      <dgm:prSet/>
      <dgm:spPr/>
      <dgm:t>
        <a:bodyPr/>
        <a:lstStyle/>
        <a:p>
          <a:endParaRPr lang="en-GB" b="1">
            <a:solidFill>
              <a:srgbClr val="00408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E1066C-DCCC-49AC-8D1D-F5B30FE08643}" type="sibTrans" cxnId="{08E162A0-E583-41DE-835D-20CC22E8D6E1}">
      <dgm:prSet/>
      <dgm:spPr/>
      <dgm:t>
        <a:bodyPr/>
        <a:lstStyle/>
        <a:p>
          <a:endParaRPr lang="en-GB" b="1">
            <a:solidFill>
              <a:srgbClr val="00408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96BA4D-5871-4251-9F38-DD8D59417E05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Ystyried modelau darparu newydd sy’n seiliedig ar </a:t>
          </a:r>
          <a:r>
            <a:rPr lang="en-GB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dystiolaeth</a:t>
          </a:r>
          <a:endParaRPr lang="en-GB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2E088D-3F66-49C3-AE3A-032D98D8AD62}" type="parTrans" cxnId="{F110E82D-2E30-43FC-876C-5DAFB62B53C6}">
      <dgm:prSet/>
      <dgm:spPr/>
      <dgm:t>
        <a:bodyPr/>
        <a:lstStyle/>
        <a:p>
          <a:endParaRPr lang="en-GB" b="1">
            <a:solidFill>
              <a:srgbClr val="00408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54CC32-A694-4BEE-B2B2-2BA70525CA0B}" type="sibTrans" cxnId="{F110E82D-2E30-43FC-876C-5DAFB62B53C6}">
      <dgm:prSet/>
      <dgm:spPr/>
      <dgm:t>
        <a:bodyPr/>
        <a:lstStyle/>
        <a:p>
          <a:endParaRPr lang="en-GB" b="1">
            <a:solidFill>
              <a:srgbClr val="00408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43D13E-166F-444C-9970-E01FCC8A7209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Ad-drefnu gwasanaethau i ddiwallu anghenion lleol a lleihau dibyniaeth ar </a:t>
          </a:r>
          <a:r>
            <a:rPr lang="en-GB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wasanaethau</a:t>
          </a:r>
          <a:endParaRPr lang="en-GB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AE46E2-9059-46B8-9453-C1787F0247E4}" type="parTrans" cxnId="{3A3BB0EB-7423-420E-8C3B-C571DA2FB989}">
      <dgm:prSet/>
      <dgm:spPr/>
      <dgm:t>
        <a:bodyPr/>
        <a:lstStyle/>
        <a:p>
          <a:endParaRPr lang="en-GB" b="1">
            <a:solidFill>
              <a:srgbClr val="00408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960087-D2E0-45ED-9E85-253BF8586189}" type="sibTrans" cxnId="{3A3BB0EB-7423-420E-8C3B-C571DA2FB989}">
      <dgm:prSet/>
      <dgm:spPr/>
      <dgm:t>
        <a:bodyPr/>
        <a:lstStyle/>
        <a:p>
          <a:endParaRPr lang="en-GB" b="1">
            <a:solidFill>
              <a:srgbClr val="00408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5F5DF8-B891-437A-B474-33F5A2F7C5B0}" type="pres">
      <dgm:prSet presAssocID="{F03A88A8-1A58-40AA-B03B-4D7D3A7E38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CA85DC4-F6E3-4F9A-A6B2-39DC90BFA830}" type="pres">
      <dgm:prSet presAssocID="{703070D1-EE7F-4916-8002-E312754C39E5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D30E45-38E8-4DD2-9BF0-48B52E97CA88}" type="pres">
      <dgm:prSet presAssocID="{81A16D8B-ADE8-4884-AD4F-15EF7BD71E69}" presName="spacer" presStyleCnt="0"/>
      <dgm:spPr/>
    </dgm:pt>
    <dgm:pt modelId="{9798D467-E498-414F-A099-780B721692F8}" type="pres">
      <dgm:prSet presAssocID="{36BB4806-9AC1-4D05-B7E0-A752988789E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03365A-9746-49ED-B68B-48EEDD8EAFD1}" type="pres">
      <dgm:prSet presAssocID="{D6799509-E3D0-46E2-BDC0-E94DFA3CECA7}" presName="spacer" presStyleCnt="0"/>
      <dgm:spPr/>
    </dgm:pt>
    <dgm:pt modelId="{99926626-4399-4E06-858A-D8D36444F63D}" type="pres">
      <dgm:prSet presAssocID="{D31560CC-854D-4D34-AAAF-F89EA34229B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A73900-5872-4CF7-819E-F285165F0FBD}" type="pres">
      <dgm:prSet presAssocID="{F492AB50-5406-405D-A1D4-C59390F6015A}" presName="spacer" presStyleCnt="0"/>
      <dgm:spPr/>
    </dgm:pt>
    <dgm:pt modelId="{9B2CBF90-5181-454B-BAC0-356603A5A9FC}" type="pres">
      <dgm:prSet presAssocID="{35725882-21ED-4C81-8A50-7BCB3797A2F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47E602-1993-4CDE-897E-C78142222250}" type="pres">
      <dgm:prSet presAssocID="{E8E1066C-DCCC-49AC-8D1D-F5B30FE08643}" presName="spacer" presStyleCnt="0"/>
      <dgm:spPr/>
    </dgm:pt>
    <dgm:pt modelId="{E0A2A208-FC76-4678-91F8-A5BE4EA516E6}" type="pres">
      <dgm:prSet presAssocID="{F896BA4D-5871-4251-9F38-DD8D59417E0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3742F1-8CDD-4086-8322-48EA2D5DDEC1}" type="pres">
      <dgm:prSet presAssocID="{2954CC32-A694-4BEE-B2B2-2BA70525CA0B}" presName="spacer" presStyleCnt="0"/>
      <dgm:spPr/>
    </dgm:pt>
    <dgm:pt modelId="{8AB58605-E7BD-44E7-BE30-A3BEEC2532E3}" type="pres">
      <dgm:prSet presAssocID="{2B43D13E-166F-444C-9970-E01FCC8A720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B1A4827-3C56-44B8-A2E6-9BCAD09C6862}" type="presOf" srcId="{703070D1-EE7F-4916-8002-E312754C39E5}" destId="{8CA85DC4-F6E3-4F9A-A6B2-39DC90BFA830}" srcOrd="0" destOrd="0" presId="urn:microsoft.com/office/officeart/2005/8/layout/vList2"/>
    <dgm:cxn modelId="{576088F0-7579-4B51-8D52-FB7EEB2AE5B5}" type="presOf" srcId="{36BB4806-9AC1-4D05-B7E0-A752988789E6}" destId="{9798D467-E498-414F-A099-780B721692F8}" srcOrd="0" destOrd="0" presId="urn:microsoft.com/office/officeart/2005/8/layout/vList2"/>
    <dgm:cxn modelId="{AB5135CF-6755-4658-8695-994C7F1CBCBC}" srcId="{F03A88A8-1A58-40AA-B03B-4D7D3A7E38E2}" destId="{36BB4806-9AC1-4D05-B7E0-A752988789E6}" srcOrd="1" destOrd="0" parTransId="{5DCBDB5A-3F1E-4F87-8445-DD38BDC6FC56}" sibTransId="{D6799509-E3D0-46E2-BDC0-E94DFA3CECA7}"/>
    <dgm:cxn modelId="{D8FD611E-A88C-4A47-9A5B-3497A7E95FAC}" type="presOf" srcId="{2B43D13E-166F-444C-9970-E01FCC8A7209}" destId="{8AB58605-E7BD-44E7-BE30-A3BEEC2532E3}" srcOrd="0" destOrd="0" presId="urn:microsoft.com/office/officeart/2005/8/layout/vList2"/>
    <dgm:cxn modelId="{1E0A5B94-1AB3-4277-AC58-1DE362CEDA14}" type="presOf" srcId="{35725882-21ED-4C81-8A50-7BCB3797A2FC}" destId="{9B2CBF90-5181-454B-BAC0-356603A5A9FC}" srcOrd="0" destOrd="0" presId="urn:microsoft.com/office/officeart/2005/8/layout/vList2"/>
    <dgm:cxn modelId="{08E162A0-E583-41DE-835D-20CC22E8D6E1}" srcId="{F03A88A8-1A58-40AA-B03B-4D7D3A7E38E2}" destId="{35725882-21ED-4C81-8A50-7BCB3797A2FC}" srcOrd="3" destOrd="0" parTransId="{D7C4982D-6FFB-438D-879D-0667476C9B43}" sibTransId="{E8E1066C-DCCC-49AC-8D1D-F5B30FE08643}"/>
    <dgm:cxn modelId="{F957DB83-E6C6-4C05-A9FB-F38DC952DEE4}" type="presOf" srcId="{F03A88A8-1A58-40AA-B03B-4D7D3A7E38E2}" destId="{E85F5DF8-B891-437A-B474-33F5A2F7C5B0}" srcOrd="0" destOrd="0" presId="urn:microsoft.com/office/officeart/2005/8/layout/vList2"/>
    <dgm:cxn modelId="{9B0EA8DA-694B-48EA-9A92-B592CC88E218}" type="presOf" srcId="{D31560CC-854D-4D34-AAAF-F89EA34229BD}" destId="{99926626-4399-4E06-858A-D8D36444F63D}" srcOrd="0" destOrd="0" presId="urn:microsoft.com/office/officeart/2005/8/layout/vList2"/>
    <dgm:cxn modelId="{4BFFBC49-6783-4C1F-A788-CDF7E8066C88}" srcId="{F03A88A8-1A58-40AA-B03B-4D7D3A7E38E2}" destId="{703070D1-EE7F-4916-8002-E312754C39E5}" srcOrd="0" destOrd="0" parTransId="{2A89851F-E385-4DCB-9308-599C1A563A71}" sibTransId="{81A16D8B-ADE8-4884-AD4F-15EF7BD71E69}"/>
    <dgm:cxn modelId="{F110E82D-2E30-43FC-876C-5DAFB62B53C6}" srcId="{F03A88A8-1A58-40AA-B03B-4D7D3A7E38E2}" destId="{F896BA4D-5871-4251-9F38-DD8D59417E05}" srcOrd="4" destOrd="0" parTransId="{CC2E088D-3F66-49C3-AE3A-032D98D8AD62}" sibTransId="{2954CC32-A694-4BEE-B2B2-2BA70525CA0B}"/>
    <dgm:cxn modelId="{F087C7B8-AD6F-46A7-8AEF-4BB86DAC8307}" type="presOf" srcId="{F896BA4D-5871-4251-9F38-DD8D59417E05}" destId="{E0A2A208-FC76-4678-91F8-A5BE4EA516E6}" srcOrd="0" destOrd="0" presId="urn:microsoft.com/office/officeart/2005/8/layout/vList2"/>
    <dgm:cxn modelId="{1FD91542-B864-4C8F-8EBF-F4D96F0F518C}" srcId="{F03A88A8-1A58-40AA-B03B-4D7D3A7E38E2}" destId="{D31560CC-854D-4D34-AAAF-F89EA34229BD}" srcOrd="2" destOrd="0" parTransId="{33A73CBF-1327-4297-BEA5-4526E8FA70E9}" sibTransId="{F492AB50-5406-405D-A1D4-C59390F6015A}"/>
    <dgm:cxn modelId="{3A3BB0EB-7423-420E-8C3B-C571DA2FB989}" srcId="{F03A88A8-1A58-40AA-B03B-4D7D3A7E38E2}" destId="{2B43D13E-166F-444C-9970-E01FCC8A7209}" srcOrd="5" destOrd="0" parTransId="{01AE46E2-9059-46B8-9453-C1787F0247E4}" sibTransId="{3C960087-D2E0-45ED-9E85-253BF8586189}"/>
    <dgm:cxn modelId="{A0577894-142B-4E08-B7F6-D5A57BD93D3B}" type="presParOf" srcId="{E85F5DF8-B891-437A-B474-33F5A2F7C5B0}" destId="{8CA85DC4-F6E3-4F9A-A6B2-39DC90BFA830}" srcOrd="0" destOrd="0" presId="urn:microsoft.com/office/officeart/2005/8/layout/vList2"/>
    <dgm:cxn modelId="{668E9B89-1859-4689-8316-97F6D6697472}" type="presParOf" srcId="{E85F5DF8-B891-437A-B474-33F5A2F7C5B0}" destId="{89D30E45-38E8-4DD2-9BF0-48B52E97CA88}" srcOrd="1" destOrd="0" presId="urn:microsoft.com/office/officeart/2005/8/layout/vList2"/>
    <dgm:cxn modelId="{31DDEE43-5ECD-4577-AA95-3E1A37C14DE2}" type="presParOf" srcId="{E85F5DF8-B891-437A-B474-33F5A2F7C5B0}" destId="{9798D467-E498-414F-A099-780B721692F8}" srcOrd="2" destOrd="0" presId="urn:microsoft.com/office/officeart/2005/8/layout/vList2"/>
    <dgm:cxn modelId="{F07E50A2-F69D-48C0-8C6B-85FC5622C46F}" type="presParOf" srcId="{E85F5DF8-B891-437A-B474-33F5A2F7C5B0}" destId="{3303365A-9746-49ED-B68B-48EEDD8EAFD1}" srcOrd="3" destOrd="0" presId="urn:microsoft.com/office/officeart/2005/8/layout/vList2"/>
    <dgm:cxn modelId="{98DB7BCA-057E-4784-B52E-4C7A91F974B6}" type="presParOf" srcId="{E85F5DF8-B891-437A-B474-33F5A2F7C5B0}" destId="{99926626-4399-4E06-858A-D8D36444F63D}" srcOrd="4" destOrd="0" presId="urn:microsoft.com/office/officeart/2005/8/layout/vList2"/>
    <dgm:cxn modelId="{50AA5545-A883-4448-B83A-60A45C4AC4FB}" type="presParOf" srcId="{E85F5DF8-B891-437A-B474-33F5A2F7C5B0}" destId="{EBA73900-5872-4CF7-819E-F285165F0FBD}" srcOrd="5" destOrd="0" presId="urn:microsoft.com/office/officeart/2005/8/layout/vList2"/>
    <dgm:cxn modelId="{4F34E032-433E-4211-9E9F-1281A8C71C0F}" type="presParOf" srcId="{E85F5DF8-B891-437A-B474-33F5A2F7C5B0}" destId="{9B2CBF90-5181-454B-BAC0-356603A5A9FC}" srcOrd="6" destOrd="0" presId="urn:microsoft.com/office/officeart/2005/8/layout/vList2"/>
    <dgm:cxn modelId="{8F249494-CB65-4A15-9123-F95B95188421}" type="presParOf" srcId="{E85F5DF8-B891-437A-B474-33F5A2F7C5B0}" destId="{A547E602-1993-4CDE-897E-C78142222250}" srcOrd="7" destOrd="0" presId="urn:microsoft.com/office/officeart/2005/8/layout/vList2"/>
    <dgm:cxn modelId="{D6827135-86A5-4B8A-B6BD-A7DB145C8624}" type="presParOf" srcId="{E85F5DF8-B891-437A-B474-33F5A2F7C5B0}" destId="{E0A2A208-FC76-4678-91F8-A5BE4EA516E6}" srcOrd="8" destOrd="0" presId="urn:microsoft.com/office/officeart/2005/8/layout/vList2"/>
    <dgm:cxn modelId="{F8B59050-A2F1-45F2-A9B5-80D37C557190}" type="presParOf" srcId="{E85F5DF8-B891-437A-B474-33F5A2F7C5B0}" destId="{AF3742F1-8CDD-4086-8322-48EA2D5DDEC1}" srcOrd="9" destOrd="0" presId="urn:microsoft.com/office/officeart/2005/8/layout/vList2"/>
    <dgm:cxn modelId="{52AACA58-F0A6-45C3-B5AB-7E3C10E26800}" type="presParOf" srcId="{E85F5DF8-B891-437A-B474-33F5A2F7C5B0}" destId="{8AB58605-E7BD-44E7-BE30-A3BEEC2532E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7A85FAC-7A96-46E9-82A2-A239EF419856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42C84B72-E57F-4000-9171-05B2E55C9EEC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Cydweithredu, cydweithio a cheisio dod o hyd i atebion arloesol ac integredig i ateb </a:t>
          </a:r>
          <a:r>
            <a:rPr lang="en-GB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GB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</a:t>
          </a:r>
          <a:r>
            <a:rPr lang="en-GB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rheoli’r galw am </a:t>
          </a:r>
          <a:r>
            <a:rPr lang="en-GB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wasanaethau</a:t>
          </a:r>
          <a:endParaRPr lang="en-GB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D2B7FF-BEFA-4FE3-8F8B-96BA9D908422}" type="parTrans" cxnId="{102773AE-A81A-4264-BA35-287F4BF48E50}">
      <dgm:prSet/>
      <dgm:spPr/>
      <dgm:t>
        <a:bodyPr/>
        <a:lstStyle/>
        <a:p>
          <a:endParaRPr lang="en-GB" sz="1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F51001-2479-44D3-B340-926CDAB7257D}" type="sibTrans" cxnId="{102773AE-A81A-4264-BA35-287F4BF48E50}">
      <dgm:prSet/>
      <dgm:spPr/>
      <dgm:t>
        <a:bodyPr/>
        <a:lstStyle/>
        <a:p>
          <a:endParaRPr lang="en-GB" sz="1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15882B-97E4-44F0-B9A4-C0DA50B20927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Annog, comisiynu a darparu gwasanaethau sy’n atal anghenion rhag </a:t>
          </a:r>
          <a:r>
            <a:rPr lang="en-GB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cynyddu</a:t>
          </a:r>
          <a:endParaRPr lang="en-GB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090CD4-94F9-4393-B821-CD329ABDD737}" type="parTrans" cxnId="{832DE08B-C9B6-47E8-9CAD-FC793518048D}">
      <dgm:prSet/>
      <dgm:spPr/>
      <dgm:t>
        <a:bodyPr/>
        <a:lstStyle/>
        <a:p>
          <a:endParaRPr lang="en-GB" sz="1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DC82CA-8BAD-4803-98C1-27A6C990DC19}" type="sibTrans" cxnId="{832DE08B-C9B6-47E8-9CAD-FC793518048D}">
      <dgm:prSet/>
      <dgm:spPr/>
      <dgm:t>
        <a:bodyPr/>
        <a:lstStyle/>
        <a:p>
          <a:endParaRPr lang="en-GB" sz="1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9761AB-C84D-4605-A96C-3BE9D4780BCB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Cyfuno cronfeydd lle bo hynny’n </a:t>
          </a:r>
          <a:r>
            <a:rPr lang="en-GB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bosibl</a:t>
          </a:r>
          <a:endParaRPr lang="en-GB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9416EB-2F71-4BB9-B021-BF6F0EBDE723}" type="parTrans" cxnId="{382D5550-076A-4C4E-87D2-F78813B313B4}">
      <dgm:prSet/>
      <dgm:spPr/>
      <dgm:t>
        <a:bodyPr/>
        <a:lstStyle/>
        <a:p>
          <a:endParaRPr lang="en-GB" sz="1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6AFCF6-0724-4247-AC64-CC0C29854C77}" type="sibTrans" cxnId="{382D5550-076A-4C4E-87D2-F78813B313B4}">
      <dgm:prSet/>
      <dgm:spPr/>
      <dgm:t>
        <a:bodyPr/>
        <a:lstStyle/>
        <a:p>
          <a:endParaRPr lang="en-GB" sz="1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452E54-3CEE-49CC-A70C-F58F6BDA1BE0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Chwilio am gyfryngau darparu newydd a datblygu diwylliannau gwaith sy’n canolbwyntio ar ganlyniadau o fewn eich awdurdodau </a:t>
          </a:r>
          <a:r>
            <a:rPr lang="en-GB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lleol</a:t>
          </a:r>
          <a:endParaRPr lang="en-GB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C0A627-DB82-4B6D-B06D-0C1CFE7880A9}" type="parTrans" cxnId="{A496DFAB-0CE5-46E7-901E-B37D79A9B3D3}">
      <dgm:prSet/>
      <dgm:spPr/>
      <dgm:t>
        <a:bodyPr/>
        <a:lstStyle/>
        <a:p>
          <a:endParaRPr lang="en-GB" sz="1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8BC7B0-B3FA-4D7A-8E1A-23F77D92E548}" type="sibTrans" cxnId="{A496DFAB-0CE5-46E7-901E-B37D79A9B3D3}">
      <dgm:prSet/>
      <dgm:spPr/>
      <dgm:t>
        <a:bodyPr/>
        <a:lstStyle/>
        <a:p>
          <a:endParaRPr lang="en-GB" sz="1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977A37-FD3E-4382-BD3E-5E5B6EB119C3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Gweithio ar draws gwasanaethau i lywio economi leol yn seiliedig ar yr agenda </a:t>
          </a:r>
          <a:r>
            <a:rPr lang="en-GB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lesiant</a:t>
          </a:r>
          <a:endParaRPr lang="en-GB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FF37CE-945D-41EA-B8C0-7F2F8AE60D85}" type="parTrans" cxnId="{3C2E5A3E-FD90-4EC5-B39D-3A224E631F18}">
      <dgm:prSet/>
      <dgm:spPr/>
      <dgm:t>
        <a:bodyPr/>
        <a:lstStyle/>
        <a:p>
          <a:endParaRPr lang="en-GB" sz="1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076C1F-80F2-4E0C-9B1D-2F86428E4A26}" type="sibTrans" cxnId="{3C2E5A3E-FD90-4EC5-B39D-3A224E631F18}">
      <dgm:prSet/>
      <dgm:spPr/>
      <dgm:t>
        <a:bodyPr/>
        <a:lstStyle/>
        <a:p>
          <a:endParaRPr lang="en-GB" sz="1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759542-3672-4D4B-81CE-03E1DF233296}" type="pres">
      <dgm:prSet presAssocID="{07A85FAC-7A96-46E9-82A2-A239EF4198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C2F82CE-91B0-4BD0-B737-103E6B37AA0C}" type="pres">
      <dgm:prSet presAssocID="{42C84B72-E57F-4000-9171-05B2E55C9EE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A4EDE0-2616-4D0B-BE2F-656E6BF0CBB4}" type="pres">
      <dgm:prSet presAssocID="{D3F51001-2479-44D3-B340-926CDAB7257D}" presName="spacer" presStyleCnt="0"/>
      <dgm:spPr/>
    </dgm:pt>
    <dgm:pt modelId="{28EEEBED-C996-4ED8-B76A-3F3F39B8A11E}" type="pres">
      <dgm:prSet presAssocID="{6B15882B-97E4-44F0-B9A4-C0DA50B2092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0C3B97-9655-43EB-84A0-D18596B0D79E}" type="pres">
      <dgm:prSet presAssocID="{86DC82CA-8BAD-4803-98C1-27A6C990DC19}" presName="spacer" presStyleCnt="0"/>
      <dgm:spPr/>
    </dgm:pt>
    <dgm:pt modelId="{D688CA1E-FA72-4415-A0E7-955C9FEFD23A}" type="pres">
      <dgm:prSet presAssocID="{0F9761AB-C84D-4605-A96C-3BE9D4780BC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767782-48FE-4CD1-B166-6767DA02A051}" type="pres">
      <dgm:prSet presAssocID="{A06AFCF6-0724-4247-AC64-CC0C29854C77}" presName="spacer" presStyleCnt="0"/>
      <dgm:spPr/>
    </dgm:pt>
    <dgm:pt modelId="{B6FE8FFC-399B-478B-A17D-AE53AF2AFD8C}" type="pres">
      <dgm:prSet presAssocID="{CE452E54-3CEE-49CC-A70C-F58F6BDA1BE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ACACA9-B8AA-40BF-9676-8105148FA592}" type="pres">
      <dgm:prSet presAssocID="{DE8BC7B0-B3FA-4D7A-8E1A-23F77D92E548}" presName="spacer" presStyleCnt="0"/>
      <dgm:spPr/>
    </dgm:pt>
    <dgm:pt modelId="{36E7B1C6-AE6C-4C11-AC7E-11FB04CF589B}" type="pres">
      <dgm:prSet presAssocID="{6C977A37-FD3E-4382-BD3E-5E5B6EB119C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496DFAB-0CE5-46E7-901E-B37D79A9B3D3}" srcId="{07A85FAC-7A96-46E9-82A2-A239EF419856}" destId="{CE452E54-3CEE-49CC-A70C-F58F6BDA1BE0}" srcOrd="3" destOrd="0" parTransId="{02C0A627-DB82-4B6D-B06D-0C1CFE7880A9}" sibTransId="{DE8BC7B0-B3FA-4D7A-8E1A-23F77D92E548}"/>
    <dgm:cxn modelId="{F1F3C03D-2641-4E34-AD5B-A2D4F0CC22A1}" type="presOf" srcId="{42C84B72-E57F-4000-9171-05B2E55C9EEC}" destId="{FC2F82CE-91B0-4BD0-B737-103E6B37AA0C}" srcOrd="0" destOrd="0" presId="urn:microsoft.com/office/officeart/2005/8/layout/vList2"/>
    <dgm:cxn modelId="{CDB991AA-CE4D-4A11-A346-CAC1CC465407}" type="presOf" srcId="{6C977A37-FD3E-4382-BD3E-5E5B6EB119C3}" destId="{36E7B1C6-AE6C-4C11-AC7E-11FB04CF589B}" srcOrd="0" destOrd="0" presId="urn:microsoft.com/office/officeart/2005/8/layout/vList2"/>
    <dgm:cxn modelId="{102773AE-A81A-4264-BA35-287F4BF48E50}" srcId="{07A85FAC-7A96-46E9-82A2-A239EF419856}" destId="{42C84B72-E57F-4000-9171-05B2E55C9EEC}" srcOrd="0" destOrd="0" parTransId="{52D2B7FF-BEFA-4FE3-8F8B-96BA9D908422}" sibTransId="{D3F51001-2479-44D3-B340-926CDAB7257D}"/>
    <dgm:cxn modelId="{3C2E5A3E-FD90-4EC5-B39D-3A224E631F18}" srcId="{07A85FAC-7A96-46E9-82A2-A239EF419856}" destId="{6C977A37-FD3E-4382-BD3E-5E5B6EB119C3}" srcOrd="4" destOrd="0" parTransId="{AAFF37CE-945D-41EA-B8C0-7F2F8AE60D85}" sibTransId="{B1076C1F-80F2-4E0C-9B1D-2F86428E4A26}"/>
    <dgm:cxn modelId="{E0D6C233-0166-41A0-8D66-9BBF3DB01098}" type="presOf" srcId="{6B15882B-97E4-44F0-B9A4-C0DA50B20927}" destId="{28EEEBED-C996-4ED8-B76A-3F3F39B8A11E}" srcOrd="0" destOrd="0" presId="urn:microsoft.com/office/officeart/2005/8/layout/vList2"/>
    <dgm:cxn modelId="{EE678691-58CD-47BF-B8DC-671B58174BF8}" type="presOf" srcId="{0F9761AB-C84D-4605-A96C-3BE9D4780BCB}" destId="{D688CA1E-FA72-4415-A0E7-955C9FEFD23A}" srcOrd="0" destOrd="0" presId="urn:microsoft.com/office/officeart/2005/8/layout/vList2"/>
    <dgm:cxn modelId="{832DE08B-C9B6-47E8-9CAD-FC793518048D}" srcId="{07A85FAC-7A96-46E9-82A2-A239EF419856}" destId="{6B15882B-97E4-44F0-B9A4-C0DA50B20927}" srcOrd="1" destOrd="0" parTransId="{75090CD4-94F9-4393-B821-CD329ABDD737}" sibTransId="{86DC82CA-8BAD-4803-98C1-27A6C990DC19}"/>
    <dgm:cxn modelId="{382D5550-076A-4C4E-87D2-F78813B313B4}" srcId="{07A85FAC-7A96-46E9-82A2-A239EF419856}" destId="{0F9761AB-C84D-4605-A96C-3BE9D4780BCB}" srcOrd="2" destOrd="0" parTransId="{FB9416EB-2F71-4BB9-B021-BF6F0EBDE723}" sibTransId="{A06AFCF6-0724-4247-AC64-CC0C29854C77}"/>
    <dgm:cxn modelId="{43CFCEC5-F5A7-4D27-9387-8E68C31567DA}" type="presOf" srcId="{CE452E54-3CEE-49CC-A70C-F58F6BDA1BE0}" destId="{B6FE8FFC-399B-478B-A17D-AE53AF2AFD8C}" srcOrd="0" destOrd="0" presId="urn:microsoft.com/office/officeart/2005/8/layout/vList2"/>
    <dgm:cxn modelId="{CD737F0B-1D43-49D7-B226-C8E6E1CE2DE3}" type="presOf" srcId="{07A85FAC-7A96-46E9-82A2-A239EF419856}" destId="{27759542-3672-4D4B-81CE-03E1DF233296}" srcOrd="0" destOrd="0" presId="urn:microsoft.com/office/officeart/2005/8/layout/vList2"/>
    <dgm:cxn modelId="{27B2C188-849A-42EB-9E52-8EAE002388E8}" type="presParOf" srcId="{27759542-3672-4D4B-81CE-03E1DF233296}" destId="{FC2F82CE-91B0-4BD0-B737-103E6B37AA0C}" srcOrd="0" destOrd="0" presId="urn:microsoft.com/office/officeart/2005/8/layout/vList2"/>
    <dgm:cxn modelId="{2F650959-69E8-4B31-8B53-D00B3C83F342}" type="presParOf" srcId="{27759542-3672-4D4B-81CE-03E1DF233296}" destId="{A0A4EDE0-2616-4D0B-BE2F-656E6BF0CBB4}" srcOrd="1" destOrd="0" presId="urn:microsoft.com/office/officeart/2005/8/layout/vList2"/>
    <dgm:cxn modelId="{842EFB88-4068-48BC-A197-44C04AAFA7A5}" type="presParOf" srcId="{27759542-3672-4D4B-81CE-03E1DF233296}" destId="{28EEEBED-C996-4ED8-B76A-3F3F39B8A11E}" srcOrd="2" destOrd="0" presId="urn:microsoft.com/office/officeart/2005/8/layout/vList2"/>
    <dgm:cxn modelId="{4BA6AC02-146A-4E43-96E8-DD63DBF18810}" type="presParOf" srcId="{27759542-3672-4D4B-81CE-03E1DF233296}" destId="{FC0C3B97-9655-43EB-84A0-D18596B0D79E}" srcOrd="3" destOrd="0" presId="urn:microsoft.com/office/officeart/2005/8/layout/vList2"/>
    <dgm:cxn modelId="{98E016B5-45F9-43C2-81CC-22F3CAA271CC}" type="presParOf" srcId="{27759542-3672-4D4B-81CE-03E1DF233296}" destId="{D688CA1E-FA72-4415-A0E7-955C9FEFD23A}" srcOrd="4" destOrd="0" presId="urn:microsoft.com/office/officeart/2005/8/layout/vList2"/>
    <dgm:cxn modelId="{FCFDF079-3619-4645-8411-9C58D39E00ED}" type="presParOf" srcId="{27759542-3672-4D4B-81CE-03E1DF233296}" destId="{BC767782-48FE-4CD1-B166-6767DA02A051}" srcOrd="5" destOrd="0" presId="urn:microsoft.com/office/officeart/2005/8/layout/vList2"/>
    <dgm:cxn modelId="{D6D9FB35-E6DB-4B62-AF21-07A12EA6F62F}" type="presParOf" srcId="{27759542-3672-4D4B-81CE-03E1DF233296}" destId="{B6FE8FFC-399B-478B-A17D-AE53AF2AFD8C}" srcOrd="6" destOrd="0" presId="urn:microsoft.com/office/officeart/2005/8/layout/vList2"/>
    <dgm:cxn modelId="{896AFDA7-0041-44F9-ADA4-BBC7CC3477E8}" type="presParOf" srcId="{27759542-3672-4D4B-81CE-03E1DF233296}" destId="{9AACACA9-B8AA-40BF-9676-8105148FA592}" srcOrd="7" destOrd="0" presId="urn:microsoft.com/office/officeart/2005/8/layout/vList2"/>
    <dgm:cxn modelId="{1B96F6AA-B7C6-4A21-A865-CA191B6FBC34}" type="presParOf" srcId="{27759542-3672-4D4B-81CE-03E1DF233296}" destId="{36E7B1C6-AE6C-4C11-AC7E-11FB04CF589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7F1CA-08EB-4AF6-BBA9-D37AC4B456CE}">
      <dsp:nvSpPr>
        <dsp:cNvPr id="0" name=""/>
        <dsp:cNvSpPr/>
      </dsp:nvSpPr>
      <dsp:spPr>
        <a:xfrm>
          <a:off x="2029" y="36651"/>
          <a:ext cx="8225540" cy="4489311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Set o adnoddau y gellir eu defnyddio gan arweinwyr strategol, rheolwyr a Byrddau Partneriaeth Rhanbarthol i’w helpu i ddeall eu dyletswyddau a’u cyfrifoldebau o dan y Ddeddf Gwasanaethau Cymdeithasol a </a:t>
          </a:r>
          <a:r>
            <a:rPr lang="en-GB" sz="32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Llesiant (Cymru) 2014 a </a:t>
          </a:r>
          <a:r>
            <a:rPr lang="en-GB" sz="3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rhoi’r Ddeddf honno ar waith hyd eithaf eu gallu yn eu sefydliadau a’u </a:t>
          </a:r>
          <a:r>
            <a:rPr lang="en-GB" sz="32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cymunedau</a:t>
          </a:r>
          <a:endParaRPr lang="en-GB" sz="32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1179" y="255801"/>
        <a:ext cx="7787240" cy="405101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E89FDD-BC6B-4267-A230-BF2402DB0339}">
      <dsp:nvSpPr>
        <dsp:cNvPr id="0" name=""/>
        <dsp:cNvSpPr/>
      </dsp:nvSpPr>
      <dsp:spPr>
        <a:xfrm>
          <a:off x="0" y="14358"/>
          <a:ext cx="3883368" cy="460800"/>
        </a:xfrm>
        <a:prstGeom prst="rect">
          <a:avLst/>
        </a:prstGeom>
        <a:solidFill>
          <a:schemeClr val="bg1">
            <a:lumMod val="6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Pwy?</a:t>
          </a:r>
        </a:p>
      </dsp:txBody>
      <dsp:txXfrm>
        <a:off x="0" y="14358"/>
        <a:ext cx="3883368" cy="460800"/>
      </dsp:txXfrm>
    </dsp:sp>
    <dsp:sp modelId="{1640887F-5F3F-4B0E-AB7F-7D1C5AE9D133}">
      <dsp:nvSpPr>
        <dsp:cNvPr id="0" name=""/>
        <dsp:cNvSpPr/>
      </dsp:nvSpPr>
      <dsp:spPr>
        <a:xfrm>
          <a:off x="2862" y="529938"/>
          <a:ext cx="3883368" cy="4116095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Heddlu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Trafnidiaeth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Addysg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Hamdden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Gwasanaethau </a:t>
          </a:r>
          <a:r>
            <a:rPr lang="en-GB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tân</a:t>
          </a:r>
          <a:endParaRPr lang="en-GB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Gwasanaethau </a:t>
          </a:r>
          <a:r>
            <a:rPr lang="en-GB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ambiwlans</a:t>
          </a:r>
          <a:endParaRPr lang="en-GB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62" y="529938"/>
        <a:ext cx="3883368" cy="4116095"/>
      </dsp:txXfrm>
    </dsp:sp>
    <dsp:sp modelId="{7605C8D3-D09A-47DC-B5A5-0BE07F3584E0}">
      <dsp:nvSpPr>
        <dsp:cNvPr id="0" name=""/>
        <dsp:cNvSpPr/>
      </dsp:nvSpPr>
      <dsp:spPr>
        <a:xfrm>
          <a:off x="4100321" y="69138"/>
          <a:ext cx="4042975" cy="460800"/>
        </a:xfrm>
        <a:prstGeom prst="rect">
          <a:avLst/>
        </a:prstGeom>
        <a:solidFill>
          <a:schemeClr val="bg1">
            <a:lumMod val="6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Rôl</a:t>
          </a:r>
        </a:p>
      </dsp:txBody>
      <dsp:txXfrm>
        <a:off x="4100321" y="69138"/>
        <a:ext cx="4042975" cy="460800"/>
      </dsp:txXfrm>
    </dsp:sp>
    <dsp:sp modelId="{C90EE5AF-3268-4F41-81A7-C5962460D55A}">
      <dsp:nvSpPr>
        <dsp:cNvPr id="0" name=""/>
        <dsp:cNvSpPr/>
      </dsp:nvSpPr>
      <dsp:spPr>
        <a:xfrm>
          <a:off x="4089719" y="529938"/>
          <a:ext cx="4064178" cy="4116095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Gweithio gyda phartneriaid i ddeall a datblygu’r agenda ymyrraeth gynnar </a:t>
          </a:r>
          <a:r>
            <a:rPr lang="en-GB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GB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 </a:t>
          </a:r>
          <a:r>
            <a:rPr lang="en-GB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atal ar draws </a:t>
          </a:r>
          <a:r>
            <a:rPr lang="en-GB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gwasanaethau</a:t>
          </a:r>
          <a:endParaRPr lang="en-GB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Cydgysylltu trefniadau cynllunio i gefnogi’r agenda lesiant ehangach </a:t>
          </a:r>
          <a:r>
            <a:rPr lang="en-GB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GB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mewn </a:t>
          </a:r>
          <a:r>
            <a:rPr lang="en-GB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ymateb i’r Ddeddf Gwasanaethau Cymdeithasol a Llesiant </a:t>
          </a:r>
          <a:r>
            <a:rPr lang="en-GB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(Cymru) a </a:t>
          </a:r>
          <a:r>
            <a:rPr lang="en-GB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Deddf </a:t>
          </a:r>
          <a:r>
            <a:rPr lang="en-GB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Llesiant Cenedlaethau’r </a:t>
          </a:r>
          <a:r>
            <a:rPr lang="en-GB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Dyfodol (Cymru</a:t>
          </a:r>
          <a:r>
            <a:rPr lang="en-GB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GB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Sicrhau bod gwybodaeth a chyngor yn cael eu rhannu ac ar gael yn </a:t>
          </a:r>
          <a:r>
            <a:rPr lang="en-GB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hawdd</a:t>
          </a:r>
          <a:endParaRPr lang="en-GB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Gweithio gyda phartneriaid i alinio rhaglenni i gefnogi llesiant a chymunedau </a:t>
          </a:r>
          <a:r>
            <a:rPr lang="en-GB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lleol</a:t>
          </a:r>
          <a:endParaRPr lang="en-GB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89719" y="529938"/>
        <a:ext cx="4064178" cy="411609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258E6-89E7-4C18-A125-87CF98C48EFE}">
      <dsp:nvSpPr>
        <dsp:cNvPr id="0" name=""/>
        <dsp:cNvSpPr/>
      </dsp:nvSpPr>
      <dsp:spPr>
        <a:xfrm>
          <a:off x="0" y="1104"/>
          <a:ext cx="4681537" cy="895666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spc="-4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Cefnogi’r gwaith o adeiladu rhwydweithiau </a:t>
          </a:r>
          <a:r>
            <a:rPr lang="en-GB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gwasanaethau cymunedol sy’n diwallu anghenion pobl </a:t>
          </a:r>
          <a:r>
            <a:rPr lang="en-GB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leol</a:t>
          </a:r>
          <a:endParaRPr lang="en-GB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723" y="44827"/>
        <a:ext cx="4594091" cy="808220"/>
      </dsp:txXfrm>
    </dsp:sp>
    <dsp:sp modelId="{E178D78C-8E57-472D-8B84-C5A74572D3F9}">
      <dsp:nvSpPr>
        <dsp:cNvPr id="0" name=""/>
        <dsp:cNvSpPr/>
      </dsp:nvSpPr>
      <dsp:spPr>
        <a:xfrm>
          <a:off x="0" y="910904"/>
          <a:ext cx="4681537" cy="895666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Ceisio cydgynhyrchu gwasanaethau gyda phobl </a:t>
          </a:r>
          <a:r>
            <a:rPr lang="en-GB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leol</a:t>
          </a:r>
          <a:endParaRPr lang="en-GB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723" y="954627"/>
        <a:ext cx="4594091" cy="808220"/>
      </dsp:txXfrm>
    </dsp:sp>
    <dsp:sp modelId="{256967A1-2C98-4D67-84B9-A3FCB9E830ED}">
      <dsp:nvSpPr>
        <dsp:cNvPr id="0" name=""/>
        <dsp:cNvSpPr/>
      </dsp:nvSpPr>
      <dsp:spPr>
        <a:xfrm>
          <a:off x="0" y="1820704"/>
          <a:ext cx="4681537" cy="895666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Hyrwyddo datblygiad modelau darparu gwasanaethau </a:t>
          </a:r>
          <a:r>
            <a:rPr lang="en-GB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newydd</a:t>
          </a:r>
          <a:endParaRPr lang="en-GB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723" y="1864427"/>
        <a:ext cx="4594091" cy="808220"/>
      </dsp:txXfrm>
    </dsp:sp>
    <dsp:sp modelId="{C92583C3-3FBF-44DE-922C-627520A12D26}">
      <dsp:nvSpPr>
        <dsp:cNvPr id="0" name=""/>
        <dsp:cNvSpPr/>
      </dsp:nvSpPr>
      <dsp:spPr>
        <a:xfrm>
          <a:off x="0" y="2730503"/>
          <a:ext cx="4681537" cy="895666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Sicrhau argaeledd gwasanaethau </a:t>
          </a:r>
          <a:r>
            <a:rPr lang="en-GB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ataliol</a:t>
          </a:r>
          <a:endParaRPr lang="en-GB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723" y="2774226"/>
        <a:ext cx="4594091" cy="808220"/>
      </dsp:txXfrm>
    </dsp:sp>
    <dsp:sp modelId="{C1F4AE9B-9D9A-4AE2-812A-EFFC7CBBD6FC}">
      <dsp:nvSpPr>
        <dsp:cNvPr id="0" name=""/>
        <dsp:cNvSpPr/>
      </dsp:nvSpPr>
      <dsp:spPr>
        <a:xfrm>
          <a:off x="0" y="3640303"/>
          <a:ext cx="4681537" cy="895666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Cefnogi datblygiad gwasanaethau </a:t>
          </a:r>
          <a:r>
            <a:rPr lang="en-GB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integredig</a:t>
          </a:r>
          <a:endParaRPr lang="en-GB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723" y="3684026"/>
        <a:ext cx="4594091" cy="8082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6BAEC-3509-456B-BDEC-6BFDC487A793}">
      <dsp:nvSpPr>
        <dsp:cNvPr id="0" name=""/>
        <dsp:cNvSpPr/>
      </dsp:nvSpPr>
      <dsp:spPr>
        <a:xfrm>
          <a:off x="0" y="285252"/>
          <a:ext cx="6275040" cy="1216800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Sicrhau bod penderfyniadau rhanbarthol yn cael eu gwneud fel bod gwasanaethau’n cynyddu annibyniaeth i’r eithaf yn hytrach nag annog </a:t>
          </a:r>
          <a:r>
            <a:rPr lang="en-GB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dibyniaeth</a:t>
          </a:r>
          <a:endParaRPr lang="en-GB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344651"/>
        <a:ext cx="6156242" cy="1098002"/>
      </dsp:txXfrm>
    </dsp:sp>
    <dsp:sp modelId="{9FFA9060-E5EA-4E47-8401-A04C48824695}">
      <dsp:nvSpPr>
        <dsp:cNvPr id="0" name=""/>
        <dsp:cNvSpPr/>
      </dsp:nvSpPr>
      <dsp:spPr>
        <a:xfrm>
          <a:off x="0" y="1654581"/>
          <a:ext cx="6275040" cy="1216800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Llywio penderfyniadau ynglŷn â’r modelau gofal </a:t>
          </a:r>
          <a:r>
            <a:rPr lang="en-GB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GB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mwyaf </a:t>
          </a:r>
          <a:r>
            <a:rPr lang="en-GB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effeithiol, gyda thystiolaeth i gefnogi unrhyw </a:t>
          </a:r>
          <a:r>
            <a:rPr lang="en-GB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drafodaethau</a:t>
          </a:r>
          <a:endParaRPr lang="en-GB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1713980"/>
        <a:ext cx="6156242" cy="1098002"/>
      </dsp:txXfrm>
    </dsp:sp>
    <dsp:sp modelId="{EF46F8F7-20A2-4217-A36C-3F83EBC0DA66}">
      <dsp:nvSpPr>
        <dsp:cNvPr id="0" name=""/>
        <dsp:cNvSpPr/>
      </dsp:nvSpPr>
      <dsp:spPr>
        <a:xfrm>
          <a:off x="0" y="3058581"/>
          <a:ext cx="6275040" cy="1216800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Helpu byrddau partneriaeth i ddeall eu heconomi gofal </a:t>
          </a:r>
          <a:r>
            <a:rPr lang="en-GB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leol, </a:t>
          </a:r>
          <a:r>
            <a:rPr lang="en-GB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hyd a lled sefydliadau </a:t>
          </a:r>
          <a:r>
            <a:rPr lang="en-GB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darparu</a:t>
          </a:r>
          <a:endParaRPr lang="en-GB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3117980"/>
        <a:ext cx="6156242" cy="109800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295DD-BF62-40D5-988D-1CB629822EB0}">
      <dsp:nvSpPr>
        <dsp:cNvPr id="0" name=""/>
        <dsp:cNvSpPr/>
      </dsp:nvSpPr>
      <dsp:spPr>
        <a:xfrm>
          <a:off x="0" y="114981"/>
          <a:ext cx="4762871" cy="1216800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Sicrhau bod anghenion a barn gofalwyr yn cael eu clywed a’u hadlewyrchu mewn cynlluniau </a:t>
          </a:r>
          <a:r>
            <a:rPr lang="en-GB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rhanbarthol</a:t>
          </a:r>
          <a:endParaRPr lang="en-GB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174380"/>
        <a:ext cx="4644073" cy="1098002"/>
      </dsp:txXfrm>
    </dsp:sp>
    <dsp:sp modelId="{4DC3B863-11A9-4D11-B407-3F7A6A83C1C2}">
      <dsp:nvSpPr>
        <dsp:cNvPr id="0" name=""/>
        <dsp:cNvSpPr/>
      </dsp:nvSpPr>
      <dsp:spPr>
        <a:xfrm>
          <a:off x="0" y="1483950"/>
          <a:ext cx="4762871" cy="1216800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Gweithio gydag asiantaethau partner </a:t>
          </a:r>
          <a:r>
            <a:rPr lang="en-GB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GB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 </a:t>
          </a:r>
          <a:r>
            <a:rPr lang="en-GB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nodi gwasanaethau sy’n gallu helpu gofalwyr trwy ymyrryd yn gynnar ac </a:t>
          </a:r>
          <a:r>
            <a:rPr lang="en-GB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atal</a:t>
          </a:r>
          <a:endParaRPr lang="en-GB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1543349"/>
        <a:ext cx="4644073" cy="1098002"/>
      </dsp:txXfrm>
    </dsp:sp>
    <dsp:sp modelId="{4FDF15BE-A5DC-4C7C-8444-C750EFBD8E1E}">
      <dsp:nvSpPr>
        <dsp:cNvPr id="0" name=""/>
        <dsp:cNvSpPr/>
      </dsp:nvSpPr>
      <dsp:spPr>
        <a:xfrm>
          <a:off x="0" y="2887950"/>
          <a:ext cx="4762871" cy="1216800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Cefnogi datblygiad prosesau asesu a gofal sy’n seiliedig ar </a:t>
          </a:r>
          <a:r>
            <a:rPr lang="en-GB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ganlyniadau</a:t>
          </a:r>
          <a:endParaRPr lang="en-GB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2947349"/>
        <a:ext cx="4644073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983B6-0D97-4353-AD19-78FFBAC58361}">
      <dsp:nvSpPr>
        <dsp:cNvPr id="0" name=""/>
        <dsp:cNvSpPr/>
      </dsp:nvSpPr>
      <dsp:spPr>
        <a:xfrm>
          <a:off x="0" y="0"/>
          <a:ext cx="8229600" cy="7199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33425">
            <a:lnSpc>
              <a:spcPts val="2300"/>
            </a:lnSpc>
            <a:spcBef>
              <a:spcPct val="0"/>
            </a:spcBef>
            <a:spcAft>
              <a:spcPct val="35000"/>
            </a:spcAft>
          </a:pPr>
          <a:r>
            <a:rPr lang="en-GB" sz="1650" b="1" kern="1200" spc="-5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Cyfarwyddwyr ac uwch reolwyr mewn awdurdodau lleol (yn cynnwys gwasanaethau tai, addysg a gwasanaethau cymdeithasol)</a:t>
          </a:r>
        </a:p>
      </dsp:txBody>
      <dsp:txXfrm>
        <a:off x="1717910" y="0"/>
        <a:ext cx="6511689" cy="719904"/>
      </dsp:txXfrm>
    </dsp:sp>
    <dsp:sp modelId="{B606EB15-5C1B-4EF7-969D-1BBD20D443E3}">
      <dsp:nvSpPr>
        <dsp:cNvPr id="0" name=""/>
        <dsp:cNvSpPr/>
      </dsp:nvSpPr>
      <dsp:spPr>
        <a:xfrm>
          <a:off x="71990" y="71990"/>
          <a:ext cx="1645920" cy="5759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8D29A-D26C-400F-962D-364A710A7E50}">
      <dsp:nvSpPr>
        <dsp:cNvPr id="0" name=""/>
        <dsp:cNvSpPr/>
      </dsp:nvSpPr>
      <dsp:spPr>
        <a:xfrm>
          <a:off x="0" y="791894"/>
          <a:ext cx="8229600" cy="719904"/>
        </a:xfrm>
        <a:prstGeom prst="roundRect">
          <a:avLst>
            <a:gd name="adj" fmla="val 1000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ts val="23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Aelodau etholedig</a:t>
          </a:r>
        </a:p>
      </dsp:txBody>
      <dsp:txXfrm>
        <a:off x="1717910" y="791894"/>
        <a:ext cx="6511689" cy="719904"/>
      </dsp:txXfrm>
    </dsp:sp>
    <dsp:sp modelId="{09C55BD3-4C8A-4277-A721-4548B66D31AF}">
      <dsp:nvSpPr>
        <dsp:cNvPr id="0" name=""/>
        <dsp:cNvSpPr/>
      </dsp:nvSpPr>
      <dsp:spPr>
        <a:xfrm>
          <a:off x="71990" y="863885"/>
          <a:ext cx="1645920" cy="5759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87D71B-7C86-425E-AF5D-9AD4C364601F}">
      <dsp:nvSpPr>
        <dsp:cNvPr id="0" name=""/>
        <dsp:cNvSpPr/>
      </dsp:nvSpPr>
      <dsp:spPr>
        <a:xfrm>
          <a:off x="0" y="1583789"/>
          <a:ext cx="8229600" cy="719904"/>
        </a:xfrm>
        <a:prstGeom prst="roundRect">
          <a:avLst>
            <a:gd name="adj" fmla="val 1000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ts val="23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Uwch reolwyr ar gyfer partneriaeth mewn byrddau </a:t>
          </a:r>
          <a:r>
            <a:rPr lang="en-GB" sz="18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GB" sz="18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8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iechyd </a:t>
          </a:r>
          <a:r>
            <a:rPr lang="en-GB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lleol </a:t>
          </a:r>
        </a:p>
      </dsp:txBody>
      <dsp:txXfrm>
        <a:off x="1717910" y="1583789"/>
        <a:ext cx="6511689" cy="719904"/>
      </dsp:txXfrm>
    </dsp:sp>
    <dsp:sp modelId="{5FF49729-88E9-446C-AA90-0AC1669B81CC}">
      <dsp:nvSpPr>
        <dsp:cNvPr id="0" name=""/>
        <dsp:cNvSpPr/>
      </dsp:nvSpPr>
      <dsp:spPr>
        <a:xfrm>
          <a:off x="71990" y="1655779"/>
          <a:ext cx="1645920" cy="5759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B178B1-A408-432C-8FF7-BACA800DF473}">
      <dsp:nvSpPr>
        <dsp:cNvPr id="0" name=""/>
        <dsp:cNvSpPr/>
      </dsp:nvSpPr>
      <dsp:spPr>
        <a:xfrm>
          <a:off x="0" y="2405574"/>
          <a:ext cx="8229600" cy="719904"/>
        </a:xfrm>
        <a:prstGeom prst="roundRect">
          <a:avLst>
            <a:gd name="adj" fmla="val 1000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ts val="23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Aelodau bwrdd arweiniol ar fyrddau iechyd lleol </a:t>
          </a:r>
        </a:p>
      </dsp:txBody>
      <dsp:txXfrm>
        <a:off x="1717910" y="2405574"/>
        <a:ext cx="6511689" cy="719904"/>
      </dsp:txXfrm>
    </dsp:sp>
    <dsp:sp modelId="{485E152A-A372-4D96-99DA-315AA67D4868}">
      <dsp:nvSpPr>
        <dsp:cNvPr id="0" name=""/>
        <dsp:cNvSpPr/>
      </dsp:nvSpPr>
      <dsp:spPr>
        <a:xfrm>
          <a:off x="71990" y="2447674"/>
          <a:ext cx="1645920" cy="5759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2000" b="-5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AD346C-E06C-4772-A4AF-82E9394EA27D}">
      <dsp:nvSpPr>
        <dsp:cNvPr id="0" name=""/>
        <dsp:cNvSpPr/>
      </dsp:nvSpPr>
      <dsp:spPr>
        <a:xfrm>
          <a:off x="0" y="3167578"/>
          <a:ext cx="8229600" cy="719904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ts val="23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Uwch reolwyr mewn sefydliadau partner a sefydliadau trydydd sector perthnasol  </a:t>
          </a:r>
        </a:p>
      </dsp:txBody>
      <dsp:txXfrm>
        <a:off x="1717910" y="3167578"/>
        <a:ext cx="6511689" cy="719904"/>
      </dsp:txXfrm>
    </dsp:sp>
    <dsp:sp modelId="{3AAEFE22-B93E-4E6B-8BDD-96B818970F34}">
      <dsp:nvSpPr>
        <dsp:cNvPr id="0" name=""/>
        <dsp:cNvSpPr/>
      </dsp:nvSpPr>
      <dsp:spPr>
        <a:xfrm>
          <a:off x="71990" y="3239568"/>
          <a:ext cx="1645920" cy="5759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2000" b="-5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9BC3BF-8EE0-42D4-B683-ACDD93DE22CF}">
      <dsp:nvSpPr>
        <dsp:cNvPr id="0" name=""/>
        <dsp:cNvSpPr/>
      </dsp:nvSpPr>
      <dsp:spPr>
        <a:xfrm>
          <a:off x="0" y="3959473"/>
          <a:ext cx="8229600" cy="719904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ts val="23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Cynrychiolwyr pobl sydd ag anghenion gofal a chymorth, a gofalwyr sy’n ymwneud â Byrddau Partneriaeth Rhanbarthol </a:t>
          </a:r>
        </a:p>
      </dsp:txBody>
      <dsp:txXfrm>
        <a:off x="1717910" y="3959473"/>
        <a:ext cx="6511689" cy="719904"/>
      </dsp:txXfrm>
    </dsp:sp>
    <dsp:sp modelId="{FA00B5CD-ED31-48CF-A3C3-9F2819850833}">
      <dsp:nvSpPr>
        <dsp:cNvPr id="0" name=""/>
        <dsp:cNvSpPr/>
      </dsp:nvSpPr>
      <dsp:spPr>
        <a:xfrm>
          <a:off x="71990" y="4031463"/>
          <a:ext cx="1645920" cy="5759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2B750-0C84-43E6-BEFE-49B1CB7FEC3F}">
      <dsp:nvSpPr>
        <dsp:cNvPr id="0" name=""/>
        <dsp:cNvSpPr/>
      </dsp:nvSpPr>
      <dsp:spPr>
        <a:xfrm>
          <a:off x="1212123" y="373"/>
          <a:ext cx="5805353" cy="9038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spc="-5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Gwella canlyniadau a llesiant pobl, yn ogystal ag effeithlonrwydd ac effeithiolrwydd y gwaith o </a:t>
          </a:r>
          <a:r>
            <a:rPr lang="en-GB" sz="1800" b="1" kern="1200" spc="-5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GB" sz="1800" b="1" kern="1200" spc="-5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800" b="1" kern="1200" spc="-5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ddarparu </a:t>
          </a:r>
          <a:r>
            <a:rPr lang="en-GB" sz="1800" b="1" kern="1200" spc="-5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gwasanaethau trwy gydweithrediad, partneriaeth ac integreiddio</a:t>
          </a:r>
        </a:p>
      </dsp:txBody>
      <dsp:txXfrm>
        <a:off x="1238596" y="26846"/>
        <a:ext cx="5752407" cy="850920"/>
      </dsp:txXfrm>
    </dsp:sp>
    <dsp:sp modelId="{859C3EC8-5092-4377-9360-C21EE8D264E1}">
      <dsp:nvSpPr>
        <dsp:cNvPr id="0" name=""/>
        <dsp:cNvSpPr/>
      </dsp:nvSpPr>
      <dsp:spPr>
        <a:xfrm>
          <a:off x="1201489" y="1050979"/>
          <a:ext cx="815219" cy="81521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7C6529-D3DC-435D-8F61-2BFADFA7EA77}">
      <dsp:nvSpPr>
        <dsp:cNvPr id="0" name=""/>
        <dsp:cNvSpPr/>
      </dsp:nvSpPr>
      <dsp:spPr>
        <a:xfrm>
          <a:off x="2065622" y="1050979"/>
          <a:ext cx="4962488" cy="815219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Gwella gofal a chymorth, gan sicrhau bod gan bobl lais a </a:t>
          </a:r>
          <a:r>
            <a:rPr lang="en-GB" sz="18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rheolaeth</a:t>
          </a:r>
          <a:endParaRPr lang="en-GB" sz="18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05425" y="1090782"/>
        <a:ext cx="4882882" cy="735613"/>
      </dsp:txXfrm>
    </dsp:sp>
    <dsp:sp modelId="{12BCE9A1-CCB3-405E-86FE-9F4EF6DB4938}">
      <dsp:nvSpPr>
        <dsp:cNvPr id="0" name=""/>
        <dsp:cNvSpPr/>
      </dsp:nvSpPr>
      <dsp:spPr>
        <a:xfrm>
          <a:off x="1201489" y="1964025"/>
          <a:ext cx="815219" cy="81521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D28CCE-A6EF-4CA9-92C0-FE97E3ECEA17}">
      <dsp:nvSpPr>
        <dsp:cNvPr id="0" name=""/>
        <dsp:cNvSpPr/>
      </dsp:nvSpPr>
      <dsp:spPr>
        <a:xfrm>
          <a:off x="2065622" y="1964025"/>
          <a:ext cx="4962488" cy="815219"/>
        </a:xfrm>
        <a:prstGeom prst="roundRect">
          <a:avLst>
            <a:gd name="adj" fmla="val 1667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Gwella canlyniadau ac iechyd a </a:t>
          </a:r>
          <a:r>
            <a:rPr lang="en-GB" sz="18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llesiant</a:t>
          </a:r>
          <a:endParaRPr lang="en-GB" sz="18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05425" y="2003828"/>
        <a:ext cx="4882882" cy="735613"/>
      </dsp:txXfrm>
    </dsp:sp>
    <dsp:sp modelId="{B6526A28-2579-4758-8704-59F1516A6B9A}">
      <dsp:nvSpPr>
        <dsp:cNvPr id="0" name=""/>
        <dsp:cNvSpPr/>
      </dsp:nvSpPr>
      <dsp:spPr>
        <a:xfrm>
          <a:off x="1201489" y="2877071"/>
          <a:ext cx="815219" cy="81521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91A906-11EF-4BB2-A6BD-3FF463DA1EFC}">
      <dsp:nvSpPr>
        <dsp:cNvPr id="0" name=""/>
        <dsp:cNvSpPr/>
      </dsp:nvSpPr>
      <dsp:spPr>
        <a:xfrm>
          <a:off x="2065622" y="2877071"/>
          <a:ext cx="4962488" cy="815219"/>
        </a:xfrm>
        <a:prstGeom prst="roundRect">
          <a:avLst>
            <a:gd name="adj" fmla="val 1667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Darparu gofal a chymorth cydgysylltiedig sy’n canolbwyntio ar y </a:t>
          </a:r>
          <a:r>
            <a:rPr lang="en-GB" sz="18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person</a:t>
          </a:r>
          <a:endParaRPr lang="en-GB" sz="18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05425" y="2916874"/>
        <a:ext cx="4882882" cy="735613"/>
      </dsp:txXfrm>
    </dsp:sp>
    <dsp:sp modelId="{769254B0-D6DE-4548-8041-D2423C6B4425}">
      <dsp:nvSpPr>
        <dsp:cNvPr id="0" name=""/>
        <dsp:cNvSpPr/>
      </dsp:nvSpPr>
      <dsp:spPr>
        <a:xfrm>
          <a:off x="1201489" y="3790118"/>
          <a:ext cx="815219" cy="81521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466473-E397-44B2-BABC-F16E2B9C650D}">
      <dsp:nvSpPr>
        <dsp:cNvPr id="0" name=""/>
        <dsp:cNvSpPr/>
      </dsp:nvSpPr>
      <dsp:spPr>
        <a:xfrm>
          <a:off x="2065622" y="3790118"/>
          <a:ext cx="4962488" cy="815219"/>
        </a:xfrm>
        <a:prstGeom prst="roundRect">
          <a:avLst>
            <a:gd name="adj" fmla="val 1667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Defnyddio adnoddau, sgiliau ac arbenigedd yn fwy </a:t>
          </a:r>
          <a:r>
            <a:rPr lang="en-GB" sz="18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effeithiol</a:t>
          </a:r>
          <a:endParaRPr lang="en-GB" sz="18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05425" y="3829921"/>
        <a:ext cx="4882882" cy="7356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558260-5187-48D5-B6C1-562976FAC44A}">
      <dsp:nvSpPr>
        <dsp:cNvPr id="0" name=""/>
        <dsp:cNvSpPr/>
      </dsp:nvSpPr>
      <dsp:spPr>
        <a:xfrm>
          <a:off x="495061" y="645"/>
          <a:ext cx="2262336" cy="13574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/>
            <a:t>O leiaf 1 </a:t>
          </a:r>
          <a:r>
            <a:rPr lang="en-GB" sz="1700" b="1" kern="1200" dirty="0" smtClean="0"/>
            <a:t>aelod </a:t>
          </a:r>
          <a:r>
            <a:rPr lang="en-GB" sz="1700" b="1" kern="1200" dirty="0"/>
            <a:t>o fwrdd </a:t>
          </a:r>
          <a:r>
            <a:rPr lang="en-GB" sz="1700" b="1" kern="1200" dirty="0" smtClean="0"/>
            <a:t>iechyd lleol </a:t>
          </a:r>
          <a:r>
            <a:rPr lang="en-GB" sz="1700" b="1" kern="1200" dirty="0"/>
            <a:t>a </a:t>
          </a:r>
          <a:r>
            <a:rPr lang="en-GB" sz="1700" b="1" kern="1200" dirty="0" smtClean="0"/>
            <a:t/>
          </a:r>
          <a:br>
            <a:rPr lang="en-GB" sz="1700" b="1" kern="1200" dirty="0" smtClean="0"/>
          </a:br>
          <a:r>
            <a:rPr lang="en-GB" sz="1700" b="1" kern="1200" dirty="0" smtClean="0"/>
            <a:t>sefydlodd </a:t>
          </a:r>
          <a:r>
            <a:rPr lang="en-GB" sz="1700" b="1" kern="1200" dirty="0"/>
            <a:t>y Bwrdd</a:t>
          </a:r>
        </a:p>
      </dsp:txBody>
      <dsp:txXfrm>
        <a:off x="495061" y="645"/>
        <a:ext cx="2262336" cy="1357401"/>
      </dsp:txXfrm>
    </dsp:sp>
    <dsp:sp modelId="{2B8B48E5-DBBC-4922-86A2-2506E3B088CC}">
      <dsp:nvSpPr>
        <dsp:cNvPr id="0" name=""/>
        <dsp:cNvSpPr/>
      </dsp:nvSpPr>
      <dsp:spPr>
        <a:xfrm>
          <a:off x="2983631" y="645"/>
          <a:ext cx="2262336" cy="13574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/>
            <a:t>O leiaf 1 aelod </a:t>
          </a:r>
          <a:r>
            <a:rPr lang="en-GB" sz="1700" b="1" kern="1200" dirty="0" smtClean="0"/>
            <a:t>etholedig </a:t>
          </a:r>
          <a:r>
            <a:rPr lang="en-GB" sz="1700" b="1" kern="1200" dirty="0"/>
            <a:t>o’r </a:t>
          </a:r>
          <a:r>
            <a:rPr lang="en-GB" sz="1700" b="1" kern="1200" dirty="0" smtClean="0"/>
            <a:t/>
          </a:r>
          <a:br>
            <a:rPr lang="en-GB" sz="1700" b="1" kern="1200" dirty="0" smtClean="0"/>
          </a:br>
          <a:r>
            <a:rPr lang="en-GB" sz="1700" b="1" kern="1200" dirty="0" smtClean="0"/>
            <a:t>awdurdod lleol </a:t>
          </a:r>
          <a:r>
            <a:rPr lang="en-GB" sz="1700" b="1" kern="1200" dirty="0"/>
            <a:t>a sefydlodd y Bwrdd</a:t>
          </a:r>
        </a:p>
      </dsp:txBody>
      <dsp:txXfrm>
        <a:off x="2983631" y="645"/>
        <a:ext cx="2262336" cy="1357401"/>
      </dsp:txXfrm>
    </dsp:sp>
    <dsp:sp modelId="{7B1AE451-D5AC-4388-9D1F-920536EE8DE8}">
      <dsp:nvSpPr>
        <dsp:cNvPr id="0" name=""/>
        <dsp:cNvSpPr/>
      </dsp:nvSpPr>
      <dsp:spPr>
        <a:xfrm>
          <a:off x="5472201" y="645"/>
          <a:ext cx="2262336" cy="13574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/>
            <a:t>Cyfarwyddwr Gwasanaethau Cymdeithasol pob awdurdod lleol a sefydlodd y Bwrdd</a:t>
          </a:r>
        </a:p>
      </dsp:txBody>
      <dsp:txXfrm>
        <a:off x="5472201" y="645"/>
        <a:ext cx="2262336" cy="1357401"/>
      </dsp:txXfrm>
    </dsp:sp>
    <dsp:sp modelId="{9AE9FFFC-5CFC-4FF5-BBD2-27C15FB8030C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/>
            <a:t>Cynrychiolydd y </a:t>
          </a:r>
          <a:r>
            <a:rPr lang="en-GB" sz="1700" b="1" kern="1200" dirty="0" smtClean="0"/>
            <a:t>bwrdd iechyd lleol </a:t>
          </a:r>
          <a:r>
            <a:rPr lang="en-GB" sz="1700" b="1" kern="1200" dirty="0"/>
            <a:t>a sefydlodd y Bwrdd Partneriaeth</a:t>
          </a:r>
        </a:p>
      </dsp:txBody>
      <dsp:txXfrm>
        <a:off x="495061" y="1584280"/>
        <a:ext cx="2262336" cy="1357401"/>
      </dsp:txXfrm>
    </dsp:sp>
    <dsp:sp modelId="{83B2801C-5DD5-4296-B3CB-647295DFDE34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/>
            <a:t>Cynrychiolwyr y trydydd sector </a:t>
          </a:r>
          <a:br>
            <a:rPr lang="en-GB" sz="1700" b="1" kern="1200" dirty="0"/>
          </a:br>
          <a:r>
            <a:rPr lang="en-GB" sz="1700" b="1" kern="1200" dirty="0"/>
            <a:t>(o leiaf </a:t>
          </a:r>
          <a:r>
            <a:rPr lang="en-GB" sz="1700" b="1" kern="1200" dirty="0" smtClean="0"/>
            <a:t>dau)</a:t>
          </a:r>
          <a:endParaRPr lang="en-GB" sz="1700" b="1" kern="1200" dirty="0"/>
        </a:p>
      </dsp:txBody>
      <dsp:txXfrm>
        <a:off x="2983631" y="1584280"/>
        <a:ext cx="2262336" cy="1357401"/>
      </dsp:txXfrm>
    </dsp:sp>
    <dsp:sp modelId="{306C02D2-3ABA-460D-9BA3-097B64843CF2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/>
            <a:t>O leiaf un cynrychiolydd darparwr gofal</a:t>
          </a:r>
        </a:p>
      </dsp:txBody>
      <dsp:txXfrm>
        <a:off x="5472201" y="1584280"/>
        <a:ext cx="2262336" cy="1357401"/>
      </dsp:txXfrm>
    </dsp:sp>
    <dsp:sp modelId="{A293E04A-A8A3-4724-8C89-CD670BC77D46}">
      <dsp:nvSpPr>
        <dsp:cNvPr id="0" name=""/>
        <dsp:cNvSpPr/>
      </dsp:nvSpPr>
      <dsp:spPr>
        <a:xfrm>
          <a:off x="495061" y="3167916"/>
          <a:ext cx="2262336" cy="13574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/>
            <a:t>Cynrychiolydd pobl ag anghenion gofal a chymorth</a:t>
          </a:r>
        </a:p>
      </dsp:txBody>
      <dsp:txXfrm>
        <a:off x="495061" y="3167916"/>
        <a:ext cx="2262336" cy="1357401"/>
      </dsp:txXfrm>
    </dsp:sp>
    <dsp:sp modelId="{760E7727-9B0E-41C3-8CC0-8428F337C4C9}">
      <dsp:nvSpPr>
        <dsp:cNvPr id="0" name=""/>
        <dsp:cNvSpPr/>
      </dsp:nvSpPr>
      <dsp:spPr>
        <a:xfrm>
          <a:off x="2983631" y="3167916"/>
          <a:ext cx="2262336" cy="13574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/>
            <a:t>Cynrychiolydd gofalwyr</a:t>
          </a:r>
        </a:p>
      </dsp:txBody>
      <dsp:txXfrm>
        <a:off x="2983631" y="3167916"/>
        <a:ext cx="2262336" cy="1357401"/>
      </dsp:txXfrm>
    </dsp:sp>
    <dsp:sp modelId="{61811511-9EAE-461A-92F8-B4DC7D7A4F73}">
      <dsp:nvSpPr>
        <dsp:cNvPr id="0" name=""/>
        <dsp:cNvSpPr/>
      </dsp:nvSpPr>
      <dsp:spPr>
        <a:xfrm>
          <a:off x="5472201" y="3167916"/>
          <a:ext cx="2262336" cy="13574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/>
            <a:t>Partneriaid strategol eraill e.e. </a:t>
          </a:r>
          <a:r>
            <a:rPr lang="en-GB" sz="1700" b="1" kern="1200" dirty="0" smtClean="0"/>
            <a:t>heddlu</a:t>
          </a:r>
          <a:r>
            <a:rPr lang="en-GB" sz="1700" b="1" kern="1200" dirty="0"/>
            <a:t>, </a:t>
          </a:r>
          <a:r>
            <a:rPr lang="en-GB" sz="1700" b="1" kern="1200" dirty="0" smtClean="0"/>
            <a:t>tân</a:t>
          </a:r>
          <a:r>
            <a:rPr lang="en-GB" sz="1700" b="1" kern="1200" dirty="0"/>
            <a:t>, </a:t>
          </a:r>
          <a:r>
            <a:rPr lang="en-GB" sz="1700" b="1" kern="1200" dirty="0" smtClean="0"/>
            <a:t>addysg </a:t>
          </a:r>
          <a:r>
            <a:rPr lang="en-GB" sz="1700" b="1" kern="1200" dirty="0"/>
            <a:t>a </a:t>
          </a:r>
          <a:r>
            <a:rPr lang="en-GB" sz="1700" b="1" kern="1200" dirty="0" smtClean="0"/>
            <a:t>thai</a:t>
          </a:r>
          <a:endParaRPr lang="en-GB" sz="1700" b="1" kern="1200" dirty="0"/>
        </a:p>
      </dsp:txBody>
      <dsp:txXfrm>
        <a:off x="5472201" y="3167916"/>
        <a:ext cx="2262336" cy="13574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036B2-9E8C-47EC-B449-5EFE3497FB74}">
      <dsp:nvSpPr>
        <dsp:cNvPr id="0" name=""/>
        <dsp:cNvSpPr/>
      </dsp:nvSpPr>
      <dsp:spPr>
        <a:xfrm>
          <a:off x="3846653" y="1949330"/>
          <a:ext cx="1500133" cy="1283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Bwrdd Partneriaeth Rhanbarthol</a:t>
          </a:r>
          <a:endParaRPr lang="en-US" sz="12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66342" y="2137331"/>
        <a:ext cx="1060755" cy="907748"/>
      </dsp:txXfrm>
    </dsp:sp>
    <dsp:sp modelId="{8FFE7A76-D559-49C5-952A-64619DB16D54}">
      <dsp:nvSpPr>
        <dsp:cNvPr id="0" name=""/>
        <dsp:cNvSpPr/>
      </dsp:nvSpPr>
      <dsp:spPr>
        <a:xfrm rot="16172743">
          <a:off x="4470818" y="1511879"/>
          <a:ext cx="238167" cy="4390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506826" y="1635414"/>
        <a:ext cx="166717" cy="263431"/>
      </dsp:txXfrm>
    </dsp:sp>
    <dsp:sp modelId="{F7F92272-1A7F-4811-A03A-A04A91B116A6}">
      <dsp:nvSpPr>
        <dsp:cNvPr id="0" name=""/>
        <dsp:cNvSpPr/>
      </dsp:nvSpPr>
      <dsp:spPr>
        <a:xfrm>
          <a:off x="3729721" y="198926"/>
          <a:ext cx="1706377" cy="13010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Byrddau </a:t>
          </a:r>
          <a:r>
            <a:rPr lang="en-GB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gwasanaethau cyhoeddus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79614" y="389463"/>
        <a:ext cx="1206591" cy="919997"/>
      </dsp:txXfrm>
    </dsp:sp>
    <dsp:sp modelId="{F0466DC1-6F10-4B2B-95E6-B234AF97CDA4}">
      <dsp:nvSpPr>
        <dsp:cNvPr id="0" name=""/>
        <dsp:cNvSpPr/>
      </dsp:nvSpPr>
      <dsp:spPr>
        <a:xfrm rot="19130931">
          <a:off x="5177152" y="1735776"/>
          <a:ext cx="294407" cy="4390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88061" y="1852647"/>
        <a:ext cx="206085" cy="263431"/>
      </dsp:txXfrm>
    </dsp:sp>
    <dsp:sp modelId="{16E509B9-0F68-4948-9DBE-ADF8A6EE8927}">
      <dsp:nvSpPr>
        <dsp:cNvPr id="0" name=""/>
        <dsp:cNvSpPr/>
      </dsp:nvSpPr>
      <dsp:spPr>
        <a:xfrm>
          <a:off x="5329302" y="648064"/>
          <a:ext cx="1474948" cy="13168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Cabinetau a </a:t>
          </a:r>
          <a:r>
            <a:rPr lang="en-GB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chraffu awdurdodau lleol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45303" y="840909"/>
        <a:ext cx="1042946" cy="931141"/>
      </dsp:txXfrm>
    </dsp:sp>
    <dsp:sp modelId="{02B594C4-0C55-472C-AFD3-1371B61D8766}">
      <dsp:nvSpPr>
        <dsp:cNvPr id="0" name=""/>
        <dsp:cNvSpPr/>
      </dsp:nvSpPr>
      <dsp:spPr>
        <a:xfrm rot="26217">
          <a:off x="5442823" y="2379014"/>
          <a:ext cx="231446" cy="4390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42824" y="2466560"/>
        <a:ext cx="162012" cy="263431"/>
      </dsp:txXfrm>
    </dsp:sp>
    <dsp:sp modelId="{AC0CD43C-E0BF-4903-8729-CA88C50F4723}">
      <dsp:nvSpPr>
        <dsp:cNvPr id="0" name=""/>
        <dsp:cNvSpPr/>
      </dsp:nvSpPr>
      <dsp:spPr>
        <a:xfrm>
          <a:off x="5783417" y="1991972"/>
          <a:ext cx="1248261" cy="122608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Byrddau </a:t>
          </a:r>
          <a:r>
            <a:rPr lang="en-GB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asiantaeth eraill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66221" y="2171528"/>
        <a:ext cx="882653" cy="866974"/>
      </dsp:txXfrm>
    </dsp:sp>
    <dsp:sp modelId="{14A50FA8-A3F7-4C47-A413-5E69565F6943}">
      <dsp:nvSpPr>
        <dsp:cNvPr id="0" name=""/>
        <dsp:cNvSpPr/>
      </dsp:nvSpPr>
      <dsp:spPr>
        <a:xfrm rot="2663523">
          <a:off x="5126589" y="3005659"/>
          <a:ext cx="235418" cy="4390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36668" y="3068767"/>
        <a:ext cx="164793" cy="263431"/>
      </dsp:txXfrm>
    </dsp:sp>
    <dsp:sp modelId="{DC6E0DA3-72D3-481D-8522-0BDD4B6B351B}">
      <dsp:nvSpPr>
        <dsp:cNvPr id="0" name=""/>
        <dsp:cNvSpPr/>
      </dsp:nvSpPr>
      <dsp:spPr>
        <a:xfrm>
          <a:off x="5162844" y="3211707"/>
          <a:ext cx="1497390" cy="13334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Panel </a:t>
          </a:r>
          <a:r>
            <a:rPr lang="en-GB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dinasyddion </a:t>
          </a:r>
          <a:r>
            <a:rPr lang="en-GB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fforymau eraill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82132" y="3406981"/>
        <a:ext cx="1058814" cy="942867"/>
      </dsp:txXfrm>
    </dsp:sp>
    <dsp:sp modelId="{8953C21C-735C-4056-A053-D7618F75D745}">
      <dsp:nvSpPr>
        <dsp:cNvPr id="0" name=""/>
        <dsp:cNvSpPr/>
      </dsp:nvSpPr>
      <dsp:spPr>
        <a:xfrm rot="5400000">
          <a:off x="4478287" y="3230307"/>
          <a:ext cx="236864" cy="4390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13817" y="3282589"/>
        <a:ext cx="165805" cy="263431"/>
      </dsp:txXfrm>
    </dsp:sp>
    <dsp:sp modelId="{11CBA9B2-DAE2-4F81-AC41-0AF51865458D}">
      <dsp:nvSpPr>
        <dsp:cNvPr id="0" name=""/>
        <dsp:cNvSpPr/>
      </dsp:nvSpPr>
      <dsp:spPr>
        <a:xfrm>
          <a:off x="3949484" y="3679995"/>
          <a:ext cx="1294470" cy="125063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Byrddau iechyd lleol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39055" y="3863146"/>
        <a:ext cx="915328" cy="884330"/>
      </dsp:txXfrm>
    </dsp:sp>
    <dsp:sp modelId="{EDB99E5B-8176-4C6B-B2F3-D75D94A81472}">
      <dsp:nvSpPr>
        <dsp:cNvPr id="0" name=""/>
        <dsp:cNvSpPr/>
      </dsp:nvSpPr>
      <dsp:spPr>
        <a:xfrm rot="8171455">
          <a:off x="3803208" y="3011267"/>
          <a:ext cx="253532" cy="4390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868682" y="3072751"/>
        <a:ext cx="177472" cy="263431"/>
      </dsp:txXfrm>
    </dsp:sp>
    <dsp:sp modelId="{4B9DF891-D50F-4B82-A13A-F0EC181FF06D}">
      <dsp:nvSpPr>
        <dsp:cNvPr id="0" name=""/>
        <dsp:cNvSpPr/>
      </dsp:nvSpPr>
      <dsp:spPr>
        <a:xfrm>
          <a:off x="2411760" y="3268126"/>
          <a:ext cx="1657390" cy="12482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Prosiectau </a:t>
          </a:r>
          <a:r>
            <a:rPr lang="en-GB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cydweithredol rhanbarthol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54479" y="3450921"/>
        <a:ext cx="1171952" cy="882613"/>
      </dsp:txXfrm>
    </dsp:sp>
    <dsp:sp modelId="{CF2661F0-AAC6-4AD0-A14A-B174E247CA63}">
      <dsp:nvSpPr>
        <dsp:cNvPr id="0" name=""/>
        <dsp:cNvSpPr/>
      </dsp:nvSpPr>
      <dsp:spPr>
        <a:xfrm rot="10800000">
          <a:off x="3535539" y="2371679"/>
          <a:ext cx="219853" cy="4390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601495" y="2459490"/>
        <a:ext cx="153897" cy="263431"/>
      </dsp:txXfrm>
    </dsp:sp>
    <dsp:sp modelId="{816718C5-5CCC-42A1-987C-3BB5DFC6233A}">
      <dsp:nvSpPr>
        <dsp:cNvPr id="0" name=""/>
        <dsp:cNvSpPr/>
      </dsp:nvSpPr>
      <dsp:spPr>
        <a:xfrm>
          <a:off x="2084693" y="1936735"/>
          <a:ext cx="1347141" cy="130894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Byrddau </a:t>
          </a:r>
          <a:r>
            <a:rPr lang="en-GB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diogelu rhanbarthol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81977" y="2128425"/>
        <a:ext cx="952573" cy="925560"/>
      </dsp:txXfrm>
    </dsp:sp>
    <dsp:sp modelId="{5D3E6672-47B8-4F8B-88AD-E21B803206B1}">
      <dsp:nvSpPr>
        <dsp:cNvPr id="0" name=""/>
        <dsp:cNvSpPr/>
      </dsp:nvSpPr>
      <dsp:spPr>
        <a:xfrm rot="13241111">
          <a:off x="3717736" y="1741975"/>
          <a:ext cx="293003" cy="4390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795014" y="1858437"/>
        <a:ext cx="205102" cy="263431"/>
      </dsp:txXfrm>
    </dsp:sp>
    <dsp:sp modelId="{FAA5F8FF-5FCB-4F9D-B206-9CDF44082E76}">
      <dsp:nvSpPr>
        <dsp:cNvPr id="0" name=""/>
        <dsp:cNvSpPr/>
      </dsp:nvSpPr>
      <dsp:spPr>
        <a:xfrm>
          <a:off x="2411755" y="720071"/>
          <a:ext cx="1452274" cy="123400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Llywodraethu cyllideb gyfun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24436" y="900786"/>
        <a:ext cx="1026912" cy="8725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78D6F-F14A-4169-A5FC-A66339FF070F}">
      <dsp:nvSpPr>
        <dsp:cNvPr id="0" name=""/>
        <dsp:cNvSpPr/>
      </dsp:nvSpPr>
      <dsp:spPr>
        <a:xfrm>
          <a:off x="0" y="8449"/>
          <a:ext cx="4038600" cy="757647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Sicrhau mynediad at wybodaeth, cyngor a chynhorthwy</a:t>
          </a:r>
        </a:p>
      </dsp:txBody>
      <dsp:txXfrm>
        <a:off x="36985" y="45434"/>
        <a:ext cx="3964630" cy="683677"/>
      </dsp:txXfrm>
    </dsp:sp>
    <dsp:sp modelId="{3FCDA670-1F38-4206-8415-5591B768E76D}">
      <dsp:nvSpPr>
        <dsp:cNvPr id="0" name=""/>
        <dsp:cNvSpPr/>
      </dsp:nvSpPr>
      <dsp:spPr>
        <a:xfrm>
          <a:off x="0" y="777529"/>
          <a:ext cx="4038600" cy="757647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Gweithio gyda phartneriaid i lywio cymunedau lleol</a:t>
          </a:r>
        </a:p>
      </dsp:txBody>
      <dsp:txXfrm>
        <a:off x="36985" y="814514"/>
        <a:ext cx="3964630" cy="683677"/>
      </dsp:txXfrm>
    </dsp:sp>
    <dsp:sp modelId="{98A4491B-816F-4531-BEEE-859275A0FFD1}">
      <dsp:nvSpPr>
        <dsp:cNvPr id="0" name=""/>
        <dsp:cNvSpPr/>
      </dsp:nvSpPr>
      <dsp:spPr>
        <a:xfrm>
          <a:off x="0" y="1546609"/>
          <a:ext cx="4038600" cy="757647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Sicrhau bod yr holl waith yn canolbwyntio ar ganlyniadau</a:t>
          </a:r>
        </a:p>
      </dsp:txBody>
      <dsp:txXfrm>
        <a:off x="36985" y="1583594"/>
        <a:ext cx="3964630" cy="683677"/>
      </dsp:txXfrm>
    </dsp:sp>
    <dsp:sp modelId="{5472CAEB-D860-481C-9BCC-80E8EC22F1D3}">
      <dsp:nvSpPr>
        <dsp:cNvPr id="0" name=""/>
        <dsp:cNvSpPr/>
      </dsp:nvSpPr>
      <dsp:spPr>
        <a:xfrm>
          <a:off x="0" y="2309972"/>
          <a:ext cx="4038600" cy="757647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Gweithio gyda darparwyr i gynyddu arloesedd a thrawsnewid i’r eithaf</a:t>
          </a:r>
        </a:p>
      </dsp:txBody>
      <dsp:txXfrm>
        <a:off x="36985" y="2346957"/>
        <a:ext cx="3964630" cy="683677"/>
      </dsp:txXfrm>
    </dsp:sp>
    <dsp:sp modelId="{11FF82B9-4A88-4573-B5AC-47C2383B87CD}">
      <dsp:nvSpPr>
        <dsp:cNvPr id="0" name=""/>
        <dsp:cNvSpPr/>
      </dsp:nvSpPr>
      <dsp:spPr>
        <a:xfrm>
          <a:off x="0" y="3079052"/>
          <a:ext cx="4038600" cy="757647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Buddsoddi mewn gwasanaethau sy’n cynyddu annibyniaeth i’r eithaf</a:t>
          </a:r>
        </a:p>
      </dsp:txBody>
      <dsp:txXfrm>
        <a:off x="36985" y="3116037"/>
        <a:ext cx="3964630" cy="683677"/>
      </dsp:txXfrm>
    </dsp:sp>
    <dsp:sp modelId="{71BEA808-FF9C-4D1E-85A2-23E9B4B19C78}">
      <dsp:nvSpPr>
        <dsp:cNvPr id="0" name=""/>
        <dsp:cNvSpPr/>
      </dsp:nvSpPr>
      <dsp:spPr>
        <a:xfrm>
          <a:off x="0" y="3848132"/>
          <a:ext cx="4038600" cy="757647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Hyrwyddo a darparu’r agenda les</a:t>
          </a:r>
        </a:p>
      </dsp:txBody>
      <dsp:txXfrm>
        <a:off x="36985" y="3885117"/>
        <a:ext cx="3964630" cy="6836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69C16-E788-4315-9AC7-79637B53FFD3}">
      <dsp:nvSpPr>
        <dsp:cNvPr id="0" name=""/>
        <dsp:cNvSpPr/>
      </dsp:nvSpPr>
      <dsp:spPr>
        <a:xfrm>
          <a:off x="0" y="1566"/>
          <a:ext cx="4402832" cy="1467289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Sicrhau y bydd gwasanaethau’n diwallu anghenion pobl yn eich rhanbarth</a:t>
          </a:r>
        </a:p>
      </dsp:txBody>
      <dsp:txXfrm>
        <a:off x="71627" y="73193"/>
        <a:ext cx="4259578" cy="1324035"/>
      </dsp:txXfrm>
    </dsp:sp>
    <dsp:sp modelId="{526311E4-F03F-49AE-8C94-69B2338D0009}">
      <dsp:nvSpPr>
        <dsp:cNvPr id="0" name=""/>
        <dsp:cNvSpPr/>
      </dsp:nvSpPr>
      <dsp:spPr>
        <a:xfrm>
          <a:off x="0" y="1529336"/>
          <a:ext cx="4402832" cy="1467289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Sicrhau bod lleisiau pobl sydd </a:t>
          </a:r>
          <a:r>
            <a:rPr lang="en-GB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GB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wedi’u </a:t>
          </a:r>
          <a:r>
            <a:rPr lang="en-GB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hallgáu ac sy’n agored i </a:t>
          </a:r>
          <a:r>
            <a:rPr lang="en-GB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GB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niwed </a:t>
          </a:r>
          <a:r>
            <a:rPr lang="en-GB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yn cael eu clywed a hwyluso cyfraniad pobl nad ydynt yn rhan o rwydweithiau a grwpiau </a:t>
          </a:r>
          <a:r>
            <a:rPr lang="en-GB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traddodiadol</a:t>
          </a:r>
          <a:endParaRPr lang="en-GB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627" y="1600963"/>
        <a:ext cx="4259578" cy="1324035"/>
      </dsp:txXfrm>
    </dsp:sp>
    <dsp:sp modelId="{1AE1C815-7011-4182-B200-7E0092DFEBBE}">
      <dsp:nvSpPr>
        <dsp:cNvPr id="0" name=""/>
        <dsp:cNvSpPr/>
      </dsp:nvSpPr>
      <dsp:spPr>
        <a:xfrm>
          <a:off x="0" y="3058673"/>
          <a:ext cx="4402832" cy="1467289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Codi materion, herio rhagdybiaethau ac egluro goblygiadau ymarferol unrhyw newidiadau i </a:t>
          </a:r>
          <a:r>
            <a:rPr lang="en-GB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wasanaethau</a:t>
          </a:r>
          <a:endParaRPr lang="en-GB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627" y="3130300"/>
        <a:ext cx="4259578" cy="13240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85DC4-F6E3-4F9A-A6B2-39DC90BFA830}">
      <dsp:nvSpPr>
        <dsp:cNvPr id="0" name=""/>
        <dsp:cNvSpPr/>
      </dsp:nvSpPr>
      <dsp:spPr>
        <a:xfrm>
          <a:off x="0" y="483412"/>
          <a:ext cx="4638674" cy="579149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Ymgysylltu a gweithio gyda phartneriaid awdurdod lleol ar draws ystod o </a:t>
          </a:r>
          <a:r>
            <a:rPr lang="en-GB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wasanaethau</a:t>
          </a:r>
          <a:endParaRPr lang="en-GB" sz="1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272" y="511684"/>
        <a:ext cx="4582130" cy="522605"/>
      </dsp:txXfrm>
    </dsp:sp>
    <dsp:sp modelId="{9798D467-E498-414F-A099-780B721692F8}">
      <dsp:nvSpPr>
        <dsp:cNvPr id="0" name=""/>
        <dsp:cNvSpPr/>
      </dsp:nvSpPr>
      <dsp:spPr>
        <a:xfrm>
          <a:off x="0" y="1105762"/>
          <a:ext cx="4638674" cy="579149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Llunio lleoedd ar gyfer cynhwysiant, llesiant a chynyddu annibyniaeth i’r </a:t>
          </a:r>
          <a:r>
            <a:rPr lang="en-GB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eithaf</a:t>
          </a:r>
          <a:endParaRPr lang="en-GB" sz="1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272" y="1134034"/>
        <a:ext cx="4582130" cy="522605"/>
      </dsp:txXfrm>
    </dsp:sp>
    <dsp:sp modelId="{99926626-4399-4E06-858A-D8D36444F63D}">
      <dsp:nvSpPr>
        <dsp:cNvPr id="0" name=""/>
        <dsp:cNvSpPr/>
      </dsp:nvSpPr>
      <dsp:spPr>
        <a:xfrm>
          <a:off x="0" y="1728112"/>
          <a:ext cx="4638674" cy="579149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Sicrhau bod yr holl waith yn canolbwyntio ar </a:t>
          </a:r>
          <a:r>
            <a:rPr lang="en-GB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ganlyniadau</a:t>
          </a:r>
          <a:endParaRPr lang="en-GB" sz="1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272" y="1756384"/>
        <a:ext cx="4582130" cy="522605"/>
      </dsp:txXfrm>
    </dsp:sp>
    <dsp:sp modelId="{9B2CBF90-5181-454B-BAC0-356603A5A9FC}">
      <dsp:nvSpPr>
        <dsp:cNvPr id="0" name=""/>
        <dsp:cNvSpPr/>
      </dsp:nvSpPr>
      <dsp:spPr>
        <a:xfrm>
          <a:off x="0" y="2350462"/>
          <a:ext cx="4638674" cy="579149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Gweithio gyda rheolwyr ac uwch staff i fodloni gofynion y </a:t>
          </a:r>
          <a:r>
            <a:rPr lang="en-GB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Ddeddf</a:t>
          </a:r>
          <a:endParaRPr lang="en-GB" sz="1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272" y="2378734"/>
        <a:ext cx="4582130" cy="522605"/>
      </dsp:txXfrm>
    </dsp:sp>
    <dsp:sp modelId="{E0A2A208-FC76-4678-91F8-A5BE4EA516E6}">
      <dsp:nvSpPr>
        <dsp:cNvPr id="0" name=""/>
        <dsp:cNvSpPr/>
      </dsp:nvSpPr>
      <dsp:spPr>
        <a:xfrm>
          <a:off x="0" y="2972812"/>
          <a:ext cx="4638674" cy="579149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Ystyried modelau darparu newydd sy’n seiliedig ar </a:t>
          </a:r>
          <a:r>
            <a:rPr lang="en-GB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dystiolaeth</a:t>
          </a:r>
          <a:endParaRPr lang="en-GB" sz="1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272" y="3001084"/>
        <a:ext cx="4582130" cy="522605"/>
      </dsp:txXfrm>
    </dsp:sp>
    <dsp:sp modelId="{8AB58605-E7BD-44E7-BE30-A3BEEC2532E3}">
      <dsp:nvSpPr>
        <dsp:cNvPr id="0" name=""/>
        <dsp:cNvSpPr/>
      </dsp:nvSpPr>
      <dsp:spPr>
        <a:xfrm>
          <a:off x="0" y="3595162"/>
          <a:ext cx="4638674" cy="579149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Ad-drefnu gwasanaethau i ddiwallu anghenion lleol a lleihau dibyniaeth ar </a:t>
          </a:r>
          <a:r>
            <a:rPr lang="en-GB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wasanaethau</a:t>
          </a:r>
          <a:endParaRPr lang="en-GB" sz="1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272" y="3623434"/>
        <a:ext cx="4582130" cy="52260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F82CE-91B0-4BD0-B737-103E6B37AA0C}">
      <dsp:nvSpPr>
        <dsp:cNvPr id="0" name=""/>
        <dsp:cNvSpPr/>
      </dsp:nvSpPr>
      <dsp:spPr>
        <a:xfrm>
          <a:off x="0" y="2369"/>
          <a:ext cx="5050904" cy="990493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Cydweithredu, cydweithio a cheisio dod o hyd i atebion arloesol ac integredig i ateb </a:t>
          </a:r>
          <a:r>
            <a:rPr lang="en-GB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GB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</a:t>
          </a:r>
          <a:r>
            <a:rPr lang="en-GB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rheoli’r galw am </a:t>
          </a:r>
          <a:r>
            <a:rPr lang="en-GB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wasanaethau</a:t>
          </a:r>
          <a:endParaRPr lang="en-GB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352" y="50721"/>
        <a:ext cx="4954200" cy="893789"/>
      </dsp:txXfrm>
    </dsp:sp>
    <dsp:sp modelId="{28EEEBED-C996-4ED8-B76A-3F3F39B8A11E}">
      <dsp:nvSpPr>
        <dsp:cNvPr id="0" name=""/>
        <dsp:cNvSpPr/>
      </dsp:nvSpPr>
      <dsp:spPr>
        <a:xfrm>
          <a:off x="0" y="1006855"/>
          <a:ext cx="5050904" cy="990493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Annog, comisiynu a darparu gwasanaethau sy’n atal anghenion rhag </a:t>
          </a:r>
          <a:r>
            <a:rPr lang="en-GB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cynyddu</a:t>
          </a:r>
          <a:endParaRPr lang="en-GB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352" y="1055207"/>
        <a:ext cx="4954200" cy="893789"/>
      </dsp:txXfrm>
    </dsp:sp>
    <dsp:sp modelId="{D688CA1E-FA72-4415-A0E7-955C9FEFD23A}">
      <dsp:nvSpPr>
        <dsp:cNvPr id="0" name=""/>
        <dsp:cNvSpPr/>
      </dsp:nvSpPr>
      <dsp:spPr>
        <a:xfrm>
          <a:off x="0" y="2011341"/>
          <a:ext cx="5050904" cy="990493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Cyfuno cronfeydd lle bo hynny’n </a:t>
          </a:r>
          <a:r>
            <a:rPr lang="en-GB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bosibl</a:t>
          </a:r>
          <a:endParaRPr lang="en-GB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352" y="2059693"/>
        <a:ext cx="4954200" cy="893789"/>
      </dsp:txXfrm>
    </dsp:sp>
    <dsp:sp modelId="{B6FE8FFC-399B-478B-A17D-AE53AF2AFD8C}">
      <dsp:nvSpPr>
        <dsp:cNvPr id="0" name=""/>
        <dsp:cNvSpPr/>
      </dsp:nvSpPr>
      <dsp:spPr>
        <a:xfrm>
          <a:off x="0" y="3015827"/>
          <a:ext cx="5050904" cy="990493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Chwilio am gyfryngau darparu newydd a datblygu diwylliannau gwaith sy’n canolbwyntio ar ganlyniadau o fewn eich awdurdodau </a:t>
          </a:r>
          <a:r>
            <a:rPr lang="en-GB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lleol</a:t>
          </a:r>
          <a:endParaRPr lang="en-GB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352" y="3064179"/>
        <a:ext cx="4954200" cy="893789"/>
      </dsp:txXfrm>
    </dsp:sp>
    <dsp:sp modelId="{36E7B1C6-AE6C-4C11-AC7E-11FB04CF589B}">
      <dsp:nvSpPr>
        <dsp:cNvPr id="0" name=""/>
        <dsp:cNvSpPr/>
      </dsp:nvSpPr>
      <dsp:spPr>
        <a:xfrm>
          <a:off x="0" y="4020313"/>
          <a:ext cx="5050904" cy="990493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Gweithio ar draws gwasanaethau i lywio economi leol yn seiliedig ar yr agenda </a:t>
          </a:r>
          <a:r>
            <a:rPr lang="en-GB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lesiant</a:t>
          </a:r>
          <a:endParaRPr lang="en-GB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352" y="4068665"/>
        <a:ext cx="4954200" cy="893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D60AC-584D-4583-862D-4445527FA871}" type="datetimeFigureOut">
              <a:rPr lang="en-GB" smtClean="0"/>
              <a:pPr/>
              <a:t>23/08/2016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9F649-06F9-46AA-A1C9-44D13ED0E1F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912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wis.wales/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info-engine.org.uk/" TargetMode="Externa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66D71-3A5D-49FC-BD65-2596F3D52FCF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364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66D71-3A5D-49FC-BD65-2596F3D52FCF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446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66D71-3A5D-49FC-BD65-2596F3D52FCF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2193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Nodiadau i’r Hwylusydd</a:t>
            </a:r>
            <a:endParaRPr lang="en-GB" sz="12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Mae’n ei gwneud hi’n ofynnol i awdurdodau lleol a byrddau iechyd lleol lunio trefniadau partneriaeth a sefydlu byrddau partneriaeth rhanbarthol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Mae’n ehangu’r ddarpariaeth o gyllid ar gyfer gwasanaethau i oedolion a gofalwyr trwy gytuno ar amcanion ar y cyd a chyfrannu at dalu costau y mae pob partner yn gyfrifol am sicrhau darpariaeth gwasanaethau trwyddynt (nid yw’n darparu ar gyfer dirprwyo</a:t>
            </a:r>
            <a:r>
              <a:rPr lang="en-GB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swyddogaethau sy’n cael eu cwmpasu mewn mannau eraill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66D71-3A5D-49FC-BD65-2596F3D52FCF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520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Nodiadau i’r Hwylusydd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gan fyrddau partneriaeth gyfraniad allweddol o ran dwyn ynghyd bartneriaid allweddol i bennu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fydd darpariaeth integredig gwasanaethau,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gofal a chymorth o’r budd mwyaf i bobl yn eu rhanbarth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751EF-DA39-411E-B685-E7F98F363550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414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/>
              <a:t>Nodiadau i’r Hwylusydd</a:t>
            </a:r>
            <a:endParaRPr lang="en-GB" b="1" baseline="0" dirty="0"/>
          </a:p>
          <a:p>
            <a:endParaRPr lang="en-GB" baseline="0" dirty="0"/>
          </a:p>
          <a:p>
            <a:r>
              <a:rPr lang="en-GB" dirty="0"/>
              <a:t>Mae’r gofynion ar gyfer aelodaeth Byrddau Partneriaeth yn eithaf</a:t>
            </a:r>
            <a:r>
              <a:rPr lang="en-GB" baseline="0" dirty="0"/>
              <a:t> llym. Rhaid i’r aelodau craidd gynnwys:</a:t>
            </a:r>
          </a:p>
          <a:p>
            <a:endParaRPr lang="en-GB" baseline="0" dirty="0"/>
          </a:p>
          <a:p>
            <a:pPr marL="228600" indent="-228600">
              <a:buAutoNum type="alphaLcParenBoth"/>
            </a:pPr>
            <a:r>
              <a:rPr lang="en-GB" dirty="0"/>
              <a:t>o leiaf un aelod etholedig o awdurdod lleol a sefydlodd y bwrdd partneriaeth</a:t>
            </a:r>
            <a:r>
              <a:rPr lang="en-GB" baseline="0" dirty="0"/>
              <a:t> </a:t>
            </a:r>
            <a:r>
              <a:rPr lang="en-GB" baseline="0" dirty="0" smtClean="0"/>
              <a:t>rhanbarthol</a:t>
            </a:r>
            <a:endParaRPr lang="en-GB" dirty="0"/>
          </a:p>
          <a:p>
            <a:pPr marL="228600" indent="-228600">
              <a:buAutoNum type="alphaLcParenBoth"/>
            </a:pPr>
            <a:r>
              <a:rPr lang="en-GB" dirty="0"/>
              <a:t>o leiaf un aelod o </a:t>
            </a:r>
            <a:r>
              <a:rPr lang="en-GB" dirty="0" smtClean="0"/>
              <a:t>fwrdd </a:t>
            </a:r>
            <a:r>
              <a:rPr lang="en-GB" dirty="0"/>
              <a:t>i</a:t>
            </a:r>
            <a:r>
              <a:rPr lang="en-GB" dirty="0" smtClean="0"/>
              <a:t>echyd </a:t>
            </a:r>
            <a:r>
              <a:rPr lang="en-GB" dirty="0"/>
              <a:t>l</a:t>
            </a:r>
            <a:r>
              <a:rPr lang="en-GB" dirty="0" smtClean="0"/>
              <a:t>leol </a:t>
            </a:r>
            <a:r>
              <a:rPr lang="en-GB" dirty="0"/>
              <a:t>a sefydlodd y bwrdd partneriaeth </a:t>
            </a:r>
            <a:r>
              <a:rPr lang="en-GB" dirty="0" smtClean="0"/>
              <a:t>rhanbarthol</a:t>
            </a:r>
            <a:endParaRPr lang="en-GB" dirty="0"/>
          </a:p>
          <a:p>
            <a:pPr marL="228600" indent="-228600">
              <a:buAutoNum type="alphaLcParenBoth"/>
            </a:pPr>
            <a:r>
              <a:rPr lang="en-GB" dirty="0"/>
              <a:t>y sawl a benodwyd fel y cyfarwyddwr gwasanaethau cymdeithasol o dan A</a:t>
            </a:r>
            <a:r>
              <a:rPr lang="en-GB" dirty="0" smtClean="0"/>
              <a:t>dran </a:t>
            </a:r>
            <a:r>
              <a:rPr lang="en-GB" dirty="0"/>
              <a:t>144</a:t>
            </a:r>
            <a:r>
              <a:rPr lang="en-GB" baseline="0" dirty="0"/>
              <a:t> y</a:t>
            </a:r>
            <a:r>
              <a:rPr lang="en-GB" dirty="0"/>
              <a:t> Ddeddf mewn perthynas â phob awdurdod lleol a sefydlodd y bwrdd partneriaeth rhanbarthol, neu ei gynrychiolydd enwebedig</a:t>
            </a:r>
          </a:p>
          <a:p>
            <a:pPr marL="0" indent="0">
              <a:buNone/>
            </a:pPr>
            <a:r>
              <a:rPr lang="en-GB" dirty="0"/>
              <a:t>(ch)</a:t>
            </a:r>
            <a:r>
              <a:rPr lang="en-GB" baseline="0" dirty="0"/>
              <a:t> </a:t>
            </a:r>
            <a:r>
              <a:rPr lang="en-GB" dirty="0"/>
              <a:t>cynrychiolydd</a:t>
            </a:r>
            <a:r>
              <a:rPr lang="en-GB" baseline="0" dirty="0"/>
              <a:t> y </a:t>
            </a:r>
            <a:r>
              <a:rPr lang="en-GB" baseline="0" dirty="0" smtClean="0"/>
              <a:t>bwrdd iechyd lleol </a:t>
            </a:r>
            <a:r>
              <a:rPr lang="en-GB" baseline="0" dirty="0"/>
              <a:t>a sefydlodd y bwrdd partneriaeth rhanbarthol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(d)  dau berson sy’n cynrychioli buddiannau sefydliadau trydydd sector yn yr ardal a gwmpesir gan y bwrdd partneriaeth </a:t>
            </a:r>
            <a:r>
              <a:rPr lang="en-GB" dirty="0" smtClean="0"/>
              <a:t>rhanbarthol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(dd) o leiaf un person sy’n cynrychioli buddiannau darparwyr gofal yn yr ardal a gwmpesir gan y bwrdd partneriaeth </a:t>
            </a:r>
            <a:r>
              <a:rPr lang="en-GB" dirty="0" smtClean="0"/>
              <a:t>rhanbarthol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(e)  un person i gynrychioli pobl ag anghenion gofal a chymorth yn yr ardal a gwmpesir gan y bwrdd partneriaeth </a:t>
            </a:r>
            <a:r>
              <a:rPr lang="en-GB" dirty="0" smtClean="0"/>
              <a:t>rhanbarthol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(f) un person i gynrychioli gofalwyr yn yr ardal a gwmpesir gan y bwrdd partneriaeth </a:t>
            </a:r>
            <a:r>
              <a:rPr lang="en-GB" dirty="0" smtClean="0"/>
              <a:t>rhanbarthol</a:t>
            </a:r>
            <a:endParaRPr lang="en-GB" dirty="0"/>
          </a:p>
          <a:p>
            <a:pPr marL="228600" indent="-228600">
              <a:buAutoNum type="alphaLcParenBoth"/>
            </a:pPr>
            <a:endParaRPr lang="en-GB" dirty="0"/>
          </a:p>
          <a:p>
            <a:pPr marL="0" indent="0">
              <a:buNone/>
            </a:pPr>
            <a:r>
              <a:rPr lang="en-GB" dirty="0"/>
              <a:t>Gall y Byrddau gyfethol pobl eraill i fod yn aelodau o’r Byrddau yn ôl y gofyn, megis </a:t>
            </a:r>
            <a:r>
              <a:rPr lang="en-GB" dirty="0" smtClean="0"/>
              <a:t>partneriaid</a:t>
            </a:r>
            <a:r>
              <a:rPr lang="en-GB" baseline="0" dirty="0" smtClean="0"/>
              <a:t> </a:t>
            </a:r>
            <a:r>
              <a:rPr lang="en-GB" baseline="0" dirty="0"/>
              <a:t>yn yr</a:t>
            </a:r>
            <a:r>
              <a:rPr lang="en-GB" dirty="0"/>
              <a:t> </a:t>
            </a:r>
            <a:r>
              <a:rPr lang="en-GB" dirty="0" smtClean="0"/>
              <a:t>heddlu</a:t>
            </a:r>
            <a:r>
              <a:rPr lang="en-GB" dirty="0"/>
              <a:t>, </a:t>
            </a:r>
            <a:r>
              <a:rPr lang="en-GB" dirty="0" smtClean="0"/>
              <a:t>addysg </a:t>
            </a:r>
            <a:r>
              <a:rPr lang="en-GB" dirty="0"/>
              <a:t>a </a:t>
            </a:r>
            <a:r>
              <a:rPr lang="en-GB" dirty="0" smtClean="0"/>
              <a:t>thân</a:t>
            </a:r>
            <a:r>
              <a:rPr lang="en-GB" baseline="0" dirty="0"/>
              <a:t>. Mae’n bwysig bod trefniadau priodol ar waith ar lefel strategol i ymgysylltu â byrddau a sefydliadau eraill yn ôl yr angen. Gallai’r rhain gynnwys gwahoddiadau i sefydliadau ac unigolion fynd i gyfarfodydd y Bwrdd neu is-grwpiau yn ôl y gofyn.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66D71-3A5D-49FC-BD65-2596F3D52FCF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4691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66D71-3A5D-49FC-BD65-2596F3D52FCF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76981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Nodiadau i’r Hwylusydd</a:t>
            </a:r>
          </a:p>
          <a:p>
            <a:endParaRPr lang="en-GB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Bydd angen i’r Bwrdd bennu meysydd blaenoriaeth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eraill lle mae angen gwasanaethau integredig er mwyn ymateb yn effeithiol i’r asesiad poblogaeth a gynhaliwyd ar y cyd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Dylai hyn gael ei lywio gan farn defnyddwyr gwasanaethau a’r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panel dinasyddion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Dros amser, bydd disgwyl i’r Bwrdd ehangu darpariaeth gwasanaethau integredig y tu hwnt i’r meysydd a nodir uchod. Gellir hefyd diwygio’r canllawiau i ehangu’r meysydd blaenoriaeth yn ôl yr angen.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Trafodaeth bosibl – 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gallech ystyried gofyn a yw cyfranogwyr yn cytuno â’r meysydd blaenoriaeth a nodwyd ar gyfer byrddau partneriaeth rhanbarthol. Allan nhw awgrymu unrhyw feysydd eraill y dylid eu hystyried ar gyfer eu rhanbarth? 	</a:t>
            </a:r>
          </a:p>
          <a:p>
            <a:endParaRPr lang="en-GB" dirty="0"/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66D71-3A5D-49FC-BD65-2596F3D52FCF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97474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Nodiadau i’r Hwylusydd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Mae cronfeydd cyfun mewn perthynas â chartrefi gofal yn ofynnol o 6 Ebrill 2018. Un o fanteision y gronfa gyfun yw y bydd staff awdurdodau lleol ac iechyd a enwir yn y cytundeb yn gallu cael at adnoddau yn y gronfa a phenderfynu sut i’w defnyddio, yn unol â’r broses a gytunir yn lleol rhwng y staff a rheolwr y gronfa gyfun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Rhaid i dîm IFSS gynnwys staff â sgiliau addas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phrofiad o ran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categorïau o achosion y gellir eu hatgyfeirio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iddo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angen staff proffesiynol am gymorth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gweinyddol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Bydd swyddogaethau tîm IFSS yn cael eu cyflawni o dan gyfarwyddyd y Bwrdd Partneriaeth Rhanbarthol.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66D71-3A5D-49FC-BD65-2596F3D52FCF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08472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Nodiadau i’r Hwylusydd</a:t>
            </a:r>
          </a:p>
          <a:p>
            <a:endParaRPr lang="en-GB" dirty="0"/>
          </a:p>
          <a:p>
            <a:pPr>
              <a:spcAft>
                <a:spcPts val="600"/>
              </a:spcAft>
            </a:pPr>
            <a:r>
              <a:rPr lang="en-GB" dirty="0"/>
              <a:t>Ar yr adeg hon, efallai yr hoffech chi archwilio gyda chyfranogwyr beth yw nodweddion integreiddio/gwaith partneriaeth llwyddiannus?</a:t>
            </a:r>
            <a:r>
              <a:rPr lang="en-GB" baseline="0" dirty="0"/>
              <a:t> Er enghraifft:</a:t>
            </a:r>
          </a:p>
          <a:p>
            <a:pPr>
              <a:spcAft>
                <a:spcPts val="600"/>
              </a:spcAft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ea typeface="MS PGothic" pitchFamily="34" charset="-128"/>
              </a:rPr>
              <a:t>Deall a mynd i’r afael â gwrthwynebiad, agweddau negyddol a sinigiaeth ynglŷn â’r </a:t>
            </a:r>
            <a:r>
              <a:rPr lang="en-GB" dirty="0" smtClean="0">
                <a:ea typeface="MS PGothic" pitchFamily="34" charset="-128"/>
              </a:rPr>
              <a:t>newidiadau</a:t>
            </a:r>
            <a:endParaRPr lang="en-GB" dirty="0">
              <a:ea typeface="MS PGothic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ea typeface="MS PGothic" pitchFamily="34" charset="-128"/>
              </a:rPr>
              <a:t>Ceisiwch osgoi canolbwyntio ar </a:t>
            </a:r>
            <a:r>
              <a:rPr lang="en-GB" i="1" dirty="0">
                <a:ea typeface="MS PGothic" pitchFamily="34" charset="-128"/>
              </a:rPr>
              <a:t>brosesau</a:t>
            </a:r>
            <a:r>
              <a:rPr lang="en-GB" dirty="0">
                <a:ea typeface="MS PGothic" pitchFamily="34" charset="-128"/>
              </a:rPr>
              <a:t> a pheidio â mynd i’r afael â’r</a:t>
            </a:r>
            <a:r>
              <a:rPr lang="en-GB" baseline="0" dirty="0">
                <a:ea typeface="MS PGothic" pitchFamily="34" charset="-128"/>
              </a:rPr>
              <a:t> angen i newid </a:t>
            </a:r>
            <a:r>
              <a:rPr lang="en-GB" i="1" baseline="0" dirty="0">
                <a:ea typeface="MS PGothic" pitchFamily="34" charset="-128"/>
              </a:rPr>
              <a:t>diwylliant</a:t>
            </a:r>
            <a:r>
              <a:rPr lang="en-GB" dirty="0">
                <a:ea typeface="MS PGothic" pitchFamily="34" charset="-128"/>
              </a:rPr>
              <a:t> ac </a:t>
            </a:r>
            <a:r>
              <a:rPr lang="en-GB" i="1" dirty="0" smtClean="0">
                <a:ea typeface="MS PGothic" pitchFamily="34" charset="-128"/>
              </a:rPr>
              <a:t>ymarfer</a:t>
            </a:r>
            <a:endParaRPr lang="en-GB" dirty="0">
              <a:ea typeface="MS PGothic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Dod o hyd i </a:t>
            </a:r>
            <a:r>
              <a:rPr lang="en-GB" dirty="0" smtClean="0"/>
              <a:t>werthoedd/tir </a:t>
            </a:r>
            <a:r>
              <a:rPr lang="en-GB" dirty="0"/>
              <a:t>cyffredin a chanolbwyntio ar newid </a:t>
            </a:r>
            <a:r>
              <a:rPr lang="en-GB" i="1" dirty="0"/>
              <a:t>agweddau</a:t>
            </a:r>
            <a:r>
              <a:rPr lang="en-GB" dirty="0"/>
              <a:t> a </a:t>
            </a:r>
            <a:r>
              <a:rPr lang="en-GB" i="1" dirty="0" smtClean="0"/>
              <a:t>chredoau</a:t>
            </a:r>
            <a:r>
              <a:rPr lang="en-GB" i="0" dirty="0" smtClean="0"/>
              <a:t>,</a:t>
            </a:r>
            <a:r>
              <a:rPr lang="en-GB" dirty="0" smtClean="0"/>
              <a:t> </a:t>
            </a:r>
            <a:r>
              <a:rPr lang="en-GB" dirty="0"/>
              <a:t>yn</a:t>
            </a:r>
            <a:r>
              <a:rPr lang="en-GB" baseline="0" dirty="0"/>
              <a:t> ogystal ag</a:t>
            </a:r>
            <a:r>
              <a:rPr lang="en-GB" dirty="0"/>
              <a:t> </a:t>
            </a:r>
            <a:r>
              <a:rPr lang="en-GB" i="1" dirty="0" smtClean="0"/>
              <a:t>ymarfer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Os byddwch chi’n parhau i ofyn y cwestiwn “i ba ddiben?”, byddwch chi’n dychwelyd i ganolbwyntio ar y defnyddiwr gwasanaethau/claf ac yn canfod agendâu</a:t>
            </a:r>
            <a:r>
              <a:rPr lang="en-GB" baseline="0" dirty="0"/>
              <a:t> a gwrthwynebiadau eraill</a:t>
            </a:r>
            <a:r>
              <a:rPr lang="en-GB" dirty="0"/>
              <a:t>. Budd pwy sydd o ddiddordeb i chi?</a:t>
            </a:r>
            <a:endParaRPr lang="en-US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66D71-3A5D-49FC-BD65-2596F3D52FCF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7894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Nodiadau i’r Hwylusydd</a:t>
            </a:r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Trafodaeth bosibl – 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gallech chi ystyried gofyn i’r cyfranogwyr pwy yw’r rhanddeiliaid allweddol y bydd angen i’r Bwrdd ymgysylltu â nhw cyn dangos y sleid hon.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66D71-3A5D-49FC-BD65-2596F3D52FCF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298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Nodiadau i'r Hwylusydd</a:t>
            </a:r>
          </a:p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Rhaglen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gymorth ac adnoddau yw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Deall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Ddeddf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Cafodd ei datblygu i gynorthwyo arweinwyr strategol ac uwch reolwyr, yn cynnwys Byrddau Partneriaeth Rhanbarthol, i weithredu Deddf Gwasanaethau Cymdeithasol a Llesiant (Cymru)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(y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Ddeddf).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66D71-3A5D-49FC-BD65-2596F3D52FCF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9809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Nodiadau i’r Hwylusydd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Bydd angen i’r Bwrdd sicrhau bod gwasanaethau ac adnoddau yn cael eu defnyddio yn y ffordd fwyaf effeithiol ac effeithlon i alluogi hyn. Bydd hefyd yn gwneud cyfraniad allweddol at oruchwylio a llywodraethu trefniadau partneriaeth. Gyda’r symud tuag at gyllidebau ac adnoddau cyfun, mae’n hollbwysig bod trefniadau llywodraethu ac atebolrwydd effeithiol ar waith.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66D71-3A5D-49FC-BD65-2596F3D52FCF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10654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Nodiadau</a:t>
            </a:r>
            <a:r>
              <a:rPr lang="en-US" b="1" baseline="0" dirty="0"/>
              <a:t> i’r Hwylusydd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Gofynnwch i’r cyfranogwyr, mewn parau neu grwpiau bach, ystyried yr amrywiaeth o ffactorau a restrir ar y sleid</a:t>
            </a:r>
            <a:r>
              <a:rPr lang="en-US" baseline="0" dirty="0"/>
              <a:t>. Yn hytrach na gofyn i bob grŵp ystyried </a:t>
            </a:r>
            <a:r>
              <a:rPr lang="en-US" i="1" baseline="0" dirty="0"/>
              <a:t>pob</a:t>
            </a:r>
            <a:r>
              <a:rPr lang="en-US" baseline="0" dirty="0"/>
              <a:t> pwynt bwled, gallech ddynodi un neu ddau o’r pwyntiau i bob grŵp i leihau dyblygu a sicrhau digon o amser i roi sylw manwl i bob pwynt.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66D71-3A5D-49FC-BD65-2596F3D52FCF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5732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Nodiadau i’r Hwylusydd</a:t>
            </a:r>
          </a:p>
          <a:p>
            <a:endParaRPr lang="en-GB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Adran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yn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rhoi dyletswydd ar awdurdodau lleol a 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byrddau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echyd lleol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asesu anghenion gofal a chymorth y boblogaeth, gan gynnwys anghenion gofalwyr am gymorth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Fel rhan o’r asesiad poblogaeth hwn, rhaid i awdurdodau lleol a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byrddau iechyd lleol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nodi ystod a lefel y gwasanaethau ataliol sydd eu hangen i ddiwallu’r anghenion gofal a chymorth a nodir.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Mae’n ofynnol i awdurdodau lleol gynnal asesiad o ddigonolrwydd y ddarpariaeth gofal a chymorth yn yr ardal</a:t>
            </a:r>
            <a:r>
              <a:rPr lang="en-GB" dirty="0" smtClean="0"/>
              <a:t>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66D71-3A5D-49FC-BD65-2596F3D52FCF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59742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66D71-3A5D-49FC-BD65-2596F3D52FCF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4112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/>
              <a:t>Nodiadau i’r Hwylusydd</a:t>
            </a:r>
          </a:p>
          <a:p>
            <a:endParaRPr lang="en-GB" b="1" dirty="0"/>
          </a:p>
          <a:p>
            <a:r>
              <a:rPr lang="en-GB" b="0" dirty="0"/>
              <a:t>Mae</a:t>
            </a:r>
            <a:r>
              <a:rPr lang="en-GB" b="0" baseline="0" dirty="0"/>
              <a:t> Llywodraeth Cymru wedi cyflwyno pecyn cymorth gwerth £14 miliwn i helpu awdurdodau lleol i wneud y newidiadau mawr sydd eu hangen yn y system iechyd a gofal cymdeithasol – i sicrhau parodrwydd y gweithlu ac i godi ymwybyddiaeth y cyhoedd o’r newidiadau yn y Ddeddf</a:t>
            </a:r>
            <a:r>
              <a:rPr lang="en-GB" b="0" dirty="0"/>
              <a:t>.</a:t>
            </a:r>
          </a:p>
          <a:p>
            <a:endParaRPr lang="en-GB" b="0" dirty="0"/>
          </a:p>
          <a:p>
            <a:r>
              <a:rPr lang="en-GB" b="0" dirty="0"/>
              <a:t>Bydd </a:t>
            </a:r>
            <a:r>
              <a:rPr lang="en-GB" b="1" dirty="0"/>
              <a:t>System</a:t>
            </a:r>
            <a:r>
              <a:rPr lang="en-GB" b="1" baseline="0" dirty="0"/>
              <a:t> Gwybodaeth Gofal Cymunedol Cymru (WCCIS) 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 helpu’r integreiddio rhwng iechyd a gofal cymdeithasol ar draws pob ffin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Er enghraifft, bydd yn galluogi awdurdodau lleol a gwasanaethau iechyd i rannu cofnodion gofal ac optimeiddio gwasanaethau ledled Cymru.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Bydd WCCIS yn sail i: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Ofal sy’n canolbwyntio ar y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Gwaith integredig ar draws iechyd a gofal cymdeithasol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Ansawdd a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iogelwch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Effeithiolrwydd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Modelau gwasanaeth a deddfwriaeth newydd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Effeithlonrwydd trwy waith symudol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None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Gwefan chwilio am wasanaethau cymunedol lle gall unrhyw un weld pa wasanaethau sydd ar gael yn ei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ardal leol yw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b="1" u="none" dirty="0">
                <a:hlinkClick r:id="rId3"/>
              </a:rPr>
              <a:t>Dewis</a:t>
            </a:r>
            <a:r>
              <a:rPr lang="en-GB" dirty="0"/>
              <a:t>. Gwefan debyg ar gyfer cael gwybodaeth</a:t>
            </a:r>
            <a:r>
              <a:rPr lang="en-GB" baseline="0" dirty="0"/>
              <a:t> am wasanaethau cymunedol yw</a:t>
            </a:r>
            <a:r>
              <a:rPr lang="en-GB" dirty="0"/>
              <a:t> </a:t>
            </a:r>
            <a:r>
              <a:rPr lang="en-GB" b="1" dirty="0">
                <a:hlinkClick r:id="rId4"/>
              </a:rPr>
              <a:t>Infoengine</a:t>
            </a:r>
            <a:r>
              <a:rPr lang="en-GB" dirty="0"/>
              <a:t>, a fydd </a:t>
            </a:r>
            <a:r>
              <a:rPr lang="en-GB" dirty="0" smtClean="0"/>
              <a:t>yn</a:t>
            </a:r>
            <a:r>
              <a:rPr lang="en-GB" baseline="0" dirty="0"/>
              <a:t> </a:t>
            </a:r>
            <a:r>
              <a:rPr lang="en-GB" dirty="0" smtClean="0"/>
              <a:t>rhannu </a:t>
            </a:r>
            <a:r>
              <a:rPr lang="en-GB" dirty="0"/>
              <a:t>dolen gyda Dewis i sicrhau bod defnyddwyr y ddau yn cael y wybodaeth gywir.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66D71-3A5D-49FC-BD65-2596F3D52FCF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46164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Nodiadau’r Hwylusydd</a:t>
            </a:r>
          </a:p>
          <a:p>
            <a:endParaRPr lang="en-GB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Diben y cynllun gweithredu rhanbarthol yw darparu trosolwg o’r ffrydiau gwaith, y penderfyniadau allweddol a’r cerrig milltir sy’n ofynnol er mwyn rhoi’r Ddeddf ar waith.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66D71-3A5D-49FC-BD65-2596F3D52FCF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7854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Nodiadau i’r Hwylusydd</a:t>
            </a:r>
          </a:p>
          <a:p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Ystod yr un mor</a:t>
            </a:r>
            <a:r>
              <a:rPr lang="en-GB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amrywiol o gyfraniadau y bydd angen i bob partner eu gwneud; yn amrywio</a:t>
            </a:r>
            <a:r>
              <a:rPr lang="en-GB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o gyflawni gofynion statudol penodol i arbenigedd, adborth a chyngor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dirty="0"/>
          </a:p>
          <a:p>
            <a:r>
              <a:rPr lang="en-GB" dirty="0"/>
              <a:t>Dywedwch wrth y gynulleidfa y byddwch chi’n trafod</a:t>
            </a:r>
            <a:r>
              <a:rPr lang="en-GB" baseline="0" dirty="0"/>
              <a:t> </a:t>
            </a:r>
            <a:r>
              <a:rPr lang="en-GB" dirty="0"/>
              <a:t>rôl pob </a:t>
            </a:r>
            <a:r>
              <a:rPr lang="en-GB" baseline="0" dirty="0"/>
              <a:t>‘partner’ yn ei dro.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66D71-3A5D-49FC-BD65-2596F3D52FCF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7329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66D71-3A5D-49FC-BD65-2596F3D52FCF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9087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66D71-3A5D-49FC-BD65-2596F3D52FCF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0849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66D71-3A5D-49FC-BD65-2596F3D52FCF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822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Nodiadau i'r Hwylusydd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Mae’r adnoddau hyn yn berthnasol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i’r holl bartneriaid sydd ynghlwm â sicrhau bod y Ddeddf yn gweithio’n effeithiol ledled Cymru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66D71-3A5D-49FC-BD65-2596F3D52FCF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7371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66D71-3A5D-49FC-BD65-2596F3D52FCF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9291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Nodiadau i’r Hwylusydd</a:t>
            </a:r>
          </a:p>
          <a:p>
            <a:endParaRPr lang="en-GB" dirty="0"/>
          </a:p>
          <a:p>
            <a:r>
              <a:rPr lang="en-GB" dirty="0"/>
              <a:t>Mae’n ofynnol i awdurdodau lleol hyrwyddo gwasanaethau gofal a chymorth  a gwasanaethau ataliol</a:t>
            </a:r>
            <a:r>
              <a:rPr lang="en-GB" baseline="0" dirty="0"/>
              <a:t> </a:t>
            </a:r>
            <a:r>
              <a:rPr lang="en-GB" dirty="0"/>
              <a:t>a ddarperir gan fentrau cymdeithasol, cwmnïau cydweithredol, sefydliadau dan arweiniad defnyddwyr a sefydliadau’r trydydd sector.</a:t>
            </a:r>
          </a:p>
          <a:p>
            <a:endParaRPr lang="en-GB" dirty="0"/>
          </a:p>
          <a:p>
            <a:r>
              <a:rPr lang="en-GB" dirty="0"/>
              <a:t>Mae sefydliadau’r trydydd sector yn ffynonellau data gwerthfawr sy’n gallu helpu awdurdodau lleol i lywio eu darpariaeth leol. Yn ogystal, bydd rhaid i bob awdurdod lleol gynhyrchu asesiad poblogaeth. Mae sefydliadau’r sector gwirfoddol yn gallu gwneud cyfraniad pwysig sy’n helpu i nodi anghenion poblogaethau lleol. Yn aml, mae gan y trydydd</a:t>
            </a:r>
            <a:r>
              <a:rPr lang="en-GB" baseline="0" dirty="0"/>
              <a:t> sector lawer iawn o wybodaeth am anghenion sydd heb eu diwallu – gwybodaeth sydd prin yn cael ei defnyddio mor eang ag y gellid ei ddefnyddio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66D71-3A5D-49FC-BD65-2596F3D52FCF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1643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66D71-3A5D-49FC-BD65-2596F3D52FCF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76545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Nodiadau i’r Hwylusydd</a:t>
            </a:r>
          </a:p>
          <a:p>
            <a:endParaRPr lang="en-GB" dirty="0"/>
          </a:p>
          <a:p>
            <a:r>
              <a:rPr lang="en-GB" dirty="0"/>
              <a:t>Er y bydd y Byrddau Partneriaeth Rhanbarthol yn darparu’r</a:t>
            </a:r>
            <a:r>
              <a:rPr lang="en-GB" baseline="0" dirty="0"/>
              <a:t> cyfeiriad strategol ar gyfer trawsnewid gwasanaethau cymdeithasol yn eu meysydd penodol, yn ymarferol bydd angen i lawer o randdeiliaid gyfrannu at ddylunio, datblygu a darparu gwasanaethau lleol. Nid yw’n ymarferol i bob rhanddeiliad gymryd rhan yn rheolaidd, ac ni ddisgwylir i gynrychiolwyr gofalwyr neu bobl ag anghenion gofal a chymorth allu cynrychioli safbwyntiau a phrofiadau poblogaethau lleol.</a:t>
            </a:r>
          </a:p>
          <a:p>
            <a:endParaRPr lang="en-GB" baseline="0" dirty="0"/>
          </a:p>
          <a:p>
            <a:r>
              <a:rPr lang="en-GB" baseline="0" dirty="0"/>
              <a:t>Felly, cyfrifoldeb y Bwrdd yw meithrin ymgysylltu trwy’r rhwydwaith o drefniadau neu fforymau sy’n bodoli’n barod yn lleol neu drwy ddatblygu rhwydweithiau ac ati newydd yn ôl y gofyn. Bydd mapio cysylltiadau a threfniadau llywodraethu lleol yn allweddol i allu’r Byrddau Partneriaeth Rhanbarthol i arwain a dylanwadu ar drawsnewid.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66D71-3A5D-49FC-BD65-2596F3D52FCF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7410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49" y="4343145"/>
            <a:ext cx="5722474" cy="41150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50"/>
              </a:spcBef>
            </a:pPr>
            <a:r>
              <a:rPr lang="en-GB" altLang="en-US" b="1" dirty="0">
                <a:latin typeface="Arial" pitchFamily="34" charset="0"/>
                <a:ea typeface="ＭＳ Ｐゴシック" pitchFamily="34" charset="-128"/>
                <a:cs typeface="Lucida Sans Unicode" pitchFamily="34" charset="0"/>
              </a:rPr>
              <a:t>Nodiadau i’r Hwylusydd</a:t>
            </a:r>
            <a:endParaRPr lang="en-GB" altLang="en-US" b="1" baseline="0" dirty="0">
              <a:latin typeface="Arial" pitchFamily="34" charset="0"/>
              <a:ea typeface="ＭＳ Ｐゴシック" pitchFamily="34" charset="-128"/>
              <a:cs typeface="Lucida Sans Unicode" pitchFamily="34" charset="0"/>
            </a:endParaRPr>
          </a:p>
          <a:p>
            <a:pPr>
              <a:spcBef>
                <a:spcPts val="450"/>
              </a:spcBef>
            </a:pPr>
            <a:endParaRPr lang="en-GB" altLang="en-US" b="1" baseline="0" dirty="0">
              <a:latin typeface="Arial" pitchFamily="34" charset="0"/>
              <a:ea typeface="ＭＳ Ｐゴシック" pitchFamily="34" charset="-128"/>
              <a:cs typeface="Lucida Sans Unicode" pitchFamily="34" charset="0"/>
            </a:endParaRPr>
          </a:p>
          <a:p>
            <a:pPr>
              <a:spcBef>
                <a:spcPts val="450"/>
              </a:spcBef>
            </a:pPr>
            <a:r>
              <a:rPr lang="en-GB" altLang="en-US" b="1" baseline="0" dirty="0">
                <a:latin typeface="Arial" pitchFamily="34" charset="0"/>
                <a:ea typeface="ＭＳ Ｐゴシック" pitchFamily="34" charset="-128"/>
                <a:cs typeface="Lucida Sans Unicode" pitchFamily="34" charset="0"/>
              </a:rPr>
              <a:t>Trafodaeth bosibl </a:t>
            </a:r>
            <a:r>
              <a:rPr lang="en-GB" altLang="en-US" b="1" dirty="0">
                <a:latin typeface="Arial" pitchFamily="34" charset="0"/>
                <a:ea typeface="ＭＳ Ｐゴシック" pitchFamily="34" charset="-128"/>
                <a:cs typeface="Lucida Sans Unicode" pitchFamily="34" charset="0"/>
              </a:rPr>
              <a:t>– </a:t>
            </a:r>
            <a:r>
              <a:rPr lang="en-GB" altLang="en-US" b="0" dirty="0">
                <a:latin typeface="Arial" pitchFamily="34" charset="0"/>
                <a:ea typeface="ＭＳ Ｐゴシック" pitchFamily="34" charset="-128"/>
                <a:cs typeface="Lucida Sans Unicode" pitchFamily="34" charset="0"/>
              </a:rPr>
              <a:t>gofynnwch</a:t>
            </a:r>
            <a:r>
              <a:rPr lang="en-GB" altLang="en-US" b="0" baseline="0" dirty="0">
                <a:latin typeface="Arial" pitchFamily="34" charset="0"/>
                <a:ea typeface="ＭＳ Ｐゴシック" pitchFamily="34" charset="-128"/>
                <a:cs typeface="Lucida Sans Unicode" pitchFamily="34" charset="0"/>
              </a:rPr>
              <a:t> i’r gynulleidfa beth sy’n hyrwyddo cydweithrediad a phartneriaeth effeithiol</a:t>
            </a:r>
            <a:r>
              <a:rPr lang="en-GB" altLang="en-US" dirty="0">
                <a:latin typeface="Arial" pitchFamily="34" charset="0"/>
                <a:ea typeface="ＭＳ Ｐゴシック" pitchFamily="34" charset="-128"/>
                <a:cs typeface="Lucida Sans Unicode" pitchFamily="34" charset="0"/>
              </a:rPr>
              <a:t>? Beth ydych chi’n ei wneud i gyflawni hyn? Yna dangoswch y pwyntiau bwled ar y sleid hwn</a:t>
            </a:r>
            <a:r>
              <a:rPr lang="en-GB" altLang="en-US" baseline="0" dirty="0">
                <a:latin typeface="Arial" pitchFamily="34" charset="0"/>
                <a:ea typeface="ＭＳ Ｐゴシック" pitchFamily="34" charset="-128"/>
                <a:cs typeface="Lucida Sans Unicode" pitchFamily="34" charset="0"/>
              </a:rPr>
              <a:t>.</a:t>
            </a:r>
            <a:endParaRPr lang="en-GB" altLang="en-US" dirty="0">
              <a:latin typeface="Arial" pitchFamily="34" charset="0"/>
              <a:ea typeface="ＭＳ Ｐゴシック" pitchFamily="34" charset="-128"/>
              <a:cs typeface="Lucida Sans Unicode" pitchFamily="34" charset="0"/>
            </a:endParaRPr>
          </a:p>
          <a:p>
            <a:pPr>
              <a:spcBef>
                <a:spcPts val="450"/>
              </a:spcBef>
            </a:pPr>
            <a:endParaRPr lang="en-GB" altLang="en-US" dirty="0">
              <a:latin typeface="Arial" pitchFamily="34" charset="0"/>
              <a:ea typeface="ＭＳ Ｐゴシック" pitchFamily="34" charset="-128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8624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Nodiadau i’r Hwylusydd</a:t>
            </a:r>
            <a:endParaRPr lang="en-GB" sz="12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Awgrymwch drafodaeth 15 munud mewn parau neu grwpiau bach. Efallai yr hoffech chi ystyried grwpio cyfranogwyr yn ôl sefydliad os oes mwy nag un aelod yn bresennol o bob un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Neilltuwch amser i gael adborth gan bob grŵp yn ei dro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Dewch â’r cyflwyniad i ben trwy atgoffa cyfranogwyr o nodau Rhan 9 ar gyfer unigolion a’r newid diwylliannol tuag at ffordd newydd o weithio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Atgyfnerthwch y neges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“gwneud pethau’n wahanol”,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sef newid y system gofal a chymorth.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66D71-3A5D-49FC-BD65-2596F3D52FCF}" type="slidenum">
              <a:rPr lang="en-GB" smtClean="0"/>
              <a:pPr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3192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Nodiadau i'r Hwylusydd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Mae’r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set lawn o ddeunyddiau yn cynnwys 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pum modiwl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gyd.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Modiwl 1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rhoi cyflwyniad cyffredinol i’r Ddeddf ac mae’n berthnasol i’r holl bartneriaid sy’n ymwneud â sicrhau bod y Ddeddf yn gweithio’n effeithiol ledled Cymru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+mj-lt"/>
              <a:buNone/>
            </a:pP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</a:t>
            </a: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Modiwlau 2, 3 a 4 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wedi’u llunio’n benodol i gynorthwyo Byrddau Partneriaeth Rhanbarthol.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Maen nhw’n rhoi sylw i </a:t>
            </a: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rolau a chyfrifoldebau asiantaethau partner 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wrth gyflawni nodau ac amcanion y Ddeddf a’r tasgau arwain cysylltiedig yn cynnwys gwella </a:t>
            </a: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gwaith partneriaeth ac integreiddio, rheoli trawsnewid, newid diwylliant ac integreiddio 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sicrhau mai pobl yw ffocws eu gofal a’u cymorth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</a:t>
            </a: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Modiwl 5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 gyfer arweinwyr sy’n gweithio yn y system iechyd a gofal cymdeithasol ehangach yng Nghymru, ac yn benodol, </a:t>
            </a:r>
            <a:r>
              <a:rPr lang="en-GB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 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rhai sy’n aelodau o Fyrddau Partneriaeth Rhanbarthol.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751EF-DA39-411E-B685-E7F98F363550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727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Nodiadau i'r Hwylusydd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pob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modiwl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 cynnwys set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sleidiau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PowerPoint sydd wedi’u bwriadu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fod yn ‘adnoddau’ annibynnol. Maen nhw wedi’u hysgrifennu ar gyfer hwyluswyr dysgu ac maen nhw’n cynnwys awgrymiadau ar gyfer trafodaethau grŵp, pwyntiau myfyrio ac enghreifftiau y gall hwyluswyr eu defnyddio naill ai yn eu cyfanrwydd neu ddefnyddio’u crebwyll i ddewis a dethol o’u plith wrth lunio rhaglen ddysgu yn seiliedig ar y cyflwyniad PowerPoint.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66D71-3A5D-49FC-BD65-2596F3D52FCF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607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Nodiadau i'r Hwylusydd</a:t>
            </a:r>
          </a:p>
          <a:p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Mae rhagor o wybodaeth</a:t>
            </a:r>
            <a:r>
              <a:rPr lang="en-GB" baseline="0" dirty="0"/>
              <a:t> ac adnoddau i’w cael ar y ddwy wefan hyn.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66D71-3A5D-49FC-BD65-2596F3D52FCF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876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Nodiadau i’r Hwylusydd</a:t>
            </a:r>
          </a:p>
          <a:p>
            <a:r>
              <a:rPr lang="en-GB" b="1" dirty="0"/>
              <a:t>	</a:t>
            </a:r>
          </a:p>
          <a:p>
            <a:r>
              <a:rPr lang="en-GB" dirty="0"/>
              <a:t>Cofiwch atgoffa cyfranogwyr mai trosolwg o Ran 9 o’r Ddeddf</a:t>
            </a:r>
            <a:r>
              <a:rPr lang="en-GB" baseline="0" dirty="0"/>
              <a:t> yw hwn</a:t>
            </a:r>
            <a:r>
              <a:rPr lang="en-GB" dirty="0"/>
              <a:t>.</a:t>
            </a:r>
          </a:p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Trafodaeth bosibl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Beth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yw diben y sesiwn hyfforddi hon i chi? Beth ydych chi’n gobeithio fydd yn wahanol o ganlyniad i’r hyfforddiant hwn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Mae’n beth da gweld pwy sydd yn yr ystafell ar ddechrau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’r sesiwn – eu cefndir 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proffesiynol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eu rôl a’u sefydliad. Gall y cwestiynau uchod eich helpu i ddeall cymhelliant cyfranogwyr. Mae’n bwysig annog pobl i feddwl am: eu cymhelliant personol (beth maen nhw am ei newid a pham), eu cyfrifoldebau, a’r cymorth sydd ar gael yn eu gweithle i’w helpu i ddefnyddio’r dysgu hwn.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66D71-3A5D-49FC-BD65-2596F3D52FCF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1711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Nodiadau i'r Hwylusydd</a:t>
            </a:r>
          </a:p>
          <a:p>
            <a:endParaRPr lang="en-GB" dirty="0"/>
          </a:p>
          <a:p>
            <a:r>
              <a:rPr lang="en-GB" dirty="0"/>
              <a:t>Rhowch amlinelliad byr o’r hyn fydd</a:t>
            </a:r>
            <a:r>
              <a:rPr lang="en-GB" baseline="0" dirty="0"/>
              <a:t> yn cael sylw ym Modiwl Dau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66D71-3A5D-49FC-BD65-2596F3D52FCF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117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Nodiadau i’r Hwylusydd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Cofiwch atgoffa’r gynulleidfa fod 11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i’r Ddeddf.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Efallai y bydd unigolion, eu teuluoedd a gofalwyr angen gofal a/neu gymorth gan fwy nag un gweithiwr proffesiynol neu sefydliad. Os felly, dylai’r gofal a’r cymorth a dderbynnir gael ei gydgysylltu a’i ddarparu’n effeithiol i ddiwallu eu hanghenion penodol. Diben Rhan 9 o’r Ddeddf yw sicrhau bod trefniadau cydweithredu a phartneriaeth ar waith i alluogi hyn.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66D71-3A5D-49FC-BD65-2596F3D52FCF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26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B443-4B24-4B71-8262-2CB2E590B18C}" type="datetimeFigureOut">
              <a:rPr lang="en-GB" smtClean="0"/>
              <a:pPr/>
              <a:t>23/08/2016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3C4A-D24B-46B4-98F1-D9672491E6C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B443-4B24-4B71-8262-2CB2E590B18C}" type="datetimeFigureOut">
              <a:rPr lang="en-GB" smtClean="0"/>
              <a:pPr/>
              <a:t>23/08/2016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3C4A-D24B-46B4-98F1-D9672491E6C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B443-4B24-4B71-8262-2CB2E590B18C}" type="datetimeFigureOut">
              <a:rPr lang="en-GB" smtClean="0"/>
              <a:pPr/>
              <a:t>23/08/2016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3C4A-D24B-46B4-98F1-D9672491E6C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051720" y="2564904"/>
            <a:ext cx="6696744" cy="3168352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>
              <a:defRPr sz="36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B443-4B24-4B71-8262-2CB2E590B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23/08/2016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3C4A-D24B-46B4-98F1-D9672491E6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B443-4B24-4B71-8262-2CB2E590B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23/08/2016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3C4A-D24B-46B4-98F1-D9672491E6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B443-4B24-4B71-8262-2CB2E590B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23/08/2016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3C4A-D24B-46B4-98F1-D9672491E6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B443-4B24-4B71-8262-2CB2E590B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23/08/2016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3C4A-D24B-46B4-98F1-D9672491E6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B443-4B24-4B71-8262-2CB2E590B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23/08/2016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3C4A-D24B-46B4-98F1-D9672491E6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B443-4B24-4B71-8262-2CB2E590B18C}" type="datetimeFigureOut">
              <a:rPr lang="en-GB" smtClean="0"/>
              <a:pPr/>
              <a:t>23/08/2016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3C4A-D24B-46B4-98F1-D9672491E6C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B443-4B24-4B71-8262-2CB2E590B18C}" type="datetimeFigureOut">
              <a:rPr lang="en-GB" smtClean="0"/>
              <a:pPr/>
              <a:t>23/08/2016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3C4A-D24B-46B4-98F1-D9672491E6C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B443-4B24-4B71-8262-2CB2E590B18C}" type="datetimeFigureOut">
              <a:rPr lang="en-GB" smtClean="0"/>
              <a:pPr/>
              <a:t>23/08/2016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3C4A-D24B-46B4-98F1-D9672491E6C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B443-4B24-4B71-8262-2CB2E590B18C}" type="datetimeFigureOut">
              <a:rPr lang="en-GB" smtClean="0"/>
              <a:pPr/>
              <a:t>23/08/2016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3C4A-D24B-46B4-98F1-D9672491E6C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B443-4B24-4B71-8262-2CB2E590B18C}" type="datetimeFigureOut">
              <a:rPr lang="en-GB" smtClean="0"/>
              <a:pPr/>
              <a:t>23/08/2016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3C4A-D24B-46B4-98F1-D9672491E6C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B443-4B24-4B71-8262-2CB2E590B18C}" type="datetimeFigureOut">
              <a:rPr lang="en-GB" smtClean="0"/>
              <a:pPr/>
              <a:t>23/08/2016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3C4A-D24B-46B4-98F1-D9672491E6C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B443-4B24-4B71-8262-2CB2E590B18C}" type="datetimeFigureOut">
              <a:rPr lang="en-GB" smtClean="0"/>
              <a:pPr/>
              <a:t>23/08/2016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3C4A-D24B-46B4-98F1-D9672491E6C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B443-4B24-4B71-8262-2CB2E590B18C}" type="datetimeFigureOut">
              <a:rPr lang="en-GB" smtClean="0"/>
              <a:pPr/>
              <a:t>23/08/2016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53C4A-D24B-46B4-98F1-D9672491E6C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5B443-4B24-4B71-8262-2CB2E590B18C}" type="datetimeFigureOut">
              <a:rPr lang="en-GB" smtClean="0"/>
              <a:pPr/>
              <a:t>23/08/2016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53C4A-D24B-46B4-98F1-D9672491E6C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5B443-4B24-4B71-8262-2CB2E590B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23/08/2016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53C4A-D24B-46B4-98F1-D9672491E6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5B443-4B24-4B71-8262-2CB2E590B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23/08/2016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53C4A-D24B-46B4-98F1-D9672491E6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5B443-4B24-4B71-8262-2CB2E590B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23/08/2016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53C4A-D24B-46B4-98F1-D9672491E6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5B443-4B24-4B71-8262-2CB2E590B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23/08/2016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53C4A-D24B-46B4-98F1-D9672491E6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5B443-4B24-4B71-8262-2CB2E590B18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23/08/2016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53C4A-D24B-46B4-98F1-D9672491E6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22.jpg"/><Relationship Id="rId4" Type="http://schemas.openxmlformats.org/officeDocument/2006/relationships/image" Target="../media/image23.png"/><Relationship Id="rId9" Type="http://schemas.microsoft.com/office/2007/relationships/diagramDrawing" Target="../diagrams/drawin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9.png"/><Relationship Id="rId9" Type="http://schemas.microsoft.com/office/2007/relationships/diagramDrawing" Target="../diagrams/drawing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9.png"/><Relationship Id="rId9" Type="http://schemas.microsoft.com/office/2007/relationships/diagramDrawing" Target="../diagrams/drawing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34.png"/><Relationship Id="rId4" Type="http://schemas.openxmlformats.org/officeDocument/2006/relationships/diagramData" Target="../diagrams/data6.xml"/><Relationship Id="rId9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openxmlformats.org/officeDocument/2006/relationships/image" Target="../media/image34.png"/><Relationship Id="rId4" Type="http://schemas.openxmlformats.org/officeDocument/2006/relationships/diagramData" Target="../diagrams/data7.xml"/><Relationship Id="rId9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10" Type="http://schemas.openxmlformats.org/officeDocument/2006/relationships/image" Target="../media/image34.png"/><Relationship Id="rId4" Type="http://schemas.openxmlformats.org/officeDocument/2006/relationships/image" Target="../media/image37.png"/><Relationship Id="rId9" Type="http://schemas.microsoft.com/office/2007/relationships/diagramDrawing" Target="../diagrams/drawing8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10" Type="http://schemas.openxmlformats.org/officeDocument/2006/relationships/image" Target="../media/image34.png"/><Relationship Id="rId4" Type="http://schemas.openxmlformats.org/officeDocument/2006/relationships/diagramData" Target="../diagrams/data9.xml"/><Relationship Id="rId9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10" Type="http://schemas.openxmlformats.org/officeDocument/2006/relationships/image" Target="../media/image34.png"/><Relationship Id="rId4" Type="http://schemas.openxmlformats.org/officeDocument/2006/relationships/diagramData" Target="../diagrams/data11.xml"/><Relationship Id="rId9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10" Type="http://schemas.openxmlformats.org/officeDocument/2006/relationships/image" Target="../media/image34.png"/><Relationship Id="rId4" Type="http://schemas.openxmlformats.org/officeDocument/2006/relationships/diagramData" Target="../diagrams/data13.xml"/><Relationship Id="rId9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jp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ssiacymru.org.uk/home.php?page_id=8914&amp;langSwitch=cym" TargetMode="External"/><Relationship Id="rId5" Type="http://schemas.openxmlformats.org/officeDocument/2006/relationships/hyperlink" Target="http://www.ccwales.org.uk/getting-in-on-the-act-hub/" TargetMode="External"/><Relationship Id="rId4" Type="http://schemas.openxmlformats.org/officeDocument/2006/relationships/hyperlink" Target="http://www.cgcymru.org.uk/hyb-deall-y-ddeddf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437656" y="-30480"/>
            <a:ext cx="6648530" cy="1722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628800"/>
            <a:ext cx="9144000" cy="7860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Adnoddau i </a:t>
            </a:r>
            <a:r>
              <a:rPr lang="en-GB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arweinwyr</a:t>
            </a:r>
            <a:endParaRPr lang="en-GB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52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Cynnwys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Trosolwg o ofynion Rhan 9 o Ddeddf Gwasanaethau Cymdeithasol a Llesiant (Cymru)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Rolau a chyfrifoldebau’r Bwrdd Partneriaeth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Rhanbarthol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Cyfraniadau sefydliadau partner at roi’r Ddeddf ar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waith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6BEB963A-8BEF-4CEE-96B7-2734AD593D9D}" type="slidenum">
              <a:rPr lang="en-GB" smtClean="0"/>
              <a:pPr algn="r">
                <a:defRPr/>
              </a:pPr>
              <a:t>10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9997" y="365126"/>
            <a:ext cx="34469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Image result for conten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2630"/>
            <a:ext cx="504056" cy="67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39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Beth mae ‘Rhan 9’ yn ceisio’i </a:t>
            </a:r>
            <a:b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gyflawni?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ts val="4000"/>
              </a:lnSpc>
              <a:buNone/>
            </a:pP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4000"/>
              </a:lnSpc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Mwy o gydweithrediad rhwng sefydliadau sy’n gweithio gyda phobl sydd ag anghenion gofal a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chymorth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000"/>
              </a:lnSpc>
            </a:pP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6BEB963A-8BEF-4CEE-96B7-2734AD593D9D}" type="slidenum">
              <a:rPr lang="en-GB" smtClean="0"/>
              <a:pPr algn="r">
                <a:defRPr/>
              </a:pPr>
              <a:t>11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31"/>
            <a:ext cx="4303776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6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47"/>
          <a:stretch>
            <a:fillRect/>
          </a:stretch>
        </p:blipFill>
        <p:spPr bwMode="auto">
          <a:xfrm>
            <a:off x="0" y="0"/>
            <a:ext cx="1650652" cy="97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43818"/>
            <a:ext cx="8229600" cy="1012974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Beth mae ‘Rhan 9’ yn ceisio’i </a:t>
            </a:r>
            <a:b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gyflawni?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305467"/>
              </p:ext>
            </p:extLst>
          </p:nvPr>
        </p:nvGraphicFramePr>
        <p:xfrm>
          <a:off x="457200" y="1916832"/>
          <a:ext cx="8229600" cy="4605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6BEB963A-8BEF-4CEE-96B7-2734AD593D9D}" type="slidenum">
              <a:rPr lang="en-GB" smtClean="0"/>
              <a:pPr algn="r">
                <a:defRPr/>
              </a:pPr>
              <a:t>12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31"/>
            <a:ext cx="4303776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1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108" y="2162625"/>
            <a:ext cx="8079920" cy="399754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Dyletswydd ar awdurdodau lleol i wneud trefniadau i hyrwyddo cydweithrediad â’u partneriaid perthnasol ac eraill, mewn perthynas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ag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oedolion ag anghenion gofal a chymorth, gofalwyr a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phlant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Dyletswydd ar bartneriaid perthnasol i gydweithredu a darparu gwybodaeth i awdurdodau lleol at ddiben eu swyddogaethau gwasanaethau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cymdeithasol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Hyrwyddo integreiddio gofal a chymorth gyda gwasanaethau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iechyd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Darparu ar gyfer trefniadau partneriaeth rhwng awdurdodau lleol a byrddau iechyd lleol ar gyfer cyflawni eu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swyddogaethau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Rhoi pwerau gwneud rheoliadau i Weinidogion Cymru fel y gallant wneud trefniadau partneriaeth ffurfiol a’r defnydd o gronfeydd cyfun yn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ofynnol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BEB963A-8BEF-4CEE-96B7-2734AD593D9D}" type="slidenum">
              <a:rPr lang="en-GB" sz="1800" smtClean="0">
                <a:solidFill>
                  <a:schemeClr val="tx1"/>
                </a:solidFill>
              </a:rPr>
              <a:pPr/>
              <a:t>13</a:t>
            </a:fld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07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1" y="2482519"/>
            <a:ext cx="1861025" cy="248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Sut?</a:t>
            </a:r>
            <a:b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Byrddau Partneriaeth Rhanbarthol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2348880"/>
            <a:ext cx="5987008" cy="3777283"/>
          </a:xfrm>
        </p:spPr>
        <p:txBody>
          <a:bodyPr vert="horz" lIns="91440" tIns="45720" rIns="91440" bIns="45720" rtlCol="0">
            <a:noAutofit/>
          </a:bodyPr>
          <a:lstStyle/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Bwrdd Partneriaeth Rhanbarthol Gwent</a:t>
            </a: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Bwrdd Partneriaeth Rhanbarthol y Gogledd</a:t>
            </a: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Bwrdd Partneriaeth Rhanbarthol Caerdydd a’r Fro</a:t>
            </a: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Bwrdd Partneriaeth Rhanbarthol Bae’r Gorllewin</a:t>
            </a: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Bwrdd Partneriaeth Rhanbarthol Cwm Taf</a:t>
            </a: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Bwrdd Partneriaeth Rhanbarthol y Gorllewin </a:t>
            </a: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Bwrdd Partneriaeth Rhanbarthol Powys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6BEB963A-8BEF-4CEE-96B7-2734AD593D9D}" type="slidenum">
              <a:rPr lang="en-GB" smtClean="0"/>
              <a:pPr algn="r"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125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2" y="72008"/>
            <a:ext cx="573528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3417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Bydd Byrddau Partneriaeth Rhanbarthol...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6BEB963A-8BEF-4CEE-96B7-2734AD593D9D}" type="slidenum">
              <a:rPr lang="en-GB" smtClean="0"/>
              <a:pPr algn="r">
                <a:defRPr/>
              </a:pPr>
              <a:t>15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23528" y="1916832"/>
            <a:ext cx="4038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.. yn rheoli a datblygu gwasanaethau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sicrhau cynllunio strategol a gwaith partneriaeth rhwng awdurdodau lleol a b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yrddau iechyd lleol,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 sicrhau bod gwasanaethau, gofal a chymorth effeithiol ar waith i ddiwallu anghenion y boblogaeth yn y ffordd orau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bosibl 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 descr="C:\Users\Usha\AppData\Local\Microsoft\Windows\Temporary Internet Files\Content.IE5\0ELAYO8E\15678-illustration-of-a-cartoon-speech-bubble-pv[1]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2003425"/>
            <a:ext cx="4644008" cy="42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002730" y="2667196"/>
            <a:ext cx="36840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“Fi sy’n cynllunio fy ngofal, gyda phobl yn gweithio gyda’i gilydd i fy neall i, fy nheulu, a gofalwr/gofalwyr yn rhoi rheolaeth i mi, ac yn dod â gwasanaethau ynghyd i gyflawni’r canlyniadau sy’n bwysig i mi.”</a:t>
            </a:r>
          </a:p>
        </p:txBody>
      </p:sp>
    </p:spTree>
    <p:extLst>
      <p:ext uri="{BB962C8B-B14F-4D97-AF65-F5344CB8AC3E}">
        <p14:creationId xmlns:p14="http://schemas.microsoft.com/office/powerpoint/2010/main" val="207849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2" y="72008"/>
            <a:ext cx="573528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Aelodau’r Bwrdd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511169"/>
              </p:ext>
            </p:extLst>
          </p:nvPr>
        </p:nvGraphicFramePr>
        <p:xfrm>
          <a:off x="457200" y="199938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6BEB963A-8BEF-4CEE-96B7-2734AD593D9D}" type="slidenum">
              <a:rPr lang="en-GB" smtClean="0"/>
              <a:pPr algn="r"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43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2" y="72008"/>
            <a:ext cx="573528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52128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Cyfrifoldebau’r Bwrdd</a:t>
            </a:r>
            <a:b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Gwella canlyniadau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Autofit/>
          </a:bodyPr>
          <a:lstStyle/>
          <a:p>
            <a:pPr lvl="1">
              <a:spcBef>
                <a:spcPts val="1000"/>
              </a:spcBef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000"/>
              </a:spcBef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Ymateb i’r asesiad poblogaeth a gynhaliwyd yn unol ag A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dran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14 y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Ddeddf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000"/>
              </a:spcBef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Gweithredu’r cynlluniau ar gyfer pob un o’r ardaloedd awdurdod lleol a gwmpesir gan y bwrdd y mae hi’n ofynnol i awdurdodau lleol a byrddau iechyd lleol eu paratoi a’u cyhoeddi o dan A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dran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14A y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Ddeddf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000"/>
              </a:spcBef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Sicrhau bod cyrff partneriaeth yn darparu adnoddau digonol ar gyfer y trefniadau partneriaeth, yn unol â’u pwerau o dan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Adran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167 y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Ddeddf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000"/>
              </a:spcBef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Hyrwyddo sefydlu cronfeydd cyfun lle bo hynny’n briodol.</a:t>
            </a: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6BEB963A-8BEF-4CEE-96B7-2734AD593D9D}" type="slidenum">
              <a:rPr lang="en-GB" smtClean="0"/>
              <a:pPr algn="r"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703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2" y="72008"/>
            <a:ext cx="573528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1560" y="557808"/>
            <a:ext cx="807524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Cyfrifoldebau’r Bwrdd</a:t>
            </a:r>
            <a:b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Blaenoriaethu integreiddio </a:t>
            </a:r>
            <a:r>
              <a:rPr lang="en-GB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 </a:t>
            </a:r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gyfer...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Autofit/>
          </a:bodyPr>
          <a:lstStyle/>
          <a:p>
            <a:pPr lvl="1">
              <a:spcBef>
                <a:spcPts val="1000"/>
              </a:spcBef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pobl hŷn ag anghenion cymhleth a chyflyrau hirdymor, gan gynnwys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dementia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000"/>
              </a:spcBef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pobl ag anableddau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dysgu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000"/>
              </a:spcBef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gofalwyr, gan gynnwys gofalwyr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ifainc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000"/>
              </a:spcBef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gwasanaethau integredig cymorth i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deuluoedd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000"/>
              </a:spcBef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plant ag anghenion cymhleth oherwydd anabledd, salwch neu broblemau iechyd meddwl. Mae hyn yn cynnwys trefniadau pontio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wasanaethau plant i wasanaethau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oedolion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963A-8BEF-4CEE-96B7-2734AD593D9D}" type="slidenum">
              <a:rPr lang="en-GB" sz="1800" smtClean="0">
                <a:solidFill>
                  <a:schemeClr val="tx1"/>
                </a:solidFill>
              </a:rPr>
              <a:pPr/>
              <a:t>18</a:t>
            </a:fld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81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2" y="72008"/>
            <a:ext cx="573528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Cyfrifoldebau’r Bwrdd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lvl="0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Cronfeydd cyfun ar gyfer cyflawni swyddogaethau llety cartref gofal a chymorth i deuluoedd, ynghyd â swyddogaethau a gyflawnir ar y cyd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ganlyniad i asesiad a gynhelir o dan A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dran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14 y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Ddeddf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Arweinyddiaeth ar rannu gwybodaeth yn effeithiol i wella darpariaeth gwasanaethau, gofal a chymorth, gyda’r defnydd o dechnoleg a systemau cyffredin yn sail i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hynny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Canolbwyntio ar ymyrraeth gynnar ac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atal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Cydgrynhoi Gwasanaethau Integredig Cymorth i Deuluoedd (IFSS)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6BEB963A-8BEF-4CEE-96B7-2734AD593D9D}" type="slidenum">
              <a:rPr lang="en-GB" smtClean="0"/>
              <a:pPr algn="r">
                <a:defRPr/>
              </a:pPr>
              <a:t>19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67522" y="112296"/>
            <a:ext cx="4038621" cy="1475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60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Modiwl </a:t>
            </a:r>
            <a:r>
              <a:rPr lang="en-GB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dau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3140968"/>
            <a:ext cx="9144000" cy="2985195"/>
          </a:xfrm>
        </p:spPr>
        <p:txBody>
          <a:bodyPr/>
          <a:lstStyle/>
          <a:p>
            <a:pPr algn="ctr"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Cydweithrediad a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Phartneriaeth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67063" y="-219673"/>
            <a:ext cx="3327083" cy="2785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2" y="72008"/>
            <a:ext cx="573528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angen i’r Bwrdd ddeall...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sut y gellir trawsnewid iechyd a gwasanaethau cymdeithasol trwy wasanaethau ymyrryd yn gynt ac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atal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pa fodelau gofal newydd sy’n gallu diwallu anghenion poblogaethau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lleol orau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sut y gall newid y system gyfan a llunio lleoedd gefnogi’r agenda lesiant – yn hytrach na gwasanaethau neu becynnau gofal unigol yn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unig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sut i herio rhanddeiliaid mewn ffordd adeiladol i gefnogi dulliau seiliedig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ar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dystiolaeth o roi gofal a chymorth sy’n diwallu anghenion pobl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leol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6BEB963A-8BEF-4CEE-96B7-2734AD593D9D}" type="slidenum">
              <a:rPr lang="en-GB" smtClean="0"/>
              <a:pPr algn="r"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493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2" y="72008"/>
            <a:ext cx="573528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Rhanddeiliaid allweddol? 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418641"/>
              </p:ext>
            </p:extLst>
          </p:nvPr>
        </p:nvGraphicFramePr>
        <p:xfrm>
          <a:off x="0" y="1700808"/>
          <a:ext cx="9144000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09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57808"/>
            <a:ext cx="8147248" cy="114300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Darparu adnoddau i’r bwrdd a’r </a:t>
            </a:r>
            <a:b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bartneriaeth ehangach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Efallai y bydd angen lefelau uwch o weithgarwch ar lefel ranbarthol: </a:t>
            </a: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Datblygu a monitro’r cynllun gweithredu rhanbarthol ac adrodd arno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Lywodraeth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Cymru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Arwain a chydgysylltu prosiectau a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rhaglenni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Cymorth gweinyddol i ddarparu’r cynllun ac i’r swyddogion arweiniol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seilwaith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Gwerthuso ac adrodd i’r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ICF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Adrodd a bod yn atebol mewn perthynas â’r Grant Cyflawni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Trawsnewid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Cymorth gweinyddol i’r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Bwrdd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Negeseuon cyfathrebu ar gyfer y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Bwrdd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2" y="72008"/>
            <a:ext cx="573528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83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8307" cy="68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Trafodaeth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Pa drefniadau Bwrdd a phartneriaeth ehangach sydd eu hangen i sicrhau y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gallwch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chi fodloni gofynion cyfreithiol y Ddeddf a chyflawni agendâu cyffredin partneriaid o ran: </a:t>
            </a:r>
          </a:p>
          <a:p>
            <a:pPr lvl="1">
              <a:spcBef>
                <a:spcPts val="1000"/>
              </a:spcBef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Aelodaeth y Bwrdd?</a:t>
            </a:r>
          </a:p>
          <a:p>
            <a:pPr lvl="1">
              <a:spcBef>
                <a:spcPts val="1000"/>
              </a:spcBef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Cwmpas, ffocws, cylch gorchwyl?</a:t>
            </a:r>
          </a:p>
          <a:p>
            <a:pPr lvl="1">
              <a:spcBef>
                <a:spcPts val="1000"/>
              </a:spcBef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Cyfrifoldebau penderfynu?</a:t>
            </a:r>
          </a:p>
          <a:p>
            <a:pPr lvl="1">
              <a:spcBef>
                <a:spcPts val="1000"/>
              </a:spcBef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Cysylltiadau â chyrff eraill gan gynnwys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byrddau gwasanaethau cyhoeddus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cabinetau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byrddau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>
              <a:spcBef>
                <a:spcPts val="1000"/>
              </a:spcBef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Materion sofraniaeth – ble mae penderfyniadau’n cael eu gwneud?</a:t>
            </a:r>
          </a:p>
          <a:p>
            <a:pPr lvl="1">
              <a:spcBef>
                <a:spcPts val="1000"/>
              </a:spcBef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Rheoli rhaglenni a phrosiectau </a:t>
            </a:r>
          </a:p>
          <a:p>
            <a:pPr lvl="1">
              <a:spcBef>
                <a:spcPts val="1000"/>
              </a:spcBef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Logisteg y Bwrdd, gan gynnwys cadeirio, mynychder, cworwm, gwasanaethu?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6BEB963A-8BEF-4CEE-96B7-2734AD593D9D}" type="slidenum">
              <a:rPr lang="en-GB" smtClean="0"/>
              <a:pPr algn="r"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92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07524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Blaenoriaethau mwyaf </a:t>
            </a:r>
            <a:r>
              <a:rPr lang="en-GB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dybryd </a:t>
            </a:r>
            <a:r>
              <a:rPr lang="en-GB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Bwrdd</a:t>
            </a:r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Ddeddf a r</a:t>
            </a:r>
            <a:r>
              <a:rPr lang="en-GB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heoliadau 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Asesiad poblogaeth rhanbarthol trylwyr gyda chynlluniau cyffredin ar gyfer gweithio ar draws asiantaethau i ddiwallu anghenion yn fwy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effeithiol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Trefniadau partneriaeth rhanbarthol gydag adnoddau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digonol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Gwybodaeth, cyngor a chymorth o ansawdd gwell i’r cyhoedd i’w helpu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wneud dewisiadau da am iechyd, llesiant a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gofal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Ystod ehangach o wasanaethau cymunedol, llesiant ac ataliol, yn enwedig trwy fentrau cymdeithasol, gyda’r nod o gefnogi llesiant pobl yn y gymuned. Gwasanaethau cymorth cynnar mwy effeithiol i’r rhai sy’n dechrau mynd i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drafferthion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Perthynas fwy adeiladol ac aeddfed gyda’r sectorau annibynnol, gan gynnwys dadansoddiad o ddigonolrwydd y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farchnad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6" y="72008"/>
            <a:ext cx="606238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92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6" y="72008"/>
            <a:ext cx="606238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07524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Blaenoriaethau mwyaf </a:t>
            </a:r>
            <a:r>
              <a:rPr lang="en-GB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dybryd </a:t>
            </a:r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Bwrdd</a:t>
            </a:r>
            <a:r>
              <a:rPr lang="en-GB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en-GB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Ddeddf a Rheoliadau</a:t>
            </a:r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Asesiadau a chofnodion mwy cyfannol a chymesur, llai o fiwrocratiaeth. Asesiadau mewn partneriaeth, yn seiliedig ar sefyllfa gyffredinol yr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unigolyn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Trefniadau diogelu rhanbarthol cryfach ar gyfer plant ac oedolion a dyletswyddau ar weithwyr proffesiynol i roi gwybod am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amheuon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Gofynion eiriolaeth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cliriach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Mwy o gyllidebau cyfun a gwasanaethau integredig ar draws iechyd a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gofal cymdeithasol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Symleiddio’r gwaith o rannu gwybodaeth ar draws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asiantaethau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Sicrhau bod newidiadau’n cael eu gwneud ledled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Cymru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93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3568" cy="66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Blaenoriaethau mwyaf </a:t>
            </a:r>
            <a:r>
              <a:rPr lang="en-GB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dybryd </a:t>
            </a:r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Bwrdd</a:t>
            </a:r>
            <a:b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Cyflawni Trawsnewid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Mae blaenoriaethau ar gyfer 2016-17 yn cynnwys: </a:t>
            </a: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Fframwaith rheoli perfformiad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Cyflwyno WCCIS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Cyflwyno Dewis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Datblygu ymhellach y broses ac ymarfer mewn perthynas ag asesu, meini prawf cymhwystra, cynllunio gofal, a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gwybodaeth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cyngor a chynhorthwy</a:t>
            </a: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Datblygu gwasanaethau ataliol, comisiynu a mentrau cymdeithasol newydd sy’n ymateb i’r asesiad o anghenion y boblogaeth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Strategaeth a chynllun dysgu a datblygu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Asiantau/hyrwyddwyr newid ymarfer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Ymgysylltu â dinasyddion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4" descr="Image result for blue pound sign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67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58586" cy="81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Blaenoriaethau a chynllunio lleol</a:t>
            </a:r>
            <a:r>
              <a:rPr lang="en-GB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Bydd angen i’r Bwrdd gytuno ar gynllun gweithredu rhanbarthol sy’n mynd i’r afael â gofynion y Ddeddf, yn sicrhau’r Grant Cyflawni Trawsnewid ac yn bodloni’ch blaenoriaethau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lleol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Bydd rhaid iddo ystyried prosiectau sydd ar waith a blaenoriaethau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newydd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Sut mae angen datblygu hyn? 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Beth ddylai’r penawdau allweddol fod?</a:t>
            </a: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11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Rhoi’r Ddeddf ar waith</a:t>
            </a:r>
            <a:b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Rôl partneriaid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Autofit/>
          </a:bodyPr>
          <a:lstStyle/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Bwrdd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echyd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leol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Pobl ag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nghenion gofal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chymorth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Aelodau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etholedig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Cyfarwyddwyr Gwasanaethau Cymdeithasol</a:t>
            </a: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Partneriaid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strategol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(e.e.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heddlu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addysg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hamdden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gwasanaethau ambiwlans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ac ati)</a:t>
            </a: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trydydd sector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Darparwyr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gofal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Gofalwyr</a:t>
            </a: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Image result for business partne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" y="42418"/>
            <a:ext cx="487708" cy="6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22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Rôl partneriaid</a:t>
            </a:r>
            <a:b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Bwrdd </a:t>
            </a:r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echyd lleol</a:t>
            </a:r>
            <a:endParaRPr lang="en-GB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6BEB963A-8BEF-4CEE-96B7-2734AD593D9D}" type="slidenum">
              <a:rPr lang="en-GB" smtClean="0"/>
              <a:pPr algn="r">
                <a:defRPr/>
              </a:pPr>
              <a:t>29</a:t>
            </a:fld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051127812"/>
              </p:ext>
            </p:extLst>
          </p:nvPr>
        </p:nvGraphicFramePr>
        <p:xfrm>
          <a:off x="611560" y="2060848"/>
          <a:ext cx="40386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052" y="3141906"/>
            <a:ext cx="2178862" cy="1544022"/>
          </a:xfrm>
          <a:prstGeom prst="rect">
            <a:avLst/>
          </a:prstGeom>
        </p:spPr>
      </p:pic>
      <p:pic>
        <p:nvPicPr>
          <p:cNvPr id="11" name="Picture 2" descr="Image result for business partner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" y="42418"/>
            <a:ext cx="487708" cy="6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97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Trosolwg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766666"/>
              </p:ext>
            </p:extLst>
          </p:nvPr>
        </p:nvGraphicFramePr>
        <p:xfrm>
          <a:off x="467544" y="20608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6BEB963A-8BEF-4CEE-96B7-2734AD593D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9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539552" y="485800"/>
            <a:ext cx="7560840" cy="1143000"/>
          </a:xfrm>
        </p:spPr>
        <p:txBody>
          <a:bodyPr>
            <a:noAutofit/>
          </a:bodyPr>
          <a:lstStyle/>
          <a:p>
            <a:pPr algn="l">
              <a:tabLst>
                <a:tab pos="261938" algn="l"/>
              </a:tabLst>
            </a:pPr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Rôl partneriaid</a:t>
            </a:r>
            <a:b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 ag anghenion gofal a chymorth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042538"/>
              </p:ext>
            </p:extLst>
          </p:nvPr>
        </p:nvGraphicFramePr>
        <p:xfrm>
          <a:off x="395536" y="1988840"/>
          <a:ext cx="440283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6BEB963A-8BEF-4CEE-96B7-2734AD593D9D}" type="slidenum">
              <a:rPr lang="en-GB" smtClean="0"/>
              <a:pPr algn="r">
                <a:defRPr/>
              </a:pPr>
              <a:t>30</a:t>
            </a:fld>
            <a:endParaRPr lang="en-GB" dirty="0"/>
          </a:p>
        </p:txBody>
      </p:sp>
      <p:sp>
        <p:nvSpPr>
          <p:cNvPr id="8" name="AutoShape 4" descr="Image result for service users in health and social care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2290" name="Picture 2" descr="Image result for service users in health and social care + voic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052" y="3112181"/>
            <a:ext cx="2071688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business partner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" y="42418"/>
            <a:ext cx="487708" cy="6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25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Rôl partneriaid</a:t>
            </a:r>
            <a:b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Aelodau </a:t>
            </a:r>
            <a:r>
              <a:rPr lang="en-GB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etholedig</a:t>
            </a:r>
            <a:endParaRPr lang="en-GB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 descr="C:\Users\Usha\AppData\Local\Microsoft\Windows\Temporary Internet Files\Content.IE5\6IQ6V7E6\StubWales[1]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2276872"/>
            <a:ext cx="2870854" cy="351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600602129"/>
              </p:ext>
            </p:extLst>
          </p:nvPr>
        </p:nvGraphicFramePr>
        <p:xfrm>
          <a:off x="251520" y="1916832"/>
          <a:ext cx="4638675" cy="4657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Picture 2" descr="Image result for business partner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" y="42418"/>
            <a:ext cx="487708" cy="6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85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Rôl partneriaid</a:t>
            </a:r>
            <a:b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Cyfarwyddwyr Gwasanaethau </a:t>
            </a:r>
            <a:r>
              <a:rPr lang="en-GB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Cymdeithasol</a:t>
            </a:r>
            <a:endParaRPr lang="en-GB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2772329"/>
              </p:ext>
            </p:extLst>
          </p:nvPr>
        </p:nvGraphicFramePr>
        <p:xfrm>
          <a:off x="395536" y="1844824"/>
          <a:ext cx="5050904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Image result for management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011" y="2945264"/>
            <a:ext cx="1623917" cy="184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business partner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" y="42418"/>
            <a:ext cx="487708" cy="6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08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Rôl partneriaid</a:t>
            </a:r>
            <a:b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Partneriaid</a:t>
            </a:r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strategol eraill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6BEB963A-8BEF-4CEE-96B7-2734AD593D9D}" type="slidenum">
              <a:rPr lang="en-GB" smtClean="0"/>
              <a:pPr algn="r">
                <a:defRPr/>
              </a:pPr>
              <a:t>33</a:t>
            </a:fld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92197041"/>
              </p:ext>
            </p:extLst>
          </p:nvPr>
        </p:nvGraphicFramePr>
        <p:xfrm>
          <a:off x="467544" y="1988840"/>
          <a:ext cx="8496944" cy="4715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Image result for business partner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" y="42418"/>
            <a:ext cx="487708" cy="6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53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Rôl partneriaid</a:t>
            </a:r>
            <a:b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Trydydd sector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6BEB963A-8BEF-4CEE-96B7-2734AD593D9D}" type="slidenum">
              <a:rPr lang="en-GB" smtClean="0"/>
              <a:pPr algn="r">
                <a:defRPr/>
              </a:pPr>
              <a:t>34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28775"/>
            <a:ext cx="4038600" cy="4103688"/>
          </a:xfrm>
        </p:spPr>
        <p:txBody>
          <a:bodyPr/>
          <a:lstStyle/>
          <a:p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751319707"/>
              </p:ext>
            </p:extLst>
          </p:nvPr>
        </p:nvGraphicFramePr>
        <p:xfrm>
          <a:off x="467544" y="1988840"/>
          <a:ext cx="4681538" cy="453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AutoShape 2" descr="Image result for the third sector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2055" name="Picture 7" descr="Image result for third sector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139" y="3294745"/>
            <a:ext cx="2599803" cy="155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business partner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" y="42418"/>
            <a:ext cx="487708" cy="6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11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Rôl partneriaid</a:t>
            </a:r>
            <a:b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Darparwyr gofal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8595989"/>
              </p:ext>
            </p:extLst>
          </p:nvPr>
        </p:nvGraphicFramePr>
        <p:xfrm>
          <a:off x="2411760" y="1916832"/>
          <a:ext cx="627504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6BEB963A-8BEF-4CEE-96B7-2734AD593D9D}" type="slidenum">
              <a:rPr lang="en-GB" smtClean="0"/>
              <a:pPr algn="r">
                <a:defRPr/>
              </a:pPr>
              <a:t>35</a:t>
            </a:fld>
            <a:endParaRPr lang="en-GB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42" y="2709866"/>
            <a:ext cx="1494404" cy="199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business partner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" y="42418"/>
            <a:ext cx="487708" cy="6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Rôl partneriaid</a:t>
            </a:r>
            <a:b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Gofalwyr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5629831"/>
              </p:ext>
            </p:extLst>
          </p:nvPr>
        </p:nvGraphicFramePr>
        <p:xfrm>
          <a:off x="467544" y="1988840"/>
          <a:ext cx="476287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6BEB963A-8BEF-4CEE-96B7-2734AD593D9D}" type="slidenum">
              <a:rPr lang="en-GB" smtClean="0"/>
              <a:pPr algn="r">
                <a:defRPr/>
              </a:pPr>
              <a:t>36</a:t>
            </a:fld>
            <a:endParaRPr lang="en-GB" dirty="0"/>
          </a:p>
        </p:txBody>
      </p:sp>
      <p:pic>
        <p:nvPicPr>
          <p:cNvPr id="4098" name="Picture 2" descr="Image result for carer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654" y="2599872"/>
            <a:ext cx="1593056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business partner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" y="42418"/>
            <a:ext cx="487708" cy="6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28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 gall partneriaid gymryd rhan?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Nid trwy’r Bwrdd yw’r unig ffordd y gall pobl gymryd rhan:</a:t>
            </a: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Panel Dinasyddion Gwasanaethau Cymdeithasol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Cenedlaethol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Trefniadau lleol, fforymau darparwyr a paneli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dinasyddion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Cyfrannu at ymgynghoriadau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cyhoeddus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Sicrhau dealltwriaeth dda o fwriadau strategol y Byrddau a’u dosbarthu i’ch sefydliadau chi ac eraill (e.e. Byrddau Gwasanaethau Cyhoeddus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Image result for business partne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" y="42418"/>
            <a:ext cx="487708" cy="6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10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alt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Beth sy’n hyrwyddo cydweithrediad </a:t>
            </a:r>
            <a:r>
              <a:rPr lang="en-GB" alt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alt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phartneriaeth llwyddiannus?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Cytuno ar gyfres o werthoedd cyffredin o’r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cychwyn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Cymryd amser i gynllunio rolau a </a:t>
            </a: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chyfrifoldebau</a:t>
            </a:r>
            <a:endParaRPr lang="en-GB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Pennu’r ymrwymiad (amser ac adnoddau) gan bob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Sefydlu pwy sy’n arwain y bartneriaeth, nodi’n glir pwy fydd yn cael cydnabyddiaeth a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sut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Hyblygrwydd ynglŷn â’r dull priodol o gyflawni canlyniadau </a:t>
            </a: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cytunedig</a:t>
            </a:r>
            <a:endParaRPr lang="en-GB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Dulliau cyfathrebu agored yn hyrwyddo ymddiriedaeth rhwng </a:t>
            </a: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partneriaid</a:t>
            </a:r>
            <a:endParaRPr lang="en-GB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Eglurder ynglŷn â </a:t>
            </a: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disgwyliadau</a:t>
            </a:r>
            <a:endParaRPr lang="en-GB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Proses benderfynu </a:t>
            </a: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dryloyw</a:t>
            </a:r>
            <a:endParaRPr lang="en-GB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Hunanwerthusiad cyfnodol – sut ydym ni’n </a:t>
            </a:r>
            <a:r>
              <a:rPr lang="en-GB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perfformio?</a:t>
            </a:r>
            <a:endParaRPr lang="en-GB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6BEB963A-8BEF-4CEE-96B7-2734AD593D9D}" type="slidenum">
              <a:rPr lang="en-GB" sz="1800" smtClean="0">
                <a:solidFill>
                  <a:schemeClr val="tx1"/>
                </a:solidFill>
              </a:rPr>
              <a:pPr algn="r">
                <a:defRPr/>
              </a:pPr>
              <a:t>38</a:t>
            </a:fld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6" name="Picture 2" descr="Image result for business partne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" y="42418"/>
            <a:ext cx="487708" cy="6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5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Trafodaeth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Meddyliwch am eich asiantaethau unigol, mewn perthynas â’r cynllun gweithredu a gofynion y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Ddeddf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Beth allwch chi ei gynnig i’ch partneriaethau rhanbarthol o ran cymorth i’r canlynol:</a:t>
            </a:r>
          </a:p>
          <a:p>
            <a:pPr lvl="2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Pobl?</a:t>
            </a:r>
          </a:p>
          <a:p>
            <a:pPr lvl="2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Llesiant?</a:t>
            </a:r>
          </a:p>
          <a:p>
            <a:pPr lvl="2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Atal?</a:t>
            </a:r>
          </a:p>
          <a:p>
            <a:pPr lvl="2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Cydgynhyrchu a chydweithredu?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963A-8BEF-4CEE-96B7-2734AD593D9D}" type="slidenum">
              <a:rPr lang="en-GB" sz="1800" smtClean="0">
                <a:solidFill>
                  <a:schemeClr val="tx1"/>
                </a:solidFill>
              </a:rPr>
              <a:pPr/>
              <a:t>39</a:t>
            </a:fld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2" name="AutoShape 2" descr="Image result for discussion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35068" cy="60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56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Wedi eu hanelu at y canlynol…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275608"/>
              </p:ext>
            </p:extLst>
          </p:nvPr>
        </p:nvGraphicFramePr>
        <p:xfrm>
          <a:off x="467544" y="1988840"/>
          <a:ext cx="82296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6BEB963A-8BEF-4CEE-96B7-2734AD593D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30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/>
        </p:nvSpPr>
        <p:spPr>
          <a:xfrm>
            <a:off x="4341997" y="2060848"/>
            <a:ext cx="3830403" cy="1440086"/>
          </a:xfrm>
          <a:custGeom>
            <a:avLst/>
            <a:gdLst>
              <a:gd name="connsiteX0" fmla="*/ 0 w 4640169"/>
              <a:gd name="connsiteY0" fmla="*/ 0 h 1450052"/>
              <a:gd name="connsiteX1" fmla="*/ 4640169 w 4640169"/>
              <a:gd name="connsiteY1" fmla="*/ 0 h 1450052"/>
              <a:gd name="connsiteX2" fmla="*/ 4640169 w 4640169"/>
              <a:gd name="connsiteY2" fmla="*/ 1450052 h 1450052"/>
              <a:gd name="connsiteX3" fmla="*/ 0 w 4640169"/>
              <a:gd name="connsiteY3" fmla="*/ 1450052 h 1450052"/>
              <a:gd name="connsiteX4" fmla="*/ 0 w 4640169"/>
              <a:gd name="connsiteY4" fmla="*/ 0 h 145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0169" h="1450052">
                <a:moveTo>
                  <a:pt x="0" y="0"/>
                </a:moveTo>
                <a:lnTo>
                  <a:pt x="4640169" y="0"/>
                </a:lnTo>
                <a:lnTo>
                  <a:pt x="4640169" y="1450052"/>
                </a:lnTo>
                <a:lnTo>
                  <a:pt x="0" y="14500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6000" tIns="60960" rIns="60960" bIns="60960" numCol="1" spcCol="1270" anchor="t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</a:pPr>
            <a:r>
              <a:rPr lang="en-GB" sz="1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  <a:t>Modiwl 2: </a:t>
            </a:r>
          </a:p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  <a:t>Rhan 9 – Cydweithrediad </a:t>
            </a:r>
            <a:br>
              <a:rPr lang="en-GB" sz="1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</a:br>
            <a:r>
              <a:rPr lang="en-GB" sz="1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  <a:t>a Phartneriaeth</a:t>
            </a:r>
          </a:p>
          <a:p>
            <a:pPr marL="0" lvl="1" indent="1080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GB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  <a:t>Beth sy’n ofynnol gan y Ddeddf</a:t>
            </a:r>
          </a:p>
          <a:p>
            <a:pPr marL="0" lvl="1" indent="1080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GB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  <a:t>Rolau a chyfrifoldebau</a:t>
            </a:r>
          </a:p>
        </p:txBody>
      </p:sp>
      <p:sp>
        <p:nvSpPr>
          <p:cNvPr id="21" name="Freeform 20"/>
          <p:cNvSpPr/>
          <p:nvPr/>
        </p:nvSpPr>
        <p:spPr>
          <a:xfrm>
            <a:off x="2411760" y="5222904"/>
            <a:ext cx="4176464" cy="1425110"/>
          </a:xfrm>
          <a:custGeom>
            <a:avLst/>
            <a:gdLst>
              <a:gd name="connsiteX0" fmla="*/ 0 w 4640169"/>
              <a:gd name="connsiteY0" fmla="*/ 0 h 1450052"/>
              <a:gd name="connsiteX1" fmla="*/ 4640169 w 4640169"/>
              <a:gd name="connsiteY1" fmla="*/ 0 h 1450052"/>
              <a:gd name="connsiteX2" fmla="*/ 4640169 w 4640169"/>
              <a:gd name="connsiteY2" fmla="*/ 1450052 h 1450052"/>
              <a:gd name="connsiteX3" fmla="*/ 0 w 4640169"/>
              <a:gd name="connsiteY3" fmla="*/ 1450052 h 1450052"/>
              <a:gd name="connsiteX4" fmla="*/ 0 w 4640169"/>
              <a:gd name="connsiteY4" fmla="*/ 0 h 145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0169" h="1450052">
                <a:moveTo>
                  <a:pt x="0" y="0"/>
                </a:moveTo>
                <a:lnTo>
                  <a:pt x="4640169" y="0"/>
                </a:lnTo>
                <a:lnTo>
                  <a:pt x="4640169" y="1450052"/>
                </a:lnTo>
                <a:lnTo>
                  <a:pt x="0" y="14500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44000" tIns="60960" rIns="60960" bIns="60960" numCol="1" spcCol="1270" anchor="t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ts val="672"/>
              </a:spcAft>
            </a:pPr>
            <a:r>
              <a:rPr lang="en-GB" sz="1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  <a:t>Modiwl 5: Her </a:t>
            </a:r>
            <a:r>
              <a:rPr lang="en-GB" sz="16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  <a:t>arwain</a:t>
            </a:r>
            <a:endParaRPr lang="en-GB" sz="16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cs typeface="Arial" panose="020B0604020202020204" pitchFamily="34" charset="0"/>
            </a:endParaRPr>
          </a:p>
          <a:p>
            <a:pPr marL="0" lvl="1" indent="1080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GB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  <a:t>Trosolwg o nodau ac egwyddorion y Ddeddf</a:t>
            </a:r>
          </a:p>
          <a:p>
            <a:pPr marL="0" lvl="1" indent="1080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GB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  <a:t>Yr agenda cydweithredu ac integreiddio</a:t>
            </a:r>
          </a:p>
          <a:p>
            <a:pPr marL="0" lvl="1" indent="1080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GB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  <a:t>Cyfleoedd i asiantaethau ehangach gefnogi hyn  </a:t>
            </a:r>
            <a:r>
              <a:rPr lang="en-GB" sz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  <a:t> </a:t>
            </a:r>
            <a:br>
              <a:rPr lang="en-GB" sz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</a:br>
            <a:r>
              <a:rPr lang="en-GB" sz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  <a:t>   a’r </a:t>
            </a:r>
            <a:r>
              <a:rPr lang="en-GB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  <a:t>her i arwain a wynebant </a:t>
            </a:r>
            <a:endParaRPr lang="en-GB" sz="16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cs typeface="Arial" panose="020B0604020202020204" pitchFamily="34" charset="0"/>
            </a:endParaRP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21088"/>
            <a:ext cx="1767400" cy="7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reeform 17"/>
          <p:cNvSpPr/>
          <p:nvPr/>
        </p:nvSpPr>
        <p:spPr>
          <a:xfrm>
            <a:off x="4337675" y="3645394"/>
            <a:ext cx="3834725" cy="1425110"/>
          </a:xfrm>
          <a:custGeom>
            <a:avLst/>
            <a:gdLst>
              <a:gd name="connsiteX0" fmla="*/ 0 w 4640169"/>
              <a:gd name="connsiteY0" fmla="*/ 0 h 1450052"/>
              <a:gd name="connsiteX1" fmla="*/ 4640169 w 4640169"/>
              <a:gd name="connsiteY1" fmla="*/ 0 h 1450052"/>
              <a:gd name="connsiteX2" fmla="*/ 4640169 w 4640169"/>
              <a:gd name="connsiteY2" fmla="*/ 1450052 h 1450052"/>
              <a:gd name="connsiteX3" fmla="*/ 0 w 4640169"/>
              <a:gd name="connsiteY3" fmla="*/ 1450052 h 1450052"/>
              <a:gd name="connsiteX4" fmla="*/ 0 w 4640169"/>
              <a:gd name="connsiteY4" fmla="*/ 0 h 145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0169" h="1450052">
                <a:moveTo>
                  <a:pt x="0" y="0"/>
                </a:moveTo>
                <a:lnTo>
                  <a:pt x="4640169" y="0"/>
                </a:lnTo>
                <a:lnTo>
                  <a:pt x="4640169" y="1450052"/>
                </a:lnTo>
                <a:lnTo>
                  <a:pt x="0" y="14500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6000" tIns="60960" rIns="60960" bIns="60960" numCol="1" spcCol="1270" anchor="t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ts val="672"/>
              </a:spcAft>
            </a:pPr>
            <a:r>
              <a:rPr lang="en-GB" sz="1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  <a:t>Modiwl 4: Trawsnewid </a:t>
            </a:r>
            <a:r>
              <a:rPr lang="en-GB" sz="16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  <a:t>strategol</a:t>
            </a:r>
            <a:endParaRPr lang="en-GB" sz="16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cs typeface="Arial" panose="020B0604020202020204" pitchFamily="34" charset="0"/>
            </a:endParaRPr>
          </a:p>
          <a:p>
            <a:pPr marL="0" lvl="1" indent="1080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GB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  <a:t>Themâu allweddol yr agenda trawsnewid</a:t>
            </a:r>
          </a:p>
          <a:p>
            <a:pPr marL="0" lvl="1" indent="1080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GB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  <a:t>Adnoddau ar gyfer trawsnewid</a:t>
            </a:r>
          </a:p>
          <a:p>
            <a:pPr marL="0" lvl="1" indent="1080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GB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  <a:t>Tasg yr a</a:t>
            </a:r>
            <a:r>
              <a:rPr lang="en-GB" sz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  <a:t>rweinydd</a:t>
            </a:r>
            <a:endParaRPr lang="en-GB" sz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cs typeface="Arial" panose="020B0604020202020204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30" y="2218808"/>
            <a:ext cx="827624" cy="110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Image result for leadership skill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661248"/>
            <a:ext cx="623950" cy="62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66" y="4066460"/>
            <a:ext cx="628887" cy="83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Maen nhw’n rhoi sylw i…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75463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EB963A-8BEF-4CEE-96B7-2734AD593D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14310" y="3633515"/>
            <a:ext cx="3597650" cy="1450052"/>
          </a:xfrm>
          <a:custGeom>
            <a:avLst/>
            <a:gdLst>
              <a:gd name="connsiteX0" fmla="*/ 0 w 4640169"/>
              <a:gd name="connsiteY0" fmla="*/ 0 h 1450052"/>
              <a:gd name="connsiteX1" fmla="*/ 4640169 w 4640169"/>
              <a:gd name="connsiteY1" fmla="*/ 0 h 1450052"/>
              <a:gd name="connsiteX2" fmla="*/ 4640169 w 4640169"/>
              <a:gd name="connsiteY2" fmla="*/ 1450052 h 1450052"/>
              <a:gd name="connsiteX3" fmla="*/ 0 w 4640169"/>
              <a:gd name="connsiteY3" fmla="*/ 1450052 h 1450052"/>
              <a:gd name="connsiteX4" fmla="*/ 0 w 4640169"/>
              <a:gd name="connsiteY4" fmla="*/ 0 h 145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0169" h="1450052">
                <a:moveTo>
                  <a:pt x="0" y="0"/>
                </a:moveTo>
                <a:lnTo>
                  <a:pt x="4640169" y="0"/>
                </a:lnTo>
                <a:lnTo>
                  <a:pt x="4640169" y="1450052"/>
                </a:lnTo>
                <a:lnTo>
                  <a:pt x="0" y="14500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2169" tIns="60960" rIns="60960" bIns="60960" numCol="1" spcCol="1270" anchor="t" anchorCtr="0">
            <a:noAutofit/>
          </a:bodyPr>
          <a:lstStyle/>
          <a:p>
            <a:pPr marL="11430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  <a:t>Modiwl 3: Gwneud i Fyrddau Partneriaeth Rhanbarthol </a:t>
            </a:r>
            <a:r>
              <a:rPr lang="en-GB" sz="16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  <a:t>weithio</a:t>
            </a:r>
            <a:endParaRPr lang="en-GB" sz="16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cs typeface="Arial" panose="020B0604020202020204" pitchFamily="34" charset="0"/>
            </a:endParaRPr>
          </a:p>
          <a:p>
            <a:pPr marL="114300" lvl="1" indent="1080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GB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  <a:t>Llywodraethu ymarfer da</a:t>
            </a:r>
          </a:p>
          <a:p>
            <a:pPr marL="114300" lvl="1" indent="1080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GB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  <a:t>Gwneud penderfyniadau</a:t>
            </a:r>
          </a:p>
          <a:p>
            <a:pPr marL="114300" lvl="1" indent="1080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GB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  <a:t>Rheoli r</a:t>
            </a:r>
            <a:r>
              <a:rPr lang="en-GB" sz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  <a:t>handdeiliaid</a:t>
            </a:r>
            <a:endParaRPr lang="en-GB" sz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20427" y="2042802"/>
            <a:ext cx="3591533" cy="1450052"/>
          </a:xfrm>
          <a:custGeom>
            <a:avLst/>
            <a:gdLst>
              <a:gd name="connsiteX0" fmla="*/ 0 w 4640169"/>
              <a:gd name="connsiteY0" fmla="*/ 0 h 1450052"/>
              <a:gd name="connsiteX1" fmla="*/ 4640169 w 4640169"/>
              <a:gd name="connsiteY1" fmla="*/ 0 h 1450052"/>
              <a:gd name="connsiteX2" fmla="*/ 4640169 w 4640169"/>
              <a:gd name="connsiteY2" fmla="*/ 1450052 h 1450052"/>
              <a:gd name="connsiteX3" fmla="*/ 0 w 4640169"/>
              <a:gd name="connsiteY3" fmla="*/ 1450052 h 1450052"/>
              <a:gd name="connsiteX4" fmla="*/ 0 w 4640169"/>
              <a:gd name="connsiteY4" fmla="*/ 0 h 145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0169" h="1450052">
                <a:moveTo>
                  <a:pt x="0" y="0"/>
                </a:moveTo>
                <a:lnTo>
                  <a:pt x="4640169" y="0"/>
                </a:lnTo>
                <a:lnTo>
                  <a:pt x="4640169" y="1450052"/>
                </a:lnTo>
                <a:lnTo>
                  <a:pt x="0" y="14500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2169" tIns="60960" rIns="60960" bIns="60960" numCol="1" spcCol="1270" anchor="t" anchorCtr="0">
            <a:noAutofit/>
          </a:bodyPr>
          <a:lstStyle/>
          <a:p>
            <a:pPr defTabSz="711200">
              <a:lnSpc>
                <a:spcPct val="90000"/>
              </a:lnSpc>
              <a:spcAft>
                <a:spcPct val="35000"/>
              </a:spcAft>
            </a:pPr>
            <a:r>
              <a:rPr lang="en-GB" sz="15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  <a:t>Modiwl 1: Cyflwyniad i Ddeddf Gwasanaethau Cymdeithasol </a:t>
            </a:r>
            <a:r>
              <a:rPr lang="en-GB" sz="15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  <a:t/>
            </a:r>
            <a:br>
              <a:rPr lang="en-GB" sz="15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</a:br>
            <a:r>
              <a:rPr lang="en-GB" sz="15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  <a:t>a </a:t>
            </a:r>
            <a:r>
              <a:rPr lang="en-GB" sz="15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  <a:t>Llesiant (Cymru) 2014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GB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  <a:t>Trosolwg o’r Ddeddf, ei hegwyddorion a’i </a:t>
            </a:r>
            <a:r>
              <a:rPr lang="en-GB" sz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  <a:t>bwriadau</a:t>
            </a:r>
            <a:endParaRPr lang="en-GB" sz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cs typeface="Arial" panose="020B0604020202020204" pitchFamily="34" charset="0"/>
            </a:endParaRP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GB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  <a:t>Sut mae’n berthnasol i ddeddfwriaeth arall </a:t>
            </a:r>
          </a:p>
        </p:txBody>
      </p:sp>
    </p:spTree>
    <p:extLst>
      <p:ext uri="{BB962C8B-B14F-4D97-AF65-F5344CB8AC3E}">
        <p14:creationId xmlns:p14="http://schemas.microsoft.com/office/powerpoint/2010/main" val="266281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pob modiwl…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0" y="2348880"/>
            <a:ext cx="5554960" cy="3777283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wedi ei gynllunio i gael ei ddefnyddio’n hyblyg gyda Byrddau, Asiantaethau Partner a’u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rhanddeiliaid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yn cynnwys sleidiau PowerPoint gyda nodiadau i hwyluswyr ac awgrymiadau ar gyfer pwyntiau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trafod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yn cynnwys deunyddiau ychwanegol gan gynnwys rhestrau gwirio,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hunan-asesiadau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ac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enghreifftiau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19"/>
          <p:cNvGrpSpPr/>
          <p:nvPr/>
        </p:nvGrpSpPr>
        <p:grpSpPr>
          <a:xfrm>
            <a:off x="777548" y="2276872"/>
            <a:ext cx="2074199" cy="3152378"/>
            <a:chOff x="777548" y="2276872"/>
            <a:chExt cx="2074199" cy="3152378"/>
          </a:xfrm>
        </p:grpSpPr>
        <p:sp>
          <p:nvSpPr>
            <p:cNvPr id="21" name="Freeform 20"/>
            <p:cNvSpPr/>
            <p:nvPr/>
          </p:nvSpPr>
          <p:spPr>
            <a:xfrm>
              <a:off x="802943" y="2276872"/>
              <a:ext cx="2048804" cy="598217"/>
            </a:xfrm>
            <a:custGeom>
              <a:avLst/>
              <a:gdLst>
                <a:gd name="connsiteX0" fmla="*/ 0 w 4640169"/>
                <a:gd name="connsiteY0" fmla="*/ 0 h 1450052"/>
                <a:gd name="connsiteX1" fmla="*/ 4640169 w 4640169"/>
                <a:gd name="connsiteY1" fmla="*/ 0 h 1450052"/>
                <a:gd name="connsiteX2" fmla="*/ 4640169 w 4640169"/>
                <a:gd name="connsiteY2" fmla="*/ 1450052 h 1450052"/>
                <a:gd name="connsiteX3" fmla="*/ 0 w 4640169"/>
                <a:gd name="connsiteY3" fmla="*/ 1450052 h 1450052"/>
                <a:gd name="connsiteX4" fmla="*/ 0 w 4640169"/>
                <a:gd name="connsiteY4" fmla="*/ 0 h 14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0169" h="1450052">
                  <a:moveTo>
                    <a:pt x="0" y="0"/>
                  </a:moveTo>
                  <a:lnTo>
                    <a:pt x="4640169" y="0"/>
                  </a:lnTo>
                  <a:lnTo>
                    <a:pt x="4640169" y="1450052"/>
                  </a:lnTo>
                  <a:lnTo>
                    <a:pt x="0" y="14500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9000" tIns="45720" rIns="45720" bIns="45720" numCol="1" spcCol="1270" anchor="t" anchorCtr="0">
              <a:noAutofit/>
            </a:bodyPr>
            <a:lstStyle/>
            <a:p>
              <a:pPr defTabSz="533400">
                <a:lnSpc>
                  <a:spcPct val="90000"/>
                </a:lnSpc>
              </a:pPr>
              <a:endParaRPr lang="en-GB" sz="3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endParaRPr>
            </a:p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cs typeface="Arial" panose="020B0604020202020204" pitchFamily="34" charset="0"/>
                </a:rPr>
                <a:t>Modiwl 1: Cyflwyniad i Ddeddf Gwasanaethau Cymdeithasol a Llesiant (Cymru) 2014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GB" sz="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cs typeface="Arial" panose="020B0604020202020204" pitchFamily="34" charset="0"/>
                </a:rPr>
                <a:t>Trosolwg o’r Ddeddf, ei hegwyddorion a’i bwriadau 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GB" sz="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cs typeface="Arial" panose="020B0604020202020204" pitchFamily="34" charset="0"/>
                </a:rPr>
                <a:t>Sut mae’n berthnasol i ddeddfwriaeth aral</a:t>
              </a: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193" y="2431118"/>
              <a:ext cx="393783" cy="393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Freeform 23"/>
            <p:cNvSpPr/>
            <p:nvPr/>
          </p:nvSpPr>
          <p:spPr>
            <a:xfrm>
              <a:off x="796304" y="2964403"/>
              <a:ext cx="2052344" cy="521390"/>
            </a:xfrm>
            <a:custGeom>
              <a:avLst/>
              <a:gdLst>
                <a:gd name="connsiteX0" fmla="*/ 0 w 4640169"/>
                <a:gd name="connsiteY0" fmla="*/ 0 h 1450052"/>
                <a:gd name="connsiteX1" fmla="*/ 4640169 w 4640169"/>
                <a:gd name="connsiteY1" fmla="*/ 0 h 1450052"/>
                <a:gd name="connsiteX2" fmla="*/ 4640169 w 4640169"/>
                <a:gd name="connsiteY2" fmla="*/ 1450052 h 1450052"/>
                <a:gd name="connsiteX3" fmla="*/ 0 w 4640169"/>
                <a:gd name="connsiteY3" fmla="*/ 1450052 h 1450052"/>
                <a:gd name="connsiteX4" fmla="*/ 0 w 4640169"/>
                <a:gd name="connsiteY4" fmla="*/ 0 h 14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0169" h="1450052">
                  <a:moveTo>
                    <a:pt x="0" y="0"/>
                  </a:moveTo>
                  <a:lnTo>
                    <a:pt x="4640169" y="0"/>
                  </a:lnTo>
                  <a:lnTo>
                    <a:pt x="4640169" y="1450052"/>
                  </a:lnTo>
                  <a:lnTo>
                    <a:pt x="0" y="14500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2000" tIns="45720" rIns="45720" bIns="45720" numCol="1" spcCol="1270" anchor="t" anchorCtr="0">
              <a:noAutofit/>
            </a:bodyPr>
            <a:lstStyle/>
            <a:p>
              <a:pPr defTabSz="533400">
                <a:lnSpc>
                  <a:spcPct val="90000"/>
                </a:lnSpc>
                <a:spcBef>
                  <a:spcPct val="0"/>
                </a:spcBef>
              </a:pPr>
              <a:endParaRPr lang="en-GB" sz="3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endParaRPr>
            </a:p>
            <a:p>
              <a:pPr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en-GB" sz="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cs typeface="Arial" panose="020B0604020202020204" pitchFamily="34" charset="0"/>
                </a:rPr>
                <a:t>Module 2: Rhan 9 – Cydweithreduiad a</a:t>
              </a: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cs typeface="Arial" panose="020B0604020202020204" pitchFamily="34" charset="0"/>
                </a:rPr>
                <a:t>Phartneriaeth</a:t>
              </a:r>
            </a:p>
            <a:p>
              <a:pPr marL="0" lvl="1" indent="1080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GB" sz="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cs typeface="Arial" panose="020B0604020202020204" pitchFamily="34" charset="0"/>
                </a:rPr>
                <a:t>Beth sy’n ofynnol gan y Ddeddf</a:t>
              </a:r>
            </a:p>
            <a:p>
              <a:pPr marL="0" lvl="1" indent="1080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GB" sz="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cs typeface="Arial" panose="020B0604020202020204" pitchFamily="34" charset="0"/>
                </a:rPr>
                <a:t>Rolau a chyfrifoldebau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796304" y="3573016"/>
              <a:ext cx="2048281" cy="536051"/>
            </a:xfrm>
            <a:custGeom>
              <a:avLst/>
              <a:gdLst>
                <a:gd name="connsiteX0" fmla="*/ 0 w 4640169"/>
                <a:gd name="connsiteY0" fmla="*/ 0 h 1450052"/>
                <a:gd name="connsiteX1" fmla="*/ 4640169 w 4640169"/>
                <a:gd name="connsiteY1" fmla="*/ 0 h 1450052"/>
                <a:gd name="connsiteX2" fmla="*/ 4640169 w 4640169"/>
                <a:gd name="connsiteY2" fmla="*/ 1450052 h 1450052"/>
                <a:gd name="connsiteX3" fmla="*/ 0 w 4640169"/>
                <a:gd name="connsiteY3" fmla="*/ 1450052 h 1450052"/>
                <a:gd name="connsiteX4" fmla="*/ 0 w 4640169"/>
                <a:gd name="connsiteY4" fmla="*/ 0 h 14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0169" h="1450052">
                  <a:moveTo>
                    <a:pt x="0" y="0"/>
                  </a:moveTo>
                  <a:lnTo>
                    <a:pt x="4640169" y="0"/>
                  </a:lnTo>
                  <a:lnTo>
                    <a:pt x="4640169" y="1450052"/>
                  </a:lnTo>
                  <a:lnTo>
                    <a:pt x="0" y="14500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8000" tIns="45720" rIns="45720" bIns="45720" numCol="1" spcCol="1270" anchor="t" anchorCtr="0">
              <a:noAutofit/>
            </a:bodyPr>
            <a:lstStyle/>
            <a:p>
              <a:pPr marL="85725" indent="-85725" defTabSz="533400">
                <a:lnSpc>
                  <a:spcPct val="90000"/>
                </a:lnSpc>
                <a:spcBef>
                  <a:spcPct val="0"/>
                </a:spcBef>
              </a:pPr>
              <a:endParaRPr lang="en-GB" sz="225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endParaRPr>
            </a:p>
            <a:p>
              <a:pPr marL="11430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cs typeface="Arial" panose="020B0604020202020204" pitchFamily="34" charset="0"/>
                </a:rPr>
                <a:t>Modiwl 3:  Gwneud i Fyrddau Partneriaeth Rhanbarthol Weithio</a:t>
              </a:r>
            </a:p>
            <a:p>
              <a:pPr marL="114300" lvl="1" indent="1080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GB" sz="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cs typeface="Arial" panose="020B0604020202020204" pitchFamily="34" charset="0"/>
                </a:rPr>
                <a:t>Llywodraethu ymarfer da</a:t>
              </a:r>
            </a:p>
            <a:p>
              <a:pPr marL="114300" lvl="1" indent="1080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GB" sz="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cs typeface="Arial" panose="020B0604020202020204" pitchFamily="34" charset="0"/>
                </a:rPr>
                <a:t>Gwneud penderfyniadau</a:t>
              </a:r>
            </a:p>
            <a:p>
              <a:pPr marL="114300" lvl="1" indent="1080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GB" sz="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cs typeface="Arial" panose="020B0604020202020204" pitchFamily="34" charset="0"/>
                </a:rPr>
                <a:t>Rheoli Rhanddeiliaid</a:t>
              </a:r>
            </a:p>
            <a:p>
              <a:pPr marL="85725" lvl="1" indent="8100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en-GB" sz="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944" y="3735783"/>
              <a:ext cx="323735" cy="32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6274" y="3120747"/>
              <a:ext cx="488332" cy="313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Freeform 28"/>
            <p:cNvSpPr/>
            <p:nvPr/>
          </p:nvSpPr>
          <p:spPr>
            <a:xfrm>
              <a:off x="796304" y="4203929"/>
              <a:ext cx="2048282" cy="521390"/>
            </a:xfrm>
            <a:custGeom>
              <a:avLst/>
              <a:gdLst>
                <a:gd name="connsiteX0" fmla="*/ 0 w 4640169"/>
                <a:gd name="connsiteY0" fmla="*/ 0 h 1450052"/>
                <a:gd name="connsiteX1" fmla="*/ 4640169 w 4640169"/>
                <a:gd name="connsiteY1" fmla="*/ 0 h 1450052"/>
                <a:gd name="connsiteX2" fmla="*/ 4640169 w 4640169"/>
                <a:gd name="connsiteY2" fmla="*/ 1450052 h 1450052"/>
                <a:gd name="connsiteX3" fmla="*/ 0 w 4640169"/>
                <a:gd name="connsiteY3" fmla="*/ 1450052 h 1450052"/>
                <a:gd name="connsiteX4" fmla="*/ 0 w 4640169"/>
                <a:gd name="connsiteY4" fmla="*/ 0 h 14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0169" h="1450052">
                  <a:moveTo>
                    <a:pt x="0" y="0"/>
                  </a:moveTo>
                  <a:lnTo>
                    <a:pt x="4640169" y="0"/>
                  </a:lnTo>
                  <a:lnTo>
                    <a:pt x="4640169" y="1450052"/>
                  </a:lnTo>
                  <a:lnTo>
                    <a:pt x="0" y="14500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2000" tIns="45720" rIns="45720" bIns="45720" numCol="1" spcCol="1270" anchor="t" anchorCtr="0">
              <a:noAutofit/>
            </a:bodyPr>
            <a:lstStyle/>
            <a:p>
              <a:pPr defTabSz="533400">
                <a:lnSpc>
                  <a:spcPct val="90000"/>
                </a:lnSpc>
                <a:spcBef>
                  <a:spcPct val="0"/>
                </a:spcBef>
              </a:pPr>
              <a:endParaRPr lang="en-GB" sz="3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endParaRP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ts val="672"/>
                </a:spcAft>
              </a:pPr>
              <a:r>
                <a:rPr lang="en-GB" sz="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cs typeface="Arial" panose="020B0604020202020204" pitchFamily="34" charset="0"/>
                </a:rPr>
                <a:t>Modiwl 4:  Trawsnewid Strategol </a:t>
              </a:r>
            </a:p>
            <a:p>
              <a:pPr marL="0" lvl="1" indent="1080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GB" sz="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cs typeface="Arial" panose="020B0604020202020204" pitchFamily="34" charset="0"/>
                </a:rPr>
                <a:t>Themâu allweddol yr agenda trawsnewid </a:t>
              </a:r>
            </a:p>
            <a:p>
              <a:pPr marL="0" lvl="1" indent="1080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GB" sz="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cs typeface="Arial" panose="020B0604020202020204" pitchFamily="34" charset="0"/>
                </a:rPr>
                <a:t>Adnoddau ar gyfer trawsnewid</a:t>
              </a:r>
            </a:p>
            <a:p>
              <a:pPr marL="0" lvl="1" indent="1080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GB" sz="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cs typeface="Arial" panose="020B0604020202020204" pitchFamily="34" charset="0"/>
                </a:rPr>
                <a:t>Tasg yr Arweinydd</a:t>
              </a:r>
            </a:p>
          </p:txBody>
        </p:sp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1700" y="4389799"/>
              <a:ext cx="883700" cy="279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4" descr="Image result for leadership skills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179" y="5006929"/>
              <a:ext cx="352798" cy="263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Freeform 31"/>
            <p:cNvSpPr/>
            <p:nvPr/>
          </p:nvSpPr>
          <p:spPr>
            <a:xfrm>
              <a:off x="777548" y="4832772"/>
              <a:ext cx="2074199" cy="596478"/>
            </a:xfrm>
            <a:custGeom>
              <a:avLst/>
              <a:gdLst>
                <a:gd name="connsiteX0" fmla="*/ 0 w 4640169"/>
                <a:gd name="connsiteY0" fmla="*/ 0 h 1450052"/>
                <a:gd name="connsiteX1" fmla="*/ 4640169 w 4640169"/>
                <a:gd name="connsiteY1" fmla="*/ 0 h 1450052"/>
                <a:gd name="connsiteX2" fmla="*/ 4640169 w 4640169"/>
                <a:gd name="connsiteY2" fmla="*/ 1450052 h 1450052"/>
                <a:gd name="connsiteX3" fmla="*/ 0 w 4640169"/>
                <a:gd name="connsiteY3" fmla="*/ 1450052 h 1450052"/>
                <a:gd name="connsiteX4" fmla="*/ 0 w 4640169"/>
                <a:gd name="connsiteY4" fmla="*/ 0 h 14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0169" h="1450052">
                  <a:moveTo>
                    <a:pt x="0" y="0"/>
                  </a:moveTo>
                  <a:lnTo>
                    <a:pt x="4640169" y="0"/>
                  </a:lnTo>
                  <a:lnTo>
                    <a:pt x="4640169" y="1450052"/>
                  </a:lnTo>
                  <a:lnTo>
                    <a:pt x="0" y="14500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3000" tIns="45720" rIns="27000" bIns="45720" numCol="1" spcCol="1270" anchor="t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ts val="672"/>
                </a:spcAft>
              </a:pPr>
              <a:r>
                <a:rPr lang="en-GB" sz="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cs typeface="Arial" panose="020B0604020202020204" pitchFamily="34" charset="0"/>
                </a:rPr>
                <a:t>Modiwl 5: Her Arwain </a:t>
              </a:r>
            </a:p>
            <a:p>
              <a:pPr marL="0" lvl="1" indent="1080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GB" sz="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cs typeface="Arial" panose="020B0604020202020204" pitchFamily="34" charset="0"/>
                </a:rPr>
                <a:t>Trosolwg o nodau ac egwyddorion y Ddeddf</a:t>
              </a:r>
            </a:p>
            <a:p>
              <a:pPr marL="0" lvl="1" indent="1080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GB" sz="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cs typeface="Arial" panose="020B0604020202020204" pitchFamily="34" charset="0"/>
                </a:rPr>
                <a:t>Yr agenda cydweithredu ac integreiddio </a:t>
              </a:r>
            </a:p>
            <a:p>
              <a:pPr marL="0" lvl="1" indent="1080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GB" sz="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cs typeface="Arial" panose="020B0604020202020204" pitchFamily="34" charset="0"/>
                </a:rPr>
                <a:t>Cyfleoedd i asiantaethau ehangach gefnogi hyn a’r her i arwain a wynebant</a:t>
              </a:r>
              <a:endParaRPr lang="en-GB" sz="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endParaRPr>
            </a:p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ts val="504"/>
                </a:spcAft>
              </a:pPr>
              <a:endParaRPr lang="en-GB" sz="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991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Adnoddau ychwanegol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8861" y="2204864"/>
            <a:ext cx="6521611" cy="43113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Hyb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Gwybodaeth a Dysgu Cyngor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Gofal Cymru  (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http://www.cgcymru.org.uk/hyb-deall-y-ddeddf/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Canllaw Rhyngweithio Asiantaeth Gwella’r Gwasanaethau Cymdeithasol i Weithredu Deddf Gwasanaethau Cymdeithasol a Llesiant (Cymru)  (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http://www.ssiacymru.org.uk/home.php?page_id=8914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Image result for care council for wales learning hub]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464" y="2333358"/>
            <a:ext cx="1787610" cy="87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65104"/>
            <a:ext cx="1479447" cy="115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49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Modiwl </a:t>
            </a:r>
            <a:r>
              <a:rPr lang="en-GB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dau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3140968"/>
            <a:ext cx="9144000" cy="2985195"/>
          </a:xfrm>
        </p:spPr>
        <p:txBody>
          <a:bodyPr/>
          <a:lstStyle/>
          <a:p>
            <a:pPr algn="ctr"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Cydweithrediad a Phartneriaeth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67063" y="-219673"/>
            <a:ext cx="3327083" cy="2785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995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Amcanion y modiwl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Deall gofynion Rhan 9 (Cydweithrediad a Phartneriaeth) y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Ddeddf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Myfyrio ar gyfraniadau sefydliadau partner o dan y Ddeddf, gan gynnwys trawsnewid gwasanaethau cyhoeddus a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llesiant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Ystyried pa drefniadau rheoli a llywodraethu rhanbarthol sydd eu hangen er mwyn bodloni gofynion y Ddeddf a chyflawni blaenoriaethau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partneriaid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6BEB963A-8BEF-4CEE-96B7-2734AD593D9D}" type="slidenum">
              <a:rPr lang="en-GB" smtClean="0"/>
              <a:pPr algn="r">
                <a:defRPr/>
              </a:pPr>
              <a:t>9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FF2F1657680F48B2B4B8EEC27DAA28" ma:contentTypeVersion="8" ma:contentTypeDescription="Create a new document." ma:contentTypeScope="" ma:versionID="6dfdbba2f53d66ef769695a17baccdbe">
  <xsd:schema xmlns:xsd="http://www.w3.org/2001/XMLSchema" xmlns:xs="http://www.w3.org/2001/XMLSchema" xmlns:p="http://schemas.microsoft.com/office/2006/metadata/properties" xmlns:ns2="831e29ac-fd12-4f5d-8eb6-e5c4c0288ea1" xmlns:ns3="fa60a556-5758-44f2-97d6-7aee5a5dba09" targetNamespace="http://schemas.microsoft.com/office/2006/metadata/properties" ma:root="true" ma:fieldsID="e240186faba5e803a0588a013b0cf250" ns2:_="" ns3:_="">
    <xsd:import namespace="831e29ac-fd12-4f5d-8eb6-e5c4c0288ea1"/>
    <xsd:import namespace="fa60a556-5758-44f2-97d6-7aee5a5dba0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folder" minOccurs="0"/>
                <xsd:element ref="ns3:_x0041_SD2" minOccurs="0"/>
                <xsd:element ref="ns3:ASD_x0020_3" minOccurs="0"/>
                <xsd:element ref="ns3:ASD_x0020_4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1e29ac-fd12-4f5d-8eb6-e5c4c0288ea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60a556-5758-44f2-97d6-7aee5a5dba09" elementFormDefault="qualified">
    <xsd:import namespace="http://schemas.microsoft.com/office/2006/documentManagement/types"/>
    <xsd:import namespace="http://schemas.microsoft.com/office/infopath/2007/PartnerControls"/>
    <xsd:element name="folder" ma:index="11" nillable="true" ma:displayName="ASD1" ma:format="Dropdown" ma:indexed="true" ma:internalName="folder">
      <xsd:simpleType>
        <xsd:restriction base="dms:Choice">
          <xsd:enumeration value="finance"/>
          <xsd:enumeration value="LIN"/>
          <xsd:enumeration value="team docs"/>
          <xsd:enumeration value="eresource"/>
          <xsd:enumeration value="CMS"/>
          <xsd:enumeration value="employment"/>
          <xsd:enumeration value="assessment and diagnosis"/>
          <xsd:enumeration value="training"/>
          <xsd:enumeration value="best practice"/>
          <xsd:enumeration value="integrated service"/>
        </xsd:restriction>
      </xsd:simpleType>
    </xsd:element>
    <xsd:element name="_x0041_SD2" ma:index="12" nillable="true" ma:displayName="ASD2" ma:format="Dropdown" ma:internalName="_x0041_SD2">
      <xsd:simpleType>
        <xsd:restriction base="dms:Choice">
          <xsd:enumeration value="Anglesey"/>
          <xsd:enumeration value="Gwynedd"/>
          <xsd:enumeration value="Conwy"/>
          <xsd:enumeration value="Denbighshire"/>
          <xsd:enumeration value="Wrexham"/>
          <xsd:enumeration value="Flintshire"/>
          <xsd:enumeration value="Torfaen"/>
          <xsd:enumeration value="Caerphilly"/>
          <xsd:enumeration value="Monmouthshire"/>
          <xsd:enumeration value="Blaenau Gwent"/>
          <xsd:enumeration value="Bridgend"/>
          <xsd:enumeration value="Cardiff"/>
          <xsd:enumeration value="RCT"/>
          <xsd:enumeration value="VoG"/>
          <xsd:enumeration value="Merthyr"/>
          <xsd:enumeration value="Ceredigion"/>
          <xsd:enumeration value="Powys"/>
          <xsd:enumeration value="Carms"/>
          <xsd:enumeration value="Swansea"/>
          <xsd:enumeration value="NPT"/>
          <xsd:enumeration value="Pembs"/>
          <xsd:enumeration value="Aneurin Bevan"/>
          <xsd:enumeration value="Hywel Dda"/>
          <xsd:enumeration value="Cardiff Vale HB"/>
          <xsd:enumeration value="Cwm Taf"/>
          <xsd:enumeration value="ABMU HB"/>
          <xsd:enumeration value="Powys HB"/>
          <xsd:enumeration value="Betsi Cadwallader"/>
          <xsd:enumeration value="WG"/>
          <xsd:enumeration value="Internal"/>
          <xsd:enumeration value="Easyweb"/>
          <xsd:enumeration value="Vivamedia"/>
          <xsd:enumeration value="Publicity Centre"/>
        </xsd:restriction>
      </xsd:simpleType>
    </xsd:element>
    <xsd:element name="ASD_x0020_3" ma:index="13" nillable="true" ma:displayName="ASD 3" ma:internalName="ASD_x0020_3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SD aware"/>
                    <xsd:enumeration value="Clinician toolkit ASD child"/>
                    <xsd:enumeration value="Clinician toolkit ASD adult"/>
                    <xsd:enumeration value="Clinician toolkit ADHD child"/>
                    <xsd:enumeration value="Practitioner toolkit ASD child"/>
                    <xsd:enumeration value="Practitioner toolkit ASD Adult"/>
                    <xsd:enumeration value="Practitioner toolkit ADHD adult"/>
                    <xsd:enumeration value="generic health and social care"/>
                    <xsd:enumeration value="positive about working with autism"/>
                    <xsd:enumeration value="Learning with Autism"/>
                    <xsd:enumeration value="employment"/>
                    <xsd:enumeration value="service directory"/>
                    <xsd:enumeration value="training directory"/>
                    <xsd:enumeration value="LA pages"/>
                    <xsd:enumeration value="Strategy"/>
                    <xsd:enumeration value="CMS"/>
                    <xsd:enumeration value="secure area - WG assessment task and finish group"/>
                  </xsd:restriction>
                </xsd:simpleType>
              </xsd:element>
            </xsd:sequence>
          </xsd:extension>
        </xsd:complexContent>
      </xsd:complexType>
    </xsd:element>
    <xsd:element name="ASD_x0020_4" ma:index="14" nillable="true" ma:displayName="ASD 4" ma:internalName="ASD_x0020_4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Learning with autism"/>
                    <xsd:enumeration value="Working with autism"/>
                    <xsd:enumeration value="Positive about working with autism"/>
                    <xsd:enumeration value="Growing with Autism"/>
                    <xsd:enumeration value="Living with Autism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SD_x0020_4 xmlns="fa60a556-5758-44f2-97d6-7aee5a5dba09"/>
    <ASD_x0020_3 xmlns="fa60a556-5758-44f2-97d6-7aee5a5dba09"/>
    <_x0041_SD2 xmlns="fa60a556-5758-44f2-97d6-7aee5a5dba09" xsi:nil="true"/>
    <folder xmlns="fa60a556-5758-44f2-97d6-7aee5a5dba09" xsi:nil="true"/>
  </documentManagement>
</p:properties>
</file>

<file path=customXml/itemProps1.xml><?xml version="1.0" encoding="utf-8"?>
<ds:datastoreItem xmlns:ds="http://schemas.openxmlformats.org/officeDocument/2006/customXml" ds:itemID="{FD1986D7-2840-44DD-AFA7-AC54C56BE0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57BC03-111B-4711-96E3-0FF3097787E1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02BCF647-8D8E-421F-ABD5-C21348DD9D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1e29ac-fd12-4f5d-8eb6-e5c4c0288ea1"/>
    <ds:schemaRef ds:uri="fa60a556-5758-44f2-97d6-7aee5a5dba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D866A97-C3D7-4C16-8272-45620D6C06D7}">
  <ds:schemaRefs>
    <ds:schemaRef ds:uri="http://purl.org/dc/elements/1.1/"/>
    <ds:schemaRef ds:uri="http://schemas.microsoft.com/office/2006/metadata/properties"/>
    <ds:schemaRef ds:uri="831e29ac-fd12-4f5d-8eb6-e5c4c0288ea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a60a556-5758-44f2-97d6-7aee5a5dba0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3728</Words>
  <Application>Microsoft Office PowerPoint</Application>
  <PresentationFormat>On-screen Show (4:3)</PresentationFormat>
  <Paragraphs>493</Paragraphs>
  <Slides>39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PowerPoint Presentation</vt:lpstr>
      <vt:lpstr>Modiwl dau</vt:lpstr>
      <vt:lpstr>Trosolwg</vt:lpstr>
      <vt:lpstr>Wedi eu hanelu at y canlynol…</vt:lpstr>
      <vt:lpstr>Maen nhw’n rhoi sylw i…</vt:lpstr>
      <vt:lpstr>Mae pob modiwl…</vt:lpstr>
      <vt:lpstr>Adnoddau ychwanegol</vt:lpstr>
      <vt:lpstr>Modiwl dau</vt:lpstr>
      <vt:lpstr>Amcanion y modiwl</vt:lpstr>
      <vt:lpstr>Cynnwys</vt:lpstr>
      <vt:lpstr>Beth mae ‘Rhan 9’ yn ceisio’i  gyflawni?</vt:lpstr>
      <vt:lpstr>Beth mae ‘Rhan 9’ yn ceisio’i  gyflawni?</vt:lpstr>
      <vt:lpstr>Sut?</vt:lpstr>
      <vt:lpstr>Sut? Byrddau Partneriaeth Rhanbarthol</vt:lpstr>
      <vt:lpstr>Bydd Byrddau Partneriaeth Rhanbarthol...</vt:lpstr>
      <vt:lpstr>Aelodau’r Bwrdd</vt:lpstr>
      <vt:lpstr>Cyfrifoldebau’r Bwrdd Gwella canlyniadau</vt:lpstr>
      <vt:lpstr>Cyfrifoldebau’r Bwrdd Blaenoriaethu integreiddio  ar gyfer...</vt:lpstr>
      <vt:lpstr>Cyfrifoldebau’r Bwrdd</vt:lpstr>
      <vt:lpstr>Mae angen i’r Bwrdd ddeall...</vt:lpstr>
      <vt:lpstr>Rhanddeiliaid allweddol? </vt:lpstr>
      <vt:lpstr>Darparu adnoddau i’r bwrdd a’r  agenda bartneriaeth ehangach</vt:lpstr>
      <vt:lpstr>Trafodaeth</vt:lpstr>
      <vt:lpstr>Blaenoriaethau mwyaf  dybryd y Bwrdd   Y Ddeddf a rheoliadau </vt:lpstr>
      <vt:lpstr>Blaenoriaethau mwyaf  dybryd y Bwrdd   Y Ddeddf a Rheoliadau </vt:lpstr>
      <vt:lpstr>Blaenoriaethau mwyaf  dybryd y Bwrdd Grant Cyflawni Trawsnewid</vt:lpstr>
      <vt:lpstr>Blaenoriaethau a chynllunio lleol…</vt:lpstr>
      <vt:lpstr>Rhoi’r Ddeddf ar waith Rôl partneriaid</vt:lpstr>
      <vt:lpstr>Rôl partneriaid Bwrdd iechyd lleol</vt:lpstr>
      <vt:lpstr>Rôl partneriaid Pobl ag anghenion gofal a chymorth</vt:lpstr>
      <vt:lpstr>Rôl partneriaid Aelodau etholedig</vt:lpstr>
      <vt:lpstr>Rôl partneriaid Cyfarwyddwyr Gwasanaethau  Cymdeithasol</vt:lpstr>
      <vt:lpstr>Rôl partneriaid Partneriaid strategol eraill</vt:lpstr>
      <vt:lpstr>Rôl partneriaid Trydydd sector</vt:lpstr>
      <vt:lpstr>Rôl partneriaid Darparwyr gofal</vt:lpstr>
      <vt:lpstr>Rôl partneriaid Gofalwyr</vt:lpstr>
      <vt:lpstr>Sut gall partneriaid gymryd rhan?</vt:lpstr>
      <vt:lpstr>Beth sy’n hyrwyddo cydweithrediad  a phartneriaeth llwyddiannus?</vt:lpstr>
      <vt:lpstr>Trafodaeth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Jenna</dc:creator>
  <cp:lastModifiedBy>Bethan Price</cp:lastModifiedBy>
  <cp:revision>112</cp:revision>
  <dcterms:created xsi:type="dcterms:W3CDTF">2016-07-01T07:59:08Z</dcterms:created>
  <dcterms:modified xsi:type="dcterms:W3CDTF">2016-08-23T10:41:55Z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0x01010072FF2F1657680F48B2B4B8EEC27DAA28</vt:lpwstr>
  </property>
</Properties>
</file>