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3"/>
  </p:notesMasterIdLst>
  <p:sldIdLst>
    <p:sldId id="256" r:id="rId2"/>
    <p:sldId id="279" r:id="rId3"/>
    <p:sldId id="277" r:id="rId4"/>
    <p:sldId id="275" r:id="rId5"/>
    <p:sldId id="280" r:id="rId6"/>
    <p:sldId id="257" r:id="rId7"/>
    <p:sldId id="273" r:id="rId8"/>
    <p:sldId id="258" r:id="rId9"/>
    <p:sldId id="262" r:id="rId10"/>
    <p:sldId id="263" r:id="rId11"/>
    <p:sldId id="274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ecile " initials="C" lastIdx="4" clrIdx="0"/>
  <p:cmAuthor id="1" name="Evan Roberts" initials="ER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441"/>
    <a:srgbClr val="5CC9E3"/>
    <a:srgbClr val="EF9526"/>
    <a:srgbClr val="34B555"/>
    <a:srgbClr val="ED1E87"/>
    <a:srgbClr val="FF0066"/>
    <a:srgbClr val="FF0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70839" autoAdjust="0"/>
  </p:normalViewPr>
  <p:slideViewPr>
    <p:cSldViewPr>
      <p:cViewPr varScale="1">
        <p:scale>
          <a:sx n="75" d="100"/>
          <a:sy n="75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684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0" d="100"/>
          <a:sy n="80" d="100"/>
        </p:scale>
        <p:origin x="-1234" y="43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63315C-546D-4C33-97A1-4B4D18262910}" type="doc">
      <dgm:prSet loTypeId="urn:microsoft.com/office/officeart/2005/8/layout/hList7" loCatId="list" qsTypeId="urn:microsoft.com/office/officeart/2005/8/quickstyle/simple1" qsCatId="simple" csTypeId="urn:microsoft.com/office/officeart/2005/8/colors/colorful5" csCatId="colorful" phldr="1"/>
      <dgm:spPr/>
    </dgm:pt>
    <dgm:pt modelId="{333ED457-AB71-4E15-A09B-0D67F24FD9C3}">
      <dgm:prSet phldrT="[Text]" custT="1"/>
      <dgm:spPr>
        <a:solidFill>
          <a:srgbClr val="EF9526"/>
        </a:solidFill>
      </dgm:spPr>
      <dgm:t>
        <a:bodyPr/>
        <a:lstStyle/>
        <a:p>
          <a:pPr algn="ctr">
            <a:spcAft>
              <a:spcPct val="35000"/>
            </a:spcAft>
          </a:pPr>
          <a:r>
            <a:rPr lang="en-GB" sz="1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Asesu</a:t>
          </a:r>
          <a:r>
            <a:rPr lang="en-GB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anghenion</a:t>
          </a:r>
          <a:endParaRPr lang="en-GB" sz="11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algn="l">
            <a:spcAft>
              <a:spcPts val="600"/>
            </a:spcAft>
          </a:pPr>
          <a:r>
            <a:rPr lang="en-GB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Sut</a:t>
          </a:r>
          <a:r>
            <a:rPr lang="en-GB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orau</a:t>
          </a:r>
          <a:r>
            <a:rPr lang="en-GB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i’w</a:t>
          </a:r>
          <a:r>
            <a:rPr lang="en-GB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diwallu</a:t>
          </a:r>
          <a:endParaRPr lang="en-GB" sz="16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algn="l">
            <a:spcAft>
              <a:spcPts val="600"/>
            </a:spcAft>
          </a:pPr>
          <a:r>
            <a:rPr lang="en-GB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Asesiad</a:t>
          </a:r>
          <a:r>
            <a:rPr lang="en-GB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iechyd</a:t>
          </a:r>
          <a:endParaRPr lang="en-GB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26854A-69DA-4E97-88C1-BE2A986B5B6A}" type="parTrans" cxnId="{2D8D82AC-697B-4545-8DC1-3E558ED21BC9}">
      <dgm:prSet/>
      <dgm:spPr/>
      <dgm:t>
        <a:bodyPr/>
        <a:lstStyle/>
        <a:p>
          <a:endParaRPr lang="en-GB"/>
        </a:p>
      </dgm:t>
    </dgm:pt>
    <dgm:pt modelId="{CA7B4140-EB44-4739-8670-88FECB5CCBF2}" type="sibTrans" cxnId="{2D8D82AC-697B-4545-8DC1-3E558ED21BC9}">
      <dgm:prSet/>
      <dgm:spPr/>
      <dgm:t>
        <a:bodyPr/>
        <a:lstStyle/>
        <a:p>
          <a:endParaRPr lang="en-GB"/>
        </a:p>
      </dgm:t>
    </dgm:pt>
    <dgm:pt modelId="{6742C283-C61F-475A-A057-3578BB976660}">
      <dgm:prSet phldrT="[Text]" custT="1"/>
      <dgm:spPr>
        <a:solidFill>
          <a:srgbClr val="ED1E87"/>
        </a:solidFill>
      </dgm:spPr>
      <dgm:t>
        <a:bodyPr/>
        <a:lstStyle/>
        <a:p>
          <a:pPr algn="ctr">
            <a:spcAft>
              <a:spcPct val="35000"/>
            </a:spcAft>
          </a:pPr>
          <a:endParaRPr lang="en-GB" sz="1800" b="1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ctr">
            <a:spcAft>
              <a:spcPct val="35000"/>
            </a:spcAft>
          </a:pPr>
          <a:r>
            <a:rPr lang="en-GB" sz="1800" b="1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Cynllun</a:t>
          </a:r>
          <a:r>
            <a:rPr lang="en-GB" sz="1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Gofal </a:t>
          </a:r>
          <a:br>
            <a:rPr lang="en-GB" sz="1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 </a:t>
          </a:r>
          <a:r>
            <a:rPr lang="en-GB" sz="1800" b="1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Chymorth</a:t>
          </a:r>
          <a:endParaRPr lang="en-GB" sz="1800" b="1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algn="l">
            <a:spcAft>
              <a:spcPts val="600"/>
            </a:spcAft>
          </a:pPr>
          <a:r>
            <a:rPr lang="en-GB" sz="16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Cynllun</a:t>
          </a:r>
          <a:r>
            <a: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Iechyd</a:t>
          </a:r>
          <a:endParaRPr lang="en-GB" sz="16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algn="l">
            <a:spcAft>
              <a:spcPts val="600"/>
            </a:spcAft>
          </a:pPr>
          <a:r>
            <a:rPr lang="en-GB" sz="16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Cynllun</a:t>
          </a:r>
          <a:r>
            <a: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Addysg </a:t>
          </a:r>
          <a:r>
            <a:rPr lang="en-GB" sz="16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Personol</a:t>
          </a:r>
          <a:endParaRPr lang="en-GB" sz="16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algn="l">
            <a:spcAft>
              <a:spcPts val="600"/>
            </a:spcAft>
          </a:pPr>
          <a:r>
            <a:rPr lang="en-GB" sz="16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Cynllun</a:t>
          </a:r>
          <a:r>
            <a: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Lleoli</a:t>
          </a:r>
          <a:endParaRPr lang="en-GB" sz="16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algn="l">
            <a:spcAft>
              <a:spcPts val="600"/>
            </a:spcAft>
          </a:pPr>
          <a:r>
            <a:rPr lang="en-GB" sz="16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Cynllun</a:t>
          </a:r>
          <a:r>
            <a: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ar</a:t>
          </a:r>
          <a:r>
            <a: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gyfer</a:t>
          </a:r>
          <a:r>
            <a: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Sefydlogrwydd</a:t>
          </a:r>
          <a:endParaRPr lang="en-GB" sz="16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2AD85D-8325-4D2F-BE49-131841071D09}" type="parTrans" cxnId="{EF5D771C-589F-442F-BB61-AC20FEE98AB7}">
      <dgm:prSet/>
      <dgm:spPr/>
      <dgm:t>
        <a:bodyPr/>
        <a:lstStyle/>
        <a:p>
          <a:endParaRPr lang="en-GB"/>
        </a:p>
      </dgm:t>
    </dgm:pt>
    <dgm:pt modelId="{4E27EF5D-54C6-4830-BE1C-60BB1C8946E4}" type="sibTrans" cxnId="{EF5D771C-589F-442F-BB61-AC20FEE98AB7}">
      <dgm:prSet/>
      <dgm:spPr/>
      <dgm:t>
        <a:bodyPr/>
        <a:lstStyle/>
        <a:p>
          <a:endParaRPr lang="en-GB"/>
        </a:p>
      </dgm:t>
    </dgm:pt>
    <dgm:pt modelId="{C0336085-01DB-4A25-B00B-CE15CFE24D92}">
      <dgm:prSet phldrT="[Text]" custT="1"/>
      <dgm:spPr>
        <a:solidFill>
          <a:srgbClr val="00B050"/>
        </a:solidFill>
      </dgm:spPr>
      <dgm:t>
        <a:bodyPr/>
        <a:lstStyle/>
        <a:p>
          <a:pPr algn="ctr">
            <a:spcAft>
              <a:spcPct val="35000"/>
            </a:spcAft>
          </a:pPr>
          <a:r>
            <a:rPr lang="en-GB" sz="1800" b="1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Adolygu</a:t>
          </a:r>
          <a:endParaRPr lang="en-GB" sz="1400" b="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algn="l">
            <a:spcAft>
              <a:spcPts val="600"/>
            </a:spcAft>
          </a:pPr>
          <a:r>
            <a:rPr lang="en-GB" sz="1600" b="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Swyddog</a:t>
          </a:r>
          <a:r>
            <a:rPr lang="en-GB" sz="16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Adolygu</a:t>
          </a:r>
          <a:r>
            <a:rPr lang="en-GB" sz="16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Annibynnol</a:t>
          </a:r>
          <a:endParaRPr lang="en-GB" sz="1600" b="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algn="l">
            <a:spcAft>
              <a:spcPts val="600"/>
            </a:spcAft>
          </a:pPr>
          <a:r>
            <a:rPr lang="en-GB" sz="1600" b="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Monitro</a:t>
          </a:r>
          <a:r>
            <a:rPr lang="en-GB" sz="16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cynnydd</a:t>
          </a:r>
          <a:r>
            <a:rPr lang="en-GB" sz="16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tuag</a:t>
          </a:r>
          <a:r>
            <a:rPr lang="en-GB" sz="16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at </a:t>
          </a:r>
          <a:r>
            <a:rPr lang="en-GB" sz="1600" b="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ddiwallu</a:t>
          </a:r>
          <a:r>
            <a:rPr lang="en-GB" sz="16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canlyniadau</a:t>
          </a:r>
          <a:endParaRPr lang="en-GB" sz="16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A694AE-1EE9-4E33-A510-E1BB60413572}" type="parTrans" cxnId="{F99D3524-9ADF-4EC1-8680-7870C84BC8F7}">
      <dgm:prSet/>
      <dgm:spPr/>
      <dgm:t>
        <a:bodyPr/>
        <a:lstStyle/>
        <a:p>
          <a:endParaRPr lang="en-GB"/>
        </a:p>
      </dgm:t>
    </dgm:pt>
    <dgm:pt modelId="{B69780DB-A778-4CA4-8C34-3615ABB9DE0D}" type="sibTrans" cxnId="{F99D3524-9ADF-4EC1-8680-7870C84BC8F7}">
      <dgm:prSet/>
      <dgm:spPr/>
      <dgm:t>
        <a:bodyPr/>
        <a:lstStyle/>
        <a:p>
          <a:endParaRPr lang="en-GB"/>
        </a:p>
      </dgm:t>
    </dgm:pt>
    <dgm:pt modelId="{6AC1F75A-6DD7-4E6E-BAC4-F347AB3877FA}">
      <dgm:prSet custT="1"/>
      <dgm:spPr>
        <a:solidFill>
          <a:srgbClr val="FFC000"/>
        </a:solidFill>
      </dgm:spPr>
      <dgm:t>
        <a:bodyPr/>
        <a:lstStyle/>
        <a:p>
          <a:pPr algn="ctr">
            <a:spcAft>
              <a:spcPct val="35000"/>
            </a:spcAft>
          </a:pPr>
          <a:r>
            <a:rPr lang="en-GB" sz="1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Cynllun</a:t>
          </a:r>
          <a:r>
            <a:rPr lang="en-GB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Llwybr</a:t>
          </a:r>
          <a:endParaRPr lang="en-GB" sz="1800" b="1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algn="l">
            <a:spcAft>
              <a:spcPts val="600"/>
            </a:spcAft>
          </a:pPr>
          <a:r>
            <a:rPr lang="en-GB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 16 </a:t>
          </a:r>
          <a:r>
            <a:rPr lang="en-GB" sz="16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oed</a:t>
          </a:r>
          <a:endParaRPr lang="en-GB" sz="1600" b="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algn="l">
            <a:spcAft>
              <a:spcPts val="600"/>
            </a:spcAft>
          </a:pPr>
          <a:r>
            <a:rPr lang="en-GB" sz="16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Canlyniadau</a:t>
          </a:r>
          <a:r>
            <a:rPr lang="en-GB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ar</a:t>
          </a:r>
          <a:r>
            <a:rPr lang="en-GB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gyfer</a:t>
          </a:r>
          <a:r>
            <a:rPr lang="en-GB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pontio</a:t>
          </a:r>
          <a:r>
            <a:rPr lang="en-GB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en-GB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fod</a:t>
          </a:r>
          <a:r>
            <a:rPr lang="en-GB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yn</a:t>
          </a:r>
          <a:r>
            <a:rPr lang="en-GB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oedolyn</a:t>
          </a:r>
          <a:endParaRPr lang="en-GB" sz="1600" b="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algn="l">
            <a:spcAft>
              <a:spcPts val="600"/>
            </a:spcAft>
          </a:pPr>
          <a:endParaRPr lang="en-GB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EBB8A8-7954-484B-8E6B-86DC8B90BE7F}" type="parTrans" cxnId="{A31A893E-5FDF-41BB-AB03-0DF64806E497}">
      <dgm:prSet/>
      <dgm:spPr/>
      <dgm:t>
        <a:bodyPr/>
        <a:lstStyle/>
        <a:p>
          <a:endParaRPr lang="en-GB"/>
        </a:p>
      </dgm:t>
    </dgm:pt>
    <dgm:pt modelId="{BB239C0E-94A5-47D4-8765-B49E103E71B8}" type="sibTrans" cxnId="{A31A893E-5FDF-41BB-AB03-0DF64806E497}">
      <dgm:prSet/>
      <dgm:spPr/>
      <dgm:t>
        <a:bodyPr/>
        <a:lstStyle/>
        <a:p>
          <a:endParaRPr lang="en-GB"/>
        </a:p>
      </dgm:t>
    </dgm:pt>
    <dgm:pt modelId="{930F9329-E57E-4E7C-9488-8338F1AD9997}" type="pres">
      <dgm:prSet presAssocID="{0863315C-546D-4C33-97A1-4B4D18262910}" presName="Name0" presStyleCnt="0">
        <dgm:presLayoutVars>
          <dgm:dir/>
          <dgm:resizeHandles val="exact"/>
        </dgm:presLayoutVars>
      </dgm:prSet>
      <dgm:spPr/>
    </dgm:pt>
    <dgm:pt modelId="{39B039CA-B006-48F9-9397-CA3A2E04CBE0}" type="pres">
      <dgm:prSet presAssocID="{0863315C-546D-4C33-97A1-4B4D18262910}" presName="fgShape" presStyleLbl="fgShp" presStyleIdx="0" presStyleCnt="1" custLinFactNeighborX="445" custLinFactNeighborY="30769"/>
      <dgm:spPr>
        <a:solidFill>
          <a:srgbClr val="5CC9E3"/>
        </a:solidFill>
      </dgm:spPr>
    </dgm:pt>
    <dgm:pt modelId="{2DBDC833-2D95-4A52-9DEB-DA8764C6F80A}" type="pres">
      <dgm:prSet presAssocID="{0863315C-546D-4C33-97A1-4B4D18262910}" presName="linComp" presStyleCnt="0"/>
      <dgm:spPr/>
    </dgm:pt>
    <dgm:pt modelId="{CDDE18B1-4556-4F7C-A065-8B7C46EE0505}" type="pres">
      <dgm:prSet presAssocID="{333ED457-AB71-4E15-A09B-0D67F24FD9C3}" presName="compNode" presStyleCnt="0"/>
      <dgm:spPr/>
    </dgm:pt>
    <dgm:pt modelId="{E5849411-383B-4345-9B20-9C9C6B03B66C}" type="pres">
      <dgm:prSet presAssocID="{333ED457-AB71-4E15-A09B-0D67F24FD9C3}" presName="bkgdShape" presStyleLbl="node1" presStyleIdx="0" presStyleCnt="4"/>
      <dgm:spPr/>
      <dgm:t>
        <a:bodyPr/>
        <a:lstStyle/>
        <a:p>
          <a:endParaRPr lang="en-GB"/>
        </a:p>
      </dgm:t>
    </dgm:pt>
    <dgm:pt modelId="{A00CBF68-C427-409E-A3AB-655A6911B48C}" type="pres">
      <dgm:prSet presAssocID="{333ED457-AB71-4E15-A09B-0D67F24FD9C3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3AB0A9-458E-4338-B6E2-323EDDEB42E1}" type="pres">
      <dgm:prSet presAssocID="{333ED457-AB71-4E15-A09B-0D67F24FD9C3}" presName="invisiNode" presStyleLbl="node1" presStyleIdx="0" presStyleCnt="4"/>
      <dgm:spPr/>
    </dgm:pt>
    <dgm:pt modelId="{7E95DE9E-74A0-4F60-BC93-5593ECAEA7FB}" type="pres">
      <dgm:prSet presAssocID="{333ED457-AB71-4E15-A09B-0D67F24FD9C3}" presName="imagNode" presStyleLbl="fgImgPlace1" presStyleIdx="0" presStyleCnt="4"/>
      <dgm:spPr/>
    </dgm:pt>
    <dgm:pt modelId="{AD902CF7-D266-404A-A7A7-095F5F34E28F}" type="pres">
      <dgm:prSet presAssocID="{CA7B4140-EB44-4739-8670-88FECB5CCBF2}" presName="sibTrans" presStyleLbl="sibTrans2D1" presStyleIdx="0" presStyleCnt="0"/>
      <dgm:spPr/>
      <dgm:t>
        <a:bodyPr/>
        <a:lstStyle/>
        <a:p>
          <a:endParaRPr lang="en-GB"/>
        </a:p>
      </dgm:t>
    </dgm:pt>
    <dgm:pt modelId="{FF0D9ADE-62A7-4844-BC4C-79606291D01A}" type="pres">
      <dgm:prSet presAssocID="{6742C283-C61F-475A-A057-3578BB976660}" presName="compNode" presStyleCnt="0"/>
      <dgm:spPr/>
    </dgm:pt>
    <dgm:pt modelId="{2C5E48F2-C34B-4A4E-A7A6-4578C2A55FE9}" type="pres">
      <dgm:prSet presAssocID="{6742C283-C61F-475A-A057-3578BB976660}" presName="bkgdShape" presStyleLbl="node1" presStyleIdx="1" presStyleCnt="4" custLinFactNeighborX="-1618"/>
      <dgm:spPr/>
      <dgm:t>
        <a:bodyPr/>
        <a:lstStyle/>
        <a:p>
          <a:endParaRPr lang="en-GB"/>
        </a:p>
      </dgm:t>
    </dgm:pt>
    <dgm:pt modelId="{F8C19A71-BE20-4909-95B5-3BFF4A2D99D3}" type="pres">
      <dgm:prSet presAssocID="{6742C283-C61F-475A-A057-3578BB976660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2F54B7-F45D-4786-9721-AB4FC3B6F51B}" type="pres">
      <dgm:prSet presAssocID="{6742C283-C61F-475A-A057-3578BB976660}" presName="invisiNode" presStyleLbl="node1" presStyleIdx="1" presStyleCnt="4"/>
      <dgm:spPr/>
    </dgm:pt>
    <dgm:pt modelId="{41519EDC-4F77-4FDC-99FD-4C96F64EFCC7}" type="pres">
      <dgm:prSet presAssocID="{6742C283-C61F-475A-A057-3578BB976660}" presName="imagNode" presStyleLbl="fgImgPlace1" presStyleIdx="1" presStyleCnt="4"/>
      <dgm:spPr/>
    </dgm:pt>
    <dgm:pt modelId="{65B23FEB-FC06-4383-8F39-2E1168F5D39F}" type="pres">
      <dgm:prSet presAssocID="{4E27EF5D-54C6-4830-BE1C-60BB1C8946E4}" presName="sibTrans" presStyleLbl="sibTrans2D1" presStyleIdx="0" presStyleCnt="0"/>
      <dgm:spPr/>
      <dgm:t>
        <a:bodyPr/>
        <a:lstStyle/>
        <a:p>
          <a:endParaRPr lang="en-GB"/>
        </a:p>
      </dgm:t>
    </dgm:pt>
    <dgm:pt modelId="{D53E2432-AFFC-4DE9-9C7F-F8367CAEEFEF}" type="pres">
      <dgm:prSet presAssocID="{C0336085-01DB-4A25-B00B-CE15CFE24D92}" presName="compNode" presStyleCnt="0"/>
      <dgm:spPr/>
    </dgm:pt>
    <dgm:pt modelId="{9D603412-BBC6-47D8-BE4D-CFF2352F2BBF}" type="pres">
      <dgm:prSet presAssocID="{C0336085-01DB-4A25-B00B-CE15CFE24D92}" presName="bkgdShape" presStyleLbl="node1" presStyleIdx="2" presStyleCnt="4" custLinFactNeighborX="-1904"/>
      <dgm:spPr/>
      <dgm:t>
        <a:bodyPr/>
        <a:lstStyle/>
        <a:p>
          <a:endParaRPr lang="en-GB"/>
        </a:p>
      </dgm:t>
    </dgm:pt>
    <dgm:pt modelId="{8B148B23-E53E-4E05-8165-0D73135EDC22}" type="pres">
      <dgm:prSet presAssocID="{C0336085-01DB-4A25-B00B-CE15CFE24D92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2F0DC0-7F42-4F0E-B619-00B525A99BE3}" type="pres">
      <dgm:prSet presAssocID="{C0336085-01DB-4A25-B00B-CE15CFE24D92}" presName="invisiNode" presStyleLbl="node1" presStyleIdx="2" presStyleCnt="4"/>
      <dgm:spPr/>
    </dgm:pt>
    <dgm:pt modelId="{520EFA9B-F6F4-4FD2-983B-6FC66818907F}" type="pres">
      <dgm:prSet presAssocID="{C0336085-01DB-4A25-B00B-CE15CFE24D92}" presName="imagNode" presStyleLbl="fgImgPlace1" presStyleIdx="2" presStyleCnt="4" custLinFactNeighborX="5713" custLinFactNeighborY="-1713"/>
      <dgm:spPr/>
    </dgm:pt>
    <dgm:pt modelId="{BA7AA152-EA3D-4820-84D0-9F9B6164C4C7}" type="pres">
      <dgm:prSet presAssocID="{B69780DB-A778-4CA4-8C34-3615ABB9DE0D}" presName="sibTrans" presStyleLbl="sibTrans2D1" presStyleIdx="0" presStyleCnt="0"/>
      <dgm:spPr/>
      <dgm:t>
        <a:bodyPr/>
        <a:lstStyle/>
        <a:p>
          <a:endParaRPr lang="en-GB"/>
        </a:p>
      </dgm:t>
    </dgm:pt>
    <dgm:pt modelId="{9052C69D-AFFB-4B58-AEA7-C278AC697943}" type="pres">
      <dgm:prSet presAssocID="{6AC1F75A-6DD7-4E6E-BAC4-F347AB3877FA}" presName="compNode" presStyleCnt="0"/>
      <dgm:spPr/>
    </dgm:pt>
    <dgm:pt modelId="{733A7BE0-927E-4F77-A93C-25207568F406}" type="pres">
      <dgm:prSet presAssocID="{6AC1F75A-6DD7-4E6E-BAC4-F347AB3877FA}" presName="bkgdShape" presStyleLbl="node1" presStyleIdx="3" presStyleCnt="4"/>
      <dgm:spPr/>
      <dgm:t>
        <a:bodyPr/>
        <a:lstStyle/>
        <a:p>
          <a:endParaRPr lang="en-GB"/>
        </a:p>
      </dgm:t>
    </dgm:pt>
    <dgm:pt modelId="{B57E9540-6F58-439C-B7AD-3B2EB5CC298A}" type="pres">
      <dgm:prSet presAssocID="{6AC1F75A-6DD7-4E6E-BAC4-F347AB3877FA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E3379D-C12A-4802-9341-EBCBCAC9C05D}" type="pres">
      <dgm:prSet presAssocID="{6AC1F75A-6DD7-4E6E-BAC4-F347AB3877FA}" presName="invisiNode" presStyleLbl="node1" presStyleIdx="3" presStyleCnt="4"/>
      <dgm:spPr/>
    </dgm:pt>
    <dgm:pt modelId="{7135EE8F-FD12-4383-B816-7F7B6CE48609}" type="pres">
      <dgm:prSet presAssocID="{6AC1F75A-6DD7-4E6E-BAC4-F347AB3877FA}" presName="imagNode" presStyleLbl="fgImgPlace1" presStyleIdx="3" presStyleCnt="4"/>
      <dgm:spPr/>
    </dgm:pt>
  </dgm:ptLst>
  <dgm:cxnLst>
    <dgm:cxn modelId="{B5E1DA02-CAEB-45AD-B739-0C3A2B2C39F5}" type="presOf" srcId="{6742C283-C61F-475A-A057-3578BB976660}" destId="{F8C19A71-BE20-4909-95B5-3BFF4A2D99D3}" srcOrd="1" destOrd="0" presId="urn:microsoft.com/office/officeart/2005/8/layout/hList7"/>
    <dgm:cxn modelId="{24D34D79-D72C-4CEA-85A3-F6F13D5158AB}" type="presOf" srcId="{0863315C-546D-4C33-97A1-4B4D18262910}" destId="{930F9329-E57E-4E7C-9488-8338F1AD9997}" srcOrd="0" destOrd="0" presId="urn:microsoft.com/office/officeart/2005/8/layout/hList7"/>
    <dgm:cxn modelId="{A31A893E-5FDF-41BB-AB03-0DF64806E497}" srcId="{0863315C-546D-4C33-97A1-4B4D18262910}" destId="{6AC1F75A-6DD7-4E6E-BAC4-F347AB3877FA}" srcOrd="3" destOrd="0" parTransId="{5CEBB8A8-7954-484B-8E6B-86DC8B90BE7F}" sibTransId="{BB239C0E-94A5-47D4-8765-B49E103E71B8}"/>
    <dgm:cxn modelId="{343CDABF-D7BE-4CB4-835D-C7DFA386363C}" type="presOf" srcId="{4E27EF5D-54C6-4830-BE1C-60BB1C8946E4}" destId="{65B23FEB-FC06-4383-8F39-2E1168F5D39F}" srcOrd="0" destOrd="0" presId="urn:microsoft.com/office/officeart/2005/8/layout/hList7"/>
    <dgm:cxn modelId="{580573C3-7376-4805-83B6-B95546A6B541}" type="presOf" srcId="{333ED457-AB71-4E15-A09B-0D67F24FD9C3}" destId="{E5849411-383B-4345-9B20-9C9C6B03B66C}" srcOrd="0" destOrd="0" presId="urn:microsoft.com/office/officeart/2005/8/layout/hList7"/>
    <dgm:cxn modelId="{EF5D771C-589F-442F-BB61-AC20FEE98AB7}" srcId="{0863315C-546D-4C33-97A1-4B4D18262910}" destId="{6742C283-C61F-475A-A057-3578BB976660}" srcOrd="1" destOrd="0" parTransId="{CA2AD85D-8325-4D2F-BE49-131841071D09}" sibTransId="{4E27EF5D-54C6-4830-BE1C-60BB1C8946E4}"/>
    <dgm:cxn modelId="{8E36C7D5-6D1E-4B03-A84F-B863E35B293D}" type="presOf" srcId="{6AC1F75A-6DD7-4E6E-BAC4-F347AB3877FA}" destId="{B57E9540-6F58-439C-B7AD-3B2EB5CC298A}" srcOrd="1" destOrd="0" presId="urn:microsoft.com/office/officeart/2005/8/layout/hList7"/>
    <dgm:cxn modelId="{DCE20D03-9B49-4157-84BD-909E8258C38F}" type="presOf" srcId="{C0336085-01DB-4A25-B00B-CE15CFE24D92}" destId="{9D603412-BBC6-47D8-BE4D-CFF2352F2BBF}" srcOrd="0" destOrd="0" presId="urn:microsoft.com/office/officeart/2005/8/layout/hList7"/>
    <dgm:cxn modelId="{785D237E-EE41-44A1-837C-9160E328DEB6}" type="presOf" srcId="{CA7B4140-EB44-4739-8670-88FECB5CCBF2}" destId="{AD902CF7-D266-404A-A7A7-095F5F34E28F}" srcOrd="0" destOrd="0" presId="urn:microsoft.com/office/officeart/2005/8/layout/hList7"/>
    <dgm:cxn modelId="{80ACC067-4371-46B5-8DB3-03E3BAC52C10}" type="presOf" srcId="{B69780DB-A778-4CA4-8C34-3615ABB9DE0D}" destId="{BA7AA152-EA3D-4820-84D0-9F9B6164C4C7}" srcOrd="0" destOrd="0" presId="urn:microsoft.com/office/officeart/2005/8/layout/hList7"/>
    <dgm:cxn modelId="{FE4DF281-14FC-4E17-86F8-93A9893B5615}" type="presOf" srcId="{6742C283-C61F-475A-A057-3578BB976660}" destId="{2C5E48F2-C34B-4A4E-A7A6-4578C2A55FE9}" srcOrd="0" destOrd="0" presId="urn:microsoft.com/office/officeart/2005/8/layout/hList7"/>
    <dgm:cxn modelId="{F99D3524-9ADF-4EC1-8680-7870C84BC8F7}" srcId="{0863315C-546D-4C33-97A1-4B4D18262910}" destId="{C0336085-01DB-4A25-B00B-CE15CFE24D92}" srcOrd="2" destOrd="0" parTransId="{9BA694AE-1EE9-4E33-A510-E1BB60413572}" sibTransId="{B69780DB-A778-4CA4-8C34-3615ABB9DE0D}"/>
    <dgm:cxn modelId="{2D8D82AC-697B-4545-8DC1-3E558ED21BC9}" srcId="{0863315C-546D-4C33-97A1-4B4D18262910}" destId="{333ED457-AB71-4E15-A09B-0D67F24FD9C3}" srcOrd="0" destOrd="0" parTransId="{5026854A-69DA-4E97-88C1-BE2A986B5B6A}" sibTransId="{CA7B4140-EB44-4739-8670-88FECB5CCBF2}"/>
    <dgm:cxn modelId="{1B2101CD-963B-4D0C-8C55-9AFFB6A457A1}" type="presOf" srcId="{333ED457-AB71-4E15-A09B-0D67F24FD9C3}" destId="{A00CBF68-C427-409E-A3AB-655A6911B48C}" srcOrd="1" destOrd="0" presId="urn:microsoft.com/office/officeart/2005/8/layout/hList7"/>
    <dgm:cxn modelId="{0CADE192-8175-443E-B809-34BDB06F5C43}" type="presOf" srcId="{6AC1F75A-6DD7-4E6E-BAC4-F347AB3877FA}" destId="{733A7BE0-927E-4F77-A93C-25207568F406}" srcOrd="0" destOrd="0" presId="urn:microsoft.com/office/officeart/2005/8/layout/hList7"/>
    <dgm:cxn modelId="{17361D94-EBA1-41F7-A96C-8D9FE49C02D6}" type="presOf" srcId="{C0336085-01DB-4A25-B00B-CE15CFE24D92}" destId="{8B148B23-E53E-4E05-8165-0D73135EDC22}" srcOrd="1" destOrd="0" presId="urn:microsoft.com/office/officeart/2005/8/layout/hList7"/>
    <dgm:cxn modelId="{7F3913C8-67EB-444D-9965-6F5DC5D7CC11}" type="presParOf" srcId="{930F9329-E57E-4E7C-9488-8338F1AD9997}" destId="{39B039CA-B006-48F9-9397-CA3A2E04CBE0}" srcOrd="0" destOrd="0" presId="urn:microsoft.com/office/officeart/2005/8/layout/hList7"/>
    <dgm:cxn modelId="{4170B1E9-F75E-4129-96A9-2FA827C98458}" type="presParOf" srcId="{930F9329-E57E-4E7C-9488-8338F1AD9997}" destId="{2DBDC833-2D95-4A52-9DEB-DA8764C6F80A}" srcOrd="1" destOrd="0" presId="urn:microsoft.com/office/officeart/2005/8/layout/hList7"/>
    <dgm:cxn modelId="{C22768AB-3EF6-449A-ACEC-DBC0E2857202}" type="presParOf" srcId="{2DBDC833-2D95-4A52-9DEB-DA8764C6F80A}" destId="{CDDE18B1-4556-4F7C-A065-8B7C46EE0505}" srcOrd="0" destOrd="0" presId="urn:microsoft.com/office/officeart/2005/8/layout/hList7"/>
    <dgm:cxn modelId="{626A3E69-AB04-42E2-87B5-5033D6505FB0}" type="presParOf" srcId="{CDDE18B1-4556-4F7C-A065-8B7C46EE0505}" destId="{E5849411-383B-4345-9B20-9C9C6B03B66C}" srcOrd="0" destOrd="0" presId="urn:microsoft.com/office/officeart/2005/8/layout/hList7"/>
    <dgm:cxn modelId="{D12A2E74-61D7-4C6C-8A38-5E2F447B0FD1}" type="presParOf" srcId="{CDDE18B1-4556-4F7C-A065-8B7C46EE0505}" destId="{A00CBF68-C427-409E-A3AB-655A6911B48C}" srcOrd="1" destOrd="0" presId="urn:microsoft.com/office/officeart/2005/8/layout/hList7"/>
    <dgm:cxn modelId="{6FD025D9-15EE-4B6F-91DD-1D50067CBE1F}" type="presParOf" srcId="{CDDE18B1-4556-4F7C-A065-8B7C46EE0505}" destId="{913AB0A9-458E-4338-B6E2-323EDDEB42E1}" srcOrd="2" destOrd="0" presId="urn:microsoft.com/office/officeart/2005/8/layout/hList7"/>
    <dgm:cxn modelId="{B359FC8A-99F8-403D-A32E-EAD5F9AB8D29}" type="presParOf" srcId="{CDDE18B1-4556-4F7C-A065-8B7C46EE0505}" destId="{7E95DE9E-74A0-4F60-BC93-5593ECAEA7FB}" srcOrd="3" destOrd="0" presId="urn:microsoft.com/office/officeart/2005/8/layout/hList7"/>
    <dgm:cxn modelId="{FC4A6662-1F4C-4139-834B-757631DB84CB}" type="presParOf" srcId="{2DBDC833-2D95-4A52-9DEB-DA8764C6F80A}" destId="{AD902CF7-D266-404A-A7A7-095F5F34E28F}" srcOrd="1" destOrd="0" presId="urn:microsoft.com/office/officeart/2005/8/layout/hList7"/>
    <dgm:cxn modelId="{812B08CF-6C4F-4723-9344-B73312BBC893}" type="presParOf" srcId="{2DBDC833-2D95-4A52-9DEB-DA8764C6F80A}" destId="{FF0D9ADE-62A7-4844-BC4C-79606291D01A}" srcOrd="2" destOrd="0" presId="urn:microsoft.com/office/officeart/2005/8/layout/hList7"/>
    <dgm:cxn modelId="{110FABE1-5DF6-4987-924E-680C9C363B91}" type="presParOf" srcId="{FF0D9ADE-62A7-4844-BC4C-79606291D01A}" destId="{2C5E48F2-C34B-4A4E-A7A6-4578C2A55FE9}" srcOrd="0" destOrd="0" presId="urn:microsoft.com/office/officeart/2005/8/layout/hList7"/>
    <dgm:cxn modelId="{36037594-90FB-4C08-BAC9-046FCCF8A73C}" type="presParOf" srcId="{FF0D9ADE-62A7-4844-BC4C-79606291D01A}" destId="{F8C19A71-BE20-4909-95B5-3BFF4A2D99D3}" srcOrd="1" destOrd="0" presId="urn:microsoft.com/office/officeart/2005/8/layout/hList7"/>
    <dgm:cxn modelId="{DBFD6A2D-7098-4B16-AE2D-54E7492DC2BE}" type="presParOf" srcId="{FF0D9ADE-62A7-4844-BC4C-79606291D01A}" destId="{E72F54B7-F45D-4786-9721-AB4FC3B6F51B}" srcOrd="2" destOrd="0" presId="urn:microsoft.com/office/officeart/2005/8/layout/hList7"/>
    <dgm:cxn modelId="{DE07609D-482A-4B64-92B2-C076B8B3F915}" type="presParOf" srcId="{FF0D9ADE-62A7-4844-BC4C-79606291D01A}" destId="{41519EDC-4F77-4FDC-99FD-4C96F64EFCC7}" srcOrd="3" destOrd="0" presId="urn:microsoft.com/office/officeart/2005/8/layout/hList7"/>
    <dgm:cxn modelId="{BAA1074A-6463-4003-8837-2673A8D1D3F4}" type="presParOf" srcId="{2DBDC833-2D95-4A52-9DEB-DA8764C6F80A}" destId="{65B23FEB-FC06-4383-8F39-2E1168F5D39F}" srcOrd="3" destOrd="0" presId="urn:microsoft.com/office/officeart/2005/8/layout/hList7"/>
    <dgm:cxn modelId="{DC85F6A2-A16F-4073-9252-77EB7FC29625}" type="presParOf" srcId="{2DBDC833-2D95-4A52-9DEB-DA8764C6F80A}" destId="{D53E2432-AFFC-4DE9-9C7F-F8367CAEEFEF}" srcOrd="4" destOrd="0" presId="urn:microsoft.com/office/officeart/2005/8/layout/hList7"/>
    <dgm:cxn modelId="{DFADCC82-96EA-4123-BDE1-8551FAFCDFC3}" type="presParOf" srcId="{D53E2432-AFFC-4DE9-9C7F-F8367CAEEFEF}" destId="{9D603412-BBC6-47D8-BE4D-CFF2352F2BBF}" srcOrd="0" destOrd="0" presId="urn:microsoft.com/office/officeart/2005/8/layout/hList7"/>
    <dgm:cxn modelId="{15442206-6B08-4754-BBFD-3DC5F4F6A7E7}" type="presParOf" srcId="{D53E2432-AFFC-4DE9-9C7F-F8367CAEEFEF}" destId="{8B148B23-E53E-4E05-8165-0D73135EDC22}" srcOrd="1" destOrd="0" presId="urn:microsoft.com/office/officeart/2005/8/layout/hList7"/>
    <dgm:cxn modelId="{5E084CB1-5B85-4FBB-86A8-002100D182CE}" type="presParOf" srcId="{D53E2432-AFFC-4DE9-9C7F-F8367CAEEFEF}" destId="{7B2F0DC0-7F42-4F0E-B619-00B525A99BE3}" srcOrd="2" destOrd="0" presId="urn:microsoft.com/office/officeart/2005/8/layout/hList7"/>
    <dgm:cxn modelId="{8EC5C20D-4674-4997-A9F2-8548D6A7882C}" type="presParOf" srcId="{D53E2432-AFFC-4DE9-9C7F-F8367CAEEFEF}" destId="{520EFA9B-F6F4-4FD2-983B-6FC66818907F}" srcOrd="3" destOrd="0" presId="urn:microsoft.com/office/officeart/2005/8/layout/hList7"/>
    <dgm:cxn modelId="{53DF0C8B-EA37-442F-850F-0C626DD7BA9C}" type="presParOf" srcId="{2DBDC833-2D95-4A52-9DEB-DA8764C6F80A}" destId="{BA7AA152-EA3D-4820-84D0-9F9B6164C4C7}" srcOrd="5" destOrd="0" presId="urn:microsoft.com/office/officeart/2005/8/layout/hList7"/>
    <dgm:cxn modelId="{27EA70BB-EF67-40DD-8142-0D0CCFF6250D}" type="presParOf" srcId="{2DBDC833-2D95-4A52-9DEB-DA8764C6F80A}" destId="{9052C69D-AFFB-4B58-AEA7-C278AC697943}" srcOrd="6" destOrd="0" presId="urn:microsoft.com/office/officeart/2005/8/layout/hList7"/>
    <dgm:cxn modelId="{CD2B0AE6-C651-40FC-ABEF-4D0EF70E8493}" type="presParOf" srcId="{9052C69D-AFFB-4B58-AEA7-C278AC697943}" destId="{733A7BE0-927E-4F77-A93C-25207568F406}" srcOrd="0" destOrd="0" presId="urn:microsoft.com/office/officeart/2005/8/layout/hList7"/>
    <dgm:cxn modelId="{CA2CAE41-5345-403C-B17C-8A4C2BD08A7B}" type="presParOf" srcId="{9052C69D-AFFB-4B58-AEA7-C278AC697943}" destId="{B57E9540-6F58-439C-B7AD-3B2EB5CC298A}" srcOrd="1" destOrd="0" presId="urn:microsoft.com/office/officeart/2005/8/layout/hList7"/>
    <dgm:cxn modelId="{C7325E59-7148-441F-8976-15D131525C08}" type="presParOf" srcId="{9052C69D-AFFB-4B58-AEA7-C278AC697943}" destId="{87E3379D-C12A-4802-9341-EBCBCAC9C05D}" srcOrd="2" destOrd="0" presId="urn:microsoft.com/office/officeart/2005/8/layout/hList7"/>
    <dgm:cxn modelId="{957E872C-F202-4AB5-ACAD-368AC7287CF2}" type="presParOf" srcId="{9052C69D-AFFB-4B58-AEA7-C278AC697943}" destId="{7135EE8F-FD12-4383-B816-7F7B6CE48609}" srcOrd="3" destOrd="0" presId="urn:microsoft.com/office/officeart/2005/8/layout/hList7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0ED114-D844-4E0C-9D7E-0F65C7A1FF88}" type="doc">
      <dgm:prSet loTypeId="urn:microsoft.com/office/officeart/2005/8/layout/target3" loCatId="relationship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GB"/>
        </a:p>
      </dgm:t>
    </dgm:pt>
    <dgm:pt modelId="{74EE50C5-3134-45C4-9E20-6F52A5AA89FD}">
      <dgm:prSet phldrT="[Text]" custT="1"/>
      <dgm:spPr>
        <a:ln>
          <a:solidFill>
            <a:srgbClr val="EF9526">
              <a:alpha val="90000"/>
            </a:srgbClr>
          </a:solidFill>
        </a:ln>
      </dgm:spPr>
      <dgm:t>
        <a:bodyPr/>
        <a:lstStyle/>
        <a:p>
          <a:pPr algn="l"/>
          <a:r>
            <a:rPr lang="en-GB" sz="2400" smtClean="0">
              <a:latin typeface="Arial" panose="020B0604020202020204" pitchFamily="34" charset="0"/>
              <a:cs typeface="Arial" panose="020B0604020202020204" pitchFamily="34" charset="0"/>
            </a:rPr>
            <a:t>Egwyddorion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1F8A4B-5B68-4091-809D-13114C2FE9A8}" type="parTrans" cxnId="{E0FD0C4C-8563-4B71-B8EE-0EF7EBD4F1C9}">
      <dgm:prSet/>
      <dgm:spPr/>
      <dgm:t>
        <a:bodyPr/>
        <a:lstStyle/>
        <a:p>
          <a:endParaRPr lang="en-GB"/>
        </a:p>
      </dgm:t>
    </dgm:pt>
    <dgm:pt modelId="{0C4E8E8B-651E-4E21-8BBA-57573EBCBF7F}" type="sibTrans" cxnId="{E0FD0C4C-8563-4B71-B8EE-0EF7EBD4F1C9}">
      <dgm:prSet/>
      <dgm:spPr/>
      <dgm:t>
        <a:bodyPr/>
        <a:lstStyle/>
        <a:p>
          <a:endParaRPr lang="en-GB"/>
        </a:p>
      </dgm:t>
    </dgm:pt>
    <dgm:pt modelId="{FD681DC5-EDD8-4477-90E0-787B3541475D}">
      <dgm:prSet phldrT="[Text]" custT="1"/>
      <dgm:spPr/>
      <dgm:t>
        <a:bodyPr/>
        <a:lstStyle/>
        <a:p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Wedi’i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ganoli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ar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 y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plentyn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3F2A38-A367-4C23-83FE-ED8AAF77C965}" type="parTrans" cxnId="{A12598E1-8579-4B0B-91A9-FE3F1F410A9D}">
      <dgm:prSet/>
      <dgm:spPr/>
      <dgm:t>
        <a:bodyPr/>
        <a:lstStyle/>
        <a:p>
          <a:endParaRPr lang="en-GB"/>
        </a:p>
      </dgm:t>
    </dgm:pt>
    <dgm:pt modelId="{462D0D69-93DE-4227-8A5B-BA063AB026C9}" type="sibTrans" cxnId="{A12598E1-8579-4B0B-91A9-FE3F1F410A9D}">
      <dgm:prSet/>
      <dgm:spPr/>
      <dgm:t>
        <a:bodyPr/>
        <a:lstStyle/>
        <a:p>
          <a:endParaRPr lang="en-GB"/>
        </a:p>
      </dgm:t>
    </dgm:pt>
    <dgm:pt modelId="{F5608AF6-537A-403E-8E0E-80CF5D0B1DE2}">
      <dgm:prSet phldrT="[Text]" custT="1"/>
      <dgm:spPr>
        <a:ln>
          <a:solidFill>
            <a:srgbClr val="EF9526"/>
          </a:solidFill>
        </a:ln>
      </dgm:spPr>
      <dgm:t>
        <a:bodyPr/>
        <a:lstStyle/>
        <a:p>
          <a:pPr algn="l"/>
          <a:r>
            <a:rPr lang="en-GB" sz="2400" smtClean="0">
              <a:latin typeface="Arial" panose="020B0604020202020204" pitchFamily="34" charset="0"/>
              <a:cs typeface="Arial" panose="020B0604020202020204" pitchFamily="34" charset="0"/>
            </a:rPr>
            <a:t>Fformat </a:t>
          </a:r>
        </a:p>
        <a:p>
          <a:pPr algn="l"/>
          <a:r>
            <a:rPr lang="en-GB" sz="2400" smtClean="0">
              <a:latin typeface="Arial" panose="020B0604020202020204" pitchFamily="34" charset="0"/>
              <a:cs typeface="Arial" panose="020B0604020202020204" pitchFamily="34" charset="0"/>
            </a:rPr>
            <a:t>y cynllun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86AB63-82CA-4F8F-96F5-99F607957A02}" type="parTrans" cxnId="{F5DC7F2A-6873-4EC9-9CFC-F9565FCBFA4B}">
      <dgm:prSet/>
      <dgm:spPr/>
      <dgm:t>
        <a:bodyPr/>
        <a:lstStyle/>
        <a:p>
          <a:endParaRPr lang="en-GB"/>
        </a:p>
      </dgm:t>
    </dgm:pt>
    <dgm:pt modelId="{3E34C17D-1747-4407-97B5-C3124F353296}" type="sibTrans" cxnId="{F5DC7F2A-6873-4EC9-9CFC-F9565FCBFA4B}">
      <dgm:prSet/>
      <dgm:spPr/>
      <dgm:t>
        <a:bodyPr/>
        <a:lstStyle/>
        <a:p>
          <a:endParaRPr lang="en-GB"/>
        </a:p>
      </dgm:t>
    </dgm:pt>
    <dgm:pt modelId="{2A686AE0-61B2-4F07-ACC1-6B3866F4D566}">
      <dgm:prSet phldrT="[Text]" custT="1"/>
      <dgm:spPr/>
      <dgm:t>
        <a:bodyPr/>
        <a:lstStyle/>
        <a:p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Hollgyffredinol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yn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cynnwys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cynllun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iechyd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addysg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lleoliad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hir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dymor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D56D46-0EC6-499C-B141-61B70552FDF2}" type="parTrans" cxnId="{0FDEA455-DBE0-47DB-9BCD-4C9F12EF8FAB}">
      <dgm:prSet/>
      <dgm:spPr/>
      <dgm:t>
        <a:bodyPr/>
        <a:lstStyle/>
        <a:p>
          <a:endParaRPr lang="en-GB"/>
        </a:p>
      </dgm:t>
    </dgm:pt>
    <dgm:pt modelId="{4ABB8734-5B86-4B8C-B24B-B12C9FC64BA3}" type="sibTrans" cxnId="{0FDEA455-DBE0-47DB-9BCD-4C9F12EF8FAB}">
      <dgm:prSet/>
      <dgm:spPr/>
      <dgm:t>
        <a:bodyPr/>
        <a:lstStyle/>
        <a:p>
          <a:endParaRPr lang="en-GB"/>
        </a:p>
      </dgm:t>
    </dgm:pt>
    <dgm:pt modelId="{53C03BC9-D9B7-4104-BEC4-341F3AD7701D}">
      <dgm:prSet phldrT="[Text]" custT="1"/>
      <dgm:spPr>
        <a:ln>
          <a:solidFill>
            <a:srgbClr val="EF9526"/>
          </a:solidFill>
        </a:ln>
      </dgm:spPr>
      <dgm:t>
        <a:bodyPr/>
        <a:lstStyle/>
        <a:p>
          <a:pPr algn="l"/>
          <a:r>
            <a:rPr lang="en-GB" sz="2400" smtClean="0">
              <a:latin typeface="Arial" panose="020B0604020202020204" pitchFamily="34" charset="0"/>
              <a:cs typeface="Arial" panose="020B0604020202020204" pitchFamily="34" charset="0"/>
            </a:rPr>
            <a:t>Cynnwys </a:t>
          </a:r>
        </a:p>
        <a:p>
          <a:pPr algn="l"/>
          <a:r>
            <a:rPr lang="en-GB" sz="2400" smtClean="0">
              <a:latin typeface="Arial" panose="020B0604020202020204" pitchFamily="34" charset="0"/>
              <a:cs typeface="Arial" panose="020B0604020202020204" pitchFamily="34" charset="0"/>
            </a:rPr>
            <a:t>y cynllun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92E4A3-E86C-4E0D-A879-56BE8157125A}" type="parTrans" cxnId="{AF1DEFA1-E1DC-4B1C-A302-9AB528EC2618}">
      <dgm:prSet/>
      <dgm:spPr/>
      <dgm:t>
        <a:bodyPr/>
        <a:lstStyle/>
        <a:p>
          <a:endParaRPr lang="en-GB"/>
        </a:p>
      </dgm:t>
    </dgm:pt>
    <dgm:pt modelId="{95D5854B-2ADA-4B73-B2BC-A328BFD7E2D0}" type="sibTrans" cxnId="{AF1DEFA1-E1DC-4B1C-A302-9AB528EC2618}">
      <dgm:prSet/>
      <dgm:spPr/>
      <dgm:t>
        <a:bodyPr/>
        <a:lstStyle/>
        <a:p>
          <a:endParaRPr lang="en-GB"/>
        </a:p>
      </dgm:t>
    </dgm:pt>
    <dgm:pt modelId="{79A428F1-DD3A-44EA-AA64-BAB0F5931229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Canlyniadau</a:t>
          </a:r>
          <a:r>
            <a:rPr lang="en-GB" sz="1800" noProof="0" dirty="0" smtClean="0"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en-GB" sz="18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nodau</a:t>
          </a:r>
          <a:endParaRPr lang="en-GB" sz="1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C50737-96D2-49F4-B75C-AEB27837C5F3}" type="parTrans" cxnId="{957390A6-46C6-4E08-8251-E0374D60B37D}">
      <dgm:prSet/>
      <dgm:spPr/>
      <dgm:t>
        <a:bodyPr/>
        <a:lstStyle/>
        <a:p>
          <a:endParaRPr lang="en-GB"/>
        </a:p>
      </dgm:t>
    </dgm:pt>
    <dgm:pt modelId="{B96DE556-C812-4093-B212-9B0DD670531E}" type="sibTrans" cxnId="{957390A6-46C6-4E08-8251-E0374D60B37D}">
      <dgm:prSet/>
      <dgm:spPr/>
      <dgm:t>
        <a:bodyPr/>
        <a:lstStyle/>
        <a:p>
          <a:endParaRPr lang="en-GB"/>
        </a:p>
      </dgm:t>
    </dgm:pt>
    <dgm:pt modelId="{ADC0CD8A-8282-4F97-8948-D9EB3E287D8A}">
      <dgm:prSet phldrT="[Text]" custT="1"/>
      <dgm:spPr/>
      <dgm:t>
        <a:bodyPr/>
        <a:lstStyle/>
        <a:p>
          <a:r>
            <a:rPr lang="en-GB" sz="1800" smtClean="0">
              <a:latin typeface="Arial" panose="020B0604020202020204" pitchFamily="34" charset="0"/>
              <a:cs typeface="Arial" panose="020B0604020202020204" pitchFamily="34" charset="0"/>
            </a:rPr>
            <a:t>Ffocws ar ganlyniadau’r plentyn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5DA5C6-6221-4F6B-904F-160D4A7BB34B}" type="parTrans" cxnId="{2D377401-092F-43C6-A6A8-0F9892F6E219}">
      <dgm:prSet/>
      <dgm:spPr/>
      <dgm:t>
        <a:bodyPr/>
        <a:lstStyle/>
        <a:p>
          <a:endParaRPr lang="en-GB"/>
        </a:p>
      </dgm:t>
    </dgm:pt>
    <dgm:pt modelId="{17538A78-3162-40E5-8353-57EA7C2C8D25}" type="sibTrans" cxnId="{2D377401-092F-43C6-A6A8-0F9892F6E219}">
      <dgm:prSet/>
      <dgm:spPr/>
      <dgm:t>
        <a:bodyPr/>
        <a:lstStyle/>
        <a:p>
          <a:endParaRPr lang="en-GB"/>
        </a:p>
      </dgm:t>
    </dgm:pt>
    <dgm:pt modelId="{445E7278-DDB4-4B5E-9A9A-8900D0DB2356}">
      <dgm:prSet phldrT="[Text]" custT="1"/>
      <dgm:spPr/>
      <dgm:t>
        <a:bodyPr/>
        <a:lstStyle/>
        <a:p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Anghenion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dymuniadau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 a barn y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plentyn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C1ADE1-E7EF-453A-9BD7-2DE501694793}" type="parTrans" cxnId="{D0500991-8F65-409B-9011-A960EE69936C}">
      <dgm:prSet/>
      <dgm:spPr/>
      <dgm:t>
        <a:bodyPr/>
        <a:lstStyle/>
        <a:p>
          <a:endParaRPr lang="en-GB"/>
        </a:p>
      </dgm:t>
    </dgm:pt>
    <dgm:pt modelId="{FC3DA61E-F244-4F37-B77F-A96D8214662A}" type="sibTrans" cxnId="{D0500991-8F65-409B-9011-A960EE69936C}">
      <dgm:prSet/>
      <dgm:spPr/>
      <dgm:t>
        <a:bodyPr/>
        <a:lstStyle/>
        <a:p>
          <a:endParaRPr lang="en-GB"/>
        </a:p>
      </dgm:t>
    </dgm:pt>
    <dgm:pt modelId="{073C6165-EFA2-48F8-9650-AD0DD8A0D1BD}">
      <dgm:prSet phldrT="[Text]" custT="1"/>
      <dgm:spPr/>
      <dgm:t>
        <a:bodyPr/>
        <a:lstStyle/>
        <a:p>
          <a:pPr marL="87313" marR="0" indent="-87313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Anghenion</a:t>
          </a:r>
          <a:r>
            <a:rPr lang="en-GB" sz="1800" noProof="0" dirty="0" smtClean="0">
              <a:latin typeface="Arial" panose="020B0604020202020204" pitchFamily="34" charset="0"/>
              <a:cs typeface="Arial" panose="020B0604020202020204" pitchFamily="34" charset="0"/>
            </a:rPr>
            <a:t> y </a:t>
          </a:r>
          <a:r>
            <a:rPr lang="en-GB" sz="18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plentyn</a:t>
          </a:r>
          <a:r>
            <a:rPr lang="en-GB" sz="1800" noProof="0" dirty="0" smtClean="0"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en-GB" sz="18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sut</a:t>
          </a:r>
          <a:r>
            <a:rPr lang="en-GB" sz="1800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i’w</a:t>
          </a:r>
          <a:r>
            <a:rPr lang="en-GB" sz="1800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diwallu</a:t>
          </a:r>
          <a:r>
            <a:rPr lang="en-GB" sz="1800" noProof="0" dirty="0" smtClean="0"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en-GB" sz="18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gan</a:t>
          </a:r>
          <a:r>
            <a:rPr lang="en-GB" sz="1800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bwy</a:t>
          </a:r>
          <a:endParaRPr lang="en-GB" sz="1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DBB07B-497B-4027-A101-E9C10E32CDFA}" type="parTrans" cxnId="{E4269451-5FAD-4EA2-AE34-E50B83DD5E55}">
      <dgm:prSet/>
      <dgm:spPr/>
      <dgm:t>
        <a:bodyPr/>
        <a:lstStyle/>
        <a:p>
          <a:endParaRPr lang="en-GB"/>
        </a:p>
      </dgm:t>
    </dgm:pt>
    <dgm:pt modelId="{BF5A9B68-BE2B-4251-867E-A591AEACAEF1}" type="sibTrans" cxnId="{E4269451-5FAD-4EA2-AE34-E50B83DD5E55}">
      <dgm:prSet/>
      <dgm:spPr/>
      <dgm:t>
        <a:bodyPr/>
        <a:lstStyle/>
        <a:p>
          <a:endParaRPr lang="en-GB"/>
        </a:p>
      </dgm:t>
    </dgm:pt>
    <dgm:pt modelId="{7C05B845-A5E5-4DBF-867A-CE5B25F4778A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noProof="0" smtClean="0">
              <a:latin typeface="Arial" panose="020B0604020202020204" pitchFamily="34" charset="0"/>
              <a:cs typeface="Arial" panose="020B0604020202020204" pitchFamily="34" charset="0"/>
            </a:rPr>
            <a:t>Cyswllt </a:t>
          </a:r>
          <a:r>
            <a:rPr lang="en-GB" sz="18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teulu</a:t>
          </a:r>
          <a:endParaRPr lang="en-GB" sz="1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56DBEB-4B36-47A8-9EA6-C77932F2A684}" type="parTrans" cxnId="{F1C33F88-235C-4B41-9641-2F37560BA930}">
      <dgm:prSet/>
      <dgm:spPr/>
      <dgm:t>
        <a:bodyPr/>
        <a:lstStyle/>
        <a:p>
          <a:endParaRPr lang="en-GB"/>
        </a:p>
      </dgm:t>
    </dgm:pt>
    <dgm:pt modelId="{7022E0CC-79F7-4288-BE37-A2CD563DA46E}" type="sibTrans" cxnId="{F1C33F88-235C-4B41-9641-2F37560BA930}">
      <dgm:prSet/>
      <dgm:spPr/>
      <dgm:t>
        <a:bodyPr/>
        <a:lstStyle/>
        <a:p>
          <a:endParaRPr lang="en-GB"/>
        </a:p>
      </dgm:t>
    </dgm:pt>
    <dgm:pt modelId="{689CC2AA-DBCA-4B92-BE95-53780E80ADA1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Manylion</a:t>
          </a:r>
          <a:r>
            <a:rPr lang="en-GB" sz="1800" noProof="0" dirty="0" smtClean="0">
              <a:latin typeface="Arial" panose="020B0604020202020204" pitchFamily="34" charset="0"/>
              <a:cs typeface="Arial" panose="020B0604020202020204" pitchFamily="34" charset="0"/>
            </a:rPr>
            <a:t> y </a:t>
          </a:r>
          <a:r>
            <a:rPr lang="en-GB" sz="18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lleoliad</a:t>
          </a:r>
          <a:endParaRPr lang="en-GB" sz="1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B627EB-1A0E-48DF-9D4D-17627D7E5BD4}" type="parTrans" cxnId="{FE13C719-B3E5-4D83-8C58-EA703EC48D5F}">
      <dgm:prSet/>
      <dgm:spPr/>
      <dgm:t>
        <a:bodyPr/>
        <a:lstStyle/>
        <a:p>
          <a:endParaRPr lang="en-GB"/>
        </a:p>
      </dgm:t>
    </dgm:pt>
    <dgm:pt modelId="{BE0B1EBD-5DF0-4FD4-B322-0DB147CAD016}" type="sibTrans" cxnId="{FE13C719-B3E5-4D83-8C58-EA703EC48D5F}">
      <dgm:prSet/>
      <dgm:spPr/>
      <dgm:t>
        <a:bodyPr/>
        <a:lstStyle/>
        <a:p>
          <a:endParaRPr lang="en-GB"/>
        </a:p>
      </dgm:t>
    </dgm:pt>
    <dgm:pt modelId="{F46AEB74-5946-46AE-8D46-B0B5A0F8DE72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Adolygiad</a:t>
          </a:r>
          <a:endParaRPr lang="en-GB" sz="1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1C032C-AEEE-4621-B3A7-88828B35112C}" type="parTrans" cxnId="{2DAC85E9-9557-4450-99C1-820E613913CB}">
      <dgm:prSet/>
      <dgm:spPr/>
      <dgm:t>
        <a:bodyPr/>
        <a:lstStyle/>
        <a:p>
          <a:endParaRPr lang="en-GB"/>
        </a:p>
      </dgm:t>
    </dgm:pt>
    <dgm:pt modelId="{511CE63C-7F44-46D2-A696-6C1B8E7FC712}" type="sibTrans" cxnId="{2DAC85E9-9557-4450-99C1-820E613913CB}">
      <dgm:prSet/>
      <dgm:spPr/>
      <dgm:t>
        <a:bodyPr/>
        <a:lstStyle/>
        <a:p>
          <a:endParaRPr lang="en-GB"/>
        </a:p>
      </dgm:t>
    </dgm:pt>
    <dgm:pt modelId="{30C69685-AFE2-48CA-A0D9-5AEADD440DA9}">
      <dgm:prSet phldrT="[Text]" custT="1"/>
      <dgm:spPr/>
      <dgm:t>
        <a:bodyPr/>
        <a:lstStyle/>
        <a:p>
          <a:r>
            <a:rPr lang="en-GB" sz="1800" smtClean="0">
              <a:latin typeface="Arial" panose="020B0604020202020204" pitchFamily="34" charset="0"/>
              <a:cs typeface="Arial" panose="020B0604020202020204" pitchFamily="34" charset="0"/>
            </a:rPr>
            <a:t>Integredig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7B4F70-7A63-4887-9216-54CC44DA2AAF}" type="sibTrans" cxnId="{65AD5788-A154-4548-AED5-9546EC60B2F3}">
      <dgm:prSet/>
      <dgm:spPr/>
      <dgm:t>
        <a:bodyPr/>
        <a:lstStyle/>
        <a:p>
          <a:endParaRPr lang="en-GB"/>
        </a:p>
      </dgm:t>
    </dgm:pt>
    <dgm:pt modelId="{A55FC362-7552-4288-BBCB-BEEFE59FB5B3}" type="parTrans" cxnId="{65AD5788-A154-4548-AED5-9546EC60B2F3}">
      <dgm:prSet/>
      <dgm:spPr/>
      <dgm:t>
        <a:bodyPr/>
        <a:lstStyle/>
        <a:p>
          <a:endParaRPr lang="en-GB"/>
        </a:p>
      </dgm:t>
    </dgm:pt>
    <dgm:pt modelId="{E13C670E-4288-4179-9F50-A6D38CC42EFD}" type="pres">
      <dgm:prSet presAssocID="{990ED114-D844-4E0C-9D7E-0F65C7A1FF8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882C2ED-A5B7-456E-B3A6-5C45A3FFC0D0}" type="pres">
      <dgm:prSet presAssocID="{74EE50C5-3134-45C4-9E20-6F52A5AA89FD}" presName="circle1" presStyleLbl="node1" presStyleIdx="0" presStyleCnt="3" custLinFactNeighborX="1952" custLinFactNeighborY="582"/>
      <dgm:spPr>
        <a:solidFill>
          <a:srgbClr val="EF9526"/>
        </a:solidFill>
      </dgm:spPr>
      <dgm:t>
        <a:bodyPr/>
        <a:lstStyle/>
        <a:p>
          <a:endParaRPr lang="en-GB"/>
        </a:p>
      </dgm:t>
    </dgm:pt>
    <dgm:pt modelId="{D895B8F4-AAD4-4CE0-970F-7390A8511911}" type="pres">
      <dgm:prSet presAssocID="{74EE50C5-3134-45C4-9E20-6F52A5AA89FD}" presName="space" presStyleCnt="0"/>
      <dgm:spPr/>
      <dgm:t>
        <a:bodyPr/>
        <a:lstStyle/>
        <a:p>
          <a:endParaRPr lang="en-GB"/>
        </a:p>
      </dgm:t>
    </dgm:pt>
    <dgm:pt modelId="{AED89307-3D06-4083-BEB2-12355536A8A3}" type="pres">
      <dgm:prSet presAssocID="{74EE50C5-3134-45C4-9E20-6F52A5AA89FD}" presName="rect1" presStyleLbl="alignAcc1" presStyleIdx="0" presStyleCnt="3" custScaleY="100000" custLinFactNeighborY="584"/>
      <dgm:spPr/>
      <dgm:t>
        <a:bodyPr/>
        <a:lstStyle/>
        <a:p>
          <a:endParaRPr lang="en-GB"/>
        </a:p>
      </dgm:t>
    </dgm:pt>
    <dgm:pt modelId="{0AD3D1D9-A115-4C37-ABCF-811DA403AD4D}" type="pres">
      <dgm:prSet presAssocID="{F5608AF6-537A-403E-8E0E-80CF5D0B1DE2}" presName="vertSpace2" presStyleLbl="node1" presStyleIdx="0" presStyleCnt="3"/>
      <dgm:spPr/>
      <dgm:t>
        <a:bodyPr/>
        <a:lstStyle/>
        <a:p>
          <a:endParaRPr lang="en-GB"/>
        </a:p>
      </dgm:t>
    </dgm:pt>
    <dgm:pt modelId="{1883A8F7-6FD1-4B37-AA4B-1DC44C5F7F80}" type="pres">
      <dgm:prSet presAssocID="{F5608AF6-537A-403E-8E0E-80CF5D0B1DE2}" presName="circle2" presStyleLbl="node1" presStyleIdx="1" presStyleCnt="3"/>
      <dgm:spPr>
        <a:solidFill>
          <a:srgbClr val="EF9526"/>
        </a:solidFill>
      </dgm:spPr>
      <dgm:t>
        <a:bodyPr/>
        <a:lstStyle/>
        <a:p>
          <a:endParaRPr lang="en-GB"/>
        </a:p>
      </dgm:t>
    </dgm:pt>
    <dgm:pt modelId="{763240A0-0125-4244-AED1-4AE9AF57F867}" type="pres">
      <dgm:prSet presAssocID="{F5608AF6-537A-403E-8E0E-80CF5D0B1DE2}" presName="rect2" presStyleLbl="alignAcc1" presStyleIdx="1" presStyleCnt="3" custScaleY="91723"/>
      <dgm:spPr/>
      <dgm:t>
        <a:bodyPr/>
        <a:lstStyle/>
        <a:p>
          <a:endParaRPr lang="en-GB"/>
        </a:p>
      </dgm:t>
    </dgm:pt>
    <dgm:pt modelId="{07215BC4-6BFD-4305-8623-F54372A580AF}" type="pres">
      <dgm:prSet presAssocID="{53C03BC9-D9B7-4104-BEC4-341F3AD7701D}" presName="vertSpace3" presStyleLbl="node1" presStyleIdx="1" presStyleCnt="3"/>
      <dgm:spPr/>
      <dgm:t>
        <a:bodyPr/>
        <a:lstStyle/>
        <a:p>
          <a:endParaRPr lang="en-GB"/>
        </a:p>
      </dgm:t>
    </dgm:pt>
    <dgm:pt modelId="{85BF02E4-EB53-41AD-A2C0-8A1750DE6C75}" type="pres">
      <dgm:prSet presAssocID="{53C03BC9-D9B7-4104-BEC4-341F3AD7701D}" presName="circle3" presStyleLbl="node1" presStyleIdx="2" presStyleCnt="3" custScaleY="111086"/>
      <dgm:spPr>
        <a:solidFill>
          <a:srgbClr val="EF9526"/>
        </a:solidFill>
      </dgm:spPr>
      <dgm:t>
        <a:bodyPr/>
        <a:lstStyle/>
        <a:p>
          <a:endParaRPr lang="en-GB"/>
        </a:p>
      </dgm:t>
    </dgm:pt>
    <dgm:pt modelId="{11FA74DE-5460-44E5-9F6D-DBA2BC744A74}" type="pres">
      <dgm:prSet presAssocID="{53C03BC9-D9B7-4104-BEC4-341F3AD7701D}" presName="rect3" presStyleLbl="alignAcc1" presStyleIdx="2" presStyleCnt="3" custScaleY="108725"/>
      <dgm:spPr/>
      <dgm:t>
        <a:bodyPr/>
        <a:lstStyle/>
        <a:p>
          <a:endParaRPr lang="en-GB"/>
        </a:p>
      </dgm:t>
    </dgm:pt>
    <dgm:pt modelId="{2170130B-8035-4106-91D4-2214369421B5}" type="pres">
      <dgm:prSet presAssocID="{74EE50C5-3134-45C4-9E20-6F52A5AA89FD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9E121F-F596-493A-AB65-94B7A1F238DD}" type="pres">
      <dgm:prSet presAssocID="{74EE50C5-3134-45C4-9E20-6F52A5AA89FD}" presName="rect1ChTx" presStyleLbl="alignAcc1" presStyleIdx="2" presStyleCnt="3" custScaleX="131388" custScaleY="112118" custLinFactNeighborX="-12746" custLinFactNeighborY="53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A2B680-8614-42F6-AA42-F323D1613176}" type="pres">
      <dgm:prSet presAssocID="{F5608AF6-537A-403E-8E0E-80CF5D0B1DE2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77ADC4-D3E7-48BA-A237-9B5F1995E9CC}" type="pres">
      <dgm:prSet presAssocID="{F5608AF6-537A-403E-8E0E-80CF5D0B1DE2}" presName="rect2ChTx" presStyleLbl="alignAcc1" presStyleIdx="2" presStyleCnt="3" custScaleX="122732" custLinFactNeighborX="-171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CD0A16-35A9-4E97-BC6B-B3C33AB933DD}" type="pres">
      <dgm:prSet presAssocID="{53C03BC9-D9B7-4104-BEC4-341F3AD7701D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150243-D0C6-4768-8DCB-7E9679BE33FC}" type="pres">
      <dgm:prSet presAssocID="{53C03BC9-D9B7-4104-BEC4-341F3AD7701D}" presName="rect3ChTx" presStyleLbl="alignAcc1" presStyleIdx="2" presStyleCnt="3" custScaleX="122989" custScaleY="120806" custLinFactNeighborX="-145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F1DEFA1-E1DC-4B1C-A302-9AB528EC2618}" srcId="{990ED114-D844-4E0C-9D7E-0F65C7A1FF88}" destId="{53C03BC9-D9B7-4104-BEC4-341F3AD7701D}" srcOrd="2" destOrd="0" parTransId="{CE92E4A3-E86C-4E0D-A879-56BE8157125A}" sibTransId="{95D5854B-2ADA-4B73-B2BC-A328BFD7E2D0}"/>
    <dgm:cxn modelId="{144C54FA-A4F0-42A1-A577-C9E31890B4D8}" type="presOf" srcId="{445E7278-DDB4-4B5E-9A9A-8900D0DB2356}" destId="{7A9E121F-F596-493A-AB65-94B7A1F238DD}" srcOrd="0" destOrd="1" presId="urn:microsoft.com/office/officeart/2005/8/layout/target3"/>
    <dgm:cxn modelId="{7D733467-1926-44B5-A0AC-F24E7AADD7CA}" type="presOf" srcId="{FD681DC5-EDD8-4477-90E0-787B3541475D}" destId="{7A9E121F-F596-493A-AB65-94B7A1F238DD}" srcOrd="0" destOrd="0" presId="urn:microsoft.com/office/officeart/2005/8/layout/target3"/>
    <dgm:cxn modelId="{36B45E83-4A88-4361-90EA-D9C47F18C56C}" type="presOf" srcId="{79A428F1-DD3A-44EA-AA64-BAB0F5931229}" destId="{EE150243-D0C6-4768-8DCB-7E9679BE33FC}" srcOrd="0" destOrd="0" presId="urn:microsoft.com/office/officeart/2005/8/layout/target3"/>
    <dgm:cxn modelId="{7E8B1079-8FA0-4AFC-BB2C-AC9AC26B1B1D}" type="presOf" srcId="{ADC0CD8A-8282-4F97-8948-D9EB3E287D8A}" destId="{7A9E121F-F596-493A-AB65-94B7A1F238DD}" srcOrd="0" destOrd="2" presId="urn:microsoft.com/office/officeart/2005/8/layout/target3"/>
    <dgm:cxn modelId="{F1C33F88-235C-4B41-9641-2F37560BA930}" srcId="{53C03BC9-D9B7-4104-BEC4-341F3AD7701D}" destId="{7C05B845-A5E5-4DBF-867A-CE5B25F4778A}" srcOrd="2" destOrd="0" parTransId="{0456DBEB-4B36-47A8-9EA6-C77932F2A684}" sibTransId="{7022E0CC-79F7-4288-BE37-A2CD563DA46E}"/>
    <dgm:cxn modelId="{E0FD0C4C-8563-4B71-B8EE-0EF7EBD4F1C9}" srcId="{990ED114-D844-4E0C-9D7E-0F65C7A1FF88}" destId="{74EE50C5-3134-45C4-9E20-6F52A5AA89FD}" srcOrd="0" destOrd="0" parTransId="{6B1F8A4B-5B68-4091-809D-13114C2FE9A8}" sibTransId="{0C4E8E8B-651E-4E21-8BBA-57573EBCBF7F}"/>
    <dgm:cxn modelId="{2D377401-092F-43C6-A6A8-0F9892F6E219}" srcId="{74EE50C5-3134-45C4-9E20-6F52A5AA89FD}" destId="{ADC0CD8A-8282-4F97-8948-D9EB3E287D8A}" srcOrd="2" destOrd="0" parTransId="{125DA5C6-6221-4F6B-904F-160D4A7BB34B}" sibTransId="{17538A78-3162-40E5-8353-57EA7C2C8D25}"/>
    <dgm:cxn modelId="{65AD5788-A154-4548-AED5-9546EC60B2F3}" srcId="{74EE50C5-3134-45C4-9E20-6F52A5AA89FD}" destId="{30C69685-AFE2-48CA-A0D9-5AEADD440DA9}" srcOrd="3" destOrd="0" parTransId="{A55FC362-7552-4288-BBCB-BEEFE59FB5B3}" sibTransId="{4A7B4F70-7A63-4887-9216-54CC44DA2AAF}"/>
    <dgm:cxn modelId="{92B33CDD-EEB0-4009-9531-9CCD7525411D}" type="presOf" srcId="{F5608AF6-537A-403E-8E0E-80CF5D0B1DE2}" destId="{763240A0-0125-4244-AED1-4AE9AF57F867}" srcOrd="0" destOrd="0" presId="urn:microsoft.com/office/officeart/2005/8/layout/target3"/>
    <dgm:cxn modelId="{0FDEA455-DBE0-47DB-9BCD-4C9F12EF8FAB}" srcId="{F5608AF6-537A-403E-8E0E-80CF5D0B1DE2}" destId="{2A686AE0-61B2-4F07-ACC1-6B3866F4D566}" srcOrd="0" destOrd="0" parTransId="{F9D56D46-0EC6-499C-B141-61B70552FDF2}" sibTransId="{4ABB8734-5B86-4B8C-B24B-B12C9FC64BA3}"/>
    <dgm:cxn modelId="{F66E1C80-04BA-45A5-81D2-DA1DD8B9FD31}" type="presOf" srcId="{74EE50C5-3134-45C4-9E20-6F52A5AA89FD}" destId="{AED89307-3D06-4083-BEB2-12355536A8A3}" srcOrd="0" destOrd="0" presId="urn:microsoft.com/office/officeart/2005/8/layout/target3"/>
    <dgm:cxn modelId="{A508C272-D29F-4D1D-AFAC-8E7B9D731EC8}" type="presOf" srcId="{53C03BC9-D9B7-4104-BEC4-341F3AD7701D}" destId="{11FA74DE-5460-44E5-9F6D-DBA2BC744A74}" srcOrd="0" destOrd="0" presId="urn:microsoft.com/office/officeart/2005/8/layout/target3"/>
    <dgm:cxn modelId="{255EC505-97E6-4076-A4A7-4412571DA358}" type="presOf" srcId="{53C03BC9-D9B7-4104-BEC4-341F3AD7701D}" destId="{86CD0A16-35A9-4E97-BC6B-B3C33AB933DD}" srcOrd="1" destOrd="0" presId="urn:microsoft.com/office/officeart/2005/8/layout/target3"/>
    <dgm:cxn modelId="{FB3EA40D-E8BE-402A-B885-E34B80DB930C}" type="presOf" srcId="{30C69685-AFE2-48CA-A0D9-5AEADD440DA9}" destId="{7A9E121F-F596-493A-AB65-94B7A1F238DD}" srcOrd="0" destOrd="3" presId="urn:microsoft.com/office/officeart/2005/8/layout/target3"/>
    <dgm:cxn modelId="{581F9306-5BA9-43CE-B6D1-3F6A688AA467}" type="presOf" srcId="{990ED114-D844-4E0C-9D7E-0F65C7A1FF88}" destId="{E13C670E-4288-4179-9F50-A6D38CC42EFD}" srcOrd="0" destOrd="0" presId="urn:microsoft.com/office/officeart/2005/8/layout/target3"/>
    <dgm:cxn modelId="{22A9B9DC-6BED-4604-BB4A-50701A7FDD65}" type="presOf" srcId="{F46AEB74-5946-46AE-8D46-B0B5A0F8DE72}" destId="{EE150243-D0C6-4768-8DCB-7E9679BE33FC}" srcOrd="0" destOrd="4" presId="urn:microsoft.com/office/officeart/2005/8/layout/target3"/>
    <dgm:cxn modelId="{A13ED3ED-9DFA-4034-BCC4-9BAB59EC6CE6}" type="presOf" srcId="{74EE50C5-3134-45C4-9E20-6F52A5AA89FD}" destId="{2170130B-8035-4106-91D4-2214369421B5}" srcOrd="1" destOrd="0" presId="urn:microsoft.com/office/officeart/2005/8/layout/target3"/>
    <dgm:cxn modelId="{67B57711-805D-4DDF-BAE1-F083C640AB80}" type="presOf" srcId="{073C6165-EFA2-48F8-9650-AD0DD8A0D1BD}" destId="{EE150243-D0C6-4768-8DCB-7E9679BE33FC}" srcOrd="0" destOrd="1" presId="urn:microsoft.com/office/officeart/2005/8/layout/target3"/>
    <dgm:cxn modelId="{49114A0C-3180-4DE3-83E7-75F3E5DCBDB9}" type="presOf" srcId="{7C05B845-A5E5-4DBF-867A-CE5B25F4778A}" destId="{EE150243-D0C6-4768-8DCB-7E9679BE33FC}" srcOrd="0" destOrd="2" presId="urn:microsoft.com/office/officeart/2005/8/layout/target3"/>
    <dgm:cxn modelId="{D0500991-8F65-409B-9011-A960EE69936C}" srcId="{74EE50C5-3134-45C4-9E20-6F52A5AA89FD}" destId="{445E7278-DDB4-4B5E-9A9A-8900D0DB2356}" srcOrd="1" destOrd="0" parTransId="{D8C1ADE1-E7EF-453A-9BD7-2DE501694793}" sibTransId="{FC3DA61E-F244-4F37-B77F-A96D8214662A}"/>
    <dgm:cxn modelId="{C87EC7CB-39C2-4991-986B-CF92DFF80529}" type="presOf" srcId="{2A686AE0-61B2-4F07-ACC1-6B3866F4D566}" destId="{AA77ADC4-D3E7-48BA-A237-9B5F1995E9CC}" srcOrd="0" destOrd="0" presId="urn:microsoft.com/office/officeart/2005/8/layout/target3"/>
    <dgm:cxn modelId="{5F4DC6F7-2A15-4CD1-9766-F10FF8931E73}" type="presOf" srcId="{689CC2AA-DBCA-4B92-BE95-53780E80ADA1}" destId="{EE150243-D0C6-4768-8DCB-7E9679BE33FC}" srcOrd="0" destOrd="3" presId="urn:microsoft.com/office/officeart/2005/8/layout/target3"/>
    <dgm:cxn modelId="{F0BF43BF-0FC2-4C63-B121-4CAD6F469EC9}" type="presOf" srcId="{F5608AF6-537A-403E-8E0E-80CF5D0B1DE2}" destId="{0DA2B680-8614-42F6-AA42-F323D1613176}" srcOrd="1" destOrd="0" presId="urn:microsoft.com/office/officeart/2005/8/layout/target3"/>
    <dgm:cxn modelId="{957390A6-46C6-4E08-8251-E0374D60B37D}" srcId="{53C03BC9-D9B7-4104-BEC4-341F3AD7701D}" destId="{79A428F1-DD3A-44EA-AA64-BAB0F5931229}" srcOrd="0" destOrd="0" parTransId="{B8C50737-96D2-49F4-B75C-AEB27837C5F3}" sibTransId="{B96DE556-C812-4093-B212-9B0DD670531E}"/>
    <dgm:cxn modelId="{E4269451-5FAD-4EA2-AE34-E50B83DD5E55}" srcId="{53C03BC9-D9B7-4104-BEC4-341F3AD7701D}" destId="{073C6165-EFA2-48F8-9650-AD0DD8A0D1BD}" srcOrd="1" destOrd="0" parTransId="{13DBB07B-497B-4027-A101-E9C10E32CDFA}" sibTransId="{BF5A9B68-BE2B-4251-867E-A591AEACAEF1}"/>
    <dgm:cxn modelId="{2DAC85E9-9557-4450-99C1-820E613913CB}" srcId="{53C03BC9-D9B7-4104-BEC4-341F3AD7701D}" destId="{F46AEB74-5946-46AE-8D46-B0B5A0F8DE72}" srcOrd="4" destOrd="0" parTransId="{751C032C-AEEE-4621-B3A7-88828B35112C}" sibTransId="{511CE63C-7F44-46D2-A696-6C1B8E7FC712}"/>
    <dgm:cxn modelId="{A12598E1-8579-4B0B-91A9-FE3F1F410A9D}" srcId="{74EE50C5-3134-45C4-9E20-6F52A5AA89FD}" destId="{FD681DC5-EDD8-4477-90E0-787B3541475D}" srcOrd="0" destOrd="0" parTransId="{773F2A38-A367-4C23-83FE-ED8AAF77C965}" sibTransId="{462D0D69-93DE-4227-8A5B-BA063AB026C9}"/>
    <dgm:cxn modelId="{F5DC7F2A-6873-4EC9-9CFC-F9565FCBFA4B}" srcId="{990ED114-D844-4E0C-9D7E-0F65C7A1FF88}" destId="{F5608AF6-537A-403E-8E0E-80CF5D0B1DE2}" srcOrd="1" destOrd="0" parTransId="{2686AB63-82CA-4F8F-96F5-99F607957A02}" sibTransId="{3E34C17D-1747-4407-97B5-C3124F353296}"/>
    <dgm:cxn modelId="{FE13C719-B3E5-4D83-8C58-EA703EC48D5F}" srcId="{53C03BC9-D9B7-4104-BEC4-341F3AD7701D}" destId="{689CC2AA-DBCA-4B92-BE95-53780E80ADA1}" srcOrd="3" destOrd="0" parTransId="{1AB627EB-1A0E-48DF-9D4D-17627D7E5BD4}" sibTransId="{BE0B1EBD-5DF0-4FD4-B322-0DB147CAD016}"/>
    <dgm:cxn modelId="{7E0BCDFC-B29E-401F-9A99-2C9C30AA2211}" type="presParOf" srcId="{E13C670E-4288-4179-9F50-A6D38CC42EFD}" destId="{C882C2ED-A5B7-456E-B3A6-5C45A3FFC0D0}" srcOrd="0" destOrd="0" presId="urn:microsoft.com/office/officeart/2005/8/layout/target3"/>
    <dgm:cxn modelId="{9B4A00A3-06A0-488E-A8C1-3D3E643DE5FA}" type="presParOf" srcId="{E13C670E-4288-4179-9F50-A6D38CC42EFD}" destId="{D895B8F4-AAD4-4CE0-970F-7390A8511911}" srcOrd="1" destOrd="0" presId="urn:microsoft.com/office/officeart/2005/8/layout/target3"/>
    <dgm:cxn modelId="{443D8809-D948-4715-B6CB-AB80C0F8DEFE}" type="presParOf" srcId="{E13C670E-4288-4179-9F50-A6D38CC42EFD}" destId="{AED89307-3D06-4083-BEB2-12355536A8A3}" srcOrd="2" destOrd="0" presId="urn:microsoft.com/office/officeart/2005/8/layout/target3"/>
    <dgm:cxn modelId="{95C7E60F-03D6-4232-9F7E-E6083D9E3316}" type="presParOf" srcId="{E13C670E-4288-4179-9F50-A6D38CC42EFD}" destId="{0AD3D1D9-A115-4C37-ABCF-811DA403AD4D}" srcOrd="3" destOrd="0" presId="urn:microsoft.com/office/officeart/2005/8/layout/target3"/>
    <dgm:cxn modelId="{74AAD087-3131-4D4F-A94D-233F94082E91}" type="presParOf" srcId="{E13C670E-4288-4179-9F50-A6D38CC42EFD}" destId="{1883A8F7-6FD1-4B37-AA4B-1DC44C5F7F80}" srcOrd="4" destOrd="0" presId="urn:microsoft.com/office/officeart/2005/8/layout/target3"/>
    <dgm:cxn modelId="{55CEE51B-2005-4330-8C61-6A74B78E1C60}" type="presParOf" srcId="{E13C670E-4288-4179-9F50-A6D38CC42EFD}" destId="{763240A0-0125-4244-AED1-4AE9AF57F867}" srcOrd="5" destOrd="0" presId="urn:microsoft.com/office/officeart/2005/8/layout/target3"/>
    <dgm:cxn modelId="{6E86F4D6-E239-455B-883C-8229A78B1DE4}" type="presParOf" srcId="{E13C670E-4288-4179-9F50-A6D38CC42EFD}" destId="{07215BC4-6BFD-4305-8623-F54372A580AF}" srcOrd="6" destOrd="0" presId="urn:microsoft.com/office/officeart/2005/8/layout/target3"/>
    <dgm:cxn modelId="{1679CDC5-E57F-45FE-8CF8-050C19D2CCB0}" type="presParOf" srcId="{E13C670E-4288-4179-9F50-A6D38CC42EFD}" destId="{85BF02E4-EB53-41AD-A2C0-8A1750DE6C75}" srcOrd="7" destOrd="0" presId="urn:microsoft.com/office/officeart/2005/8/layout/target3"/>
    <dgm:cxn modelId="{775295CE-AE71-4E70-B557-0755FF49B1D8}" type="presParOf" srcId="{E13C670E-4288-4179-9F50-A6D38CC42EFD}" destId="{11FA74DE-5460-44E5-9F6D-DBA2BC744A74}" srcOrd="8" destOrd="0" presId="urn:microsoft.com/office/officeart/2005/8/layout/target3"/>
    <dgm:cxn modelId="{FAFB632D-E56B-4902-A5E0-ADAF3CC75E3C}" type="presParOf" srcId="{E13C670E-4288-4179-9F50-A6D38CC42EFD}" destId="{2170130B-8035-4106-91D4-2214369421B5}" srcOrd="9" destOrd="0" presId="urn:microsoft.com/office/officeart/2005/8/layout/target3"/>
    <dgm:cxn modelId="{66CE633F-C621-481A-93F5-3B8C021774B2}" type="presParOf" srcId="{E13C670E-4288-4179-9F50-A6D38CC42EFD}" destId="{7A9E121F-F596-493A-AB65-94B7A1F238DD}" srcOrd="10" destOrd="0" presId="urn:microsoft.com/office/officeart/2005/8/layout/target3"/>
    <dgm:cxn modelId="{3888BD18-5501-4E2C-88CB-E677167BEC73}" type="presParOf" srcId="{E13C670E-4288-4179-9F50-A6D38CC42EFD}" destId="{0DA2B680-8614-42F6-AA42-F323D1613176}" srcOrd="11" destOrd="0" presId="urn:microsoft.com/office/officeart/2005/8/layout/target3"/>
    <dgm:cxn modelId="{8A6C409D-998F-435F-B5AB-E29C35BBFF97}" type="presParOf" srcId="{E13C670E-4288-4179-9F50-A6D38CC42EFD}" destId="{AA77ADC4-D3E7-48BA-A237-9B5F1995E9CC}" srcOrd="12" destOrd="0" presId="urn:microsoft.com/office/officeart/2005/8/layout/target3"/>
    <dgm:cxn modelId="{8A62FDC6-DAB4-4AF1-A5DA-D9B72F024D47}" type="presParOf" srcId="{E13C670E-4288-4179-9F50-A6D38CC42EFD}" destId="{86CD0A16-35A9-4E97-BC6B-B3C33AB933DD}" srcOrd="13" destOrd="0" presId="urn:microsoft.com/office/officeart/2005/8/layout/target3"/>
    <dgm:cxn modelId="{F459D1B9-7DDC-430D-B7CB-BB86F0868079}" type="presParOf" srcId="{E13C670E-4288-4179-9F50-A6D38CC42EFD}" destId="{EE150243-D0C6-4768-8DCB-7E9679BE33FC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6516CD-178D-4182-9F99-F2A9CA56805A}" type="doc">
      <dgm:prSet loTypeId="urn:microsoft.com/office/officeart/2005/8/layout/vList4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3A16AD-8E6A-4C43-B246-81FC1D43A036}">
      <dgm:prSet phldrT="[Text]" custT="1"/>
      <dgm:spPr/>
      <dgm:t>
        <a:bodyPr/>
        <a:lstStyle/>
        <a:p>
          <a:endParaRPr lang="en-GB" sz="1400" dirty="0"/>
        </a:p>
      </dgm:t>
    </dgm:pt>
    <dgm:pt modelId="{0CF26660-5D51-46A7-BEFE-5E88B3BE0545}" type="parTrans" cxnId="{D92393F5-B43B-4BDE-8EAD-F073BF6463E6}">
      <dgm:prSet/>
      <dgm:spPr/>
      <dgm:t>
        <a:bodyPr/>
        <a:lstStyle/>
        <a:p>
          <a:endParaRPr lang="en-GB"/>
        </a:p>
      </dgm:t>
    </dgm:pt>
    <dgm:pt modelId="{15BA3AB8-26E3-4723-8C48-4AF7598EA8F9}" type="sibTrans" cxnId="{D92393F5-B43B-4BDE-8EAD-F073BF6463E6}">
      <dgm:prSet/>
      <dgm:spPr/>
      <dgm:t>
        <a:bodyPr/>
        <a:lstStyle/>
        <a:p>
          <a:endParaRPr lang="en-GB"/>
        </a:p>
      </dgm:t>
    </dgm:pt>
    <dgm:pt modelId="{4C741EC1-6BCD-479A-84BB-742536D8F02C}">
      <dgm:prSet phldrT="[Text]" custT="1"/>
      <dgm:spPr>
        <a:solidFill>
          <a:srgbClr val="EF9526"/>
        </a:solidFill>
      </dgm:spPr>
      <dgm:t>
        <a:bodyPr/>
        <a:lstStyle/>
        <a:p>
          <a:endParaRPr lang="en-GB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31115D-0B80-4D50-B3C7-C73C14FB4ADB}" type="sibTrans" cxnId="{48FB6ED1-606D-46B7-A88E-A308CA56D9DD}">
      <dgm:prSet/>
      <dgm:spPr/>
      <dgm:t>
        <a:bodyPr/>
        <a:lstStyle/>
        <a:p>
          <a:endParaRPr lang="en-GB"/>
        </a:p>
      </dgm:t>
    </dgm:pt>
    <dgm:pt modelId="{2EE1CD7F-E4E9-45BD-B812-0A9A540E28ED}" type="parTrans" cxnId="{48FB6ED1-606D-46B7-A88E-A308CA56D9DD}">
      <dgm:prSet/>
      <dgm:spPr/>
      <dgm:t>
        <a:bodyPr/>
        <a:lstStyle/>
        <a:p>
          <a:endParaRPr lang="en-GB"/>
        </a:p>
      </dgm:t>
    </dgm:pt>
    <dgm:pt modelId="{674DF011-E4BA-45B5-9110-68DF3513244D}">
      <dgm:prSet custT="1"/>
      <dgm:spPr/>
      <dgm:t>
        <a:bodyPr/>
        <a:lstStyle/>
        <a:p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Person â </a:t>
          </a:r>
          <a:r>
            <a:rPr lang="en-GB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gorchymyn</a:t>
          </a:r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preswyliad</a:t>
          </a:r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 / </a:t>
          </a:r>
          <a:r>
            <a:rPr lang="en-GB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trefniadau</a:t>
          </a:r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 plant </a:t>
          </a:r>
        </a:p>
      </dgm:t>
    </dgm:pt>
    <dgm:pt modelId="{3DA69498-0211-4817-BD23-7A1EE96E42A3}" type="sibTrans" cxnId="{18E1B463-D269-4B6B-943C-1A7AB01DFC69}">
      <dgm:prSet/>
      <dgm:spPr/>
      <dgm:t>
        <a:bodyPr/>
        <a:lstStyle/>
        <a:p>
          <a:endParaRPr lang="en-GB"/>
        </a:p>
      </dgm:t>
    </dgm:pt>
    <dgm:pt modelId="{AD25C742-28DC-4845-98D3-137C3F66A604}" type="parTrans" cxnId="{18E1B463-D269-4B6B-943C-1A7AB01DFC69}">
      <dgm:prSet/>
      <dgm:spPr/>
      <dgm:t>
        <a:bodyPr/>
        <a:lstStyle/>
        <a:p>
          <a:endParaRPr lang="en-GB"/>
        </a:p>
      </dgm:t>
    </dgm:pt>
    <dgm:pt modelId="{BC64F64D-B2A0-4A4E-9165-FA96196D7785}">
      <dgm:prSet custT="1"/>
      <dgm:spPr/>
      <dgm:t>
        <a:bodyPr/>
        <a:lstStyle/>
        <a:p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Person </a:t>
          </a:r>
          <a:r>
            <a:rPr lang="en-GB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sydd</a:t>
          </a:r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 â </a:t>
          </a:r>
          <a:r>
            <a:rPr lang="en-GB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chyfrifoldebau</a:t>
          </a:r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rhiant</a:t>
          </a:r>
          <a:endParaRPr lang="en-GB" sz="20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C905EA-CB25-44DC-8BFF-7E2618733B5B}" type="sibTrans" cxnId="{9233B40D-6B9F-4408-8E71-9E0A785D2B76}">
      <dgm:prSet/>
      <dgm:spPr/>
      <dgm:t>
        <a:bodyPr/>
        <a:lstStyle/>
        <a:p>
          <a:endParaRPr lang="en-GB"/>
        </a:p>
      </dgm:t>
    </dgm:pt>
    <dgm:pt modelId="{365AB360-A320-4106-8329-4C2F93F48D2B}" type="parTrans" cxnId="{9233B40D-6B9F-4408-8E71-9E0A785D2B76}">
      <dgm:prSet/>
      <dgm:spPr/>
      <dgm:t>
        <a:bodyPr/>
        <a:lstStyle/>
        <a:p>
          <a:endParaRPr lang="en-GB"/>
        </a:p>
      </dgm:t>
    </dgm:pt>
    <dgm:pt modelId="{4C65083A-F730-459A-868A-A100E9C856E0}">
      <dgm:prSet custT="1"/>
      <dgm:spPr>
        <a:solidFill>
          <a:srgbClr val="5CC9E3"/>
        </a:solidFill>
      </dgm:spPr>
      <dgm:t>
        <a:bodyPr/>
        <a:lstStyle/>
        <a:p>
          <a:endParaRPr lang="en-GB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FD2813-943B-414A-B2C3-A6FCC5669BEF}" type="parTrans" cxnId="{C3EBBD6B-0865-4965-A40B-B46BF430550D}">
      <dgm:prSet/>
      <dgm:spPr/>
      <dgm:t>
        <a:bodyPr/>
        <a:lstStyle/>
        <a:p>
          <a:endParaRPr lang="en-GB"/>
        </a:p>
      </dgm:t>
    </dgm:pt>
    <dgm:pt modelId="{750D9C96-E008-4334-B3CE-CCC59C58643E}" type="sibTrans" cxnId="{C3EBBD6B-0865-4965-A40B-B46BF430550D}">
      <dgm:prSet/>
      <dgm:spPr/>
      <dgm:t>
        <a:bodyPr/>
        <a:lstStyle/>
        <a:p>
          <a:endParaRPr lang="en-GB"/>
        </a:p>
      </dgm:t>
    </dgm:pt>
    <dgm:pt modelId="{D5ECCB38-C2AE-4CA8-9C34-6EF22C637ED9}">
      <dgm:prSet custT="1"/>
      <dgm:spPr/>
      <dgm:t>
        <a:bodyPr/>
        <a:lstStyle/>
        <a:p>
          <a:pPr marL="360000" indent="-180000"/>
          <a:r>
            <a:rPr lang="en-GB" sz="2000" smtClean="0">
              <a:latin typeface="Arial" panose="020B0604020202020204" pitchFamily="34" charset="0"/>
              <a:cs typeface="Arial" panose="020B0604020202020204" pitchFamily="34" charset="0"/>
            </a:rPr>
            <a:t>Gofalwyr maeth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2A05FE-9272-49FE-8E49-F37ADCD4CB59}" type="parTrans" cxnId="{03FD6B08-404C-480B-80A1-3BFE7D7FFFB0}">
      <dgm:prSet/>
      <dgm:spPr/>
      <dgm:t>
        <a:bodyPr/>
        <a:lstStyle/>
        <a:p>
          <a:endParaRPr lang="en-GB"/>
        </a:p>
      </dgm:t>
    </dgm:pt>
    <dgm:pt modelId="{FB481310-3347-4C1D-ABBD-0AB041B1279D}" type="sibTrans" cxnId="{03FD6B08-404C-480B-80A1-3BFE7D7FFFB0}">
      <dgm:prSet/>
      <dgm:spPr/>
      <dgm:t>
        <a:bodyPr/>
        <a:lstStyle/>
        <a:p>
          <a:endParaRPr lang="en-GB"/>
        </a:p>
      </dgm:t>
    </dgm:pt>
    <dgm:pt modelId="{56F60766-1152-499D-935A-C1BF608189A8}">
      <dgm:prSet custT="1"/>
      <dgm:spPr>
        <a:solidFill>
          <a:srgbClr val="5CC9E3"/>
        </a:solidFill>
      </dgm:spPr>
      <dgm:t>
        <a:bodyPr/>
        <a:lstStyle/>
        <a:p>
          <a:pPr marL="360000" indent="-180000"/>
          <a:r>
            <a:rPr lang="en-GB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Perthynas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6F2577-A596-4B6C-8A34-B8C241B5F5D6}" type="parTrans" cxnId="{A6818284-B2A5-4F9B-A7C5-D87A700D5AC4}">
      <dgm:prSet/>
      <dgm:spPr/>
      <dgm:t>
        <a:bodyPr/>
        <a:lstStyle/>
        <a:p>
          <a:endParaRPr lang="en-GB"/>
        </a:p>
      </dgm:t>
    </dgm:pt>
    <dgm:pt modelId="{7E84A7BB-A541-44CF-B788-D893C70D3164}" type="sibTrans" cxnId="{A6818284-B2A5-4F9B-A7C5-D87A700D5AC4}">
      <dgm:prSet/>
      <dgm:spPr/>
      <dgm:t>
        <a:bodyPr/>
        <a:lstStyle/>
        <a:p>
          <a:endParaRPr lang="en-GB"/>
        </a:p>
      </dgm:t>
    </dgm:pt>
    <dgm:pt modelId="{8038472B-5819-47EC-B800-EEC5478F0CDA}">
      <dgm:prSet custT="1"/>
      <dgm:spPr>
        <a:solidFill>
          <a:srgbClr val="5CC9E3"/>
        </a:solidFill>
      </dgm:spPr>
      <dgm:t>
        <a:bodyPr/>
        <a:lstStyle/>
        <a:p>
          <a:pPr marL="360000" indent="-180000"/>
          <a:r>
            <a:rPr lang="en-GB" sz="2000" smtClean="0">
              <a:latin typeface="Arial" panose="020B0604020202020204" pitchFamily="34" charset="0"/>
              <a:cs typeface="Arial" panose="020B0604020202020204" pitchFamily="34" charset="0"/>
            </a:rPr>
            <a:t>Ffrind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315450-0A82-4909-9FF8-341ED5A579F2}" type="parTrans" cxnId="{90F69A34-D4A7-423D-B637-8C15BDBB648B}">
      <dgm:prSet/>
      <dgm:spPr/>
      <dgm:t>
        <a:bodyPr/>
        <a:lstStyle/>
        <a:p>
          <a:endParaRPr lang="en-GB"/>
        </a:p>
      </dgm:t>
    </dgm:pt>
    <dgm:pt modelId="{A2B4CA06-4AFC-4FF0-85AF-054833864B35}" type="sibTrans" cxnId="{90F69A34-D4A7-423D-B637-8C15BDBB648B}">
      <dgm:prSet/>
      <dgm:spPr/>
      <dgm:t>
        <a:bodyPr/>
        <a:lstStyle/>
        <a:p>
          <a:endParaRPr lang="en-GB"/>
        </a:p>
      </dgm:t>
    </dgm:pt>
    <dgm:pt modelId="{0A7E8F2B-65CC-4B43-BD54-EC48F87C2F15}">
      <dgm:prSet custT="1"/>
      <dgm:spPr>
        <a:solidFill>
          <a:srgbClr val="5CC9E3"/>
        </a:solidFill>
      </dgm:spPr>
      <dgm:t>
        <a:bodyPr/>
        <a:lstStyle/>
        <a:p>
          <a:pPr marL="360000" indent="-180000"/>
          <a:r>
            <a:rPr lang="en-GB" sz="2000" smtClean="0">
              <a:latin typeface="Arial" panose="020B0604020202020204" pitchFamily="34" charset="0"/>
              <a:cs typeface="Arial" panose="020B0604020202020204" pitchFamily="34" charset="0"/>
            </a:rPr>
            <a:t>Person arall cysylltiedig â’r plentyn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675E1B-864B-4A70-BD32-2BBCF4DA74C3}" type="parTrans" cxnId="{83CFC139-A0F5-4C92-AE35-4313DBCDFD5F}">
      <dgm:prSet/>
      <dgm:spPr/>
      <dgm:t>
        <a:bodyPr/>
        <a:lstStyle/>
        <a:p>
          <a:endParaRPr lang="en-GB"/>
        </a:p>
      </dgm:t>
    </dgm:pt>
    <dgm:pt modelId="{5813F948-32F6-4671-A345-5812CFFFF3D8}" type="sibTrans" cxnId="{83CFC139-A0F5-4C92-AE35-4313DBCDFD5F}">
      <dgm:prSet/>
      <dgm:spPr/>
      <dgm:t>
        <a:bodyPr/>
        <a:lstStyle/>
        <a:p>
          <a:endParaRPr lang="en-GB"/>
        </a:p>
      </dgm:t>
    </dgm:pt>
    <dgm:pt modelId="{21CCB097-CE16-4834-9462-F547CF22E227}">
      <dgm:prSet custT="1"/>
      <dgm:spPr/>
      <dgm:t>
        <a:bodyPr/>
        <a:lstStyle/>
        <a:p>
          <a:pPr marL="360000" indent="-180000"/>
          <a:r>
            <a:rPr lang="en-GB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Cartref</a:t>
          </a:r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 plant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B02E0F-DAF6-442A-BAE5-847B7B437108}" type="parTrans" cxnId="{0881AE3F-F149-4732-B521-B464287BA8B3}">
      <dgm:prSet/>
      <dgm:spPr/>
      <dgm:t>
        <a:bodyPr/>
        <a:lstStyle/>
        <a:p>
          <a:endParaRPr lang="en-GB"/>
        </a:p>
      </dgm:t>
    </dgm:pt>
    <dgm:pt modelId="{55BC8C02-ED92-4913-84F2-BE383CDB5B7F}" type="sibTrans" cxnId="{0881AE3F-F149-4732-B521-B464287BA8B3}">
      <dgm:prSet/>
      <dgm:spPr/>
      <dgm:t>
        <a:bodyPr/>
        <a:lstStyle/>
        <a:p>
          <a:endParaRPr lang="en-GB"/>
        </a:p>
      </dgm:t>
    </dgm:pt>
    <dgm:pt modelId="{4757E0D0-9B24-4AE6-8F66-B331C7FA2D3F}">
      <dgm:prSet custT="1"/>
      <dgm:spPr/>
      <dgm:t>
        <a:bodyPr/>
        <a:lstStyle/>
        <a:p>
          <a:pPr marL="360000" indent="-180000"/>
          <a:r>
            <a:rPr lang="en-GB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Llety</a:t>
          </a:r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 â </a:t>
          </a:r>
          <a:r>
            <a:rPr lang="en-GB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chymorth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FAC7D2-7683-4831-9D7F-00EB9A780EA2}" type="parTrans" cxnId="{3A61165D-947F-4235-B149-010EF56EC969}">
      <dgm:prSet/>
      <dgm:spPr/>
      <dgm:t>
        <a:bodyPr/>
        <a:lstStyle/>
        <a:p>
          <a:endParaRPr lang="en-GB"/>
        </a:p>
      </dgm:t>
    </dgm:pt>
    <dgm:pt modelId="{A838C4E2-7CDD-4198-87C5-5BB78DDF4F1C}" type="sibTrans" cxnId="{3A61165D-947F-4235-B149-010EF56EC969}">
      <dgm:prSet/>
      <dgm:spPr/>
      <dgm:t>
        <a:bodyPr/>
        <a:lstStyle/>
        <a:p>
          <a:endParaRPr lang="en-GB"/>
        </a:p>
      </dgm:t>
    </dgm:pt>
    <dgm:pt modelId="{2BB2F841-5616-47E6-BCBE-F99DAC44C9CA}">
      <dgm:prSet custT="1"/>
      <dgm:spPr/>
      <dgm:t>
        <a:bodyPr/>
        <a:lstStyle/>
        <a:p>
          <a:pPr marL="360000" indent="-180000"/>
          <a:r>
            <a:rPr lang="en-GB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Darpar</a:t>
          </a:r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fabwysiadwyr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000191-F5B3-4E64-8E8C-6FB536E389B1}" type="parTrans" cxnId="{E73324B3-F31A-4C37-8881-12A56E5A47D6}">
      <dgm:prSet/>
      <dgm:spPr/>
      <dgm:t>
        <a:bodyPr/>
        <a:lstStyle/>
        <a:p>
          <a:endParaRPr lang="en-GB"/>
        </a:p>
      </dgm:t>
    </dgm:pt>
    <dgm:pt modelId="{4FAE879B-146B-432B-AFE3-DEFD10302498}" type="sibTrans" cxnId="{E73324B3-F31A-4C37-8881-12A56E5A47D6}">
      <dgm:prSet/>
      <dgm:spPr/>
      <dgm:t>
        <a:bodyPr/>
        <a:lstStyle/>
        <a:p>
          <a:endParaRPr lang="en-GB"/>
        </a:p>
      </dgm:t>
    </dgm:pt>
    <dgm:pt modelId="{F7CA0004-3211-48FC-B19C-FADFE3B67ECE}">
      <dgm:prSet custT="1"/>
      <dgm:spPr/>
      <dgm:t>
        <a:bodyPr/>
        <a:lstStyle/>
        <a:p>
          <a:pPr marL="360000" indent="-180000"/>
          <a:r>
            <a:rPr lang="en-GB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Llety</a:t>
          </a:r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diogel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82FA8E-8E27-4348-80A5-9F1E87839FBB}" type="parTrans" cxnId="{A4B5AEDF-926C-430D-8364-64BFA0C4C89B}">
      <dgm:prSet/>
      <dgm:spPr/>
      <dgm:t>
        <a:bodyPr/>
        <a:lstStyle/>
        <a:p>
          <a:endParaRPr lang="en-US"/>
        </a:p>
      </dgm:t>
    </dgm:pt>
    <dgm:pt modelId="{0C4D03D0-64DC-42BA-A49A-5CF412B084ED}" type="sibTrans" cxnId="{A4B5AEDF-926C-430D-8364-64BFA0C4C89B}">
      <dgm:prSet/>
      <dgm:spPr/>
      <dgm:t>
        <a:bodyPr/>
        <a:lstStyle/>
        <a:p>
          <a:endParaRPr lang="en-US"/>
        </a:p>
      </dgm:t>
    </dgm:pt>
    <dgm:pt modelId="{549E15AD-1938-4614-AA48-95A8A1204912}">
      <dgm:prSet phldrT="[Text]" custT="1"/>
      <dgm:spPr/>
      <dgm:t>
        <a:bodyPr/>
        <a:lstStyle/>
        <a:p>
          <a:r>
            <a:rPr lang="en-GB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Rhiant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A69F13-5565-42DC-BC8C-D89D6FD52C55}" type="sibTrans" cxnId="{E11B5C05-A4DB-46E0-8818-39ADBEED201F}">
      <dgm:prSet/>
      <dgm:spPr/>
      <dgm:t>
        <a:bodyPr/>
        <a:lstStyle/>
        <a:p>
          <a:endParaRPr lang="en-GB"/>
        </a:p>
      </dgm:t>
    </dgm:pt>
    <dgm:pt modelId="{79C0EB10-4B52-4287-AA63-4300328837A3}" type="parTrans" cxnId="{E11B5C05-A4DB-46E0-8818-39ADBEED201F}">
      <dgm:prSet/>
      <dgm:spPr/>
      <dgm:t>
        <a:bodyPr/>
        <a:lstStyle/>
        <a:p>
          <a:endParaRPr lang="en-GB"/>
        </a:p>
      </dgm:t>
    </dgm:pt>
    <dgm:pt modelId="{E4173FFF-B176-4B1F-A0A9-5BDC70483F36}" type="pres">
      <dgm:prSet presAssocID="{CB6516CD-178D-4182-9F99-F2A9CA56805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9903097-07F0-4D8D-9A13-3AE820EBEE86}" type="pres">
      <dgm:prSet presAssocID="{583A16AD-8E6A-4C43-B246-81FC1D43A036}" presName="comp" presStyleCnt="0"/>
      <dgm:spPr/>
    </dgm:pt>
    <dgm:pt modelId="{5DA34908-6CF2-4160-AB7A-12387E8E09D1}" type="pres">
      <dgm:prSet presAssocID="{583A16AD-8E6A-4C43-B246-81FC1D43A036}" presName="box" presStyleLbl="node1" presStyleIdx="0" presStyleCnt="3"/>
      <dgm:spPr/>
      <dgm:t>
        <a:bodyPr/>
        <a:lstStyle/>
        <a:p>
          <a:endParaRPr lang="en-GB"/>
        </a:p>
      </dgm:t>
    </dgm:pt>
    <dgm:pt modelId="{579A0130-7366-417D-9D5E-723E25456BA1}" type="pres">
      <dgm:prSet presAssocID="{583A16AD-8E6A-4C43-B246-81FC1D43A036}" presName="img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title="Dau oedolyn a dau blentyn"/>
        </a:ext>
      </dgm:extLst>
    </dgm:pt>
    <dgm:pt modelId="{1C0CDE0C-801C-492F-891B-2F36270A827A}" type="pres">
      <dgm:prSet presAssocID="{583A16AD-8E6A-4C43-B246-81FC1D43A03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1A1C8B-DE16-4FB0-A69D-A18834B19E27}" type="pres">
      <dgm:prSet presAssocID="{15BA3AB8-26E3-4723-8C48-4AF7598EA8F9}" presName="spacer" presStyleCnt="0"/>
      <dgm:spPr/>
    </dgm:pt>
    <dgm:pt modelId="{E79BD3A2-0E88-4D28-B88D-23D8A974E4C8}" type="pres">
      <dgm:prSet presAssocID="{4C65083A-F730-459A-868A-A100E9C856E0}" presName="comp" presStyleCnt="0"/>
      <dgm:spPr/>
    </dgm:pt>
    <dgm:pt modelId="{3F361678-D034-49AB-9120-3295B79FDE12}" type="pres">
      <dgm:prSet presAssocID="{4C65083A-F730-459A-868A-A100E9C856E0}" presName="box" presStyleLbl="node1" presStyleIdx="1" presStyleCnt="3" custScaleY="85771"/>
      <dgm:spPr/>
      <dgm:t>
        <a:bodyPr/>
        <a:lstStyle/>
        <a:p>
          <a:endParaRPr lang="en-GB"/>
        </a:p>
      </dgm:t>
    </dgm:pt>
    <dgm:pt modelId="{568CB69C-9122-4170-9E07-314E31BA4637}" type="pres">
      <dgm:prSet presAssocID="{4C65083A-F730-459A-868A-A100E9C856E0}" presName="img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title="Dau oedolyn a babi"/>
        </a:ext>
      </dgm:extLst>
    </dgm:pt>
    <dgm:pt modelId="{36DBE8B8-F45A-44FC-9CE7-2A1B69C262BE}" type="pres">
      <dgm:prSet presAssocID="{4C65083A-F730-459A-868A-A100E9C856E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BFD9C5-3D0D-4EBB-8669-C2F4845FC667}" type="pres">
      <dgm:prSet presAssocID="{750D9C96-E008-4334-B3CE-CCC59C58643E}" presName="spacer" presStyleCnt="0"/>
      <dgm:spPr/>
    </dgm:pt>
    <dgm:pt modelId="{4AF2B2A0-DAFB-456B-9015-B8C33C900CFA}" type="pres">
      <dgm:prSet presAssocID="{4C741EC1-6BCD-479A-84BB-742536D8F02C}" presName="comp" presStyleCnt="0"/>
      <dgm:spPr/>
    </dgm:pt>
    <dgm:pt modelId="{E512C406-0585-4119-92E8-7D7AEC672C30}" type="pres">
      <dgm:prSet presAssocID="{4C741EC1-6BCD-479A-84BB-742536D8F02C}" presName="box" presStyleLbl="node1" presStyleIdx="2" presStyleCnt="3" custScaleY="114565"/>
      <dgm:spPr/>
      <dgm:t>
        <a:bodyPr/>
        <a:lstStyle/>
        <a:p>
          <a:endParaRPr lang="en-GB"/>
        </a:p>
      </dgm:t>
    </dgm:pt>
    <dgm:pt modelId="{C98F1023-B230-4A28-B121-83A0D21E92F0}" type="pres">
      <dgm:prSet presAssocID="{4C741EC1-6BCD-479A-84BB-742536D8F02C}" presName="img" presStyleLbl="fgImgPlace1" presStyleIdx="2" presStyleCnt="3"/>
      <dgm:spPr/>
    </dgm:pt>
    <dgm:pt modelId="{D576ABBC-1146-4C3B-A457-2B4F8E919C0E}" type="pres">
      <dgm:prSet presAssocID="{4C741EC1-6BCD-479A-84BB-742536D8F02C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0F69A34-D4A7-423D-B637-8C15BDBB648B}" srcId="{4C65083A-F730-459A-868A-A100E9C856E0}" destId="{8038472B-5819-47EC-B800-EEC5478F0CDA}" srcOrd="1" destOrd="0" parTransId="{05315450-0A82-4909-9FF8-341ED5A579F2}" sibTransId="{A2B4CA06-4AFC-4FF0-85AF-054833864B35}"/>
    <dgm:cxn modelId="{77D85A0E-ECA8-44EA-BE82-5C62D89C578D}" type="presOf" srcId="{D5ECCB38-C2AE-4CA8-9C34-6EF22C637ED9}" destId="{D576ABBC-1146-4C3B-A457-2B4F8E919C0E}" srcOrd="1" destOrd="1" presId="urn:microsoft.com/office/officeart/2005/8/layout/vList4"/>
    <dgm:cxn modelId="{03FD6B08-404C-480B-80A1-3BFE7D7FFFB0}" srcId="{4C741EC1-6BCD-479A-84BB-742536D8F02C}" destId="{D5ECCB38-C2AE-4CA8-9C34-6EF22C637ED9}" srcOrd="0" destOrd="0" parTransId="{D02A05FE-9272-49FE-8E49-F37ADCD4CB59}" sibTransId="{FB481310-3347-4C1D-ABBD-0AB041B1279D}"/>
    <dgm:cxn modelId="{1BA80041-7DBC-4B1B-8387-79403509390E}" type="presOf" srcId="{F7CA0004-3211-48FC-B19C-FADFE3B67ECE}" destId="{E512C406-0585-4119-92E8-7D7AEC672C30}" srcOrd="0" destOrd="5" presId="urn:microsoft.com/office/officeart/2005/8/layout/vList4"/>
    <dgm:cxn modelId="{99C6F825-876D-4EAC-8B96-297B971AE04E}" type="presOf" srcId="{D5ECCB38-C2AE-4CA8-9C34-6EF22C637ED9}" destId="{E512C406-0585-4119-92E8-7D7AEC672C30}" srcOrd="0" destOrd="1" presId="urn:microsoft.com/office/officeart/2005/8/layout/vList4"/>
    <dgm:cxn modelId="{2F0D75E9-B036-4D3D-9A4F-BC2EE860D505}" type="presOf" srcId="{2BB2F841-5616-47E6-BCBE-F99DAC44C9CA}" destId="{D576ABBC-1146-4C3B-A457-2B4F8E919C0E}" srcOrd="1" destOrd="3" presId="urn:microsoft.com/office/officeart/2005/8/layout/vList4"/>
    <dgm:cxn modelId="{2F5D2329-4E32-443C-8460-B089EDF32455}" type="presOf" srcId="{674DF011-E4BA-45B5-9110-68DF3513244D}" destId="{1C0CDE0C-801C-492F-891B-2F36270A827A}" srcOrd="1" destOrd="3" presId="urn:microsoft.com/office/officeart/2005/8/layout/vList4"/>
    <dgm:cxn modelId="{3A61165D-947F-4235-B149-010EF56EC969}" srcId="{4C741EC1-6BCD-479A-84BB-742536D8F02C}" destId="{4757E0D0-9B24-4AE6-8F66-B331C7FA2D3F}" srcOrd="3" destOrd="0" parTransId="{1BFAC7D2-7683-4831-9D7F-00EB9A780EA2}" sibTransId="{A838C4E2-7CDD-4198-87C5-5BB78DDF4F1C}"/>
    <dgm:cxn modelId="{1D150FAE-4D31-4CBD-9435-DC578C05B7A5}" type="presOf" srcId="{21CCB097-CE16-4834-9462-F547CF22E227}" destId="{E512C406-0585-4119-92E8-7D7AEC672C30}" srcOrd="0" destOrd="2" presId="urn:microsoft.com/office/officeart/2005/8/layout/vList4"/>
    <dgm:cxn modelId="{A4B5AEDF-926C-430D-8364-64BFA0C4C89B}" srcId="{4C741EC1-6BCD-479A-84BB-742536D8F02C}" destId="{F7CA0004-3211-48FC-B19C-FADFE3B67ECE}" srcOrd="4" destOrd="0" parTransId="{1282FA8E-8E27-4348-80A5-9F1E87839FBB}" sibTransId="{0C4D03D0-64DC-42BA-A49A-5CF412B084ED}"/>
    <dgm:cxn modelId="{E03F313B-9605-443B-AAE8-88AAF0D9FFA1}" type="presOf" srcId="{4C741EC1-6BCD-479A-84BB-742536D8F02C}" destId="{D576ABBC-1146-4C3B-A457-2B4F8E919C0E}" srcOrd="1" destOrd="0" presId="urn:microsoft.com/office/officeart/2005/8/layout/vList4"/>
    <dgm:cxn modelId="{E73324B3-F31A-4C37-8881-12A56E5A47D6}" srcId="{4C741EC1-6BCD-479A-84BB-742536D8F02C}" destId="{2BB2F841-5616-47E6-BCBE-F99DAC44C9CA}" srcOrd="2" destOrd="0" parTransId="{13000191-F5B3-4E64-8E8C-6FB536E389B1}" sibTransId="{4FAE879B-146B-432B-AFE3-DEFD10302498}"/>
    <dgm:cxn modelId="{C3EBBD6B-0865-4965-A40B-B46BF430550D}" srcId="{CB6516CD-178D-4182-9F99-F2A9CA56805A}" destId="{4C65083A-F730-459A-868A-A100E9C856E0}" srcOrd="1" destOrd="0" parTransId="{A6FD2813-943B-414A-B2C3-A6FCC5669BEF}" sibTransId="{750D9C96-E008-4334-B3CE-CCC59C58643E}"/>
    <dgm:cxn modelId="{41239210-FC17-44D6-8D27-A259FF6D6671}" type="presOf" srcId="{549E15AD-1938-4614-AA48-95A8A1204912}" destId="{5DA34908-6CF2-4160-AB7A-12387E8E09D1}" srcOrd="0" destOrd="1" presId="urn:microsoft.com/office/officeart/2005/8/layout/vList4"/>
    <dgm:cxn modelId="{D92393F5-B43B-4BDE-8EAD-F073BF6463E6}" srcId="{CB6516CD-178D-4182-9F99-F2A9CA56805A}" destId="{583A16AD-8E6A-4C43-B246-81FC1D43A036}" srcOrd="0" destOrd="0" parTransId="{0CF26660-5D51-46A7-BEFE-5E88B3BE0545}" sibTransId="{15BA3AB8-26E3-4723-8C48-4AF7598EA8F9}"/>
    <dgm:cxn modelId="{0881AE3F-F149-4732-B521-B464287BA8B3}" srcId="{4C741EC1-6BCD-479A-84BB-742536D8F02C}" destId="{21CCB097-CE16-4834-9462-F547CF22E227}" srcOrd="1" destOrd="0" parTransId="{95B02E0F-DAF6-442A-BAE5-847B7B437108}" sibTransId="{55BC8C02-ED92-4913-84F2-BE383CDB5B7F}"/>
    <dgm:cxn modelId="{5FADCC3B-1D1E-4BBB-BFC2-25176C0440D2}" type="presOf" srcId="{CB6516CD-178D-4182-9F99-F2A9CA56805A}" destId="{E4173FFF-B176-4B1F-A0A9-5BDC70483F36}" srcOrd="0" destOrd="0" presId="urn:microsoft.com/office/officeart/2005/8/layout/vList4"/>
    <dgm:cxn modelId="{781DA936-EBF4-4E95-8A3A-C3A2FB7180E0}" type="presOf" srcId="{4C65083A-F730-459A-868A-A100E9C856E0}" destId="{36DBE8B8-F45A-44FC-9CE7-2A1B69C262BE}" srcOrd="1" destOrd="0" presId="urn:microsoft.com/office/officeart/2005/8/layout/vList4"/>
    <dgm:cxn modelId="{9950BD70-1688-46E2-977C-04DF7033919D}" type="presOf" srcId="{BC64F64D-B2A0-4A4E-9165-FA96196D7785}" destId="{1C0CDE0C-801C-492F-891B-2F36270A827A}" srcOrd="1" destOrd="2" presId="urn:microsoft.com/office/officeart/2005/8/layout/vList4"/>
    <dgm:cxn modelId="{0D71A814-6E2E-4458-A022-1F49D72188E2}" type="presOf" srcId="{674DF011-E4BA-45B5-9110-68DF3513244D}" destId="{5DA34908-6CF2-4160-AB7A-12387E8E09D1}" srcOrd="0" destOrd="3" presId="urn:microsoft.com/office/officeart/2005/8/layout/vList4"/>
    <dgm:cxn modelId="{83CFC139-A0F5-4C92-AE35-4313DBCDFD5F}" srcId="{4C65083A-F730-459A-868A-A100E9C856E0}" destId="{0A7E8F2B-65CC-4B43-BD54-EC48F87C2F15}" srcOrd="2" destOrd="0" parTransId="{7D675E1B-864B-4A70-BD32-2BBCF4DA74C3}" sibTransId="{5813F948-32F6-4671-A345-5812CFFFF3D8}"/>
    <dgm:cxn modelId="{B5A7F054-D1E1-4530-9ED0-E38F2756C2D9}" type="presOf" srcId="{2BB2F841-5616-47E6-BCBE-F99DAC44C9CA}" destId="{E512C406-0585-4119-92E8-7D7AEC672C30}" srcOrd="0" destOrd="3" presId="urn:microsoft.com/office/officeart/2005/8/layout/vList4"/>
    <dgm:cxn modelId="{73D4667E-718F-4848-9C84-630C1093E326}" type="presOf" srcId="{F7CA0004-3211-48FC-B19C-FADFE3B67ECE}" destId="{D576ABBC-1146-4C3B-A457-2B4F8E919C0E}" srcOrd="1" destOrd="5" presId="urn:microsoft.com/office/officeart/2005/8/layout/vList4"/>
    <dgm:cxn modelId="{621AE9E3-1EE9-44F0-9F8A-121C6D28C224}" type="presOf" srcId="{4757E0D0-9B24-4AE6-8F66-B331C7FA2D3F}" destId="{D576ABBC-1146-4C3B-A457-2B4F8E919C0E}" srcOrd="1" destOrd="4" presId="urn:microsoft.com/office/officeart/2005/8/layout/vList4"/>
    <dgm:cxn modelId="{18E1B463-D269-4B6B-943C-1A7AB01DFC69}" srcId="{583A16AD-8E6A-4C43-B246-81FC1D43A036}" destId="{674DF011-E4BA-45B5-9110-68DF3513244D}" srcOrd="2" destOrd="0" parTransId="{AD25C742-28DC-4845-98D3-137C3F66A604}" sibTransId="{3DA69498-0211-4817-BD23-7A1EE96E42A3}"/>
    <dgm:cxn modelId="{DF30C358-FC46-478D-B268-9CFFA7520AD3}" type="presOf" srcId="{4C65083A-F730-459A-868A-A100E9C856E0}" destId="{3F361678-D034-49AB-9120-3295B79FDE12}" srcOrd="0" destOrd="0" presId="urn:microsoft.com/office/officeart/2005/8/layout/vList4"/>
    <dgm:cxn modelId="{AD51F873-E00B-4819-9BC9-527EF04235C2}" type="presOf" srcId="{583A16AD-8E6A-4C43-B246-81FC1D43A036}" destId="{1C0CDE0C-801C-492F-891B-2F36270A827A}" srcOrd="1" destOrd="0" presId="urn:microsoft.com/office/officeart/2005/8/layout/vList4"/>
    <dgm:cxn modelId="{0DF4BB1C-8A8B-49E4-BD54-BCE2B118DC1B}" type="presOf" srcId="{BC64F64D-B2A0-4A4E-9165-FA96196D7785}" destId="{5DA34908-6CF2-4160-AB7A-12387E8E09D1}" srcOrd="0" destOrd="2" presId="urn:microsoft.com/office/officeart/2005/8/layout/vList4"/>
    <dgm:cxn modelId="{BCAA6C1D-FD6D-44CE-B460-2A54ACC852C4}" type="presOf" srcId="{0A7E8F2B-65CC-4B43-BD54-EC48F87C2F15}" destId="{36DBE8B8-F45A-44FC-9CE7-2A1B69C262BE}" srcOrd="1" destOrd="3" presId="urn:microsoft.com/office/officeart/2005/8/layout/vList4"/>
    <dgm:cxn modelId="{57F1CD54-D1BA-459E-80A1-92CF227AAC19}" type="presOf" srcId="{549E15AD-1938-4614-AA48-95A8A1204912}" destId="{1C0CDE0C-801C-492F-891B-2F36270A827A}" srcOrd="1" destOrd="1" presId="urn:microsoft.com/office/officeart/2005/8/layout/vList4"/>
    <dgm:cxn modelId="{9233B40D-6B9F-4408-8E71-9E0A785D2B76}" srcId="{583A16AD-8E6A-4C43-B246-81FC1D43A036}" destId="{BC64F64D-B2A0-4A4E-9165-FA96196D7785}" srcOrd="1" destOrd="0" parTransId="{365AB360-A320-4106-8329-4C2F93F48D2B}" sibTransId="{84C905EA-CB25-44DC-8BFF-7E2618733B5B}"/>
    <dgm:cxn modelId="{2375B214-3338-41CF-83FB-5B9957B34CE2}" type="presOf" srcId="{583A16AD-8E6A-4C43-B246-81FC1D43A036}" destId="{5DA34908-6CF2-4160-AB7A-12387E8E09D1}" srcOrd="0" destOrd="0" presId="urn:microsoft.com/office/officeart/2005/8/layout/vList4"/>
    <dgm:cxn modelId="{82E46CAA-8710-4D1E-A263-2CE55CCDE38A}" type="presOf" srcId="{56F60766-1152-499D-935A-C1BF608189A8}" destId="{3F361678-D034-49AB-9120-3295B79FDE12}" srcOrd="0" destOrd="1" presId="urn:microsoft.com/office/officeart/2005/8/layout/vList4"/>
    <dgm:cxn modelId="{A6818284-B2A5-4F9B-A7C5-D87A700D5AC4}" srcId="{4C65083A-F730-459A-868A-A100E9C856E0}" destId="{56F60766-1152-499D-935A-C1BF608189A8}" srcOrd="0" destOrd="0" parTransId="{D46F2577-A596-4B6C-8A34-B8C241B5F5D6}" sibTransId="{7E84A7BB-A541-44CF-B788-D893C70D3164}"/>
    <dgm:cxn modelId="{117F64CA-3DEC-4BAA-88CD-A961FA847E67}" type="presOf" srcId="{0A7E8F2B-65CC-4B43-BD54-EC48F87C2F15}" destId="{3F361678-D034-49AB-9120-3295B79FDE12}" srcOrd="0" destOrd="3" presId="urn:microsoft.com/office/officeart/2005/8/layout/vList4"/>
    <dgm:cxn modelId="{CD3ED765-DFF6-4649-8A42-C91CD4BA4323}" type="presOf" srcId="{4757E0D0-9B24-4AE6-8F66-B331C7FA2D3F}" destId="{E512C406-0585-4119-92E8-7D7AEC672C30}" srcOrd="0" destOrd="4" presId="urn:microsoft.com/office/officeart/2005/8/layout/vList4"/>
    <dgm:cxn modelId="{E11B5C05-A4DB-46E0-8818-39ADBEED201F}" srcId="{583A16AD-8E6A-4C43-B246-81FC1D43A036}" destId="{549E15AD-1938-4614-AA48-95A8A1204912}" srcOrd="0" destOrd="0" parTransId="{79C0EB10-4B52-4287-AA63-4300328837A3}" sibTransId="{A3A69F13-5565-42DC-BC8C-D89D6FD52C55}"/>
    <dgm:cxn modelId="{C8990234-1981-491F-AC59-A22C044BCE08}" type="presOf" srcId="{4C741EC1-6BCD-479A-84BB-742536D8F02C}" destId="{E512C406-0585-4119-92E8-7D7AEC672C30}" srcOrd="0" destOrd="0" presId="urn:microsoft.com/office/officeart/2005/8/layout/vList4"/>
    <dgm:cxn modelId="{8BAE3771-1C28-414B-8592-E52EC6FBB7E9}" type="presOf" srcId="{21CCB097-CE16-4834-9462-F547CF22E227}" destId="{D576ABBC-1146-4C3B-A457-2B4F8E919C0E}" srcOrd="1" destOrd="2" presId="urn:microsoft.com/office/officeart/2005/8/layout/vList4"/>
    <dgm:cxn modelId="{9B809880-EB5A-4E19-9220-9B20EAFBECD5}" type="presOf" srcId="{56F60766-1152-499D-935A-C1BF608189A8}" destId="{36DBE8B8-F45A-44FC-9CE7-2A1B69C262BE}" srcOrd="1" destOrd="1" presId="urn:microsoft.com/office/officeart/2005/8/layout/vList4"/>
    <dgm:cxn modelId="{A4584185-E595-4927-813A-C1B463948659}" type="presOf" srcId="{8038472B-5819-47EC-B800-EEC5478F0CDA}" destId="{36DBE8B8-F45A-44FC-9CE7-2A1B69C262BE}" srcOrd="1" destOrd="2" presId="urn:microsoft.com/office/officeart/2005/8/layout/vList4"/>
    <dgm:cxn modelId="{48FB6ED1-606D-46B7-A88E-A308CA56D9DD}" srcId="{CB6516CD-178D-4182-9F99-F2A9CA56805A}" destId="{4C741EC1-6BCD-479A-84BB-742536D8F02C}" srcOrd="2" destOrd="0" parTransId="{2EE1CD7F-E4E9-45BD-B812-0A9A540E28ED}" sibTransId="{7031115D-0B80-4D50-B3C7-C73C14FB4ADB}"/>
    <dgm:cxn modelId="{D2713760-210C-4996-8FA6-AE095335AA83}" type="presOf" srcId="{8038472B-5819-47EC-B800-EEC5478F0CDA}" destId="{3F361678-D034-49AB-9120-3295B79FDE12}" srcOrd="0" destOrd="2" presId="urn:microsoft.com/office/officeart/2005/8/layout/vList4"/>
    <dgm:cxn modelId="{3341D15A-09A3-4716-91B2-49E615559A1B}" type="presParOf" srcId="{E4173FFF-B176-4B1F-A0A9-5BDC70483F36}" destId="{69903097-07F0-4D8D-9A13-3AE820EBEE86}" srcOrd="0" destOrd="0" presId="urn:microsoft.com/office/officeart/2005/8/layout/vList4"/>
    <dgm:cxn modelId="{ECCD03A5-555F-4894-AE5A-B7557AC43E7B}" type="presParOf" srcId="{69903097-07F0-4D8D-9A13-3AE820EBEE86}" destId="{5DA34908-6CF2-4160-AB7A-12387E8E09D1}" srcOrd="0" destOrd="0" presId="urn:microsoft.com/office/officeart/2005/8/layout/vList4"/>
    <dgm:cxn modelId="{DB070C95-29DA-4DAC-A627-BE97BA4BB905}" type="presParOf" srcId="{69903097-07F0-4D8D-9A13-3AE820EBEE86}" destId="{579A0130-7366-417D-9D5E-723E25456BA1}" srcOrd="1" destOrd="0" presId="urn:microsoft.com/office/officeart/2005/8/layout/vList4"/>
    <dgm:cxn modelId="{83A9CD0F-2209-41DB-BA9D-CD270DB24CB0}" type="presParOf" srcId="{69903097-07F0-4D8D-9A13-3AE820EBEE86}" destId="{1C0CDE0C-801C-492F-891B-2F36270A827A}" srcOrd="2" destOrd="0" presId="urn:microsoft.com/office/officeart/2005/8/layout/vList4"/>
    <dgm:cxn modelId="{88B97AE2-BF89-4037-8B28-CFD6CF89F961}" type="presParOf" srcId="{E4173FFF-B176-4B1F-A0A9-5BDC70483F36}" destId="{CE1A1C8B-DE16-4FB0-A69D-A18834B19E27}" srcOrd="1" destOrd="0" presId="urn:microsoft.com/office/officeart/2005/8/layout/vList4"/>
    <dgm:cxn modelId="{287AC088-8C49-4D4C-A8AB-F2E9E4EC7A2B}" type="presParOf" srcId="{E4173FFF-B176-4B1F-A0A9-5BDC70483F36}" destId="{E79BD3A2-0E88-4D28-B88D-23D8A974E4C8}" srcOrd="2" destOrd="0" presId="urn:microsoft.com/office/officeart/2005/8/layout/vList4"/>
    <dgm:cxn modelId="{33F7671D-BBDE-4CF3-8273-2A1F0C9BE019}" type="presParOf" srcId="{E79BD3A2-0E88-4D28-B88D-23D8A974E4C8}" destId="{3F361678-D034-49AB-9120-3295B79FDE12}" srcOrd="0" destOrd="0" presId="urn:microsoft.com/office/officeart/2005/8/layout/vList4"/>
    <dgm:cxn modelId="{A124867D-739A-4E95-8548-A6629FA9BD3C}" type="presParOf" srcId="{E79BD3A2-0E88-4D28-B88D-23D8A974E4C8}" destId="{568CB69C-9122-4170-9E07-314E31BA4637}" srcOrd="1" destOrd="0" presId="urn:microsoft.com/office/officeart/2005/8/layout/vList4"/>
    <dgm:cxn modelId="{92294D25-33E6-4154-852F-92F9F822AFCE}" type="presParOf" srcId="{E79BD3A2-0E88-4D28-B88D-23D8A974E4C8}" destId="{36DBE8B8-F45A-44FC-9CE7-2A1B69C262BE}" srcOrd="2" destOrd="0" presId="urn:microsoft.com/office/officeart/2005/8/layout/vList4"/>
    <dgm:cxn modelId="{817EA6E6-C47E-4C8A-A45B-6ED36E2AE755}" type="presParOf" srcId="{E4173FFF-B176-4B1F-A0A9-5BDC70483F36}" destId="{6EBFD9C5-3D0D-4EBB-8669-C2F4845FC667}" srcOrd="3" destOrd="0" presId="urn:microsoft.com/office/officeart/2005/8/layout/vList4"/>
    <dgm:cxn modelId="{ED48546C-26F1-439D-9735-2F9948C31E6F}" type="presParOf" srcId="{E4173FFF-B176-4B1F-A0A9-5BDC70483F36}" destId="{4AF2B2A0-DAFB-456B-9015-B8C33C900CFA}" srcOrd="4" destOrd="0" presId="urn:microsoft.com/office/officeart/2005/8/layout/vList4"/>
    <dgm:cxn modelId="{E0908E60-2977-4B09-A792-B1D0B9654CD4}" type="presParOf" srcId="{4AF2B2A0-DAFB-456B-9015-B8C33C900CFA}" destId="{E512C406-0585-4119-92E8-7D7AEC672C30}" srcOrd="0" destOrd="0" presId="urn:microsoft.com/office/officeart/2005/8/layout/vList4"/>
    <dgm:cxn modelId="{CCBB7CFB-BF2A-44B5-9464-86708635F5E6}" type="presParOf" srcId="{4AF2B2A0-DAFB-456B-9015-B8C33C900CFA}" destId="{C98F1023-B230-4A28-B121-83A0D21E92F0}" srcOrd="1" destOrd="0" presId="urn:microsoft.com/office/officeart/2005/8/layout/vList4"/>
    <dgm:cxn modelId="{BE4EFF1D-B75A-45F7-B5BE-A9D216E8F564}" type="presParOf" srcId="{4AF2B2A0-DAFB-456B-9015-B8C33C900CFA}" destId="{D576ABBC-1146-4C3B-A457-2B4F8E919C0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287C83-6D9C-49E3-BF7D-F673D7C401C9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5538CDAC-E3D0-4343-8CA5-70B6CFD0217C}">
      <dgm:prSet phldrT="[Text]" custT="1"/>
      <dgm:spPr>
        <a:solidFill>
          <a:srgbClr val="EF9526"/>
        </a:solidFill>
      </dgm:spPr>
      <dgm:t>
        <a:bodyPr/>
        <a:lstStyle/>
        <a:p>
          <a:r>
            <a:rPr lang="en-GB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Rhai</a:t>
          </a:r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ifanc</a:t>
          </a:r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yn</a:t>
          </a:r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gadael</a:t>
          </a:r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gofal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49F804-5295-479B-9EB8-9297D51DA9FC}" type="parTrans" cxnId="{1A84C5F8-F62E-416C-8637-7977F087E4D0}">
      <dgm:prSet/>
      <dgm:spPr/>
      <dgm:t>
        <a:bodyPr/>
        <a:lstStyle/>
        <a:p>
          <a:endParaRPr lang="en-GB"/>
        </a:p>
      </dgm:t>
    </dgm:pt>
    <dgm:pt modelId="{D2C9402A-468C-4B26-9884-6F09741BB8AC}" type="sibTrans" cxnId="{1A84C5F8-F62E-416C-8637-7977F087E4D0}">
      <dgm:prSet/>
      <dgm:spPr/>
      <dgm:t>
        <a:bodyPr/>
        <a:lstStyle/>
        <a:p>
          <a:endParaRPr lang="en-GB"/>
        </a:p>
      </dgm:t>
    </dgm:pt>
    <dgm:pt modelId="{5617A350-E667-4D88-A8D4-465517465570}">
      <dgm:prSet phldrT="[Text]" custT="1"/>
      <dgm:spPr>
        <a:solidFill>
          <a:srgbClr val="EF9526"/>
        </a:solidFill>
      </dgm:spPr>
      <dgm:t>
        <a:bodyPr/>
        <a:lstStyle/>
        <a:p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Dyheadau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gobeithion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a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nodau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personol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B1FD8D-0F7F-4E9C-AF97-0CA597BBA6C9}" type="parTrans" cxnId="{0C61B9CE-4C62-41A2-95A5-66BC5ACECEBB}">
      <dgm:prSet/>
      <dgm:spPr>
        <a:solidFill>
          <a:srgbClr val="EF9526"/>
        </a:solidFill>
      </dgm:spPr>
      <dgm:t>
        <a:bodyPr/>
        <a:lstStyle/>
        <a:p>
          <a:endParaRPr lang="en-GB"/>
        </a:p>
      </dgm:t>
    </dgm:pt>
    <dgm:pt modelId="{81C87B27-3C71-470C-8511-033DAD576A4C}" type="sibTrans" cxnId="{0C61B9CE-4C62-41A2-95A5-66BC5ACECEBB}">
      <dgm:prSet/>
      <dgm:spPr/>
      <dgm:t>
        <a:bodyPr/>
        <a:lstStyle/>
        <a:p>
          <a:endParaRPr lang="en-GB"/>
        </a:p>
      </dgm:t>
    </dgm:pt>
    <dgm:pt modelId="{BEE2DE85-143B-4E57-9BBD-B796F74C6326}">
      <dgm:prSet phldrT="[Text]" custT="1"/>
      <dgm:spPr>
        <a:solidFill>
          <a:srgbClr val="EF9526"/>
        </a:solidFill>
      </dgm:spPr>
      <dgm:t>
        <a:bodyPr/>
        <a:lstStyle/>
        <a:p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Cymorth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 ag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addysg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hyfforddiant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a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chyflogaeth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182059-1052-4AFA-8B6A-0394140C54D6}" type="parTrans" cxnId="{88085065-931E-4FF6-814D-CA066860C0C9}">
      <dgm:prSet/>
      <dgm:spPr>
        <a:solidFill>
          <a:srgbClr val="EF9526"/>
        </a:solidFill>
      </dgm:spPr>
      <dgm:t>
        <a:bodyPr/>
        <a:lstStyle/>
        <a:p>
          <a:endParaRPr lang="en-GB"/>
        </a:p>
      </dgm:t>
    </dgm:pt>
    <dgm:pt modelId="{E817828B-3A68-4DA4-A0FD-DAC73FCF2339}" type="sibTrans" cxnId="{88085065-931E-4FF6-814D-CA066860C0C9}">
      <dgm:prSet/>
      <dgm:spPr/>
      <dgm:t>
        <a:bodyPr/>
        <a:lstStyle/>
        <a:p>
          <a:endParaRPr lang="en-GB"/>
        </a:p>
      </dgm:t>
    </dgm:pt>
    <dgm:pt modelId="{6390B264-73F3-479D-9E43-9BA3218AF216}">
      <dgm:prSet phldrT="[Text]" custT="1"/>
      <dgm:spPr>
        <a:solidFill>
          <a:srgbClr val="EF9526"/>
        </a:solidFill>
      </dgm:spPr>
      <dgm:t>
        <a:bodyPr/>
        <a:lstStyle/>
        <a:p>
          <a:r>
            <a:rPr lang="en-GB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Sgiliau</a:t>
          </a:r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 bod </a:t>
          </a:r>
          <a:r>
            <a:rPr lang="en-GB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yn</a:t>
          </a:r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annibynnol</a:t>
          </a:r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en-GB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llety</a:t>
          </a:r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addas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E4C643-A406-4384-8B22-4936DD89C220}" type="parTrans" cxnId="{A8738512-12E1-4168-991D-DC2E6227E044}">
      <dgm:prSet/>
      <dgm:spPr>
        <a:solidFill>
          <a:srgbClr val="EF9526"/>
        </a:solidFill>
      </dgm:spPr>
      <dgm:t>
        <a:bodyPr/>
        <a:lstStyle/>
        <a:p>
          <a:endParaRPr lang="en-GB"/>
        </a:p>
      </dgm:t>
    </dgm:pt>
    <dgm:pt modelId="{2119752F-8601-4BEB-96F4-34803B3064E8}" type="sibTrans" cxnId="{A8738512-12E1-4168-991D-DC2E6227E044}">
      <dgm:prSet/>
      <dgm:spPr/>
      <dgm:t>
        <a:bodyPr/>
        <a:lstStyle/>
        <a:p>
          <a:endParaRPr lang="en-GB"/>
        </a:p>
      </dgm:t>
    </dgm:pt>
    <dgm:pt modelId="{9BF33764-E381-4968-BF58-4176B8100E79}">
      <dgm:prSet custT="1"/>
      <dgm:spPr>
        <a:solidFill>
          <a:srgbClr val="EF9526"/>
        </a:solidFill>
      </dgm:spPr>
      <dgm:t>
        <a:bodyPr/>
        <a:lstStyle/>
        <a:p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Help â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chyllid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rheoli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arian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740FE1-9D90-4E49-B541-1EF6C6C3C29A}" type="parTrans" cxnId="{028E7614-E9BF-4DE7-B8AE-B37718294FA1}">
      <dgm:prSet/>
      <dgm:spPr>
        <a:solidFill>
          <a:srgbClr val="EF9526"/>
        </a:solidFill>
      </dgm:spPr>
      <dgm:t>
        <a:bodyPr/>
        <a:lstStyle/>
        <a:p>
          <a:endParaRPr lang="en-GB"/>
        </a:p>
      </dgm:t>
    </dgm:pt>
    <dgm:pt modelId="{D9FDC390-5852-419F-8249-D6AE28731C91}" type="sibTrans" cxnId="{028E7614-E9BF-4DE7-B8AE-B37718294FA1}">
      <dgm:prSet/>
      <dgm:spPr/>
      <dgm:t>
        <a:bodyPr/>
        <a:lstStyle/>
        <a:p>
          <a:endParaRPr lang="en-GB"/>
        </a:p>
      </dgm:t>
    </dgm:pt>
    <dgm:pt modelId="{A0762512-D5D1-433F-B4D0-79FAAAAC9957}">
      <dgm:prSet custT="1"/>
      <dgm:spPr>
        <a:solidFill>
          <a:srgbClr val="EF9526"/>
        </a:solidFill>
      </dgm:spPr>
      <dgm:t>
        <a:bodyPr/>
        <a:lstStyle/>
        <a:p>
          <a:r>
            <a:rPr lang="en-GB" sz="1800" smtClean="0">
              <a:latin typeface="Arial" panose="020B0604020202020204" pitchFamily="34" charset="0"/>
              <a:cs typeface="Arial" panose="020B0604020202020204" pitchFamily="34" charset="0"/>
            </a:rPr>
            <a:t>Iechyd da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E72FC3-5D10-4269-9C95-AA3F05168D86}" type="parTrans" cxnId="{5FBFFB97-B29B-4B93-922A-8AFBEA43AB7C}">
      <dgm:prSet/>
      <dgm:spPr>
        <a:solidFill>
          <a:srgbClr val="EF9526"/>
        </a:solidFill>
      </dgm:spPr>
      <dgm:t>
        <a:bodyPr/>
        <a:lstStyle/>
        <a:p>
          <a:endParaRPr lang="en-GB"/>
        </a:p>
      </dgm:t>
    </dgm:pt>
    <dgm:pt modelId="{B112025E-6728-4783-936A-01664B478E11}" type="sibTrans" cxnId="{5FBFFB97-B29B-4B93-922A-8AFBEA43AB7C}">
      <dgm:prSet/>
      <dgm:spPr/>
      <dgm:t>
        <a:bodyPr/>
        <a:lstStyle/>
        <a:p>
          <a:endParaRPr lang="en-GB"/>
        </a:p>
      </dgm:t>
    </dgm:pt>
    <dgm:pt modelId="{16C9831C-54BB-498B-BDAB-3725417C2D3E}">
      <dgm:prSet custT="1"/>
      <dgm:spPr>
        <a:solidFill>
          <a:srgbClr val="EF9526"/>
        </a:solidFill>
      </dgm:spPr>
      <dgm:t>
        <a:bodyPr/>
        <a:lstStyle/>
        <a:p>
          <a:r>
            <a:rPr lang="en-GB" sz="1800" smtClean="0">
              <a:latin typeface="Arial" panose="020B0604020202020204" pitchFamily="34" charset="0"/>
              <a:cs typeface="Arial" panose="020B0604020202020204" pitchFamily="34" charset="0"/>
            </a:rPr>
            <a:t>Perthynas, ffrindiau, hamdden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2C030E-93E9-469A-B644-BDEDA5D11E30}" type="parTrans" cxnId="{7C3B2509-CF25-4271-9B37-43359D43900D}">
      <dgm:prSet/>
      <dgm:spPr>
        <a:solidFill>
          <a:srgbClr val="EF9526"/>
        </a:solidFill>
      </dgm:spPr>
      <dgm:t>
        <a:bodyPr/>
        <a:lstStyle/>
        <a:p>
          <a:endParaRPr lang="en-GB"/>
        </a:p>
      </dgm:t>
    </dgm:pt>
    <dgm:pt modelId="{065132BD-28B6-4EE3-8CB3-D6EAAC01FEB9}" type="sibTrans" cxnId="{7C3B2509-CF25-4271-9B37-43359D43900D}">
      <dgm:prSet/>
      <dgm:spPr/>
      <dgm:t>
        <a:bodyPr/>
        <a:lstStyle/>
        <a:p>
          <a:endParaRPr lang="en-GB"/>
        </a:p>
      </dgm:t>
    </dgm:pt>
    <dgm:pt modelId="{02592A70-C574-4308-90A4-09C312E0F953}" type="pres">
      <dgm:prSet presAssocID="{9A287C83-6D9C-49E3-BF7D-F673D7C401C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099F871-4F6F-4EAA-BE3F-BD2EBFFC5823}" type="pres">
      <dgm:prSet presAssocID="{5538CDAC-E3D0-4343-8CA5-70B6CFD0217C}" presName="centerShape" presStyleLbl="node0" presStyleIdx="0" presStyleCnt="1"/>
      <dgm:spPr/>
      <dgm:t>
        <a:bodyPr/>
        <a:lstStyle/>
        <a:p>
          <a:endParaRPr lang="en-GB"/>
        </a:p>
      </dgm:t>
    </dgm:pt>
    <dgm:pt modelId="{B87C94AD-13DD-4779-BB43-DD0C724094C7}" type="pres">
      <dgm:prSet presAssocID="{9AB1FD8D-0F7F-4E9C-AF97-0CA597BBA6C9}" presName="parTrans" presStyleLbl="bgSibTrans2D1" presStyleIdx="0" presStyleCnt="6"/>
      <dgm:spPr/>
      <dgm:t>
        <a:bodyPr/>
        <a:lstStyle/>
        <a:p>
          <a:endParaRPr lang="en-GB"/>
        </a:p>
      </dgm:t>
    </dgm:pt>
    <dgm:pt modelId="{0E3FCD64-BD52-480C-AA24-891D3936D6DC}" type="pres">
      <dgm:prSet presAssocID="{5617A350-E667-4D88-A8D4-46551746557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69F523-BB43-45BF-9E12-B43D02CFCF57}" type="pres">
      <dgm:prSet presAssocID="{5C182059-1052-4AFA-8B6A-0394140C54D6}" presName="parTrans" presStyleLbl="bgSibTrans2D1" presStyleIdx="1" presStyleCnt="6"/>
      <dgm:spPr/>
      <dgm:t>
        <a:bodyPr/>
        <a:lstStyle/>
        <a:p>
          <a:endParaRPr lang="en-GB"/>
        </a:p>
      </dgm:t>
    </dgm:pt>
    <dgm:pt modelId="{E2643ED6-1432-42EF-988A-4FC62FDEE380}" type="pres">
      <dgm:prSet presAssocID="{BEE2DE85-143B-4E57-9BBD-B796F74C6326}" presName="node" presStyleLbl="node1" presStyleIdx="1" presStyleCnt="6" custScaleX="124387" custRadScaleRad="100065" custRadScaleInc="-284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65311C-6F2B-4E6D-AA99-25E6B7AC4780}" type="pres">
      <dgm:prSet presAssocID="{F9E4C643-A406-4384-8B22-4936DD89C220}" presName="parTrans" presStyleLbl="bgSibTrans2D1" presStyleIdx="2" presStyleCnt="6"/>
      <dgm:spPr/>
      <dgm:t>
        <a:bodyPr/>
        <a:lstStyle/>
        <a:p>
          <a:endParaRPr lang="en-GB"/>
        </a:p>
      </dgm:t>
    </dgm:pt>
    <dgm:pt modelId="{EFCF1C0C-22E0-4122-AC99-97C27896F793}" type="pres">
      <dgm:prSet presAssocID="{6390B264-73F3-479D-9E43-9BA3218AF216}" presName="node" presStyleLbl="node1" presStyleIdx="2" presStyleCnt="6" custScaleX="1288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D48510-CEDA-4179-8161-AF3250FCDD30}" type="pres">
      <dgm:prSet presAssocID="{8C740FE1-9D90-4E49-B541-1EF6C6C3C29A}" presName="parTrans" presStyleLbl="bgSibTrans2D1" presStyleIdx="3" presStyleCnt="6"/>
      <dgm:spPr/>
      <dgm:t>
        <a:bodyPr/>
        <a:lstStyle/>
        <a:p>
          <a:endParaRPr lang="en-GB"/>
        </a:p>
      </dgm:t>
    </dgm:pt>
    <dgm:pt modelId="{126FC125-F032-466A-B2EE-190B620E80CB}" type="pres">
      <dgm:prSet presAssocID="{9BF33764-E381-4968-BF58-4176B8100E79}" presName="node" presStyleLbl="node1" presStyleIdx="3" presStyleCnt="6" custScaleX="10865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57307C-953A-42EE-9CBF-8D1C6345064B}" type="pres">
      <dgm:prSet presAssocID="{56E72FC3-5D10-4269-9C95-AA3F05168D86}" presName="parTrans" presStyleLbl="bgSibTrans2D1" presStyleIdx="4" presStyleCnt="6"/>
      <dgm:spPr/>
      <dgm:t>
        <a:bodyPr/>
        <a:lstStyle/>
        <a:p>
          <a:endParaRPr lang="en-GB"/>
        </a:p>
      </dgm:t>
    </dgm:pt>
    <dgm:pt modelId="{56FF9ED7-B03F-415A-9C4F-2FB84282FA09}" type="pres">
      <dgm:prSet presAssocID="{A0762512-D5D1-433F-B4D0-79FAAAAC995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A7286B-DBC2-4B22-8FED-9AA6C1378BC9}" type="pres">
      <dgm:prSet presAssocID="{952C030E-93E9-469A-B644-BDEDA5D11E30}" presName="parTrans" presStyleLbl="bgSibTrans2D1" presStyleIdx="5" presStyleCnt="6"/>
      <dgm:spPr/>
      <dgm:t>
        <a:bodyPr/>
        <a:lstStyle/>
        <a:p>
          <a:endParaRPr lang="en-GB"/>
        </a:p>
      </dgm:t>
    </dgm:pt>
    <dgm:pt modelId="{E5D669D0-6DC3-463B-80EC-1ECDC374A160}" type="pres">
      <dgm:prSet presAssocID="{16C9831C-54BB-498B-BDAB-3725417C2D3E}" presName="node" presStyleLbl="node1" presStyleIdx="5" presStyleCnt="6" custScaleX="1126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A84C5F8-F62E-416C-8637-7977F087E4D0}" srcId="{9A287C83-6D9C-49E3-BF7D-F673D7C401C9}" destId="{5538CDAC-E3D0-4343-8CA5-70B6CFD0217C}" srcOrd="0" destOrd="0" parTransId="{3849F804-5295-479B-9EB8-9297D51DA9FC}" sibTransId="{D2C9402A-468C-4B26-9884-6F09741BB8AC}"/>
    <dgm:cxn modelId="{88085065-931E-4FF6-814D-CA066860C0C9}" srcId="{5538CDAC-E3D0-4343-8CA5-70B6CFD0217C}" destId="{BEE2DE85-143B-4E57-9BBD-B796F74C6326}" srcOrd="1" destOrd="0" parTransId="{5C182059-1052-4AFA-8B6A-0394140C54D6}" sibTransId="{E817828B-3A68-4DA4-A0FD-DAC73FCF2339}"/>
    <dgm:cxn modelId="{B7B144D2-16AF-4E4B-90A2-CC92FB619C54}" type="presOf" srcId="{BEE2DE85-143B-4E57-9BBD-B796F74C6326}" destId="{E2643ED6-1432-42EF-988A-4FC62FDEE380}" srcOrd="0" destOrd="0" presId="urn:microsoft.com/office/officeart/2005/8/layout/radial4"/>
    <dgm:cxn modelId="{BCB50A7C-E784-43E3-8D68-E026668171DB}" type="presOf" srcId="{F9E4C643-A406-4384-8B22-4936DD89C220}" destId="{1D65311C-6F2B-4E6D-AA99-25E6B7AC4780}" srcOrd="0" destOrd="0" presId="urn:microsoft.com/office/officeart/2005/8/layout/radial4"/>
    <dgm:cxn modelId="{144F1DB0-CBD6-471B-843E-BB92FA544425}" type="presOf" srcId="{9A287C83-6D9C-49E3-BF7D-F673D7C401C9}" destId="{02592A70-C574-4308-90A4-09C312E0F953}" srcOrd="0" destOrd="0" presId="urn:microsoft.com/office/officeart/2005/8/layout/radial4"/>
    <dgm:cxn modelId="{44E95D4A-E11D-4C05-80C7-AB4099971B7A}" type="presOf" srcId="{8C740FE1-9D90-4E49-B541-1EF6C6C3C29A}" destId="{74D48510-CEDA-4179-8161-AF3250FCDD30}" srcOrd="0" destOrd="0" presId="urn:microsoft.com/office/officeart/2005/8/layout/radial4"/>
    <dgm:cxn modelId="{6F254653-170E-4E56-AAC5-D5255DBEF83D}" type="presOf" srcId="{A0762512-D5D1-433F-B4D0-79FAAAAC9957}" destId="{56FF9ED7-B03F-415A-9C4F-2FB84282FA09}" srcOrd="0" destOrd="0" presId="urn:microsoft.com/office/officeart/2005/8/layout/radial4"/>
    <dgm:cxn modelId="{12F7ED25-7BD6-4AA6-A18C-352112F2FC89}" type="presOf" srcId="{9AB1FD8D-0F7F-4E9C-AF97-0CA597BBA6C9}" destId="{B87C94AD-13DD-4779-BB43-DD0C724094C7}" srcOrd="0" destOrd="0" presId="urn:microsoft.com/office/officeart/2005/8/layout/radial4"/>
    <dgm:cxn modelId="{550B2B36-20CA-40B2-BCEE-BFD8AA41C0AC}" type="presOf" srcId="{6390B264-73F3-479D-9E43-9BA3218AF216}" destId="{EFCF1C0C-22E0-4122-AC99-97C27896F793}" srcOrd="0" destOrd="0" presId="urn:microsoft.com/office/officeart/2005/8/layout/radial4"/>
    <dgm:cxn modelId="{580D7860-57BB-4532-8463-E72F066B91ED}" type="presOf" srcId="{5538CDAC-E3D0-4343-8CA5-70B6CFD0217C}" destId="{3099F871-4F6F-4EAA-BE3F-BD2EBFFC5823}" srcOrd="0" destOrd="0" presId="urn:microsoft.com/office/officeart/2005/8/layout/radial4"/>
    <dgm:cxn modelId="{70747D95-C426-4708-B5B4-49B9C77AB3EB}" type="presOf" srcId="{5617A350-E667-4D88-A8D4-465517465570}" destId="{0E3FCD64-BD52-480C-AA24-891D3936D6DC}" srcOrd="0" destOrd="0" presId="urn:microsoft.com/office/officeart/2005/8/layout/radial4"/>
    <dgm:cxn modelId="{A8738512-12E1-4168-991D-DC2E6227E044}" srcId="{5538CDAC-E3D0-4343-8CA5-70B6CFD0217C}" destId="{6390B264-73F3-479D-9E43-9BA3218AF216}" srcOrd="2" destOrd="0" parTransId="{F9E4C643-A406-4384-8B22-4936DD89C220}" sibTransId="{2119752F-8601-4BEB-96F4-34803B3064E8}"/>
    <dgm:cxn modelId="{98AFA20D-F2E5-4BFA-B573-A58C93A02B62}" type="presOf" srcId="{952C030E-93E9-469A-B644-BDEDA5D11E30}" destId="{83A7286B-DBC2-4B22-8FED-9AA6C1378BC9}" srcOrd="0" destOrd="0" presId="urn:microsoft.com/office/officeart/2005/8/layout/radial4"/>
    <dgm:cxn modelId="{028E7614-E9BF-4DE7-B8AE-B37718294FA1}" srcId="{5538CDAC-E3D0-4343-8CA5-70B6CFD0217C}" destId="{9BF33764-E381-4968-BF58-4176B8100E79}" srcOrd="3" destOrd="0" parTransId="{8C740FE1-9D90-4E49-B541-1EF6C6C3C29A}" sibTransId="{D9FDC390-5852-419F-8249-D6AE28731C91}"/>
    <dgm:cxn modelId="{E31C3555-0ED6-40F0-A3A3-3CEA34321D10}" type="presOf" srcId="{16C9831C-54BB-498B-BDAB-3725417C2D3E}" destId="{E5D669D0-6DC3-463B-80EC-1ECDC374A160}" srcOrd="0" destOrd="0" presId="urn:microsoft.com/office/officeart/2005/8/layout/radial4"/>
    <dgm:cxn modelId="{7C3B2509-CF25-4271-9B37-43359D43900D}" srcId="{5538CDAC-E3D0-4343-8CA5-70B6CFD0217C}" destId="{16C9831C-54BB-498B-BDAB-3725417C2D3E}" srcOrd="5" destOrd="0" parTransId="{952C030E-93E9-469A-B644-BDEDA5D11E30}" sibTransId="{065132BD-28B6-4EE3-8CB3-D6EAAC01FEB9}"/>
    <dgm:cxn modelId="{DEF67017-DDC2-4D52-8BDD-2E5023DF0F7E}" type="presOf" srcId="{56E72FC3-5D10-4269-9C95-AA3F05168D86}" destId="{8A57307C-953A-42EE-9CBF-8D1C6345064B}" srcOrd="0" destOrd="0" presId="urn:microsoft.com/office/officeart/2005/8/layout/radial4"/>
    <dgm:cxn modelId="{38E3D301-AE95-4E5B-A355-0889CC4F25EB}" type="presOf" srcId="{5C182059-1052-4AFA-8B6A-0394140C54D6}" destId="{C369F523-BB43-45BF-9E12-B43D02CFCF57}" srcOrd="0" destOrd="0" presId="urn:microsoft.com/office/officeart/2005/8/layout/radial4"/>
    <dgm:cxn modelId="{231FE636-2E9E-4CE8-A8E8-49D8D0259CF3}" type="presOf" srcId="{9BF33764-E381-4968-BF58-4176B8100E79}" destId="{126FC125-F032-466A-B2EE-190B620E80CB}" srcOrd="0" destOrd="0" presId="urn:microsoft.com/office/officeart/2005/8/layout/radial4"/>
    <dgm:cxn modelId="{5FBFFB97-B29B-4B93-922A-8AFBEA43AB7C}" srcId="{5538CDAC-E3D0-4343-8CA5-70B6CFD0217C}" destId="{A0762512-D5D1-433F-B4D0-79FAAAAC9957}" srcOrd="4" destOrd="0" parTransId="{56E72FC3-5D10-4269-9C95-AA3F05168D86}" sibTransId="{B112025E-6728-4783-936A-01664B478E11}"/>
    <dgm:cxn modelId="{0C61B9CE-4C62-41A2-95A5-66BC5ACECEBB}" srcId="{5538CDAC-E3D0-4343-8CA5-70B6CFD0217C}" destId="{5617A350-E667-4D88-A8D4-465517465570}" srcOrd="0" destOrd="0" parTransId="{9AB1FD8D-0F7F-4E9C-AF97-0CA597BBA6C9}" sibTransId="{81C87B27-3C71-470C-8511-033DAD576A4C}"/>
    <dgm:cxn modelId="{6B7BA7D8-3C54-4C91-909F-3E1AD837D327}" type="presParOf" srcId="{02592A70-C574-4308-90A4-09C312E0F953}" destId="{3099F871-4F6F-4EAA-BE3F-BD2EBFFC5823}" srcOrd="0" destOrd="0" presId="urn:microsoft.com/office/officeart/2005/8/layout/radial4"/>
    <dgm:cxn modelId="{6741BE67-0183-40E4-A9FD-99A8D9DA6E34}" type="presParOf" srcId="{02592A70-C574-4308-90A4-09C312E0F953}" destId="{B87C94AD-13DD-4779-BB43-DD0C724094C7}" srcOrd="1" destOrd="0" presId="urn:microsoft.com/office/officeart/2005/8/layout/radial4"/>
    <dgm:cxn modelId="{07627658-46E3-49AC-9712-4F55D557BDD1}" type="presParOf" srcId="{02592A70-C574-4308-90A4-09C312E0F953}" destId="{0E3FCD64-BD52-480C-AA24-891D3936D6DC}" srcOrd="2" destOrd="0" presId="urn:microsoft.com/office/officeart/2005/8/layout/radial4"/>
    <dgm:cxn modelId="{92DF3EF8-62AA-41AE-8B84-CA00D46D7FB6}" type="presParOf" srcId="{02592A70-C574-4308-90A4-09C312E0F953}" destId="{C369F523-BB43-45BF-9E12-B43D02CFCF57}" srcOrd="3" destOrd="0" presId="urn:microsoft.com/office/officeart/2005/8/layout/radial4"/>
    <dgm:cxn modelId="{1B6C9F3C-0DF8-4142-99B5-4F63FC7AA74B}" type="presParOf" srcId="{02592A70-C574-4308-90A4-09C312E0F953}" destId="{E2643ED6-1432-42EF-988A-4FC62FDEE380}" srcOrd="4" destOrd="0" presId="urn:microsoft.com/office/officeart/2005/8/layout/radial4"/>
    <dgm:cxn modelId="{725A3A8C-D929-4E1C-9294-F2755E0C9142}" type="presParOf" srcId="{02592A70-C574-4308-90A4-09C312E0F953}" destId="{1D65311C-6F2B-4E6D-AA99-25E6B7AC4780}" srcOrd="5" destOrd="0" presId="urn:microsoft.com/office/officeart/2005/8/layout/radial4"/>
    <dgm:cxn modelId="{FB786737-53EE-43C8-83DE-3760B13FA2CE}" type="presParOf" srcId="{02592A70-C574-4308-90A4-09C312E0F953}" destId="{EFCF1C0C-22E0-4122-AC99-97C27896F793}" srcOrd="6" destOrd="0" presId="urn:microsoft.com/office/officeart/2005/8/layout/radial4"/>
    <dgm:cxn modelId="{36CFC495-B7E3-4CD6-B2BB-92BF0C907B69}" type="presParOf" srcId="{02592A70-C574-4308-90A4-09C312E0F953}" destId="{74D48510-CEDA-4179-8161-AF3250FCDD30}" srcOrd="7" destOrd="0" presId="urn:microsoft.com/office/officeart/2005/8/layout/radial4"/>
    <dgm:cxn modelId="{3E19A4B2-4F4A-4250-8E55-49C1E6999E65}" type="presParOf" srcId="{02592A70-C574-4308-90A4-09C312E0F953}" destId="{126FC125-F032-466A-B2EE-190B620E80CB}" srcOrd="8" destOrd="0" presId="urn:microsoft.com/office/officeart/2005/8/layout/radial4"/>
    <dgm:cxn modelId="{C4A07E87-FD8A-400E-B3F5-61A4E59E7828}" type="presParOf" srcId="{02592A70-C574-4308-90A4-09C312E0F953}" destId="{8A57307C-953A-42EE-9CBF-8D1C6345064B}" srcOrd="9" destOrd="0" presId="urn:microsoft.com/office/officeart/2005/8/layout/radial4"/>
    <dgm:cxn modelId="{86C388FA-3425-4076-8636-6088E1EBFC6D}" type="presParOf" srcId="{02592A70-C574-4308-90A4-09C312E0F953}" destId="{56FF9ED7-B03F-415A-9C4F-2FB84282FA09}" srcOrd="10" destOrd="0" presId="urn:microsoft.com/office/officeart/2005/8/layout/radial4"/>
    <dgm:cxn modelId="{C2F0A373-26C6-4C23-93D1-B2070A992C47}" type="presParOf" srcId="{02592A70-C574-4308-90A4-09C312E0F953}" destId="{83A7286B-DBC2-4B22-8FED-9AA6C1378BC9}" srcOrd="11" destOrd="0" presId="urn:microsoft.com/office/officeart/2005/8/layout/radial4"/>
    <dgm:cxn modelId="{FE8E837B-4C96-4BDF-BE5A-D883F894225A}" type="presParOf" srcId="{02592A70-C574-4308-90A4-09C312E0F953}" destId="{E5D669D0-6DC3-463B-80EC-1ECDC374A160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468089-27AD-427F-BCFC-7CC71771B616}" type="doc">
      <dgm:prSet loTypeId="urn:microsoft.com/office/officeart/2005/8/layout/hList7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FC6F0A07-7475-4B1A-B214-D8BAE7543004}">
      <dgm:prSet custT="1"/>
      <dgm:spPr>
        <a:solidFill>
          <a:srgbClr val="EF9526"/>
        </a:solidFill>
      </dgm:spPr>
      <dgm:t>
        <a:bodyPr/>
        <a:lstStyle/>
        <a:p>
          <a:pPr algn="ctr" rtl="0"/>
          <a:r>
            <a:rPr lang="en-GB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Dyletswyddau’r</a:t>
          </a:r>
          <a:r>
            <a:rPr lang="en-GB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awdurdod</a:t>
          </a:r>
          <a:r>
            <a:rPr lang="en-GB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lleol</a:t>
          </a:r>
          <a:r>
            <a:rPr lang="en-GB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‘</a:t>
          </a:r>
          <a:r>
            <a:rPr lang="en-GB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cartref</a:t>
          </a:r>
          <a:r>
            <a:rPr lang="en-GB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’ </a:t>
          </a:r>
          <a:r>
            <a:rPr lang="en-GB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ar</a:t>
          </a:r>
          <a:r>
            <a:rPr lang="en-GB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gyfer</a:t>
          </a:r>
          <a:r>
            <a:rPr lang="en-GB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plant </a:t>
          </a:r>
          <a:r>
            <a:rPr lang="en-GB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sy’n</a:t>
          </a:r>
          <a:r>
            <a:rPr lang="en-GB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derbyn</a:t>
          </a:r>
          <a:r>
            <a:rPr lang="en-GB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gofal</a:t>
          </a:r>
          <a:endParaRPr lang="en-GB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973F83-4759-48A0-8455-E2E31286C6E1}" type="parTrans" cxnId="{40D75A39-F67C-4C21-A8C2-E3A841A3B41F}">
      <dgm:prSet/>
      <dgm:spPr/>
      <dgm:t>
        <a:bodyPr/>
        <a:lstStyle/>
        <a:p>
          <a:endParaRPr lang="en-GB"/>
        </a:p>
      </dgm:t>
    </dgm:pt>
    <dgm:pt modelId="{6D96424F-60D9-4934-A513-028542AFEBC7}" type="sibTrans" cxnId="{40D75A39-F67C-4C21-A8C2-E3A841A3B41F}">
      <dgm:prSet/>
      <dgm:spPr/>
      <dgm:t>
        <a:bodyPr/>
        <a:lstStyle/>
        <a:p>
          <a:endParaRPr lang="en-GB"/>
        </a:p>
      </dgm:t>
    </dgm:pt>
    <dgm:pt modelId="{0D5DF649-BCD3-4D9F-B430-177104BD94CA}">
      <dgm:prSet custT="1"/>
      <dgm:spPr>
        <a:solidFill>
          <a:srgbClr val="85C441"/>
        </a:solidFill>
      </dgm:spPr>
      <dgm:t>
        <a:bodyPr/>
        <a:lstStyle/>
        <a:p>
          <a:pPr rtl="0"/>
          <a:endParaRPr lang="en-GB" sz="24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rtl="0"/>
          <a:r>
            <a:rPr lang="en-GB" sz="24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Dyletswyddau ar gyfer rhai’n gadael gofal a’r pontio i fod yn oedolyn</a:t>
          </a:r>
          <a:endParaRPr lang="en-GB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 descr="Teenaager reading a book" title="Duties for Carer Leavers"/>
        </a:ext>
      </dgm:extLst>
    </dgm:pt>
    <dgm:pt modelId="{E85E798C-06E6-4897-AA31-A574A6AC219C}" type="parTrans" cxnId="{E5230DD8-30B0-43D8-922A-C2E28AC29D61}">
      <dgm:prSet/>
      <dgm:spPr/>
      <dgm:t>
        <a:bodyPr/>
        <a:lstStyle/>
        <a:p>
          <a:endParaRPr lang="en-GB"/>
        </a:p>
      </dgm:t>
    </dgm:pt>
    <dgm:pt modelId="{4449699F-C83C-47B1-A333-18A0B5902EB3}" type="sibTrans" cxnId="{E5230DD8-30B0-43D8-922A-C2E28AC29D61}">
      <dgm:prSet/>
      <dgm:spPr/>
      <dgm:t>
        <a:bodyPr/>
        <a:lstStyle/>
        <a:p>
          <a:endParaRPr lang="en-GB"/>
        </a:p>
      </dgm:t>
    </dgm:pt>
    <dgm:pt modelId="{C9A05E96-C1DC-4FC4-A43F-C005788EA7B0}">
      <dgm:prSet custT="1"/>
      <dgm:spPr>
        <a:solidFill>
          <a:srgbClr val="5CC9E3"/>
        </a:solidFill>
      </dgm:spPr>
      <dgm:t>
        <a:bodyPr/>
        <a:lstStyle/>
        <a:p>
          <a:pPr algn="ctr" rtl="0"/>
          <a:endParaRPr lang="en-GB" sz="24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ctr" rtl="0"/>
          <a:r>
            <a:rPr lang="en-GB" sz="24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Rhai eithriadau: </a:t>
          </a:r>
          <a:r>
            <a:rPr lang="en-GB" sz="20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llety a chynhaliaeth; rhai categorïau o bobl ifanc</a:t>
          </a:r>
        </a:p>
      </dgm:t>
    </dgm:pt>
    <dgm:pt modelId="{91044EC2-4DFD-4C77-AEE6-B932A4D7CEE1}" type="sibTrans" cxnId="{4E8234EF-804E-469E-B5E3-EFAC4D83C9F2}">
      <dgm:prSet/>
      <dgm:spPr/>
      <dgm:t>
        <a:bodyPr/>
        <a:lstStyle/>
        <a:p>
          <a:endParaRPr lang="en-GB"/>
        </a:p>
      </dgm:t>
    </dgm:pt>
    <dgm:pt modelId="{41FF8327-BC0E-4616-A01B-7C4BD1C8268E}" type="parTrans" cxnId="{4E8234EF-804E-469E-B5E3-EFAC4D83C9F2}">
      <dgm:prSet/>
      <dgm:spPr/>
      <dgm:t>
        <a:bodyPr/>
        <a:lstStyle/>
        <a:p>
          <a:endParaRPr lang="en-GB"/>
        </a:p>
      </dgm:t>
    </dgm:pt>
    <dgm:pt modelId="{547CA883-D34B-4BAE-96B1-6C71040DB104}">
      <dgm:prSet/>
      <dgm:spPr>
        <a:solidFill>
          <a:srgbClr val="EF9526"/>
        </a:solidFill>
      </dgm:spPr>
      <dgm:t>
        <a:bodyPr/>
        <a:lstStyle/>
        <a:p>
          <a:pPr algn="l"/>
          <a:endParaRPr lang="en-GB" dirty="0"/>
        </a:p>
      </dgm:t>
    </dgm:pt>
    <dgm:pt modelId="{061F6176-BA53-4F66-89C1-0F363D521758}" type="parTrans" cxnId="{5C3F693C-0DA9-4BEC-91D1-024EEB456A8F}">
      <dgm:prSet/>
      <dgm:spPr/>
      <dgm:t>
        <a:bodyPr/>
        <a:lstStyle/>
        <a:p>
          <a:endParaRPr lang="en-GB"/>
        </a:p>
      </dgm:t>
    </dgm:pt>
    <dgm:pt modelId="{39349241-5DBA-46AB-A1E0-E8BCF6D19AF8}" type="sibTrans" cxnId="{5C3F693C-0DA9-4BEC-91D1-024EEB456A8F}">
      <dgm:prSet/>
      <dgm:spPr/>
      <dgm:t>
        <a:bodyPr/>
        <a:lstStyle/>
        <a:p>
          <a:endParaRPr lang="en-GB"/>
        </a:p>
      </dgm:t>
    </dgm:pt>
    <dgm:pt modelId="{B811C80E-D2D1-42F6-BF40-68CE18324A27}" type="pres">
      <dgm:prSet presAssocID="{68468089-27AD-427F-BCFC-7CC71771B61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478A903-73CA-46AD-AFDF-68455A9D258B}" type="pres">
      <dgm:prSet presAssocID="{68468089-27AD-427F-BCFC-7CC71771B616}" presName="fgShape" presStyleLbl="fgShp" presStyleIdx="0" presStyleCnt="1" custFlipVert="0" custFlipHor="0" custScaleX="604" custScaleY="21279"/>
      <dgm:spPr>
        <a:solidFill>
          <a:srgbClr val="85C441"/>
        </a:solidFill>
        <a:ln>
          <a:solidFill>
            <a:srgbClr val="85C441"/>
          </a:solidFill>
        </a:ln>
        <a:effectLst/>
        <a:scene3d>
          <a:camera prst="orthographicFront"/>
          <a:lightRig rig="flat" dir="t"/>
        </a:scene3d>
        <a:sp3d z="190500" prstMaterial="plastic">
          <a:bevelB w="88900" h="31750" prst="angle"/>
        </a:sp3d>
      </dgm:spPr>
      <dgm:t>
        <a:bodyPr/>
        <a:lstStyle/>
        <a:p>
          <a:endParaRPr lang="en-GB"/>
        </a:p>
      </dgm:t>
    </dgm:pt>
    <dgm:pt modelId="{37E7F1D2-498B-4389-BBDA-EBCFE7B1C075}" type="pres">
      <dgm:prSet presAssocID="{68468089-27AD-427F-BCFC-7CC71771B616}" presName="linComp" presStyleCnt="0"/>
      <dgm:spPr/>
      <dgm:t>
        <a:bodyPr/>
        <a:lstStyle/>
        <a:p>
          <a:endParaRPr lang="en-GB"/>
        </a:p>
      </dgm:t>
    </dgm:pt>
    <dgm:pt modelId="{7736531A-A40D-4927-854A-B48AA4157B97}" type="pres">
      <dgm:prSet presAssocID="{FC6F0A07-7475-4B1A-B214-D8BAE7543004}" presName="compNode" presStyleCnt="0"/>
      <dgm:spPr/>
      <dgm:t>
        <a:bodyPr/>
        <a:lstStyle/>
        <a:p>
          <a:endParaRPr lang="en-GB"/>
        </a:p>
      </dgm:t>
    </dgm:pt>
    <dgm:pt modelId="{DA4C1DE7-759E-427B-AF7E-726F747359EF}" type="pres">
      <dgm:prSet presAssocID="{FC6F0A07-7475-4B1A-B214-D8BAE7543004}" presName="bkgdShape" presStyleLbl="node1" presStyleIdx="0" presStyleCnt="3"/>
      <dgm:spPr/>
      <dgm:t>
        <a:bodyPr/>
        <a:lstStyle/>
        <a:p>
          <a:endParaRPr lang="en-GB"/>
        </a:p>
      </dgm:t>
    </dgm:pt>
    <dgm:pt modelId="{02031778-3DD5-448A-AAAE-316F859920F9}" type="pres">
      <dgm:prSet presAssocID="{FC6F0A07-7475-4B1A-B214-D8BAE7543004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1B3E3F-D387-443F-B298-0CDF082F108B}" type="pres">
      <dgm:prSet presAssocID="{FC6F0A07-7475-4B1A-B214-D8BAE7543004}" presName="invisiNode" presStyleLbl="node1" presStyleIdx="0" presStyleCnt="3"/>
      <dgm:spPr/>
      <dgm:t>
        <a:bodyPr/>
        <a:lstStyle/>
        <a:p>
          <a:endParaRPr lang="en-GB"/>
        </a:p>
      </dgm:t>
    </dgm:pt>
    <dgm:pt modelId="{1805C65D-B19C-4420-8FE3-9835CD540FE1}" type="pres">
      <dgm:prSet presAssocID="{FC6F0A07-7475-4B1A-B214-D8BAE7543004}" presName="imagNode" presStyleLbl="fgImgPlace1" presStyleIdx="0" presStyleCnt="3" custScaleX="109922" custScaleY="112408" custLinFactNeighborY="4778"/>
      <dgm:spPr>
        <a:prstGeom prst="round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title="Dyletswyddau'r awdurdodau lleol 'cartref'"/>
        </a:ext>
      </dgm:extLst>
    </dgm:pt>
    <dgm:pt modelId="{3EBEE07F-763E-465E-A8AC-0296614CB720}" type="pres">
      <dgm:prSet presAssocID="{6D96424F-60D9-4934-A513-028542AFEBC7}" presName="sibTrans" presStyleLbl="sibTrans2D1" presStyleIdx="0" presStyleCnt="0"/>
      <dgm:spPr/>
      <dgm:t>
        <a:bodyPr/>
        <a:lstStyle/>
        <a:p>
          <a:endParaRPr lang="en-GB"/>
        </a:p>
      </dgm:t>
    </dgm:pt>
    <dgm:pt modelId="{A5679D98-0276-42C2-9316-94C1B76A0729}" type="pres">
      <dgm:prSet presAssocID="{0D5DF649-BCD3-4D9F-B430-177104BD94CA}" presName="compNode" presStyleCnt="0"/>
      <dgm:spPr/>
      <dgm:t>
        <a:bodyPr/>
        <a:lstStyle/>
        <a:p>
          <a:endParaRPr lang="en-GB"/>
        </a:p>
      </dgm:t>
    </dgm:pt>
    <dgm:pt modelId="{24031E4A-FE14-47C6-85CA-0CE6CE588528}" type="pres">
      <dgm:prSet presAssocID="{0D5DF649-BCD3-4D9F-B430-177104BD94CA}" presName="bkgdShape" presStyleLbl="node1" presStyleIdx="1" presStyleCnt="3"/>
      <dgm:spPr/>
      <dgm:t>
        <a:bodyPr/>
        <a:lstStyle/>
        <a:p>
          <a:endParaRPr lang="en-GB"/>
        </a:p>
      </dgm:t>
    </dgm:pt>
    <dgm:pt modelId="{FBD2D631-1262-45C2-BB92-255EEB7A76F6}" type="pres">
      <dgm:prSet presAssocID="{0D5DF649-BCD3-4D9F-B430-177104BD94CA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024597-5C67-401C-963B-20B1922D5DC0}" type="pres">
      <dgm:prSet presAssocID="{0D5DF649-BCD3-4D9F-B430-177104BD94CA}" presName="invisiNode" presStyleLbl="node1" presStyleIdx="1" presStyleCnt="3"/>
      <dgm:spPr/>
      <dgm:t>
        <a:bodyPr/>
        <a:lstStyle/>
        <a:p>
          <a:endParaRPr lang="en-GB"/>
        </a:p>
      </dgm:t>
    </dgm:pt>
    <dgm:pt modelId="{B8CDE9E5-5829-47EF-A5E8-9CCF2A1F8E0D}" type="pres">
      <dgm:prSet presAssocID="{0D5DF649-BCD3-4D9F-B430-177104BD94CA}" presName="imagNode" presStyleLbl="fgImgPlace1" presStyleIdx="1" presStyleCnt="3"/>
      <dgm:spPr>
        <a:prstGeom prst="round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Llun o rywun yn ei arddegau yn darllen llyfr" title="Dyletswydd rhai'n gadael Gofal"/>
        </a:ext>
      </dgm:extLst>
    </dgm:pt>
    <dgm:pt modelId="{28F56305-4890-4B0A-90DA-6C30F8A2F428}" type="pres">
      <dgm:prSet presAssocID="{4449699F-C83C-47B1-A333-18A0B5902EB3}" presName="sibTrans" presStyleLbl="sibTrans2D1" presStyleIdx="0" presStyleCnt="0"/>
      <dgm:spPr/>
      <dgm:t>
        <a:bodyPr/>
        <a:lstStyle/>
        <a:p>
          <a:endParaRPr lang="en-GB"/>
        </a:p>
      </dgm:t>
    </dgm:pt>
    <dgm:pt modelId="{B6256B72-F6A9-46C5-BB17-B10E16C9E8F1}" type="pres">
      <dgm:prSet presAssocID="{C9A05E96-C1DC-4FC4-A43F-C005788EA7B0}" presName="compNode" presStyleCnt="0"/>
      <dgm:spPr/>
      <dgm:t>
        <a:bodyPr/>
        <a:lstStyle/>
        <a:p>
          <a:endParaRPr lang="en-GB"/>
        </a:p>
      </dgm:t>
    </dgm:pt>
    <dgm:pt modelId="{60EEE954-5DC4-4F9D-A854-C9DA922A0318}" type="pres">
      <dgm:prSet presAssocID="{C9A05E96-C1DC-4FC4-A43F-C005788EA7B0}" presName="bkgdShape" presStyleLbl="node1" presStyleIdx="2" presStyleCnt="3"/>
      <dgm:spPr/>
      <dgm:t>
        <a:bodyPr/>
        <a:lstStyle/>
        <a:p>
          <a:endParaRPr lang="en-GB"/>
        </a:p>
      </dgm:t>
    </dgm:pt>
    <dgm:pt modelId="{914F656E-E46A-4823-812A-F20E64E9E9A4}" type="pres">
      <dgm:prSet presAssocID="{C9A05E96-C1DC-4FC4-A43F-C005788EA7B0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F5A50F-8184-4D3B-92A6-8A58BD4CAAF4}" type="pres">
      <dgm:prSet presAssocID="{C9A05E96-C1DC-4FC4-A43F-C005788EA7B0}" presName="invisiNode" presStyleLbl="node1" presStyleIdx="2" presStyleCnt="3"/>
      <dgm:spPr/>
      <dgm:t>
        <a:bodyPr/>
        <a:lstStyle/>
        <a:p>
          <a:endParaRPr lang="en-GB"/>
        </a:p>
      </dgm:t>
    </dgm:pt>
    <dgm:pt modelId="{DA8E29D3-8F59-462F-A835-E8860BDC6082}" type="pres">
      <dgm:prSet presAssocID="{C9A05E96-C1DC-4FC4-A43F-C005788EA7B0}" presName="imagNode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title="Gwaharddiadau"/>
        </a:ext>
      </dgm:extLst>
    </dgm:pt>
  </dgm:ptLst>
  <dgm:cxnLst>
    <dgm:cxn modelId="{E5230DD8-30B0-43D8-922A-C2E28AC29D61}" srcId="{68468089-27AD-427F-BCFC-7CC71771B616}" destId="{0D5DF649-BCD3-4D9F-B430-177104BD94CA}" srcOrd="1" destOrd="0" parTransId="{E85E798C-06E6-4897-AA31-A574A6AC219C}" sibTransId="{4449699F-C83C-47B1-A333-18A0B5902EB3}"/>
    <dgm:cxn modelId="{7C527831-7AFF-4FF8-9A73-22FD068F99F5}" type="presOf" srcId="{FC6F0A07-7475-4B1A-B214-D8BAE7543004}" destId="{DA4C1DE7-759E-427B-AF7E-726F747359EF}" srcOrd="0" destOrd="0" presId="urn:microsoft.com/office/officeart/2005/8/layout/hList7"/>
    <dgm:cxn modelId="{40D75A39-F67C-4C21-A8C2-E3A841A3B41F}" srcId="{68468089-27AD-427F-BCFC-7CC71771B616}" destId="{FC6F0A07-7475-4B1A-B214-D8BAE7543004}" srcOrd="0" destOrd="0" parTransId="{B5973F83-4759-48A0-8455-E2E31286C6E1}" sibTransId="{6D96424F-60D9-4934-A513-028542AFEBC7}"/>
    <dgm:cxn modelId="{5C3F693C-0DA9-4BEC-91D1-024EEB456A8F}" srcId="{FC6F0A07-7475-4B1A-B214-D8BAE7543004}" destId="{547CA883-D34B-4BAE-96B1-6C71040DB104}" srcOrd="0" destOrd="0" parTransId="{061F6176-BA53-4F66-89C1-0F363D521758}" sibTransId="{39349241-5DBA-46AB-A1E0-E8BCF6D19AF8}"/>
    <dgm:cxn modelId="{F1122711-3222-444E-B5C0-E20BD3B95352}" type="presOf" srcId="{C9A05E96-C1DC-4FC4-A43F-C005788EA7B0}" destId="{60EEE954-5DC4-4F9D-A854-C9DA922A0318}" srcOrd="0" destOrd="0" presId="urn:microsoft.com/office/officeart/2005/8/layout/hList7"/>
    <dgm:cxn modelId="{DEB1321D-FAB1-4B1E-B757-CDA19EB99D8A}" type="presOf" srcId="{C9A05E96-C1DC-4FC4-A43F-C005788EA7B0}" destId="{914F656E-E46A-4823-812A-F20E64E9E9A4}" srcOrd="1" destOrd="0" presId="urn:microsoft.com/office/officeart/2005/8/layout/hList7"/>
    <dgm:cxn modelId="{3A469EDD-2BCC-40F3-887B-52734391F6B7}" type="presOf" srcId="{547CA883-D34B-4BAE-96B1-6C71040DB104}" destId="{02031778-3DD5-448A-AAAE-316F859920F9}" srcOrd="1" destOrd="1" presId="urn:microsoft.com/office/officeart/2005/8/layout/hList7"/>
    <dgm:cxn modelId="{A84E0C04-1B7E-4105-810B-43839A38CD4E}" type="presOf" srcId="{4449699F-C83C-47B1-A333-18A0B5902EB3}" destId="{28F56305-4890-4B0A-90DA-6C30F8A2F428}" srcOrd="0" destOrd="0" presId="urn:microsoft.com/office/officeart/2005/8/layout/hList7"/>
    <dgm:cxn modelId="{F9E9234E-9E8C-4406-B472-A55674F60582}" type="presOf" srcId="{FC6F0A07-7475-4B1A-B214-D8BAE7543004}" destId="{02031778-3DD5-448A-AAAE-316F859920F9}" srcOrd="1" destOrd="0" presId="urn:microsoft.com/office/officeart/2005/8/layout/hList7"/>
    <dgm:cxn modelId="{0648D684-FE1F-4E7A-A602-451D6060E14D}" type="presOf" srcId="{547CA883-D34B-4BAE-96B1-6C71040DB104}" destId="{DA4C1DE7-759E-427B-AF7E-726F747359EF}" srcOrd="0" destOrd="1" presId="urn:microsoft.com/office/officeart/2005/8/layout/hList7"/>
    <dgm:cxn modelId="{4E8234EF-804E-469E-B5E3-EFAC4D83C9F2}" srcId="{68468089-27AD-427F-BCFC-7CC71771B616}" destId="{C9A05E96-C1DC-4FC4-A43F-C005788EA7B0}" srcOrd="2" destOrd="0" parTransId="{41FF8327-BC0E-4616-A01B-7C4BD1C8268E}" sibTransId="{91044EC2-4DFD-4C77-AEE6-B932A4D7CEE1}"/>
    <dgm:cxn modelId="{732E6976-220C-4CD3-B7BA-AE037647E93F}" type="presOf" srcId="{0D5DF649-BCD3-4D9F-B430-177104BD94CA}" destId="{24031E4A-FE14-47C6-85CA-0CE6CE588528}" srcOrd="0" destOrd="0" presId="urn:microsoft.com/office/officeart/2005/8/layout/hList7"/>
    <dgm:cxn modelId="{4A93B032-2F46-406C-BA43-2CE4661FEC05}" type="presOf" srcId="{6D96424F-60D9-4934-A513-028542AFEBC7}" destId="{3EBEE07F-763E-465E-A8AC-0296614CB720}" srcOrd="0" destOrd="0" presId="urn:microsoft.com/office/officeart/2005/8/layout/hList7"/>
    <dgm:cxn modelId="{1148B67A-E264-4488-B7B1-B96922F175D6}" type="presOf" srcId="{68468089-27AD-427F-BCFC-7CC71771B616}" destId="{B811C80E-D2D1-42F6-BF40-68CE18324A27}" srcOrd="0" destOrd="0" presId="urn:microsoft.com/office/officeart/2005/8/layout/hList7"/>
    <dgm:cxn modelId="{89740A05-08E2-4095-A10F-F4DB9039D75F}" type="presOf" srcId="{0D5DF649-BCD3-4D9F-B430-177104BD94CA}" destId="{FBD2D631-1262-45C2-BB92-255EEB7A76F6}" srcOrd="1" destOrd="0" presId="urn:microsoft.com/office/officeart/2005/8/layout/hList7"/>
    <dgm:cxn modelId="{E94D70AA-C00A-4A0C-B939-F46322C4CC9F}" type="presParOf" srcId="{B811C80E-D2D1-42F6-BF40-68CE18324A27}" destId="{2478A903-73CA-46AD-AFDF-68455A9D258B}" srcOrd="0" destOrd="0" presId="urn:microsoft.com/office/officeart/2005/8/layout/hList7"/>
    <dgm:cxn modelId="{B0C9CD43-5ECD-4AE3-8D84-9457C26330C4}" type="presParOf" srcId="{B811C80E-D2D1-42F6-BF40-68CE18324A27}" destId="{37E7F1D2-498B-4389-BBDA-EBCFE7B1C075}" srcOrd="1" destOrd="0" presId="urn:microsoft.com/office/officeart/2005/8/layout/hList7"/>
    <dgm:cxn modelId="{CAEEDBB9-A311-4C0E-8E93-9E2C41CACF89}" type="presParOf" srcId="{37E7F1D2-498B-4389-BBDA-EBCFE7B1C075}" destId="{7736531A-A40D-4927-854A-B48AA4157B97}" srcOrd="0" destOrd="0" presId="urn:microsoft.com/office/officeart/2005/8/layout/hList7"/>
    <dgm:cxn modelId="{89FBAA90-3F8F-44A4-9B43-5E2FA2315D67}" type="presParOf" srcId="{7736531A-A40D-4927-854A-B48AA4157B97}" destId="{DA4C1DE7-759E-427B-AF7E-726F747359EF}" srcOrd="0" destOrd="0" presId="urn:microsoft.com/office/officeart/2005/8/layout/hList7"/>
    <dgm:cxn modelId="{F3E1E185-E01E-4F7D-9EDB-AD3F22C9D00B}" type="presParOf" srcId="{7736531A-A40D-4927-854A-B48AA4157B97}" destId="{02031778-3DD5-448A-AAAE-316F859920F9}" srcOrd="1" destOrd="0" presId="urn:microsoft.com/office/officeart/2005/8/layout/hList7"/>
    <dgm:cxn modelId="{5167C48B-4A1B-4310-BFDC-2AC092999809}" type="presParOf" srcId="{7736531A-A40D-4927-854A-B48AA4157B97}" destId="{961B3E3F-D387-443F-B298-0CDF082F108B}" srcOrd="2" destOrd="0" presId="urn:microsoft.com/office/officeart/2005/8/layout/hList7"/>
    <dgm:cxn modelId="{B64E9D2C-7C91-4D71-9DC2-89D7D77765CB}" type="presParOf" srcId="{7736531A-A40D-4927-854A-B48AA4157B97}" destId="{1805C65D-B19C-4420-8FE3-9835CD540FE1}" srcOrd="3" destOrd="0" presId="urn:microsoft.com/office/officeart/2005/8/layout/hList7"/>
    <dgm:cxn modelId="{E776D77C-E340-463E-B155-32042EBF8FEE}" type="presParOf" srcId="{37E7F1D2-498B-4389-BBDA-EBCFE7B1C075}" destId="{3EBEE07F-763E-465E-A8AC-0296614CB720}" srcOrd="1" destOrd="0" presId="urn:microsoft.com/office/officeart/2005/8/layout/hList7"/>
    <dgm:cxn modelId="{21ABF904-6254-4E2D-8599-80A535EBEBAD}" type="presParOf" srcId="{37E7F1D2-498B-4389-BBDA-EBCFE7B1C075}" destId="{A5679D98-0276-42C2-9316-94C1B76A0729}" srcOrd="2" destOrd="0" presId="urn:microsoft.com/office/officeart/2005/8/layout/hList7"/>
    <dgm:cxn modelId="{1E05C316-2AA7-40B7-959F-3E9A7160D7CE}" type="presParOf" srcId="{A5679D98-0276-42C2-9316-94C1B76A0729}" destId="{24031E4A-FE14-47C6-85CA-0CE6CE588528}" srcOrd="0" destOrd="0" presId="urn:microsoft.com/office/officeart/2005/8/layout/hList7"/>
    <dgm:cxn modelId="{3241D13C-4D3C-4FC0-BB97-2148BAF648F3}" type="presParOf" srcId="{A5679D98-0276-42C2-9316-94C1B76A0729}" destId="{FBD2D631-1262-45C2-BB92-255EEB7A76F6}" srcOrd="1" destOrd="0" presId="urn:microsoft.com/office/officeart/2005/8/layout/hList7"/>
    <dgm:cxn modelId="{F910258B-4383-429B-ADB0-6A1A4621C141}" type="presParOf" srcId="{A5679D98-0276-42C2-9316-94C1B76A0729}" destId="{7B024597-5C67-401C-963B-20B1922D5DC0}" srcOrd="2" destOrd="0" presId="urn:microsoft.com/office/officeart/2005/8/layout/hList7"/>
    <dgm:cxn modelId="{E999D88A-888B-43B8-AA38-C638B9D0074C}" type="presParOf" srcId="{A5679D98-0276-42C2-9316-94C1B76A0729}" destId="{B8CDE9E5-5829-47EF-A5E8-9CCF2A1F8E0D}" srcOrd="3" destOrd="0" presId="urn:microsoft.com/office/officeart/2005/8/layout/hList7"/>
    <dgm:cxn modelId="{CEB61BF9-14C3-48E0-B1E4-AA78CCB5049B}" type="presParOf" srcId="{37E7F1D2-498B-4389-BBDA-EBCFE7B1C075}" destId="{28F56305-4890-4B0A-90DA-6C30F8A2F428}" srcOrd="3" destOrd="0" presId="urn:microsoft.com/office/officeart/2005/8/layout/hList7"/>
    <dgm:cxn modelId="{17491797-1AA7-47F3-945D-4B35BE866545}" type="presParOf" srcId="{37E7F1D2-498B-4389-BBDA-EBCFE7B1C075}" destId="{B6256B72-F6A9-46C5-BB17-B10E16C9E8F1}" srcOrd="4" destOrd="0" presId="urn:microsoft.com/office/officeart/2005/8/layout/hList7"/>
    <dgm:cxn modelId="{02B121C0-3F19-4CF2-9ED7-4C488FC6151B}" type="presParOf" srcId="{B6256B72-F6A9-46C5-BB17-B10E16C9E8F1}" destId="{60EEE954-5DC4-4F9D-A854-C9DA922A0318}" srcOrd="0" destOrd="0" presId="urn:microsoft.com/office/officeart/2005/8/layout/hList7"/>
    <dgm:cxn modelId="{B8E0A5EF-C131-443C-84F0-4167F9C94156}" type="presParOf" srcId="{B6256B72-F6A9-46C5-BB17-B10E16C9E8F1}" destId="{914F656E-E46A-4823-812A-F20E64E9E9A4}" srcOrd="1" destOrd="0" presId="urn:microsoft.com/office/officeart/2005/8/layout/hList7"/>
    <dgm:cxn modelId="{64571DF4-8F49-4EB0-9887-CE6501A21D27}" type="presParOf" srcId="{B6256B72-F6A9-46C5-BB17-B10E16C9E8F1}" destId="{32F5A50F-8184-4D3B-92A6-8A58BD4CAAF4}" srcOrd="2" destOrd="0" presId="urn:microsoft.com/office/officeart/2005/8/layout/hList7"/>
    <dgm:cxn modelId="{96E80C56-45AD-482C-8EDF-0AFF6AFBECEA}" type="presParOf" srcId="{B6256B72-F6A9-46C5-BB17-B10E16C9E8F1}" destId="{DA8E29D3-8F59-462F-A835-E8860BDC6082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49411-383B-4345-9B20-9C9C6B03B66C}">
      <dsp:nvSpPr>
        <dsp:cNvPr id="0" name=""/>
        <dsp:cNvSpPr/>
      </dsp:nvSpPr>
      <dsp:spPr>
        <a:xfrm>
          <a:off x="1930" y="0"/>
          <a:ext cx="2023730" cy="4813222"/>
        </a:xfrm>
        <a:prstGeom prst="roundRect">
          <a:avLst>
            <a:gd name="adj" fmla="val 10000"/>
          </a:avLst>
        </a:prstGeom>
        <a:solidFill>
          <a:srgbClr val="EF95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Asesu</a:t>
          </a:r>
          <a:r>
            <a:rPr lang="en-GB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anghenion</a:t>
          </a:r>
          <a:endParaRPr lang="en-GB" sz="11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lvl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GB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Sut</a:t>
          </a:r>
          <a:r>
            <a:rPr lang="en-GB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orau</a:t>
          </a:r>
          <a:r>
            <a:rPr lang="en-GB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i’w</a:t>
          </a:r>
          <a:r>
            <a:rPr lang="en-GB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diwallu</a:t>
          </a:r>
          <a:endParaRPr lang="en-GB" sz="16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lvl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GB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Asesiad</a:t>
          </a:r>
          <a:r>
            <a:rPr lang="en-GB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iechyd</a:t>
          </a:r>
          <a:endParaRPr lang="en-GB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30" y="1925288"/>
        <a:ext cx="2023730" cy="1925288"/>
      </dsp:txXfrm>
    </dsp:sp>
    <dsp:sp modelId="{7E95DE9E-74A0-4F60-BC93-5593ECAEA7FB}">
      <dsp:nvSpPr>
        <dsp:cNvPr id="0" name=""/>
        <dsp:cNvSpPr/>
      </dsp:nvSpPr>
      <dsp:spPr>
        <a:xfrm>
          <a:off x="212394" y="288793"/>
          <a:ext cx="1602802" cy="1602802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5E48F2-C34B-4A4E-A7A6-4578C2A55FE9}">
      <dsp:nvSpPr>
        <dsp:cNvPr id="0" name=""/>
        <dsp:cNvSpPr/>
      </dsp:nvSpPr>
      <dsp:spPr>
        <a:xfrm>
          <a:off x="2053629" y="0"/>
          <a:ext cx="2023730" cy="4813222"/>
        </a:xfrm>
        <a:prstGeom prst="roundRect">
          <a:avLst>
            <a:gd name="adj" fmla="val 10000"/>
          </a:avLst>
        </a:prstGeom>
        <a:solidFill>
          <a:srgbClr val="ED1E8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Cynllun</a:t>
          </a:r>
          <a:r>
            <a:rPr lang="en-GB" sz="18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Gofal </a:t>
          </a:r>
          <a:br>
            <a:rPr lang="en-GB" sz="18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8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 </a:t>
          </a:r>
          <a:r>
            <a:rPr lang="en-GB" sz="1800" b="1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Chymorth</a:t>
          </a:r>
          <a:endParaRPr lang="en-GB" sz="1800" b="1" kern="12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lvl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GB" sz="160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Cynllun</a:t>
          </a:r>
          <a:r>
            <a:rPr lang="en-GB" sz="16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Iechyd</a:t>
          </a:r>
          <a:endParaRPr lang="en-GB" sz="1600" kern="12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lvl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GB" sz="160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Cynllun</a:t>
          </a:r>
          <a:r>
            <a:rPr lang="en-GB" sz="16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Addysg </a:t>
          </a:r>
          <a:r>
            <a:rPr lang="en-GB" sz="160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Personol</a:t>
          </a:r>
          <a:endParaRPr lang="en-GB" sz="1600" kern="12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lvl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GB" sz="160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Cynllun</a:t>
          </a:r>
          <a:r>
            <a:rPr lang="en-GB" sz="16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Lleoli</a:t>
          </a:r>
          <a:endParaRPr lang="en-GB" sz="1600" kern="12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lvl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GB" sz="160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Cynllun</a:t>
          </a:r>
          <a:r>
            <a:rPr lang="en-GB" sz="16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ar</a:t>
          </a:r>
          <a:r>
            <a:rPr lang="en-GB" sz="16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gyfer</a:t>
          </a:r>
          <a:r>
            <a:rPr lang="en-GB" sz="16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Sefydlogrwydd</a:t>
          </a:r>
          <a:endParaRPr lang="en-GB" sz="16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53629" y="1925288"/>
        <a:ext cx="2023730" cy="1925288"/>
      </dsp:txXfrm>
    </dsp:sp>
    <dsp:sp modelId="{41519EDC-4F77-4FDC-99FD-4C96F64EFCC7}">
      <dsp:nvSpPr>
        <dsp:cNvPr id="0" name=""/>
        <dsp:cNvSpPr/>
      </dsp:nvSpPr>
      <dsp:spPr>
        <a:xfrm>
          <a:off x="2296837" y="288793"/>
          <a:ext cx="1602802" cy="1602802"/>
        </a:xfrm>
        <a:prstGeom prst="ellipse">
          <a:avLst/>
        </a:prstGeom>
        <a:solidFill>
          <a:schemeClr val="accent5">
            <a:tint val="50000"/>
            <a:hueOff val="-3560789"/>
            <a:satOff val="15872"/>
            <a:lumOff val="14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603412-BBC6-47D8-BE4D-CFF2352F2BBF}">
      <dsp:nvSpPr>
        <dsp:cNvPr id="0" name=""/>
        <dsp:cNvSpPr/>
      </dsp:nvSpPr>
      <dsp:spPr>
        <a:xfrm>
          <a:off x="4132284" y="0"/>
          <a:ext cx="2023730" cy="4813222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Adolygu</a:t>
          </a:r>
          <a:endParaRPr lang="en-GB" sz="1400" b="0" kern="12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lvl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GB" sz="1600" b="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Swyddog</a:t>
          </a:r>
          <a:r>
            <a:rPr lang="en-GB" sz="1600" b="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Adolygu</a:t>
          </a:r>
          <a:r>
            <a:rPr lang="en-GB" sz="1600" b="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Annibynnol</a:t>
          </a:r>
          <a:endParaRPr lang="en-GB" sz="1600" b="0" kern="12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lvl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GB" sz="1600" b="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Monitro</a:t>
          </a:r>
          <a:r>
            <a:rPr lang="en-GB" sz="1600" b="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cynnydd</a:t>
          </a:r>
          <a:r>
            <a:rPr lang="en-GB" sz="1600" b="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tuag</a:t>
          </a:r>
          <a:r>
            <a:rPr lang="en-GB" sz="1600" b="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at </a:t>
          </a:r>
          <a:r>
            <a:rPr lang="en-GB" sz="1600" b="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ddiwallu</a:t>
          </a:r>
          <a:r>
            <a:rPr lang="en-GB" sz="1600" b="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canlyniadau</a:t>
          </a:r>
          <a:endParaRPr lang="en-GB" sz="16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32284" y="1925288"/>
        <a:ext cx="2023730" cy="1925288"/>
      </dsp:txXfrm>
    </dsp:sp>
    <dsp:sp modelId="{520EFA9B-F6F4-4FD2-983B-6FC66818907F}">
      <dsp:nvSpPr>
        <dsp:cNvPr id="0" name=""/>
        <dsp:cNvSpPr/>
      </dsp:nvSpPr>
      <dsp:spPr>
        <a:xfrm>
          <a:off x="4472847" y="261337"/>
          <a:ext cx="1602802" cy="1602802"/>
        </a:xfrm>
        <a:prstGeom prst="ellipse">
          <a:avLst/>
        </a:prstGeom>
        <a:solidFill>
          <a:schemeClr val="accent5">
            <a:tint val="50000"/>
            <a:hueOff val="-7121577"/>
            <a:satOff val="31745"/>
            <a:lumOff val="28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3A7BE0-927E-4F77-A93C-25207568F406}">
      <dsp:nvSpPr>
        <dsp:cNvPr id="0" name=""/>
        <dsp:cNvSpPr/>
      </dsp:nvSpPr>
      <dsp:spPr>
        <a:xfrm>
          <a:off x="6255258" y="0"/>
          <a:ext cx="2023730" cy="4813222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Cynllun</a:t>
          </a:r>
          <a:r>
            <a:rPr lang="en-GB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Llwybr</a:t>
          </a:r>
          <a:endParaRPr lang="en-GB" sz="1800" b="1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lvl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GB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 16 </a:t>
          </a:r>
          <a:r>
            <a:rPr lang="en-GB" sz="16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oed</a:t>
          </a:r>
          <a:endParaRPr lang="en-GB" sz="1600" b="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lvl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GB" sz="16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Canlyniadau</a:t>
          </a:r>
          <a:r>
            <a:rPr lang="en-GB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ar</a:t>
          </a:r>
          <a:r>
            <a:rPr lang="en-GB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gyfer</a:t>
          </a:r>
          <a:r>
            <a:rPr lang="en-GB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pontio</a:t>
          </a:r>
          <a:r>
            <a:rPr lang="en-GB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en-GB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fod</a:t>
          </a:r>
          <a:r>
            <a:rPr lang="en-GB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yn</a:t>
          </a:r>
          <a:r>
            <a:rPr lang="en-GB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oedolyn</a:t>
          </a:r>
          <a:endParaRPr lang="en-GB" sz="1600" b="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08000" lvl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endParaRPr lang="en-GB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55258" y="1925288"/>
        <a:ext cx="2023730" cy="1925288"/>
      </dsp:txXfrm>
    </dsp:sp>
    <dsp:sp modelId="{7135EE8F-FD12-4383-B816-7F7B6CE48609}">
      <dsp:nvSpPr>
        <dsp:cNvPr id="0" name=""/>
        <dsp:cNvSpPr/>
      </dsp:nvSpPr>
      <dsp:spPr>
        <a:xfrm>
          <a:off x="6465722" y="288793"/>
          <a:ext cx="1602802" cy="1602802"/>
        </a:xfrm>
        <a:prstGeom prst="ellipse">
          <a:avLst/>
        </a:prstGeom>
        <a:solidFill>
          <a:schemeClr val="accent5">
            <a:tint val="50000"/>
            <a:hueOff val="-10682366"/>
            <a:satOff val="47617"/>
            <a:lumOff val="42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B039CA-B006-48F9-9397-CA3A2E04CBE0}">
      <dsp:nvSpPr>
        <dsp:cNvPr id="0" name=""/>
        <dsp:cNvSpPr/>
      </dsp:nvSpPr>
      <dsp:spPr>
        <a:xfrm>
          <a:off x="365138" y="4072724"/>
          <a:ext cx="7618446" cy="721983"/>
        </a:xfrm>
        <a:prstGeom prst="leftRightArrow">
          <a:avLst/>
        </a:prstGeom>
        <a:solidFill>
          <a:srgbClr val="5CC9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2C2ED-A5B7-456E-B3A6-5C45A3FFC0D0}">
      <dsp:nvSpPr>
        <dsp:cNvPr id="0" name=""/>
        <dsp:cNvSpPr/>
      </dsp:nvSpPr>
      <dsp:spPr>
        <a:xfrm>
          <a:off x="-133666" y="71925"/>
          <a:ext cx="4824436" cy="4824436"/>
        </a:xfrm>
        <a:prstGeom prst="pie">
          <a:avLst>
            <a:gd name="adj1" fmla="val 5400000"/>
            <a:gd name="adj2" fmla="val 16200000"/>
          </a:avLst>
        </a:prstGeom>
        <a:solidFill>
          <a:srgbClr val="EF95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89307-3D06-4083-BEB2-12355536A8A3}">
      <dsp:nvSpPr>
        <dsp:cNvPr id="0" name=""/>
        <dsp:cNvSpPr/>
      </dsp:nvSpPr>
      <dsp:spPr>
        <a:xfrm>
          <a:off x="2184379" y="43846"/>
          <a:ext cx="5807037" cy="48244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EF9526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>
              <a:latin typeface="Arial" panose="020B0604020202020204" pitchFamily="34" charset="0"/>
              <a:cs typeface="Arial" panose="020B0604020202020204" pitchFamily="34" charset="0"/>
            </a:rPr>
            <a:t>Egwyddorion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4379" y="43846"/>
        <a:ext cx="2903518" cy="1447334"/>
      </dsp:txXfrm>
    </dsp:sp>
    <dsp:sp modelId="{1883A8F7-6FD1-4B37-AA4B-1DC44C5F7F80}">
      <dsp:nvSpPr>
        <dsp:cNvPr id="0" name=""/>
        <dsp:cNvSpPr/>
      </dsp:nvSpPr>
      <dsp:spPr>
        <a:xfrm>
          <a:off x="616438" y="1491181"/>
          <a:ext cx="3135880" cy="3135880"/>
        </a:xfrm>
        <a:prstGeom prst="pie">
          <a:avLst>
            <a:gd name="adj1" fmla="val 5400000"/>
            <a:gd name="adj2" fmla="val 16200000"/>
          </a:avLst>
        </a:prstGeom>
        <a:solidFill>
          <a:srgbClr val="EF95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240A0-0125-4244-AED1-4AE9AF57F867}">
      <dsp:nvSpPr>
        <dsp:cNvPr id="0" name=""/>
        <dsp:cNvSpPr/>
      </dsp:nvSpPr>
      <dsp:spPr>
        <a:xfrm>
          <a:off x="2184379" y="1620959"/>
          <a:ext cx="5807037" cy="28763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EF952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>
              <a:latin typeface="Arial" panose="020B0604020202020204" pitchFamily="34" charset="0"/>
              <a:cs typeface="Arial" panose="020B0604020202020204" pitchFamily="34" charset="0"/>
            </a:rPr>
            <a:t>Fformat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>
              <a:latin typeface="Arial" panose="020B0604020202020204" pitchFamily="34" charset="0"/>
              <a:cs typeface="Arial" panose="020B0604020202020204" pitchFamily="34" charset="0"/>
            </a:rPr>
            <a:t>y cynllun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4379" y="1620959"/>
        <a:ext cx="2903518" cy="1327533"/>
      </dsp:txXfrm>
    </dsp:sp>
    <dsp:sp modelId="{85BF02E4-EB53-41AD-A2C0-8A1750DE6C75}">
      <dsp:nvSpPr>
        <dsp:cNvPr id="0" name=""/>
        <dsp:cNvSpPr/>
      </dsp:nvSpPr>
      <dsp:spPr>
        <a:xfrm>
          <a:off x="1460714" y="2858285"/>
          <a:ext cx="1447329" cy="1607780"/>
        </a:xfrm>
        <a:prstGeom prst="pie">
          <a:avLst>
            <a:gd name="adj1" fmla="val 5400000"/>
            <a:gd name="adj2" fmla="val 16200000"/>
          </a:avLst>
        </a:prstGeom>
        <a:solidFill>
          <a:srgbClr val="EF95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FA74DE-5460-44E5-9F6D-DBA2BC744A74}">
      <dsp:nvSpPr>
        <dsp:cNvPr id="0" name=""/>
        <dsp:cNvSpPr/>
      </dsp:nvSpPr>
      <dsp:spPr>
        <a:xfrm>
          <a:off x="2184379" y="2875370"/>
          <a:ext cx="5807037" cy="15736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EF952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>
              <a:latin typeface="Arial" panose="020B0604020202020204" pitchFamily="34" charset="0"/>
              <a:cs typeface="Arial" panose="020B0604020202020204" pitchFamily="34" charset="0"/>
            </a:rPr>
            <a:t>Cynnwys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>
              <a:latin typeface="Arial" panose="020B0604020202020204" pitchFamily="34" charset="0"/>
              <a:cs typeface="Arial" panose="020B0604020202020204" pitchFamily="34" charset="0"/>
            </a:rPr>
            <a:t>y cynllun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4379" y="2875370"/>
        <a:ext cx="2903518" cy="1573609"/>
      </dsp:txXfrm>
    </dsp:sp>
    <dsp:sp modelId="{7A9E121F-F596-493A-AB65-94B7A1F238DD}">
      <dsp:nvSpPr>
        <dsp:cNvPr id="0" name=""/>
        <dsp:cNvSpPr/>
      </dsp:nvSpPr>
      <dsp:spPr>
        <a:xfrm>
          <a:off x="4262137" y="33368"/>
          <a:ext cx="3814875" cy="162272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Wedi’i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ganoli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ar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y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plentyn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Anghenion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dymuniadau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a barn y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plentyn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smtClean="0">
              <a:latin typeface="Arial" panose="020B0604020202020204" pitchFamily="34" charset="0"/>
              <a:cs typeface="Arial" panose="020B0604020202020204" pitchFamily="34" charset="0"/>
            </a:rPr>
            <a:t>Ffocws ar ganlyniadau’r plentyn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smtClean="0">
              <a:latin typeface="Arial" panose="020B0604020202020204" pitchFamily="34" charset="0"/>
              <a:cs typeface="Arial" panose="020B0604020202020204" pitchFamily="34" charset="0"/>
            </a:rPr>
            <a:t>Integredig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62137" y="33368"/>
        <a:ext cx="3814875" cy="1622722"/>
      </dsp:txXfrm>
    </dsp:sp>
    <dsp:sp modelId="{AA77ADC4-D3E7-48BA-A237-9B5F1995E9CC}">
      <dsp:nvSpPr>
        <dsp:cNvPr id="0" name=""/>
        <dsp:cNvSpPr/>
      </dsp:nvSpPr>
      <dsp:spPr>
        <a:xfrm>
          <a:off x="4260395" y="1491181"/>
          <a:ext cx="3563546" cy="144732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Hollgyffredinol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yn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cynnwys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cynllun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iechyd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addysg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lleoliad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hir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dymor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60395" y="1491181"/>
        <a:ext cx="3563546" cy="1447329"/>
      </dsp:txXfrm>
    </dsp:sp>
    <dsp:sp modelId="{EE150243-D0C6-4768-8DCB-7E9679BE33FC}">
      <dsp:nvSpPr>
        <dsp:cNvPr id="0" name=""/>
        <dsp:cNvSpPr/>
      </dsp:nvSpPr>
      <dsp:spPr>
        <a:xfrm>
          <a:off x="4330471" y="2787944"/>
          <a:ext cx="3571008" cy="174846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800" kern="12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Canlyniadau</a:t>
          </a:r>
          <a:r>
            <a:rPr lang="en-GB" sz="1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en-GB" sz="1800" kern="12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nodau</a:t>
          </a:r>
          <a:endParaRPr lang="en-GB" sz="1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87313" marR="0" lvl="1" indent="-87313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800" kern="12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Anghenion</a:t>
          </a:r>
          <a:r>
            <a:rPr lang="en-GB" sz="1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y </a:t>
          </a:r>
          <a:r>
            <a:rPr lang="en-GB" sz="1800" kern="12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plentyn</a:t>
          </a:r>
          <a:r>
            <a:rPr lang="en-GB" sz="1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en-GB" sz="1800" kern="12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sut</a:t>
          </a:r>
          <a:r>
            <a:rPr lang="en-GB" sz="1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kern="12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i’w</a:t>
          </a:r>
          <a:r>
            <a:rPr lang="en-GB" sz="1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kern="12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diwallu</a:t>
          </a:r>
          <a:r>
            <a:rPr lang="en-GB" sz="1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en-GB" sz="1800" kern="12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gan</a:t>
          </a:r>
          <a:r>
            <a:rPr lang="en-GB" sz="1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kern="12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bwy</a:t>
          </a:r>
          <a:endParaRPr lang="en-GB" sz="1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800" kern="1200" noProof="0" smtClean="0">
              <a:latin typeface="Arial" panose="020B0604020202020204" pitchFamily="34" charset="0"/>
              <a:cs typeface="Arial" panose="020B0604020202020204" pitchFamily="34" charset="0"/>
            </a:rPr>
            <a:t>Cyswllt </a:t>
          </a:r>
          <a:r>
            <a:rPr lang="en-GB" sz="1800" kern="12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teulu</a:t>
          </a:r>
          <a:endParaRPr lang="en-GB" sz="1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800" kern="12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Manylion</a:t>
          </a:r>
          <a:r>
            <a:rPr lang="en-GB" sz="1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y </a:t>
          </a:r>
          <a:r>
            <a:rPr lang="en-GB" sz="1800" kern="12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lleoliad</a:t>
          </a:r>
          <a:endParaRPr lang="en-GB" sz="1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800" kern="12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Adolygiad</a:t>
          </a:r>
          <a:endParaRPr lang="en-GB" sz="1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30471" y="2787944"/>
        <a:ext cx="3571008" cy="17484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34908-6CF2-4160-AB7A-12387E8E09D1}">
      <dsp:nvSpPr>
        <dsp:cNvPr id="0" name=""/>
        <dsp:cNvSpPr/>
      </dsp:nvSpPr>
      <dsp:spPr>
        <a:xfrm>
          <a:off x="0" y="0"/>
          <a:ext cx="8229600" cy="15052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Rhiant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Person </a:t>
          </a:r>
          <a:r>
            <a:rPr lang="en-GB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sydd</a:t>
          </a:r>
          <a:r>
            <a:rPr lang="en-GB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â </a:t>
          </a:r>
          <a:r>
            <a:rPr lang="en-GB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chyfrifoldebau</a:t>
          </a:r>
          <a:r>
            <a:rPr lang="en-GB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rhiant</a:t>
          </a:r>
          <a:endParaRPr lang="en-GB" sz="20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Person â </a:t>
          </a:r>
          <a:r>
            <a:rPr lang="en-GB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gorchymyn</a:t>
          </a:r>
          <a:r>
            <a:rPr lang="en-GB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preswyliad</a:t>
          </a:r>
          <a:r>
            <a:rPr lang="en-GB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/ </a:t>
          </a:r>
          <a:r>
            <a:rPr lang="en-GB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trefniadau</a:t>
          </a:r>
          <a:r>
            <a:rPr lang="en-GB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plant </a:t>
          </a:r>
        </a:p>
      </dsp:txBody>
      <dsp:txXfrm>
        <a:off x="1796448" y="0"/>
        <a:ext cx="6433151" cy="1505280"/>
      </dsp:txXfrm>
    </dsp:sp>
    <dsp:sp modelId="{579A0130-7366-417D-9D5E-723E25456BA1}">
      <dsp:nvSpPr>
        <dsp:cNvPr id="0" name=""/>
        <dsp:cNvSpPr/>
      </dsp:nvSpPr>
      <dsp:spPr>
        <a:xfrm>
          <a:off x="150528" y="150528"/>
          <a:ext cx="1645920" cy="120422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361678-D034-49AB-9120-3295B79FDE12}">
      <dsp:nvSpPr>
        <dsp:cNvPr id="0" name=""/>
        <dsp:cNvSpPr/>
      </dsp:nvSpPr>
      <dsp:spPr>
        <a:xfrm>
          <a:off x="0" y="1655808"/>
          <a:ext cx="8229600" cy="1291094"/>
        </a:xfrm>
        <a:prstGeom prst="roundRect">
          <a:avLst>
            <a:gd name="adj" fmla="val 10000"/>
          </a:avLst>
        </a:prstGeom>
        <a:solidFill>
          <a:srgbClr val="5CC9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60000" lvl="1" indent="-1800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Perthynas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60000" lvl="1" indent="-1800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smtClean="0">
              <a:latin typeface="Arial" panose="020B0604020202020204" pitchFamily="34" charset="0"/>
              <a:cs typeface="Arial" panose="020B0604020202020204" pitchFamily="34" charset="0"/>
            </a:rPr>
            <a:t>Ffrind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60000" lvl="1" indent="-1800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smtClean="0">
              <a:latin typeface="Arial" panose="020B0604020202020204" pitchFamily="34" charset="0"/>
              <a:cs typeface="Arial" panose="020B0604020202020204" pitchFamily="34" charset="0"/>
            </a:rPr>
            <a:t>Person arall cysylltiedig â’r plentyn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96448" y="1655808"/>
        <a:ext cx="6433151" cy="1291094"/>
      </dsp:txXfrm>
    </dsp:sp>
    <dsp:sp modelId="{568CB69C-9122-4170-9E07-314E31BA4637}">
      <dsp:nvSpPr>
        <dsp:cNvPr id="0" name=""/>
        <dsp:cNvSpPr/>
      </dsp:nvSpPr>
      <dsp:spPr>
        <a:xfrm>
          <a:off x="150528" y="1699243"/>
          <a:ext cx="1645920" cy="120422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12C406-0585-4119-92E8-7D7AEC672C30}">
      <dsp:nvSpPr>
        <dsp:cNvPr id="0" name=""/>
        <dsp:cNvSpPr/>
      </dsp:nvSpPr>
      <dsp:spPr>
        <a:xfrm>
          <a:off x="0" y="3097431"/>
          <a:ext cx="8229600" cy="1724525"/>
        </a:xfrm>
        <a:prstGeom prst="roundRect">
          <a:avLst>
            <a:gd name="adj" fmla="val 10000"/>
          </a:avLst>
        </a:prstGeom>
        <a:solidFill>
          <a:srgbClr val="EF95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60000" lvl="1" indent="-1800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smtClean="0">
              <a:latin typeface="Arial" panose="020B0604020202020204" pitchFamily="34" charset="0"/>
              <a:cs typeface="Arial" panose="020B0604020202020204" pitchFamily="34" charset="0"/>
            </a:rPr>
            <a:t>Gofalwyr maeth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60000" lvl="1" indent="-1800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Cartref</a:t>
          </a:r>
          <a:r>
            <a:rPr lang="en-GB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plant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60000" lvl="1" indent="-1800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Darpar</a:t>
          </a:r>
          <a:r>
            <a:rPr lang="en-GB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fabwysiadwyr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60000" lvl="1" indent="-1800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Llety</a:t>
          </a:r>
          <a:r>
            <a:rPr lang="en-GB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â </a:t>
          </a:r>
          <a:r>
            <a:rPr lang="en-GB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chymorth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60000" lvl="1" indent="-1800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Llety</a:t>
          </a:r>
          <a:r>
            <a:rPr lang="en-GB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diogel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96448" y="3097431"/>
        <a:ext cx="6433151" cy="1724525"/>
      </dsp:txXfrm>
    </dsp:sp>
    <dsp:sp modelId="{C98F1023-B230-4A28-B121-83A0D21E92F0}">
      <dsp:nvSpPr>
        <dsp:cNvPr id="0" name=""/>
        <dsp:cNvSpPr/>
      </dsp:nvSpPr>
      <dsp:spPr>
        <a:xfrm>
          <a:off x="150528" y="3357581"/>
          <a:ext cx="1645920" cy="120422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9F871-4F6F-4EAA-BE3F-BD2EBFFC5823}">
      <dsp:nvSpPr>
        <dsp:cNvPr id="0" name=""/>
        <dsp:cNvSpPr/>
      </dsp:nvSpPr>
      <dsp:spPr>
        <a:xfrm>
          <a:off x="3050936" y="2487136"/>
          <a:ext cx="2037549" cy="2037549"/>
        </a:xfrm>
        <a:prstGeom prst="ellipse">
          <a:avLst/>
        </a:prstGeom>
        <a:solidFill>
          <a:srgbClr val="EF95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Rhai</a:t>
          </a: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ifanc</a:t>
          </a: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yn</a:t>
          </a: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gadael</a:t>
          </a: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gofal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49328" y="2785528"/>
        <a:ext cx="1440765" cy="1440765"/>
      </dsp:txXfrm>
    </dsp:sp>
    <dsp:sp modelId="{B87C94AD-13DD-4779-BB43-DD0C724094C7}">
      <dsp:nvSpPr>
        <dsp:cNvPr id="0" name=""/>
        <dsp:cNvSpPr/>
      </dsp:nvSpPr>
      <dsp:spPr>
        <a:xfrm rot="10800000">
          <a:off x="984595" y="3215560"/>
          <a:ext cx="1952692" cy="580701"/>
        </a:xfrm>
        <a:prstGeom prst="leftArrow">
          <a:avLst>
            <a:gd name="adj1" fmla="val 60000"/>
            <a:gd name="adj2" fmla="val 50000"/>
          </a:avLst>
        </a:prstGeom>
        <a:solidFill>
          <a:srgbClr val="EF952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3FCD64-BD52-480C-AA24-891D3936D6DC}">
      <dsp:nvSpPr>
        <dsp:cNvPr id="0" name=""/>
        <dsp:cNvSpPr/>
      </dsp:nvSpPr>
      <dsp:spPr>
        <a:xfrm>
          <a:off x="271453" y="2935397"/>
          <a:ext cx="1426284" cy="1141027"/>
        </a:xfrm>
        <a:prstGeom prst="roundRect">
          <a:avLst>
            <a:gd name="adj" fmla="val 10000"/>
          </a:avLst>
        </a:prstGeom>
        <a:solidFill>
          <a:srgbClr val="EF95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Dyheadau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gobeithion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a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nodau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personol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4873" y="2968817"/>
        <a:ext cx="1359444" cy="1074187"/>
      </dsp:txXfrm>
    </dsp:sp>
    <dsp:sp modelId="{C369F523-BB43-45BF-9E12-B43D02CFCF57}">
      <dsp:nvSpPr>
        <dsp:cNvPr id="0" name=""/>
        <dsp:cNvSpPr/>
      </dsp:nvSpPr>
      <dsp:spPr>
        <a:xfrm rot="12908880">
          <a:off x="1367280" y="2000952"/>
          <a:ext cx="1954587" cy="580701"/>
        </a:xfrm>
        <a:prstGeom prst="leftArrow">
          <a:avLst>
            <a:gd name="adj1" fmla="val 60000"/>
            <a:gd name="adj2" fmla="val 50000"/>
          </a:avLst>
        </a:prstGeom>
        <a:solidFill>
          <a:srgbClr val="EF952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643ED6-1432-42EF-988A-4FC62FDEE380}">
      <dsp:nvSpPr>
        <dsp:cNvPr id="0" name=""/>
        <dsp:cNvSpPr/>
      </dsp:nvSpPr>
      <dsp:spPr>
        <a:xfrm>
          <a:off x="658415" y="1158170"/>
          <a:ext cx="1774112" cy="1141027"/>
        </a:xfrm>
        <a:prstGeom prst="roundRect">
          <a:avLst>
            <a:gd name="adj" fmla="val 10000"/>
          </a:avLst>
        </a:prstGeom>
        <a:solidFill>
          <a:srgbClr val="EF95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Cymorth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ag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addysg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hyfforddiant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a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chyflogaeth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1835" y="1191590"/>
        <a:ext cx="1707272" cy="1074187"/>
      </dsp:txXfrm>
    </dsp:sp>
    <dsp:sp modelId="{1D65311C-6F2B-4E6D-AA99-25E6B7AC4780}">
      <dsp:nvSpPr>
        <dsp:cNvPr id="0" name=""/>
        <dsp:cNvSpPr/>
      </dsp:nvSpPr>
      <dsp:spPr>
        <a:xfrm rot="15120000">
          <a:off x="2441719" y="1210000"/>
          <a:ext cx="1952692" cy="580701"/>
        </a:xfrm>
        <a:prstGeom prst="leftArrow">
          <a:avLst>
            <a:gd name="adj1" fmla="val 60000"/>
            <a:gd name="adj2" fmla="val 50000"/>
          </a:avLst>
        </a:prstGeom>
        <a:solidFill>
          <a:srgbClr val="EF952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F1C0C-22E0-4122-AC99-97C27896F793}">
      <dsp:nvSpPr>
        <dsp:cNvPr id="0" name=""/>
        <dsp:cNvSpPr/>
      </dsp:nvSpPr>
      <dsp:spPr>
        <a:xfrm>
          <a:off x="2197503" y="1277"/>
          <a:ext cx="1837710" cy="1141027"/>
        </a:xfrm>
        <a:prstGeom prst="roundRect">
          <a:avLst>
            <a:gd name="adj" fmla="val 10000"/>
          </a:avLst>
        </a:prstGeom>
        <a:solidFill>
          <a:srgbClr val="EF95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Sgiliau</a:t>
          </a:r>
          <a:r>
            <a:rPr lang="en-GB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bod </a:t>
          </a:r>
          <a:r>
            <a:rPr lang="en-GB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yn</a:t>
          </a:r>
          <a:r>
            <a:rPr lang="en-GB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annibynnol</a:t>
          </a:r>
          <a:r>
            <a:rPr lang="en-GB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en-GB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llety</a:t>
          </a:r>
          <a:r>
            <a:rPr lang="en-GB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addas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30923" y="34697"/>
        <a:ext cx="1770870" cy="1074187"/>
      </dsp:txXfrm>
    </dsp:sp>
    <dsp:sp modelId="{74D48510-CEDA-4179-8161-AF3250FCDD30}">
      <dsp:nvSpPr>
        <dsp:cNvPr id="0" name=""/>
        <dsp:cNvSpPr/>
      </dsp:nvSpPr>
      <dsp:spPr>
        <a:xfrm rot="17280000">
          <a:off x="3745011" y="1210000"/>
          <a:ext cx="1952692" cy="580701"/>
        </a:xfrm>
        <a:prstGeom prst="leftArrow">
          <a:avLst>
            <a:gd name="adj1" fmla="val 60000"/>
            <a:gd name="adj2" fmla="val 50000"/>
          </a:avLst>
        </a:prstGeom>
        <a:solidFill>
          <a:srgbClr val="EF952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FC125-F032-466A-B2EE-190B620E80CB}">
      <dsp:nvSpPr>
        <dsp:cNvPr id="0" name=""/>
        <dsp:cNvSpPr/>
      </dsp:nvSpPr>
      <dsp:spPr>
        <a:xfrm>
          <a:off x="4248221" y="1277"/>
          <a:ext cx="1549686" cy="1141027"/>
        </a:xfrm>
        <a:prstGeom prst="roundRect">
          <a:avLst>
            <a:gd name="adj" fmla="val 10000"/>
          </a:avLst>
        </a:prstGeom>
        <a:solidFill>
          <a:srgbClr val="EF95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Help â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chyllid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rheoli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arian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81641" y="34697"/>
        <a:ext cx="1482846" cy="1074187"/>
      </dsp:txXfrm>
    </dsp:sp>
    <dsp:sp modelId="{8A57307C-953A-42EE-9CBF-8D1C6345064B}">
      <dsp:nvSpPr>
        <dsp:cNvPr id="0" name=""/>
        <dsp:cNvSpPr/>
      </dsp:nvSpPr>
      <dsp:spPr>
        <a:xfrm rot="19440000">
          <a:off x="4799395" y="1976056"/>
          <a:ext cx="1952692" cy="580701"/>
        </a:xfrm>
        <a:prstGeom prst="leftArrow">
          <a:avLst>
            <a:gd name="adj1" fmla="val 60000"/>
            <a:gd name="adj2" fmla="val 50000"/>
          </a:avLst>
        </a:prstGeom>
        <a:solidFill>
          <a:srgbClr val="EF952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F9ED7-B03F-415A-9C4F-2FB84282FA09}">
      <dsp:nvSpPr>
        <dsp:cNvPr id="0" name=""/>
        <dsp:cNvSpPr/>
      </dsp:nvSpPr>
      <dsp:spPr>
        <a:xfrm>
          <a:off x="5852480" y="1122011"/>
          <a:ext cx="1426284" cy="1141027"/>
        </a:xfrm>
        <a:prstGeom prst="roundRect">
          <a:avLst>
            <a:gd name="adj" fmla="val 10000"/>
          </a:avLst>
        </a:prstGeom>
        <a:solidFill>
          <a:srgbClr val="EF95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>
              <a:latin typeface="Arial" panose="020B0604020202020204" pitchFamily="34" charset="0"/>
              <a:cs typeface="Arial" panose="020B0604020202020204" pitchFamily="34" charset="0"/>
            </a:rPr>
            <a:t>Iechyd da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85900" y="1155431"/>
        <a:ext cx="1359444" cy="1074187"/>
      </dsp:txXfrm>
    </dsp:sp>
    <dsp:sp modelId="{83A7286B-DBC2-4B22-8FED-9AA6C1378BC9}">
      <dsp:nvSpPr>
        <dsp:cNvPr id="0" name=""/>
        <dsp:cNvSpPr/>
      </dsp:nvSpPr>
      <dsp:spPr>
        <a:xfrm>
          <a:off x="5202135" y="3215560"/>
          <a:ext cx="1952692" cy="580701"/>
        </a:xfrm>
        <a:prstGeom prst="leftArrow">
          <a:avLst>
            <a:gd name="adj1" fmla="val 60000"/>
            <a:gd name="adj2" fmla="val 50000"/>
          </a:avLst>
        </a:prstGeom>
        <a:solidFill>
          <a:srgbClr val="EF952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D669D0-6DC3-463B-80EC-1ECDC374A160}">
      <dsp:nvSpPr>
        <dsp:cNvPr id="0" name=""/>
        <dsp:cNvSpPr/>
      </dsp:nvSpPr>
      <dsp:spPr>
        <a:xfrm>
          <a:off x="6351508" y="2935397"/>
          <a:ext cx="1606638" cy="1141027"/>
        </a:xfrm>
        <a:prstGeom prst="roundRect">
          <a:avLst>
            <a:gd name="adj" fmla="val 10000"/>
          </a:avLst>
        </a:prstGeom>
        <a:solidFill>
          <a:srgbClr val="EF95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>
              <a:latin typeface="Arial" panose="020B0604020202020204" pitchFamily="34" charset="0"/>
              <a:cs typeface="Arial" panose="020B0604020202020204" pitchFamily="34" charset="0"/>
            </a:rPr>
            <a:t>Perthynas, ffrindiau, hamdden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84928" y="2968817"/>
        <a:ext cx="1539798" cy="10741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C1DE7-759E-427B-AF7E-726F747359EF}">
      <dsp:nvSpPr>
        <dsp:cNvPr id="0" name=""/>
        <dsp:cNvSpPr/>
      </dsp:nvSpPr>
      <dsp:spPr>
        <a:xfrm>
          <a:off x="1710" y="0"/>
          <a:ext cx="2661381" cy="4525963"/>
        </a:xfrm>
        <a:prstGeom prst="roundRect">
          <a:avLst>
            <a:gd name="adj" fmla="val 10000"/>
          </a:avLst>
        </a:prstGeom>
        <a:solidFill>
          <a:srgbClr val="EF952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1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Dyletswyddau’r</a:t>
          </a:r>
          <a:r>
            <a:rPr lang="en-GB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awdurdod</a:t>
          </a:r>
          <a:r>
            <a:rPr lang="en-GB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lleol</a:t>
          </a:r>
          <a:r>
            <a:rPr lang="en-GB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‘</a:t>
          </a:r>
          <a:r>
            <a:rPr lang="en-GB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cartref</a:t>
          </a:r>
          <a:r>
            <a:rPr lang="en-GB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’ </a:t>
          </a:r>
          <a:r>
            <a:rPr lang="en-GB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ar</a:t>
          </a:r>
          <a:r>
            <a:rPr lang="en-GB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gyfer</a:t>
          </a:r>
          <a:r>
            <a:rPr lang="en-GB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plant </a:t>
          </a:r>
          <a:r>
            <a:rPr lang="en-GB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sy’n</a:t>
          </a:r>
          <a:r>
            <a:rPr lang="en-GB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derbyn</a:t>
          </a:r>
          <a:r>
            <a:rPr lang="en-GB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gofal</a:t>
          </a:r>
          <a:endParaRPr lang="en-GB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3600" kern="1200" dirty="0"/>
        </a:p>
      </dsp:txBody>
      <dsp:txXfrm>
        <a:off x="1710" y="1810385"/>
        <a:ext cx="2661381" cy="1810385"/>
      </dsp:txXfrm>
    </dsp:sp>
    <dsp:sp modelId="{1805C65D-B19C-4420-8FE3-9835CD540FE1}">
      <dsp:nvSpPr>
        <dsp:cNvPr id="0" name=""/>
        <dsp:cNvSpPr/>
      </dsp:nvSpPr>
      <dsp:spPr>
        <a:xfrm>
          <a:off x="504058" y="250065"/>
          <a:ext cx="1656684" cy="1694152"/>
        </a:xfrm>
        <a:prstGeom prst="round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4031E4A-FE14-47C6-85CA-0CE6CE588528}">
      <dsp:nvSpPr>
        <dsp:cNvPr id="0" name=""/>
        <dsp:cNvSpPr/>
      </dsp:nvSpPr>
      <dsp:spPr>
        <a:xfrm>
          <a:off x="2742933" y="0"/>
          <a:ext cx="2661381" cy="4525963"/>
        </a:xfrm>
        <a:prstGeom prst="roundRect">
          <a:avLst>
            <a:gd name="adj" fmla="val 10000"/>
          </a:avLst>
        </a:prstGeom>
        <a:solidFill>
          <a:srgbClr val="85C44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Dyletswyddau ar gyfer rhai’n gadael gofal a’r pontio i fod yn oedolyn</a:t>
          </a:r>
          <a:endParaRPr lang="en-GB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42933" y="1810385"/>
        <a:ext cx="2661381" cy="1810385"/>
      </dsp:txXfrm>
    </dsp:sp>
    <dsp:sp modelId="{B8CDE9E5-5829-47EF-A5E8-9CCF2A1F8E0D}">
      <dsp:nvSpPr>
        <dsp:cNvPr id="0" name=""/>
        <dsp:cNvSpPr/>
      </dsp:nvSpPr>
      <dsp:spPr>
        <a:xfrm>
          <a:off x="3320051" y="271557"/>
          <a:ext cx="1507145" cy="1507145"/>
        </a:xfrm>
        <a:prstGeom prst="round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0EEE954-5DC4-4F9D-A854-C9DA922A0318}">
      <dsp:nvSpPr>
        <dsp:cNvPr id="0" name=""/>
        <dsp:cNvSpPr/>
      </dsp:nvSpPr>
      <dsp:spPr>
        <a:xfrm>
          <a:off x="5484156" y="0"/>
          <a:ext cx="2661381" cy="4525963"/>
        </a:xfrm>
        <a:prstGeom prst="roundRect">
          <a:avLst>
            <a:gd name="adj" fmla="val 10000"/>
          </a:avLst>
        </a:prstGeom>
        <a:solidFill>
          <a:srgbClr val="5CC9E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Rhai eithriadau: </a:t>
          </a:r>
          <a:r>
            <a:rPr lang="en-GB" sz="200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llety a chynhaliaeth; rhai categorïau o bobl ifanc</a:t>
          </a:r>
        </a:p>
      </dsp:txBody>
      <dsp:txXfrm>
        <a:off x="5484156" y="1810385"/>
        <a:ext cx="2661381" cy="1810385"/>
      </dsp:txXfrm>
    </dsp:sp>
    <dsp:sp modelId="{DA8E29D3-8F59-462F-A835-E8860BDC6082}">
      <dsp:nvSpPr>
        <dsp:cNvPr id="0" name=""/>
        <dsp:cNvSpPr/>
      </dsp:nvSpPr>
      <dsp:spPr>
        <a:xfrm>
          <a:off x="6061273" y="271557"/>
          <a:ext cx="1507145" cy="1507145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478A903-73CA-46AD-AFDF-68455A9D258B}">
      <dsp:nvSpPr>
        <dsp:cNvPr id="0" name=""/>
        <dsp:cNvSpPr/>
      </dsp:nvSpPr>
      <dsp:spPr>
        <a:xfrm>
          <a:off x="4050987" y="3887986"/>
          <a:ext cx="45272" cy="144461"/>
        </a:xfrm>
        <a:prstGeom prst="leftRightArrow">
          <a:avLst/>
        </a:prstGeom>
        <a:solidFill>
          <a:srgbClr val="85C441"/>
        </a:solidFill>
        <a:ln>
          <a:solidFill>
            <a:srgbClr val="85C441"/>
          </a:solidFill>
        </a:ln>
        <a:effectLst/>
        <a:scene3d>
          <a:camera prst="orthographicFront"/>
          <a:lightRig rig="flat" dir="t"/>
        </a:scene3d>
        <a:sp3d z="190500" prstMaterial="plastic"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F487F-92FD-490C-ABF8-B7476D80A5B8}" type="datetimeFigureOut">
              <a:rPr lang="en-GB" smtClean="0"/>
              <a:t>23/12/2015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74501" y="4601370"/>
            <a:ext cx="6120680" cy="4632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1E050-A66B-4E11-9C20-135C160BC1C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091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Font typeface="+mj-lt"/>
              <a:buAutoNum type="arabicPeriod"/>
            </a:pP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Mae’r trosolwg hwn yn rhan o gyfres o ddeunyddiau dysgu sydd wedi cael eu datblygu er mwyn helpu i weithredu Deddf Gwasanaethau Cymdeithasol a Llesiant (Cymru) 2014. Mae’r deunyddiau hyn yn crynhoi ac yn egluro codau ymarfer neu ganllawiau statudol sy’n sail i’r Ddeddf ac wedi’u llunio i helpu’r rhai sydd yn ymwneud â gwasanaethau gofal a chymorth i allu ei deall a’i gweithredu.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y-GB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buAutoNum type="arabicPeriod" startAt="2"/>
            </a:pP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Mae’r cyflwyniad hwn yn drosolwg o blant sy’n derbyn gofal a phlant sy’n cael eu lletya. Mae ar gyfer unrhywun a hoffai wybod rhagor am Ran 6 o’r Ddeddf ac agweddau perthnasol o Ran 11 o’r Ddeddf o ran plant a phobl ifanc yn yr ystâd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ddiogeledd. </a:t>
            </a:r>
          </a:p>
          <a:p>
            <a:pPr marL="228600" lvl="0" indent="-228600">
              <a:buAutoNum type="arabicPeriod" startAt="2"/>
            </a:pPr>
            <a:endParaRPr lang="cy-GB" sz="1200" kern="1200" noProof="1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lvl="0" indent="-228600">
              <a:buAutoNum type="arabicPeriod" startAt="2"/>
            </a:pP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Sylwch fod</a:t>
            </a:r>
            <a:r>
              <a:rPr lang="cy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hefyd g</a:t>
            </a:r>
            <a:r>
              <a:rPr lang="cy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yflwyniad llawn ar gael ynghyd â deunyddiau dysgu mwy trylwyr ar y maes hwn. </a:t>
            </a:r>
            <a:endParaRPr lang="en-US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cy-GB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616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74501" y="4601370"/>
            <a:ext cx="6120680" cy="5139693"/>
          </a:xfrm>
        </p:spPr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b="0" baseline="0" dirty="0" smtClean="0"/>
              <a:t>Mae </a:t>
            </a:r>
            <a:r>
              <a:rPr lang="en-GB" b="0" baseline="0" dirty="0" err="1" smtClean="0"/>
              <a:t>yna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gyfrifoldebau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dros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roi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cymorth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i’r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holl</a:t>
            </a:r>
            <a:r>
              <a:rPr lang="en-GB" b="0" baseline="0" dirty="0" smtClean="0"/>
              <a:t> rai </a:t>
            </a:r>
            <a:r>
              <a:rPr lang="en-GB" b="0" baseline="0" dirty="0" err="1" smtClean="0"/>
              <a:t>sy’n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gadael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gofal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nes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byddan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nhw’n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cyrraedd</a:t>
            </a:r>
            <a:r>
              <a:rPr lang="en-GB" b="0" baseline="0" dirty="0" smtClean="0"/>
              <a:t> 21 </a:t>
            </a:r>
            <a:r>
              <a:rPr lang="en-GB" b="0" baseline="0" dirty="0" err="1" smtClean="0"/>
              <a:t>oed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neu</a:t>
            </a:r>
            <a:r>
              <a:rPr lang="en-GB" b="0" baseline="0" dirty="0" smtClean="0"/>
              <a:t>, </a:t>
            </a:r>
            <a:r>
              <a:rPr lang="en-GB" b="0" baseline="0" dirty="0" err="1" smtClean="0"/>
              <a:t>os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ydyn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nhw’n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cael</a:t>
            </a:r>
            <a:r>
              <a:rPr lang="en-GB" b="0" baseline="0" dirty="0" smtClean="0"/>
              <a:t> help </a:t>
            </a:r>
            <a:r>
              <a:rPr lang="en-GB" b="0" baseline="0" dirty="0" err="1" smtClean="0"/>
              <a:t>gyda’u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haddysg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neu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hyfforddiant</a:t>
            </a:r>
            <a:r>
              <a:rPr lang="en-GB" b="0" baseline="0" dirty="0" smtClean="0"/>
              <a:t>, </a:t>
            </a:r>
            <a:r>
              <a:rPr lang="en-GB" b="0" baseline="0" dirty="0" err="1" smtClean="0"/>
              <a:t>hyd</a:t>
            </a:r>
            <a:r>
              <a:rPr lang="en-GB" b="0" baseline="0" dirty="0" smtClean="0"/>
              <a:t> at </a:t>
            </a:r>
            <a:r>
              <a:rPr lang="en-GB" b="0" baseline="0" dirty="0" err="1" smtClean="0"/>
              <a:t>gyrraedd</a:t>
            </a:r>
            <a:r>
              <a:rPr lang="en-GB" b="0" baseline="0" dirty="0" smtClean="0"/>
              <a:t> 25 </a:t>
            </a:r>
            <a:r>
              <a:rPr lang="en-GB" b="0" baseline="0" dirty="0" err="1" smtClean="0"/>
              <a:t>mlwydd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oed</a:t>
            </a:r>
            <a:r>
              <a:rPr lang="en-GB" b="0" baseline="0" dirty="0" smtClean="0"/>
              <a:t>, </a:t>
            </a:r>
            <a:r>
              <a:rPr lang="en-GB" b="0" baseline="0" dirty="0" err="1" smtClean="0"/>
              <a:t>neu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nes</a:t>
            </a:r>
            <a:r>
              <a:rPr lang="en-GB" b="0" baseline="0" dirty="0" smtClean="0"/>
              <a:t> y </a:t>
            </a:r>
            <a:r>
              <a:rPr lang="en-GB" b="0" baseline="0" dirty="0" err="1" smtClean="0"/>
              <a:t>bydd</a:t>
            </a:r>
            <a:r>
              <a:rPr lang="en-GB" b="0" baseline="0" dirty="0" smtClean="0"/>
              <a:t> y </a:t>
            </a:r>
            <a:r>
              <a:rPr lang="en-GB" b="0" baseline="0" dirty="0" err="1" smtClean="0"/>
              <a:t>rhaglen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addysg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neu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hyfforddiant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gytunedig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yn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dod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i</a:t>
            </a:r>
            <a:r>
              <a:rPr lang="en-GB" b="0" baseline="0" dirty="0" smtClean="0"/>
              <a:t> ben (a gall </a:t>
            </a:r>
            <a:r>
              <a:rPr lang="en-GB" b="0" baseline="0" dirty="0" err="1" smtClean="0"/>
              <a:t>hyd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fod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dros</a:t>
            </a:r>
            <a:r>
              <a:rPr lang="en-GB" b="0" baseline="0" dirty="0" smtClean="0"/>
              <a:t> 25 </a:t>
            </a:r>
            <a:r>
              <a:rPr lang="en-GB" b="0" baseline="0" dirty="0" err="1" smtClean="0"/>
              <a:t>oed</a:t>
            </a:r>
            <a:r>
              <a:rPr lang="en-GB" b="0" baseline="0" dirty="0" smtClean="0"/>
              <a:t>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b="0" baseline="0" dirty="0" err="1" smtClean="0"/>
              <a:t>Dylai’r</a:t>
            </a:r>
            <a:r>
              <a:rPr lang="en-GB" b="0" baseline="0" dirty="0" smtClean="0"/>
              <a:t> un </a:t>
            </a:r>
            <a:r>
              <a:rPr lang="en-GB" b="0" baseline="0" dirty="0" err="1" smtClean="0"/>
              <a:t>sy’n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gadael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gofal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yn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fod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ganolog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i’r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cynllunio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llwybr</a:t>
            </a:r>
            <a:r>
              <a:rPr lang="en-GB" b="0" baseline="0" dirty="0" smtClean="0"/>
              <a:t>, </a:t>
            </a:r>
            <a:r>
              <a:rPr lang="en-GB" b="0" baseline="0" dirty="0" err="1" smtClean="0"/>
              <a:t>sef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llwybr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ddylai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fod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yn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amlinellu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dyheadau’r</a:t>
            </a:r>
            <a:r>
              <a:rPr lang="en-GB" b="0" baseline="0" dirty="0" smtClean="0"/>
              <a:t> person </a:t>
            </a:r>
            <a:r>
              <a:rPr lang="en-GB" b="0" baseline="0" dirty="0" err="1" smtClean="0"/>
              <a:t>a’i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nodau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personol</a:t>
            </a:r>
            <a:r>
              <a:rPr lang="en-GB" b="0" baseline="0" dirty="0" smtClean="0"/>
              <a:t>, </a:t>
            </a:r>
            <a:r>
              <a:rPr lang="en-GB" b="0" baseline="0" dirty="0" err="1" smtClean="0"/>
              <a:t>yn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ogystal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â’r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gwasanaethau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a’r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gweithredu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gan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bawb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sy’n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rhan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o’r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cynllun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i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ddatblygu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gwydnwch</a:t>
            </a:r>
            <a:r>
              <a:rPr lang="en-GB" b="0" baseline="0" dirty="0" smtClean="0"/>
              <a:t> a </a:t>
            </a:r>
            <a:r>
              <a:rPr lang="en-GB" b="0" baseline="0" dirty="0" err="1" smtClean="0"/>
              <a:t>sgiliau’r</a:t>
            </a:r>
            <a:r>
              <a:rPr lang="en-GB" b="0" baseline="0" dirty="0" smtClean="0"/>
              <a:t> person </a:t>
            </a:r>
            <a:r>
              <a:rPr lang="en-GB" b="0" baseline="0" dirty="0" err="1" smtClean="0"/>
              <a:t>ifanc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i’w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darparu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ar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gyfer</a:t>
            </a:r>
            <a:r>
              <a:rPr lang="en-GB" b="0" baseline="0" dirty="0" smtClean="0"/>
              <a:t> y </a:t>
            </a:r>
            <a:r>
              <a:rPr lang="en-GB" b="0" baseline="0" dirty="0" err="1" smtClean="0"/>
              <a:t>pontio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llwyddiannus</a:t>
            </a:r>
            <a:r>
              <a:rPr lang="en-GB" b="0" baseline="0" dirty="0" smtClean="0"/>
              <a:t> a </a:t>
            </a:r>
            <a:r>
              <a:rPr lang="en-GB" b="0" baseline="0" dirty="0" err="1" smtClean="0"/>
              <a:t>phositif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i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fod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yn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oedolyn</a:t>
            </a:r>
            <a:r>
              <a:rPr lang="en-GB" b="0" baseline="0" dirty="0" smtClean="0"/>
              <a:t>.</a:t>
            </a:r>
            <a:endParaRPr lang="en-GB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b="0" baseline="0" dirty="0" err="1" smtClean="0"/>
              <a:t>Rhaid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i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gymorth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ar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gyfer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rhai’n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sy’n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gadael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gofal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gynnwys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pob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agwedd</a:t>
            </a:r>
            <a:r>
              <a:rPr lang="en-GB" b="0" baseline="0" dirty="0" smtClean="0"/>
              <a:t> o </a:t>
            </a:r>
            <a:r>
              <a:rPr lang="en-GB" b="0" baseline="0" dirty="0" err="1" smtClean="0"/>
              <a:t>fywyd</a:t>
            </a:r>
            <a:r>
              <a:rPr lang="en-GB" b="0" baseline="0" dirty="0" smtClean="0"/>
              <a:t> y person </a:t>
            </a:r>
            <a:r>
              <a:rPr lang="en-GB" b="0" baseline="0" dirty="0" err="1" smtClean="0"/>
              <a:t>ifanc</a:t>
            </a:r>
            <a:r>
              <a:rPr lang="en-GB" b="0" baseline="0" dirty="0" smtClean="0"/>
              <a:t>, </a:t>
            </a:r>
            <a:r>
              <a:rPr lang="en-GB" b="0" baseline="0" dirty="0" err="1" smtClean="0"/>
              <a:t>fel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gwelir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yn</a:t>
            </a:r>
            <a:r>
              <a:rPr lang="en-GB" b="0" baseline="0" dirty="0" smtClean="0"/>
              <a:t> y </a:t>
            </a:r>
            <a:r>
              <a:rPr lang="en-GB" b="0" baseline="0" dirty="0" err="1" smtClean="0"/>
              <a:t>sleid</a:t>
            </a:r>
            <a:r>
              <a:rPr lang="en-GB" b="0" baseline="0" dirty="0" smtClean="0"/>
              <a:t>. </a:t>
            </a:r>
            <a:r>
              <a:rPr lang="en-GB" b="0" baseline="0" dirty="0" err="1" smtClean="0"/>
              <a:t>Dylai’r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cynllun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llwybr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gynnwys</a:t>
            </a:r>
            <a:r>
              <a:rPr lang="en-GB" b="0" baseline="0" dirty="0" smtClean="0"/>
              <a:t>: </a:t>
            </a:r>
          </a:p>
          <a:p>
            <a:pPr marL="542925" lvl="1" indent="-276225">
              <a:buFont typeface="Arial" panose="020B0604020202020204" pitchFamily="34" charset="0"/>
              <a:buChar char="•"/>
              <a:defRPr/>
            </a:pPr>
            <a:r>
              <a:rPr lang="en-GB" b="0" baseline="0" dirty="0" err="1" smtClean="0"/>
              <a:t>iechyd</a:t>
            </a:r>
            <a:r>
              <a:rPr lang="en-GB" b="0" baseline="0" dirty="0" smtClean="0"/>
              <a:t> a </a:t>
            </a:r>
            <a:r>
              <a:rPr lang="en-GB" b="0" baseline="0" dirty="0" err="1" smtClean="0"/>
              <a:t>datblygiad</a:t>
            </a:r>
            <a:r>
              <a:rPr lang="en-GB" b="0" baseline="0" dirty="0" smtClean="0"/>
              <a:t> y person </a:t>
            </a:r>
            <a:r>
              <a:rPr lang="en-GB" b="0" baseline="0" dirty="0" err="1" smtClean="0"/>
              <a:t>ifanc</a:t>
            </a:r>
            <a:endParaRPr lang="en-GB" b="0" baseline="0" dirty="0" smtClean="0"/>
          </a:p>
          <a:p>
            <a:pPr marL="542925" lvl="1" indent="-276225">
              <a:buFont typeface="Arial" panose="020B0604020202020204" pitchFamily="34" charset="0"/>
              <a:buChar char="•"/>
              <a:defRPr/>
            </a:pPr>
            <a:r>
              <a:rPr lang="en-GB" b="0" baseline="0" dirty="0" err="1" smtClean="0"/>
              <a:t>addysg</a:t>
            </a:r>
            <a:r>
              <a:rPr lang="en-GB" b="0" baseline="0" dirty="0" smtClean="0"/>
              <a:t>, </a:t>
            </a:r>
            <a:r>
              <a:rPr lang="en-GB" b="0" baseline="0" dirty="0" err="1" smtClean="0"/>
              <a:t>hyfforddiant</a:t>
            </a:r>
            <a:r>
              <a:rPr lang="en-GB" b="0" baseline="0" dirty="0" smtClean="0"/>
              <a:t> a </a:t>
            </a:r>
            <a:r>
              <a:rPr lang="en-GB" b="0" baseline="0" dirty="0" err="1" smtClean="0"/>
              <a:t>chyflogaeth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gan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gynnwys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cynllunio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gyrfa</a:t>
            </a:r>
            <a:endParaRPr lang="en-GB" b="0" baseline="0" dirty="0" smtClean="0"/>
          </a:p>
          <a:p>
            <a:pPr marL="542925" lvl="1" indent="-276225">
              <a:buFont typeface="Arial" panose="020B0604020202020204" pitchFamily="34" charset="0"/>
              <a:buChar char="•"/>
              <a:defRPr/>
            </a:pPr>
            <a:r>
              <a:rPr lang="en-GB" b="0" baseline="0" dirty="0" err="1" smtClean="0"/>
              <a:t>dyheadau</a:t>
            </a:r>
            <a:r>
              <a:rPr lang="en-GB" b="0" baseline="0" dirty="0" smtClean="0"/>
              <a:t>, </a:t>
            </a:r>
            <a:r>
              <a:rPr lang="en-GB" b="0" baseline="0" dirty="0" err="1" smtClean="0"/>
              <a:t>sgiliau</a:t>
            </a:r>
            <a:r>
              <a:rPr lang="en-GB" b="0" baseline="0" dirty="0" smtClean="0"/>
              <a:t> a </a:t>
            </a:r>
            <a:r>
              <a:rPr lang="en-GB" b="0" baseline="0" dirty="0" err="1" smtClean="0"/>
              <a:t>photensial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addysgol</a:t>
            </a:r>
            <a:r>
              <a:rPr lang="en-GB" b="0" baseline="0" dirty="0" smtClean="0"/>
              <a:t> y person </a:t>
            </a:r>
            <a:r>
              <a:rPr lang="en-GB" b="0" baseline="0" dirty="0" err="1" smtClean="0"/>
              <a:t>ifanc</a:t>
            </a:r>
            <a:endParaRPr lang="en-GB" b="0" baseline="0" dirty="0" smtClean="0"/>
          </a:p>
          <a:p>
            <a:pPr marL="542925" lvl="1" indent="-276225">
              <a:buFont typeface="Arial" panose="020B0604020202020204" pitchFamily="34" charset="0"/>
              <a:buChar char="•"/>
              <a:defRPr/>
            </a:pPr>
            <a:r>
              <a:rPr lang="en-GB" b="0" baseline="0" dirty="0" err="1" smtClean="0"/>
              <a:t>cyswllt</a:t>
            </a:r>
            <a:r>
              <a:rPr lang="en-GB" b="0" baseline="0" dirty="0" smtClean="0"/>
              <a:t> â </a:t>
            </a:r>
            <a:r>
              <a:rPr lang="en-GB" b="0" baseline="0" dirty="0" err="1" smtClean="0"/>
              <a:t>rhieni</a:t>
            </a:r>
            <a:r>
              <a:rPr lang="en-GB" b="0" baseline="0" dirty="0" smtClean="0"/>
              <a:t>, </a:t>
            </a:r>
            <a:r>
              <a:rPr lang="en-GB" b="0" baseline="0" dirty="0" err="1" smtClean="0"/>
              <a:t>teulu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ehangach</a:t>
            </a:r>
            <a:r>
              <a:rPr lang="en-GB" b="0" baseline="0" dirty="0" smtClean="0"/>
              <a:t> a </a:t>
            </a:r>
            <a:r>
              <a:rPr lang="en-GB" b="0" baseline="0" dirty="0" err="1" smtClean="0"/>
              <a:t>chyfeillion</a:t>
            </a:r>
            <a:r>
              <a:rPr lang="en-GB" b="0" baseline="0" dirty="0" smtClean="0"/>
              <a:t> y person </a:t>
            </a:r>
            <a:r>
              <a:rPr lang="en-GB" b="0" baseline="0" dirty="0" err="1" smtClean="0"/>
              <a:t>ifanc</a:t>
            </a:r>
            <a:endParaRPr lang="en-GB" b="0" baseline="0" dirty="0" smtClean="0"/>
          </a:p>
          <a:p>
            <a:pPr marL="542925" lvl="1" indent="-276225">
              <a:buFont typeface="Arial" panose="020B0604020202020204" pitchFamily="34" charset="0"/>
              <a:buChar char="•"/>
              <a:defRPr/>
            </a:pPr>
            <a:r>
              <a:rPr lang="en-GB" b="0" baseline="0" dirty="0" err="1" smtClean="0"/>
              <a:t>rheolaeth</a:t>
            </a:r>
            <a:r>
              <a:rPr lang="en-GB" b="0" baseline="0" dirty="0" smtClean="0"/>
              <a:t> o </a:t>
            </a:r>
            <a:r>
              <a:rPr lang="en-GB" b="0" baseline="0" dirty="0" err="1" smtClean="0"/>
              <a:t>arian</a:t>
            </a:r>
            <a:endParaRPr lang="en-GB" b="0" baseline="0" dirty="0" smtClean="0"/>
          </a:p>
          <a:p>
            <a:pPr marL="542925" lvl="1" indent="-276225">
              <a:buFont typeface="Arial" panose="020B0604020202020204" pitchFamily="34" charset="0"/>
              <a:buChar char="•"/>
              <a:defRPr/>
            </a:pPr>
            <a:r>
              <a:rPr lang="en-GB" b="0" baseline="0" dirty="0" err="1" smtClean="0"/>
              <a:t>dylai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hefyd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nodi’r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trefniadau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i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gadw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mewn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cysylltiad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â’r</a:t>
            </a:r>
            <a:r>
              <a:rPr lang="en-GB" b="0" baseline="0" dirty="0" smtClean="0"/>
              <a:t> person </a:t>
            </a:r>
            <a:r>
              <a:rPr lang="en-GB" b="0" baseline="0" dirty="0" err="1" smtClean="0"/>
              <a:t>ifanc</a:t>
            </a:r>
            <a:endParaRPr lang="en-GB" b="0" baseline="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20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Rhaid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cynllun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llwybr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barhau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yn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ddogfen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‘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fyw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 a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chael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ei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adolygu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Rhaid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cynnal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adolygiad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cyn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gwneud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unrhyw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symudiad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‘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adael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gofal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’.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Dylai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hyn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arfarnu’r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asesiad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addasrwydd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 person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gyfer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symudiad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chytuno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fod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 person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ifanc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wedi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datblygu’r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sgiliau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sydd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eu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hangen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reoli’r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pontio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en-GB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dirty="0" smtClean="0"/>
              <a:t>Mae </a:t>
            </a:r>
            <a:r>
              <a:rPr lang="en-GB" dirty="0" err="1" smtClean="0"/>
              <a:t>cyfrifoldebau</a:t>
            </a:r>
            <a:r>
              <a:rPr lang="en-GB" dirty="0" smtClean="0"/>
              <a:t> </a:t>
            </a:r>
            <a:r>
              <a:rPr lang="en-GB" dirty="0" err="1" smtClean="0"/>
              <a:t>awdurdod</a:t>
            </a:r>
            <a:r>
              <a:rPr lang="en-GB" dirty="0" smtClean="0"/>
              <a:t> </a:t>
            </a:r>
            <a:r>
              <a:rPr lang="en-GB" dirty="0" err="1" smtClean="0"/>
              <a:t>lleol</a:t>
            </a:r>
            <a:r>
              <a:rPr lang="en-GB" dirty="0" smtClean="0"/>
              <a:t> </a:t>
            </a:r>
            <a:r>
              <a:rPr lang="en-GB" dirty="0" err="1" smtClean="0"/>
              <a:t>dros</a:t>
            </a:r>
            <a:r>
              <a:rPr lang="en-GB" dirty="0" smtClean="0"/>
              <a:t> rai </a:t>
            </a:r>
            <a:r>
              <a:rPr lang="en-GB" dirty="0" err="1" smtClean="0"/>
              <a:t>anabl</a:t>
            </a:r>
            <a:r>
              <a:rPr lang="en-GB" dirty="0" smtClean="0"/>
              <a:t> </a:t>
            </a:r>
            <a:r>
              <a:rPr lang="en-GB" dirty="0" err="1" smtClean="0"/>
              <a:t>sy’n</a:t>
            </a:r>
            <a:r>
              <a:rPr lang="en-GB" dirty="0" smtClean="0"/>
              <a:t> </a:t>
            </a:r>
            <a:r>
              <a:rPr lang="en-GB" dirty="0" err="1" smtClean="0"/>
              <a:t>gadael</a:t>
            </a:r>
            <a:r>
              <a:rPr lang="en-GB" dirty="0" smtClean="0"/>
              <a:t> </a:t>
            </a:r>
            <a:r>
              <a:rPr lang="en-GB" dirty="0" err="1" smtClean="0"/>
              <a:t>gofal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union </a:t>
            </a:r>
            <a:r>
              <a:rPr lang="en-GB" dirty="0" err="1" smtClean="0"/>
              <a:t>fel</a:t>
            </a:r>
            <a:r>
              <a:rPr lang="en-GB" dirty="0" smtClean="0"/>
              <a:t> 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cyfrifoldebau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gyfer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pawb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arall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sy’n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gadael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gofal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ond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fe</a:t>
            </a:r>
            <a:r>
              <a:rPr lang="en-GB" baseline="0" dirty="0" smtClean="0"/>
              <a:t> all </a:t>
            </a:r>
            <a:r>
              <a:rPr lang="en-GB" baseline="0" dirty="0" err="1" smtClean="0"/>
              <a:t>fod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rhai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cyfrifoldebau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eraill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ddeddfwriaeth</a:t>
            </a:r>
            <a:r>
              <a:rPr lang="en-GB" baseline="0" dirty="0" smtClean="0"/>
              <a:t> a </a:t>
            </a:r>
            <a:r>
              <a:rPr lang="en-GB" baseline="0" dirty="0" err="1" smtClean="0"/>
              <a:t>phrosesau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eraill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megis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diwallu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hangenion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addysg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arbennig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Mae’n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bwysig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i’r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prosesau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gael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symleiddio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cymaint</a:t>
            </a:r>
            <a:r>
              <a:rPr lang="en-GB" baseline="0" dirty="0" smtClean="0"/>
              <a:t> â </a:t>
            </a:r>
            <a:r>
              <a:rPr lang="en-GB" baseline="0" dirty="0" err="1" smtClean="0"/>
              <a:t>phosibl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Dylid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darpau</a:t>
            </a:r>
            <a:r>
              <a:rPr lang="en-GB" baseline="0" dirty="0" smtClean="0"/>
              <a:t> protocol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cyd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mhob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awdurdod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lleol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osgoi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dyblygu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gwaith</a:t>
            </a:r>
            <a:r>
              <a:rPr lang="en-GB" baseline="0" dirty="0" smtClean="0"/>
              <a:t> ac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ganfod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mae’r</a:t>
            </a:r>
            <a:r>
              <a:rPr lang="en-GB" baseline="0" dirty="0" smtClean="0"/>
              <a:t> broses </a:t>
            </a:r>
            <a:r>
              <a:rPr lang="en-GB" baseline="0" dirty="0" err="1" smtClean="0"/>
              <a:t>cynllunio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llwybr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berthnasol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fframweithiau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eraill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gyfer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pontio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oedolyn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ymhlith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pobl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ifanc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anabl</a:t>
            </a:r>
            <a:r>
              <a:rPr lang="en-GB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435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0485" y="4550174"/>
            <a:ext cx="6408712" cy="4973718"/>
          </a:xfrm>
        </p:spPr>
        <p:txBody>
          <a:bodyPr/>
          <a:lstStyle/>
          <a:p>
            <a:pPr marL="228600" lvl="0" indent="-228600">
              <a:buFont typeface="+mj-lt"/>
              <a:buAutoNum type="arabicPeriod"/>
              <a:defRPr/>
            </a:pPr>
            <a:r>
              <a:rPr lang="cy-GB" noProof="1" smtClean="0"/>
              <a:t>Yr awdurdod lleol cartref sy’n gyfrifol am anghenion</a:t>
            </a:r>
            <a:r>
              <a:rPr lang="cy-GB" baseline="0" noProof="1" smtClean="0"/>
              <a:t> gofal a chymorth plentyn neu berson ifanc dan gadwad. </a:t>
            </a:r>
            <a:r>
              <a:rPr lang="cy-GB" noProof="1" smtClean="0"/>
              <a:t>Yr awdurdod lleol cartref yw’r awdurdod dros yr ardal lle roedd y plentyn neu berson ifanc yn preswylio fel arfer cyn mynd dan gadwad, neu yn achos plentyn sy’n derbyn gofal, yr awdurdod lleol oedd yn gofalu am y plentyn yn union cyn iddo/iddi</a:t>
            </a:r>
            <a:r>
              <a:rPr lang="cy-GB" baseline="0" noProof="1" smtClean="0"/>
              <a:t> fynd dan gadwad. </a:t>
            </a:r>
            <a:endParaRPr lang="cy-GB" noProof="1" smtClean="0"/>
          </a:p>
          <a:p>
            <a:pPr marL="228600" indent="-228600">
              <a:buFont typeface="+mj-lt"/>
              <a:buAutoNum type="arabicPeriod"/>
            </a:pPr>
            <a:endParaRPr lang="cy-GB" noProof="1" smtClean="0"/>
          </a:p>
          <a:p>
            <a:pPr marL="228600" indent="-228600">
              <a:buFont typeface="+mj-lt"/>
              <a:buAutoNum type="arabicPeriod"/>
            </a:pP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Rhaid i’r awdurdod lleol cartref gyflawni ei ddyletswyddau ar gyfer y plentyn sy’n derbyn gofal tra bydd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yn y ddalfa h.y. cynnig cyngor, trefnu i ymweld, cynnal adolygiadau neu asesiadau gyda’r bwriad o ddiwallu eu canlyniadau personol.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endParaRPr lang="cy-GB" sz="1200" kern="1200" noProof="1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 rhai o ddyletswyddau Rhan 6 i rai sy’n gadael gofal h.y. asesiadau a chynlluniau llwybr, penodi cynghorydd personol a chadw mewn cysylltiad, yn parhau i fod yn weithredol yn ystod y cyfnod y bydd y person ifanc yn cael ei gadw’n y ddalfa.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Cyfrifoldebau’r awdurdod lleol cartref yw’r rhain, mewn sefyllfa lle bydd plentyn yn cyrraedd 18 oed, ac felly’n pontio i fod yn oedolyn, tra’n parhau yn yr ystâd ddiogeledd.</a:t>
            </a:r>
            <a:endParaRPr lang="cy-GB" sz="1200" kern="1200" noProof="1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cy-GB" sz="1200" kern="1200" noProof="1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Fodd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bynnag, mae rhai eithriadau, gan fod rhai darpariaethau wedi eu hatal gan na ellir cyflawni’r rhain tra bydd y person ifanc dan gadwad: </a:t>
            </a:r>
          </a:p>
          <a:p>
            <a:pPr marL="447675" indent="-180975">
              <a:buFont typeface="Arial" panose="020B0604020202020204" pitchFamily="34" charset="0"/>
              <a:buChar char="•"/>
            </a:pP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 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gyfer plentyn sy’n derbyn gofal, dyw’r dyletswyddau ynglyn â rhoi llety neu gynhaliaeth i’r plentyn ddim yn cael eu cynnwys.</a:t>
            </a:r>
          </a:p>
          <a:p>
            <a:pPr marL="4476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berson ifanc, dyw cymorth ar gyfer Categori 2 o ran gadael gofal, nac ar gyfer Categori 5 a 6 sydd dan 18 oed, ddim wedi eu cynnwys. </a:t>
            </a:r>
          </a:p>
          <a:p>
            <a:pPr indent="266700">
              <a:buFont typeface="Arial" panose="020B0604020202020204" pitchFamily="34" charset="0"/>
              <a:buNone/>
            </a:pP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Bydd rhain yn cael eu cynnwys unwaith eto pan gaiff y person ifanc ei ryddhau.</a:t>
            </a:r>
          </a:p>
          <a:p>
            <a:pPr marL="228600" indent="-228600">
              <a:buFont typeface="+mj-lt"/>
              <a:buAutoNum type="arabicPeriod"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endParaRPr lang="en-GB" sz="1200" dirty="0" smtClean="0">
              <a:latin typeface="Cabin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902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8477" y="4531271"/>
            <a:ext cx="6480720" cy="5184576"/>
          </a:xfrm>
        </p:spPr>
        <p:txBody>
          <a:bodyPr/>
          <a:lstStyle/>
          <a:p>
            <a:r>
              <a:rPr lang="cy-GB" altLang="en-US" sz="1100" noProof="1" smtClean="0">
                <a:ea typeface="ＭＳ Ｐゴシック" pitchFamily="34" charset="-128"/>
              </a:rPr>
              <a:t>[</a:t>
            </a:r>
            <a:r>
              <a:rPr lang="cy-GB" sz="1100" b="1" kern="1200" noProof="1" smtClean="0">
                <a:solidFill>
                  <a:schemeClr val="tx1"/>
                </a:solidFill>
                <a:effectLst/>
              </a:rPr>
              <a:t>NODIADAU I HWYLUSWYR</a:t>
            </a:r>
            <a:r>
              <a:rPr lang="cy-GB" sz="1100" kern="1200" noProof="1" smtClean="0">
                <a:solidFill>
                  <a:schemeClr val="tx1"/>
                </a:solidFill>
                <a:effectLst/>
              </a:rPr>
              <a:t>: mae animedddio ar y sleid hwn. </a:t>
            </a:r>
          </a:p>
          <a:p>
            <a:r>
              <a:rPr lang="cy-GB" sz="1100" kern="1200" noProof="1" smtClean="0">
                <a:solidFill>
                  <a:schemeClr val="tx1"/>
                </a:solidFill>
                <a:effectLst/>
              </a:rPr>
              <a:t>Bydd y llun a’r blwch testun yn agor pan fydd y sleid yn agor. Bydd y clic cyntaf yn dangos y pwyntiau bwled, yr ail glic yn dangos y frawddeg uchaf  ‘Hybu...’ a’r trydydd clic ‘hawliau dynol’]</a:t>
            </a:r>
          </a:p>
          <a:p>
            <a:pPr marL="228600" indent="-228600">
              <a:buFont typeface="+mj-lt"/>
              <a:buAutoNum type="arabicPeriod"/>
            </a:pPr>
            <a:r>
              <a:rPr lang="cy-GB" sz="1100" kern="1200" noProof="1" smtClean="0">
                <a:solidFill>
                  <a:schemeClr val="tx1"/>
                </a:solidFill>
                <a:effectLst/>
              </a:rPr>
              <a:t>Mae Rhan 6 yn ymwneud yn benodol â phlant sy’n derbyn gofal a phlant sy’n cael eu lletya a’r rhai sy’n gadael gofal ac ynghyd â Rhan 2 mae’n disodli y rhan fwyaf o Ran III o Ddeddf Plant 1989. Dim ond Rhan 6 o’r Ddeddf sy’n ffocysu’n benodol ar blant a phobl ifanc, ond mae’n bwysig nodi bod plant a phobl ifanc yn cael eu cynnwys yn y Ddeddf drwyddi draw ac ymhob un o rannau eraill y Ddeddf a dyletswyddau hollgyffredinol i gynorthwyo pobl o bob oed. </a:t>
            </a:r>
          </a:p>
          <a:p>
            <a:pPr marL="228600" indent="-228600">
              <a:buFont typeface="+mj-lt"/>
              <a:buAutoNum type="arabicPeriod"/>
            </a:pPr>
            <a:r>
              <a:rPr lang="cy-GB" sz="1100" kern="1200" noProof="1" smtClean="0">
                <a:solidFill>
                  <a:schemeClr val="tx1"/>
                </a:solidFill>
                <a:effectLst/>
              </a:rPr>
              <a:t>Yn ganolog i’r Ddeddf mae’r </a:t>
            </a:r>
            <a:r>
              <a:rPr lang="cy-GB" sz="1100" b="1" kern="1200" noProof="1" smtClean="0">
                <a:solidFill>
                  <a:schemeClr val="tx1"/>
                </a:solidFill>
                <a:effectLst/>
              </a:rPr>
              <a:t>ddyletswydd llesiant</a:t>
            </a:r>
            <a:r>
              <a:rPr lang="cy-GB" sz="1100" kern="1200" noProof="1" smtClean="0">
                <a:solidFill>
                  <a:schemeClr val="tx1"/>
                </a:solidFill>
                <a:effectLst/>
              </a:rPr>
              <a:t>. Mae Rhan 2 yn gofyn i unrhyw berson sy’n arfer swyddogaethau o dan y Ddeddf i geisio hybu llesiant plant a phobl ifanc sydd angen gofal a chymorth. Mae’r ddyletswydd hollgyffredinol yn berthnasol i sefydliadau a’u hymarferwyr pan fyddan nhw, er enghraifft, yn cynnal asesiad neu’n darparu gwybodaeth a chyngor. </a:t>
            </a:r>
          </a:p>
          <a:p>
            <a:pPr marL="228600" indent="-228600">
              <a:buFont typeface="+mj-lt"/>
              <a:buAutoNum type="arabicPeriod"/>
            </a:pPr>
            <a:r>
              <a:rPr lang="cy-GB" sz="1100" kern="1200" noProof="1" smtClean="0">
                <a:solidFill>
                  <a:schemeClr val="tx1"/>
                </a:solidFill>
                <a:effectLst/>
              </a:rPr>
              <a:t>Diffinir llesiant gan ddefnyddio wyth agwedd sy’n gyffredin i bob oed: iechyd corfforol a lles meddyliol a llesiant emosiynol; amddiffyn rhag </a:t>
            </a:r>
            <a:br>
              <a:rPr lang="cy-GB" sz="1100" kern="1200" noProof="1" smtClean="0">
                <a:solidFill>
                  <a:schemeClr val="tx1"/>
                </a:solidFill>
                <a:effectLst/>
              </a:rPr>
            </a:br>
            <a:r>
              <a:rPr lang="cy-GB" sz="1100" kern="1200" noProof="1" smtClean="0">
                <a:solidFill>
                  <a:schemeClr val="tx1"/>
                </a:solidFill>
                <a:effectLst/>
              </a:rPr>
              <a:t>cam-driniaeth ac esgeulustod; addysg, hyfforddiant a gweithgareddau hamdden; perthynas deuluol a phersonol; ymglymiad yn y gymuned leol; sicrhau hawliau a hawliadau; llesiant cymdeithasol ac economaidd (yn cynnwys peidio â gorfod byw mewn tlodi); a byw mewn llety addas. Mae dwy agwedd arall sy’n benodol i blant: hyrwyddo eu datblygiad corfforol, deallusol, emosiynol, cymdeithasol ac ymddygiadol a hybu’u lles.  </a:t>
            </a:r>
          </a:p>
          <a:p>
            <a:pPr marL="228600" indent="-228600">
              <a:buFont typeface="+mj-lt"/>
              <a:buAutoNum type="arabicPeriod"/>
            </a:pPr>
            <a:r>
              <a:rPr lang="cy-GB" sz="1100" b="1" kern="1200" noProof="1" smtClean="0">
                <a:solidFill>
                  <a:schemeClr val="tx1"/>
                </a:solidFill>
                <a:effectLst/>
              </a:rPr>
              <a:t>Ceir dyletswyddau hollgyffredinol eraill yn y Ddeddf sy’n berthnasol i bawb. </a:t>
            </a:r>
            <a:r>
              <a:rPr lang="cy-GB" sz="1100" kern="1200" noProof="1" smtClean="0">
                <a:solidFill>
                  <a:schemeClr val="tx1"/>
                </a:solidFill>
                <a:effectLst/>
              </a:rPr>
              <a:t>Rhaid i ymarferwyr: ganfod a rhoi sylw i farn y plentyn, ei ddymuniadau a’i deimladau (</a:t>
            </a:r>
            <a:r>
              <a:rPr lang="en-GB" sz="1100" baseline="0" dirty="0" smtClean="0"/>
              <a:t>ac </a:t>
            </a:r>
            <a:r>
              <a:rPr lang="en-GB" sz="1100" baseline="0" dirty="0" err="1" smtClean="0"/>
              <a:t>i</a:t>
            </a:r>
            <a:r>
              <a:rPr lang="en-GB" sz="1100" baseline="0" dirty="0" smtClean="0"/>
              <a:t> rai </a:t>
            </a:r>
            <a:r>
              <a:rPr lang="en-GB" sz="1100" baseline="0" dirty="0" err="1" smtClean="0"/>
              <a:t>dan</a:t>
            </a:r>
            <a:r>
              <a:rPr lang="en-GB" sz="1100" baseline="0" dirty="0" smtClean="0"/>
              <a:t> 16, </a:t>
            </a:r>
            <a:r>
              <a:rPr lang="en-GB" sz="1100" baseline="0" dirty="0" err="1" smtClean="0"/>
              <a:t>i</a:t>
            </a:r>
            <a:r>
              <a:rPr lang="en-GB" sz="1100" baseline="0" dirty="0" smtClean="0"/>
              <a:t> </a:t>
            </a:r>
            <a:r>
              <a:rPr lang="en-GB" sz="1100" baseline="0" dirty="0" err="1" smtClean="0"/>
              <a:t>holi’r</a:t>
            </a:r>
            <a:r>
              <a:rPr lang="en-GB" sz="1100" baseline="0" dirty="0" smtClean="0"/>
              <a:t> </a:t>
            </a:r>
            <a:r>
              <a:rPr lang="en-GB" sz="1100" baseline="0" dirty="0" err="1" smtClean="0"/>
              <a:t>rhai</a:t>
            </a:r>
            <a:r>
              <a:rPr lang="en-GB" sz="1100" baseline="0" dirty="0" smtClean="0"/>
              <a:t> </a:t>
            </a:r>
            <a:r>
              <a:rPr lang="en-GB" sz="1100" baseline="0" dirty="0" err="1" smtClean="0"/>
              <a:t>sydd</a:t>
            </a:r>
            <a:r>
              <a:rPr lang="en-GB" sz="1100" baseline="0" dirty="0" smtClean="0"/>
              <a:t> </a:t>
            </a:r>
            <a:r>
              <a:rPr lang="cy-GB" sz="1100" baseline="0" dirty="0" smtClean="0"/>
              <a:t>â chyfrifoldeb rhiant </a:t>
            </a:r>
            <a:r>
              <a:rPr lang="cy-GB" sz="1100" kern="1200" dirty="0" smtClean="0">
                <a:solidFill>
                  <a:schemeClr val="tx1"/>
                </a:solidFill>
                <a:effectLst/>
              </a:rPr>
              <a:t>os yw’n ymarferol a chyson gyda llesiant y plentyn</a:t>
            </a:r>
            <a:r>
              <a:rPr lang="cy-GB" sz="1100" kern="1200" noProof="1" smtClean="0">
                <a:solidFill>
                  <a:schemeClr val="tx1"/>
                </a:solidFill>
                <a:effectLst/>
              </a:rPr>
              <a:t>); eu cynorthwyo i gymryd rhan mewn penderfyniadau ac i gyfathrebu; hyrwyddo a pharchu eu hurddas; a rhoi sylw i nodweddion, diwylliant a chredoau’r plentyn (a’r teulu).</a:t>
            </a:r>
          </a:p>
          <a:p>
            <a:pPr marL="228600" indent="-228600">
              <a:buFont typeface="+mj-lt"/>
              <a:buAutoNum type="arabicPeriod"/>
            </a:pPr>
            <a:r>
              <a:rPr lang="cy-GB" sz="1100" kern="1200" noProof="1" smtClean="0">
                <a:solidFill>
                  <a:schemeClr val="tx1"/>
                </a:solidFill>
                <a:effectLst/>
              </a:rPr>
              <a:t>Ar gyfer plant yn benodol, </a:t>
            </a:r>
            <a:r>
              <a:rPr lang="cy-GB" sz="1100" b="1" kern="1200" noProof="1" smtClean="0">
                <a:solidFill>
                  <a:schemeClr val="tx1"/>
                </a:solidFill>
                <a:effectLst/>
              </a:rPr>
              <a:t>mae dyletswydd hollgyffredinol i a) hyrwyddo magwraeth y plentyn gan deulu’r plentyn, </a:t>
            </a:r>
            <a:r>
              <a:rPr lang="cy-GB" sz="1100" kern="1200" noProof="1" smtClean="0">
                <a:solidFill>
                  <a:schemeClr val="tx1"/>
                </a:solidFill>
                <a:effectLst/>
              </a:rPr>
              <a:t>i’r graddau y bydd yn gyson â llesiant y plentyn. Mae hyn yn golygu ceisio gostwng yr angen am ymyriad ffurfiol yn eu bywydau ac i atgyfnerthu gallu teuluoedd i ofalu am eu plant pryd bynnag mae’n ddiogel i wneud hynny. </a:t>
            </a:r>
          </a:p>
          <a:p>
            <a:pPr marL="228600" indent="-228600">
              <a:buFont typeface="+mj-lt"/>
              <a:buAutoNum type="arabicPeriod"/>
            </a:pPr>
            <a:r>
              <a:rPr lang="cy-GB" sz="1100" b="1" kern="1200" noProof="1" smtClean="0">
                <a:solidFill>
                  <a:schemeClr val="tx1"/>
                </a:solidFill>
                <a:effectLst/>
              </a:rPr>
              <a:t>Mae rhaid i ymarferwyr hefyd roi sylw i hawliau dynol. </a:t>
            </a:r>
            <a:r>
              <a:rPr lang="cy-GB" sz="1100" kern="1200" noProof="1" smtClean="0">
                <a:solidFill>
                  <a:schemeClr val="tx1"/>
                </a:solidFill>
                <a:effectLst/>
              </a:rPr>
              <a:t>Sylwer bod egwyddorion allweddol yn Rhan 1 o Gonfensiwn y Cenhedloedd Unedig ar Hawliau’r Plentyn, Confensiwn y Cenhedloedd Unedig ar Hawliau Pobl Anabl, a’r Confensiwn Ewropeaidd ar Hawliau Dynol.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351168" y="9428584"/>
            <a:ext cx="444937" cy="496332"/>
          </a:xfrm>
        </p:spPr>
        <p:txBody>
          <a:bodyPr/>
          <a:lstStyle/>
          <a:p>
            <a:fld id="{A771E050-A66B-4E11-9C20-135C160BC1C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333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0485" y="4528980"/>
            <a:ext cx="6408712" cy="5186867"/>
          </a:xfrm>
        </p:spPr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cy-GB" noProof="1" smtClean="0"/>
              <a:t>Nodir a disgrifir prif ddyletswydd awdurdod lleol o ran plant sy’n derbyn gofal yn </a:t>
            </a:r>
            <a:r>
              <a:rPr lang="cy-GB" b="1" noProof="1" smtClean="0"/>
              <a:t>Adran 78 </a:t>
            </a:r>
            <a:r>
              <a:rPr lang="cy-GB" noProof="1" smtClean="0"/>
              <a:t>o’r Ddeddf.</a:t>
            </a:r>
            <a:r>
              <a:rPr lang="cy-GB" baseline="0" noProof="1" smtClean="0"/>
              <a:t> Y prif ddyletswydd yw bod rhaid i awdurod lleol sy’n edrych ar ôl plentyn</a:t>
            </a:r>
            <a:r>
              <a:rPr lang="cy-GB" noProof="1" smtClean="0"/>
              <a:t>: </a:t>
            </a:r>
          </a:p>
          <a:p>
            <a:pPr marL="541338" lvl="1" indent="-274638">
              <a:buFont typeface="Arial" panose="020B0604020202020204" pitchFamily="34" charset="0"/>
              <a:buChar char="•"/>
            </a:pPr>
            <a:r>
              <a:rPr lang="cy-GB" noProof="1" smtClean="0"/>
              <a:t>ddiogelu</a:t>
            </a:r>
            <a:r>
              <a:rPr lang="cy-GB" baseline="0" noProof="1" smtClean="0"/>
              <a:t> a hyrwyddo llesiant y plentyn</a:t>
            </a:r>
            <a:r>
              <a:rPr lang="cy-GB" noProof="1" smtClean="0"/>
              <a:t> </a:t>
            </a:r>
          </a:p>
          <a:p>
            <a:pPr marL="541338" lvl="1" indent="-274638">
              <a:buFont typeface="Arial" panose="020B0604020202020204" pitchFamily="34" charset="0"/>
              <a:buChar char="•"/>
            </a:pPr>
            <a:r>
              <a:rPr lang="cy-GB" noProof="1" smtClean="0"/>
              <a:t>gwneud</a:t>
            </a:r>
            <a:r>
              <a:rPr lang="cy-GB" baseline="0" noProof="1" smtClean="0"/>
              <a:t> y math o ddefnydd o’r gwasanaethau sydd ar gael ar gyfer plant y mae eu rhieni yn gofalu amdanyn nhw ag sy’n ymddangos yn rhesymol i’r awdurdod yn achos y plentyn</a:t>
            </a:r>
            <a:endParaRPr lang="cy-GB" noProof="1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diogelu a hybu llesiant plentyn sy’n derbyn gofal yn cynnwys </a:t>
            </a:r>
            <a:r>
              <a:rPr lang="cy-GB" sz="1200" u="sng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 dyletswydd 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hybu eu cyflawniad academaidd. Mae sefydlogrwydd addysgol yn allweddol a dylai pawb sydd ynghlwm wrth blant sy’n derbyn gofal, annog a chredu mewn dyheadau uchel ac ymrwymo i helpu’r plentyn i gyflawni’r canlyniadau addysgol uchaf a’r uchelgeisiau tebyg i bob plentyn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Mae’n bwysig nodi bod diogelu a hyrwyddo llesiant plentyn sy’n derbyn gofal yn cynnwys y ddyletswydd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asesu, o dro i dro, a oes gan y plentyn anghenion gofal a chymorth cyffredinol ac i sicrhau bod anghenion cymwys yn cael eu diwallu. Bydd hyn yn gofyn i awdurdod lleol asesu anghenion plentyn a darparu gwasanaethau i ddiwallu’r anghenion hynny, os nad yw’r anghenion eisoes yn cael eu diwallu. </a:t>
            </a:r>
            <a:endParaRPr lang="cy-GB" sz="1200" kern="1200" noProof="1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cy-GB" noProof="1" smtClean="0"/>
              <a:t>Mae dyletswydd Adran 78 yn</a:t>
            </a:r>
            <a:r>
              <a:rPr lang="cy-GB" baseline="0" noProof="1" smtClean="0"/>
              <a:t> ei gwneud hi’n glir y dylai plant sy’n derbyn gofal gael eu trin yn yr un modd â phlant eraill ac felly, rhaid i’r awdurdod lleol sicrhau bod yr holl wasanaethau ac unrhyw gymorth ar gael i’r plentyn yn ôl yr angen, gan gynnwys gwasanaethau yn y gymuned i’w galluogi i gymryd rhan a byw eu bywyd yn yr un modd â’r plant hynny sydd ddim yn derbyn gofal. </a:t>
            </a:r>
            <a:endParaRPr lang="cy-GB" noProof="1" smtClean="0"/>
          </a:p>
          <a:p>
            <a:pPr marL="228600" lvl="0" indent="-228600">
              <a:buFont typeface="+mj-lt"/>
              <a:buAutoNum type="arabicPeriod"/>
              <a:defRPr/>
            </a:pPr>
            <a:r>
              <a:rPr lang="cy-GB" sz="1200" b="0" i="0" u="none" strike="noStrike" kern="1200" baseline="0" noProof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Yn ychwanegol, mae Adran 78 yn nodi bod rhaid i’r awdurdod lleol, cyn dod i unrhyw benderfyniad am blentyn sy’n derbyn gofal (neu blentyn y dymuna’r awdurdod i dderbyn gofal) roi sylw i : </a:t>
            </a:r>
          </a:p>
          <a:p>
            <a:pPr marL="541338" lvl="1" indent="-274638">
              <a:buFont typeface="Arial" panose="020B0604020202020204" pitchFamily="34" charset="0"/>
              <a:buChar char="•"/>
            </a:pPr>
            <a:r>
              <a:rPr lang="cy-GB" b="0" i="0" u="none" strike="noStrike" kern="1200" baseline="0" noProof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farn, dymuniadau a theimladau unrhyw berson y mae’r awdurdod lleol yn ystyried yn berthnasol; a </a:t>
            </a:r>
          </a:p>
          <a:p>
            <a:pPr marL="541338" lvl="1" indent="-274638">
              <a:buFont typeface="Arial" panose="020B0604020202020204" pitchFamily="34" charset="0"/>
              <a:buChar char="•"/>
            </a:pPr>
            <a:r>
              <a:rPr lang="cy-GB" b="0" i="0" u="none" strike="noStrike" kern="1200" baseline="0" noProof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chrefydd y plentyn, ei darddiad hiliol a’i gefndir diwylliannol a chrefyddol.</a:t>
            </a:r>
            <a:endParaRPr lang="cy-GB" sz="1200" kern="1200" noProof="1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303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6469" y="4456590"/>
            <a:ext cx="6624736" cy="5259257"/>
          </a:xfrm>
        </p:spPr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cy-GB" sz="1050" noProof="1" smtClean="0"/>
              <a:t>Mae Rhan 3 a 4 o’r Ddeddf yn sôn am</a:t>
            </a:r>
            <a:r>
              <a:rPr lang="cy-GB" sz="1050" baseline="0" noProof="1" smtClean="0"/>
              <a:t> asesu anghenion plant a phenderfynu sut orau i ddiwallu’r anghenion hynny. Mae Rhan 3 yn cyflwyno asesiad yn seiliedig ar ddadansoddiad o </a:t>
            </a:r>
            <a:r>
              <a:rPr lang="cy-GB" sz="1050" b="1" baseline="0" noProof="1" smtClean="0"/>
              <a:t>5 elfen allweddol</a:t>
            </a:r>
            <a:r>
              <a:rPr lang="cy-GB" sz="1050" baseline="0" noProof="1" smtClean="0"/>
              <a:t> er mwyn sicrhau bod amgylchiadau’r plentyn yn cael eu hystyried yn holistaidd; amgylchiadau personol, canlyniadau personol, rhwystrau rhag cyflawni canlyniadau, cryfderau a galluoedd a risgiau</a:t>
            </a:r>
            <a:r>
              <a:rPr lang="cy-GB" sz="1050" noProof="1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cy-GB" sz="1050" noProof="1" smtClean="0"/>
              <a:t>Mae hefyd yn cyflwyno </a:t>
            </a:r>
            <a:r>
              <a:rPr lang="cy-GB" sz="1050" b="1" noProof="1" smtClean="0"/>
              <a:t>cymhwyster cenedlaethol</a:t>
            </a:r>
            <a:r>
              <a:rPr lang="cy-GB" sz="1050" b="1" baseline="0" noProof="1" smtClean="0"/>
              <a:t> ar gyfer gofal a chymorth. </a:t>
            </a:r>
            <a:r>
              <a:rPr lang="cy-GB" sz="1050" noProof="1" smtClean="0"/>
              <a:t>I blant mae’n golygu mai’r hyn sy’n achosi eu h</a:t>
            </a:r>
            <a:r>
              <a:rPr lang="cy-GB" sz="1050" baseline="0" noProof="1" smtClean="0"/>
              <a:t>anghenion yw iechyd corfforol neu feddyliol, oed, anabledd, dibyniaeth ar gyffuriau neu sylweddau eraill, neu os nad yw’r angen wedi’i ddiwallu yn debygol o gael effaith andwyol ar ddatbygiad y plentyn; hefyd nad yw’r plentyn, na’i rieni na’i warcheidwaid yn gallu diwallu’r angen naill ai ar eu pen eu hunain neu gyda chymorth eraill na help gan y gwasanaethau yn y gymuned. O ganlyniad, dyw hi ddim yn debygol y byddan nhw’n cyflawni un neu fwy o ganlyniadau llesiant personol heblaw bod yr awdurdod lleol yn darparu neu’n trefnu gofal a chymorth</a:t>
            </a:r>
            <a:r>
              <a:rPr lang="cy-GB" sz="1050" noProof="1" smtClean="0"/>
              <a:t>. </a:t>
            </a:r>
            <a:r>
              <a:rPr lang="cy-GB" sz="1050" b="1" noProof="1" smtClean="0"/>
              <a:t>Sylwer,</a:t>
            </a:r>
            <a:r>
              <a:rPr lang="cy-GB" sz="1050" b="1" baseline="0" noProof="1" smtClean="0"/>
              <a:t> os oes achos rhesymol dros amau bod plentyn yn wynebu risg, tybir ei fod yn gymwys yn awtomatig</a:t>
            </a:r>
            <a:r>
              <a:rPr lang="cy-GB" sz="1050" b="1" noProof="1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cy-GB" sz="1050" noProof="1" smtClean="0"/>
              <a:t>Mae</a:t>
            </a:r>
            <a:r>
              <a:rPr lang="cy-GB" sz="1050" baseline="0" noProof="1" smtClean="0"/>
              <a:t> gofyn i’r awdurdod lleol wneud trefniadau i ymarferwr meddygol cofrestredig, nyrs gofrestredig neu fydwraig gofrestredig (dan oruchwyliaeth) gynnal asesiad o iechyd y plentyn (gan gynnwys iechyd meddyliol) a darparu adroddiad ysgrifenedig cyn lleoli’r plentyn, ac os nad yw hyn yn ymarferol cyn yr adolygiad cyntaf ar yr amod bod y plentyn “â digon o ddealltwriaeth” yn cydsynio.  </a:t>
            </a:r>
          </a:p>
          <a:p>
            <a:pPr marL="228600" indent="-228600">
              <a:buFont typeface="+mj-lt"/>
              <a:buAutoNum type="arabicPeriod"/>
            </a:pPr>
            <a:r>
              <a:rPr lang="cy-GB" sz="1050" baseline="0" noProof="1" smtClean="0"/>
              <a:t>Bydd Rhan 6 o’r cynllun gofal a chymorth ar gyfer plentyn sy’n derbyn gofal a chymorth yn ehangu ar unrhyw gynllun a wnaed yn flaenorol o dan Ran 4 o’r Ddeddf</a:t>
            </a:r>
            <a:r>
              <a:rPr lang="cy-GB" sz="1050" noProof="1" smtClean="0"/>
              <a:t>. Bydd yn cynnwys gwybodaeth am sut bydd </a:t>
            </a:r>
            <a:r>
              <a:rPr lang="cy-GB" sz="1050" baseline="0" noProof="1" smtClean="0"/>
              <a:t>anghenion</a:t>
            </a:r>
            <a:r>
              <a:rPr lang="cy-GB" sz="1050" noProof="1" smtClean="0"/>
              <a:t> llesiant a datblygiad</a:t>
            </a:r>
            <a:r>
              <a:rPr lang="cy-GB" sz="1050" baseline="0" noProof="1" smtClean="0"/>
              <a:t> y plentyn </a:t>
            </a:r>
            <a:r>
              <a:rPr lang="cy-GB" sz="1050" noProof="1" smtClean="0"/>
              <a:t>yn cael eu diwallu, yn ogystal â’r trefniadau ar gyfer y gofal cyfredol a hirdymor y plentyn,</a:t>
            </a:r>
            <a:r>
              <a:rPr lang="cy-GB" sz="1050" baseline="0" noProof="1" smtClean="0"/>
              <a:t> gan roi manylion am yr ateb gorau parhaol ar gyfer y plentyn. Mae’n cynnwys yr holl gynlluniau mewn un man, gan gynnwys cynllun iechyd y plentyn, ei gynllun addysg bersonol a chynllun lleoli</a:t>
            </a:r>
            <a:r>
              <a:rPr lang="cy-GB" sz="1050" noProof="1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Mae rheoliadau yn nodi</a:t>
            </a:r>
            <a:r>
              <a:rPr lang="cy-GB" sz="1050" kern="1200" baseline="0" noProof="1" smtClean="0">
                <a:solidFill>
                  <a:schemeClr val="tx1"/>
                </a:solidFill>
                <a:effectLst/>
              </a:rPr>
              <a:t> y nifer </a:t>
            </a:r>
            <a:r>
              <a:rPr lang="cy-GB" sz="1050" b="1" kern="1200" baseline="0" noProof="1" smtClean="0">
                <a:solidFill>
                  <a:schemeClr val="tx1"/>
                </a:solidFill>
                <a:effectLst/>
              </a:rPr>
              <a:t>lleiaf</a:t>
            </a:r>
            <a:r>
              <a:rPr lang="cy-GB" sz="1050" kern="1200" baseline="0" noProof="1" smtClean="0">
                <a:solidFill>
                  <a:schemeClr val="tx1"/>
                </a:solidFill>
                <a:effectLst/>
              </a:rPr>
              <a:t> o weithiau yn statudol y dylid adol</a:t>
            </a: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ygu’r cynllun.</a:t>
            </a:r>
            <a:r>
              <a:rPr lang="cy-GB" sz="1050" kern="1200" baseline="0" noProof="1" smtClean="0">
                <a:solidFill>
                  <a:schemeClr val="tx1"/>
                </a:solidFill>
                <a:effectLst/>
              </a:rPr>
              <a:t> Fodd bynnag dylid trefnu adolygu yn fwy aml os yw anghenion y plentyn neu’r person ifanc yn galw am hynny neu os oes angen newidiadau sylweddol i’r cynllun gofal a chymorth.</a:t>
            </a: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 Rhaid i awdurdodau lleol benodi Swyddog Adolygu Annibynnol (IRO) i adolygu a monitro’r cynllun gofal a chymorth yn gyson. Mae’r Ddeddf yn cyflwyno newidiadau i rôl yr IRO i’w galluogi i gael syniad mwy effeithiol o achos y plentyn a sicrhau bod y cynlluniau yn diwallu</a:t>
            </a:r>
            <a:r>
              <a:rPr lang="cy-GB" sz="1050" kern="1200" baseline="0" noProof="1" smtClean="0">
                <a:solidFill>
                  <a:schemeClr val="tx1"/>
                </a:solidFill>
                <a:effectLst/>
              </a:rPr>
              <a:t> ei</a:t>
            </a: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 anghenion a’r plentyn yn deall hyn.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O’r adeg pan fydd person ifanc yn 16 oed, dylai cynllun llwybr gael ei baratoi, wedi’i seilio ar,</a:t>
            </a:r>
            <a:r>
              <a:rPr lang="cy-GB" sz="1050" kern="1200" baseline="0" noProof="1" smtClean="0">
                <a:solidFill>
                  <a:schemeClr val="tx1"/>
                </a:solidFill>
                <a:effectLst/>
              </a:rPr>
              <a:t> </a:t>
            </a: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ac yn cynnwys y cynllun gofal a chymorth ac yn mynegi dyheadau’r person ifanc a’i dargedau personol, yn ogystal â’r camau gweithredu ar gyfer pawb perthnasol er mwyn i’r person ifanc bontio’n llwyddiannus i fod yn oedolyn.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06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0485" y="4528979"/>
            <a:ext cx="6408712" cy="5263278"/>
          </a:xfrm>
        </p:spPr>
        <p:txBody>
          <a:bodyPr/>
          <a:lstStyle/>
          <a:p>
            <a:pPr marL="228600" lvl="0" indent="-228600">
              <a:buFont typeface="+mj-lt"/>
              <a:buAutoNum type="arabicPeriod"/>
            </a:pPr>
            <a:r>
              <a:rPr lang="cy-GB" noProof="1" smtClean="0"/>
              <a:t>Rhaid</a:t>
            </a:r>
            <a:r>
              <a:rPr lang="cy-GB" baseline="0" noProof="1" smtClean="0"/>
              <a:t> dilyn egwyddorion y Ddeddf a’r dyletswyddau hollgyffredinol wrth ddatblygu’r cynlluniau a dylai rheiny fod wedi eu canoli ar y plentyn ac yn seiliedig ar y canlyniadau. Mae’n bwysig defnyddio iaith addas a dulliau cyfathrebu priodol fel gall y plentyn neu berson ifanc fod yn rhan o’u cynllunio a deall eu cynllun.</a:t>
            </a:r>
            <a:endParaRPr lang="cy-GB" noProof="1" smtClean="0"/>
          </a:p>
          <a:p>
            <a:pPr marL="228600" lvl="0" indent="-228600">
              <a:buFont typeface="+mj-lt"/>
              <a:buAutoNum type="arabicPeriod"/>
            </a:pPr>
            <a:endParaRPr lang="cy-GB" noProof="1" smtClean="0"/>
          </a:p>
          <a:p>
            <a:pPr marL="228600" lvl="0" indent="-228600">
              <a:buFont typeface="+mj-lt"/>
              <a:buAutoNum type="arabicPeriod"/>
            </a:pPr>
            <a:r>
              <a:rPr lang="cy-GB" noProof="1" smtClean="0"/>
              <a:t>Bydd</a:t>
            </a:r>
            <a:r>
              <a:rPr lang="cy-GB" baseline="0" noProof="1" smtClean="0"/>
              <a:t> y cynllun yn hollgyffredinol, gan integreiddio cynlluniau eraill o’i fewn.</a:t>
            </a:r>
          </a:p>
          <a:p>
            <a:pPr marL="228600" lvl="0" indent="-228600">
              <a:buFont typeface="+mj-lt"/>
              <a:buAutoNum type="arabicPeriod"/>
            </a:pPr>
            <a:endParaRPr lang="cy-GB" noProof="1" smtClean="0"/>
          </a:p>
          <a:p>
            <a:pPr marL="228600" indent="-228600">
              <a:buFont typeface="+mj-lt"/>
              <a:buAutoNum type="arabicPeriod"/>
            </a:pPr>
            <a:r>
              <a:rPr lang="cy-GB" noProof="1" smtClean="0"/>
              <a:t>Bydd</a:t>
            </a:r>
            <a:r>
              <a:rPr lang="cy-GB" baseline="0" noProof="1" smtClean="0"/>
              <a:t> anelu am ‘sefydlogrwydd’ yn ystyriaeth allweddol o’r adeg bydd y plentyn yn dechrau derbyn gofal, a dylai’r cynllun gofal a chymorth amlinellu sut mae cyflawni hyn: dylai gynnwys cynllun tymor hir ar gyfer magwraeth y plentyn (oedd yn cael ei alw o’r blaen yn ‘gynllun sefydlogrwydd’) – cynllun y bydd pawb yn cydweithio arno.</a:t>
            </a:r>
            <a:endParaRPr lang="cy-GB" noProof="1" smtClean="0"/>
          </a:p>
          <a:p>
            <a:pPr marL="228600" lvl="0" indent="-228600">
              <a:buFont typeface="+mj-lt"/>
              <a:buAutoNum type="arabicPeriod"/>
            </a:pPr>
            <a:endParaRPr lang="cy-GB" baseline="0" noProof="1" smtClean="0"/>
          </a:p>
          <a:p>
            <a:pPr marL="228600" lvl="0" indent="-228600">
              <a:buFont typeface="+mj-lt"/>
              <a:buAutoNum type="arabicPeriod"/>
            </a:pPr>
            <a:r>
              <a:rPr lang="cy-GB" noProof="1" smtClean="0"/>
              <a:t>Dyllai’r cynllun gynnwys y canlynol: </a:t>
            </a:r>
          </a:p>
          <a:p>
            <a:pPr marL="542925" marR="0" indent="-2762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y-GB" noProof="1" smtClean="0"/>
              <a:t>Canlyniadau</a:t>
            </a:r>
            <a:r>
              <a:rPr lang="cy-GB" baseline="0" noProof="1" smtClean="0"/>
              <a:t> personol sydd wedi eu dynodi, a’r gweithredu sydd i ddigwydd, gan yr awdurdod lleol ac eraill, i helpu i wireddu’r rhain</a:t>
            </a:r>
            <a:endParaRPr lang="cy-GB" noProof="1" smtClean="0"/>
          </a:p>
          <a:p>
            <a:pPr marL="542925" marR="0" indent="-2762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y-GB" noProof="1" smtClean="0"/>
              <a:t>Sut bydd llesiant ac anghenion datblygiadol y plentyn yn cael eu diwallu, gan gynnwys gwybodaeth am y cynllun tymor hir a’i amserlen</a:t>
            </a:r>
          </a:p>
          <a:p>
            <a:pPr marL="542925" indent="-276225">
              <a:buFont typeface="Arial" panose="020B0604020202020204" pitchFamily="34" charset="0"/>
              <a:buChar char="•"/>
            </a:pPr>
            <a:r>
              <a:rPr lang="cy-GB" baseline="0" noProof="1" smtClean="0"/>
              <a:t>Trefniadau ar gyfer cyswllt teulu, gan gynnwys brodyr a chwiorydd</a:t>
            </a:r>
          </a:p>
          <a:p>
            <a:pPr marL="542925" indent="-276225">
              <a:buFont typeface="Arial" panose="020B0604020202020204" pitchFamily="34" charset="0"/>
              <a:buChar char="•"/>
            </a:pPr>
            <a:r>
              <a:rPr lang="cy-GB" baseline="0" noProof="1" smtClean="0"/>
              <a:t>Manylion gorchmynion llys</a:t>
            </a:r>
          </a:p>
          <a:p>
            <a:pPr marL="542925" indent="-276225">
              <a:buFont typeface="Arial" panose="020B0604020202020204" pitchFamily="34" charset="0"/>
              <a:buChar char="•"/>
            </a:pPr>
            <a:r>
              <a:rPr lang="cy-GB" baseline="0" noProof="1" smtClean="0"/>
              <a:t>Dymuniadau a barn y plentyn a phobl eraill perthnasol</a:t>
            </a:r>
          </a:p>
          <a:p>
            <a:pPr marL="542925" indent="-276225">
              <a:buFont typeface="Arial" panose="020B0604020202020204" pitchFamily="34" charset="0"/>
              <a:buChar char="•"/>
            </a:pPr>
            <a:r>
              <a:rPr lang="cy-GB" noProof="1" smtClean="0"/>
              <a:t>Trefniadau adolygu </a:t>
            </a:r>
          </a:p>
          <a:p>
            <a:pPr marL="0" lvl="0" indent="-190500">
              <a:buFont typeface="Arial" panose="020B0604020202020204" pitchFamily="34" charset="0"/>
              <a:buNone/>
            </a:pPr>
            <a:endParaRPr lang="cy-GB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620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8477" y="4528980"/>
            <a:ext cx="6480720" cy="5284473"/>
          </a:xfrm>
        </p:spPr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Mae’r plentyn yn ganolog i’r broses o asesu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chynllunio a rhaid rhoi grym 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i’r plant a’u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ynorthwyo i fynegi eu hanghenion, eu barn a’u dymuniadau a rhaid gwrando arnyn nhw a gweithredu. Rhaid iddynt allu cymryd rhan llawn yn y broses ac yn y penderfyniadau sy’n effeithio arnyn nhw ac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gyflawni eu canlyniadau personol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Mae eiriolaeth yn ymwneud â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siarad ar ran plant a phobl ifanc i sicrhau bod eu hawliau yn cael eu parchu a bod pobl yn gwrando ar eu barn, eu dymuniadau a’u teimladau bob amser. </a:t>
            </a:r>
            <a:endParaRPr lang="cy-GB" sz="1200" kern="1200" noProof="1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 Adran 178 o’r Ddeddf yn ail ddatgan dyletswyddau cyfredol yr awdurdodau lleol o dan Adran </a:t>
            </a:r>
            <a:r>
              <a:rPr lang="cy-GB" noProof="1" smtClean="0"/>
              <a:t>26a o Ddeddf Plant 1989 i wneud trefniadau ar gyfer darparu help ac eiriolaeth ar gyfer plant</a:t>
            </a:r>
            <a:r>
              <a:rPr lang="cy-GB" baseline="0" noProof="1" smtClean="0"/>
              <a:t> sydd yn derbyn gofal ac wedi derbyn gofal yn y gorffennol</a:t>
            </a:r>
            <a:r>
              <a:rPr lang="cy-GB" noProof="1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 gan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obl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broffesiynol maes 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gofal cymdeithasol, addysg a iechyd sy’n gweithio gyda phlant a phobl ifanc i gyd rôl i’w chwarae i gynorthwyo pobl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ifanc i ddweud eu dweud, i siarad ar ran plant a phobl ifanc a sicrhau bod eu hawliau’n cael eu parchu a bod pobl yn ystyried eu barn, eu dymuniadau a’u teimladau.</a:t>
            </a:r>
            <a:endParaRPr lang="cy-GB" sz="1200" kern="1200" noProof="1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Gellir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darparu eiriolaeth ar wahanol lefel, megis gan rywun mae’r plentyn yn dewis, teulu, perthynas, ffrind, athro neu ofalwr. Fodd bynnag, efallai bydd achlysuron pan na fydd y cymorth hwn ar gael neu’n briodol neu bod gwrthdaro buddiannau o weithredu fel eiriolwr ac mae angen eiriolwr proffesiynol annibynnol ar y plentyn i’w alluogi i fod yn rhan o’r broses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cy-GB" sz="1200" noProof="1" smtClean="0"/>
              <a:t>Os felly, rhaid i awdurdodau lleol ddarparu gwasanaethau eirioli proffesiynol ar gyfer plant sy’n derbyn gofal a rhoi gwybod i blant a phobl ifanc drwy ddulliau cyfathrebu hygyrch a bod y gwasanaethau hyn ar gael iddyn nhw a bod hawl ganddyn nhw i’r gwasanaethau hynny.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y-GB" baseline="0" noProof="1" smtClean="0"/>
              <a:t>Mae’r cod ymarfer ar gyfer Rhan 10 yn nodi pryd dylai awdurdodau lleol ystyried anghenion eiriolaeth unigolyn, yn eu galluogi i gymryd rhan mewn unrhyw broses asesu neu gynllunio ar gyfer eu hanghenion gofal a chymorth; pan fydd penderfyniadau’n cael eu gwneud am leoliad plentyn neu pa mor barod yw person ifanc i symud o’r lleoliad i fwy o annibyniaeth a phan fydd plentyn neu berson ifanc yn credu nad yw pryder neu broblem yn cael eu datrys ac yn bwriadu neu’n ystyried cyflwyno cynrychiolaeth. </a:t>
            </a:r>
            <a:endParaRPr lang="cy-GB" sz="1200" kern="1200" noProof="1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cy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69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6469" y="4575008"/>
            <a:ext cx="6624736" cy="4996823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Mae Adran 79 o’r Ddeddf yn gosod dyletswydd ar awdurdodau lleol i ddarparu llety ar gyfer plant sy’n derbyn gofal.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Nod</a:t>
            </a:r>
            <a:r>
              <a:rPr lang="cy-GB" sz="1050" kern="1200" baseline="0" noProof="1" smtClean="0">
                <a:solidFill>
                  <a:schemeClr val="tx1"/>
                </a:solidFill>
                <a:effectLst/>
              </a:rPr>
              <a:t> allweddol Rhan 6 o’r Ddeddf ydy sicrhau mwy o sefydlogwydd i blant sy’n derbyn gofal drwy ehangu’r dewis o leoliadau yn lleol, cynorthwyo parhad perthnasoedd pwysig a bywyd ysgol a dod o hyd i’r ateb parhaol yn gynt; mae sefydlogrwydd yn darparu fframwaith sylfaenol i’r holl waith gyda phlant a theuluoedd i roi sicrwydd, sefydlogrwydd, ymrwymiad a hunaniaeth i’r plant.</a:t>
            </a:r>
            <a:endParaRPr lang="cy-GB" sz="1050" kern="1200" noProof="1" smtClean="0"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Yn</a:t>
            </a:r>
            <a:r>
              <a:rPr lang="cy-GB" sz="1050" kern="1200" baseline="0" noProof="1" smtClean="0">
                <a:solidFill>
                  <a:schemeClr val="tx1"/>
                </a:solidFill>
                <a:effectLst/>
              </a:rPr>
              <a:t> unol</a:t>
            </a: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 â’r ddyletswydd a’r nod o hyrwyddo magwraeth plentyn gan ei deulu, mae pwyslais clir yn y Ddeddf, oni</a:t>
            </a:r>
            <a:r>
              <a:rPr lang="cy-GB" sz="1050" kern="1200" baseline="0" noProof="1" smtClean="0">
                <a:solidFill>
                  <a:schemeClr val="tx1"/>
                </a:solidFill>
                <a:effectLst/>
              </a:rPr>
              <a:t> bydd yn gyson â llesiant y plentyn neu’n rhesymol ymarferol, bod rhaid gwneud trefniadau ar gyfer y plentyn sydd angen llety i fyw gyda rhiant neu berson â chyfrifoldeb rhiant neu </a:t>
            </a: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orchymyn preswyl / orchymyn trefniadau plentyn. Os na fydd hyn yn bosibl dylid, o ddewis, leoli’r plentyn gyda pherthynas, ffrind neu berson arall sydd â chysylltiad â’r plentyn neu orchymyn preswyl / orchymyn trefniadau plentyn.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Os na fydd hyn yn bosibl dylid, o ddewis, leoli’r plentyn gyda pherthynas, ffrind neu berson arall sydd â chysylltiad â’r plentyn.</a:t>
            </a:r>
            <a:r>
              <a:rPr lang="cy-GB" sz="1050" kern="1200" baseline="0" noProof="1" smtClean="0">
                <a:solidFill>
                  <a:schemeClr val="tx1"/>
                </a:solidFill>
                <a:effectLst/>
              </a:rPr>
              <a:t> </a:t>
            </a: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Os bydd plentyn mewn gofal </a:t>
            </a:r>
            <a:r>
              <a:rPr lang="cy-GB" sz="1050" kern="1200" baseline="0" noProof="1" smtClean="0">
                <a:solidFill>
                  <a:schemeClr val="tx1"/>
                </a:solidFill>
                <a:effectLst/>
              </a:rPr>
              <a:t>(h.y. yn destun gorchymyn gofal o dan Adran 3a neu ofal interim o dan Adran 35 o Ddeddf Plant 1989) rhaid i’r person gael ei gofrestu fel gofalwr maeth.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y-GB" sz="1050" kern="1200" baseline="0" noProof="1" smtClean="0">
                <a:solidFill>
                  <a:schemeClr val="tx1"/>
                </a:solidFill>
                <a:effectLst/>
              </a:rPr>
              <a:t>Os </a:t>
            </a: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na</a:t>
            </a:r>
            <a:r>
              <a:rPr lang="cy-GB" sz="1050" kern="1200" baseline="0" noProof="1" smtClean="0">
                <a:solidFill>
                  <a:schemeClr val="tx1"/>
                </a:solidFill>
                <a:effectLst/>
              </a:rPr>
              <a:t> fydd y naill na’r llall o’r </a:t>
            </a: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rhain yn bosibl, rhaid</a:t>
            </a:r>
            <a:r>
              <a:rPr lang="cy-GB" sz="1050" kern="1200" baseline="0" noProof="1" smtClean="0">
                <a:solidFill>
                  <a:schemeClr val="tx1"/>
                </a:solidFill>
                <a:effectLst/>
              </a:rPr>
              <a:t> i awdudodau lleol sicrhau</a:t>
            </a: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 fod digon o ddarpariaeth arall ar gael gan gynnwys gofalwyr maeth, darpar fabwysiadwyr, cartrefi plant, llety â chymorth a thŷ llety diogel (mae’r Ddeddf yn nodi sail arbennig, megis hanes dianc, i blentyn gael ei roi mewn tŷ llety diogel</a:t>
            </a:r>
            <a:r>
              <a:rPr lang="cy-GB" sz="1050" kern="1200" baseline="0" noProof="1" smtClean="0">
                <a:solidFill>
                  <a:schemeClr val="tx1"/>
                </a:solidFill>
                <a:effectLst/>
              </a:rPr>
              <a:t>)</a:t>
            </a: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y-GB" sz="1050" kern="1200" baseline="0" noProof="1" smtClean="0">
                <a:solidFill>
                  <a:schemeClr val="tx1"/>
                </a:solidFill>
                <a:effectLst/>
              </a:rPr>
              <a:t>Wrth benderfynu ar y math gorau o leoliad, rhaid rhoi sylw i farn, dymuniadau a theimladau’r plentyn a’i rieni, crefydd y plentyn, ei ddiwylliant a’i rywioldeb ac unrhyw anabledd, gan gynnwys anghenion emosiynol a iechyd meddwl</a:t>
            </a: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Rhaid, bob amser ystyried y lleoliad i allogi’r plentyn fyw yn lleol ac yn agos at ei gartref, i gynorthwyo cyswllt gyda’r teulu a chaniatàu dilyniant mewn gofal iechyd ac addysg neu hyfforddiant a chyfle i</a:t>
            </a:r>
            <a:r>
              <a:rPr lang="cy-GB" sz="1050" kern="1200" baseline="0" noProof="1" smtClean="0">
                <a:solidFill>
                  <a:schemeClr val="tx1"/>
                </a:solidFill>
                <a:effectLst/>
              </a:rPr>
              <a:t> wneud g</a:t>
            </a: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weithgareddau hamdden gyda ffrindiau. Dylai brodyr a chwiorydd gael eu lleoli gyda’i gilydd bob tro, i’r graddau y mae’n ymarferol bosibl, a dylai’r llety fod yn addas ar gyfer anghenion y plentyn os yw’r plentyn yn anabl.  </a:t>
            </a:r>
            <a:endParaRPr lang="cy-GB" sz="1050" kern="1200" baseline="0" noProof="1" smtClean="0">
              <a:solidFill>
                <a:schemeClr val="tx1"/>
              </a:solidFill>
              <a:effectLst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Rhaid i awdurdodau lleol gynnal lleoliad y plentyn a sefydlu cymorth a gwasanaethau</a:t>
            </a:r>
            <a:r>
              <a:rPr lang="cy-GB" sz="1050" kern="1200" baseline="0" noProof="1" smtClean="0">
                <a:solidFill>
                  <a:schemeClr val="tx1"/>
                </a:solidFill>
                <a:effectLst/>
              </a:rPr>
              <a:t> gan gynnwys cymorth o dan Ran 3 a 4 i ehangu gallu’r gofalwr i ddiwallu anghenion y plentyn a chanlyniadau dynodedig y cynllun gofal a chymorth.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y-GB" sz="1050" kern="1200" noProof="1" smtClean="0">
                <a:solidFill>
                  <a:schemeClr val="tx1"/>
                </a:solidFill>
                <a:effectLst/>
              </a:rPr>
              <a:t>Mae rheoliadau yn egluro’r amgylchiadau pan ellir ystyried lleoliad tu allan i’r awdurdod lleol</a:t>
            </a:r>
            <a:r>
              <a:rPr lang="cy-GB" sz="1050" kern="1200" baseline="0" noProof="1" smtClean="0">
                <a:solidFill>
                  <a:schemeClr val="tx1"/>
                </a:solidFill>
                <a:effectLst/>
              </a:rPr>
              <a:t>.</a:t>
            </a:r>
            <a:endParaRPr lang="en-GB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79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2493" y="4601370"/>
            <a:ext cx="6264696" cy="5114477"/>
          </a:xfr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cy-GB" altLang="en-US" noProof="1" smtClean="0">
                <a:ea typeface="ＭＳ Ｐゴシック" pitchFamily="34" charset="-128"/>
              </a:rPr>
              <a:t>[</a:t>
            </a:r>
            <a:r>
              <a:rPr lang="cy-GB" altLang="en-US" b="1" noProof="1" smtClean="0">
                <a:ea typeface="ＭＳ Ｐゴシック" pitchFamily="34" charset="-128"/>
              </a:rPr>
              <a:t>NODIADAU I HWYLUSWYR</a:t>
            </a:r>
            <a:r>
              <a:rPr lang="cy-GB" altLang="en-US" noProof="1" smtClean="0">
                <a:ea typeface="ＭＳ Ｐゴシック" pitchFamily="34" charset="-128"/>
              </a:rPr>
              <a:t>: Mae</a:t>
            </a:r>
            <a:r>
              <a:rPr lang="cy-GB" altLang="en-US" baseline="0" noProof="1" smtClean="0">
                <a:ea typeface="ＭＳ Ｐゴシック" pitchFamily="34" charset="-128"/>
              </a:rPr>
              <a:t> animeiddio yn y sleid hon. Bydd y pwyntiau bwled yn ymddangos pan fydd y sleid yn agor. Bydd y clic cyntaf yn dangos y blwch testun ar waelod y sgrîn</a:t>
            </a:r>
            <a:r>
              <a:rPr lang="cy-GB" altLang="en-US" noProof="1" smtClean="0">
                <a:ea typeface="ＭＳ Ｐゴシック" pitchFamily="34" charset="-128"/>
              </a:rPr>
              <a:t>]</a:t>
            </a:r>
            <a:endParaRPr lang="cy-GB" sz="1200" kern="1200" noProof="1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 isafswm statudol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 ymweliadau y dylid eu gwneud â phlentyn sy’n derbyn gofal ble bynnag mae’n byw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 fewn wythnos i’r lleoliad ac yna ar gyfnodau o ddim mwy na 6 wythnos. 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Serch 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hynny, os yw anghenion y plentyn yn gofyn am hynny 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neu os oes cyfnod o newid, yna bydd angen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ymweld yn fwy aml neu’n ychwanegol.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Ymhlith swyddogaethau’r ymweliadau mae</a:t>
            </a:r>
            <a:r>
              <a:rPr lang="cy-GB" sz="1200" noProof="1" smtClean="0"/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y-GB" noProof="1" smtClean="0"/>
              <a:t>Sicrhau</a:t>
            </a:r>
            <a:r>
              <a:rPr lang="cy-GB" baseline="0" noProof="1" smtClean="0"/>
              <a:t> bod llesiant y plentyn yn parhau i gael ei ddiogelu a’i hyrwyddo</a:t>
            </a:r>
            <a:endParaRPr lang="cy-GB" noProof="1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y-GB" noProof="1" smtClean="0"/>
              <a:t>Sicrhau</a:t>
            </a:r>
            <a:r>
              <a:rPr lang="cy-GB" baseline="0" noProof="1" smtClean="0"/>
              <a:t> bod y plentyn yn teimlo ei fod yn cael ei gynorthwyo</a:t>
            </a:r>
            <a:r>
              <a:rPr lang="cy-GB" noProof="1" smtClean="0"/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y-GB" noProof="1" smtClean="0"/>
              <a:t>Sicrhau</a:t>
            </a:r>
            <a:r>
              <a:rPr lang="cy-GB" baseline="0" noProof="1" smtClean="0"/>
              <a:t> bod y plentyn yn derbyn unrhyw gyngor neu wybodaeth sydd angen arno</a:t>
            </a:r>
            <a:endParaRPr lang="cy-GB" noProof="1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y-GB" noProof="1" smtClean="0"/>
              <a:t>Trafod</a:t>
            </a:r>
            <a:r>
              <a:rPr lang="cy-GB" baseline="0" noProof="1" smtClean="0"/>
              <a:t> gyda’r plentyn am ei obaith a’i ddyheadau</a:t>
            </a:r>
            <a:endParaRPr lang="cy-GB" noProof="1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y-GB" noProof="1" smtClean="0"/>
              <a:t>Sicrhau</a:t>
            </a:r>
            <a:r>
              <a:rPr lang="cy-GB" baseline="0" noProof="1" smtClean="0"/>
              <a:t> bod y lleoliad yn cyfrannu at gyflawniad o dargedau a chanlyniadau personol</a:t>
            </a:r>
            <a:endParaRPr lang="cy-GB" noProof="1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y-GB" noProof="1" smtClean="0"/>
              <a:t>Dynodi</a:t>
            </a:r>
            <a:r>
              <a:rPr lang="cy-GB" baseline="0" noProof="1" smtClean="0"/>
              <a:t> unrhyw faes lle mae angen cymorth neu wasanaethau ychwanegol ar gyfer y plentyn a gofalwr</a:t>
            </a:r>
            <a:endParaRPr lang="cy-GB" noProof="1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ymweliad fod yn llwyddiannus, mae’n allweddol sicrhau bod perthynas bositif, agored ac onest yn datblygu rhwng y plentyn a’r gweithiwr cymdeithasol, fel bod y plentyn yn cael y cyfle i rannu a bod yn gyfforddus i rannu ei deimladau, ei obeithion ac unrhyw bryder sydd ganddo am ei leoliad, a thrwy hynny yn galluogi i drafod unrhyw anawsterau a sefydlu cymorth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dyletswydd bellach, os na fydd y plentyn yn gwrthwynebu, i benodi ymwelydd annibynnol i ymweld, bod yn gyfaill a chynghori plentyn sy’n derbyn gofal, er enghraifft os nad oes fawr o gysylltiad rhwng y plentyn a’i rieni (riant)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y-GB" sz="1200" noProof="1" smtClean="0"/>
              <a:t>Mae’r Ddeddf yn nodi gofynion tebyg o</a:t>
            </a:r>
            <a:r>
              <a:rPr lang="cy-GB" sz="1200" baseline="0" noProof="1" smtClean="0"/>
              <a:t> ran ymweld a rhoi cyngor a chymorth os bydd yr awdurdod lleol wedi derbyn rhybudd bod plentyn yn cael ei letya mewn sefydliadau iechyd neu addysgol</a:t>
            </a:r>
            <a:r>
              <a:rPr lang="cy-GB" sz="1200" noProof="1" smtClean="0"/>
              <a:t>, </a:t>
            </a:r>
            <a:r>
              <a:rPr lang="cy-GB" sz="1200" baseline="0" noProof="1" smtClean="0"/>
              <a:t>cartref gofal neu ysbyty annibynnol</a:t>
            </a:r>
            <a:r>
              <a:rPr lang="cy-GB" sz="1200" noProof="1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y-GB" sz="1200" kern="1200" noProof="1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905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8477" y="4531272"/>
            <a:ext cx="6480720" cy="5139693"/>
          </a:xfrm>
        </p:spPr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Dylai’r paratoi a’r cynllunio ar gyfer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mwy o annibyniaeth fod yn rhan hanfodol o’r cynllunio yn ystod y cyfnod mae plentyn yn derbyn gofal a heb fod yn gyfyngedig i’r cyfnod pan fydd person yn cyrraedd 16 oed.</a:t>
            </a:r>
          </a:p>
          <a:p>
            <a:pPr marL="228600" indent="-228600">
              <a:buFont typeface="+mj-lt"/>
              <a:buAutoNum type="arabicPeriod"/>
            </a:pPr>
            <a:r>
              <a:rPr lang="cy-GB" noProof="1" smtClean="0"/>
              <a:t>Pan</a:t>
            </a:r>
            <a:r>
              <a:rPr lang="cy-GB" baseline="0" noProof="1" smtClean="0"/>
              <a:t> fydd person yn cyrraedd </a:t>
            </a:r>
            <a:r>
              <a:rPr lang="cy-GB" noProof="1" smtClean="0"/>
              <a:t>16 oed, dylid paratoi</a:t>
            </a:r>
            <a:r>
              <a:rPr lang="cy-GB" baseline="0" noProof="1" smtClean="0"/>
              <a:t> cynllun llwybr, yn ehangu ar a chynnwys y cynllun gofal a chymorth a nodi dyheadau a thargedau personol person </a:t>
            </a:r>
            <a:r>
              <a:rPr lang="cy-GB" baseline="0" noProof="1" smtClean="0"/>
              <a:t>ifanc, </a:t>
            </a:r>
            <a:r>
              <a:rPr lang="cy-GB" baseline="0" noProof="1" smtClean="0"/>
              <a:t>yn ogystal â chamau gweithredu ar gyfer pawb perthnasol i bontio’n llwyddiannus i fod yn oedolyn</a:t>
            </a:r>
            <a:r>
              <a:rPr lang="cy-GB" noProof="1" smtClean="0"/>
              <a:t>.</a:t>
            </a:r>
            <a:endParaRPr lang="cy-GB" sz="1200" kern="1200" baseline="0" noProof="1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y-GB" noProof="1" smtClean="0"/>
              <a:t>Mae’r </a:t>
            </a:r>
            <a:r>
              <a:rPr lang="cy-GB" noProof="1" smtClean="0"/>
              <a:t>Ddeddf </a:t>
            </a:r>
            <a:r>
              <a:rPr lang="cy-GB" noProof="1" smtClean="0"/>
              <a:t>yn diffinio chwe chategori o bobl ifanc</a:t>
            </a:r>
            <a:r>
              <a:rPr lang="cy-GB" baseline="0" noProof="1" smtClean="0"/>
              <a:t> o ran gadael gofal a’r mathau a lefelau cymorth sydd gan awdurdodau lleol ar gyfer pob categori</a:t>
            </a:r>
            <a:r>
              <a:rPr lang="cy-GB" noProof="1" smtClean="0"/>
              <a:t>: </a:t>
            </a:r>
          </a:p>
          <a:p>
            <a:pPr marL="449263" lvl="1" indent="-182563">
              <a:buFont typeface="Arial" panose="020B0604020202020204" pitchFamily="34" charset="0"/>
              <a:buChar char="•"/>
            </a:pPr>
            <a:r>
              <a:rPr lang="cy-GB" b="1" noProof="1" smtClean="0"/>
              <a:t>Categori 1 </a:t>
            </a:r>
            <a:r>
              <a:rPr lang="cy-GB" b="0" noProof="1" smtClean="0"/>
              <a:t>– person</a:t>
            </a:r>
            <a:r>
              <a:rPr lang="cy-GB" b="0" baseline="0" noProof="1" smtClean="0"/>
              <a:t> ifanc oed </a:t>
            </a:r>
            <a:r>
              <a:rPr lang="cy-GB" b="0" baseline="0" noProof="1" smtClean="0"/>
              <a:t>16-17 </a:t>
            </a:r>
            <a:r>
              <a:rPr lang="cy-GB" b="0" baseline="0" noProof="1" smtClean="0"/>
              <a:t>sy’n derbyn </a:t>
            </a:r>
            <a:r>
              <a:rPr lang="cy-GB" b="0" baseline="0" noProof="1" smtClean="0"/>
              <a:t>gofal</a:t>
            </a:r>
            <a:endParaRPr lang="cy-GB" b="0" noProof="1" smtClean="0"/>
          </a:p>
          <a:p>
            <a:pPr marL="449263" lvl="1" indent="-182563">
              <a:buFont typeface="Arial" panose="020B0604020202020204" pitchFamily="34" charset="0"/>
              <a:buChar char="•"/>
            </a:pPr>
            <a:r>
              <a:rPr lang="cy-GB" b="1" noProof="1" smtClean="0"/>
              <a:t>Categori 2 </a:t>
            </a:r>
            <a:r>
              <a:rPr lang="cy-GB" b="0" noProof="1" smtClean="0"/>
              <a:t>–</a:t>
            </a:r>
            <a:r>
              <a:rPr lang="cy-GB" b="0" baseline="0" noProof="1" smtClean="0"/>
              <a:t> person o dan 18 oed sy’n gadael </a:t>
            </a:r>
            <a:r>
              <a:rPr lang="cy-GB" b="0" baseline="0" noProof="1" smtClean="0"/>
              <a:t>gofal</a:t>
            </a:r>
            <a:endParaRPr lang="cy-GB" b="0" baseline="0" noProof="1" smtClean="0"/>
          </a:p>
          <a:p>
            <a:pPr marL="449263" lvl="1" indent="-182563">
              <a:buFont typeface="Arial" panose="020B0604020202020204" pitchFamily="34" charset="0"/>
              <a:buChar char="•"/>
            </a:pPr>
            <a:r>
              <a:rPr lang="cy-GB" b="1" baseline="0" noProof="1" smtClean="0"/>
              <a:t>Categori 3 </a:t>
            </a:r>
            <a:r>
              <a:rPr lang="cy-GB" b="0" baseline="0" noProof="1" smtClean="0"/>
              <a:t>– person 18 oed neu drosodd yn gadael </a:t>
            </a:r>
            <a:r>
              <a:rPr lang="cy-GB" b="0" baseline="0" noProof="1" smtClean="0"/>
              <a:t>gofal</a:t>
            </a:r>
            <a:endParaRPr lang="cy-GB" b="0" baseline="0" noProof="1" smtClean="0"/>
          </a:p>
          <a:p>
            <a:pPr marL="449263" lvl="1" indent="-182563">
              <a:buFont typeface="Arial" panose="020B0604020202020204" pitchFamily="34" charset="0"/>
              <a:buChar char="•"/>
            </a:pPr>
            <a:r>
              <a:rPr lang="cy-GB" b="1" baseline="0" noProof="1" smtClean="0"/>
              <a:t>Categori 4 – </a:t>
            </a:r>
            <a:r>
              <a:rPr lang="cy-GB" b="0" baseline="0" noProof="1" smtClean="0"/>
              <a:t>person ifanc sy’n ail-gysylltu â gofal at ddiben addysg a </a:t>
            </a:r>
            <a:r>
              <a:rPr lang="cy-GB" b="0" baseline="0" noProof="1" smtClean="0"/>
              <a:t>hyfforddiant</a:t>
            </a:r>
            <a:endParaRPr lang="cy-GB" b="0" baseline="0" noProof="1" smtClean="0"/>
          </a:p>
          <a:p>
            <a:pPr marL="449263" lvl="1" indent="-182563">
              <a:buFont typeface="Arial" panose="020B0604020202020204" pitchFamily="34" charset="0"/>
              <a:buChar char="•"/>
            </a:pPr>
            <a:r>
              <a:rPr lang="cy-GB" b="1" baseline="0" noProof="1" smtClean="0"/>
              <a:t>Categori 5 – </a:t>
            </a:r>
            <a:r>
              <a:rPr lang="cy-GB" b="0" baseline="0" noProof="1" smtClean="0"/>
              <a:t>person ifanc a adawodd ofal o dan Orchymyn Gwarcheidiaeth </a:t>
            </a:r>
            <a:r>
              <a:rPr lang="cy-GB" b="0" baseline="0" noProof="1" smtClean="0"/>
              <a:t>Arbennig</a:t>
            </a:r>
            <a:endParaRPr lang="cy-GB" b="0" baseline="0" noProof="1" smtClean="0"/>
          </a:p>
          <a:p>
            <a:pPr marL="449263" lvl="1" indent="-182563">
              <a:buFont typeface="Arial" panose="020B0604020202020204" pitchFamily="34" charset="0"/>
              <a:buChar char="•"/>
            </a:pPr>
            <a:r>
              <a:rPr lang="cy-GB" b="1" baseline="0" noProof="1" smtClean="0"/>
              <a:t>Categori 6 </a:t>
            </a:r>
            <a:r>
              <a:rPr lang="cy-GB" b="0" baseline="0" noProof="1" smtClean="0"/>
              <a:t>– person ifanc nad oedd yn gymwys i’w alw’n un oedd yn gadael </a:t>
            </a:r>
            <a:r>
              <a:rPr lang="cy-GB" b="0" baseline="0" noProof="1" smtClean="0"/>
              <a:t>gofal</a:t>
            </a:r>
            <a:endParaRPr lang="cy-GB" b="0" baseline="0" noProof="1" smtClean="0"/>
          </a:p>
          <a:p>
            <a:pPr marL="228600" indent="-228600">
              <a:buFont typeface="+mj-lt"/>
              <a:buAutoNum type="arabicPeriod"/>
            </a:pP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Rhaid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awdurdodau lleol benodi ymgynghorydd personol ar gyfer pob un sy’n gadael gofal i gynnig cymorth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chyngor, cydlynu cymorth a gwasanaethau ac i gymryd rhan mewn gweithredu ac adolygu cynllun y llwybr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Mae’r 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Ddeddf 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yn cyflwyno dyletswyddau newydd tuag at bobl ifanc mewn gofal maeth sy’n dymuno parhau i fyw gyda’u rhieni maeth ar ôl 18 oed, y cyfeirir at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hyn fel “trefniadau byw ôl 18” yn y Ddeddf.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Cyflwynodd Llywodraeth Cymru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 cynllun “Pan Fydda i’n Barod” (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“When I am Ready”) a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thrwy’r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cynllun hwn cyflenwir dyletswyddau statudol i ddarparu cyngor a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chymorth arall i hwyluso byw ar ôl troi’n 18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Prif amcanion “Pan Fydda i’n Barod” 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yw </a:t>
            </a:r>
            <a:r>
              <a:rPr lang="cy-GB" sz="1200" kern="120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darparu sefydlogrwydd a dilyniant</a:t>
            </a:r>
            <a:r>
              <a:rPr lang="cy-GB" sz="1200" kern="1200" baseline="0" noProof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ar gyfer pobl ifanc gyda gofalwyr y gellir ymddiried ynddyn nhw wrth iddyn nhw baratoi ar gyfer bod yn annibynnol, i wella cyfleoedd bywyd plant sy’n derbyn gofal a darparu cyfleoedd ar eu cyfer i ddewis a rheoli eu bywydau.</a:t>
            </a:r>
            <a:endParaRPr lang="cy-GB" sz="1200" kern="1200" noProof="1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y-GB" b="0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1E050-A66B-4E11-9C20-135C160BC1C9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9772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.png"/><Relationship Id="rId17" Type="http://schemas.openxmlformats.org/officeDocument/2006/relationships/image" Target="../media/image2.pd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19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1296144"/>
          </a:xfrm>
        </p:spPr>
        <p:txBody>
          <a:bodyPr anchor="b"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91666"/>
            <a:ext cx="2144044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 userDrawn="1"/>
        </p:nvCxnSpPr>
        <p:spPr>
          <a:xfrm>
            <a:off x="683568" y="2638500"/>
            <a:ext cx="7776864" cy="0"/>
          </a:xfrm>
          <a:prstGeom prst="line">
            <a:avLst/>
          </a:prstGeom>
          <a:ln>
            <a:solidFill>
              <a:srgbClr val="EF95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CCW LOGO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7"/>
              <a:stretch>
                <a:fillRect/>
              </a:stretch>
            </p:blipFill>
          </mc:Choice>
          <mc:Fallback>
            <p:blipFill>
              <a:blip r:embed="rId18"/>
              <a:stretch>
                <a:fillRect/>
              </a:stretch>
            </p:blipFill>
          </mc:Fallback>
        </mc:AlternateContent>
        <p:spPr>
          <a:xfrm>
            <a:off x="683568" y="404664"/>
            <a:ext cx="2482209" cy="72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2" b="5711"/>
          <a:stretch/>
        </p:blipFill>
        <p:spPr>
          <a:xfrm>
            <a:off x="2224638" y="2780928"/>
            <a:ext cx="4694725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95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2" b="5711"/>
          <a:stretch/>
        </p:blipFill>
        <p:spPr>
          <a:xfrm>
            <a:off x="7596336" y="260768"/>
            <a:ext cx="1408425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128792" cy="998984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rgbClr val="EF952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>
            <a:lvl1pPr>
              <a:buClr>
                <a:srgbClr val="EF9526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EF9526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EF9526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EF9526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EF9526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1880" y="6309320"/>
            <a:ext cx="2133600" cy="365125"/>
          </a:xfrm>
        </p:spPr>
        <p:txBody>
          <a:bodyPr/>
          <a:lstStyle>
            <a:lvl1pPr algn="ctr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59CC62F-30C0-4A15-BEEE-9BC3816535A8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1268760"/>
            <a:ext cx="7128792" cy="0"/>
          </a:xfrm>
          <a:prstGeom prst="line">
            <a:avLst/>
          </a:prstGeom>
          <a:ln>
            <a:solidFill>
              <a:srgbClr val="EF95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090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038600" cy="4525963"/>
          </a:xfrm>
        </p:spPr>
        <p:txBody>
          <a:bodyPr/>
          <a:lstStyle>
            <a:lvl1pPr>
              <a:buClr>
                <a:srgbClr val="EF9526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EF9526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EF9526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EF9526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EF9526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4525963"/>
          </a:xfrm>
        </p:spPr>
        <p:txBody>
          <a:bodyPr/>
          <a:lstStyle>
            <a:lvl1pPr>
              <a:buClr>
                <a:srgbClr val="EF9526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EF9526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EF9526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EF9526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EF9526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1880" y="6309320"/>
            <a:ext cx="2133600" cy="365125"/>
          </a:xfrm>
        </p:spPr>
        <p:txBody>
          <a:bodyPr/>
          <a:lstStyle>
            <a:lvl1pPr algn="ctr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59CC62F-30C0-4A15-BEEE-9BC3816535A8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2" b="5711"/>
          <a:stretch/>
        </p:blipFill>
        <p:spPr>
          <a:xfrm>
            <a:off x="7596336" y="260768"/>
            <a:ext cx="1408425" cy="1080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128792" cy="998984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rgbClr val="EF952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67544" y="1268760"/>
            <a:ext cx="7128792" cy="0"/>
          </a:xfrm>
          <a:prstGeom prst="line">
            <a:avLst/>
          </a:prstGeom>
          <a:ln>
            <a:solidFill>
              <a:srgbClr val="EF95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025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1880" y="6309320"/>
            <a:ext cx="2133600" cy="365125"/>
          </a:xfrm>
        </p:spPr>
        <p:txBody>
          <a:bodyPr/>
          <a:lstStyle>
            <a:lvl1pPr algn="ctr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59CC62F-30C0-4A15-BEEE-9BC3816535A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0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CC62F-30C0-4A15-BEEE-9BC3816535A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9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1.gif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0.gif"/><Relationship Id="rId4" Type="http://schemas.openxmlformats.org/officeDocument/2006/relationships/diagramLayout" Target="../diagrams/layout1.xml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Trosolwg</a:t>
            </a:r>
            <a:r>
              <a:rPr lang="en-GB" dirty="0" smtClean="0"/>
              <a:t> – Plant </a:t>
            </a:r>
            <a:r>
              <a:rPr lang="en-GB" dirty="0" err="1" smtClean="0"/>
              <a:t>sy’n</a:t>
            </a:r>
            <a:r>
              <a:rPr lang="en-GB" dirty="0" smtClean="0"/>
              <a:t> </a:t>
            </a:r>
            <a:r>
              <a:rPr lang="en-GB" dirty="0" err="1" smtClean="0"/>
              <a:t>Derbyn</a:t>
            </a:r>
            <a:r>
              <a:rPr lang="en-GB" dirty="0" smtClean="0"/>
              <a:t> Gofal a </a:t>
            </a:r>
            <a:r>
              <a:rPr lang="en-GB" dirty="0" err="1" smtClean="0"/>
              <a:t>Phlant</a:t>
            </a:r>
            <a:r>
              <a:rPr lang="en-GB" dirty="0" smtClean="0"/>
              <a:t> </a:t>
            </a:r>
            <a:r>
              <a:rPr lang="en-GB" dirty="0" err="1" smtClean="0"/>
              <a:t>sy’n</a:t>
            </a:r>
            <a:r>
              <a:rPr lang="en-GB" dirty="0" smtClean="0"/>
              <a:t> </a:t>
            </a:r>
            <a:r>
              <a:rPr lang="en-GB" dirty="0" err="1" smtClean="0"/>
              <a:t>cael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Lletya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780928"/>
            <a:ext cx="4387520" cy="38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46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Cymorth i rai’n gadael gofal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527449"/>
              </p:ext>
            </p:extLst>
          </p:nvPr>
        </p:nvGraphicFramePr>
        <p:xfrm>
          <a:off x="457200" y="141287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99793"/>
            <a:ext cx="1260000" cy="109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05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Oedolion a phlant yn yr ystâd ddiogeledd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436033"/>
              </p:ext>
            </p:extLst>
          </p:nvPr>
        </p:nvGraphicFramePr>
        <p:xfrm>
          <a:off x="539552" y="1412776"/>
          <a:ext cx="814724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99793"/>
            <a:ext cx="1260000" cy="109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0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Llesiant a dyletswyddau hollgyffredinol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80000" indent="0">
              <a:buNone/>
            </a:pPr>
            <a:endParaRPr lang="en-GB" sz="1100" dirty="0" smtClean="0"/>
          </a:p>
          <a:p>
            <a:pPr marL="2880000" indent="0">
              <a:buNone/>
            </a:pPr>
            <a:r>
              <a:rPr lang="en-GB" dirty="0" err="1" smtClean="0"/>
              <a:t>Hyrwyddo</a:t>
            </a:r>
            <a:r>
              <a:rPr lang="en-GB" dirty="0" smtClean="0"/>
              <a:t> </a:t>
            </a:r>
            <a:r>
              <a:rPr lang="en-GB" dirty="0" err="1" smtClean="0"/>
              <a:t>magwraeth</a:t>
            </a:r>
            <a:r>
              <a:rPr lang="en-GB" dirty="0" smtClean="0"/>
              <a:t> </a:t>
            </a:r>
            <a:r>
              <a:rPr lang="en-GB" dirty="0" err="1" smtClean="0"/>
              <a:t>plentyn</a:t>
            </a:r>
            <a:r>
              <a:rPr lang="en-GB" dirty="0" smtClean="0"/>
              <a:t> </a:t>
            </a:r>
            <a:r>
              <a:rPr lang="en-GB" dirty="0" err="1" smtClean="0"/>
              <a:t>gan</a:t>
            </a:r>
            <a:r>
              <a:rPr lang="en-GB" dirty="0" smtClean="0"/>
              <a:t> </a:t>
            </a:r>
            <a:r>
              <a:rPr lang="en-GB" dirty="0" err="1" smtClean="0"/>
              <a:t>deulu’r</a:t>
            </a:r>
            <a:r>
              <a:rPr lang="en-GB" dirty="0" smtClean="0"/>
              <a:t> </a:t>
            </a:r>
            <a:r>
              <a:rPr lang="en-GB" dirty="0" err="1" smtClean="0"/>
              <a:t>plentyn</a:t>
            </a:r>
            <a:r>
              <a:rPr lang="en-GB" dirty="0" smtClean="0"/>
              <a:t> </a:t>
            </a:r>
            <a:r>
              <a:rPr lang="en-GB" dirty="0" err="1" smtClean="0"/>
              <a:t>lle</a:t>
            </a:r>
            <a:r>
              <a:rPr lang="en-GB" dirty="0" smtClean="0"/>
              <a:t> </a:t>
            </a:r>
            <a:r>
              <a:rPr lang="en-GB" dirty="0" err="1" smtClean="0"/>
              <a:t>bo</a:t>
            </a:r>
            <a:r>
              <a:rPr lang="en-GB" dirty="0" smtClean="0"/>
              <a:t> </a:t>
            </a:r>
            <a:r>
              <a:rPr lang="en-GB" dirty="0" err="1" smtClean="0"/>
              <a:t>hynny’n</a:t>
            </a:r>
            <a:r>
              <a:rPr lang="en-GB" dirty="0" smtClean="0"/>
              <a:t> </a:t>
            </a:r>
            <a:r>
              <a:rPr lang="en-GB" dirty="0" err="1" smtClean="0"/>
              <a:t>bosibl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0885" y="5686896"/>
            <a:ext cx="2133600" cy="365125"/>
          </a:xfrm>
        </p:spPr>
        <p:txBody>
          <a:bodyPr/>
          <a:lstStyle/>
          <a:p>
            <a:fld id="{259CC62F-30C0-4A15-BEEE-9BC3816535A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11172" y="3501008"/>
            <a:ext cx="3052716" cy="26642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5CC9E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CC9E3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5CC9E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CC9E3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5CC9E3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y-GB" sz="2000" dirty="0"/>
              <a:t>Byddwch hefyd angen dilyn y </a:t>
            </a:r>
            <a:r>
              <a:rPr lang="cy-GB" sz="2000" dirty="0" smtClean="0"/>
              <a:t>dyletswyddau </a:t>
            </a:r>
            <a:r>
              <a:rPr lang="cy-GB" sz="2000" dirty="0"/>
              <a:t>hollgyffredinol eraill:</a:t>
            </a:r>
            <a:r>
              <a:rPr lang="en-GB" sz="2000" dirty="0"/>
              <a:t> </a:t>
            </a:r>
          </a:p>
          <a:p>
            <a:pPr>
              <a:buClr>
                <a:srgbClr val="34B555"/>
              </a:buClr>
            </a:pPr>
            <a:r>
              <a:rPr lang="en-GB" sz="2000" dirty="0"/>
              <a:t>Barn, </a:t>
            </a:r>
            <a:r>
              <a:rPr lang="en-GB" sz="2000" dirty="0" err="1"/>
              <a:t>dymuniad</a:t>
            </a:r>
            <a:r>
              <a:rPr lang="en-GB" sz="2000" dirty="0"/>
              <a:t>, </a:t>
            </a:r>
            <a:r>
              <a:rPr lang="en-GB" sz="2000" dirty="0" err="1"/>
              <a:t>teimladau</a:t>
            </a:r>
            <a:endParaRPr lang="en-GB" sz="2000" dirty="0"/>
          </a:p>
          <a:p>
            <a:pPr lvl="0">
              <a:buClr>
                <a:srgbClr val="34B555"/>
              </a:buClr>
            </a:pPr>
            <a:r>
              <a:rPr lang="en-GB" sz="2000" dirty="0" err="1" smtClean="0"/>
              <a:t>Cymryd</a:t>
            </a:r>
            <a:r>
              <a:rPr lang="en-GB" sz="2000" dirty="0" smtClean="0"/>
              <a:t> </a:t>
            </a:r>
            <a:r>
              <a:rPr lang="en-GB" sz="2000" dirty="0" err="1" smtClean="0"/>
              <a:t>Rhan</a:t>
            </a:r>
            <a:endParaRPr lang="en-GB" sz="2000" dirty="0"/>
          </a:p>
          <a:p>
            <a:pPr lvl="0">
              <a:buClr>
                <a:srgbClr val="34B555"/>
              </a:buClr>
            </a:pPr>
            <a:r>
              <a:rPr lang="en-GB" sz="2000" dirty="0" err="1"/>
              <a:t>Urddas</a:t>
            </a:r>
            <a:endParaRPr lang="en-GB" sz="2000" dirty="0"/>
          </a:p>
          <a:p>
            <a:pPr lvl="0">
              <a:buClr>
                <a:srgbClr val="34B555"/>
              </a:buClr>
            </a:pPr>
            <a:r>
              <a:rPr lang="en-GB" sz="2000" dirty="0" err="1"/>
              <a:t>Diwylliant</a:t>
            </a:r>
            <a:r>
              <a:rPr lang="en-GB" sz="20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</p:txBody>
      </p:sp>
      <p:pic>
        <p:nvPicPr>
          <p:cNvPr id="1027" name="Picture 3" title="Llun o grŵp o bl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241989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3131840" y="3501008"/>
            <a:ext cx="5544616" cy="2880320"/>
          </a:xfrm>
          <a:prstGeom prst="wedgeRoundRectCallout">
            <a:avLst/>
          </a:prstGeom>
          <a:solidFill>
            <a:srgbClr val="EF9526"/>
          </a:solidFill>
          <a:ln>
            <a:solidFill>
              <a:srgbClr val="EF95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Rhaid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berson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gweithredu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swyddogaethau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Ddeddf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hon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geisio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hybu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llesiant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unigolyn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gynnwys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datblygiad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corfforol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deallusol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emosiynol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cymdeithasol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ymddygiadol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a’i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les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6156176" y="2636912"/>
            <a:ext cx="2772168" cy="504056"/>
          </a:xfrm>
          <a:prstGeom prst="cloud">
            <a:avLst/>
          </a:prstGeom>
          <a:solidFill>
            <a:srgbClr val="EF9526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Hawliau dynol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99793"/>
            <a:ext cx="1260000" cy="109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77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Plant sy’n derbyn gofal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Prif</a:t>
            </a:r>
            <a:r>
              <a:rPr lang="en-GB" dirty="0" smtClean="0"/>
              <a:t> </a:t>
            </a:r>
            <a:r>
              <a:rPr lang="en-GB" dirty="0" err="1" smtClean="0"/>
              <a:t>ddyletswydd</a:t>
            </a:r>
            <a:r>
              <a:rPr lang="en-GB" dirty="0" smtClean="0"/>
              <a:t> </a:t>
            </a:r>
            <a:r>
              <a:rPr lang="en-GB" dirty="0" err="1" smtClean="0"/>
              <a:t>awdurdod</a:t>
            </a:r>
            <a:r>
              <a:rPr lang="en-GB" dirty="0" smtClean="0"/>
              <a:t> </a:t>
            </a:r>
            <a:r>
              <a:rPr lang="en-GB" dirty="0" err="1"/>
              <a:t>lleol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gofalu</a:t>
            </a:r>
            <a:r>
              <a:rPr lang="en-GB" dirty="0"/>
              <a:t> am </a:t>
            </a:r>
            <a:r>
              <a:rPr lang="en-GB" dirty="0" err="1"/>
              <a:t>unrhyw</a:t>
            </a:r>
            <a:r>
              <a:rPr lang="en-GB" dirty="0"/>
              <a:t> </a:t>
            </a:r>
            <a:r>
              <a:rPr lang="en-GB" dirty="0" err="1" smtClean="0"/>
              <a:t>blentyn</a:t>
            </a:r>
            <a:r>
              <a:rPr lang="en-GB" dirty="0" smtClean="0"/>
              <a:t> (</a:t>
            </a:r>
            <a:r>
              <a:rPr lang="en-GB" dirty="0" err="1" smtClean="0"/>
              <a:t>Adran</a:t>
            </a:r>
            <a:r>
              <a:rPr lang="en-GB" dirty="0" smtClean="0"/>
              <a:t> 78) </a:t>
            </a:r>
            <a:r>
              <a:rPr lang="en-GB" dirty="0" err="1" smtClean="0"/>
              <a:t>yw</a:t>
            </a:r>
            <a:r>
              <a:rPr lang="en-GB" dirty="0" smtClean="0"/>
              <a:t> </a:t>
            </a:r>
            <a:r>
              <a:rPr lang="en-GB" dirty="0" err="1" smtClean="0"/>
              <a:t>bydd</a:t>
            </a:r>
            <a:r>
              <a:rPr lang="en-GB" dirty="0" smtClean="0"/>
              <a:t> </a:t>
            </a:r>
            <a:r>
              <a:rPr lang="en-GB" dirty="0" err="1" smtClean="0"/>
              <a:t>angen</a:t>
            </a:r>
            <a:r>
              <a:rPr lang="en-GB" dirty="0" smtClean="0"/>
              <a:t>:  </a:t>
            </a:r>
            <a:endParaRPr lang="en-GB" dirty="0"/>
          </a:p>
          <a:p>
            <a:pPr marL="541338" lvl="1" indent="-274638">
              <a:buFont typeface="Arial" panose="020B0604020202020204" pitchFamily="34" charset="0"/>
              <a:buChar char="•"/>
            </a:pPr>
            <a:r>
              <a:rPr lang="es-ES" dirty="0" err="1"/>
              <a:t>diogelu</a:t>
            </a:r>
            <a:r>
              <a:rPr lang="es-ES" dirty="0"/>
              <a:t> a </a:t>
            </a:r>
            <a:r>
              <a:rPr lang="es-ES" dirty="0" err="1"/>
              <a:t>hyrwyddo</a:t>
            </a:r>
            <a:r>
              <a:rPr lang="es-ES" dirty="0"/>
              <a:t> </a:t>
            </a:r>
            <a:r>
              <a:rPr lang="es-ES" dirty="0" err="1"/>
              <a:t>llesiant</a:t>
            </a:r>
            <a:r>
              <a:rPr lang="es-ES" dirty="0"/>
              <a:t> y </a:t>
            </a:r>
            <a:r>
              <a:rPr lang="es-ES" dirty="0" err="1" smtClean="0"/>
              <a:t>plentyn</a:t>
            </a:r>
            <a:r>
              <a:rPr lang="en-GB" dirty="0" smtClean="0"/>
              <a:t> </a:t>
            </a:r>
            <a:endParaRPr lang="en-GB" dirty="0"/>
          </a:p>
          <a:p>
            <a:pPr marL="541338" lvl="1" indent="-274638">
              <a:buFont typeface="Arial" panose="020B0604020202020204" pitchFamily="34" charset="0"/>
              <a:buChar char="•"/>
            </a:pPr>
            <a:r>
              <a:rPr lang="en-US" dirty="0" err="1" smtClean="0"/>
              <a:t>defnyddio</a:t>
            </a:r>
            <a:r>
              <a:rPr lang="en-US" dirty="0" smtClean="0"/>
              <a:t> </a:t>
            </a:r>
            <a:r>
              <a:rPr lang="en-US" dirty="0" err="1"/>
              <a:t>gwasanaethau</a:t>
            </a:r>
            <a:r>
              <a:rPr lang="en-US" dirty="0"/>
              <a:t> </a:t>
            </a:r>
            <a:r>
              <a:rPr lang="en-US" dirty="0" err="1"/>
              <a:t>sydd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gael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blant</a:t>
            </a:r>
            <a:r>
              <a:rPr lang="en-US" dirty="0"/>
              <a:t>, y </a:t>
            </a:r>
            <a:r>
              <a:rPr lang="en-US" dirty="0" err="1"/>
              <a:t>mae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rhieni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hunain</a:t>
            </a:r>
            <a:r>
              <a:rPr lang="en-US" dirty="0"/>
              <a:t> </a:t>
            </a:r>
            <a:r>
              <a:rPr lang="en-US" dirty="0" err="1"/>
              <a:t>yn</a:t>
            </a:r>
            <a:r>
              <a:rPr lang="en-US" dirty="0"/>
              <a:t> </a:t>
            </a:r>
            <a:r>
              <a:rPr lang="en-US" dirty="0" err="1"/>
              <a:t>gofalu</a:t>
            </a:r>
            <a:r>
              <a:rPr lang="en-US" dirty="0"/>
              <a:t> </a:t>
            </a:r>
            <a:r>
              <a:rPr lang="en-US" dirty="0" err="1" smtClean="0"/>
              <a:t>amdanyn</a:t>
            </a:r>
            <a:r>
              <a:rPr lang="en-US" dirty="0" smtClean="0"/>
              <a:t> </a:t>
            </a:r>
            <a:r>
              <a:rPr lang="en-US" dirty="0" err="1" smtClean="0"/>
              <a:t>nhw</a:t>
            </a:r>
            <a:r>
              <a:rPr lang="en-US" dirty="0" smtClean="0"/>
              <a:t>, </a:t>
            </a:r>
            <a:r>
              <a:rPr lang="en-US" dirty="0" err="1"/>
              <a:t>mewn</a:t>
            </a:r>
            <a:r>
              <a:rPr lang="en-US" dirty="0"/>
              <a:t> </a:t>
            </a:r>
            <a:r>
              <a:rPr lang="en-US" dirty="0" err="1"/>
              <a:t>modd</a:t>
            </a:r>
            <a:r>
              <a:rPr lang="en-US" dirty="0"/>
              <a:t> </a:t>
            </a:r>
            <a:r>
              <a:rPr lang="en-US" dirty="0" err="1"/>
              <a:t>sy’n</a:t>
            </a:r>
            <a:r>
              <a:rPr lang="en-US" dirty="0"/>
              <a:t> </a:t>
            </a:r>
            <a:r>
              <a:rPr lang="en-US" dirty="0" err="1"/>
              <a:t>ymddangos</a:t>
            </a:r>
            <a:r>
              <a:rPr lang="en-US" dirty="0"/>
              <a:t> </a:t>
            </a:r>
            <a:r>
              <a:rPr lang="en-US" dirty="0" err="1"/>
              <a:t>yn</a:t>
            </a:r>
            <a:r>
              <a:rPr lang="en-US" dirty="0"/>
              <a:t> </a:t>
            </a:r>
            <a:r>
              <a:rPr lang="en-US" dirty="0" err="1"/>
              <a:t>rhesymol</a:t>
            </a:r>
            <a:r>
              <a:rPr lang="en-US" dirty="0"/>
              <a:t> </a:t>
            </a:r>
            <a:r>
              <a:rPr lang="en-US" dirty="0" err="1"/>
              <a:t>i’r</a:t>
            </a:r>
            <a:r>
              <a:rPr lang="en-US" dirty="0"/>
              <a:t> </a:t>
            </a:r>
            <a:r>
              <a:rPr lang="en-US" dirty="0" err="1"/>
              <a:t>awdurdod</a:t>
            </a:r>
            <a:r>
              <a:rPr lang="en-US" dirty="0"/>
              <a:t> </a:t>
            </a:r>
            <a:r>
              <a:rPr lang="en-US" dirty="0" err="1"/>
              <a:t>yn</a:t>
            </a:r>
            <a:r>
              <a:rPr lang="en-US" dirty="0"/>
              <a:t> </a:t>
            </a:r>
            <a:r>
              <a:rPr lang="en-US" dirty="0" err="1"/>
              <a:t>achos</a:t>
            </a:r>
            <a:r>
              <a:rPr lang="en-US" dirty="0"/>
              <a:t> y </a:t>
            </a:r>
            <a:r>
              <a:rPr lang="en-US" dirty="0" err="1" smtClean="0"/>
              <a:t>plentyn</a:t>
            </a:r>
            <a:r>
              <a:rPr lang="en-GB" dirty="0" smtClean="0"/>
              <a:t> </a:t>
            </a:r>
            <a:endParaRPr lang="en-GB" dirty="0"/>
          </a:p>
          <a:p>
            <a:pPr lvl="0"/>
            <a:r>
              <a:rPr lang="en-US" dirty="0" err="1" smtClean="0"/>
              <a:t>Diogelu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hyrwyddo</a:t>
            </a:r>
            <a:r>
              <a:rPr lang="en-US" dirty="0"/>
              <a:t> </a:t>
            </a:r>
            <a:r>
              <a:rPr lang="en-US" dirty="0" err="1"/>
              <a:t>llesiant</a:t>
            </a:r>
            <a:r>
              <a:rPr lang="en-US" dirty="0"/>
              <a:t> </a:t>
            </a:r>
            <a:r>
              <a:rPr lang="en-US" dirty="0" err="1"/>
              <a:t>plentyn</a:t>
            </a:r>
            <a:r>
              <a:rPr lang="en-US" dirty="0"/>
              <a:t> </a:t>
            </a:r>
            <a:r>
              <a:rPr lang="en-US" dirty="0" err="1"/>
              <a:t>sy’n</a:t>
            </a:r>
            <a:r>
              <a:rPr lang="en-US" dirty="0"/>
              <a:t> </a:t>
            </a:r>
            <a:r>
              <a:rPr lang="en-US" dirty="0" err="1"/>
              <a:t>derbyn</a:t>
            </a:r>
            <a:r>
              <a:rPr lang="en-US" dirty="0"/>
              <a:t> </a:t>
            </a:r>
            <a:r>
              <a:rPr lang="en-US" dirty="0" err="1"/>
              <a:t>gofal</a:t>
            </a:r>
            <a:r>
              <a:rPr lang="en-US" dirty="0"/>
              <a:t> </a:t>
            </a:r>
            <a:r>
              <a:rPr lang="en-US" dirty="0" err="1" smtClean="0"/>
              <a:t>ganddyn</a:t>
            </a:r>
            <a:r>
              <a:rPr lang="en-US" dirty="0" smtClean="0"/>
              <a:t> </a:t>
            </a:r>
            <a:r>
              <a:rPr lang="en-US" dirty="0" err="1" smtClean="0"/>
              <a:t>nhw</a:t>
            </a:r>
            <a:r>
              <a:rPr lang="en-US" dirty="0" smtClean="0"/>
              <a:t>, </a:t>
            </a:r>
            <a:r>
              <a:rPr lang="en-US" dirty="0" err="1"/>
              <a:t>yn</a:t>
            </a:r>
            <a:r>
              <a:rPr lang="en-US" dirty="0"/>
              <a:t> </a:t>
            </a:r>
            <a:r>
              <a:rPr lang="en-US" dirty="0" err="1" smtClean="0"/>
              <a:t>cynnwys</a:t>
            </a:r>
            <a:r>
              <a:rPr lang="en-US" dirty="0" smtClean="0"/>
              <a:t> </a:t>
            </a:r>
            <a:r>
              <a:rPr lang="en-US" dirty="0" err="1" smtClean="0"/>
              <a:t>hyrwyddo</a:t>
            </a:r>
            <a:r>
              <a:rPr lang="en-US" dirty="0" smtClean="0"/>
              <a:t> </a:t>
            </a:r>
            <a:r>
              <a:rPr lang="en-US" dirty="0" err="1"/>
              <a:t>cyrhaeddiad</a:t>
            </a:r>
            <a:r>
              <a:rPr lang="en-US" dirty="0"/>
              <a:t> </a:t>
            </a:r>
            <a:r>
              <a:rPr lang="en-US" dirty="0" err="1"/>
              <a:t>addysgol</a:t>
            </a:r>
            <a:r>
              <a:rPr lang="en-US" dirty="0"/>
              <a:t> y </a:t>
            </a:r>
            <a:r>
              <a:rPr lang="en-US" dirty="0" err="1" smtClean="0"/>
              <a:t>plentyn</a:t>
            </a:r>
            <a:r>
              <a:rPr lang="en-US" dirty="0" smtClean="0"/>
              <a:t> a </a:t>
            </a:r>
            <a:r>
              <a:rPr lang="en-US" dirty="0" err="1" smtClean="0"/>
              <a:t>hefyd</a:t>
            </a:r>
            <a:r>
              <a:rPr lang="en-US" dirty="0" smtClean="0"/>
              <a:t> </a:t>
            </a:r>
            <a:r>
              <a:rPr lang="en-US" dirty="0" err="1" smtClean="0"/>
              <a:t>asesu</a:t>
            </a:r>
            <a:r>
              <a:rPr lang="en-US" dirty="0"/>
              <a:t>, o </a:t>
            </a:r>
            <a:r>
              <a:rPr lang="en-US" dirty="0" err="1"/>
              <a:t>bryd</a:t>
            </a:r>
            <a:r>
              <a:rPr lang="en-US" dirty="0"/>
              <a:t> </a:t>
            </a:r>
            <a:r>
              <a:rPr lang="en-US" dirty="0" err="1"/>
              <a:t>i’w</a:t>
            </a:r>
            <a:r>
              <a:rPr lang="en-US" dirty="0"/>
              <a:t> </a:t>
            </a:r>
            <a:r>
              <a:rPr lang="en-US" dirty="0" err="1"/>
              <a:t>gilydd</a:t>
            </a:r>
            <a:r>
              <a:rPr lang="en-US" dirty="0"/>
              <a:t>, a </a:t>
            </a:r>
            <a:r>
              <a:rPr lang="en-US" dirty="0" err="1"/>
              <a:t>oes</a:t>
            </a:r>
            <a:r>
              <a:rPr lang="en-US" dirty="0"/>
              <a:t> </a:t>
            </a:r>
            <a:r>
              <a:rPr lang="en-US" dirty="0" err="1"/>
              <a:t>gan</a:t>
            </a:r>
            <a:r>
              <a:rPr lang="en-US" dirty="0"/>
              <a:t> y </a:t>
            </a:r>
            <a:r>
              <a:rPr lang="en-US" dirty="0" err="1"/>
              <a:t>plentyn</a:t>
            </a:r>
            <a:r>
              <a:rPr lang="en-US" dirty="0"/>
              <a:t> </a:t>
            </a:r>
            <a:r>
              <a:rPr lang="en-US" dirty="0" err="1"/>
              <a:t>anghenion</a:t>
            </a:r>
            <a:r>
              <a:rPr lang="en-US" dirty="0"/>
              <a:t> am </a:t>
            </a:r>
            <a:r>
              <a:rPr lang="en-US" dirty="0" err="1"/>
              <a:t>ofal</a:t>
            </a:r>
            <a:r>
              <a:rPr lang="en-US" dirty="0"/>
              <a:t> a </a:t>
            </a:r>
            <a:r>
              <a:rPr lang="en-US" dirty="0" err="1" smtClean="0"/>
              <a:t>chymorth</a:t>
            </a:r>
            <a:r>
              <a:rPr lang="en-US" dirty="0" smtClean="0"/>
              <a:t> ac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ddiwallu’r</a:t>
            </a:r>
            <a:r>
              <a:rPr lang="en-US" dirty="0" smtClean="0"/>
              <a:t> </a:t>
            </a:r>
            <a:r>
              <a:rPr lang="en-US" dirty="0" err="1" smtClean="0"/>
              <a:t>anghenion</a:t>
            </a:r>
            <a:r>
              <a:rPr lang="en-US" dirty="0" smtClean="0"/>
              <a:t> </a:t>
            </a:r>
            <a:r>
              <a:rPr lang="en-US" dirty="0" err="1" smtClean="0"/>
              <a:t>hynny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99793"/>
            <a:ext cx="1260000" cy="109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59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Cynllunio</a:t>
            </a:r>
            <a:r>
              <a:rPr lang="en-GB" dirty="0" smtClean="0"/>
              <a:t> ac </a:t>
            </a:r>
            <a:r>
              <a:rPr lang="en-GB" dirty="0" err="1" smtClean="0"/>
              <a:t>adolygu</a:t>
            </a:r>
            <a:r>
              <a:rPr lang="en-GB" dirty="0" smtClean="0"/>
              <a:t> </a:t>
            </a:r>
            <a:r>
              <a:rPr lang="en-GB" dirty="0" err="1" smtClean="0"/>
              <a:t>gofal</a:t>
            </a:r>
            <a:r>
              <a:rPr lang="en-GB" dirty="0" smtClean="0"/>
              <a:t> a </a:t>
            </a:r>
            <a:r>
              <a:rPr lang="en-GB" dirty="0" err="1" smtClean="0"/>
              <a:t>chymorth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blant</a:t>
            </a:r>
            <a:r>
              <a:rPr lang="en-GB" dirty="0" smtClean="0"/>
              <a:t> </a:t>
            </a:r>
            <a:r>
              <a:rPr lang="en-GB" dirty="0" err="1" smtClean="0"/>
              <a:t>sy’n</a:t>
            </a:r>
            <a:r>
              <a:rPr lang="en-GB" dirty="0" smtClean="0"/>
              <a:t> </a:t>
            </a:r>
            <a:r>
              <a:rPr lang="en-GB" dirty="0" err="1" smtClean="0"/>
              <a:t>derbyn</a:t>
            </a:r>
            <a:r>
              <a:rPr lang="en-GB" dirty="0" smtClean="0"/>
              <a:t> </a:t>
            </a:r>
            <a:r>
              <a:rPr lang="en-GB" dirty="0" err="1" smtClean="0"/>
              <a:t>gofal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917376"/>
              </p:ext>
            </p:extLst>
          </p:nvPr>
        </p:nvGraphicFramePr>
        <p:xfrm>
          <a:off x="438944" y="1640114"/>
          <a:ext cx="8280920" cy="4813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49498" y="4548700"/>
            <a:ext cx="2133600" cy="365125"/>
          </a:xfrm>
        </p:spPr>
        <p:txBody>
          <a:bodyPr/>
          <a:lstStyle/>
          <a:p>
            <a:fld id="{259CC62F-30C0-4A15-BEEE-9BC3816535A8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2052" name="Picture 4" title="Asesiad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49" y="2103089"/>
            <a:ext cx="1296145" cy="118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title="Adolygiad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750" y="2167434"/>
            <a:ext cx="925384" cy="104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title="Cynllun Gofal a Chymorth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560" y="2250542"/>
            <a:ext cx="914380" cy="91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title="Cynllun Llwybr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167478"/>
            <a:ext cx="946788" cy="106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99793"/>
            <a:ext cx="1260000" cy="109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02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Y cynllun gofal a chymorth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046263"/>
              </p:ext>
            </p:extLst>
          </p:nvPr>
        </p:nvGraphicFramePr>
        <p:xfrm>
          <a:off x="457200" y="1412875"/>
          <a:ext cx="8219256" cy="4824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02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Eiriolaeth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Oval Callout 4"/>
          <p:cNvSpPr/>
          <p:nvPr/>
        </p:nvSpPr>
        <p:spPr>
          <a:xfrm>
            <a:off x="1128404" y="1484784"/>
            <a:ext cx="6827972" cy="4176464"/>
          </a:xfrm>
          <a:prstGeom prst="wedgeEllipseCallout">
            <a:avLst/>
          </a:prstGeom>
          <a:solidFill>
            <a:srgbClr val="EF95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smtClean="0">
                <a:latin typeface="Arial" panose="020B0604020202020204" pitchFamily="34" charset="0"/>
                <a:cs typeface="Arial" panose="020B0604020202020204" pitchFamily="34" charset="0"/>
              </a:rPr>
              <a:t>Mae hawl gan blant a phobl ifanc sy’n derbyn gofal i gael eu cynorthwyo i fynegi eu hangenion, barn a dymuniadau a gallu bod yn rhan gyflawn o’r broses asesu a chynllunio ac yn y penderfyniadau sy’n effeithio arnyn nhw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99793"/>
            <a:ext cx="1260000" cy="109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13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168389"/>
              </p:ext>
            </p:extLst>
          </p:nvPr>
        </p:nvGraphicFramePr>
        <p:xfrm>
          <a:off x="457200" y="1412875"/>
          <a:ext cx="8229600" cy="4824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637F-0A92-41AC-B32A-39A1A8CDA31C}" type="slidenum">
              <a:rPr lang="en-GB" smtClean="0"/>
              <a:t>6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Lleoliad</a:t>
            </a:r>
            <a:endParaRPr lang="en-GB" dirty="0"/>
          </a:p>
        </p:txBody>
      </p:sp>
      <p:pic>
        <p:nvPicPr>
          <p:cNvPr id="5129" name="Picture 9" title="Silwét (amlinell o bobl)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1" y="4797152"/>
            <a:ext cx="1686517" cy="1296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99793"/>
            <a:ext cx="1260000" cy="109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66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Ymweld</a:t>
            </a:r>
            <a:r>
              <a:rPr lang="en-GB" dirty="0" smtClean="0"/>
              <a:t> </a:t>
            </a:r>
            <a:r>
              <a:rPr lang="cy-GB" dirty="0" smtClean="0"/>
              <a:t>â phlant sy’n derbyn gofal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y-GB" dirty="0" smtClean="0"/>
              <a:t>Rhaid ymweld â phlant sy’n derbyn gofal i sicrhau:  </a:t>
            </a:r>
          </a:p>
          <a:p>
            <a:pPr lvl="1"/>
            <a:r>
              <a:rPr lang="cy-GB" dirty="0" smtClean="0"/>
              <a:t>bod eu llesiant yn parhau i gael ei ddiogelu a’i hyrwyddo </a:t>
            </a:r>
          </a:p>
          <a:p>
            <a:pPr lvl="1"/>
            <a:r>
              <a:rPr lang="cy-GB" dirty="0" smtClean="0"/>
              <a:t>eu bod yn teimlo eu bod yn cael eu cynorthwyo </a:t>
            </a:r>
          </a:p>
          <a:p>
            <a:pPr lvl="1"/>
            <a:r>
              <a:rPr lang="cy-GB" dirty="0" smtClean="0"/>
              <a:t>eu bod yn derbyn cyngor neu wybodaeth os oes ei angen</a:t>
            </a:r>
          </a:p>
          <a:p>
            <a:pPr lvl="1"/>
            <a:r>
              <a:rPr lang="cy-GB" dirty="0" smtClean="0"/>
              <a:t>bydd trafodaeth gyda nhw am eu gobeithion a’u dyheadau </a:t>
            </a:r>
          </a:p>
          <a:p>
            <a:pPr lvl="1"/>
            <a:r>
              <a:rPr lang="cy-GB" dirty="0" smtClean="0"/>
              <a:t>bod eu nodau a chanlyniadau personol yn cael eu cyflawni</a:t>
            </a:r>
          </a:p>
          <a:p>
            <a:pPr lvl="1"/>
            <a:r>
              <a:rPr lang="cy-GB" dirty="0" smtClean="0"/>
              <a:t>y gellir canfod os oes angen cymorth neu wasanaeth ychwanegol arnyn nhw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1800" dirty="0" smtClean="0"/>
              <a:t> </a:t>
            </a:r>
          </a:p>
          <a:p>
            <a:pPr algn="ctr"/>
            <a:endParaRPr lang="en-GB" sz="1800" dirty="0" smtClean="0"/>
          </a:p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755576" y="4869160"/>
            <a:ext cx="7560840" cy="792088"/>
          </a:xfrm>
          <a:prstGeom prst="roundRect">
            <a:avLst/>
          </a:prstGeom>
          <a:solidFill>
            <a:srgbClr val="EF9526"/>
          </a:solidFill>
          <a:ln>
            <a:solidFill>
              <a:srgbClr val="EF95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/>
          </a:p>
          <a:p>
            <a:pPr algn="ctr"/>
            <a:r>
              <a:rPr lang="cy-GB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Dyletswydd i benodi ymwelydd annibynnol i ddiwallu anghenion y plentyn</a:t>
            </a:r>
          </a:p>
          <a:p>
            <a:pPr algn="ctr"/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99793"/>
            <a:ext cx="1260000" cy="109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16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Cyfrifoldebau gadael gofal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cy-GB" dirty="0" smtClean="0"/>
              <a:t>Paratoi ar gyfer bod yn oedolyn ac annibyniaeth cynyddol </a:t>
            </a:r>
          </a:p>
          <a:p>
            <a:r>
              <a:rPr lang="cy-GB" dirty="0" smtClean="0"/>
              <a:t>Gofyniad am gynllun llwybr ar ôl cyrraedd 16 oed </a:t>
            </a:r>
          </a:p>
          <a:p>
            <a:r>
              <a:rPr lang="cy-GB" dirty="0" smtClean="0"/>
              <a:t>Chwe chategori o bobl ifanc</a:t>
            </a:r>
          </a:p>
          <a:p>
            <a:r>
              <a:rPr lang="cy-GB" dirty="0" smtClean="0"/>
              <a:t>Penodi Cynghorydd Personol (PA)</a:t>
            </a:r>
          </a:p>
          <a:p>
            <a:r>
              <a:rPr lang="cy-GB" dirty="0" smtClean="0"/>
              <a:t>Adolygu’r cynllun llwybr</a:t>
            </a:r>
          </a:p>
          <a:p>
            <a:r>
              <a:rPr lang="cy-GB" dirty="0" smtClean="0"/>
              <a:t>Cadw mewn cysylltiad</a:t>
            </a:r>
          </a:p>
          <a:p>
            <a:r>
              <a:rPr lang="cy-GB" dirty="0" smtClean="0"/>
              <a:t>Mynediad i eiriolaeth annibynnol</a:t>
            </a:r>
          </a:p>
          <a:p>
            <a:r>
              <a:rPr lang="cy-GB" dirty="0" smtClean="0"/>
              <a:t>Dylestwyddau newydd i gynorthwyo trefniadau byw ar ôl 18 oed (Cynllun ‘Pan Fydda i’n Barod’)</a:t>
            </a:r>
            <a:endParaRPr lang="cy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C62F-30C0-4A15-BEEE-9BC3816535A8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6146" name="Picture 2" title="Llun yn cynrychioli pobl yn tyfu i fyny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9000" contras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036087"/>
            <a:ext cx="2235558" cy="172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99793"/>
            <a:ext cx="1260000" cy="109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31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4803</TotalTime>
  <Words>4293</Words>
  <Application>Microsoft Office PowerPoint</Application>
  <PresentationFormat>On-screen Show (4:3)</PresentationFormat>
  <Paragraphs>223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Trosolwg – Plant sy’n Derbyn Gofal a Phlant sy’n cael eu Lletya</vt:lpstr>
      <vt:lpstr>Llesiant a dyletswyddau hollgyffredinol</vt:lpstr>
      <vt:lpstr>Plant sy’n derbyn gofal</vt:lpstr>
      <vt:lpstr>Cynllunio ac adolygu gofal a chymorth i blant sy’n derbyn gofal</vt:lpstr>
      <vt:lpstr>Y cynllun gofal a chymorth</vt:lpstr>
      <vt:lpstr>Eiriolaeth</vt:lpstr>
      <vt:lpstr>Lleoliad</vt:lpstr>
      <vt:lpstr>Ymweld â phlant sy’n derbyn gofal</vt:lpstr>
      <vt:lpstr>Cyfrifoldebau gadael gofal</vt:lpstr>
      <vt:lpstr>Cymorth i rai’n gadael gofal</vt:lpstr>
      <vt:lpstr>Oedolion a phlant yn yr ystâd ddiogeledd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Richardson</dc:creator>
  <cp:lastModifiedBy>Bethan Price</cp:lastModifiedBy>
  <cp:revision>293</cp:revision>
  <cp:lastPrinted>2015-11-16T09:52:02Z</cp:lastPrinted>
  <dcterms:created xsi:type="dcterms:W3CDTF">2015-08-12T16:30:18Z</dcterms:created>
  <dcterms:modified xsi:type="dcterms:W3CDTF">2015-12-23T10:23:25Z</dcterms:modified>
</cp:coreProperties>
</file>