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7" r:id="rId4"/>
    <p:sldId id="307" r:id="rId5"/>
    <p:sldId id="266" r:id="rId6"/>
    <p:sldId id="269" r:id="rId7"/>
    <p:sldId id="305" r:id="rId8"/>
    <p:sldId id="260" r:id="rId9"/>
    <p:sldId id="273" r:id="rId10"/>
    <p:sldId id="274" r:id="rId11"/>
    <p:sldId id="275" r:id="rId12"/>
    <p:sldId id="288" r:id="rId13"/>
    <p:sldId id="303" r:id="rId14"/>
    <p:sldId id="270" r:id="rId15"/>
    <p:sldId id="277" r:id="rId16"/>
    <p:sldId id="278" r:id="rId17"/>
    <p:sldId id="282" r:id="rId18"/>
    <p:sldId id="289" r:id="rId19"/>
    <p:sldId id="283" r:id="rId20"/>
    <p:sldId id="284" r:id="rId21"/>
    <p:sldId id="272" r:id="rId22"/>
    <p:sldId id="271" r:id="rId23"/>
    <p:sldId id="294" r:id="rId24"/>
    <p:sldId id="300" r:id="rId25"/>
    <p:sldId id="296" r:id="rId26"/>
    <p:sldId id="301" r:id="rId27"/>
    <p:sldId id="291" r:id="rId28"/>
    <p:sldId id="295" r:id="rId29"/>
    <p:sldId id="302" r:id="rId30"/>
    <p:sldId id="292" r:id="rId31"/>
    <p:sldId id="293" r:id="rId32"/>
    <p:sldId id="285" r:id="rId33"/>
    <p:sldId id="287" r:id="rId34"/>
    <p:sldId id="306" r:id="rId35"/>
    <p:sldId id="286" r:id="rId36"/>
    <p:sldId id="299" r:id="rId37"/>
    <p:sldId id="298" r:id="rId38"/>
    <p:sldId id="264" r:id="rId39"/>
    <p:sldId id="268" r:id="rId40"/>
    <p:sldId id="263" r:id="rId41"/>
    <p:sldId id="262" r:id="rId4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ile " initials="C" lastIdx="2" clrIdx="0"/>
  <p:cmAuthor id="1" name="VTCC" initials="V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526"/>
    <a:srgbClr val="F79646"/>
    <a:srgbClr val="85C441"/>
    <a:srgbClr val="ED1E87"/>
    <a:srgbClr val="FF00A0"/>
    <a:srgbClr val="34B555"/>
    <a:srgbClr val="5CC9E3"/>
    <a:srgbClr val="FF9900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86565" autoAdjust="0"/>
  </p:normalViewPr>
  <p:slideViewPr>
    <p:cSldViewPr>
      <p:cViewPr>
        <p:scale>
          <a:sx n="60" d="100"/>
          <a:sy n="60" d="100"/>
        </p:scale>
        <p:origin x="-58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B3F19-0587-4874-970F-0CEB44E0455C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3276124-9EFE-483C-903E-C30DB5FDA3DA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. Cyflwyniad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C3C2A-6A08-41E8-9E79-7D93D567AA6E}" type="parTrans" cxnId="{A28AF0BF-A965-4BBD-B4F8-82F83B4548D1}">
      <dgm:prSet/>
      <dgm:spPr/>
      <dgm:t>
        <a:bodyPr/>
        <a:lstStyle/>
        <a:p>
          <a:endParaRPr lang="en-GB"/>
        </a:p>
      </dgm:t>
    </dgm:pt>
    <dgm:pt modelId="{54E0158C-ED9A-44F7-BCA6-A04B881A03AF}" type="sibTrans" cxnId="{A28AF0BF-A965-4BBD-B4F8-82F83B4548D1}">
      <dgm:prSet/>
      <dgm:spPr/>
      <dgm:t>
        <a:bodyPr/>
        <a:lstStyle/>
        <a:p>
          <a:endParaRPr lang="en-GB"/>
        </a:p>
      </dgm:t>
    </dgm:pt>
    <dgm:pt modelId="{9896BB57-DEB9-4B9D-AE91-2D5DB4645A76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. Swyddogaethau Cyffredinol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B7A06-1D83-432E-9DBF-8E9701F2AEF2}" type="parTrans" cxnId="{6381ACFE-8324-4C4B-B470-19D76B60BF14}">
      <dgm:prSet/>
      <dgm:spPr/>
      <dgm:t>
        <a:bodyPr/>
        <a:lstStyle/>
        <a:p>
          <a:endParaRPr lang="en-GB"/>
        </a:p>
      </dgm:t>
    </dgm:pt>
    <dgm:pt modelId="{4B071273-5769-4CF9-9205-9AF0CEAE28A3}" type="sibTrans" cxnId="{6381ACFE-8324-4C4B-B470-19D76B60BF14}">
      <dgm:prSet/>
      <dgm:spPr/>
      <dgm:t>
        <a:bodyPr/>
        <a:lstStyle/>
        <a:p>
          <a:endParaRPr lang="en-GB"/>
        </a:p>
      </dgm:t>
    </dgm:pt>
    <dgm:pt modelId="{61495EE5-7F5D-4AEE-93D6-21D394246097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19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GB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Asesu</a:t>
          </a:r>
          <a:r>
            <a:rPr lang="en-GB" sz="19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r>
            <a:rPr lang="en-GB" sz="19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Unigolion</a:t>
          </a:r>
          <a:endParaRPr lang="en-GB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DA626-57A7-4310-A00B-933689C6DD27}" type="parTrans" cxnId="{64CAD8A4-82BC-4800-95E2-649458EFC269}">
      <dgm:prSet/>
      <dgm:spPr/>
      <dgm:t>
        <a:bodyPr/>
        <a:lstStyle/>
        <a:p>
          <a:endParaRPr lang="en-GB"/>
        </a:p>
      </dgm:t>
    </dgm:pt>
    <dgm:pt modelId="{20948665-1591-48E6-A530-FF500762D1A5}" type="sibTrans" cxnId="{64CAD8A4-82BC-4800-95E2-649458EFC269}">
      <dgm:prSet/>
      <dgm:spPr/>
      <dgm:t>
        <a:bodyPr/>
        <a:lstStyle/>
        <a:p>
          <a:endParaRPr lang="en-GB"/>
        </a:p>
      </dgm:t>
    </dgm:pt>
    <dgm:pt modelId="{4F38AEA4-6D98-40F9-A924-F4DCB57F9412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Diwallu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Anghenion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AE1E4-AF3E-4D76-8AD9-B074783E1F59}" type="parTrans" cxnId="{FB0B10A7-77E2-4FED-AE86-8362ABB51DAD}">
      <dgm:prSet/>
      <dgm:spPr/>
      <dgm:t>
        <a:bodyPr/>
        <a:lstStyle/>
        <a:p>
          <a:endParaRPr lang="en-GB"/>
        </a:p>
      </dgm:t>
    </dgm:pt>
    <dgm:pt modelId="{6EDC90CD-57B5-45C4-8C5B-58FB39AE4E37}" type="sibTrans" cxnId="{FB0B10A7-77E2-4FED-AE86-8362ABB51DAD}">
      <dgm:prSet/>
      <dgm:spPr/>
      <dgm:t>
        <a:bodyPr/>
        <a:lstStyle/>
        <a:p>
          <a:endParaRPr lang="en-GB"/>
        </a:p>
      </dgm:t>
    </dgm:pt>
    <dgm:pt modelId="{7D821CA3-D3E3-48F1-82B9-01DE661ACD43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5. Codi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Ffioedd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Asesiadau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Ariannol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793B0-5D11-4FA2-98F4-CBA80AF1C47C}" type="parTrans" cxnId="{EAAE2A83-ED48-4FDB-9D94-EC4C67EF8186}">
      <dgm:prSet/>
      <dgm:spPr/>
      <dgm:t>
        <a:bodyPr/>
        <a:lstStyle/>
        <a:p>
          <a:endParaRPr lang="en-GB"/>
        </a:p>
      </dgm:t>
    </dgm:pt>
    <dgm:pt modelId="{91AE2D4D-9D28-4034-AB3B-9FA98EA79C20}" type="sibTrans" cxnId="{EAAE2A83-ED48-4FDB-9D94-EC4C67EF8186}">
      <dgm:prSet/>
      <dgm:spPr/>
      <dgm:t>
        <a:bodyPr/>
        <a:lstStyle/>
        <a:p>
          <a:endParaRPr lang="en-GB"/>
        </a:p>
      </dgm:t>
    </dgm:pt>
    <dgm:pt modelId="{E71EDD43-8776-4725-8DC7-D4AE3465C91E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6. Plant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Derbyn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Gofal a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Phlant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cael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Lletya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B1909-95A0-4D89-9C79-9AE3243DD1B3}" type="parTrans" cxnId="{3B5A7270-C7B2-4384-BE70-07BC29D47E71}">
      <dgm:prSet/>
      <dgm:spPr/>
      <dgm:t>
        <a:bodyPr/>
        <a:lstStyle/>
        <a:p>
          <a:endParaRPr lang="en-GB"/>
        </a:p>
      </dgm:t>
    </dgm:pt>
    <dgm:pt modelId="{99760CF1-FE16-4077-B535-84E76C3EECC6}" type="sibTrans" cxnId="{3B5A7270-C7B2-4384-BE70-07BC29D47E71}">
      <dgm:prSet/>
      <dgm:spPr/>
      <dgm:t>
        <a:bodyPr/>
        <a:lstStyle/>
        <a:p>
          <a:endParaRPr lang="en-GB"/>
        </a:p>
      </dgm:t>
    </dgm:pt>
    <dgm:pt modelId="{17D4B281-B72A-4C6C-9824-6DF9D528F4C4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. Diogelu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BFE76-90BC-44CB-A7B5-E03F8B7BDA8A}" type="parTrans" cxnId="{6FCE7E39-CCDC-4043-BF04-5DFEA926AABB}">
      <dgm:prSet/>
      <dgm:spPr/>
      <dgm:t>
        <a:bodyPr/>
        <a:lstStyle/>
        <a:p>
          <a:endParaRPr lang="en-GB"/>
        </a:p>
      </dgm:t>
    </dgm:pt>
    <dgm:pt modelId="{0D753CAB-A7ED-462E-BD93-DFEEA0CB272B}" type="sibTrans" cxnId="{6FCE7E39-CCDC-4043-BF04-5DFEA926AABB}">
      <dgm:prSet/>
      <dgm:spPr/>
      <dgm:t>
        <a:bodyPr/>
        <a:lstStyle/>
        <a:p>
          <a:endParaRPr lang="en-GB"/>
        </a:p>
      </dgm:t>
    </dgm:pt>
    <dgm:pt modelId="{8C706B17-2C8F-42B6-B343-9610D8C3E049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. Swyddogaethau Gwasanaethau Cymdeithasol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19A27-D37B-4A77-9E4D-2103F49B7F27}" type="parTrans" cxnId="{94BABD27-73E8-4676-A2CF-BAD3ED122F16}">
      <dgm:prSet/>
      <dgm:spPr/>
      <dgm:t>
        <a:bodyPr/>
        <a:lstStyle/>
        <a:p>
          <a:endParaRPr lang="en-GB"/>
        </a:p>
      </dgm:t>
    </dgm:pt>
    <dgm:pt modelId="{4134812D-B327-4A97-A9AF-AC5193E2B63A}" type="sibTrans" cxnId="{94BABD27-73E8-4676-A2CF-BAD3ED122F16}">
      <dgm:prSet/>
      <dgm:spPr/>
      <dgm:t>
        <a:bodyPr/>
        <a:lstStyle/>
        <a:p>
          <a:endParaRPr lang="en-GB"/>
        </a:p>
      </dgm:t>
    </dgm:pt>
    <dgm:pt modelId="{85DD9F60-FB30-4B6F-A0D1-2927360DCE9F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9.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Cydweithrediad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Phartneriaeth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9BB0F-ED0D-4634-A5E9-83F4859EEFC9}" type="parTrans" cxnId="{EC674F56-3762-4BE7-A57D-C15E94010736}">
      <dgm:prSet/>
      <dgm:spPr/>
      <dgm:t>
        <a:bodyPr/>
        <a:lstStyle/>
        <a:p>
          <a:endParaRPr lang="en-GB"/>
        </a:p>
      </dgm:t>
    </dgm:pt>
    <dgm:pt modelId="{0E3CA167-FA3F-4051-8FAF-697A4EE88365}" type="sibTrans" cxnId="{EC674F56-3762-4BE7-A57D-C15E94010736}">
      <dgm:prSet/>
      <dgm:spPr/>
      <dgm:t>
        <a:bodyPr/>
        <a:lstStyle/>
        <a:p>
          <a:endParaRPr lang="en-GB"/>
        </a:p>
      </dgm:t>
    </dgm:pt>
    <dgm:pt modelId="{68F66413-C26D-49D4-98C0-DDB2B232309D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10.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Cwynion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ac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Eiriolaeth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7030A-F61C-46BB-A570-87E9CB40E98A}" type="parTrans" cxnId="{78106BC2-A27F-4E98-BCEB-9CBC1AA7A3F8}">
      <dgm:prSet/>
      <dgm:spPr/>
      <dgm:t>
        <a:bodyPr/>
        <a:lstStyle/>
        <a:p>
          <a:endParaRPr lang="en-GB"/>
        </a:p>
      </dgm:t>
    </dgm:pt>
    <dgm:pt modelId="{CEF85D61-D9F4-4B83-B297-9373B176238D}" type="sibTrans" cxnId="{78106BC2-A27F-4E98-BCEB-9CBC1AA7A3F8}">
      <dgm:prSet/>
      <dgm:spPr/>
      <dgm:t>
        <a:bodyPr/>
        <a:lstStyle/>
        <a:p>
          <a:endParaRPr lang="en-GB"/>
        </a:p>
      </dgm:t>
    </dgm:pt>
    <dgm:pt modelId="{CDECA827-B4C9-459A-AFD4-FF57DB214825}">
      <dgm:prSet phldrT="[Text]"/>
      <dgm:spPr>
        <a:solidFill>
          <a:srgbClr val="EF9526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11.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Amrywiol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Chyffredinol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30FAE-55C1-47E9-95CF-B3D6D32C564E}" type="parTrans" cxnId="{F3E5D14D-BAB6-4B88-B316-2E27B0B7DB24}">
      <dgm:prSet/>
      <dgm:spPr/>
      <dgm:t>
        <a:bodyPr/>
        <a:lstStyle/>
        <a:p>
          <a:endParaRPr lang="en-GB"/>
        </a:p>
      </dgm:t>
    </dgm:pt>
    <dgm:pt modelId="{2827BE26-17E5-406B-B47A-51A79A47391D}" type="sibTrans" cxnId="{F3E5D14D-BAB6-4B88-B316-2E27B0B7DB24}">
      <dgm:prSet/>
      <dgm:spPr/>
      <dgm:t>
        <a:bodyPr/>
        <a:lstStyle/>
        <a:p>
          <a:endParaRPr lang="en-GB"/>
        </a:p>
      </dgm:t>
    </dgm:pt>
    <dgm:pt modelId="{4C30386A-C1DF-4036-AC58-1EDAEE4359F9}" type="pres">
      <dgm:prSet presAssocID="{41DB3F19-0587-4874-970F-0CEB44E045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85EEE4-3CA6-4DE2-A00F-3EFFE5804BD8}" type="pres">
      <dgm:prSet presAssocID="{03276124-9EFE-483C-903E-C30DB5FDA3DA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7907AF-1E2D-40EE-AFE2-CEBF6114308D}" type="pres">
      <dgm:prSet presAssocID="{54E0158C-ED9A-44F7-BCA6-A04B881A03AF}" presName="sibTrans" presStyleCnt="0"/>
      <dgm:spPr/>
    </dgm:pt>
    <dgm:pt modelId="{BF16F7C4-B9C8-4033-8D82-AEE574D4B027}" type="pres">
      <dgm:prSet presAssocID="{9896BB57-DEB9-4B9D-AE91-2D5DB4645A7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3EFB09-5652-4C70-9C37-750C178BA97F}" type="pres">
      <dgm:prSet presAssocID="{4B071273-5769-4CF9-9205-9AF0CEAE28A3}" presName="sibTrans" presStyleCnt="0"/>
      <dgm:spPr/>
    </dgm:pt>
    <dgm:pt modelId="{89886420-9E56-452D-96F3-6BFED2CC43AF}" type="pres">
      <dgm:prSet presAssocID="{61495EE5-7F5D-4AEE-93D6-21D39424609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3A5F71-D01E-4DCC-9042-A85FDAB091E9}" type="pres">
      <dgm:prSet presAssocID="{20948665-1591-48E6-A530-FF500762D1A5}" presName="sibTrans" presStyleCnt="0"/>
      <dgm:spPr/>
    </dgm:pt>
    <dgm:pt modelId="{BC11C9D1-9083-454A-8D3E-1C751AF28283}" type="pres">
      <dgm:prSet presAssocID="{4F38AEA4-6D98-40F9-A924-F4DCB57F941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D1BA5-FF06-4D70-A29C-3D5380962FC2}" type="pres">
      <dgm:prSet presAssocID="{6EDC90CD-57B5-45C4-8C5B-58FB39AE4E37}" presName="sibTrans" presStyleCnt="0"/>
      <dgm:spPr/>
    </dgm:pt>
    <dgm:pt modelId="{7D25DB41-927D-4D31-9142-D1292E8C6ED7}" type="pres">
      <dgm:prSet presAssocID="{7D821CA3-D3E3-48F1-82B9-01DE661ACD4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B08B30-1A5B-43CE-985F-9196E265D1CA}" type="pres">
      <dgm:prSet presAssocID="{91AE2D4D-9D28-4034-AB3B-9FA98EA79C20}" presName="sibTrans" presStyleCnt="0"/>
      <dgm:spPr/>
    </dgm:pt>
    <dgm:pt modelId="{2715E223-CD1D-49B3-ABE8-8AF703C2F468}" type="pres">
      <dgm:prSet presAssocID="{E71EDD43-8776-4725-8DC7-D4AE3465C91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E68327-F973-4B75-9C9B-183802165E31}" type="pres">
      <dgm:prSet presAssocID="{99760CF1-FE16-4077-B535-84E76C3EECC6}" presName="sibTrans" presStyleCnt="0"/>
      <dgm:spPr/>
    </dgm:pt>
    <dgm:pt modelId="{C7E8F0AD-8372-4C02-9315-7D9F00BFE8A5}" type="pres">
      <dgm:prSet presAssocID="{17D4B281-B72A-4C6C-9824-6DF9D528F4C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233E14-71EE-4BE4-9928-B4089EF9635F}" type="pres">
      <dgm:prSet presAssocID="{0D753CAB-A7ED-462E-BD93-DFEEA0CB272B}" presName="sibTrans" presStyleCnt="0"/>
      <dgm:spPr/>
    </dgm:pt>
    <dgm:pt modelId="{68768930-9A2C-453E-A7A1-07D275A0D155}" type="pres">
      <dgm:prSet presAssocID="{8C706B17-2C8F-42B6-B343-9610D8C3E04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E263D-2F3E-4452-9EE9-0AEDF715B2F3}" type="pres">
      <dgm:prSet presAssocID="{4134812D-B327-4A97-A9AF-AC5193E2B63A}" presName="sibTrans" presStyleCnt="0"/>
      <dgm:spPr/>
    </dgm:pt>
    <dgm:pt modelId="{37D5E634-48C8-4E5B-926D-BE5828A259A0}" type="pres">
      <dgm:prSet presAssocID="{85DD9F60-FB30-4B6F-A0D1-2927360DCE9F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B88825-3D33-4028-8F9C-3113A645317E}" type="pres">
      <dgm:prSet presAssocID="{0E3CA167-FA3F-4051-8FAF-697A4EE88365}" presName="sibTrans" presStyleCnt="0"/>
      <dgm:spPr/>
    </dgm:pt>
    <dgm:pt modelId="{EF5FD781-3F0C-420C-A1B3-24B74D2E1BF2}" type="pres">
      <dgm:prSet presAssocID="{68F66413-C26D-49D4-98C0-DDB2B232309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CB4D3A-10F6-466E-A862-3F28ABC3FF8B}" type="pres">
      <dgm:prSet presAssocID="{CEF85D61-D9F4-4B83-B297-9373B176238D}" presName="sibTrans" presStyleCnt="0"/>
      <dgm:spPr/>
    </dgm:pt>
    <dgm:pt modelId="{43D1F320-6068-435F-A513-70C057340FD9}" type="pres">
      <dgm:prSet presAssocID="{CDECA827-B4C9-459A-AFD4-FF57DB21482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81ACFE-8324-4C4B-B470-19D76B60BF14}" srcId="{41DB3F19-0587-4874-970F-0CEB44E0455C}" destId="{9896BB57-DEB9-4B9D-AE91-2D5DB4645A76}" srcOrd="1" destOrd="0" parTransId="{063B7A06-1D83-432E-9DBF-8E9701F2AEF2}" sibTransId="{4B071273-5769-4CF9-9205-9AF0CEAE28A3}"/>
    <dgm:cxn modelId="{FA36EA83-3904-4AB1-B4B7-356DF860A48C}" type="presOf" srcId="{41DB3F19-0587-4874-970F-0CEB44E0455C}" destId="{4C30386A-C1DF-4036-AC58-1EDAEE4359F9}" srcOrd="0" destOrd="0" presId="urn:microsoft.com/office/officeart/2005/8/layout/default"/>
    <dgm:cxn modelId="{FCA83D14-79A2-47CD-A984-8FBACDB569DD}" type="presOf" srcId="{E71EDD43-8776-4725-8DC7-D4AE3465C91E}" destId="{2715E223-CD1D-49B3-ABE8-8AF703C2F468}" srcOrd="0" destOrd="0" presId="urn:microsoft.com/office/officeart/2005/8/layout/default"/>
    <dgm:cxn modelId="{41C1A39D-F58D-477D-84BD-8AC3DE4734B1}" type="presOf" srcId="{CDECA827-B4C9-459A-AFD4-FF57DB214825}" destId="{43D1F320-6068-435F-A513-70C057340FD9}" srcOrd="0" destOrd="0" presId="urn:microsoft.com/office/officeart/2005/8/layout/default"/>
    <dgm:cxn modelId="{EC674F56-3762-4BE7-A57D-C15E94010736}" srcId="{41DB3F19-0587-4874-970F-0CEB44E0455C}" destId="{85DD9F60-FB30-4B6F-A0D1-2927360DCE9F}" srcOrd="8" destOrd="0" parTransId="{0D99BB0F-ED0D-4634-A5E9-83F4859EEFC9}" sibTransId="{0E3CA167-FA3F-4051-8FAF-697A4EE88365}"/>
    <dgm:cxn modelId="{6AF483D3-E654-4784-887A-D59B08CD3F3A}" type="presOf" srcId="{03276124-9EFE-483C-903E-C30DB5FDA3DA}" destId="{FB85EEE4-3CA6-4DE2-A00F-3EFFE5804BD8}" srcOrd="0" destOrd="0" presId="urn:microsoft.com/office/officeart/2005/8/layout/default"/>
    <dgm:cxn modelId="{A28AF0BF-A965-4BBD-B4F8-82F83B4548D1}" srcId="{41DB3F19-0587-4874-970F-0CEB44E0455C}" destId="{03276124-9EFE-483C-903E-C30DB5FDA3DA}" srcOrd="0" destOrd="0" parTransId="{10BC3C2A-6A08-41E8-9E79-7D93D567AA6E}" sibTransId="{54E0158C-ED9A-44F7-BCA6-A04B881A03AF}"/>
    <dgm:cxn modelId="{78106BC2-A27F-4E98-BCEB-9CBC1AA7A3F8}" srcId="{41DB3F19-0587-4874-970F-0CEB44E0455C}" destId="{68F66413-C26D-49D4-98C0-DDB2B232309D}" srcOrd="9" destOrd="0" parTransId="{BB47030A-F61C-46BB-A570-87E9CB40E98A}" sibTransId="{CEF85D61-D9F4-4B83-B297-9373B176238D}"/>
    <dgm:cxn modelId="{CDEA6D8C-6B20-4967-AF74-963BF2B351F9}" type="presOf" srcId="{9896BB57-DEB9-4B9D-AE91-2D5DB4645A76}" destId="{BF16F7C4-B9C8-4033-8D82-AEE574D4B027}" srcOrd="0" destOrd="0" presId="urn:microsoft.com/office/officeart/2005/8/layout/default"/>
    <dgm:cxn modelId="{64CAD8A4-82BC-4800-95E2-649458EFC269}" srcId="{41DB3F19-0587-4874-970F-0CEB44E0455C}" destId="{61495EE5-7F5D-4AEE-93D6-21D394246097}" srcOrd="2" destOrd="0" parTransId="{29BDA626-57A7-4310-A00B-933689C6DD27}" sibTransId="{20948665-1591-48E6-A530-FF500762D1A5}"/>
    <dgm:cxn modelId="{D092F739-1014-4865-98CE-A7D67A532832}" type="presOf" srcId="{7D821CA3-D3E3-48F1-82B9-01DE661ACD43}" destId="{7D25DB41-927D-4D31-9142-D1292E8C6ED7}" srcOrd="0" destOrd="0" presId="urn:microsoft.com/office/officeart/2005/8/layout/default"/>
    <dgm:cxn modelId="{6FCE7E39-CCDC-4043-BF04-5DFEA926AABB}" srcId="{41DB3F19-0587-4874-970F-0CEB44E0455C}" destId="{17D4B281-B72A-4C6C-9824-6DF9D528F4C4}" srcOrd="6" destOrd="0" parTransId="{8E2BFE76-90BC-44CB-A7B5-E03F8B7BDA8A}" sibTransId="{0D753CAB-A7ED-462E-BD93-DFEEA0CB272B}"/>
    <dgm:cxn modelId="{483DFCFA-4388-47F7-86BF-31C6C4D63224}" type="presOf" srcId="{17D4B281-B72A-4C6C-9824-6DF9D528F4C4}" destId="{C7E8F0AD-8372-4C02-9315-7D9F00BFE8A5}" srcOrd="0" destOrd="0" presId="urn:microsoft.com/office/officeart/2005/8/layout/default"/>
    <dgm:cxn modelId="{3F07E240-F9CD-4D35-87A0-181B5EE7172A}" type="presOf" srcId="{8C706B17-2C8F-42B6-B343-9610D8C3E049}" destId="{68768930-9A2C-453E-A7A1-07D275A0D155}" srcOrd="0" destOrd="0" presId="urn:microsoft.com/office/officeart/2005/8/layout/default"/>
    <dgm:cxn modelId="{7C96EF52-56D6-456E-B891-E8B8EDD736CE}" type="presOf" srcId="{61495EE5-7F5D-4AEE-93D6-21D394246097}" destId="{89886420-9E56-452D-96F3-6BFED2CC43AF}" srcOrd="0" destOrd="0" presId="urn:microsoft.com/office/officeart/2005/8/layout/default"/>
    <dgm:cxn modelId="{FB0B10A7-77E2-4FED-AE86-8362ABB51DAD}" srcId="{41DB3F19-0587-4874-970F-0CEB44E0455C}" destId="{4F38AEA4-6D98-40F9-A924-F4DCB57F9412}" srcOrd="3" destOrd="0" parTransId="{5C9AE1E4-AF3E-4D76-8AD9-B074783E1F59}" sibTransId="{6EDC90CD-57B5-45C4-8C5B-58FB39AE4E37}"/>
    <dgm:cxn modelId="{3B5A7270-C7B2-4384-BE70-07BC29D47E71}" srcId="{41DB3F19-0587-4874-970F-0CEB44E0455C}" destId="{E71EDD43-8776-4725-8DC7-D4AE3465C91E}" srcOrd="5" destOrd="0" parTransId="{E2FB1909-95A0-4D89-9C79-9AE3243DD1B3}" sibTransId="{99760CF1-FE16-4077-B535-84E76C3EECC6}"/>
    <dgm:cxn modelId="{6D679974-EE6B-4D45-BB41-56F2B68A4A94}" type="presOf" srcId="{85DD9F60-FB30-4B6F-A0D1-2927360DCE9F}" destId="{37D5E634-48C8-4E5B-926D-BE5828A259A0}" srcOrd="0" destOrd="0" presId="urn:microsoft.com/office/officeart/2005/8/layout/default"/>
    <dgm:cxn modelId="{2E0B2CD9-AA8E-4203-99DC-D2159A31D7AC}" type="presOf" srcId="{4F38AEA4-6D98-40F9-A924-F4DCB57F9412}" destId="{BC11C9D1-9083-454A-8D3E-1C751AF28283}" srcOrd="0" destOrd="0" presId="urn:microsoft.com/office/officeart/2005/8/layout/default"/>
    <dgm:cxn modelId="{94BABD27-73E8-4676-A2CF-BAD3ED122F16}" srcId="{41DB3F19-0587-4874-970F-0CEB44E0455C}" destId="{8C706B17-2C8F-42B6-B343-9610D8C3E049}" srcOrd="7" destOrd="0" parTransId="{2EB19A27-D37B-4A77-9E4D-2103F49B7F27}" sibTransId="{4134812D-B327-4A97-A9AF-AC5193E2B63A}"/>
    <dgm:cxn modelId="{EAAE2A83-ED48-4FDB-9D94-EC4C67EF8186}" srcId="{41DB3F19-0587-4874-970F-0CEB44E0455C}" destId="{7D821CA3-D3E3-48F1-82B9-01DE661ACD43}" srcOrd="4" destOrd="0" parTransId="{970793B0-5D11-4FA2-98F4-CBA80AF1C47C}" sibTransId="{91AE2D4D-9D28-4034-AB3B-9FA98EA79C20}"/>
    <dgm:cxn modelId="{F3E5D14D-BAB6-4B88-B316-2E27B0B7DB24}" srcId="{41DB3F19-0587-4874-970F-0CEB44E0455C}" destId="{CDECA827-B4C9-459A-AFD4-FF57DB214825}" srcOrd="10" destOrd="0" parTransId="{C6230FAE-55C1-47E9-95CF-B3D6D32C564E}" sibTransId="{2827BE26-17E5-406B-B47A-51A79A47391D}"/>
    <dgm:cxn modelId="{AEE4C0CC-A18A-4206-8872-4D171D102C20}" type="presOf" srcId="{68F66413-C26D-49D4-98C0-DDB2B232309D}" destId="{EF5FD781-3F0C-420C-A1B3-24B74D2E1BF2}" srcOrd="0" destOrd="0" presId="urn:microsoft.com/office/officeart/2005/8/layout/default"/>
    <dgm:cxn modelId="{CFE00FE4-BA23-441B-A019-0E72868F99EA}" type="presParOf" srcId="{4C30386A-C1DF-4036-AC58-1EDAEE4359F9}" destId="{FB85EEE4-3CA6-4DE2-A00F-3EFFE5804BD8}" srcOrd="0" destOrd="0" presId="urn:microsoft.com/office/officeart/2005/8/layout/default"/>
    <dgm:cxn modelId="{85DED843-A57D-49AF-B81D-1217CB8157D1}" type="presParOf" srcId="{4C30386A-C1DF-4036-AC58-1EDAEE4359F9}" destId="{757907AF-1E2D-40EE-AFE2-CEBF6114308D}" srcOrd="1" destOrd="0" presId="urn:microsoft.com/office/officeart/2005/8/layout/default"/>
    <dgm:cxn modelId="{D9EA67D1-9E16-4A47-8505-9223EF8CF207}" type="presParOf" srcId="{4C30386A-C1DF-4036-AC58-1EDAEE4359F9}" destId="{BF16F7C4-B9C8-4033-8D82-AEE574D4B027}" srcOrd="2" destOrd="0" presId="urn:microsoft.com/office/officeart/2005/8/layout/default"/>
    <dgm:cxn modelId="{4ECEB3B0-ABCC-4A85-A62B-04ECC425B53C}" type="presParOf" srcId="{4C30386A-C1DF-4036-AC58-1EDAEE4359F9}" destId="{3E3EFB09-5652-4C70-9C37-750C178BA97F}" srcOrd="3" destOrd="0" presId="urn:microsoft.com/office/officeart/2005/8/layout/default"/>
    <dgm:cxn modelId="{39251AF3-F4DE-4929-8072-52E9E1E32D18}" type="presParOf" srcId="{4C30386A-C1DF-4036-AC58-1EDAEE4359F9}" destId="{89886420-9E56-452D-96F3-6BFED2CC43AF}" srcOrd="4" destOrd="0" presId="urn:microsoft.com/office/officeart/2005/8/layout/default"/>
    <dgm:cxn modelId="{A19F666C-0F5D-4A06-859C-083077914B98}" type="presParOf" srcId="{4C30386A-C1DF-4036-AC58-1EDAEE4359F9}" destId="{E53A5F71-D01E-4DCC-9042-A85FDAB091E9}" srcOrd="5" destOrd="0" presId="urn:microsoft.com/office/officeart/2005/8/layout/default"/>
    <dgm:cxn modelId="{623BB7F6-AF19-41CE-A983-1397E1E14DC8}" type="presParOf" srcId="{4C30386A-C1DF-4036-AC58-1EDAEE4359F9}" destId="{BC11C9D1-9083-454A-8D3E-1C751AF28283}" srcOrd="6" destOrd="0" presId="urn:microsoft.com/office/officeart/2005/8/layout/default"/>
    <dgm:cxn modelId="{74179591-9957-4509-A785-5865E0C2A73F}" type="presParOf" srcId="{4C30386A-C1DF-4036-AC58-1EDAEE4359F9}" destId="{B7CD1BA5-FF06-4D70-A29C-3D5380962FC2}" srcOrd="7" destOrd="0" presId="urn:microsoft.com/office/officeart/2005/8/layout/default"/>
    <dgm:cxn modelId="{84EB306A-564A-43A6-B213-8F8708133E04}" type="presParOf" srcId="{4C30386A-C1DF-4036-AC58-1EDAEE4359F9}" destId="{7D25DB41-927D-4D31-9142-D1292E8C6ED7}" srcOrd="8" destOrd="0" presId="urn:microsoft.com/office/officeart/2005/8/layout/default"/>
    <dgm:cxn modelId="{34C7988C-6D58-459E-96BD-971B8E3971FB}" type="presParOf" srcId="{4C30386A-C1DF-4036-AC58-1EDAEE4359F9}" destId="{28B08B30-1A5B-43CE-985F-9196E265D1CA}" srcOrd="9" destOrd="0" presId="urn:microsoft.com/office/officeart/2005/8/layout/default"/>
    <dgm:cxn modelId="{7F381F49-BE77-4BB9-AF92-5494305BEBDC}" type="presParOf" srcId="{4C30386A-C1DF-4036-AC58-1EDAEE4359F9}" destId="{2715E223-CD1D-49B3-ABE8-8AF703C2F468}" srcOrd="10" destOrd="0" presId="urn:microsoft.com/office/officeart/2005/8/layout/default"/>
    <dgm:cxn modelId="{99DB8C74-C86F-4C9A-8C83-179992F80833}" type="presParOf" srcId="{4C30386A-C1DF-4036-AC58-1EDAEE4359F9}" destId="{86E68327-F973-4B75-9C9B-183802165E31}" srcOrd="11" destOrd="0" presId="urn:microsoft.com/office/officeart/2005/8/layout/default"/>
    <dgm:cxn modelId="{AA00D411-F329-4FC8-B9F4-01EF2D9A1E51}" type="presParOf" srcId="{4C30386A-C1DF-4036-AC58-1EDAEE4359F9}" destId="{C7E8F0AD-8372-4C02-9315-7D9F00BFE8A5}" srcOrd="12" destOrd="0" presId="urn:microsoft.com/office/officeart/2005/8/layout/default"/>
    <dgm:cxn modelId="{DFE89870-901D-461F-98AC-7834C8BF71E4}" type="presParOf" srcId="{4C30386A-C1DF-4036-AC58-1EDAEE4359F9}" destId="{A6233E14-71EE-4BE4-9928-B4089EF9635F}" srcOrd="13" destOrd="0" presId="urn:microsoft.com/office/officeart/2005/8/layout/default"/>
    <dgm:cxn modelId="{9F0FA995-248A-47BF-9818-546ADFD2C573}" type="presParOf" srcId="{4C30386A-C1DF-4036-AC58-1EDAEE4359F9}" destId="{68768930-9A2C-453E-A7A1-07D275A0D155}" srcOrd="14" destOrd="0" presId="urn:microsoft.com/office/officeart/2005/8/layout/default"/>
    <dgm:cxn modelId="{55B1B8C0-15FD-470B-8E3D-8D5D31EAA8C9}" type="presParOf" srcId="{4C30386A-C1DF-4036-AC58-1EDAEE4359F9}" destId="{CFEE263D-2F3E-4452-9EE9-0AEDF715B2F3}" srcOrd="15" destOrd="0" presId="urn:microsoft.com/office/officeart/2005/8/layout/default"/>
    <dgm:cxn modelId="{BA8C816E-A192-4F95-AC05-D44BB8EACD99}" type="presParOf" srcId="{4C30386A-C1DF-4036-AC58-1EDAEE4359F9}" destId="{37D5E634-48C8-4E5B-926D-BE5828A259A0}" srcOrd="16" destOrd="0" presId="urn:microsoft.com/office/officeart/2005/8/layout/default"/>
    <dgm:cxn modelId="{B9DFD86E-0A41-448F-80D2-9698CBD1FF9A}" type="presParOf" srcId="{4C30386A-C1DF-4036-AC58-1EDAEE4359F9}" destId="{09B88825-3D33-4028-8F9C-3113A645317E}" srcOrd="17" destOrd="0" presId="urn:microsoft.com/office/officeart/2005/8/layout/default"/>
    <dgm:cxn modelId="{9E15F14E-9C94-4F08-AF56-D408B4381C5D}" type="presParOf" srcId="{4C30386A-C1DF-4036-AC58-1EDAEE4359F9}" destId="{EF5FD781-3F0C-420C-A1B3-24B74D2E1BF2}" srcOrd="18" destOrd="0" presId="urn:microsoft.com/office/officeart/2005/8/layout/default"/>
    <dgm:cxn modelId="{D3AA6E2D-B66C-4E77-BAF3-0BAA4891E09E}" type="presParOf" srcId="{4C30386A-C1DF-4036-AC58-1EDAEE4359F9}" destId="{6BCB4D3A-10F6-466E-A862-3F28ABC3FF8B}" srcOrd="19" destOrd="0" presId="urn:microsoft.com/office/officeart/2005/8/layout/default"/>
    <dgm:cxn modelId="{C59DCF39-899E-4413-8642-7F8BB0495019}" type="presParOf" srcId="{4C30386A-C1DF-4036-AC58-1EDAEE4359F9}" destId="{43D1F320-6068-435F-A513-70C057340FD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FEAED5-8084-40CE-B7D7-807DA2E814D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C5745D-13DC-4EA1-9A3E-A6BD7384F0A5}">
      <dgm:prSet phldrT="[Text]" custT="1"/>
      <dgm:spPr>
        <a:solidFill>
          <a:srgbClr val="EF9526"/>
        </a:solidFill>
        <a:ln>
          <a:solidFill>
            <a:srgbClr val="EF9526"/>
          </a:solidFill>
        </a:ln>
      </dgm:spPr>
      <dgm:t>
        <a:bodyPr/>
        <a:lstStyle/>
        <a:p>
          <a:r>
            <a:rPr lang="en-GB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Opsiynau</a:t>
          </a:r>
          <a:r>
            <a:rPr lang="en-GB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sefydlogrwydd</a:t>
          </a:r>
          <a:endParaRPr lang="en-GB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C1442-181E-4DB5-89F5-1E41CE23B183}" type="parTrans" cxnId="{5EAAD9EF-3E18-42A1-8A7B-5BB72AB0A3F6}">
      <dgm:prSet/>
      <dgm:spPr/>
      <dgm:t>
        <a:bodyPr/>
        <a:lstStyle/>
        <a:p>
          <a:endParaRPr lang="en-GB"/>
        </a:p>
      </dgm:t>
    </dgm:pt>
    <dgm:pt modelId="{695782A6-6659-434E-9019-608D731FE0BA}" type="sibTrans" cxnId="{5EAAD9EF-3E18-42A1-8A7B-5BB72AB0A3F6}">
      <dgm:prSet/>
      <dgm:spPr/>
      <dgm:t>
        <a:bodyPr/>
        <a:lstStyle/>
        <a:p>
          <a:endParaRPr lang="en-GB"/>
        </a:p>
      </dgm:t>
    </dgm:pt>
    <dgm:pt modelId="{8CD37F94-A0ED-48FA-9021-2EB5DD995E72}">
      <dgm:prSet phldrT="[Text]" custT="1"/>
      <dgm:spPr>
        <a:solidFill>
          <a:srgbClr val="34B555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 ôl at y teulu biolegol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3A8FC-EF4A-43D0-A716-C76752C640BA}" type="parTrans" cxnId="{C9063828-EFA5-4985-8CE8-27C32566D3CC}">
      <dgm:prSet/>
      <dgm:spPr/>
      <dgm:t>
        <a:bodyPr/>
        <a:lstStyle/>
        <a:p>
          <a:endParaRPr lang="en-GB" dirty="0"/>
        </a:p>
      </dgm:t>
    </dgm:pt>
    <dgm:pt modelId="{E67B9880-1639-4B0F-B57B-5C62F272BFFB}" type="sibTrans" cxnId="{C9063828-EFA5-4985-8CE8-27C32566D3CC}">
      <dgm:prSet/>
      <dgm:spPr/>
      <dgm:t>
        <a:bodyPr/>
        <a:lstStyle/>
        <a:p>
          <a:endParaRPr lang="en-GB"/>
        </a:p>
      </dgm:t>
    </dgm:pt>
    <dgm:pt modelId="{714F0807-7DE6-4CF2-B613-7CE9347C6322}">
      <dgm:prSet phldrT="[Text]" custT="1"/>
      <dgm:spPr>
        <a:solidFill>
          <a:srgbClr val="85C441"/>
        </a:solidFill>
      </dgm:spPr>
      <dgm:t>
        <a:bodyPr lIns="7200" rIns="7200"/>
        <a:lstStyle/>
        <a:p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Teulu ehangach neu ffrindiau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DD76A-E258-403D-A86D-FBF10DECD55F}" type="parTrans" cxnId="{75BFE2EE-888D-41CB-BB80-89254D176795}">
      <dgm:prSet/>
      <dgm:spPr/>
      <dgm:t>
        <a:bodyPr/>
        <a:lstStyle/>
        <a:p>
          <a:endParaRPr lang="en-GB" dirty="0"/>
        </a:p>
      </dgm:t>
    </dgm:pt>
    <dgm:pt modelId="{A7FC253B-D5EC-4478-AB07-F6111AA1E269}" type="sibTrans" cxnId="{75BFE2EE-888D-41CB-BB80-89254D176795}">
      <dgm:prSet/>
      <dgm:spPr/>
      <dgm:t>
        <a:bodyPr/>
        <a:lstStyle/>
        <a:p>
          <a:endParaRPr lang="en-GB"/>
        </a:p>
      </dgm:t>
    </dgm:pt>
    <dgm:pt modelId="{517899E0-10E0-426C-911E-D58F1AB7C8F3}">
      <dgm:prSet phldrT="[Text]" custT="1"/>
      <dgm:spPr>
        <a:solidFill>
          <a:srgbClr val="ED1E87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Mabwysiadu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8928D-4700-4148-A72D-B30958792D52}" type="parTrans" cxnId="{2857D10A-7582-45F8-B435-4FF3D381B446}">
      <dgm:prSet/>
      <dgm:spPr/>
      <dgm:t>
        <a:bodyPr/>
        <a:lstStyle/>
        <a:p>
          <a:endParaRPr lang="en-GB" dirty="0"/>
        </a:p>
      </dgm:t>
    </dgm:pt>
    <dgm:pt modelId="{88D074EE-0C4F-408B-95A1-E53AFD524D05}" type="sibTrans" cxnId="{2857D10A-7582-45F8-B435-4FF3D381B446}">
      <dgm:prSet/>
      <dgm:spPr/>
      <dgm:t>
        <a:bodyPr/>
        <a:lstStyle/>
        <a:p>
          <a:endParaRPr lang="en-GB"/>
        </a:p>
      </dgm:t>
    </dgm:pt>
    <dgm:pt modelId="{5FACAB9B-04A4-4A64-88C9-5A4870BC4BFB}">
      <dgm:prSet phldrT="[Text]" custT="1"/>
      <dgm:spPr>
        <a:solidFill>
          <a:srgbClr val="5CC9E3"/>
        </a:solidFill>
      </dgm:spPr>
      <dgm:t>
        <a:bodyPr lIns="7200" rIns="7200"/>
        <a:lstStyle/>
        <a:p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Gofal maeth tymor hir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8A03A-FEF0-4BA8-B526-417425CACCDD}" type="parTrans" cxnId="{2776360C-6E80-4211-A3AD-960C7E51C479}">
      <dgm:prSet/>
      <dgm:spPr/>
      <dgm:t>
        <a:bodyPr/>
        <a:lstStyle/>
        <a:p>
          <a:endParaRPr lang="en-GB" dirty="0"/>
        </a:p>
      </dgm:t>
    </dgm:pt>
    <dgm:pt modelId="{F64196DD-FAF8-4324-BFFD-4D88864168E8}" type="sibTrans" cxnId="{2776360C-6E80-4211-A3AD-960C7E51C479}">
      <dgm:prSet/>
      <dgm:spPr/>
      <dgm:t>
        <a:bodyPr/>
        <a:lstStyle/>
        <a:p>
          <a:endParaRPr lang="en-GB"/>
        </a:p>
      </dgm:t>
    </dgm:pt>
    <dgm:pt modelId="{CCFEB8AA-3C42-4D14-A27A-7F7F18FC4CF7}" type="pres">
      <dgm:prSet presAssocID="{DDFEAED5-8084-40CE-B7D7-807DA2E814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06E0C6-7F14-4B9C-86FF-F6823ABDD05F}" type="pres">
      <dgm:prSet presAssocID="{04C5745D-13DC-4EA1-9A3E-A6BD7384F0A5}" presName="centerShape" presStyleLbl="node0" presStyleIdx="0" presStyleCnt="1" custScaleX="174405" custScaleY="155025" custLinFactNeighborX="-1883" custLinFactNeighborY="-131"/>
      <dgm:spPr/>
      <dgm:t>
        <a:bodyPr/>
        <a:lstStyle/>
        <a:p>
          <a:endParaRPr lang="en-GB"/>
        </a:p>
      </dgm:t>
    </dgm:pt>
    <dgm:pt modelId="{A6A02BCD-1421-4C63-82A4-C19559F6656A}" type="pres">
      <dgm:prSet presAssocID="{6C83A8FC-EF4A-43D0-A716-C76752C640BA}" presName="parTrans" presStyleLbl="sibTrans2D1" presStyleIdx="0" presStyleCnt="4" custScaleX="202896" custScaleY="144839"/>
      <dgm:spPr/>
      <dgm:t>
        <a:bodyPr/>
        <a:lstStyle/>
        <a:p>
          <a:endParaRPr lang="en-GB"/>
        </a:p>
      </dgm:t>
    </dgm:pt>
    <dgm:pt modelId="{EDE65D93-DD27-48F7-852F-4239B9D1C4B6}" type="pres">
      <dgm:prSet presAssocID="{6C83A8FC-EF4A-43D0-A716-C76752C640BA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3E9580A8-6753-4CD1-9A09-BF52D3B36E4F}" type="pres">
      <dgm:prSet presAssocID="{8CD37F94-A0ED-48FA-9021-2EB5DD995E72}" presName="node" presStyleLbl="node1" presStyleIdx="0" presStyleCnt="4" custScaleX="177840" custRadScaleRad="115372" custRadScaleInc="20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6D4E53-0A9D-4EDE-A62E-198769D679A5}" type="pres">
      <dgm:prSet presAssocID="{1E1DD76A-E258-403D-A86D-FBF10DECD55F}" presName="parTrans" presStyleLbl="sibTrans2D1" presStyleIdx="1" presStyleCnt="4" custScaleX="322851" custScaleY="109873"/>
      <dgm:spPr/>
      <dgm:t>
        <a:bodyPr/>
        <a:lstStyle/>
        <a:p>
          <a:endParaRPr lang="en-GB"/>
        </a:p>
      </dgm:t>
    </dgm:pt>
    <dgm:pt modelId="{CABC9394-D32D-4961-B387-FFC1698F3FB8}" type="pres">
      <dgm:prSet presAssocID="{1E1DD76A-E258-403D-A86D-FBF10DECD55F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CCE0AD17-9582-4FF4-9F9E-2EDD9784A36B}" type="pres">
      <dgm:prSet presAssocID="{714F0807-7DE6-4CF2-B613-7CE9347C6322}" presName="node" presStyleLbl="node1" presStyleIdx="1" presStyleCnt="4" custScaleX="141772" custScaleY="157191" custRadScaleRad="114862" custRadScaleInc="-16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E7E536-D8E1-40C9-AD4E-9B19A874DD04}" type="pres">
      <dgm:prSet presAssocID="{DA58928D-4700-4148-A72D-B30958792D52}" presName="parTrans" presStyleLbl="sibTrans2D1" presStyleIdx="2" presStyleCnt="4" custScaleX="210869" custScaleY="105057"/>
      <dgm:spPr/>
      <dgm:t>
        <a:bodyPr/>
        <a:lstStyle/>
        <a:p>
          <a:endParaRPr lang="en-GB"/>
        </a:p>
      </dgm:t>
    </dgm:pt>
    <dgm:pt modelId="{2D9F401C-DE82-4BFC-B838-9C44399A53C2}" type="pres">
      <dgm:prSet presAssocID="{DA58928D-4700-4148-A72D-B30958792D52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D2083959-DD6E-43EB-BB71-E95B5B7E0891}" type="pres">
      <dgm:prSet presAssocID="{517899E0-10E0-426C-911E-D58F1AB7C8F3}" presName="node" presStyleLbl="node1" presStyleIdx="2" presStyleCnt="4" custScaleX="175100" custRadScaleRad="114260" custRadScaleInc="-7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29B34-9798-43B2-BDA8-8C4854EE3824}" type="pres">
      <dgm:prSet presAssocID="{E438A03A-FEF0-4BA8-B526-417425CACCDD}" presName="parTrans" presStyleLbl="sibTrans2D1" presStyleIdx="3" presStyleCnt="4" custScaleX="266605" custScaleY="129530"/>
      <dgm:spPr/>
      <dgm:t>
        <a:bodyPr/>
        <a:lstStyle/>
        <a:p>
          <a:endParaRPr lang="en-GB"/>
        </a:p>
      </dgm:t>
    </dgm:pt>
    <dgm:pt modelId="{69FBB277-4EBF-4A6A-ADEE-304977AE4C85}" type="pres">
      <dgm:prSet presAssocID="{E438A03A-FEF0-4BA8-B526-417425CACCDD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C9EE0D71-65D3-4DA9-A327-624A01836D0D}" type="pres">
      <dgm:prSet presAssocID="{5FACAB9B-04A4-4A64-88C9-5A4870BC4BFB}" presName="node" presStyleLbl="node1" presStyleIdx="3" presStyleCnt="4" custScaleX="106765" custScaleY="155025" custRadScaleRad="106981" custRadScaleInc="-1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C35A2B-BC40-442F-AC22-5B09F1625C39}" type="presOf" srcId="{E438A03A-FEF0-4BA8-B526-417425CACCDD}" destId="{69FBB277-4EBF-4A6A-ADEE-304977AE4C85}" srcOrd="1" destOrd="0" presId="urn:microsoft.com/office/officeart/2005/8/layout/radial5"/>
    <dgm:cxn modelId="{73E1897A-6860-4B6D-9821-1D5BCDC2B95B}" type="presOf" srcId="{517899E0-10E0-426C-911E-D58F1AB7C8F3}" destId="{D2083959-DD6E-43EB-BB71-E95B5B7E0891}" srcOrd="0" destOrd="0" presId="urn:microsoft.com/office/officeart/2005/8/layout/radial5"/>
    <dgm:cxn modelId="{75BFE2EE-888D-41CB-BB80-89254D176795}" srcId="{04C5745D-13DC-4EA1-9A3E-A6BD7384F0A5}" destId="{714F0807-7DE6-4CF2-B613-7CE9347C6322}" srcOrd="1" destOrd="0" parTransId="{1E1DD76A-E258-403D-A86D-FBF10DECD55F}" sibTransId="{A7FC253B-D5EC-4478-AB07-F6111AA1E269}"/>
    <dgm:cxn modelId="{9C6BE8D7-13DD-442F-8A20-019FB5F93E2C}" type="presOf" srcId="{DDFEAED5-8084-40CE-B7D7-807DA2E814D4}" destId="{CCFEB8AA-3C42-4D14-A27A-7F7F18FC4CF7}" srcOrd="0" destOrd="0" presId="urn:microsoft.com/office/officeart/2005/8/layout/radial5"/>
    <dgm:cxn modelId="{4E28EF2E-C9A8-47DA-8AEC-F362216DE89B}" type="presOf" srcId="{DA58928D-4700-4148-A72D-B30958792D52}" destId="{DAE7E536-D8E1-40C9-AD4E-9B19A874DD04}" srcOrd="0" destOrd="0" presId="urn:microsoft.com/office/officeart/2005/8/layout/radial5"/>
    <dgm:cxn modelId="{2857D10A-7582-45F8-B435-4FF3D381B446}" srcId="{04C5745D-13DC-4EA1-9A3E-A6BD7384F0A5}" destId="{517899E0-10E0-426C-911E-D58F1AB7C8F3}" srcOrd="2" destOrd="0" parTransId="{DA58928D-4700-4148-A72D-B30958792D52}" sibTransId="{88D074EE-0C4F-408B-95A1-E53AFD524D05}"/>
    <dgm:cxn modelId="{6B82BE26-D7AD-44A5-B158-99CBAA925C8B}" type="presOf" srcId="{04C5745D-13DC-4EA1-9A3E-A6BD7384F0A5}" destId="{7806E0C6-7F14-4B9C-86FF-F6823ABDD05F}" srcOrd="0" destOrd="0" presId="urn:microsoft.com/office/officeart/2005/8/layout/radial5"/>
    <dgm:cxn modelId="{FF987178-00A2-40FA-825D-B6C3E2B16080}" type="presOf" srcId="{1E1DD76A-E258-403D-A86D-FBF10DECD55F}" destId="{D76D4E53-0A9D-4EDE-A62E-198769D679A5}" srcOrd="0" destOrd="0" presId="urn:microsoft.com/office/officeart/2005/8/layout/radial5"/>
    <dgm:cxn modelId="{FB909AA5-AE60-486C-ABF4-6C852DF29825}" type="presOf" srcId="{1E1DD76A-E258-403D-A86D-FBF10DECD55F}" destId="{CABC9394-D32D-4961-B387-FFC1698F3FB8}" srcOrd="1" destOrd="0" presId="urn:microsoft.com/office/officeart/2005/8/layout/radial5"/>
    <dgm:cxn modelId="{965DCF8E-A9B1-456E-B84C-DBD9690159C4}" type="presOf" srcId="{5FACAB9B-04A4-4A64-88C9-5A4870BC4BFB}" destId="{C9EE0D71-65D3-4DA9-A327-624A01836D0D}" srcOrd="0" destOrd="0" presId="urn:microsoft.com/office/officeart/2005/8/layout/radial5"/>
    <dgm:cxn modelId="{C9063828-EFA5-4985-8CE8-27C32566D3CC}" srcId="{04C5745D-13DC-4EA1-9A3E-A6BD7384F0A5}" destId="{8CD37F94-A0ED-48FA-9021-2EB5DD995E72}" srcOrd="0" destOrd="0" parTransId="{6C83A8FC-EF4A-43D0-A716-C76752C640BA}" sibTransId="{E67B9880-1639-4B0F-B57B-5C62F272BFFB}"/>
    <dgm:cxn modelId="{2776360C-6E80-4211-A3AD-960C7E51C479}" srcId="{04C5745D-13DC-4EA1-9A3E-A6BD7384F0A5}" destId="{5FACAB9B-04A4-4A64-88C9-5A4870BC4BFB}" srcOrd="3" destOrd="0" parTransId="{E438A03A-FEF0-4BA8-B526-417425CACCDD}" sibTransId="{F64196DD-FAF8-4324-BFFD-4D88864168E8}"/>
    <dgm:cxn modelId="{024CBE4D-A9BC-400E-85D4-2665EEB2E1AD}" type="presOf" srcId="{DA58928D-4700-4148-A72D-B30958792D52}" destId="{2D9F401C-DE82-4BFC-B838-9C44399A53C2}" srcOrd="1" destOrd="0" presId="urn:microsoft.com/office/officeart/2005/8/layout/radial5"/>
    <dgm:cxn modelId="{723B3277-F14F-4797-BAFC-02A988D29549}" type="presOf" srcId="{714F0807-7DE6-4CF2-B613-7CE9347C6322}" destId="{CCE0AD17-9582-4FF4-9F9E-2EDD9784A36B}" srcOrd="0" destOrd="0" presId="urn:microsoft.com/office/officeart/2005/8/layout/radial5"/>
    <dgm:cxn modelId="{5EAAD9EF-3E18-42A1-8A7B-5BB72AB0A3F6}" srcId="{DDFEAED5-8084-40CE-B7D7-807DA2E814D4}" destId="{04C5745D-13DC-4EA1-9A3E-A6BD7384F0A5}" srcOrd="0" destOrd="0" parTransId="{E74C1442-181E-4DB5-89F5-1E41CE23B183}" sibTransId="{695782A6-6659-434E-9019-608D731FE0BA}"/>
    <dgm:cxn modelId="{C13B491D-33EE-438D-8BCA-11589AB2FFD0}" type="presOf" srcId="{6C83A8FC-EF4A-43D0-A716-C76752C640BA}" destId="{EDE65D93-DD27-48F7-852F-4239B9D1C4B6}" srcOrd="1" destOrd="0" presId="urn:microsoft.com/office/officeart/2005/8/layout/radial5"/>
    <dgm:cxn modelId="{E53805EE-0FA4-47F0-9054-D7B8324E581D}" type="presOf" srcId="{6C83A8FC-EF4A-43D0-A716-C76752C640BA}" destId="{A6A02BCD-1421-4C63-82A4-C19559F6656A}" srcOrd="0" destOrd="0" presId="urn:microsoft.com/office/officeart/2005/8/layout/radial5"/>
    <dgm:cxn modelId="{57411401-3B21-4C88-A3CC-3062016A3826}" type="presOf" srcId="{E438A03A-FEF0-4BA8-B526-417425CACCDD}" destId="{05429B34-9798-43B2-BDA8-8C4854EE3824}" srcOrd="0" destOrd="0" presId="urn:microsoft.com/office/officeart/2005/8/layout/radial5"/>
    <dgm:cxn modelId="{7FB29703-333E-4121-A1E6-00971B5620F0}" type="presOf" srcId="{8CD37F94-A0ED-48FA-9021-2EB5DD995E72}" destId="{3E9580A8-6753-4CD1-9A09-BF52D3B36E4F}" srcOrd="0" destOrd="0" presId="urn:microsoft.com/office/officeart/2005/8/layout/radial5"/>
    <dgm:cxn modelId="{5C7AD018-876B-41D8-9046-4D3FEB70610E}" type="presParOf" srcId="{CCFEB8AA-3C42-4D14-A27A-7F7F18FC4CF7}" destId="{7806E0C6-7F14-4B9C-86FF-F6823ABDD05F}" srcOrd="0" destOrd="0" presId="urn:microsoft.com/office/officeart/2005/8/layout/radial5"/>
    <dgm:cxn modelId="{12422350-5E74-44C1-8E7B-1F65B55C3008}" type="presParOf" srcId="{CCFEB8AA-3C42-4D14-A27A-7F7F18FC4CF7}" destId="{A6A02BCD-1421-4C63-82A4-C19559F6656A}" srcOrd="1" destOrd="0" presId="urn:microsoft.com/office/officeart/2005/8/layout/radial5"/>
    <dgm:cxn modelId="{15E625E3-1B5A-4373-B6EC-F3625C8C371F}" type="presParOf" srcId="{A6A02BCD-1421-4C63-82A4-C19559F6656A}" destId="{EDE65D93-DD27-48F7-852F-4239B9D1C4B6}" srcOrd="0" destOrd="0" presId="urn:microsoft.com/office/officeart/2005/8/layout/radial5"/>
    <dgm:cxn modelId="{A4DD51DB-EA7D-46D7-8932-07147080423C}" type="presParOf" srcId="{CCFEB8AA-3C42-4D14-A27A-7F7F18FC4CF7}" destId="{3E9580A8-6753-4CD1-9A09-BF52D3B36E4F}" srcOrd="2" destOrd="0" presId="urn:microsoft.com/office/officeart/2005/8/layout/radial5"/>
    <dgm:cxn modelId="{DA66FF24-1530-44DB-ACEE-BED62F90D701}" type="presParOf" srcId="{CCFEB8AA-3C42-4D14-A27A-7F7F18FC4CF7}" destId="{D76D4E53-0A9D-4EDE-A62E-198769D679A5}" srcOrd="3" destOrd="0" presId="urn:microsoft.com/office/officeart/2005/8/layout/radial5"/>
    <dgm:cxn modelId="{ECD345F0-22B4-4E26-A193-0851017C84DB}" type="presParOf" srcId="{D76D4E53-0A9D-4EDE-A62E-198769D679A5}" destId="{CABC9394-D32D-4961-B387-FFC1698F3FB8}" srcOrd="0" destOrd="0" presId="urn:microsoft.com/office/officeart/2005/8/layout/radial5"/>
    <dgm:cxn modelId="{4B4C4FFE-ACC1-478F-AAD2-74CDB65BE96C}" type="presParOf" srcId="{CCFEB8AA-3C42-4D14-A27A-7F7F18FC4CF7}" destId="{CCE0AD17-9582-4FF4-9F9E-2EDD9784A36B}" srcOrd="4" destOrd="0" presId="urn:microsoft.com/office/officeart/2005/8/layout/radial5"/>
    <dgm:cxn modelId="{F2487D60-B769-4D9D-BEA0-67F17A174B06}" type="presParOf" srcId="{CCFEB8AA-3C42-4D14-A27A-7F7F18FC4CF7}" destId="{DAE7E536-D8E1-40C9-AD4E-9B19A874DD04}" srcOrd="5" destOrd="0" presId="urn:microsoft.com/office/officeart/2005/8/layout/radial5"/>
    <dgm:cxn modelId="{555CBE23-7964-4037-9ECA-D70BEDCFFD3E}" type="presParOf" srcId="{DAE7E536-D8E1-40C9-AD4E-9B19A874DD04}" destId="{2D9F401C-DE82-4BFC-B838-9C44399A53C2}" srcOrd="0" destOrd="0" presId="urn:microsoft.com/office/officeart/2005/8/layout/radial5"/>
    <dgm:cxn modelId="{DC4E000D-E538-46CA-A783-3BB7E1F371B2}" type="presParOf" srcId="{CCFEB8AA-3C42-4D14-A27A-7F7F18FC4CF7}" destId="{D2083959-DD6E-43EB-BB71-E95B5B7E0891}" srcOrd="6" destOrd="0" presId="urn:microsoft.com/office/officeart/2005/8/layout/radial5"/>
    <dgm:cxn modelId="{17DF3850-2FC2-4DDD-BA0A-141407EC57FD}" type="presParOf" srcId="{CCFEB8AA-3C42-4D14-A27A-7F7F18FC4CF7}" destId="{05429B34-9798-43B2-BDA8-8C4854EE3824}" srcOrd="7" destOrd="0" presId="urn:microsoft.com/office/officeart/2005/8/layout/radial5"/>
    <dgm:cxn modelId="{3AFD6A73-7401-47C0-A6EE-851BFDACF46D}" type="presParOf" srcId="{05429B34-9798-43B2-BDA8-8C4854EE3824}" destId="{69FBB277-4EBF-4A6A-ADEE-304977AE4C85}" srcOrd="0" destOrd="0" presId="urn:microsoft.com/office/officeart/2005/8/layout/radial5"/>
    <dgm:cxn modelId="{930EF795-3806-4E5D-B8A3-1956F6234FA4}" type="presParOf" srcId="{CCFEB8AA-3C42-4D14-A27A-7F7F18FC4CF7}" destId="{C9EE0D71-65D3-4DA9-A327-624A01836D0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6516CD-178D-4182-9F99-F2A9CA56805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3A16AD-8E6A-4C43-B246-81FC1D43A036}">
      <dgm:prSet phldrT="[Text]" custT="1"/>
      <dgm:spPr>
        <a:solidFill>
          <a:srgbClr val="00B050"/>
        </a:solidFill>
      </dgm:spPr>
      <dgm:t>
        <a:bodyPr/>
        <a:lstStyle/>
        <a:p>
          <a:endParaRPr lang="en-GB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26660-5D51-46A7-BEFE-5E88B3BE0545}" type="parTrans" cxnId="{D92393F5-B43B-4BDE-8EAD-F073BF6463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5BA3AB8-26E3-4723-8C48-4AF7598EA8F9}" type="sibTrans" cxnId="{D92393F5-B43B-4BDE-8EAD-F073BF6463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C741EC1-6BCD-479A-84BB-742536D8F02C}">
      <dgm:prSet phldrT="[Text]" custT="1"/>
      <dgm:spPr>
        <a:solidFill>
          <a:srgbClr val="EF9526"/>
        </a:solidFill>
      </dgm:spPr>
      <dgm:t>
        <a:bodyPr/>
        <a:lstStyle/>
        <a:p>
          <a:endParaRPr lang="en-GB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1115D-0B80-4D50-B3C7-C73C14FB4ADB}" type="sibTrans" cxnId="{48FB6ED1-606D-46B7-A88E-A308CA56D9D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E1CD7F-E4E9-45BD-B812-0A9A540E28ED}" type="parTrans" cxnId="{48FB6ED1-606D-46B7-A88E-A308CA56D9D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74DF011-E4BA-45B5-9110-68DF3513244D}">
      <dgm:prSet custT="1"/>
      <dgm:spPr>
        <a:solidFill>
          <a:srgbClr val="00B050"/>
        </a:solidFill>
      </dgm:spPr>
      <dgm:t>
        <a:bodyPr/>
        <a:lstStyle/>
        <a:p>
          <a:pPr marL="360000" indent="-179388"/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gorchymyn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preswyliad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/</a:t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trefniant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plentyn</a:t>
          </a:r>
          <a:endParaRPr lang="en-GB"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69498-0211-4817-BD23-7A1EE96E42A3}" type="sibTrans" cxnId="{18E1B463-D269-4B6B-943C-1A7AB01DFC6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D25C742-28DC-4845-98D3-137C3F66A604}" type="parTrans" cxnId="{18E1B463-D269-4B6B-943C-1A7AB01DFC6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C64F64D-B2A0-4A4E-9165-FA96196D7785}">
      <dgm:prSet custT="1"/>
      <dgm:spPr>
        <a:solidFill>
          <a:srgbClr val="00B050"/>
        </a:solidFill>
      </dgm:spPr>
      <dgm:t>
        <a:bodyPr/>
        <a:lstStyle/>
        <a:p>
          <a:pPr marL="360000" indent="-179388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 sydd â chyfrifoldeb rhiant</a:t>
          </a:r>
          <a:endParaRPr lang="en-GB"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905EA-CB25-44DC-8BFF-7E2618733B5B}" type="sibTrans" cxnId="{9233B40D-6B9F-4408-8E71-9E0A785D2B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65AB360-A320-4106-8329-4C2F93F48D2B}" type="parTrans" cxnId="{9233B40D-6B9F-4408-8E71-9E0A785D2B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C65083A-F730-459A-868A-A100E9C856E0}">
      <dgm:prSet custT="1"/>
      <dgm:spPr>
        <a:solidFill>
          <a:srgbClr val="5CC9E3"/>
        </a:solidFill>
      </dgm:spPr>
      <dgm:t>
        <a:bodyPr/>
        <a:lstStyle/>
        <a:p>
          <a:endParaRPr lang="en-GB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D2813-943B-414A-B2C3-A6FCC5669BEF}" type="parTrans" cxnId="{C3EBBD6B-0865-4965-A40B-B46BF43055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50D9C96-E008-4334-B3CE-CCC59C58643E}" type="sibTrans" cxnId="{C3EBBD6B-0865-4965-A40B-B46BF43055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5ECCB38-C2AE-4CA8-9C34-6EF22C637ED9}">
      <dgm:prSet custT="1"/>
      <dgm:spPr>
        <a:solidFill>
          <a:srgbClr val="EF9526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Gofalwr maeth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05FE-9272-49FE-8E49-F37ADCD4CB59}" type="parTrans" cxnId="{03FD6B08-404C-480B-80A1-3BFE7D7FFFB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481310-3347-4C1D-ABBD-0AB041B1279D}" type="sibTrans" cxnId="{03FD6B08-404C-480B-80A1-3BFE7D7FFFB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6F60766-1152-499D-935A-C1BF608189A8}">
      <dgm:prSet custT="1"/>
      <dgm:spPr>
        <a:solidFill>
          <a:srgbClr val="5CC9E3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Perthynas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F2577-A596-4B6C-8A34-B8C241B5F5D6}" type="parTrans" cxnId="{A6818284-B2A5-4F9B-A7C5-D87A700D5AC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E84A7BB-A541-44CF-B788-D893C70D3164}" type="sibTrans" cxnId="{A6818284-B2A5-4F9B-A7C5-D87A700D5AC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038472B-5819-47EC-B800-EEC5478F0CDA}">
      <dgm:prSet custT="1"/>
      <dgm:spPr>
        <a:solidFill>
          <a:srgbClr val="5CC9E3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Ffrind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15450-0A82-4909-9FF8-341ED5A579F2}" type="parTrans" cxnId="{90F69A34-D4A7-423D-B637-8C15BDBB648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2B4CA06-4AFC-4FF0-85AF-054833864B35}" type="sibTrans" cxnId="{90F69A34-D4A7-423D-B637-8C15BDBB648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1CCB097-CE16-4834-9462-F547CF22E227}">
      <dgm:prSet custT="1"/>
      <dgm:spPr>
        <a:solidFill>
          <a:srgbClr val="EF9526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Cartref plant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02E0F-DAF6-442A-BAE5-847B7B437108}" type="parTrans" cxnId="{0881AE3F-F149-4732-B521-B464287BA8B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5BC8C02-ED92-4913-84F2-BE383CDB5B7F}" type="sibTrans" cxnId="{0881AE3F-F149-4732-B521-B464287BA8B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757E0D0-9B24-4AE6-8F66-B331C7FA2D3F}">
      <dgm:prSet custT="1"/>
      <dgm:spPr>
        <a:solidFill>
          <a:srgbClr val="EF9526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Llety â chymorth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AC7D2-7683-4831-9D7F-00EB9A780EA2}" type="parTrans" cxnId="{3A61165D-947F-4235-B149-010EF56EC96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838C4E2-7CDD-4198-87C5-5BB78DDF4F1C}" type="sibTrans" cxnId="{3A61165D-947F-4235-B149-010EF56EC96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BF96C44-1801-4134-A31B-39F9D1B05D5A}">
      <dgm:prSet custT="1"/>
      <dgm:spPr>
        <a:solidFill>
          <a:srgbClr val="EF9526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Llety diogel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D2969-29EF-4EFA-AE40-53DA8274D685}" type="parTrans" cxnId="{1B2272F1-9213-4DDA-8E82-485EA450A30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54976F8-2651-476C-AC67-A6AA8B5B86C1}" type="sibTrans" cxnId="{1B2272F1-9213-4DDA-8E82-485EA450A30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49E15AD-1938-4614-AA48-95A8A1204912}">
      <dgm:prSet phldrT="[Text]" custT="1"/>
      <dgm:spPr>
        <a:solidFill>
          <a:srgbClr val="00B050"/>
        </a:solidFill>
      </dgm:spPr>
      <dgm:t>
        <a:bodyPr/>
        <a:lstStyle/>
        <a:p>
          <a:pPr marL="360000" indent="-179388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Rhiant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69F13-5565-42DC-BC8C-D89D6FD52C55}" type="sibTrans" cxnId="{E11B5C05-A4DB-46E0-8818-39ADBEED201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C0EB10-4B52-4287-AA63-4300328837A3}" type="parTrans" cxnId="{E11B5C05-A4DB-46E0-8818-39ADBEED201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369E50-F4E8-400A-8584-59E65D1C3D96}">
      <dgm:prSet custT="1"/>
      <dgm:spPr>
        <a:solidFill>
          <a:srgbClr val="EF9526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 fabwysiadwyr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A55E7-29E7-437B-AB51-B66FBA0431E9}" type="parTrans" cxnId="{3FE70171-6192-47BE-9A51-6F5380D9AD9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73399AE-99D5-4901-92F7-75AEB81E1276}" type="sibTrans" cxnId="{3FE70171-6192-47BE-9A51-6F5380D9AD9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2744692-2967-4FD5-BDCE-EA7D2F5EC7D4}">
      <dgm:prSet custT="1"/>
      <dgm:spPr>
        <a:solidFill>
          <a:srgbClr val="5CC9E3"/>
        </a:solidFill>
      </dgm:spPr>
      <dgm:t>
        <a:bodyPr/>
        <a:lstStyle/>
        <a:p>
          <a:pPr marL="360000" indent="-180000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arall sydd â chysylltiad â’r plentyn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86E21-55DA-416D-8B46-5AC925ED1976}" type="parTrans" cxnId="{EFE3D7E2-1843-4455-82F1-A0B38310DC5C}">
      <dgm:prSet/>
      <dgm:spPr/>
    </dgm:pt>
    <dgm:pt modelId="{9C84DCC5-F544-4F9C-B8F0-86FBFDB61DE7}" type="sibTrans" cxnId="{EFE3D7E2-1843-4455-82F1-A0B38310DC5C}">
      <dgm:prSet/>
      <dgm:spPr/>
    </dgm:pt>
    <dgm:pt modelId="{E4173FFF-B176-4B1F-A0A9-5BDC70483F36}" type="pres">
      <dgm:prSet presAssocID="{CB6516CD-178D-4182-9F99-F2A9CA5680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903097-07F0-4D8D-9A13-3AE820EBEE86}" type="pres">
      <dgm:prSet presAssocID="{583A16AD-8E6A-4C43-B246-81FC1D43A036}" presName="comp" presStyleCnt="0"/>
      <dgm:spPr/>
    </dgm:pt>
    <dgm:pt modelId="{5DA34908-6CF2-4160-AB7A-12387E8E09D1}" type="pres">
      <dgm:prSet presAssocID="{583A16AD-8E6A-4C43-B246-81FC1D43A036}" presName="box" presStyleLbl="node1" presStyleIdx="0" presStyleCnt="3"/>
      <dgm:spPr/>
      <dgm:t>
        <a:bodyPr/>
        <a:lstStyle/>
        <a:p>
          <a:endParaRPr lang="en-GB"/>
        </a:p>
      </dgm:t>
    </dgm:pt>
    <dgm:pt modelId="{579A0130-7366-417D-9D5E-723E25456BA1}" type="pres">
      <dgm:prSet presAssocID="{583A16AD-8E6A-4C43-B246-81FC1D43A03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title="Teulu"/>
        </a:ext>
      </dgm:extLst>
    </dgm:pt>
    <dgm:pt modelId="{1C0CDE0C-801C-492F-891B-2F36270A827A}" type="pres">
      <dgm:prSet presAssocID="{583A16AD-8E6A-4C43-B246-81FC1D43A0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A1C8B-DE16-4FB0-A69D-A18834B19E27}" type="pres">
      <dgm:prSet presAssocID="{15BA3AB8-26E3-4723-8C48-4AF7598EA8F9}" presName="spacer" presStyleCnt="0"/>
      <dgm:spPr/>
    </dgm:pt>
    <dgm:pt modelId="{E79BD3A2-0E88-4D28-B88D-23D8A974E4C8}" type="pres">
      <dgm:prSet presAssocID="{4C65083A-F730-459A-868A-A100E9C856E0}" presName="comp" presStyleCnt="0"/>
      <dgm:spPr/>
    </dgm:pt>
    <dgm:pt modelId="{3F361678-D034-49AB-9120-3295B79FDE12}" type="pres">
      <dgm:prSet presAssocID="{4C65083A-F730-459A-868A-A100E9C856E0}" presName="box" presStyleLbl="node1" presStyleIdx="1" presStyleCnt="3" custScaleY="97994"/>
      <dgm:spPr/>
      <dgm:t>
        <a:bodyPr/>
        <a:lstStyle/>
        <a:p>
          <a:endParaRPr lang="en-GB"/>
        </a:p>
      </dgm:t>
    </dgm:pt>
    <dgm:pt modelId="{568CB69C-9122-4170-9E07-314E31BA4637}" type="pres">
      <dgm:prSet presAssocID="{4C65083A-F730-459A-868A-A100E9C856E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title="Dyn a dynes gyda phlentyn"/>
        </a:ext>
      </dgm:extLst>
    </dgm:pt>
    <dgm:pt modelId="{36DBE8B8-F45A-44FC-9CE7-2A1B69C262BE}" type="pres">
      <dgm:prSet presAssocID="{4C65083A-F730-459A-868A-A100E9C856E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BFD9C5-3D0D-4EBB-8669-C2F4845FC667}" type="pres">
      <dgm:prSet presAssocID="{750D9C96-E008-4334-B3CE-CCC59C58643E}" presName="spacer" presStyleCnt="0"/>
      <dgm:spPr/>
    </dgm:pt>
    <dgm:pt modelId="{4AF2B2A0-DAFB-456B-9015-B8C33C900CFA}" type="pres">
      <dgm:prSet presAssocID="{4C741EC1-6BCD-479A-84BB-742536D8F02C}" presName="comp" presStyleCnt="0"/>
      <dgm:spPr/>
    </dgm:pt>
    <dgm:pt modelId="{E512C406-0585-4119-92E8-7D7AEC672C30}" type="pres">
      <dgm:prSet presAssocID="{4C741EC1-6BCD-479A-84BB-742536D8F02C}" presName="box" presStyleLbl="node1" presStyleIdx="2" presStyleCnt="3" custScaleY="124788"/>
      <dgm:spPr/>
      <dgm:t>
        <a:bodyPr/>
        <a:lstStyle/>
        <a:p>
          <a:endParaRPr lang="en-GB"/>
        </a:p>
      </dgm:t>
    </dgm:pt>
    <dgm:pt modelId="{C98F1023-B230-4A28-B121-83A0D21E92F0}" type="pres">
      <dgm:prSet presAssocID="{4C741EC1-6BCD-479A-84BB-742536D8F02C}" presName="img" presStyleLbl="fgImgPlace1" presStyleIdx="2" presStyleCnt="3"/>
      <dgm:spPr/>
    </dgm:pt>
    <dgm:pt modelId="{D576ABBC-1146-4C3B-A457-2B4F8E919C0E}" type="pres">
      <dgm:prSet presAssocID="{4C741EC1-6BCD-479A-84BB-742536D8F02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EA3EA7-E22C-4088-B859-E498D6050504}" type="presOf" srcId="{31369E50-F4E8-400A-8584-59E65D1C3D96}" destId="{D576ABBC-1146-4C3B-A457-2B4F8E919C0E}" srcOrd="1" destOrd="3" presId="urn:microsoft.com/office/officeart/2005/8/layout/vList4"/>
    <dgm:cxn modelId="{90F69A34-D4A7-423D-B637-8C15BDBB648B}" srcId="{4C65083A-F730-459A-868A-A100E9C856E0}" destId="{8038472B-5819-47EC-B800-EEC5478F0CDA}" srcOrd="1" destOrd="0" parTransId="{05315450-0A82-4909-9FF8-341ED5A579F2}" sibTransId="{A2B4CA06-4AFC-4FF0-85AF-054833864B35}"/>
    <dgm:cxn modelId="{CB87C6B7-FF2D-4F7B-9587-BB7E5D6E013D}" type="presOf" srcId="{674DF011-E4BA-45B5-9110-68DF3513244D}" destId="{1C0CDE0C-801C-492F-891B-2F36270A827A}" srcOrd="1" destOrd="3" presId="urn:microsoft.com/office/officeart/2005/8/layout/vList4"/>
    <dgm:cxn modelId="{03FD6B08-404C-480B-80A1-3BFE7D7FFFB0}" srcId="{4C741EC1-6BCD-479A-84BB-742536D8F02C}" destId="{D5ECCB38-C2AE-4CA8-9C34-6EF22C637ED9}" srcOrd="0" destOrd="0" parTransId="{D02A05FE-9272-49FE-8E49-F37ADCD4CB59}" sibTransId="{FB481310-3347-4C1D-ABBD-0AB041B1279D}"/>
    <dgm:cxn modelId="{CA440171-697E-469B-862D-F7E854347899}" type="presOf" srcId="{D5ECCB38-C2AE-4CA8-9C34-6EF22C637ED9}" destId="{E512C406-0585-4119-92E8-7D7AEC672C30}" srcOrd="0" destOrd="1" presId="urn:microsoft.com/office/officeart/2005/8/layout/vList4"/>
    <dgm:cxn modelId="{3741EC22-1DB5-4042-AF69-B0B560E1A681}" type="presOf" srcId="{BC64F64D-B2A0-4A4E-9165-FA96196D7785}" destId="{1C0CDE0C-801C-492F-891B-2F36270A827A}" srcOrd="1" destOrd="2" presId="urn:microsoft.com/office/officeart/2005/8/layout/vList4"/>
    <dgm:cxn modelId="{3A61165D-947F-4235-B149-010EF56EC969}" srcId="{4C741EC1-6BCD-479A-84BB-742536D8F02C}" destId="{4757E0D0-9B24-4AE6-8F66-B331C7FA2D3F}" srcOrd="3" destOrd="0" parTransId="{1BFAC7D2-7683-4831-9D7F-00EB9A780EA2}" sibTransId="{A838C4E2-7CDD-4198-87C5-5BB78DDF4F1C}"/>
    <dgm:cxn modelId="{B304FBC1-4DCE-429B-89C0-FE347FB263DD}" type="presOf" srcId="{4757E0D0-9B24-4AE6-8F66-B331C7FA2D3F}" destId="{D576ABBC-1146-4C3B-A457-2B4F8E919C0E}" srcOrd="1" destOrd="4" presId="urn:microsoft.com/office/officeart/2005/8/layout/vList4"/>
    <dgm:cxn modelId="{E18E9B68-34B2-4107-978C-5DA776F2F4AC}" type="presOf" srcId="{21CCB097-CE16-4834-9462-F547CF22E227}" destId="{E512C406-0585-4119-92E8-7D7AEC672C30}" srcOrd="0" destOrd="2" presId="urn:microsoft.com/office/officeart/2005/8/layout/vList4"/>
    <dgm:cxn modelId="{BD961606-3400-431E-86C6-7C730E2E264E}" type="presOf" srcId="{674DF011-E4BA-45B5-9110-68DF3513244D}" destId="{5DA34908-6CF2-4160-AB7A-12387E8E09D1}" srcOrd="0" destOrd="3" presId="urn:microsoft.com/office/officeart/2005/8/layout/vList4"/>
    <dgm:cxn modelId="{5A3AC922-D4C0-4764-AF8B-9231C77A4E36}" type="presOf" srcId="{0BF96C44-1801-4134-A31B-39F9D1B05D5A}" destId="{E512C406-0585-4119-92E8-7D7AEC672C30}" srcOrd="0" destOrd="5" presId="urn:microsoft.com/office/officeart/2005/8/layout/vList4"/>
    <dgm:cxn modelId="{C3EBBD6B-0865-4965-A40B-B46BF430550D}" srcId="{CB6516CD-178D-4182-9F99-F2A9CA56805A}" destId="{4C65083A-F730-459A-868A-A100E9C856E0}" srcOrd="1" destOrd="0" parTransId="{A6FD2813-943B-414A-B2C3-A6FCC5669BEF}" sibTransId="{750D9C96-E008-4334-B3CE-CCC59C58643E}"/>
    <dgm:cxn modelId="{6367027F-CA4C-4A7D-9FA1-CCAD6CD880D7}" type="presOf" srcId="{583A16AD-8E6A-4C43-B246-81FC1D43A036}" destId="{5DA34908-6CF2-4160-AB7A-12387E8E09D1}" srcOrd="0" destOrd="0" presId="urn:microsoft.com/office/officeart/2005/8/layout/vList4"/>
    <dgm:cxn modelId="{EFE3D7E2-1843-4455-82F1-A0B38310DC5C}" srcId="{4C65083A-F730-459A-868A-A100E9C856E0}" destId="{82744692-2967-4FD5-BDCE-EA7D2F5EC7D4}" srcOrd="2" destOrd="0" parTransId="{5DA86E21-55DA-416D-8B46-5AC925ED1976}" sibTransId="{9C84DCC5-F544-4F9C-B8F0-86FBFDB61DE7}"/>
    <dgm:cxn modelId="{D92393F5-B43B-4BDE-8EAD-F073BF6463E6}" srcId="{CB6516CD-178D-4182-9F99-F2A9CA56805A}" destId="{583A16AD-8E6A-4C43-B246-81FC1D43A036}" srcOrd="0" destOrd="0" parTransId="{0CF26660-5D51-46A7-BEFE-5E88B3BE0545}" sibTransId="{15BA3AB8-26E3-4723-8C48-4AF7598EA8F9}"/>
    <dgm:cxn modelId="{0881AE3F-F149-4732-B521-B464287BA8B3}" srcId="{4C741EC1-6BCD-479A-84BB-742536D8F02C}" destId="{21CCB097-CE16-4834-9462-F547CF22E227}" srcOrd="1" destOrd="0" parTransId="{95B02E0F-DAF6-442A-BAE5-847B7B437108}" sibTransId="{55BC8C02-ED92-4913-84F2-BE383CDB5B7F}"/>
    <dgm:cxn modelId="{62FF6487-C0F2-45FC-AB1A-D6923C9018E0}" type="presOf" srcId="{21CCB097-CE16-4834-9462-F547CF22E227}" destId="{D576ABBC-1146-4C3B-A457-2B4F8E919C0E}" srcOrd="1" destOrd="2" presId="urn:microsoft.com/office/officeart/2005/8/layout/vList4"/>
    <dgm:cxn modelId="{3FE70171-6192-47BE-9A51-6F5380D9AD92}" srcId="{4C741EC1-6BCD-479A-84BB-742536D8F02C}" destId="{31369E50-F4E8-400A-8584-59E65D1C3D96}" srcOrd="2" destOrd="0" parTransId="{527A55E7-29E7-437B-AB51-B66FBA0431E9}" sibTransId="{273399AE-99D5-4901-92F7-75AEB81E1276}"/>
    <dgm:cxn modelId="{F40242DA-CEDF-440C-ABDE-BE2F8CE9ED68}" type="presOf" srcId="{4C741EC1-6BCD-479A-84BB-742536D8F02C}" destId="{D576ABBC-1146-4C3B-A457-2B4F8E919C0E}" srcOrd="1" destOrd="0" presId="urn:microsoft.com/office/officeart/2005/8/layout/vList4"/>
    <dgm:cxn modelId="{F2A76951-BA02-4600-BFF6-6609C40C1025}" type="presOf" srcId="{4757E0D0-9B24-4AE6-8F66-B331C7FA2D3F}" destId="{E512C406-0585-4119-92E8-7D7AEC672C30}" srcOrd="0" destOrd="4" presId="urn:microsoft.com/office/officeart/2005/8/layout/vList4"/>
    <dgm:cxn modelId="{0FE89FDF-E4C0-4040-BCCC-D9171289407A}" type="presOf" srcId="{D5ECCB38-C2AE-4CA8-9C34-6EF22C637ED9}" destId="{D576ABBC-1146-4C3B-A457-2B4F8E919C0E}" srcOrd="1" destOrd="1" presId="urn:microsoft.com/office/officeart/2005/8/layout/vList4"/>
    <dgm:cxn modelId="{DBFD73A2-7751-4FC9-A44C-0CEACEB68857}" type="presOf" srcId="{8038472B-5819-47EC-B800-EEC5478F0CDA}" destId="{36DBE8B8-F45A-44FC-9CE7-2A1B69C262BE}" srcOrd="1" destOrd="2" presId="urn:microsoft.com/office/officeart/2005/8/layout/vList4"/>
    <dgm:cxn modelId="{18E1B463-D269-4B6B-943C-1A7AB01DFC69}" srcId="{583A16AD-8E6A-4C43-B246-81FC1D43A036}" destId="{674DF011-E4BA-45B5-9110-68DF3513244D}" srcOrd="2" destOrd="0" parTransId="{AD25C742-28DC-4845-98D3-137C3F66A604}" sibTransId="{3DA69498-0211-4817-BD23-7A1EE96E42A3}"/>
    <dgm:cxn modelId="{76D2284B-BB2C-405D-857B-EB114CAE3B11}" type="presOf" srcId="{CB6516CD-178D-4182-9F99-F2A9CA56805A}" destId="{E4173FFF-B176-4B1F-A0A9-5BDC70483F36}" srcOrd="0" destOrd="0" presId="urn:microsoft.com/office/officeart/2005/8/layout/vList4"/>
    <dgm:cxn modelId="{88E0DEB5-2B44-43B4-8542-7E60DF98FE0B}" type="presOf" srcId="{0BF96C44-1801-4134-A31B-39F9D1B05D5A}" destId="{D576ABBC-1146-4C3B-A457-2B4F8E919C0E}" srcOrd="1" destOrd="5" presId="urn:microsoft.com/office/officeart/2005/8/layout/vList4"/>
    <dgm:cxn modelId="{5C35F69C-9650-41F6-9112-6C828ADF2947}" type="presOf" srcId="{56F60766-1152-499D-935A-C1BF608189A8}" destId="{3F361678-D034-49AB-9120-3295B79FDE12}" srcOrd="0" destOrd="1" presId="urn:microsoft.com/office/officeart/2005/8/layout/vList4"/>
    <dgm:cxn modelId="{67787E93-B852-4CC8-95F7-4FA244E4CA69}" type="presOf" srcId="{4C65083A-F730-459A-868A-A100E9C856E0}" destId="{3F361678-D034-49AB-9120-3295B79FDE12}" srcOrd="0" destOrd="0" presId="urn:microsoft.com/office/officeart/2005/8/layout/vList4"/>
    <dgm:cxn modelId="{C9B789BF-6BD5-469D-91C1-81A40AC56BC0}" type="presOf" srcId="{BC64F64D-B2A0-4A4E-9165-FA96196D7785}" destId="{5DA34908-6CF2-4160-AB7A-12387E8E09D1}" srcOrd="0" destOrd="2" presId="urn:microsoft.com/office/officeart/2005/8/layout/vList4"/>
    <dgm:cxn modelId="{9233B40D-6B9F-4408-8E71-9E0A785D2B76}" srcId="{583A16AD-8E6A-4C43-B246-81FC1D43A036}" destId="{BC64F64D-B2A0-4A4E-9165-FA96196D7785}" srcOrd="1" destOrd="0" parTransId="{365AB360-A320-4106-8329-4C2F93F48D2B}" sibTransId="{84C905EA-CB25-44DC-8BFF-7E2618733B5B}"/>
    <dgm:cxn modelId="{42E9A1A7-5F2D-40D0-823C-23A05B667DEB}" type="presOf" srcId="{56F60766-1152-499D-935A-C1BF608189A8}" destId="{36DBE8B8-F45A-44FC-9CE7-2A1B69C262BE}" srcOrd="1" destOrd="1" presId="urn:microsoft.com/office/officeart/2005/8/layout/vList4"/>
    <dgm:cxn modelId="{A6818284-B2A5-4F9B-A7C5-D87A700D5AC4}" srcId="{4C65083A-F730-459A-868A-A100E9C856E0}" destId="{56F60766-1152-499D-935A-C1BF608189A8}" srcOrd="0" destOrd="0" parTransId="{D46F2577-A596-4B6C-8A34-B8C241B5F5D6}" sibTransId="{7E84A7BB-A541-44CF-B788-D893C70D3164}"/>
    <dgm:cxn modelId="{4D604EF5-F9D9-4F2D-AFD7-7FC9CC609D9E}" type="presOf" srcId="{82744692-2967-4FD5-BDCE-EA7D2F5EC7D4}" destId="{36DBE8B8-F45A-44FC-9CE7-2A1B69C262BE}" srcOrd="1" destOrd="3" presId="urn:microsoft.com/office/officeart/2005/8/layout/vList4"/>
    <dgm:cxn modelId="{A3DF5F70-56D9-47D1-8A5A-D763288ADEF3}" type="presOf" srcId="{82744692-2967-4FD5-BDCE-EA7D2F5EC7D4}" destId="{3F361678-D034-49AB-9120-3295B79FDE12}" srcOrd="0" destOrd="3" presId="urn:microsoft.com/office/officeart/2005/8/layout/vList4"/>
    <dgm:cxn modelId="{E11B5C05-A4DB-46E0-8818-39ADBEED201F}" srcId="{583A16AD-8E6A-4C43-B246-81FC1D43A036}" destId="{549E15AD-1938-4614-AA48-95A8A1204912}" srcOrd="0" destOrd="0" parTransId="{79C0EB10-4B52-4287-AA63-4300328837A3}" sibTransId="{A3A69F13-5565-42DC-BC8C-D89D6FD52C55}"/>
    <dgm:cxn modelId="{FFD975F4-2E27-4028-841F-46916346E346}" type="presOf" srcId="{8038472B-5819-47EC-B800-EEC5478F0CDA}" destId="{3F361678-D034-49AB-9120-3295B79FDE12}" srcOrd="0" destOrd="2" presId="urn:microsoft.com/office/officeart/2005/8/layout/vList4"/>
    <dgm:cxn modelId="{3411967D-0F34-459A-9A2A-F4982AFDA966}" type="presOf" srcId="{549E15AD-1938-4614-AA48-95A8A1204912}" destId="{1C0CDE0C-801C-492F-891B-2F36270A827A}" srcOrd="1" destOrd="1" presId="urn:microsoft.com/office/officeart/2005/8/layout/vList4"/>
    <dgm:cxn modelId="{C2B38A9C-9857-4A93-AB7E-C95721D287AA}" type="presOf" srcId="{4C741EC1-6BCD-479A-84BB-742536D8F02C}" destId="{E512C406-0585-4119-92E8-7D7AEC672C30}" srcOrd="0" destOrd="0" presId="urn:microsoft.com/office/officeart/2005/8/layout/vList4"/>
    <dgm:cxn modelId="{B80B95CC-D545-4E71-A7EA-33DE60C2577F}" type="presOf" srcId="{549E15AD-1938-4614-AA48-95A8A1204912}" destId="{5DA34908-6CF2-4160-AB7A-12387E8E09D1}" srcOrd="0" destOrd="1" presId="urn:microsoft.com/office/officeart/2005/8/layout/vList4"/>
    <dgm:cxn modelId="{D12D5F7A-F400-4AAC-B81A-A393A143DF78}" type="presOf" srcId="{583A16AD-8E6A-4C43-B246-81FC1D43A036}" destId="{1C0CDE0C-801C-492F-891B-2F36270A827A}" srcOrd="1" destOrd="0" presId="urn:microsoft.com/office/officeart/2005/8/layout/vList4"/>
    <dgm:cxn modelId="{8D3F120D-11B4-4BE9-9A47-214B3DE966EB}" type="presOf" srcId="{4C65083A-F730-459A-868A-A100E9C856E0}" destId="{36DBE8B8-F45A-44FC-9CE7-2A1B69C262BE}" srcOrd="1" destOrd="0" presId="urn:microsoft.com/office/officeart/2005/8/layout/vList4"/>
    <dgm:cxn modelId="{1B2272F1-9213-4DDA-8E82-485EA450A301}" srcId="{4C741EC1-6BCD-479A-84BB-742536D8F02C}" destId="{0BF96C44-1801-4134-A31B-39F9D1B05D5A}" srcOrd="4" destOrd="0" parTransId="{401D2969-29EF-4EFA-AE40-53DA8274D685}" sibTransId="{254976F8-2651-476C-AC67-A6AA8B5B86C1}"/>
    <dgm:cxn modelId="{6C269613-2ECB-4ADE-B66E-FA180D2045E4}" type="presOf" srcId="{31369E50-F4E8-400A-8584-59E65D1C3D96}" destId="{E512C406-0585-4119-92E8-7D7AEC672C30}" srcOrd="0" destOrd="3" presId="urn:microsoft.com/office/officeart/2005/8/layout/vList4"/>
    <dgm:cxn modelId="{48FB6ED1-606D-46B7-A88E-A308CA56D9DD}" srcId="{CB6516CD-178D-4182-9F99-F2A9CA56805A}" destId="{4C741EC1-6BCD-479A-84BB-742536D8F02C}" srcOrd="2" destOrd="0" parTransId="{2EE1CD7F-E4E9-45BD-B812-0A9A540E28ED}" sibTransId="{7031115D-0B80-4D50-B3C7-C73C14FB4ADB}"/>
    <dgm:cxn modelId="{8B2B3C91-3C9D-4F66-9BC7-3B949AEC8646}" type="presParOf" srcId="{E4173FFF-B176-4B1F-A0A9-5BDC70483F36}" destId="{69903097-07F0-4D8D-9A13-3AE820EBEE86}" srcOrd="0" destOrd="0" presId="urn:microsoft.com/office/officeart/2005/8/layout/vList4"/>
    <dgm:cxn modelId="{B98F8C90-046C-4653-A7C9-FD03B8E2F595}" type="presParOf" srcId="{69903097-07F0-4D8D-9A13-3AE820EBEE86}" destId="{5DA34908-6CF2-4160-AB7A-12387E8E09D1}" srcOrd="0" destOrd="0" presId="urn:microsoft.com/office/officeart/2005/8/layout/vList4"/>
    <dgm:cxn modelId="{4C792D78-C674-4631-9CA6-D016463FD820}" type="presParOf" srcId="{69903097-07F0-4D8D-9A13-3AE820EBEE86}" destId="{579A0130-7366-417D-9D5E-723E25456BA1}" srcOrd="1" destOrd="0" presId="urn:microsoft.com/office/officeart/2005/8/layout/vList4"/>
    <dgm:cxn modelId="{FDC3671C-3DEF-4274-9850-6096E02B09A9}" type="presParOf" srcId="{69903097-07F0-4D8D-9A13-3AE820EBEE86}" destId="{1C0CDE0C-801C-492F-891B-2F36270A827A}" srcOrd="2" destOrd="0" presId="urn:microsoft.com/office/officeart/2005/8/layout/vList4"/>
    <dgm:cxn modelId="{F89205DA-EF77-4D5F-99C7-BDADC8C8E17D}" type="presParOf" srcId="{E4173FFF-B176-4B1F-A0A9-5BDC70483F36}" destId="{CE1A1C8B-DE16-4FB0-A69D-A18834B19E27}" srcOrd="1" destOrd="0" presId="urn:microsoft.com/office/officeart/2005/8/layout/vList4"/>
    <dgm:cxn modelId="{D35B1FB7-EBDD-4374-841A-DF3FA4162AC3}" type="presParOf" srcId="{E4173FFF-B176-4B1F-A0A9-5BDC70483F36}" destId="{E79BD3A2-0E88-4D28-B88D-23D8A974E4C8}" srcOrd="2" destOrd="0" presId="urn:microsoft.com/office/officeart/2005/8/layout/vList4"/>
    <dgm:cxn modelId="{51E73572-E34A-4B9E-B31F-96E26DC34F7D}" type="presParOf" srcId="{E79BD3A2-0E88-4D28-B88D-23D8A974E4C8}" destId="{3F361678-D034-49AB-9120-3295B79FDE12}" srcOrd="0" destOrd="0" presId="urn:microsoft.com/office/officeart/2005/8/layout/vList4"/>
    <dgm:cxn modelId="{843AAA85-040B-46F8-9EF7-AB1F1BB2F89D}" type="presParOf" srcId="{E79BD3A2-0E88-4D28-B88D-23D8A974E4C8}" destId="{568CB69C-9122-4170-9E07-314E31BA4637}" srcOrd="1" destOrd="0" presId="urn:microsoft.com/office/officeart/2005/8/layout/vList4"/>
    <dgm:cxn modelId="{BE774E16-9EEB-4B28-A795-986A39D19E25}" type="presParOf" srcId="{E79BD3A2-0E88-4D28-B88D-23D8A974E4C8}" destId="{36DBE8B8-F45A-44FC-9CE7-2A1B69C262BE}" srcOrd="2" destOrd="0" presId="urn:microsoft.com/office/officeart/2005/8/layout/vList4"/>
    <dgm:cxn modelId="{6FCF624F-3DFE-4245-A4AE-8A666FC3FBF5}" type="presParOf" srcId="{E4173FFF-B176-4B1F-A0A9-5BDC70483F36}" destId="{6EBFD9C5-3D0D-4EBB-8669-C2F4845FC667}" srcOrd="3" destOrd="0" presId="urn:microsoft.com/office/officeart/2005/8/layout/vList4"/>
    <dgm:cxn modelId="{E8ECCD1B-1046-4D81-AC61-232BF6B1DE7A}" type="presParOf" srcId="{E4173FFF-B176-4B1F-A0A9-5BDC70483F36}" destId="{4AF2B2A0-DAFB-456B-9015-B8C33C900CFA}" srcOrd="4" destOrd="0" presId="urn:microsoft.com/office/officeart/2005/8/layout/vList4"/>
    <dgm:cxn modelId="{4640609C-0A11-4C0D-A967-274789AAA807}" type="presParOf" srcId="{4AF2B2A0-DAFB-456B-9015-B8C33C900CFA}" destId="{E512C406-0585-4119-92E8-7D7AEC672C30}" srcOrd="0" destOrd="0" presId="urn:microsoft.com/office/officeart/2005/8/layout/vList4"/>
    <dgm:cxn modelId="{068F703A-5AC7-48BB-9CC7-55A6C33BF81B}" type="presParOf" srcId="{4AF2B2A0-DAFB-456B-9015-B8C33C900CFA}" destId="{C98F1023-B230-4A28-B121-83A0D21E92F0}" srcOrd="1" destOrd="0" presId="urn:microsoft.com/office/officeart/2005/8/layout/vList4"/>
    <dgm:cxn modelId="{EF3D051E-959E-4770-98CF-02D7EDBDBDF9}" type="presParOf" srcId="{4AF2B2A0-DAFB-456B-9015-B8C33C900CFA}" destId="{D576ABBC-1146-4C3B-A457-2B4F8E919C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13A871-190D-4BF7-8CCF-101A16EEB9D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A79B66-4641-49D4-AC88-A8B46E8FF8D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Ganiat</a:t>
          </a:r>
          <a:r>
            <a:rPr lang="cy-GB" sz="2000" smtClean="0">
              <a:latin typeface="Arial" panose="020B0604020202020204" pitchFamily="34" charset="0"/>
              <a:cs typeface="Arial" panose="020B0604020202020204" pitchFamily="34" charset="0"/>
            </a:rPr>
            <a:t>áu i’r plentyn fyw ger ei gartref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27205-DAD1-4A52-9318-B1674CCEFBDA}" type="parTrans" cxnId="{835F2CB8-FC16-4113-854A-46BAEBC531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9A68EE3-1937-4542-B2FB-789891A20391}" type="sibTrans" cxnId="{835F2CB8-FC16-4113-854A-46BAEBC531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CC50853-D74F-464A-A9BA-FA6D11E8A31B}">
      <dgm:prSet phldrT="[Text]" custT="1"/>
      <dgm:spPr>
        <a:solidFill>
          <a:srgbClr val="ED1E87"/>
        </a:solidFill>
      </dgm:spPr>
      <dgm:t>
        <a:bodyPr/>
        <a:lstStyle/>
        <a:p>
          <a:pPr algn="l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Gwrdd ag anghenion a chanlyniadau o’r cynllun gofal a chymorth neu gynllun llwybr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0B2CC-C2BF-4995-8159-0CCE5326F0D3}" type="parTrans" cxnId="{C9E9EC58-23A0-46AA-A2B4-C024C298619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1DC84AC-BC1E-4019-B5D2-8A9303901895}" type="sibTrans" cxnId="{C9E9EC58-23A0-46AA-A2B4-C024C298619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B764FC4-4D3D-44F4-A13B-36F0FC7AAA50}">
      <dgm:prSet phldrT="[Text]" custT="1"/>
      <dgm:spPr>
        <a:solidFill>
          <a:srgbClr val="5CC9E3"/>
        </a:solidFill>
      </dgm:spPr>
      <dgm:t>
        <a:bodyPr/>
        <a:lstStyle/>
        <a:p>
          <a:pPr algn="l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Beidio tarfu ar addysg neu hyfforddiant y plentyn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481BE-9969-4AD2-8133-54921BB67C09}" type="parTrans" cxnId="{0463859A-7093-4DCE-AE36-D0214B0192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1BBA773-69BB-423D-85FB-8583E7B42699}" type="sibTrans" cxnId="{0463859A-7093-4DCE-AE36-D0214B0192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39BA07F-D61D-43C8-B3D2-6A0F122EFEC4}">
      <dgm:prSet custT="1"/>
      <dgm:spPr>
        <a:solidFill>
          <a:srgbClr val="FFCC00"/>
        </a:solidFill>
      </dgm:spPr>
      <dgm:t>
        <a:bodyPr/>
        <a:lstStyle/>
        <a:p>
          <a:pPr algn="l"/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Alluogi i frodyr a chwiorydd sy’n derbyn gofal i gael byw gyda’i gilydd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43A08-5ECD-415B-BEA1-6BF898132F2C}" type="parTrans" cxnId="{180D0FE3-C1BA-4AAF-8691-ED3193F658B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1385DE-3831-48C3-B4B6-253D44C7AEA8}" type="sibTrans" cxnId="{180D0FE3-C1BA-4AAF-8691-ED3193F658B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7C772CA-2BAB-426F-8346-6679BF001DE3}">
      <dgm:prSet custT="1"/>
      <dgm:spPr>
        <a:solidFill>
          <a:srgbClr val="34B555"/>
        </a:solidFill>
      </dgm:spPr>
      <dgm:t>
        <a:bodyPr/>
        <a:lstStyle/>
        <a:p>
          <a:pPr algn="l"/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addas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angehenion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plentyn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yw’n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anabl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734CE-C073-4820-BE5D-45C67376665F}" type="parTrans" cxnId="{72F7DB7D-5EF4-40D6-9C00-7302C865EBB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35CE146-2657-4BB8-B807-8512075F2DFD}" type="sibTrans" cxnId="{72F7DB7D-5EF4-40D6-9C00-7302C865EBB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36CBAFF-DCEA-4D47-9B00-298D554E2436}" type="pres">
      <dgm:prSet presAssocID="{5A13A871-190D-4BF7-8CCF-101A16EEB9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BF037C-B211-4002-9622-C110A047166B}" type="pres">
      <dgm:prSet presAssocID="{C5A79B66-4641-49D4-AC88-A8B46E8FF8D6}" presName="comp" presStyleCnt="0"/>
      <dgm:spPr/>
    </dgm:pt>
    <dgm:pt modelId="{1F9B04A4-64D0-4AC8-A07C-8DFBC5289A47}" type="pres">
      <dgm:prSet presAssocID="{C5A79B66-4641-49D4-AC88-A8B46E8FF8D6}" presName="box" presStyleLbl="node1" presStyleIdx="0" presStyleCnt="5" custScaleX="100000" custScaleY="78834" custLinFactNeighborX="383" custLinFactNeighborY="-3037"/>
      <dgm:spPr/>
      <dgm:t>
        <a:bodyPr/>
        <a:lstStyle/>
        <a:p>
          <a:endParaRPr lang="en-GB"/>
        </a:p>
      </dgm:t>
    </dgm:pt>
    <dgm:pt modelId="{C450B98B-929B-4B53-8479-C7B25A4E6644}" type="pres">
      <dgm:prSet presAssocID="{C5A79B66-4641-49D4-AC88-A8B46E8FF8D6}" presName="img" presStyleLbl="fgImgPlace1" presStyleIdx="0" presStyleCnt="5" custScaleX="64361" custScaleY="70158" custLinFactNeighborX="-13763" custLinFactNeighborY="37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DB81D47-AF62-47D9-8A02-AD189CC8424F}" type="pres">
      <dgm:prSet presAssocID="{C5A79B66-4641-49D4-AC88-A8B46E8FF8D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E900E-E794-4407-9F57-A96AAF2A7CFE}" type="pres">
      <dgm:prSet presAssocID="{C9A68EE3-1937-4542-B2FB-789891A20391}" presName="spacer" presStyleCnt="0"/>
      <dgm:spPr/>
    </dgm:pt>
    <dgm:pt modelId="{94EEDC47-CC5A-4A7E-A0A8-244EFC8F1371}" type="pres">
      <dgm:prSet presAssocID="{2CC50853-D74F-464A-A9BA-FA6D11E8A31B}" presName="comp" presStyleCnt="0"/>
      <dgm:spPr/>
    </dgm:pt>
    <dgm:pt modelId="{84878A94-B6F9-4755-B9CA-174FFFF453E5}" type="pres">
      <dgm:prSet presAssocID="{2CC50853-D74F-464A-A9BA-FA6D11E8A31B}" presName="box" presStyleLbl="node1" presStyleIdx="1" presStyleCnt="5" custScaleY="68742"/>
      <dgm:spPr/>
      <dgm:t>
        <a:bodyPr/>
        <a:lstStyle/>
        <a:p>
          <a:endParaRPr lang="en-GB"/>
        </a:p>
      </dgm:t>
    </dgm:pt>
    <dgm:pt modelId="{FB323091-92C0-4B97-AE2B-0AE5DA7D704A}" type="pres">
      <dgm:prSet presAssocID="{2CC50853-D74F-464A-A9BA-FA6D11E8A31B}" presName="img" presStyleLbl="fgImgPlace1" presStyleIdx="1" presStyleCnt="5" custScaleX="61926" custScaleY="66424" custLinFactNeighborX="-16385" custLinFactNeighborY="9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FC23FA2-0854-4153-88A9-8AD4D0431109}" type="pres">
      <dgm:prSet presAssocID="{2CC50853-D74F-464A-A9BA-FA6D11E8A31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63D0B-DE8C-4201-8B2A-3DE69882E21A}" type="pres">
      <dgm:prSet presAssocID="{11DC84AC-BC1E-4019-B5D2-8A9303901895}" presName="spacer" presStyleCnt="0"/>
      <dgm:spPr/>
    </dgm:pt>
    <dgm:pt modelId="{5F28065A-36C2-4BCB-B6BC-7A6F241B9172}" type="pres">
      <dgm:prSet presAssocID="{0B764FC4-4D3D-44F4-A13B-36F0FC7AAA50}" presName="comp" presStyleCnt="0"/>
      <dgm:spPr/>
    </dgm:pt>
    <dgm:pt modelId="{23F55D45-3415-46E8-8CE5-B3CC0C09EB85}" type="pres">
      <dgm:prSet presAssocID="{0B764FC4-4D3D-44F4-A13B-36F0FC7AAA50}" presName="box" presStyleLbl="node1" presStyleIdx="2" presStyleCnt="5" custScaleY="79015"/>
      <dgm:spPr/>
      <dgm:t>
        <a:bodyPr/>
        <a:lstStyle/>
        <a:p>
          <a:endParaRPr lang="en-GB"/>
        </a:p>
      </dgm:t>
    </dgm:pt>
    <dgm:pt modelId="{B40D3C60-1884-4AC2-A4FA-72CE0E7701AB}" type="pres">
      <dgm:prSet presAssocID="{0B764FC4-4D3D-44F4-A13B-36F0FC7AAA50}" presName="img" presStyleLbl="fgImgPlace1" presStyleIdx="2" presStyleCnt="5" custScaleX="65270" custScaleY="68298" custLinFactNeighborX="-14193" custLinFactNeighborY="26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95F53C1-D60E-469D-9B74-6ABA8CD3A690}" type="pres">
      <dgm:prSet presAssocID="{0B764FC4-4D3D-44F4-A13B-36F0FC7AAA5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A058CA-2D52-40F0-91C4-2A7659B2101F}" type="pres">
      <dgm:prSet presAssocID="{11BBA773-69BB-423D-85FB-8583E7B42699}" presName="spacer" presStyleCnt="0"/>
      <dgm:spPr/>
    </dgm:pt>
    <dgm:pt modelId="{61CCD4BF-CEF8-4D2A-8002-56C42B9353E6}" type="pres">
      <dgm:prSet presAssocID="{539BA07F-D61D-43C8-B3D2-6A0F122EFEC4}" presName="comp" presStyleCnt="0"/>
      <dgm:spPr/>
    </dgm:pt>
    <dgm:pt modelId="{2837CAD3-CB93-40BF-B6CE-91E2F22376B5}" type="pres">
      <dgm:prSet presAssocID="{539BA07F-D61D-43C8-B3D2-6A0F122EFEC4}" presName="box" presStyleLbl="node1" presStyleIdx="3" presStyleCnt="5" custScaleY="77014"/>
      <dgm:spPr/>
      <dgm:t>
        <a:bodyPr/>
        <a:lstStyle/>
        <a:p>
          <a:endParaRPr lang="en-GB"/>
        </a:p>
      </dgm:t>
    </dgm:pt>
    <dgm:pt modelId="{B4DC8A6D-B14A-429A-88BB-D603D87F272D}" type="pres">
      <dgm:prSet presAssocID="{539BA07F-D61D-43C8-B3D2-6A0F122EFEC4}" presName="img" presStyleLbl="fgImgPlace1" presStyleIdx="3" presStyleCnt="5" custScaleX="64999" custScaleY="71696" custLinFactNeighborX="-13444" custLinFactNeighborY="24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0BFF42A-40C0-4D3C-83C7-A5860BA77889}" type="pres">
      <dgm:prSet presAssocID="{539BA07F-D61D-43C8-B3D2-6A0F122EFEC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1764A-9CE1-42D9-BEE4-2E8BA8C0979B}" type="pres">
      <dgm:prSet presAssocID="{1F1385DE-3831-48C3-B4B6-253D44C7AEA8}" presName="spacer" presStyleCnt="0"/>
      <dgm:spPr/>
    </dgm:pt>
    <dgm:pt modelId="{FB4020B7-29EE-4862-818F-6FA1759B79E9}" type="pres">
      <dgm:prSet presAssocID="{07C772CA-2BAB-426F-8346-6679BF001DE3}" presName="comp" presStyleCnt="0"/>
      <dgm:spPr/>
    </dgm:pt>
    <dgm:pt modelId="{209A9DF9-013B-4C84-86D8-8286C7089198}" type="pres">
      <dgm:prSet presAssocID="{07C772CA-2BAB-426F-8346-6679BF001DE3}" presName="box" presStyleLbl="node1" presStyleIdx="4" presStyleCnt="5" custScaleY="84925"/>
      <dgm:spPr/>
      <dgm:t>
        <a:bodyPr/>
        <a:lstStyle/>
        <a:p>
          <a:endParaRPr lang="en-GB"/>
        </a:p>
      </dgm:t>
    </dgm:pt>
    <dgm:pt modelId="{AE252A4A-39EA-4D7C-B837-3F7B86418554}" type="pres">
      <dgm:prSet presAssocID="{07C772CA-2BAB-426F-8346-6679BF001DE3}" presName="img" presStyleLbl="fgImgPlace1" presStyleIdx="4" presStyleCnt="5" custScaleX="66992" custScaleY="69324" custLinFactNeighborX="-12447" custLinFactNeighborY="21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ADF58B1-37B5-4064-8410-A7FA7526ED61}" type="pres">
      <dgm:prSet presAssocID="{07C772CA-2BAB-426F-8346-6679BF001DE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ABF255-D879-46C6-A523-4464CF202992}" type="presOf" srcId="{0B764FC4-4D3D-44F4-A13B-36F0FC7AAA50}" destId="{23F55D45-3415-46E8-8CE5-B3CC0C09EB85}" srcOrd="0" destOrd="0" presId="urn:microsoft.com/office/officeart/2005/8/layout/vList4"/>
    <dgm:cxn modelId="{BC5CA9BC-3880-427D-9DE7-A412BF991EFB}" type="presOf" srcId="{C5A79B66-4641-49D4-AC88-A8B46E8FF8D6}" destId="{0DB81D47-AF62-47D9-8A02-AD189CC8424F}" srcOrd="1" destOrd="0" presId="urn:microsoft.com/office/officeart/2005/8/layout/vList4"/>
    <dgm:cxn modelId="{98785E58-5BA1-42F3-B13B-7125B977EF1C}" type="presOf" srcId="{0B764FC4-4D3D-44F4-A13B-36F0FC7AAA50}" destId="{595F53C1-D60E-469D-9B74-6ABA8CD3A690}" srcOrd="1" destOrd="0" presId="urn:microsoft.com/office/officeart/2005/8/layout/vList4"/>
    <dgm:cxn modelId="{3023C3F1-5FCB-451C-BDD4-2BA0328EDB26}" type="presOf" srcId="{2CC50853-D74F-464A-A9BA-FA6D11E8A31B}" destId="{84878A94-B6F9-4755-B9CA-174FFFF453E5}" srcOrd="0" destOrd="0" presId="urn:microsoft.com/office/officeart/2005/8/layout/vList4"/>
    <dgm:cxn modelId="{78BB1822-4ED8-40A5-A4D2-1F80E5979A6A}" type="presOf" srcId="{539BA07F-D61D-43C8-B3D2-6A0F122EFEC4}" destId="{00BFF42A-40C0-4D3C-83C7-A5860BA77889}" srcOrd="1" destOrd="0" presId="urn:microsoft.com/office/officeart/2005/8/layout/vList4"/>
    <dgm:cxn modelId="{4133EBBE-8BA2-4863-BE20-0D7CBD64D0DA}" type="presOf" srcId="{539BA07F-D61D-43C8-B3D2-6A0F122EFEC4}" destId="{2837CAD3-CB93-40BF-B6CE-91E2F22376B5}" srcOrd="0" destOrd="0" presId="urn:microsoft.com/office/officeart/2005/8/layout/vList4"/>
    <dgm:cxn modelId="{0463859A-7093-4DCE-AE36-D0214B0192B1}" srcId="{5A13A871-190D-4BF7-8CCF-101A16EEB9D6}" destId="{0B764FC4-4D3D-44F4-A13B-36F0FC7AAA50}" srcOrd="2" destOrd="0" parTransId="{BFF481BE-9969-4AD2-8133-54921BB67C09}" sibTransId="{11BBA773-69BB-423D-85FB-8583E7B42699}"/>
    <dgm:cxn modelId="{F034B010-708D-4CF9-A745-9C5B07E185A1}" type="presOf" srcId="{07C772CA-2BAB-426F-8346-6679BF001DE3}" destId="{6ADF58B1-37B5-4064-8410-A7FA7526ED61}" srcOrd="1" destOrd="0" presId="urn:microsoft.com/office/officeart/2005/8/layout/vList4"/>
    <dgm:cxn modelId="{180D0FE3-C1BA-4AAF-8691-ED3193F658BA}" srcId="{5A13A871-190D-4BF7-8CCF-101A16EEB9D6}" destId="{539BA07F-D61D-43C8-B3D2-6A0F122EFEC4}" srcOrd="3" destOrd="0" parTransId="{4D743A08-5ECD-415B-BEA1-6BF898132F2C}" sibTransId="{1F1385DE-3831-48C3-B4B6-253D44C7AEA8}"/>
    <dgm:cxn modelId="{72F7DB7D-5EF4-40D6-9C00-7302C865EBB6}" srcId="{5A13A871-190D-4BF7-8CCF-101A16EEB9D6}" destId="{07C772CA-2BAB-426F-8346-6679BF001DE3}" srcOrd="4" destOrd="0" parTransId="{97A734CE-C073-4820-BE5D-45C67376665F}" sibTransId="{835CE146-2657-4BB8-B807-8512075F2DFD}"/>
    <dgm:cxn modelId="{835F2CB8-FC16-4113-854A-46BAEBC531FD}" srcId="{5A13A871-190D-4BF7-8CCF-101A16EEB9D6}" destId="{C5A79B66-4641-49D4-AC88-A8B46E8FF8D6}" srcOrd="0" destOrd="0" parTransId="{FE227205-DAD1-4A52-9318-B1674CCEFBDA}" sibTransId="{C9A68EE3-1937-4542-B2FB-789891A20391}"/>
    <dgm:cxn modelId="{82839481-135F-4614-87A2-415BB8D3C512}" type="presOf" srcId="{C5A79B66-4641-49D4-AC88-A8B46E8FF8D6}" destId="{1F9B04A4-64D0-4AC8-A07C-8DFBC5289A47}" srcOrd="0" destOrd="0" presId="urn:microsoft.com/office/officeart/2005/8/layout/vList4"/>
    <dgm:cxn modelId="{32D50C29-1CD9-4638-871E-B1464C8235E0}" type="presOf" srcId="{07C772CA-2BAB-426F-8346-6679BF001DE3}" destId="{209A9DF9-013B-4C84-86D8-8286C7089198}" srcOrd="0" destOrd="0" presId="urn:microsoft.com/office/officeart/2005/8/layout/vList4"/>
    <dgm:cxn modelId="{7AF5868D-18F1-449E-8414-105D3CF2CB4A}" type="presOf" srcId="{2CC50853-D74F-464A-A9BA-FA6D11E8A31B}" destId="{CFC23FA2-0854-4153-88A9-8AD4D0431109}" srcOrd="1" destOrd="0" presId="urn:microsoft.com/office/officeart/2005/8/layout/vList4"/>
    <dgm:cxn modelId="{6821555C-FF42-47DF-A301-369608B6F57D}" type="presOf" srcId="{5A13A871-190D-4BF7-8CCF-101A16EEB9D6}" destId="{336CBAFF-DCEA-4D47-9B00-298D554E2436}" srcOrd="0" destOrd="0" presId="urn:microsoft.com/office/officeart/2005/8/layout/vList4"/>
    <dgm:cxn modelId="{C9E9EC58-23A0-46AA-A2B4-C024C2986191}" srcId="{5A13A871-190D-4BF7-8CCF-101A16EEB9D6}" destId="{2CC50853-D74F-464A-A9BA-FA6D11E8A31B}" srcOrd="1" destOrd="0" parTransId="{5690B2CC-C2BF-4995-8159-0CCE5326F0D3}" sibTransId="{11DC84AC-BC1E-4019-B5D2-8A9303901895}"/>
    <dgm:cxn modelId="{985DE9EE-695F-4DE9-BD8C-34F74F18F27C}" type="presParOf" srcId="{336CBAFF-DCEA-4D47-9B00-298D554E2436}" destId="{0EBF037C-B211-4002-9622-C110A047166B}" srcOrd="0" destOrd="0" presId="urn:microsoft.com/office/officeart/2005/8/layout/vList4"/>
    <dgm:cxn modelId="{5EC4A364-5730-473C-9FE4-AC8972357586}" type="presParOf" srcId="{0EBF037C-B211-4002-9622-C110A047166B}" destId="{1F9B04A4-64D0-4AC8-A07C-8DFBC5289A47}" srcOrd="0" destOrd="0" presId="urn:microsoft.com/office/officeart/2005/8/layout/vList4"/>
    <dgm:cxn modelId="{D00FD6B6-A1CF-47AB-A84D-37374CCE63FF}" type="presParOf" srcId="{0EBF037C-B211-4002-9622-C110A047166B}" destId="{C450B98B-929B-4B53-8479-C7B25A4E6644}" srcOrd="1" destOrd="0" presId="urn:microsoft.com/office/officeart/2005/8/layout/vList4"/>
    <dgm:cxn modelId="{F0693F56-6216-4839-8A72-544EFBDD6FF9}" type="presParOf" srcId="{0EBF037C-B211-4002-9622-C110A047166B}" destId="{0DB81D47-AF62-47D9-8A02-AD189CC8424F}" srcOrd="2" destOrd="0" presId="urn:microsoft.com/office/officeart/2005/8/layout/vList4"/>
    <dgm:cxn modelId="{0CCFC2FF-7C93-481C-BF59-FCD0ECBB2832}" type="presParOf" srcId="{336CBAFF-DCEA-4D47-9B00-298D554E2436}" destId="{76FE900E-E794-4407-9F57-A96AAF2A7CFE}" srcOrd="1" destOrd="0" presId="urn:microsoft.com/office/officeart/2005/8/layout/vList4"/>
    <dgm:cxn modelId="{DAAE735A-D5DC-4B69-9575-8D5E242ED340}" type="presParOf" srcId="{336CBAFF-DCEA-4D47-9B00-298D554E2436}" destId="{94EEDC47-CC5A-4A7E-A0A8-244EFC8F1371}" srcOrd="2" destOrd="0" presId="urn:microsoft.com/office/officeart/2005/8/layout/vList4"/>
    <dgm:cxn modelId="{6B5FB9D5-C5CA-4820-8116-08BC63445DF8}" type="presParOf" srcId="{94EEDC47-CC5A-4A7E-A0A8-244EFC8F1371}" destId="{84878A94-B6F9-4755-B9CA-174FFFF453E5}" srcOrd="0" destOrd="0" presId="urn:microsoft.com/office/officeart/2005/8/layout/vList4"/>
    <dgm:cxn modelId="{E1A388CE-E3D1-40FD-BB58-AF9A33AD175D}" type="presParOf" srcId="{94EEDC47-CC5A-4A7E-A0A8-244EFC8F1371}" destId="{FB323091-92C0-4B97-AE2B-0AE5DA7D704A}" srcOrd="1" destOrd="0" presId="urn:microsoft.com/office/officeart/2005/8/layout/vList4"/>
    <dgm:cxn modelId="{CB05C3C5-8F66-45C4-BB23-ABC754BDEB18}" type="presParOf" srcId="{94EEDC47-CC5A-4A7E-A0A8-244EFC8F1371}" destId="{CFC23FA2-0854-4153-88A9-8AD4D0431109}" srcOrd="2" destOrd="0" presId="urn:microsoft.com/office/officeart/2005/8/layout/vList4"/>
    <dgm:cxn modelId="{45C46EE1-1864-4786-B07E-0CF26F6F9C08}" type="presParOf" srcId="{336CBAFF-DCEA-4D47-9B00-298D554E2436}" destId="{CAF63D0B-DE8C-4201-8B2A-3DE69882E21A}" srcOrd="3" destOrd="0" presId="urn:microsoft.com/office/officeart/2005/8/layout/vList4"/>
    <dgm:cxn modelId="{7F7ED0AC-C319-4DB5-BD9F-88F23E037DD5}" type="presParOf" srcId="{336CBAFF-DCEA-4D47-9B00-298D554E2436}" destId="{5F28065A-36C2-4BCB-B6BC-7A6F241B9172}" srcOrd="4" destOrd="0" presId="urn:microsoft.com/office/officeart/2005/8/layout/vList4"/>
    <dgm:cxn modelId="{78918EF8-F9BE-4EE1-95D6-1D6954E729F1}" type="presParOf" srcId="{5F28065A-36C2-4BCB-B6BC-7A6F241B9172}" destId="{23F55D45-3415-46E8-8CE5-B3CC0C09EB85}" srcOrd="0" destOrd="0" presId="urn:microsoft.com/office/officeart/2005/8/layout/vList4"/>
    <dgm:cxn modelId="{E835C794-AB1C-4966-A093-EAF0A7418C9D}" type="presParOf" srcId="{5F28065A-36C2-4BCB-B6BC-7A6F241B9172}" destId="{B40D3C60-1884-4AC2-A4FA-72CE0E7701AB}" srcOrd="1" destOrd="0" presId="urn:microsoft.com/office/officeart/2005/8/layout/vList4"/>
    <dgm:cxn modelId="{2970AA12-99B7-4E6B-8F12-B7E6680AD176}" type="presParOf" srcId="{5F28065A-36C2-4BCB-B6BC-7A6F241B9172}" destId="{595F53C1-D60E-469D-9B74-6ABA8CD3A690}" srcOrd="2" destOrd="0" presId="urn:microsoft.com/office/officeart/2005/8/layout/vList4"/>
    <dgm:cxn modelId="{1D824BA7-8D37-489F-924C-CB621D4B0CAD}" type="presParOf" srcId="{336CBAFF-DCEA-4D47-9B00-298D554E2436}" destId="{30A058CA-2D52-40F0-91C4-2A7659B2101F}" srcOrd="5" destOrd="0" presId="urn:microsoft.com/office/officeart/2005/8/layout/vList4"/>
    <dgm:cxn modelId="{FE287205-2D40-459D-A12F-4F98C52E9467}" type="presParOf" srcId="{336CBAFF-DCEA-4D47-9B00-298D554E2436}" destId="{61CCD4BF-CEF8-4D2A-8002-56C42B9353E6}" srcOrd="6" destOrd="0" presId="urn:microsoft.com/office/officeart/2005/8/layout/vList4"/>
    <dgm:cxn modelId="{F4BDBE31-7515-45E6-A89D-517229AC5677}" type="presParOf" srcId="{61CCD4BF-CEF8-4D2A-8002-56C42B9353E6}" destId="{2837CAD3-CB93-40BF-B6CE-91E2F22376B5}" srcOrd="0" destOrd="0" presId="urn:microsoft.com/office/officeart/2005/8/layout/vList4"/>
    <dgm:cxn modelId="{EBE0CA00-2CD0-4BE3-80CE-07F87E45E2DB}" type="presParOf" srcId="{61CCD4BF-CEF8-4D2A-8002-56C42B9353E6}" destId="{B4DC8A6D-B14A-429A-88BB-D603D87F272D}" srcOrd="1" destOrd="0" presId="urn:microsoft.com/office/officeart/2005/8/layout/vList4"/>
    <dgm:cxn modelId="{8BBA49F4-CDEE-4071-A1EC-07341750CA19}" type="presParOf" srcId="{61CCD4BF-CEF8-4D2A-8002-56C42B9353E6}" destId="{00BFF42A-40C0-4D3C-83C7-A5860BA77889}" srcOrd="2" destOrd="0" presId="urn:microsoft.com/office/officeart/2005/8/layout/vList4"/>
    <dgm:cxn modelId="{090458A5-B6F2-4163-8221-0E45D3116646}" type="presParOf" srcId="{336CBAFF-DCEA-4D47-9B00-298D554E2436}" destId="{5C31764A-9CE1-42D9-BEE4-2E8BA8C0979B}" srcOrd="7" destOrd="0" presId="urn:microsoft.com/office/officeart/2005/8/layout/vList4"/>
    <dgm:cxn modelId="{5739B5DE-4D1F-49D3-ADDF-A26D9E1BEA59}" type="presParOf" srcId="{336CBAFF-DCEA-4D47-9B00-298D554E2436}" destId="{FB4020B7-29EE-4862-818F-6FA1759B79E9}" srcOrd="8" destOrd="0" presId="urn:microsoft.com/office/officeart/2005/8/layout/vList4"/>
    <dgm:cxn modelId="{2D7B796E-4A80-4BB7-AB34-14E81E80D71E}" type="presParOf" srcId="{FB4020B7-29EE-4862-818F-6FA1759B79E9}" destId="{209A9DF9-013B-4C84-86D8-8286C7089198}" srcOrd="0" destOrd="0" presId="urn:microsoft.com/office/officeart/2005/8/layout/vList4"/>
    <dgm:cxn modelId="{205EB5F3-13A0-4852-A0ED-92DC7735F4D0}" type="presParOf" srcId="{FB4020B7-29EE-4862-818F-6FA1759B79E9}" destId="{AE252A4A-39EA-4D7C-B837-3F7B86418554}" srcOrd="1" destOrd="0" presId="urn:microsoft.com/office/officeart/2005/8/layout/vList4"/>
    <dgm:cxn modelId="{98921021-F8AA-44B0-AD59-7B1BFCBAC402}" type="presParOf" srcId="{FB4020B7-29EE-4862-818F-6FA1759B79E9}" destId="{6ADF58B1-37B5-4064-8410-A7FA7526ED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0C7106-8BA4-4876-869A-37E0C1A1A73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7404EB-6937-42F7-8445-98728A64727C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Cael y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plentyn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gymryd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rhan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ymglymu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975A4-A67D-47D3-B744-F7E3A994D838}" type="parTrans" cxnId="{5FA356A3-849C-4916-BAF9-7A6DD1839E3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21163F-2C2E-4993-B7B7-04448F3953C3}" type="sibTrans" cxnId="{5FA356A3-849C-4916-BAF9-7A6DD1839E3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BFA3A85-118B-4D46-A147-45850B455341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Cynnig eglurhad clir i’r plentyn am y rheswm dros unrhyw newidiadau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13CA1-0B71-4152-9F5B-ADBFBB91618C}" type="parTrans" cxnId="{9D93B06C-74CB-48C4-81A6-9139B100C07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89AF1C8-89DC-4D3E-8F44-EAFBE471DA50}" type="sibTrans" cxnId="{9D93B06C-74CB-48C4-81A6-9139B100C07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3D88B5D-8342-4802-AB69-D050BC0C8F33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Ymglymiad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addas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asiantaethau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eraill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42101-2375-4EBA-9480-1AC48FB10255}" type="parTrans" cxnId="{FC0F00B6-9007-4B5D-B4C6-FE452DD17F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10BFEF0-A0C4-4F8D-BF33-0C22CDAB7DC8}" type="sibTrans" cxnId="{FC0F00B6-9007-4B5D-B4C6-FE452DD17F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317BFD4-ABC7-483A-988D-F8B736B13254}">
      <dgm:prSet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Arolygu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rheolwyr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gyfrifol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B589B-38A4-4E72-A1EA-1C0E3DBBD7B7}" type="parTrans" cxnId="{889D79C3-96AE-42D6-83EE-93495488F5A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4AF64FF-DFCA-47CA-9763-64C2EB380B87}" type="sibTrans" cxnId="{889D79C3-96AE-42D6-83EE-93495488F5A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784A34F-F7F7-4F0A-96D2-F62508E16576}">
      <dgm:prSet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Maint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cynnydd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cael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wneud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tuag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at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wireddu’r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canlyniadau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wedi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canfod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C38A8-8E04-4ECB-9004-907A9B4C0A78}" type="parTrans" cxnId="{2B2391F0-DBAD-4B9A-800D-2DC5BAE4B53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74E416A-5A8D-40C6-BFCB-8D0BC8244875}" type="sibTrans" cxnId="{2B2391F0-DBAD-4B9A-800D-2DC5BAE4B53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07E3FA-74A1-4B79-B4EA-7C3947CAF38B}" type="pres">
      <dgm:prSet presAssocID="{3D0C7106-8BA4-4876-869A-37E0C1A1A7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69B465-B1C9-4304-952D-B21BFABCD293}" type="pres">
      <dgm:prSet presAssocID="{537404EB-6937-42F7-8445-98728A64727C}" presName="comp" presStyleCnt="0"/>
      <dgm:spPr/>
    </dgm:pt>
    <dgm:pt modelId="{3A2D2D8D-AB50-41B0-80AB-1406C14052C9}" type="pres">
      <dgm:prSet presAssocID="{537404EB-6937-42F7-8445-98728A64727C}" presName="box" presStyleLbl="node1" presStyleIdx="0" presStyleCnt="5" custScaleX="99397" custScaleY="110241" custLinFactNeighborY="9789"/>
      <dgm:spPr/>
      <dgm:t>
        <a:bodyPr/>
        <a:lstStyle/>
        <a:p>
          <a:endParaRPr lang="en-GB"/>
        </a:p>
      </dgm:t>
    </dgm:pt>
    <dgm:pt modelId="{10035613-7FCD-4AB9-9744-05D7F5434C7E}" type="pres">
      <dgm:prSet presAssocID="{537404EB-6937-42F7-8445-98728A64727C}" presName="img" presStyleLbl="fgImgPlace1" presStyleIdx="0" presStyleCnt="5" custScaleX="62552" custLinFactNeighborX="-14539" custLinFactNeighborY="73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E9C8BD2-91D1-428B-9360-FAECB7CFF760}" type="pres">
      <dgm:prSet presAssocID="{537404EB-6937-42F7-8445-98728A64727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99B85C-D967-49CA-9358-3D39B7E4908C}" type="pres">
      <dgm:prSet presAssocID="{5721163F-2C2E-4993-B7B7-04448F3953C3}" presName="spacer" presStyleCnt="0"/>
      <dgm:spPr/>
    </dgm:pt>
    <dgm:pt modelId="{DB87363E-3153-4009-A221-5634D9F801AD}" type="pres">
      <dgm:prSet presAssocID="{5BFA3A85-118B-4D46-A147-45850B455341}" presName="comp" presStyleCnt="0"/>
      <dgm:spPr/>
    </dgm:pt>
    <dgm:pt modelId="{BB82C3B4-5F69-411F-8D61-D14C86E388DA}" type="pres">
      <dgm:prSet presAssocID="{5BFA3A85-118B-4D46-A147-45850B455341}" presName="box" presStyleLbl="node1" presStyleIdx="1" presStyleCnt="5"/>
      <dgm:spPr/>
      <dgm:t>
        <a:bodyPr/>
        <a:lstStyle/>
        <a:p>
          <a:endParaRPr lang="en-GB"/>
        </a:p>
      </dgm:t>
    </dgm:pt>
    <dgm:pt modelId="{A9EB5619-3796-470A-A1AD-AE79E2FC91ED}" type="pres">
      <dgm:prSet presAssocID="{5BFA3A85-118B-4D46-A147-45850B455341}" presName="img" presStyleLbl="fgImgPlace1" presStyleIdx="1" presStyleCnt="5" custScaleX="65310" custLinFactNeighborX="-13160" custLinFactNeighborY="-22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849C26C-67DA-406E-84F2-02E346A93114}" type="pres">
      <dgm:prSet presAssocID="{5BFA3A85-118B-4D46-A147-45850B45534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B69D2E-E906-4C97-ADE7-EF8850D5C4A6}" type="pres">
      <dgm:prSet presAssocID="{989AF1C8-89DC-4D3E-8F44-EAFBE471DA50}" presName="spacer" presStyleCnt="0"/>
      <dgm:spPr/>
    </dgm:pt>
    <dgm:pt modelId="{07C03461-6C67-45FC-BBF5-E2DF48A1BEC5}" type="pres">
      <dgm:prSet presAssocID="{E3D88B5D-8342-4802-AB69-D050BC0C8F33}" presName="comp" presStyleCnt="0"/>
      <dgm:spPr/>
    </dgm:pt>
    <dgm:pt modelId="{07EA056C-96F5-4260-8BF1-CFAD106D20CC}" type="pres">
      <dgm:prSet presAssocID="{E3D88B5D-8342-4802-AB69-D050BC0C8F33}" presName="box" presStyleLbl="node1" presStyleIdx="2" presStyleCnt="5" custLinFactNeighborY="-423"/>
      <dgm:spPr/>
      <dgm:t>
        <a:bodyPr/>
        <a:lstStyle/>
        <a:p>
          <a:endParaRPr lang="en-GB"/>
        </a:p>
      </dgm:t>
    </dgm:pt>
    <dgm:pt modelId="{6F608A5C-8136-4E36-8588-B327F49058F1}" type="pres">
      <dgm:prSet presAssocID="{E3D88B5D-8342-4802-AB69-D050BC0C8F33}" presName="img" presStyleLbl="fgImgPlace1" presStyleIdx="2" presStyleCnt="5" custScaleX="65307" custScaleY="86762" custLinFactNeighborX="-12663" custLinFactNeighborY="-57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D99950B-CF3B-4E48-ABE0-220A62D980E6}" type="pres">
      <dgm:prSet presAssocID="{E3D88B5D-8342-4802-AB69-D050BC0C8F3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77FE53-9524-4D77-8FBA-0CD547537EB4}" type="pres">
      <dgm:prSet presAssocID="{010BFEF0-A0C4-4F8D-BF33-0C22CDAB7DC8}" presName="spacer" presStyleCnt="0"/>
      <dgm:spPr/>
    </dgm:pt>
    <dgm:pt modelId="{27A52AAB-399B-423B-9125-91515D63F04B}" type="pres">
      <dgm:prSet presAssocID="{F317BFD4-ABC7-483A-988D-F8B736B13254}" presName="comp" presStyleCnt="0"/>
      <dgm:spPr/>
    </dgm:pt>
    <dgm:pt modelId="{13C03707-D231-4CE6-B2DB-F8D38FA6908E}" type="pres">
      <dgm:prSet presAssocID="{F317BFD4-ABC7-483A-988D-F8B736B13254}" presName="box" presStyleLbl="node1" presStyleIdx="3" presStyleCnt="5"/>
      <dgm:spPr/>
      <dgm:t>
        <a:bodyPr/>
        <a:lstStyle/>
        <a:p>
          <a:endParaRPr lang="en-GB"/>
        </a:p>
      </dgm:t>
    </dgm:pt>
    <dgm:pt modelId="{44EFD784-44B8-4773-AAFC-DEDB890FBBAB}" type="pres">
      <dgm:prSet presAssocID="{F317BFD4-ABC7-483A-988D-F8B736B13254}" presName="img" presStyleLbl="fgImgPlace1" presStyleIdx="3" presStyleCnt="5" custScaleX="66304" custLinFactNeighborX="-12663" custLinFactNeighborY="-500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7E77209-D148-40E7-9291-5904B0DA85FC}" type="pres">
      <dgm:prSet presAssocID="{F317BFD4-ABC7-483A-988D-F8B736B1325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6AB61-2C90-401B-BAF5-389922D521C9}" type="pres">
      <dgm:prSet presAssocID="{04AF64FF-DFCA-47CA-9763-64C2EB380B87}" presName="spacer" presStyleCnt="0"/>
      <dgm:spPr/>
    </dgm:pt>
    <dgm:pt modelId="{F0027FA8-3E5B-4F98-8E4D-37F6CE4596E2}" type="pres">
      <dgm:prSet presAssocID="{0784A34F-F7F7-4F0A-96D2-F62508E16576}" presName="comp" presStyleCnt="0"/>
      <dgm:spPr/>
    </dgm:pt>
    <dgm:pt modelId="{5A6D2362-B663-44DC-AA1E-FA6452C981DB}" type="pres">
      <dgm:prSet presAssocID="{0784A34F-F7F7-4F0A-96D2-F62508E16576}" presName="box" presStyleLbl="node1" presStyleIdx="4" presStyleCnt="5"/>
      <dgm:spPr/>
      <dgm:t>
        <a:bodyPr/>
        <a:lstStyle/>
        <a:p>
          <a:endParaRPr lang="en-GB"/>
        </a:p>
      </dgm:t>
    </dgm:pt>
    <dgm:pt modelId="{DD67A52F-9AC2-42C4-AE36-4B1240C01F3B}" type="pres">
      <dgm:prSet presAssocID="{0784A34F-F7F7-4F0A-96D2-F62508E16576}" presName="img" presStyleLbl="fgImgPlace1" presStyleIdx="4" presStyleCnt="5" custScaleX="66304" custLinFactNeighborX="-12663" custLinFactNeighborY="-440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74B088A-8CC9-4381-9186-2D6DC897FEDE}" type="pres">
      <dgm:prSet presAssocID="{0784A34F-F7F7-4F0A-96D2-F62508E1657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41D0BE-1A61-4110-8654-19A63D15CBC6}" type="presOf" srcId="{537404EB-6937-42F7-8445-98728A64727C}" destId="{3A2D2D8D-AB50-41B0-80AB-1406C14052C9}" srcOrd="0" destOrd="0" presId="urn:microsoft.com/office/officeart/2005/8/layout/vList4"/>
    <dgm:cxn modelId="{6F92031B-315D-4105-9DC5-ED7F2FE6DFC0}" type="presOf" srcId="{5BFA3A85-118B-4D46-A147-45850B455341}" destId="{BB82C3B4-5F69-411F-8D61-D14C86E388DA}" srcOrd="0" destOrd="0" presId="urn:microsoft.com/office/officeart/2005/8/layout/vList4"/>
    <dgm:cxn modelId="{FC0F00B6-9007-4B5D-B4C6-FE452DD17FE6}" srcId="{3D0C7106-8BA4-4876-869A-37E0C1A1A73C}" destId="{E3D88B5D-8342-4802-AB69-D050BC0C8F33}" srcOrd="2" destOrd="0" parTransId="{A9042101-2375-4EBA-9480-1AC48FB10255}" sibTransId="{010BFEF0-A0C4-4F8D-BF33-0C22CDAB7DC8}"/>
    <dgm:cxn modelId="{55A2F63C-49E8-4F22-84CF-89FFCF5328AE}" type="presOf" srcId="{3D0C7106-8BA4-4876-869A-37E0C1A1A73C}" destId="{6407E3FA-74A1-4B79-B4EA-7C3947CAF38B}" srcOrd="0" destOrd="0" presId="urn:microsoft.com/office/officeart/2005/8/layout/vList4"/>
    <dgm:cxn modelId="{4E7A9477-E162-4FB2-AF89-0729EC80FE03}" type="presOf" srcId="{5BFA3A85-118B-4D46-A147-45850B455341}" destId="{4849C26C-67DA-406E-84F2-02E346A93114}" srcOrd="1" destOrd="0" presId="urn:microsoft.com/office/officeart/2005/8/layout/vList4"/>
    <dgm:cxn modelId="{B2AFF124-AF26-4DC8-A674-75AA2DCFA3E9}" type="presOf" srcId="{537404EB-6937-42F7-8445-98728A64727C}" destId="{7E9C8BD2-91D1-428B-9360-FAECB7CFF760}" srcOrd="1" destOrd="0" presId="urn:microsoft.com/office/officeart/2005/8/layout/vList4"/>
    <dgm:cxn modelId="{FF94F8FA-06EE-4605-8BFC-139172D0C18E}" type="presOf" srcId="{E3D88B5D-8342-4802-AB69-D050BC0C8F33}" destId="{6D99950B-CF3B-4E48-ABE0-220A62D980E6}" srcOrd="1" destOrd="0" presId="urn:microsoft.com/office/officeart/2005/8/layout/vList4"/>
    <dgm:cxn modelId="{C9345760-93F3-4D3F-A8D2-998391C1DF08}" type="presOf" srcId="{0784A34F-F7F7-4F0A-96D2-F62508E16576}" destId="{774B088A-8CC9-4381-9186-2D6DC897FEDE}" srcOrd="1" destOrd="0" presId="urn:microsoft.com/office/officeart/2005/8/layout/vList4"/>
    <dgm:cxn modelId="{2597AFD1-FDE8-4B5A-AA66-B5A27CC9D504}" type="presOf" srcId="{0784A34F-F7F7-4F0A-96D2-F62508E16576}" destId="{5A6D2362-B663-44DC-AA1E-FA6452C981DB}" srcOrd="0" destOrd="0" presId="urn:microsoft.com/office/officeart/2005/8/layout/vList4"/>
    <dgm:cxn modelId="{9D93B06C-74CB-48C4-81A6-9139B100C079}" srcId="{3D0C7106-8BA4-4876-869A-37E0C1A1A73C}" destId="{5BFA3A85-118B-4D46-A147-45850B455341}" srcOrd="1" destOrd="0" parTransId="{88713CA1-0B71-4152-9F5B-ADBFBB91618C}" sibTransId="{989AF1C8-89DC-4D3E-8F44-EAFBE471DA50}"/>
    <dgm:cxn modelId="{1CE6DCC8-6CE2-4444-8C98-DE8C770009E6}" type="presOf" srcId="{F317BFD4-ABC7-483A-988D-F8B736B13254}" destId="{13C03707-D231-4CE6-B2DB-F8D38FA6908E}" srcOrd="0" destOrd="0" presId="urn:microsoft.com/office/officeart/2005/8/layout/vList4"/>
    <dgm:cxn modelId="{C597BB50-8EA1-4875-A875-8A3529B6337C}" type="presOf" srcId="{F317BFD4-ABC7-483A-988D-F8B736B13254}" destId="{F7E77209-D148-40E7-9291-5904B0DA85FC}" srcOrd="1" destOrd="0" presId="urn:microsoft.com/office/officeart/2005/8/layout/vList4"/>
    <dgm:cxn modelId="{56A3247E-9875-447E-B6F5-F8987C8F8108}" type="presOf" srcId="{E3D88B5D-8342-4802-AB69-D050BC0C8F33}" destId="{07EA056C-96F5-4260-8BF1-CFAD106D20CC}" srcOrd="0" destOrd="0" presId="urn:microsoft.com/office/officeart/2005/8/layout/vList4"/>
    <dgm:cxn modelId="{889D79C3-96AE-42D6-83EE-93495488F5A4}" srcId="{3D0C7106-8BA4-4876-869A-37E0C1A1A73C}" destId="{F317BFD4-ABC7-483A-988D-F8B736B13254}" srcOrd="3" destOrd="0" parTransId="{2BEB589B-38A4-4E72-A1EA-1C0E3DBBD7B7}" sibTransId="{04AF64FF-DFCA-47CA-9763-64C2EB380B87}"/>
    <dgm:cxn modelId="{2B2391F0-DBAD-4B9A-800D-2DC5BAE4B53D}" srcId="{3D0C7106-8BA4-4876-869A-37E0C1A1A73C}" destId="{0784A34F-F7F7-4F0A-96D2-F62508E16576}" srcOrd="4" destOrd="0" parTransId="{456C38A8-8E04-4ECB-9004-907A9B4C0A78}" sibTransId="{274E416A-5A8D-40C6-BFCB-8D0BC8244875}"/>
    <dgm:cxn modelId="{5FA356A3-849C-4916-BAF9-7A6DD1839E37}" srcId="{3D0C7106-8BA4-4876-869A-37E0C1A1A73C}" destId="{537404EB-6937-42F7-8445-98728A64727C}" srcOrd="0" destOrd="0" parTransId="{F9E975A4-A67D-47D3-B744-F7E3A994D838}" sibTransId="{5721163F-2C2E-4993-B7B7-04448F3953C3}"/>
    <dgm:cxn modelId="{F6581C91-7104-4CC4-8BCD-5B8150A432DD}" type="presParOf" srcId="{6407E3FA-74A1-4B79-B4EA-7C3947CAF38B}" destId="{1F69B465-B1C9-4304-952D-B21BFABCD293}" srcOrd="0" destOrd="0" presId="urn:microsoft.com/office/officeart/2005/8/layout/vList4"/>
    <dgm:cxn modelId="{D56BB20F-9842-4444-BA64-BDEA2D53F410}" type="presParOf" srcId="{1F69B465-B1C9-4304-952D-B21BFABCD293}" destId="{3A2D2D8D-AB50-41B0-80AB-1406C14052C9}" srcOrd="0" destOrd="0" presId="urn:microsoft.com/office/officeart/2005/8/layout/vList4"/>
    <dgm:cxn modelId="{2A9495E7-252E-444D-9615-D643E78214D6}" type="presParOf" srcId="{1F69B465-B1C9-4304-952D-B21BFABCD293}" destId="{10035613-7FCD-4AB9-9744-05D7F5434C7E}" srcOrd="1" destOrd="0" presId="urn:microsoft.com/office/officeart/2005/8/layout/vList4"/>
    <dgm:cxn modelId="{A48CC60A-411F-4C85-AD18-57D78A650EA3}" type="presParOf" srcId="{1F69B465-B1C9-4304-952D-B21BFABCD293}" destId="{7E9C8BD2-91D1-428B-9360-FAECB7CFF760}" srcOrd="2" destOrd="0" presId="urn:microsoft.com/office/officeart/2005/8/layout/vList4"/>
    <dgm:cxn modelId="{0B2EBDA9-7D3A-4B03-BF4D-C9B59752FCC1}" type="presParOf" srcId="{6407E3FA-74A1-4B79-B4EA-7C3947CAF38B}" destId="{B699B85C-D967-49CA-9358-3D39B7E4908C}" srcOrd="1" destOrd="0" presId="urn:microsoft.com/office/officeart/2005/8/layout/vList4"/>
    <dgm:cxn modelId="{7B0C4114-004B-4547-B6FC-03B5A1833638}" type="presParOf" srcId="{6407E3FA-74A1-4B79-B4EA-7C3947CAF38B}" destId="{DB87363E-3153-4009-A221-5634D9F801AD}" srcOrd="2" destOrd="0" presId="urn:microsoft.com/office/officeart/2005/8/layout/vList4"/>
    <dgm:cxn modelId="{627C687F-8C81-470F-A0F2-D12CC9C2C2E1}" type="presParOf" srcId="{DB87363E-3153-4009-A221-5634D9F801AD}" destId="{BB82C3B4-5F69-411F-8D61-D14C86E388DA}" srcOrd="0" destOrd="0" presId="urn:microsoft.com/office/officeart/2005/8/layout/vList4"/>
    <dgm:cxn modelId="{E730D229-3694-4980-8646-0C67712ABD2C}" type="presParOf" srcId="{DB87363E-3153-4009-A221-5634D9F801AD}" destId="{A9EB5619-3796-470A-A1AD-AE79E2FC91ED}" srcOrd="1" destOrd="0" presId="urn:microsoft.com/office/officeart/2005/8/layout/vList4"/>
    <dgm:cxn modelId="{7DE2D51A-16BC-4312-A9DC-030A2885CD73}" type="presParOf" srcId="{DB87363E-3153-4009-A221-5634D9F801AD}" destId="{4849C26C-67DA-406E-84F2-02E346A93114}" srcOrd="2" destOrd="0" presId="urn:microsoft.com/office/officeart/2005/8/layout/vList4"/>
    <dgm:cxn modelId="{26BC1079-5C26-47E0-B997-0E373C7907E9}" type="presParOf" srcId="{6407E3FA-74A1-4B79-B4EA-7C3947CAF38B}" destId="{2DB69D2E-E906-4C97-ADE7-EF8850D5C4A6}" srcOrd="3" destOrd="0" presId="urn:microsoft.com/office/officeart/2005/8/layout/vList4"/>
    <dgm:cxn modelId="{3280BB14-5135-4340-933E-3081911FA94A}" type="presParOf" srcId="{6407E3FA-74A1-4B79-B4EA-7C3947CAF38B}" destId="{07C03461-6C67-45FC-BBF5-E2DF48A1BEC5}" srcOrd="4" destOrd="0" presId="urn:microsoft.com/office/officeart/2005/8/layout/vList4"/>
    <dgm:cxn modelId="{C78E2A72-B771-437E-ABDE-667F6C6637B0}" type="presParOf" srcId="{07C03461-6C67-45FC-BBF5-E2DF48A1BEC5}" destId="{07EA056C-96F5-4260-8BF1-CFAD106D20CC}" srcOrd="0" destOrd="0" presId="urn:microsoft.com/office/officeart/2005/8/layout/vList4"/>
    <dgm:cxn modelId="{209C3A28-D7FE-4B30-94AA-C6EE37EC349A}" type="presParOf" srcId="{07C03461-6C67-45FC-BBF5-E2DF48A1BEC5}" destId="{6F608A5C-8136-4E36-8588-B327F49058F1}" srcOrd="1" destOrd="0" presId="urn:microsoft.com/office/officeart/2005/8/layout/vList4"/>
    <dgm:cxn modelId="{88DC292E-A103-41E3-B1F3-3E8B1E814193}" type="presParOf" srcId="{07C03461-6C67-45FC-BBF5-E2DF48A1BEC5}" destId="{6D99950B-CF3B-4E48-ABE0-220A62D980E6}" srcOrd="2" destOrd="0" presId="urn:microsoft.com/office/officeart/2005/8/layout/vList4"/>
    <dgm:cxn modelId="{C28F9C50-BCD1-4E2D-B3A7-7959FA6495A1}" type="presParOf" srcId="{6407E3FA-74A1-4B79-B4EA-7C3947CAF38B}" destId="{A277FE53-9524-4D77-8FBA-0CD547537EB4}" srcOrd="5" destOrd="0" presId="urn:microsoft.com/office/officeart/2005/8/layout/vList4"/>
    <dgm:cxn modelId="{4B75566E-004A-41C1-9AFA-712015394A22}" type="presParOf" srcId="{6407E3FA-74A1-4B79-B4EA-7C3947CAF38B}" destId="{27A52AAB-399B-423B-9125-91515D63F04B}" srcOrd="6" destOrd="0" presId="urn:microsoft.com/office/officeart/2005/8/layout/vList4"/>
    <dgm:cxn modelId="{756B2034-0679-4BA5-8D41-6E73F6C3ABA7}" type="presParOf" srcId="{27A52AAB-399B-423B-9125-91515D63F04B}" destId="{13C03707-D231-4CE6-B2DB-F8D38FA6908E}" srcOrd="0" destOrd="0" presId="urn:microsoft.com/office/officeart/2005/8/layout/vList4"/>
    <dgm:cxn modelId="{5509E57D-54DB-44C0-9279-80BE0176D6AA}" type="presParOf" srcId="{27A52AAB-399B-423B-9125-91515D63F04B}" destId="{44EFD784-44B8-4773-AAFC-DEDB890FBBAB}" srcOrd="1" destOrd="0" presId="urn:microsoft.com/office/officeart/2005/8/layout/vList4"/>
    <dgm:cxn modelId="{62DDD707-46BD-46B7-926F-34C294822BB4}" type="presParOf" srcId="{27A52AAB-399B-423B-9125-91515D63F04B}" destId="{F7E77209-D148-40E7-9291-5904B0DA85FC}" srcOrd="2" destOrd="0" presId="urn:microsoft.com/office/officeart/2005/8/layout/vList4"/>
    <dgm:cxn modelId="{4B968FD9-9216-4E6B-95EE-C4EEE5F888A8}" type="presParOf" srcId="{6407E3FA-74A1-4B79-B4EA-7C3947CAF38B}" destId="{2076AB61-2C90-401B-BAF5-389922D521C9}" srcOrd="7" destOrd="0" presId="urn:microsoft.com/office/officeart/2005/8/layout/vList4"/>
    <dgm:cxn modelId="{9349532D-4A9C-425E-9B71-3E0CDB4BE2AB}" type="presParOf" srcId="{6407E3FA-74A1-4B79-B4EA-7C3947CAF38B}" destId="{F0027FA8-3E5B-4F98-8E4D-37F6CE4596E2}" srcOrd="8" destOrd="0" presId="urn:microsoft.com/office/officeart/2005/8/layout/vList4"/>
    <dgm:cxn modelId="{DCE8D556-6F7A-4E0A-AA1E-3F523C2CDDF2}" type="presParOf" srcId="{F0027FA8-3E5B-4F98-8E4D-37F6CE4596E2}" destId="{5A6D2362-B663-44DC-AA1E-FA6452C981DB}" srcOrd="0" destOrd="0" presId="urn:microsoft.com/office/officeart/2005/8/layout/vList4"/>
    <dgm:cxn modelId="{01F64FA5-6BCE-43FE-A032-B0642197F7E9}" type="presParOf" srcId="{F0027FA8-3E5B-4F98-8E4D-37F6CE4596E2}" destId="{DD67A52F-9AC2-42C4-AE36-4B1240C01F3B}" srcOrd="1" destOrd="0" presId="urn:microsoft.com/office/officeart/2005/8/layout/vList4"/>
    <dgm:cxn modelId="{F58D1F2E-381B-468A-B9E5-69B2C849C083}" type="presParOf" srcId="{F0027FA8-3E5B-4F98-8E4D-37F6CE4596E2}" destId="{774B088A-8CC9-4381-9186-2D6DC897FE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EFBFD1-E27D-48F4-B067-4BFD6DBFE9A9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79F6B96A-DA87-40A0-990F-004DCBE15864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GB" sz="2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2A377-53B1-482D-9192-F63A04FF69EF}" type="parTrans" cxnId="{2135B764-8180-4CEF-A7E6-C65602F7A50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C117111-3BEA-4E96-8161-1C6EA374BB52}" type="sibTrans" cxnId="{2135B764-8180-4CEF-A7E6-C65602F7A50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31E3850-7EBC-41A2-AF53-61E33B427AE2}">
      <dgm:prSet phldrT="[Text]" custT="1"/>
      <dgm:spPr>
        <a:solidFill>
          <a:srgbClr val="5CC9E3">
            <a:alpha val="90000"/>
          </a:srgbClr>
        </a:solidFill>
      </dgm:spPr>
      <dgm:t>
        <a:bodyPr/>
        <a:lstStyle/>
        <a:p>
          <a:pPr algn="l"/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ifanc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derbyn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16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17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6B410-C2C5-4E8B-9336-B2B167BED08E}" type="parTrans" cxnId="{B3064547-4913-40C5-9C16-E72BD3776E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1C01496-40C9-449B-B877-D6B159E8A5A8}" type="sibTrans" cxnId="{B3064547-4913-40C5-9C16-E72BD3776E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57BEFB2-1B08-45B3-8DEB-C3AB5A0D213A}">
      <dgm:prSet phldrT="[Text]"/>
      <dgm:spPr>
        <a:solidFill>
          <a:srgbClr val="EF9526"/>
        </a:solidFill>
      </dgm:spPr>
      <dgm:t>
        <a:bodyPr/>
        <a:lstStyle/>
        <a:p>
          <a:r>
            <a:rPr lang="en-GB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9B419-C0E2-44BB-9AD2-E42875C4E3C8}" type="parTrans" cxnId="{7FD43BEF-D179-4D47-9662-815208C206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490197A-AE9A-44CA-85D3-6A3A5BC331ED}" type="sibTrans" cxnId="{7FD43BEF-D179-4D47-9662-815208C206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0D6D642-E90B-4049-9A92-99A4E10B610E}">
      <dgm:prSet phldrT="[Text]" custT="1"/>
      <dgm:spPr>
        <a:solidFill>
          <a:srgbClr val="ED1E87">
            <a:alpha val="90000"/>
          </a:srgbClr>
        </a:solidFill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18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oed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E481A-CF4F-4CE6-8F17-4B93D01870A0}" type="parTrans" cxnId="{836FA580-51D9-49D6-B237-10506FFAED3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7217731-1AEB-4D64-84AE-BE8CBE924702}" type="sibTrans" cxnId="{836FA580-51D9-49D6-B237-10506FFAED3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55D4EBE-A779-4D44-918F-AE9E35495AC5}">
      <dgm:prSet phldrT="[Text]"/>
      <dgm:spPr>
        <a:solidFill>
          <a:srgbClr val="EF9526"/>
        </a:solidFill>
      </dgm:spPr>
      <dgm:t>
        <a:bodyPr/>
        <a:lstStyle/>
        <a:p>
          <a:r>
            <a:rPr lang="en-GB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4E6E3-0304-4D0E-8D73-F77852776416}" type="parTrans" cxnId="{702ED775-D91A-4C66-B40A-4E788CB41C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ADD08DA-9423-4CB0-B46A-797EFB9D7BCB}" type="sibTrans" cxnId="{702ED775-D91A-4C66-B40A-4E788CB41C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631F802-5F22-4BB6-9DBD-8E7055A37252}">
      <dgm:prSet phldrT="[Text]" custT="1"/>
      <dgm:spPr>
        <a:solidFill>
          <a:srgbClr val="85C441">
            <a:alpha val="89804"/>
          </a:srgbClr>
        </a:solidFill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18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fwy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3ED50-8D12-4B37-8386-A2CD7E9D8456}" type="parTrans" cxnId="{C83C896E-7597-4052-A7E6-CCB00F19DD5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68A038-9E81-4A36-9BA1-4328B559AAC6}" type="sibTrans" cxnId="{C83C896E-7597-4052-A7E6-CCB00F19DD5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79F1C7-3858-439F-9783-C4DCFCA8E340}" type="pres">
      <dgm:prSet presAssocID="{8AEFBFD1-E27D-48F4-B067-4BFD6DBFE9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75987C-4748-489E-A150-E47899FC461E}" type="pres">
      <dgm:prSet presAssocID="{79F6B96A-DA87-40A0-990F-004DCBE15864}" presName="linNode" presStyleCnt="0"/>
      <dgm:spPr/>
    </dgm:pt>
    <dgm:pt modelId="{875AA79C-2DE6-4078-B439-AAC5A38DFAF1}" type="pres">
      <dgm:prSet presAssocID="{79F6B96A-DA87-40A0-990F-004DCBE15864}" presName="parentText" presStyleLbl="node1" presStyleIdx="0" presStyleCnt="3" custScaleY="5525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B0E993-3A87-4167-B1D2-83BCD39251AA}" type="pres">
      <dgm:prSet presAssocID="{79F6B96A-DA87-40A0-990F-004DCBE1586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3FC2C1-9B53-4891-B0AA-52FC1A32CA9D}" type="pres">
      <dgm:prSet presAssocID="{7C117111-3BEA-4E96-8161-1C6EA374BB52}" presName="sp" presStyleCnt="0"/>
      <dgm:spPr/>
    </dgm:pt>
    <dgm:pt modelId="{C7838ADC-6AE4-44BE-8A07-80F5E81CEC0C}" type="pres">
      <dgm:prSet presAssocID="{757BEFB2-1B08-45B3-8DEB-C3AB5A0D213A}" presName="linNode" presStyleCnt="0"/>
      <dgm:spPr/>
    </dgm:pt>
    <dgm:pt modelId="{51E68E0F-FA96-452B-B5FB-2ADCA809BDC7}" type="pres">
      <dgm:prSet presAssocID="{757BEFB2-1B08-45B3-8DEB-C3AB5A0D213A}" presName="parentText" presStyleLbl="node1" presStyleIdx="1" presStyleCnt="3" custScaleY="6031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E9A923-1F93-4CCF-BB1B-6278F0339DF2}" type="pres">
      <dgm:prSet presAssocID="{757BEFB2-1B08-45B3-8DEB-C3AB5A0D213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E04B14-3D7C-4A4D-8213-8A890B8E4877}" type="pres">
      <dgm:prSet presAssocID="{0490197A-AE9A-44CA-85D3-6A3A5BC331ED}" presName="sp" presStyleCnt="0"/>
      <dgm:spPr/>
    </dgm:pt>
    <dgm:pt modelId="{EA8601BD-DCED-43E1-B882-F1A1DA7B0050}" type="pres">
      <dgm:prSet presAssocID="{955D4EBE-A779-4D44-918F-AE9E35495AC5}" presName="linNode" presStyleCnt="0"/>
      <dgm:spPr/>
    </dgm:pt>
    <dgm:pt modelId="{3DB455F5-FDAE-40A9-AC7C-8104F93B393F}" type="pres">
      <dgm:prSet presAssocID="{955D4EBE-A779-4D44-918F-AE9E35495AC5}" presName="parentText" presStyleLbl="node1" presStyleIdx="2" presStyleCnt="3" custScaleY="5740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A375D4-4573-4F72-8B22-2FA127B9D72B}" type="pres">
      <dgm:prSet presAssocID="{955D4EBE-A779-4D44-918F-AE9E35495A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CC2612-A52F-4EF2-878D-4B46486919A5}" type="presOf" srcId="{8AEFBFD1-E27D-48F4-B067-4BFD6DBFE9A9}" destId="{9F79F1C7-3858-439F-9783-C4DCFCA8E340}" srcOrd="0" destOrd="0" presId="urn:microsoft.com/office/officeart/2005/8/layout/vList5"/>
    <dgm:cxn modelId="{702ED775-D91A-4C66-B40A-4E788CB41C76}" srcId="{8AEFBFD1-E27D-48F4-B067-4BFD6DBFE9A9}" destId="{955D4EBE-A779-4D44-918F-AE9E35495AC5}" srcOrd="2" destOrd="0" parTransId="{B9E4E6E3-0304-4D0E-8D73-F77852776416}" sibTransId="{1ADD08DA-9423-4CB0-B46A-797EFB9D7BCB}"/>
    <dgm:cxn modelId="{836FA580-51D9-49D6-B237-10506FFAED30}" srcId="{757BEFB2-1B08-45B3-8DEB-C3AB5A0D213A}" destId="{E0D6D642-E90B-4049-9A92-99A4E10B610E}" srcOrd="0" destOrd="0" parTransId="{0E1E481A-CF4F-4CE6-8F17-4B93D01870A0}" sibTransId="{67217731-1AEB-4D64-84AE-BE8CBE924702}"/>
    <dgm:cxn modelId="{63288055-932C-458D-9582-42E286FE5752}" type="presOf" srcId="{E0D6D642-E90B-4049-9A92-99A4E10B610E}" destId="{DFE9A923-1F93-4CCF-BB1B-6278F0339DF2}" srcOrd="0" destOrd="0" presId="urn:microsoft.com/office/officeart/2005/8/layout/vList5"/>
    <dgm:cxn modelId="{C9829AF9-E0A4-41D4-8DF8-DC6914AAA0AD}" type="presOf" srcId="{955D4EBE-A779-4D44-918F-AE9E35495AC5}" destId="{3DB455F5-FDAE-40A9-AC7C-8104F93B393F}" srcOrd="0" destOrd="0" presId="urn:microsoft.com/office/officeart/2005/8/layout/vList5"/>
    <dgm:cxn modelId="{1BDC603F-38F3-423B-9F94-75F87BE1E10D}" type="presOf" srcId="{757BEFB2-1B08-45B3-8DEB-C3AB5A0D213A}" destId="{51E68E0F-FA96-452B-B5FB-2ADCA809BDC7}" srcOrd="0" destOrd="0" presId="urn:microsoft.com/office/officeart/2005/8/layout/vList5"/>
    <dgm:cxn modelId="{C83C896E-7597-4052-A7E6-CCB00F19DD5C}" srcId="{955D4EBE-A779-4D44-918F-AE9E35495AC5}" destId="{A631F802-5F22-4BB6-9DBD-8E7055A37252}" srcOrd="0" destOrd="0" parTransId="{A563ED50-8D12-4B37-8386-A2CD7E9D8456}" sibTransId="{DD68A038-9E81-4A36-9BA1-4328B559AAC6}"/>
    <dgm:cxn modelId="{2135B764-8180-4CEF-A7E6-C65602F7A50F}" srcId="{8AEFBFD1-E27D-48F4-B067-4BFD6DBFE9A9}" destId="{79F6B96A-DA87-40A0-990F-004DCBE15864}" srcOrd="0" destOrd="0" parTransId="{7CD2A377-53B1-482D-9192-F63A04FF69EF}" sibTransId="{7C117111-3BEA-4E96-8161-1C6EA374BB52}"/>
    <dgm:cxn modelId="{B3064547-4913-40C5-9C16-E72BD3776EE7}" srcId="{79F6B96A-DA87-40A0-990F-004DCBE15864}" destId="{F31E3850-7EBC-41A2-AF53-61E33B427AE2}" srcOrd="0" destOrd="0" parTransId="{5F06B410-C2C5-4E8B-9336-B2B167BED08E}" sibTransId="{F1C01496-40C9-449B-B877-D6B159E8A5A8}"/>
    <dgm:cxn modelId="{31E207E3-D832-482F-8B73-8C587D35AF5A}" type="presOf" srcId="{79F6B96A-DA87-40A0-990F-004DCBE15864}" destId="{875AA79C-2DE6-4078-B439-AAC5A38DFAF1}" srcOrd="0" destOrd="0" presId="urn:microsoft.com/office/officeart/2005/8/layout/vList5"/>
    <dgm:cxn modelId="{7FD43BEF-D179-4D47-9662-815208C20668}" srcId="{8AEFBFD1-E27D-48F4-B067-4BFD6DBFE9A9}" destId="{757BEFB2-1B08-45B3-8DEB-C3AB5A0D213A}" srcOrd="1" destOrd="0" parTransId="{8009B419-C0E2-44BB-9AD2-E42875C4E3C8}" sibTransId="{0490197A-AE9A-44CA-85D3-6A3A5BC331ED}"/>
    <dgm:cxn modelId="{283E6E1F-2A7E-46A9-9D36-1BFE64181EFC}" type="presOf" srcId="{A631F802-5F22-4BB6-9DBD-8E7055A37252}" destId="{FDA375D4-4573-4F72-8B22-2FA127B9D72B}" srcOrd="0" destOrd="0" presId="urn:microsoft.com/office/officeart/2005/8/layout/vList5"/>
    <dgm:cxn modelId="{060DB35E-22BE-48A2-9F17-53B53D4EC90F}" type="presOf" srcId="{F31E3850-7EBC-41A2-AF53-61E33B427AE2}" destId="{B9B0E993-3A87-4167-B1D2-83BCD39251AA}" srcOrd="0" destOrd="0" presId="urn:microsoft.com/office/officeart/2005/8/layout/vList5"/>
    <dgm:cxn modelId="{1A42D5F6-678D-44BE-8C69-13473F934490}" type="presParOf" srcId="{9F79F1C7-3858-439F-9783-C4DCFCA8E340}" destId="{CC75987C-4748-489E-A150-E47899FC461E}" srcOrd="0" destOrd="0" presId="urn:microsoft.com/office/officeart/2005/8/layout/vList5"/>
    <dgm:cxn modelId="{979E1B93-66D0-45CD-A556-6C37E161E2A0}" type="presParOf" srcId="{CC75987C-4748-489E-A150-E47899FC461E}" destId="{875AA79C-2DE6-4078-B439-AAC5A38DFAF1}" srcOrd="0" destOrd="0" presId="urn:microsoft.com/office/officeart/2005/8/layout/vList5"/>
    <dgm:cxn modelId="{1464BF86-70F5-4058-BEAE-22CCA482AF2D}" type="presParOf" srcId="{CC75987C-4748-489E-A150-E47899FC461E}" destId="{B9B0E993-3A87-4167-B1D2-83BCD39251AA}" srcOrd="1" destOrd="0" presId="urn:microsoft.com/office/officeart/2005/8/layout/vList5"/>
    <dgm:cxn modelId="{1F9AEA02-B26D-418C-88CD-448B2A271B23}" type="presParOf" srcId="{9F79F1C7-3858-439F-9783-C4DCFCA8E340}" destId="{6C3FC2C1-9B53-4891-B0AA-52FC1A32CA9D}" srcOrd="1" destOrd="0" presId="urn:microsoft.com/office/officeart/2005/8/layout/vList5"/>
    <dgm:cxn modelId="{23D61140-84CD-402A-8C8C-720F636299E3}" type="presParOf" srcId="{9F79F1C7-3858-439F-9783-C4DCFCA8E340}" destId="{C7838ADC-6AE4-44BE-8A07-80F5E81CEC0C}" srcOrd="2" destOrd="0" presId="urn:microsoft.com/office/officeart/2005/8/layout/vList5"/>
    <dgm:cxn modelId="{9D36DCF3-E980-413B-959B-CB5F25B68319}" type="presParOf" srcId="{C7838ADC-6AE4-44BE-8A07-80F5E81CEC0C}" destId="{51E68E0F-FA96-452B-B5FB-2ADCA809BDC7}" srcOrd="0" destOrd="0" presId="urn:microsoft.com/office/officeart/2005/8/layout/vList5"/>
    <dgm:cxn modelId="{9EE09ABE-4F4D-42DC-B250-30142FD08550}" type="presParOf" srcId="{C7838ADC-6AE4-44BE-8A07-80F5E81CEC0C}" destId="{DFE9A923-1F93-4CCF-BB1B-6278F0339DF2}" srcOrd="1" destOrd="0" presId="urn:microsoft.com/office/officeart/2005/8/layout/vList5"/>
    <dgm:cxn modelId="{B2FD6DB3-96AF-47CE-8F6C-B354E997AD02}" type="presParOf" srcId="{9F79F1C7-3858-439F-9783-C4DCFCA8E340}" destId="{4BE04B14-3D7C-4A4D-8213-8A890B8E4877}" srcOrd="3" destOrd="0" presId="urn:microsoft.com/office/officeart/2005/8/layout/vList5"/>
    <dgm:cxn modelId="{B88CA89B-4C10-4925-B13A-73B614BF37B6}" type="presParOf" srcId="{9F79F1C7-3858-439F-9783-C4DCFCA8E340}" destId="{EA8601BD-DCED-43E1-B882-F1A1DA7B0050}" srcOrd="4" destOrd="0" presId="urn:microsoft.com/office/officeart/2005/8/layout/vList5"/>
    <dgm:cxn modelId="{F6832F81-2849-47DF-B340-3228C7A6A699}" type="presParOf" srcId="{EA8601BD-DCED-43E1-B882-F1A1DA7B0050}" destId="{3DB455F5-FDAE-40A9-AC7C-8104F93B393F}" srcOrd="0" destOrd="0" presId="urn:microsoft.com/office/officeart/2005/8/layout/vList5"/>
    <dgm:cxn modelId="{B4E76C41-AC2F-4CA4-BBF8-767A9FEF4210}" type="presParOf" srcId="{EA8601BD-DCED-43E1-B882-F1A1DA7B0050}" destId="{FDA375D4-4573-4F72-8B22-2FA127B9D7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54C277-5F43-45B2-A8FB-1E925CBC6CD7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620B51A-5D4D-4B17-971E-0C8E365AA673}">
      <dgm:prSet phldrT="[Text]"/>
      <dgm:spPr>
        <a:solidFill>
          <a:srgbClr val="EF9526"/>
        </a:solidFill>
      </dgm:spPr>
      <dgm:t>
        <a:bodyPr/>
        <a:lstStyle/>
        <a:p>
          <a:r>
            <a:rPr lang="en-GB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FDEC7-6DF7-417D-ADD7-F9F5E8A4F5D3}" type="parTrans" cxnId="{71548FE8-560D-4773-A9C5-8219A11493F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C16767E-0A03-4000-AA3C-8BE997B73A38}" type="sibTrans" cxnId="{71548FE8-560D-4773-A9C5-8219A11493F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80B5B08-A4B8-4C94-93A8-45153E689897}">
      <dgm:prSet phldrT="[Text]"/>
      <dgm:spPr>
        <a:solidFill>
          <a:srgbClr val="34B555">
            <a:alpha val="90000"/>
          </a:srgbClr>
        </a:solidFill>
      </dgm:spPr>
      <dgm:t>
        <a:bodyPr/>
        <a:lstStyle/>
        <a:p>
          <a:r>
            <a:rPr lang="en-GB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 ifanc sy’n ailgysylltu â gofal i ddibenion addysg neu hyfforddiant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240B5-0B35-4E24-A68D-60DB34E0C98D}" type="parTrans" cxnId="{ECD5FEB6-6922-4AD2-B237-43082383D6B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F6DBC7-03C2-46DF-9983-2D85E0A7FFF9}" type="sibTrans" cxnId="{ECD5FEB6-6922-4AD2-B237-43082383D6B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855F5A-D7BB-4E7E-8EFB-9EA1D8F3B84E}">
      <dgm:prSet phldrT="[Text]"/>
      <dgm:spPr>
        <a:solidFill>
          <a:srgbClr val="EF9526"/>
        </a:solidFill>
      </dgm:spPr>
      <dgm:t>
        <a:bodyPr/>
        <a:lstStyle/>
        <a:p>
          <a:r>
            <a:rPr lang="en-GB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4654F-EDC1-4830-85D1-6F451CE0D725}" type="parTrans" cxnId="{E221C91A-0D23-4B4F-89AF-EB665574018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D015F00-754A-473E-AC2E-C98770116BF2}" type="sibTrans" cxnId="{E221C91A-0D23-4B4F-89AF-EB665574018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0EB812-EB63-4B2B-A7C5-7220537399C7}">
      <dgm:prSet phldrT="[Text]"/>
      <dgm:spPr>
        <a:solidFill>
          <a:srgbClr val="5CC9E3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ifanc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adawodd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ofal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orchymyn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gwarcheidiaeth</a:t>
          </a:r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arbennig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A3547-E26A-4990-A351-9BE211C2F328}" type="parTrans" cxnId="{0D050C38-A6A4-43C6-847D-F1FB65C7D88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DFA4CB6-5BB7-44A0-A8C8-EB4293F5F670}" type="sibTrans" cxnId="{0D050C38-A6A4-43C6-847D-F1FB65C7D88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F5DC18F-6AA2-4B22-918C-8D66BE09D3DA}">
      <dgm:prSet phldrT="[Text]"/>
      <dgm:spPr>
        <a:solidFill>
          <a:srgbClr val="EF9526"/>
        </a:solidFill>
      </dgm:spPr>
      <dgm:t>
        <a:bodyPr/>
        <a:lstStyle/>
        <a:p>
          <a:r>
            <a:rPr lang="en-GB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C5CC2-D5A7-4F2B-8071-B23811025C99}" type="parTrans" cxnId="{A91E18F4-1991-4C91-9973-78EB93ED734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2820E23-7158-48B5-8FB2-4836B1B8621F}" type="sibTrans" cxnId="{A91E18F4-1991-4C91-9973-78EB93ED734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7B82E0-97DE-442B-8DF2-058F2BF23983}">
      <dgm:prSet phldrT="[Text]"/>
      <dgm:spPr>
        <a:solidFill>
          <a:srgbClr val="FFCC00">
            <a:alpha val="90000"/>
          </a:srgbClr>
        </a:solidFill>
      </dgm:spPr>
      <dgm:t>
        <a:bodyPr/>
        <a:lstStyle/>
        <a:p>
          <a:r>
            <a:rPr lang="en-GB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ifanc oedd heb fod yn gymwys fel un yn gadael gofal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42137-3AA5-4FA3-BC4A-BA9F541A5EEE}" type="parTrans" cxnId="{6DCA3004-62D8-416A-AE83-691E5632B76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C449F75-B787-45FA-8EDC-FDE6F9CF9FB8}" type="sibTrans" cxnId="{6DCA3004-62D8-416A-AE83-691E5632B76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71D5B57-C7BE-42C8-A941-EBB76286B050}" type="pres">
      <dgm:prSet presAssocID="{EB54C277-5F43-45B2-A8FB-1E925CBC6C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F5A7BE-7E82-4227-BA64-AE7362492829}" type="pres">
      <dgm:prSet presAssocID="{5620B51A-5D4D-4B17-971E-0C8E365AA673}" presName="linNode" presStyleCnt="0"/>
      <dgm:spPr/>
    </dgm:pt>
    <dgm:pt modelId="{FEB411E6-89F6-443A-8A63-740A518E297E}" type="pres">
      <dgm:prSet presAssocID="{5620B51A-5D4D-4B17-971E-0C8E365AA673}" presName="parentText" presStyleLbl="node1" presStyleIdx="0" presStyleCnt="3" custScaleY="5398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431A9B-8619-4CA9-A0AF-6F4AA1C4E0E6}" type="pres">
      <dgm:prSet presAssocID="{5620B51A-5D4D-4B17-971E-0C8E365AA67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5BCD9C-4182-414E-AA8B-A2652C097523}" type="pres">
      <dgm:prSet presAssocID="{7C16767E-0A03-4000-AA3C-8BE997B73A38}" presName="sp" presStyleCnt="0"/>
      <dgm:spPr/>
    </dgm:pt>
    <dgm:pt modelId="{7CF7A70C-979A-41D7-8612-E3412C8E3EE0}" type="pres">
      <dgm:prSet presAssocID="{31855F5A-D7BB-4E7E-8EFB-9EA1D8F3B84E}" presName="linNode" presStyleCnt="0"/>
      <dgm:spPr/>
    </dgm:pt>
    <dgm:pt modelId="{AB693D3A-7168-4B2F-870F-AF06DF23E313}" type="pres">
      <dgm:prSet presAssocID="{31855F5A-D7BB-4E7E-8EFB-9EA1D8F3B84E}" presName="parentText" presStyleLbl="node1" presStyleIdx="1" presStyleCnt="3" custScaleY="5800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1DEEA5-104A-44C3-9C8C-F2D449E11D8F}" type="pres">
      <dgm:prSet presAssocID="{31855F5A-D7BB-4E7E-8EFB-9EA1D8F3B8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CB4346-7CDB-4A5A-A540-307A9C3E5899}" type="pres">
      <dgm:prSet presAssocID="{9D015F00-754A-473E-AC2E-C98770116BF2}" presName="sp" presStyleCnt="0"/>
      <dgm:spPr/>
    </dgm:pt>
    <dgm:pt modelId="{39731780-E8DA-4CA9-9175-903395563354}" type="pres">
      <dgm:prSet presAssocID="{8F5DC18F-6AA2-4B22-918C-8D66BE09D3DA}" presName="linNode" presStyleCnt="0"/>
      <dgm:spPr/>
    </dgm:pt>
    <dgm:pt modelId="{C36AA3D8-74A8-4A15-A323-D1DCD2934564}" type="pres">
      <dgm:prSet presAssocID="{8F5DC18F-6AA2-4B22-918C-8D66BE09D3DA}" presName="parentText" presStyleLbl="node1" presStyleIdx="2" presStyleCnt="3" custScaleY="541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A0BFD9-5AF3-40A2-AD9C-94EB2BC21376}" type="pres">
      <dgm:prSet presAssocID="{8F5DC18F-6AA2-4B22-918C-8D66BE09D3D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CAF129-1A17-406F-99A8-9D713385DDC7}" type="presOf" srcId="{31855F5A-D7BB-4E7E-8EFB-9EA1D8F3B84E}" destId="{AB693D3A-7168-4B2F-870F-AF06DF23E313}" srcOrd="0" destOrd="0" presId="urn:microsoft.com/office/officeart/2005/8/layout/vList5"/>
    <dgm:cxn modelId="{E221C91A-0D23-4B4F-89AF-EB6655740188}" srcId="{EB54C277-5F43-45B2-A8FB-1E925CBC6CD7}" destId="{31855F5A-D7BB-4E7E-8EFB-9EA1D8F3B84E}" srcOrd="1" destOrd="0" parTransId="{8EF4654F-EDC1-4830-85D1-6F451CE0D725}" sibTransId="{9D015F00-754A-473E-AC2E-C98770116BF2}"/>
    <dgm:cxn modelId="{A733696C-14D8-4F36-B237-43AA8146605D}" type="presOf" srcId="{5620B51A-5D4D-4B17-971E-0C8E365AA673}" destId="{FEB411E6-89F6-443A-8A63-740A518E297E}" srcOrd="0" destOrd="0" presId="urn:microsoft.com/office/officeart/2005/8/layout/vList5"/>
    <dgm:cxn modelId="{ECD5FEB6-6922-4AD2-B237-43082383D6B3}" srcId="{5620B51A-5D4D-4B17-971E-0C8E365AA673}" destId="{580B5B08-A4B8-4C94-93A8-45153E689897}" srcOrd="0" destOrd="0" parTransId="{27F240B5-0B35-4E24-A68D-60DB34E0C98D}" sibTransId="{EAF6DBC7-03C2-46DF-9983-2D85E0A7FFF9}"/>
    <dgm:cxn modelId="{B015B9F8-58CB-40B6-BA89-44A1BB733D14}" type="presOf" srcId="{8F5DC18F-6AA2-4B22-918C-8D66BE09D3DA}" destId="{C36AA3D8-74A8-4A15-A323-D1DCD2934564}" srcOrd="0" destOrd="0" presId="urn:microsoft.com/office/officeart/2005/8/layout/vList5"/>
    <dgm:cxn modelId="{6DCA3004-62D8-416A-AE83-691E5632B76C}" srcId="{8F5DC18F-6AA2-4B22-918C-8D66BE09D3DA}" destId="{6B7B82E0-97DE-442B-8DF2-058F2BF23983}" srcOrd="0" destOrd="0" parTransId="{74642137-3AA5-4FA3-BC4A-BA9F541A5EEE}" sibTransId="{AC449F75-B787-45FA-8EDC-FDE6F9CF9FB8}"/>
    <dgm:cxn modelId="{DDF70EB7-A53E-4640-93BF-1A680A87F3C8}" type="presOf" srcId="{580B5B08-A4B8-4C94-93A8-45153E689897}" destId="{44431A9B-8619-4CA9-A0AF-6F4AA1C4E0E6}" srcOrd="0" destOrd="0" presId="urn:microsoft.com/office/officeart/2005/8/layout/vList5"/>
    <dgm:cxn modelId="{FA8217D7-66CA-4089-A55E-BF413D2E6766}" type="presOf" srcId="{EB54C277-5F43-45B2-A8FB-1E925CBC6CD7}" destId="{771D5B57-C7BE-42C8-A941-EBB76286B050}" srcOrd="0" destOrd="0" presId="urn:microsoft.com/office/officeart/2005/8/layout/vList5"/>
    <dgm:cxn modelId="{71548FE8-560D-4773-A9C5-8219A11493FB}" srcId="{EB54C277-5F43-45B2-A8FB-1E925CBC6CD7}" destId="{5620B51A-5D4D-4B17-971E-0C8E365AA673}" srcOrd="0" destOrd="0" parTransId="{FD9FDEC7-6DF7-417D-ADD7-F9F5E8A4F5D3}" sibTransId="{7C16767E-0A03-4000-AA3C-8BE997B73A38}"/>
    <dgm:cxn modelId="{016BACA2-4EB2-4DD6-824C-0134CFED20E9}" type="presOf" srcId="{DD0EB812-EB63-4B2B-A7C5-7220537399C7}" destId="{B01DEEA5-104A-44C3-9C8C-F2D449E11D8F}" srcOrd="0" destOrd="0" presId="urn:microsoft.com/office/officeart/2005/8/layout/vList5"/>
    <dgm:cxn modelId="{0D050C38-A6A4-43C6-847D-F1FB65C7D88B}" srcId="{31855F5A-D7BB-4E7E-8EFB-9EA1D8F3B84E}" destId="{DD0EB812-EB63-4B2B-A7C5-7220537399C7}" srcOrd="0" destOrd="0" parTransId="{97BA3547-E26A-4990-A351-9BE211C2F328}" sibTransId="{8DFA4CB6-5BB7-44A0-A8C8-EB4293F5F670}"/>
    <dgm:cxn modelId="{A91E18F4-1991-4C91-9973-78EB93ED7347}" srcId="{EB54C277-5F43-45B2-A8FB-1E925CBC6CD7}" destId="{8F5DC18F-6AA2-4B22-918C-8D66BE09D3DA}" srcOrd="2" destOrd="0" parTransId="{F22C5CC2-D5A7-4F2B-8071-B23811025C99}" sibTransId="{62820E23-7158-48B5-8FB2-4836B1B8621F}"/>
    <dgm:cxn modelId="{7588DEBE-7190-421A-8793-C82EA3FC7EAE}" type="presOf" srcId="{6B7B82E0-97DE-442B-8DF2-058F2BF23983}" destId="{19A0BFD9-5AF3-40A2-AD9C-94EB2BC21376}" srcOrd="0" destOrd="0" presId="urn:microsoft.com/office/officeart/2005/8/layout/vList5"/>
    <dgm:cxn modelId="{371EA92D-5D27-4289-92F7-BDAEABC07378}" type="presParOf" srcId="{771D5B57-C7BE-42C8-A941-EBB76286B050}" destId="{CEF5A7BE-7E82-4227-BA64-AE7362492829}" srcOrd="0" destOrd="0" presId="urn:microsoft.com/office/officeart/2005/8/layout/vList5"/>
    <dgm:cxn modelId="{18DD3789-5E40-4456-B698-C652FDA6A595}" type="presParOf" srcId="{CEF5A7BE-7E82-4227-BA64-AE7362492829}" destId="{FEB411E6-89F6-443A-8A63-740A518E297E}" srcOrd="0" destOrd="0" presId="urn:microsoft.com/office/officeart/2005/8/layout/vList5"/>
    <dgm:cxn modelId="{5AEB1F92-92E2-40A7-98DA-01DA316B77CC}" type="presParOf" srcId="{CEF5A7BE-7E82-4227-BA64-AE7362492829}" destId="{44431A9B-8619-4CA9-A0AF-6F4AA1C4E0E6}" srcOrd="1" destOrd="0" presId="urn:microsoft.com/office/officeart/2005/8/layout/vList5"/>
    <dgm:cxn modelId="{97E68714-2B03-4117-9F4D-F000EE03584A}" type="presParOf" srcId="{771D5B57-C7BE-42C8-A941-EBB76286B050}" destId="{B15BCD9C-4182-414E-AA8B-A2652C097523}" srcOrd="1" destOrd="0" presId="urn:microsoft.com/office/officeart/2005/8/layout/vList5"/>
    <dgm:cxn modelId="{BDB7FD25-939F-42F8-941D-E8506E0E535C}" type="presParOf" srcId="{771D5B57-C7BE-42C8-A941-EBB76286B050}" destId="{7CF7A70C-979A-41D7-8612-E3412C8E3EE0}" srcOrd="2" destOrd="0" presId="urn:microsoft.com/office/officeart/2005/8/layout/vList5"/>
    <dgm:cxn modelId="{462659C1-F66D-486F-A805-60F8CC704C64}" type="presParOf" srcId="{7CF7A70C-979A-41D7-8612-E3412C8E3EE0}" destId="{AB693D3A-7168-4B2F-870F-AF06DF23E313}" srcOrd="0" destOrd="0" presId="urn:microsoft.com/office/officeart/2005/8/layout/vList5"/>
    <dgm:cxn modelId="{BC399200-75EC-478F-8F82-C99BB875C212}" type="presParOf" srcId="{7CF7A70C-979A-41D7-8612-E3412C8E3EE0}" destId="{B01DEEA5-104A-44C3-9C8C-F2D449E11D8F}" srcOrd="1" destOrd="0" presId="urn:microsoft.com/office/officeart/2005/8/layout/vList5"/>
    <dgm:cxn modelId="{4AC1DA1F-7253-443A-9415-24D636014BE0}" type="presParOf" srcId="{771D5B57-C7BE-42C8-A941-EBB76286B050}" destId="{8FCB4346-7CDB-4A5A-A540-307A9C3E5899}" srcOrd="3" destOrd="0" presId="urn:microsoft.com/office/officeart/2005/8/layout/vList5"/>
    <dgm:cxn modelId="{BF7F7C9B-4BE4-4329-955F-BE0D7F879ACC}" type="presParOf" srcId="{771D5B57-C7BE-42C8-A941-EBB76286B050}" destId="{39731780-E8DA-4CA9-9175-903395563354}" srcOrd="4" destOrd="0" presId="urn:microsoft.com/office/officeart/2005/8/layout/vList5"/>
    <dgm:cxn modelId="{82023ABD-0DE7-4E80-9C4A-BC2FB9234243}" type="presParOf" srcId="{39731780-E8DA-4CA9-9175-903395563354}" destId="{C36AA3D8-74A8-4A15-A323-D1DCD2934564}" srcOrd="0" destOrd="0" presId="urn:microsoft.com/office/officeart/2005/8/layout/vList5"/>
    <dgm:cxn modelId="{FA53E44B-A3F2-423C-B5BA-DF953A5CF552}" type="presParOf" srcId="{39731780-E8DA-4CA9-9175-903395563354}" destId="{19A0BFD9-5AF3-40A2-AD9C-94EB2BC213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3C0D7C-2583-4CC2-92FD-06A85CE58A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BFFC29-222B-40E4-B895-FC6B0F69CC96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Darparu cyngor a chymorth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F6196-6243-4C85-8CE5-277CF182DF0E}" type="parTrans" cxnId="{7AF7B193-466F-4BC3-8975-2DFC211DF0F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7BFD93A-48F1-4FBA-9C5A-B75E1ACFEC38}" type="sibTrans" cxnId="{7AF7B193-466F-4BC3-8975-2DFC211DF0F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6C7D33-BA1F-440B-A81A-5AB4FF87A42D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Cymryd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rhan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mewn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paratoi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adolygu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cynlluniau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llwybr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06A0D-2B07-4540-B55C-3D9CA84E9469}" type="parTrans" cxnId="{2DCC250E-6A5E-4477-B31F-A193C77DFF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03D5F18-B910-4025-9CAD-C7FD5ED8AB15}" type="sibTrans" cxnId="{2DCC250E-6A5E-4477-B31F-A193C77DFF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7C2F598-1835-45A3-8775-BE4E78FD6A76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Cysylltu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â’r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awdurdodau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weithredu’r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llwybr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430D4-C4AC-41FD-9D54-20CA0811A57A}" type="parTrans" cxnId="{68EC19E0-0500-4EE3-B1B4-60DD7A712C6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A492AD1-2EFE-4B47-8C48-661022D77965}" type="sibTrans" cxnId="{68EC19E0-0500-4EE3-B1B4-60DD7A712C6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CF29AA5-B6CD-4D39-83F8-39BB98328D7A}">
      <dgm:prSet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Cydlynu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darpariaeth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chynorthwyo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gadawyr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i’w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defnyddio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2F754-FF35-473B-9A21-D02104634B1C}" type="parTrans" cxnId="{1561C013-5E52-4B9C-9C8D-49F499789A7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E0821DE-77D0-4DBB-937F-B3476E3E6122}" type="sibTrans" cxnId="{1561C013-5E52-4B9C-9C8D-49F499789A7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3E9559-7624-4C5C-80FA-41C46E11B79A}">
      <dgm:prSet custT="1"/>
      <dgm:spPr>
        <a:solidFill>
          <a:srgbClr val="EF9526"/>
        </a:solidFill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Bod â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gwybodaeth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gyfredol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am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gynnydd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A0F50-94C2-4FE3-B819-FD0D80C52268}" type="parTrans" cxnId="{510FB7C5-FA78-4CED-89CC-BB664BACEE3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13B76E3-62DD-411C-9AB7-EF02F8CEC79F}" type="sibTrans" cxnId="{510FB7C5-FA78-4CED-89CC-BB664BACEE3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A9E070F-AE2D-4789-93B2-6E323ADA7C95}">
      <dgm:prSet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Cofnodi’r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cyswllt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â’r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pha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wedi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darparu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1C4EE-0E31-408D-9811-73CBB3A5AAFE}" type="parTrans" cxnId="{497A2DBD-5752-4A7D-857D-8F6BA5561D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00A3248-05BA-45EE-ABE5-B9468F925DEB}" type="sibTrans" cxnId="{497A2DBD-5752-4A7D-857D-8F6BA5561D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CEE7C71-44A6-4419-B359-1A0BB82C4B24}" type="pres">
      <dgm:prSet presAssocID="{9E3C0D7C-2583-4CC2-92FD-06A85CE58A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44258A0-43E5-4EAD-9F48-08CBF94673C8}" type="pres">
      <dgm:prSet presAssocID="{9E3C0D7C-2583-4CC2-92FD-06A85CE58A8B}" presName="Name1" presStyleCnt="0"/>
      <dgm:spPr/>
    </dgm:pt>
    <dgm:pt modelId="{C22E0455-863E-4F4C-BF95-41E1EAD7D9D0}" type="pres">
      <dgm:prSet presAssocID="{9E3C0D7C-2583-4CC2-92FD-06A85CE58A8B}" presName="cycle" presStyleCnt="0"/>
      <dgm:spPr/>
    </dgm:pt>
    <dgm:pt modelId="{3EB2142B-2EA5-4EE9-8ACB-B3E82A66C0F9}" type="pres">
      <dgm:prSet presAssocID="{9E3C0D7C-2583-4CC2-92FD-06A85CE58A8B}" presName="srcNode" presStyleLbl="node1" presStyleIdx="0" presStyleCnt="6"/>
      <dgm:spPr/>
    </dgm:pt>
    <dgm:pt modelId="{A71E8BE5-4C33-4535-8C34-78325C6DD88C}" type="pres">
      <dgm:prSet presAssocID="{9E3C0D7C-2583-4CC2-92FD-06A85CE58A8B}" presName="conn" presStyleLbl="parChTrans1D2" presStyleIdx="0" presStyleCnt="1"/>
      <dgm:spPr/>
      <dgm:t>
        <a:bodyPr/>
        <a:lstStyle/>
        <a:p>
          <a:endParaRPr lang="en-GB"/>
        </a:p>
      </dgm:t>
    </dgm:pt>
    <dgm:pt modelId="{96CA86A8-826F-4FE5-B5B0-0C5A0D6C4FAB}" type="pres">
      <dgm:prSet presAssocID="{9E3C0D7C-2583-4CC2-92FD-06A85CE58A8B}" presName="extraNode" presStyleLbl="node1" presStyleIdx="0" presStyleCnt="6"/>
      <dgm:spPr/>
    </dgm:pt>
    <dgm:pt modelId="{8298FE98-93F3-42F0-9650-45DF49D8F75C}" type="pres">
      <dgm:prSet presAssocID="{9E3C0D7C-2583-4CC2-92FD-06A85CE58A8B}" presName="dstNode" presStyleLbl="node1" presStyleIdx="0" presStyleCnt="6"/>
      <dgm:spPr/>
    </dgm:pt>
    <dgm:pt modelId="{29A6AE53-E3C3-4CBC-90A1-BD03BAFD9DFA}" type="pres">
      <dgm:prSet presAssocID="{E2BFFC29-222B-40E4-B895-FC6B0F69CC96}" presName="text_1" presStyleLbl="node1" presStyleIdx="0" presStyleCnt="6" custScaleX="968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B02B32-C3A4-4F83-B2AB-202530954661}" type="pres">
      <dgm:prSet presAssocID="{E2BFFC29-222B-40E4-B895-FC6B0F69CC96}" presName="accent_1" presStyleCnt="0"/>
      <dgm:spPr/>
    </dgm:pt>
    <dgm:pt modelId="{504B9EA5-38D6-4508-A4E2-376B92EEA3C9}" type="pres">
      <dgm:prSet presAssocID="{E2BFFC29-222B-40E4-B895-FC6B0F69CC96}" presName="accentRepeatNode" presStyleLbl="solidFgAcc1" presStyleIdx="0" presStyleCnt="6" custScaleX="144797" custScaleY="111705"/>
      <dgm:spPr>
        <a:ln>
          <a:solidFill>
            <a:srgbClr val="EF9526"/>
          </a:solidFill>
        </a:ln>
      </dgm:spPr>
    </dgm:pt>
    <dgm:pt modelId="{6615E0CC-7505-4A4E-B05F-8195B1421172}" type="pres">
      <dgm:prSet presAssocID="{DD6C7D33-BA1F-440B-A81A-5AB4FF87A42D}" presName="text_2" presStyleLbl="node1" presStyleIdx="1" presStyleCnt="6" custScaleX="96613" custScaleY="137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F7DC20-96BF-42DD-85A7-7F75FADA38CE}" type="pres">
      <dgm:prSet presAssocID="{DD6C7D33-BA1F-440B-A81A-5AB4FF87A42D}" presName="accent_2" presStyleCnt="0"/>
      <dgm:spPr/>
    </dgm:pt>
    <dgm:pt modelId="{2603301C-9430-4F2B-951E-366800BD6FB6}" type="pres">
      <dgm:prSet presAssocID="{DD6C7D33-BA1F-440B-A81A-5AB4FF87A42D}" presName="accentRepeatNode" presStyleLbl="solidFgAcc1" presStyleIdx="1" presStyleCnt="6" custScaleX="138856" custScaleY="109881"/>
      <dgm:spPr>
        <a:ln>
          <a:solidFill>
            <a:srgbClr val="EF9526"/>
          </a:solidFill>
        </a:ln>
      </dgm:spPr>
    </dgm:pt>
    <dgm:pt modelId="{3EEF1A89-92D3-4D02-B537-B177E3ECEE30}" type="pres">
      <dgm:prSet presAssocID="{17C2F598-1835-45A3-8775-BE4E78FD6A76}" presName="text_3" presStyleLbl="node1" presStyleIdx="2" presStyleCnt="6" custScaleX="96886" custScaleY="1061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9F580A-C04E-44C4-AE95-53F395049F4D}" type="pres">
      <dgm:prSet presAssocID="{17C2F598-1835-45A3-8775-BE4E78FD6A76}" presName="accent_3" presStyleCnt="0"/>
      <dgm:spPr/>
    </dgm:pt>
    <dgm:pt modelId="{195BC84E-BCF6-4771-82B6-2118C2C47E35}" type="pres">
      <dgm:prSet presAssocID="{17C2F598-1835-45A3-8775-BE4E78FD6A76}" presName="accentRepeatNode" presStyleLbl="solidFgAcc1" presStyleIdx="2" presStyleCnt="6" custScaleX="151212" custScaleY="108058"/>
      <dgm:spPr>
        <a:ln>
          <a:solidFill>
            <a:srgbClr val="EF9526"/>
          </a:solidFill>
        </a:ln>
      </dgm:spPr>
    </dgm:pt>
    <dgm:pt modelId="{3D23B03F-2777-4799-8FB1-B9CD3F523654}" type="pres">
      <dgm:prSet presAssocID="{FCF29AA5-B6CD-4D39-83F8-39BB98328D7A}" presName="text_4" presStyleLbl="node1" presStyleIdx="3" presStyleCnt="6" custScaleX="96247" custScaleY="139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C0A6C4-C275-438F-B46A-77540CB59F24}" type="pres">
      <dgm:prSet presAssocID="{FCF29AA5-B6CD-4D39-83F8-39BB98328D7A}" presName="accent_4" presStyleCnt="0"/>
      <dgm:spPr/>
    </dgm:pt>
    <dgm:pt modelId="{A93A7642-D5A4-4E93-91C8-33C8579DDE5C}" type="pres">
      <dgm:prSet presAssocID="{FCF29AA5-B6CD-4D39-83F8-39BB98328D7A}" presName="accentRepeatNode" presStyleLbl="solidFgAcc1" presStyleIdx="3" presStyleCnt="6" custScaleX="151212" custScaleY="106082"/>
      <dgm:spPr>
        <a:ln>
          <a:solidFill>
            <a:srgbClr val="EF9526"/>
          </a:solidFill>
        </a:ln>
      </dgm:spPr>
    </dgm:pt>
    <dgm:pt modelId="{270290E2-7EB6-4804-92E5-870AE640586B}" type="pres">
      <dgm:prSet presAssocID="{7F3E9559-7624-4C5C-80FA-41C46E11B79A}" presName="text_5" presStyleLbl="node1" presStyleIdx="4" presStyleCnt="6" custScaleX="95775" custScaleY="1248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E7D350-9ACF-4C5D-A396-D0B59B033F83}" type="pres">
      <dgm:prSet presAssocID="{7F3E9559-7624-4C5C-80FA-41C46E11B79A}" presName="accent_5" presStyleCnt="0"/>
      <dgm:spPr/>
    </dgm:pt>
    <dgm:pt modelId="{7D78C75D-C89C-4FF8-8F88-CF1803519957}" type="pres">
      <dgm:prSet presAssocID="{7F3E9559-7624-4C5C-80FA-41C46E11B79A}" presName="accentRepeatNode" presStyleLbl="solidFgAcc1" presStyleIdx="4" presStyleCnt="6" custScaleX="144249" custLinFactNeighborX="9393" custLinFactNeighborY="-2130"/>
      <dgm:spPr>
        <a:ln>
          <a:solidFill>
            <a:srgbClr val="EF9526"/>
          </a:solidFill>
        </a:ln>
      </dgm:spPr>
    </dgm:pt>
    <dgm:pt modelId="{889F4F8D-E202-46A4-B73A-4F49CA3E573E}" type="pres">
      <dgm:prSet presAssocID="{0A9E070F-AE2D-4789-93B2-6E323ADA7C95}" presName="text_6" presStyleLbl="node1" presStyleIdx="5" presStyleCnt="6" custScaleX="96390" custScaleY="1166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44DCA3-F07E-4A19-8DC9-FE306DAF93F2}" type="pres">
      <dgm:prSet presAssocID="{0A9E070F-AE2D-4789-93B2-6E323ADA7C95}" presName="accent_6" presStyleCnt="0"/>
      <dgm:spPr/>
    </dgm:pt>
    <dgm:pt modelId="{C0088789-2EFF-40CA-A039-A75B9BAEF28D}" type="pres">
      <dgm:prSet presAssocID="{0A9E070F-AE2D-4789-93B2-6E323ADA7C95}" presName="accentRepeatNode" presStyleLbl="solidFgAcc1" presStyleIdx="5" presStyleCnt="6" custScaleX="135641" custScaleY="102435"/>
      <dgm:spPr>
        <a:ln>
          <a:solidFill>
            <a:srgbClr val="EF9526"/>
          </a:solidFill>
        </a:ln>
      </dgm:spPr>
    </dgm:pt>
  </dgm:ptLst>
  <dgm:cxnLst>
    <dgm:cxn modelId="{497A2DBD-5752-4A7D-857D-8F6BA5561D20}" srcId="{9E3C0D7C-2583-4CC2-92FD-06A85CE58A8B}" destId="{0A9E070F-AE2D-4789-93B2-6E323ADA7C95}" srcOrd="5" destOrd="0" parTransId="{8F71C4EE-0E31-408D-9811-73CBB3A5AAFE}" sibTransId="{D00A3248-05BA-45EE-ABE5-B9468F925DEB}"/>
    <dgm:cxn modelId="{2DCC250E-6A5E-4477-B31F-A193C77DFF59}" srcId="{9E3C0D7C-2583-4CC2-92FD-06A85CE58A8B}" destId="{DD6C7D33-BA1F-440B-A81A-5AB4FF87A42D}" srcOrd="1" destOrd="0" parTransId="{CD706A0D-2B07-4540-B55C-3D9CA84E9469}" sibTransId="{903D5F18-B910-4025-9CAD-C7FD5ED8AB15}"/>
    <dgm:cxn modelId="{DBA502CA-F86A-4632-886A-CB0A4C4635F3}" type="presOf" srcId="{E2BFFC29-222B-40E4-B895-FC6B0F69CC96}" destId="{29A6AE53-E3C3-4CBC-90A1-BD03BAFD9DFA}" srcOrd="0" destOrd="0" presId="urn:microsoft.com/office/officeart/2008/layout/VerticalCurvedList"/>
    <dgm:cxn modelId="{EF4A368E-CE1D-4DA9-8134-951C5B8D6220}" type="presOf" srcId="{0A9E070F-AE2D-4789-93B2-6E323ADA7C95}" destId="{889F4F8D-E202-46A4-B73A-4F49CA3E573E}" srcOrd="0" destOrd="0" presId="urn:microsoft.com/office/officeart/2008/layout/VerticalCurvedList"/>
    <dgm:cxn modelId="{CE6C953F-EDCE-464F-8F3D-772B31AFD2BA}" type="presOf" srcId="{97BFD93A-48F1-4FBA-9C5A-B75E1ACFEC38}" destId="{A71E8BE5-4C33-4535-8C34-78325C6DD88C}" srcOrd="0" destOrd="0" presId="urn:microsoft.com/office/officeart/2008/layout/VerticalCurvedList"/>
    <dgm:cxn modelId="{510FB7C5-FA78-4CED-89CC-BB664BACEE3A}" srcId="{9E3C0D7C-2583-4CC2-92FD-06A85CE58A8B}" destId="{7F3E9559-7624-4C5C-80FA-41C46E11B79A}" srcOrd="4" destOrd="0" parTransId="{33FA0F50-94C2-4FE3-B819-FD0D80C52268}" sibTransId="{B13B76E3-62DD-411C-9AB7-EF02F8CEC79F}"/>
    <dgm:cxn modelId="{69BFB46D-5354-4178-B437-7E3A7CA97308}" type="presOf" srcId="{DD6C7D33-BA1F-440B-A81A-5AB4FF87A42D}" destId="{6615E0CC-7505-4A4E-B05F-8195B1421172}" srcOrd="0" destOrd="0" presId="urn:microsoft.com/office/officeart/2008/layout/VerticalCurvedList"/>
    <dgm:cxn modelId="{7AF7B193-466F-4BC3-8975-2DFC211DF0F6}" srcId="{9E3C0D7C-2583-4CC2-92FD-06A85CE58A8B}" destId="{E2BFFC29-222B-40E4-B895-FC6B0F69CC96}" srcOrd="0" destOrd="0" parTransId="{CD6F6196-6243-4C85-8CE5-277CF182DF0E}" sibTransId="{97BFD93A-48F1-4FBA-9C5A-B75E1ACFEC38}"/>
    <dgm:cxn modelId="{255A0CC4-E05F-4473-AC0E-E3DB45AFAAAA}" type="presOf" srcId="{9E3C0D7C-2583-4CC2-92FD-06A85CE58A8B}" destId="{9CEE7C71-44A6-4419-B359-1A0BB82C4B24}" srcOrd="0" destOrd="0" presId="urn:microsoft.com/office/officeart/2008/layout/VerticalCurvedList"/>
    <dgm:cxn modelId="{1561C013-5E52-4B9C-9C8D-49F499789A7D}" srcId="{9E3C0D7C-2583-4CC2-92FD-06A85CE58A8B}" destId="{FCF29AA5-B6CD-4D39-83F8-39BB98328D7A}" srcOrd="3" destOrd="0" parTransId="{95F2F754-FF35-473B-9A21-D02104634B1C}" sibTransId="{AE0821DE-77D0-4DBB-937F-B3476E3E6122}"/>
    <dgm:cxn modelId="{68EC19E0-0500-4EE3-B1B4-60DD7A712C6B}" srcId="{9E3C0D7C-2583-4CC2-92FD-06A85CE58A8B}" destId="{17C2F598-1835-45A3-8775-BE4E78FD6A76}" srcOrd="2" destOrd="0" parTransId="{08F430D4-C4AC-41FD-9D54-20CA0811A57A}" sibTransId="{9A492AD1-2EFE-4B47-8C48-661022D77965}"/>
    <dgm:cxn modelId="{6D948973-8291-4086-A35F-25EB2FB7B31F}" type="presOf" srcId="{FCF29AA5-B6CD-4D39-83F8-39BB98328D7A}" destId="{3D23B03F-2777-4799-8FB1-B9CD3F523654}" srcOrd="0" destOrd="0" presId="urn:microsoft.com/office/officeart/2008/layout/VerticalCurvedList"/>
    <dgm:cxn modelId="{23E09B75-EDAC-4569-AEB6-AAB4651E3AD4}" type="presOf" srcId="{7F3E9559-7624-4C5C-80FA-41C46E11B79A}" destId="{270290E2-7EB6-4804-92E5-870AE640586B}" srcOrd="0" destOrd="0" presId="urn:microsoft.com/office/officeart/2008/layout/VerticalCurvedList"/>
    <dgm:cxn modelId="{AE9B7A97-AF22-4264-AE29-2B6B2CD04FF7}" type="presOf" srcId="{17C2F598-1835-45A3-8775-BE4E78FD6A76}" destId="{3EEF1A89-92D3-4D02-B537-B177E3ECEE30}" srcOrd="0" destOrd="0" presId="urn:microsoft.com/office/officeart/2008/layout/VerticalCurvedList"/>
    <dgm:cxn modelId="{E5691578-FCD5-4098-8F96-6B8051E2097E}" type="presParOf" srcId="{9CEE7C71-44A6-4419-B359-1A0BB82C4B24}" destId="{444258A0-43E5-4EAD-9F48-08CBF94673C8}" srcOrd="0" destOrd="0" presId="urn:microsoft.com/office/officeart/2008/layout/VerticalCurvedList"/>
    <dgm:cxn modelId="{5D155A30-4C80-45DC-965A-B60D10C7CB2F}" type="presParOf" srcId="{444258A0-43E5-4EAD-9F48-08CBF94673C8}" destId="{C22E0455-863E-4F4C-BF95-41E1EAD7D9D0}" srcOrd="0" destOrd="0" presId="urn:microsoft.com/office/officeart/2008/layout/VerticalCurvedList"/>
    <dgm:cxn modelId="{4EBFC180-E8FC-4363-B452-D03B9EEE0F44}" type="presParOf" srcId="{C22E0455-863E-4F4C-BF95-41E1EAD7D9D0}" destId="{3EB2142B-2EA5-4EE9-8ACB-B3E82A66C0F9}" srcOrd="0" destOrd="0" presId="urn:microsoft.com/office/officeart/2008/layout/VerticalCurvedList"/>
    <dgm:cxn modelId="{0F3E6BA1-3645-4D75-92F7-2BB002CC72B3}" type="presParOf" srcId="{C22E0455-863E-4F4C-BF95-41E1EAD7D9D0}" destId="{A71E8BE5-4C33-4535-8C34-78325C6DD88C}" srcOrd="1" destOrd="0" presId="urn:microsoft.com/office/officeart/2008/layout/VerticalCurvedList"/>
    <dgm:cxn modelId="{D7F924EE-99F9-4E6C-888C-ABD84372BC9E}" type="presParOf" srcId="{C22E0455-863E-4F4C-BF95-41E1EAD7D9D0}" destId="{96CA86A8-826F-4FE5-B5B0-0C5A0D6C4FAB}" srcOrd="2" destOrd="0" presId="urn:microsoft.com/office/officeart/2008/layout/VerticalCurvedList"/>
    <dgm:cxn modelId="{76A87994-8531-4DE3-9997-5143667ED31B}" type="presParOf" srcId="{C22E0455-863E-4F4C-BF95-41E1EAD7D9D0}" destId="{8298FE98-93F3-42F0-9650-45DF49D8F75C}" srcOrd="3" destOrd="0" presId="urn:microsoft.com/office/officeart/2008/layout/VerticalCurvedList"/>
    <dgm:cxn modelId="{0BEB8346-7E05-42AC-9398-BF1FA52AA1CD}" type="presParOf" srcId="{444258A0-43E5-4EAD-9F48-08CBF94673C8}" destId="{29A6AE53-E3C3-4CBC-90A1-BD03BAFD9DFA}" srcOrd="1" destOrd="0" presId="urn:microsoft.com/office/officeart/2008/layout/VerticalCurvedList"/>
    <dgm:cxn modelId="{694C2BF9-4CBA-4F6F-8EBD-76CCF7070A8B}" type="presParOf" srcId="{444258A0-43E5-4EAD-9F48-08CBF94673C8}" destId="{80B02B32-C3A4-4F83-B2AB-202530954661}" srcOrd="2" destOrd="0" presId="urn:microsoft.com/office/officeart/2008/layout/VerticalCurvedList"/>
    <dgm:cxn modelId="{053AA64D-F460-4322-A66B-EA7BC61AAF7E}" type="presParOf" srcId="{80B02B32-C3A4-4F83-B2AB-202530954661}" destId="{504B9EA5-38D6-4508-A4E2-376B92EEA3C9}" srcOrd="0" destOrd="0" presId="urn:microsoft.com/office/officeart/2008/layout/VerticalCurvedList"/>
    <dgm:cxn modelId="{8EF484F2-BBA8-4BE9-B59D-DA693BA793A2}" type="presParOf" srcId="{444258A0-43E5-4EAD-9F48-08CBF94673C8}" destId="{6615E0CC-7505-4A4E-B05F-8195B1421172}" srcOrd="3" destOrd="0" presId="urn:microsoft.com/office/officeart/2008/layout/VerticalCurvedList"/>
    <dgm:cxn modelId="{F46BA668-0563-43D7-97D5-0BE2EA2966EE}" type="presParOf" srcId="{444258A0-43E5-4EAD-9F48-08CBF94673C8}" destId="{2BF7DC20-96BF-42DD-85A7-7F75FADA38CE}" srcOrd="4" destOrd="0" presId="urn:microsoft.com/office/officeart/2008/layout/VerticalCurvedList"/>
    <dgm:cxn modelId="{5EBD4992-988A-4CB4-AC4E-C799F386D6C7}" type="presParOf" srcId="{2BF7DC20-96BF-42DD-85A7-7F75FADA38CE}" destId="{2603301C-9430-4F2B-951E-366800BD6FB6}" srcOrd="0" destOrd="0" presId="urn:microsoft.com/office/officeart/2008/layout/VerticalCurvedList"/>
    <dgm:cxn modelId="{14231CAD-AE00-4C28-AAEB-44C1C9C688ED}" type="presParOf" srcId="{444258A0-43E5-4EAD-9F48-08CBF94673C8}" destId="{3EEF1A89-92D3-4D02-B537-B177E3ECEE30}" srcOrd="5" destOrd="0" presId="urn:microsoft.com/office/officeart/2008/layout/VerticalCurvedList"/>
    <dgm:cxn modelId="{7A77D776-0292-47DD-9D49-C4180FEF69F6}" type="presParOf" srcId="{444258A0-43E5-4EAD-9F48-08CBF94673C8}" destId="{309F580A-C04E-44C4-AE95-53F395049F4D}" srcOrd="6" destOrd="0" presId="urn:microsoft.com/office/officeart/2008/layout/VerticalCurvedList"/>
    <dgm:cxn modelId="{EE7098C6-8CDA-4D91-9DE6-8749EA9665E0}" type="presParOf" srcId="{309F580A-C04E-44C4-AE95-53F395049F4D}" destId="{195BC84E-BCF6-4771-82B6-2118C2C47E35}" srcOrd="0" destOrd="0" presId="urn:microsoft.com/office/officeart/2008/layout/VerticalCurvedList"/>
    <dgm:cxn modelId="{63A8FE50-1394-486D-97DF-D039290E2834}" type="presParOf" srcId="{444258A0-43E5-4EAD-9F48-08CBF94673C8}" destId="{3D23B03F-2777-4799-8FB1-B9CD3F523654}" srcOrd="7" destOrd="0" presId="urn:microsoft.com/office/officeart/2008/layout/VerticalCurvedList"/>
    <dgm:cxn modelId="{EF1E7156-0D11-4CA2-AD79-C16936D38FC9}" type="presParOf" srcId="{444258A0-43E5-4EAD-9F48-08CBF94673C8}" destId="{BFC0A6C4-C275-438F-B46A-77540CB59F24}" srcOrd="8" destOrd="0" presId="urn:microsoft.com/office/officeart/2008/layout/VerticalCurvedList"/>
    <dgm:cxn modelId="{13577926-1112-4DD8-AF50-1479F9915518}" type="presParOf" srcId="{BFC0A6C4-C275-438F-B46A-77540CB59F24}" destId="{A93A7642-D5A4-4E93-91C8-33C8579DDE5C}" srcOrd="0" destOrd="0" presId="urn:microsoft.com/office/officeart/2008/layout/VerticalCurvedList"/>
    <dgm:cxn modelId="{D3D43FDC-3B6A-4501-B62B-C7728C32F2E2}" type="presParOf" srcId="{444258A0-43E5-4EAD-9F48-08CBF94673C8}" destId="{270290E2-7EB6-4804-92E5-870AE640586B}" srcOrd="9" destOrd="0" presId="urn:microsoft.com/office/officeart/2008/layout/VerticalCurvedList"/>
    <dgm:cxn modelId="{6C4CC556-88D1-4826-92A8-5CB9F9950B46}" type="presParOf" srcId="{444258A0-43E5-4EAD-9F48-08CBF94673C8}" destId="{95E7D350-9ACF-4C5D-A396-D0B59B033F83}" srcOrd="10" destOrd="0" presId="urn:microsoft.com/office/officeart/2008/layout/VerticalCurvedList"/>
    <dgm:cxn modelId="{92844921-87AC-4F60-8C77-B4275A7F3073}" type="presParOf" srcId="{95E7D350-9ACF-4C5D-A396-D0B59B033F83}" destId="{7D78C75D-C89C-4FF8-8F88-CF1803519957}" srcOrd="0" destOrd="0" presId="urn:microsoft.com/office/officeart/2008/layout/VerticalCurvedList"/>
    <dgm:cxn modelId="{AFA2E582-5ADF-4B60-8072-0183A1360553}" type="presParOf" srcId="{444258A0-43E5-4EAD-9F48-08CBF94673C8}" destId="{889F4F8D-E202-46A4-B73A-4F49CA3E573E}" srcOrd="11" destOrd="0" presId="urn:microsoft.com/office/officeart/2008/layout/VerticalCurvedList"/>
    <dgm:cxn modelId="{BDCB2412-F154-4985-B321-5177F9852EB4}" type="presParOf" srcId="{444258A0-43E5-4EAD-9F48-08CBF94673C8}" destId="{A444DCA3-F07E-4A19-8DC9-FE306DAF93F2}" srcOrd="12" destOrd="0" presId="urn:microsoft.com/office/officeart/2008/layout/VerticalCurvedList"/>
    <dgm:cxn modelId="{C873A8A8-A322-4004-BB4F-C7F1CC2297DB}" type="presParOf" srcId="{A444DCA3-F07E-4A19-8DC9-FE306DAF93F2}" destId="{C0088789-2EFF-40CA-A039-A75B9BAEF2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287C83-6D9C-49E3-BF7D-F673D7C401C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538CDAC-E3D0-4343-8CA5-70B6CFD0217C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ifanc yn gadael gofal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9F804-5295-479B-9EB8-9297D51DA9FC}" type="parTrans" cxnId="{1A84C5F8-F62E-416C-8637-7977F087E4D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2C9402A-468C-4B26-9884-6F09741BB8AC}" type="sibTrans" cxnId="{1A84C5F8-F62E-416C-8637-7977F087E4D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617A350-E667-4D88-A8D4-465517465570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Dyheadau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nodau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personol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hyder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gwneud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penderfyniad</a:t>
          </a:r>
          <a:endParaRPr lang="en-GB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1FD8D-0F7F-4E9C-AF97-0CA597BBA6C9}" type="parTrans" cxnId="{0C61B9CE-4C62-41A2-95A5-66BC5ACECEBB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1C87B27-3C71-470C-8511-033DAD576A4C}" type="sibTrans" cxnId="{0C61B9CE-4C62-41A2-95A5-66BC5ACECEB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E2DE85-143B-4E57-9BBD-B796F74C6326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Cymorth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addysg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hyfforddiant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chyflogaeth</a:t>
          </a:r>
          <a:endParaRPr lang="en-GB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82059-1052-4AFA-8B6A-0394140C54D6}" type="parTrans" cxnId="{88085065-931E-4FF6-814D-CA066860C0C9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817828B-3A68-4DA4-A0FD-DAC73FCF2339}" type="sibTrans" cxnId="{88085065-931E-4FF6-814D-CA066860C0C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390B264-73F3-479D-9E43-9BA3218AF216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Sgiliau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ymarferol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annibyniaeth</a:t>
          </a:r>
          <a:endParaRPr lang="en-GB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4C643-A406-4384-8B22-4936DD89C220}" type="parTrans" cxnId="{A8738512-12E1-4168-991D-DC2E6227E044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119752F-8601-4BEB-96F4-34803B3064E8}" type="sibTrans" cxnId="{A8738512-12E1-4168-991D-DC2E6227E04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BF33764-E381-4968-BF58-4176B8100E79}">
      <dgm:prSet custT="1"/>
      <dgm:spPr>
        <a:solidFill>
          <a:srgbClr val="EF9526"/>
        </a:solidFill>
      </dgm:spPr>
      <dgm:t>
        <a:bodyPr/>
        <a:lstStyle/>
        <a:p>
          <a:r>
            <a:rPr lang="en-GB" sz="18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Help gyda chyllido a rheoli arian</a:t>
          </a:r>
          <a:endParaRPr lang="en-GB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40FE1-9D90-4E49-B541-1EF6C6C3C29A}" type="parTrans" cxnId="{028E7614-E9BF-4DE7-B8AE-B37718294FA1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FDC390-5852-419F-8249-D6AE28731C91}" type="sibTrans" cxnId="{028E7614-E9BF-4DE7-B8AE-B37718294FA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0762512-D5D1-433F-B4D0-79FAAAAC9957}">
      <dgm:prSet custT="1"/>
      <dgm:spPr>
        <a:solidFill>
          <a:srgbClr val="EF9526"/>
        </a:solidFill>
      </dgm:spPr>
      <dgm:t>
        <a:bodyPr/>
        <a:lstStyle/>
        <a:p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Opsiynau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llety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dewis</a:t>
          </a:r>
          <a:endParaRPr lang="en-GB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72FC3-5D10-4269-9C95-AA3F05168D86}" type="parTrans" cxnId="{5FBFFB97-B29B-4B93-922A-8AFBEA43AB7C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112025E-6728-4783-936A-01664B478E11}" type="sibTrans" cxnId="{5FBFFB97-B29B-4B93-922A-8AFBEA43AB7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C9831C-54BB-498B-BDAB-3725417C2D3E}">
      <dgm:prSet custT="1"/>
      <dgm:spPr>
        <a:solidFill>
          <a:srgbClr val="EF9526"/>
        </a:solidFill>
      </dgm:spPr>
      <dgm:t>
        <a:bodyPr/>
        <a:lstStyle/>
        <a:p>
          <a:r>
            <a:rPr lang="en-GB" sz="18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Perthnasoedd, ffrindiau</a:t>
          </a:r>
          <a:endParaRPr lang="en-GB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C030E-93E9-469A-B644-BDEDA5D11E30}" type="parTrans" cxnId="{7C3B2509-CF25-4271-9B37-43359D43900D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65132BD-28B6-4EE3-8CB3-D6EAAC01FEB9}" type="sibTrans" cxnId="{7C3B2509-CF25-4271-9B37-43359D4390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86BB1B5-0E87-41AA-B916-348B4DFF94F9}">
      <dgm:prSet custT="1"/>
      <dgm:spPr>
        <a:solidFill>
          <a:srgbClr val="EF9526"/>
        </a:solidFill>
      </dgm:spPr>
      <dgm:t>
        <a:bodyPr/>
        <a:lstStyle/>
        <a:p>
          <a:r>
            <a:rPr lang="en-GB" sz="18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Iechyd a llesiant corfforol ac emosiynol da</a:t>
          </a:r>
          <a:endParaRPr lang="en-GB" sz="1800" dirty="0">
            <a:solidFill>
              <a:schemeClr val="bg1"/>
            </a:solidFill>
          </a:endParaRPr>
        </a:p>
      </dgm:t>
    </dgm:pt>
    <dgm:pt modelId="{72838C05-920D-44C2-A40B-C864F2000ECC}" type="parTrans" cxnId="{D34DC793-F32C-40E1-9ECD-3B768D010FDB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0E78A9C-2869-4558-A5E4-F0B30ED270CE}" type="sibTrans" cxnId="{D34DC793-F32C-40E1-9ECD-3B768D010FD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20A6477-D141-495F-A70C-6E667558FE1C}">
      <dgm:prSet custT="1"/>
      <dgm:spPr>
        <a:solidFill>
          <a:srgbClr val="EF9526"/>
        </a:solidFill>
      </dgm:spPr>
      <dgm:t>
        <a:bodyPr/>
        <a:lstStyle/>
        <a:p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Cyfleoedd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hamdden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chwaraeon</a:t>
          </a:r>
          <a:r>
            <a: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8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diwylliannol</a:t>
          </a:r>
          <a:endParaRPr lang="en-GB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7E519-F7F9-427E-B11A-EBBB7544AD46}" type="parTrans" cxnId="{91CA2422-7377-44C0-9BCB-56D1163BFBB1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6C6568F-D93F-4319-A12D-BDCCAD7BD6C9}" type="sibTrans" cxnId="{91CA2422-7377-44C0-9BCB-56D1163BFB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2592A70-C574-4308-90A4-09C312E0F953}" type="pres">
      <dgm:prSet presAssocID="{9A287C83-6D9C-49E3-BF7D-F673D7C401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99F871-4F6F-4EAA-BE3F-BD2EBFFC5823}" type="pres">
      <dgm:prSet presAssocID="{5538CDAC-E3D0-4343-8CA5-70B6CFD0217C}" presName="centerShape" presStyleLbl="node0" presStyleIdx="0" presStyleCnt="1"/>
      <dgm:spPr/>
      <dgm:t>
        <a:bodyPr/>
        <a:lstStyle/>
        <a:p>
          <a:endParaRPr lang="en-GB"/>
        </a:p>
      </dgm:t>
    </dgm:pt>
    <dgm:pt modelId="{B87C94AD-13DD-4779-BB43-DD0C724094C7}" type="pres">
      <dgm:prSet presAssocID="{9AB1FD8D-0F7F-4E9C-AF97-0CA597BBA6C9}" presName="parTrans" presStyleLbl="bgSibTrans2D1" presStyleIdx="0" presStyleCnt="8"/>
      <dgm:spPr/>
      <dgm:t>
        <a:bodyPr/>
        <a:lstStyle/>
        <a:p>
          <a:endParaRPr lang="en-GB"/>
        </a:p>
      </dgm:t>
    </dgm:pt>
    <dgm:pt modelId="{0E3FCD64-BD52-480C-AA24-891D3936D6DC}" type="pres">
      <dgm:prSet presAssocID="{5617A350-E667-4D88-A8D4-465517465570}" presName="node" presStyleLbl="node1" presStyleIdx="0" presStyleCnt="8" custScaleX="150163" custScaleY="1060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69F523-BB43-45BF-9E12-B43D02CFCF57}" type="pres">
      <dgm:prSet presAssocID="{5C182059-1052-4AFA-8B6A-0394140C54D6}" presName="parTrans" presStyleLbl="bgSibTrans2D1" presStyleIdx="1" presStyleCnt="8"/>
      <dgm:spPr/>
      <dgm:t>
        <a:bodyPr/>
        <a:lstStyle/>
        <a:p>
          <a:endParaRPr lang="en-GB"/>
        </a:p>
      </dgm:t>
    </dgm:pt>
    <dgm:pt modelId="{E2643ED6-1432-42EF-988A-4FC62FDEE380}" type="pres">
      <dgm:prSet presAssocID="{BEE2DE85-143B-4E57-9BBD-B796F74C6326}" presName="node" presStyleLbl="node1" presStyleIdx="1" presStyleCnt="8" custScaleX="159912" custScaleY="110016" custRadScaleRad="99459" custRadScaleInc="-183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65311C-6F2B-4E6D-AA99-25E6B7AC4780}" type="pres">
      <dgm:prSet presAssocID="{F9E4C643-A406-4384-8B22-4936DD89C220}" presName="parTrans" presStyleLbl="bgSibTrans2D1" presStyleIdx="2" presStyleCnt="8" custAng="21357828"/>
      <dgm:spPr/>
      <dgm:t>
        <a:bodyPr/>
        <a:lstStyle/>
        <a:p>
          <a:endParaRPr lang="en-GB"/>
        </a:p>
      </dgm:t>
    </dgm:pt>
    <dgm:pt modelId="{EFCF1C0C-22E0-4122-AC99-97C27896F793}" type="pres">
      <dgm:prSet presAssocID="{6390B264-73F3-479D-9E43-9BA3218AF216}" presName="node" presStyleLbl="node1" presStyleIdx="2" presStyleCnt="8" custScaleX="149089" custScaleY="125034" custRadScaleRad="118770" custRadScaleInc="-406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D48510-CEDA-4179-8161-AF3250FCDD30}" type="pres">
      <dgm:prSet presAssocID="{8C740FE1-9D90-4E49-B541-1EF6C6C3C29A}" presName="parTrans" presStyleLbl="bgSibTrans2D1" presStyleIdx="3" presStyleCnt="8" custAng="21370174"/>
      <dgm:spPr/>
      <dgm:t>
        <a:bodyPr/>
        <a:lstStyle/>
        <a:p>
          <a:endParaRPr lang="en-GB"/>
        </a:p>
      </dgm:t>
    </dgm:pt>
    <dgm:pt modelId="{126FC125-F032-466A-B2EE-190B620E80CB}" type="pres">
      <dgm:prSet presAssocID="{9BF33764-E381-4968-BF58-4176B8100E79}" presName="node" presStyleLbl="node1" presStyleIdx="3" presStyleCnt="8" custScaleX="162524" custRadScaleRad="101730" custRadScaleInc="-162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57307C-953A-42EE-9CBF-8D1C6345064B}" type="pres">
      <dgm:prSet presAssocID="{56E72FC3-5D10-4269-9C95-AA3F05168D86}" presName="parTrans" presStyleLbl="bgSibTrans2D1" presStyleIdx="4" presStyleCnt="8" custAng="354514"/>
      <dgm:spPr/>
      <dgm:t>
        <a:bodyPr/>
        <a:lstStyle/>
        <a:p>
          <a:endParaRPr lang="en-GB"/>
        </a:p>
      </dgm:t>
    </dgm:pt>
    <dgm:pt modelId="{56FF9ED7-B03F-415A-9C4F-2FB84282FA09}" type="pres">
      <dgm:prSet presAssocID="{A0762512-D5D1-433F-B4D0-79FAAAAC9957}" presName="node" presStyleLbl="node1" presStyleIdx="4" presStyleCnt="8" custScaleX="150990" custRadScaleRad="109119" custRadScaleInc="230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A7286B-DBC2-4B22-8FED-9AA6C1378BC9}" type="pres">
      <dgm:prSet presAssocID="{952C030E-93E9-469A-B644-BDEDA5D11E30}" presName="parTrans" presStyleLbl="bgSibTrans2D1" presStyleIdx="5" presStyleCnt="8" custAng="247659" custLinFactNeighborX="-1364" custLinFactNeighborY="-20564"/>
      <dgm:spPr/>
      <dgm:t>
        <a:bodyPr/>
        <a:lstStyle/>
        <a:p>
          <a:endParaRPr lang="en-GB"/>
        </a:p>
      </dgm:t>
    </dgm:pt>
    <dgm:pt modelId="{E5D669D0-6DC3-463B-80EC-1ECDC374A160}" type="pres">
      <dgm:prSet presAssocID="{16C9831C-54BB-498B-BDAB-3725417C2D3E}" presName="node" presStyleLbl="node1" presStyleIdx="5" presStyleCnt="8" custScaleX="144862" custScaleY="110033" custRadScaleRad="117349" custRadScaleInc="505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BCABA-707B-4CB3-8D17-5F57ED64E872}" type="pres">
      <dgm:prSet presAssocID="{72838C05-920D-44C2-A40B-C864F2000ECC}" presName="parTrans" presStyleLbl="bgSibTrans2D1" presStyleIdx="6" presStyleCnt="8" custAng="283189"/>
      <dgm:spPr/>
      <dgm:t>
        <a:bodyPr/>
        <a:lstStyle/>
        <a:p>
          <a:endParaRPr lang="en-GB"/>
        </a:p>
      </dgm:t>
    </dgm:pt>
    <dgm:pt modelId="{E6847CED-CE06-445E-B9A7-7088E5C9796C}" type="pres">
      <dgm:prSet presAssocID="{886BB1B5-0E87-41AA-B916-348B4DFF94F9}" presName="node" presStyleLbl="node1" presStyleIdx="6" presStyleCnt="8" custScaleX="156195" custRadScaleRad="103726" custRadScaleInc="170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377772-D9D6-4F25-97BE-607E975E605E}" type="pres">
      <dgm:prSet presAssocID="{0997E519-F7F9-427E-B11A-EBBB7544AD46}" presName="parTrans" presStyleLbl="bgSibTrans2D1" presStyleIdx="7" presStyleCnt="8"/>
      <dgm:spPr/>
      <dgm:t>
        <a:bodyPr/>
        <a:lstStyle/>
        <a:p>
          <a:endParaRPr lang="en-GB"/>
        </a:p>
      </dgm:t>
    </dgm:pt>
    <dgm:pt modelId="{CABC5554-8813-4EBD-A764-41BE24015696}" type="pres">
      <dgm:prSet presAssocID="{920A6477-D141-495F-A70C-6E667558FE1C}" presName="node" presStyleLbl="node1" presStyleIdx="7" presStyleCnt="8" custScaleX="166964" custScaleY="115002" custRadScaleRad="95921" custRadScaleInc="-15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B37500-A543-437B-92EE-A4C1318BC09F}" type="presOf" srcId="{16C9831C-54BB-498B-BDAB-3725417C2D3E}" destId="{E5D669D0-6DC3-463B-80EC-1ECDC374A160}" srcOrd="0" destOrd="0" presId="urn:microsoft.com/office/officeart/2005/8/layout/radial4"/>
    <dgm:cxn modelId="{1A84C5F8-F62E-416C-8637-7977F087E4D0}" srcId="{9A287C83-6D9C-49E3-BF7D-F673D7C401C9}" destId="{5538CDAC-E3D0-4343-8CA5-70B6CFD0217C}" srcOrd="0" destOrd="0" parTransId="{3849F804-5295-479B-9EB8-9297D51DA9FC}" sibTransId="{D2C9402A-468C-4B26-9884-6F09741BB8AC}"/>
    <dgm:cxn modelId="{D34DC793-F32C-40E1-9ECD-3B768D010FDB}" srcId="{5538CDAC-E3D0-4343-8CA5-70B6CFD0217C}" destId="{886BB1B5-0E87-41AA-B916-348B4DFF94F9}" srcOrd="6" destOrd="0" parTransId="{72838C05-920D-44C2-A40B-C864F2000ECC}" sibTransId="{10E78A9C-2869-4558-A5E4-F0B30ED270CE}"/>
    <dgm:cxn modelId="{88085065-931E-4FF6-814D-CA066860C0C9}" srcId="{5538CDAC-E3D0-4343-8CA5-70B6CFD0217C}" destId="{BEE2DE85-143B-4E57-9BBD-B796F74C6326}" srcOrd="1" destOrd="0" parTransId="{5C182059-1052-4AFA-8B6A-0394140C54D6}" sibTransId="{E817828B-3A68-4DA4-A0FD-DAC73FCF2339}"/>
    <dgm:cxn modelId="{D4886544-AF5A-441A-A963-75946916542C}" type="presOf" srcId="{9A287C83-6D9C-49E3-BF7D-F673D7C401C9}" destId="{02592A70-C574-4308-90A4-09C312E0F953}" srcOrd="0" destOrd="0" presId="urn:microsoft.com/office/officeart/2005/8/layout/radial4"/>
    <dgm:cxn modelId="{2B05B5AE-CCA8-4BCE-9A76-C61E7AA5E72B}" type="presOf" srcId="{886BB1B5-0E87-41AA-B916-348B4DFF94F9}" destId="{E6847CED-CE06-445E-B9A7-7088E5C9796C}" srcOrd="0" destOrd="0" presId="urn:microsoft.com/office/officeart/2005/8/layout/radial4"/>
    <dgm:cxn modelId="{B3641ABC-B766-473B-AED2-2E40C0C2E844}" type="presOf" srcId="{72838C05-920D-44C2-A40B-C864F2000ECC}" destId="{E92BCABA-707B-4CB3-8D17-5F57ED64E872}" srcOrd="0" destOrd="0" presId="urn:microsoft.com/office/officeart/2005/8/layout/radial4"/>
    <dgm:cxn modelId="{E8E917A1-12BC-418A-98B1-034E15A1B334}" type="presOf" srcId="{56E72FC3-5D10-4269-9C95-AA3F05168D86}" destId="{8A57307C-953A-42EE-9CBF-8D1C6345064B}" srcOrd="0" destOrd="0" presId="urn:microsoft.com/office/officeart/2005/8/layout/radial4"/>
    <dgm:cxn modelId="{7E4A8C0E-AF9A-4365-9AFA-1537F94D090C}" type="presOf" srcId="{6390B264-73F3-479D-9E43-9BA3218AF216}" destId="{EFCF1C0C-22E0-4122-AC99-97C27896F793}" srcOrd="0" destOrd="0" presId="urn:microsoft.com/office/officeart/2005/8/layout/radial4"/>
    <dgm:cxn modelId="{92835AEC-1F0E-41B8-B19E-DFD473149528}" type="presOf" srcId="{952C030E-93E9-469A-B644-BDEDA5D11E30}" destId="{83A7286B-DBC2-4B22-8FED-9AA6C1378BC9}" srcOrd="0" destOrd="0" presId="urn:microsoft.com/office/officeart/2005/8/layout/radial4"/>
    <dgm:cxn modelId="{6D035C45-8551-48C4-9CAA-670AEB742680}" type="presOf" srcId="{5538CDAC-E3D0-4343-8CA5-70B6CFD0217C}" destId="{3099F871-4F6F-4EAA-BE3F-BD2EBFFC5823}" srcOrd="0" destOrd="0" presId="urn:microsoft.com/office/officeart/2005/8/layout/radial4"/>
    <dgm:cxn modelId="{34850DB7-B175-4A4D-B26C-0360462F7163}" type="presOf" srcId="{F9E4C643-A406-4384-8B22-4936DD89C220}" destId="{1D65311C-6F2B-4E6D-AA99-25E6B7AC4780}" srcOrd="0" destOrd="0" presId="urn:microsoft.com/office/officeart/2005/8/layout/radial4"/>
    <dgm:cxn modelId="{6704C4E6-C6CC-4744-B132-DF3789B8CB34}" type="presOf" srcId="{5C182059-1052-4AFA-8B6A-0394140C54D6}" destId="{C369F523-BB43-45BF-9E12-B43D02CFCF57}" srcOrd="0" destOrd="0" presId="urn:microsoft.com/office/officeart/2005/8/layout/radial4"/>
    <dgm:cxn modelId="{1D74B6EF-82B5-45A8-8C2F-928E8967EA25}" type="presOf" srcId="{BEE2DE85-143B-4E57-9BBD-B796F74C6326}" destId="{E2643ED6-1432-42EF-988A-4FC62FDEE380}" srcOrd="0" destOrd="0" presId="urn:microsoft.com/office/officeart/2005/8/layout/radial4"/>
    <dgm:cxn modelId="{323A6ABB-3940-415A-9CD1-3542A84FA2F4}" type="presOf" srcId="{920A6477-D141-495F-A70C-6E667558FE1C}" destId="{CABC5554-8813-4EBD-A764-41BE24015696}" srcOrd="0" destOrd="0" presId="urn:microsoft.com/office/officeart/2005/8/layout/radial4"/>
    <dgm:cxn modelId="{B1B29C5E-3984-40A8-A1D6-8286B61227EC}" type="presOf" srcId="{0997E519-F7F9-427E-B11A-EBBB7544AD46}" destId="{00377772-D9D6-4F25-97BE-607E975E605E}" srcOrd="0" destOrd="0" presId="urn:microsoft.com/office/officeart/2005/8/layout/radial4"/>
    <dgm:cxn modelId="{9ADFA966-4406-49C1-8E76-97AD92385F02}" type="presOf" srcId="{9AB1FD8D-0F7F-4E9C-AF97-0CA597BBA6C9}" destId="{B87C94AD-13DD-4779-BB43-DD0C724094C7}" srcOrd="0" destOrd="0" presId="urn:microsoft.com/office/officeart/2005/8/layout/radial4"/>
    <dgm:cxn modelId="{A8738512-12E1-4168-991D-DC2E6227E044}" srcId="{5538CDAC-E3D0-4343-8CA5-70B6CFD0217C}" destId="{6390B264-73F3-479D-9E43-9BA3218AF216}" srcOrd="2" destOrd="0" parTransId="{F9E4C643-A406-4384-8B22-4936DD89C220}" sibTransId="{2119752F-8601-4BEB-96F4-34803B3064E8}"/>
    <dgm:cxn modelId="{028E7614-E9BF-4DE7-B8AE-B37718294FA1}" srcId="{5538CDAC-E3D0-4343-8CA5-70B6CFD0217C}" destId="{9BF33764-E381-4968-BF58-4176B8100E79}" srcOrd="3" destOrd="0" parTransId="{8C740FE1-9D90-4E49-B541-1EF6C6C3C29A}" sibTransId="{D9FDC390-5852-419F-8249-D6AE28731C91}"/>
    <dgm:cxn modelId="{3620FB6F-9B68-43F0-820F-4FA64EF8241B}" type="presOf" srcId="{A0762512-D5D1-433F-B4D0-79FAAAAC9957}" destId="{56FF9ED7-B03F-415A-9C4F-2FB84282FA09}" srcOrd="0" destOrd="0" presId="urn:microsoft.com/office/officeart/2005/8/layout/radial4"/>
    <dgm:cxn modelId="{6CA72257-5E72-4173-BD1B-4C1AD0E33AB6}" type="presOf" srcId="{8C740FE1-9D90-4E49-B541-1EF6C6C3C29A}" destId="{74D48510-CEDA-4179-8161-AF3250FCDD30}" srcOrd="0" destOrd="0" presId="urn:microsoft.com/office/officeart/2005/8/layout/radial4"/>
    <dgm:cxn modelId="{77911B23-98CC-4212-A6EA-555960E05433}" type="presOf" srcId="{5617A350-E667-4D88-A8D4-465517465570}" destId="{0E3FCD64-BD52-480C-AA24-891D3936D6DC}" srcOrd="0" destOrd="0" presId="urn:microsoft.com/office/officeart/2005/8/layout/radial4"/>
    <dgm:cxn modelId="{7C3B2509-CF25-4271-9B37-43359D43900D}" srcId="{5538CDAC-E3D0-4343-8CA5-70B6CFD0217C}" destId="{16C9831C-54BB-498B-BDAB-3725417C2D3E}" srcOrd="5" destOrd="0" parTransId="{952C030E-93E9-469A-B644-BDEDA5D11E30}" sibTransId="{065132BD-28B6-4EE3-8CB3-D6EAAC01FEB9}"/>
    <dgm:cxn modelId="{5FBFFB97-B29B-4B93-922A-8AFBEA43AB7C}" srcId="{5538CDAC-E3D0-4343-8CA5-70B6CFD0217C}" destId="{A0762512-D5D1-433F-B4D0-79FAAAAC9957}" srcOrd="4" destOrd="0" parTransId="{56E72FC3-5D10-4269-9C95-AA3F05168D86}" sibTransId="{B112025E-6728-4783-936A-01664B478E11}"/>
    <dgm:cxn modelId="{91CA2422-7377-44C0-9BCB-56D1163BFBB1}" srcId="{5538CDAC-E3D0-4343-8CA5-70B6CFD0217C}" destId="{920A6477-D141-495F-A70C-6E667558FE1C}" srcOrd="7" destOrd="0" parTransId="{0997E519-F7F9-427E-B11A-EBBB7544AD46}" sibTransId="{F6C6568F-D93F-4319-A12D-BDCCAD7BD6C9}"/>
    <dgm:cxn modelId="{3A30A57E-5F70-4581-B61F-47EBFBB8A21E}" type="presOf" srcId="{9BF33764-E381-4968-BF58-4176B8100E79}" destId="{126FC125-F032-466A-B2EE-190B620E80CB}" srcOrd="0" destOrd="0" presId="urn:microsoft.com/office/officeart/2005/8/layout/radial4"/>
    <dgm:cxn modelId="{0C61B9CE-4C62-41A2-95A5-66BC5ACECEBB}" srcId="{5538CDAC-E3D0-4343-8CA5-70B6CFD0217C}" destId="{5617A350-E667-4D88-A8D4-465517465570}" srcOrd="0" destOrd="0" parTransId="{9AB1FD8D-0F7F-4E9C-AF97-0CA597BBA6C9}" sibTransId="{81C87B27-3C71-470C-8511-033DAD576A4C}"/>
    <dgm:cxn modelId="{D86313C0-630B-42C2-8221-4D39FADDDB64}" type="presParOf" srcId="{02592A70-C574-4308-90A4-09C312E0F953}" destId="{3099F871-4F6F-4EAA-BE3F-BD2EBFFC5823}" srcOrd="0" destOrd="0" presId="urn:microsoft.com/office/officeart/2005/8/layout/radial4"/>
    <dgm:cxn modelId="{55ECFCFC-1BC2-4A33-AF94-EFE854FD50F0}" type="presParOf" srcId="{02592A70-C574-4308-90A4-09C312E0F953}" destId="{B87C94AD-13DD-4779-BB43-DD0C724094C7}" srcOrd="1" destOrd="0" presId="urn:microsoft.com/office/officeart/2005/8/layout/radial4"/>
    <dgm:cxn modelId="{41A3C881-4358-4D09-8958-21757BEC047E}" type="presParOf" srcId="{02592A70-C574-4308-90A4-09C312E0F953}" destId="{0E3FCD64-BD52-480C-AA24-891D3936D6DC}" srcOrd="2" destOrd="0" presId="urn:microsoft.com/office/officeart/2005/8/layout/radial4"/>
    <dgm:cxn modelId="{976303C6-2F56-4F56-81F5-67113037C1E6}" type="presParOf" srcId="{02592A70-C574-4308-90A4-09C312E0F953}" destId="{C369F523-BB43-45BF-9E12-B43D02CFCF57}" srcOrd="3" destOrd="0" presId="urn:microsoft.com/office/officeart/2005/8/layout/radial4"/>
    <dgm:cxn modelId="{C40BFEE7-8824-4211-AAB9-E026EC50E834}" type="presParOf" srcId="{02592A70-C574-4308-90A4-09C312E0F953}" destId="{E2643ED6-1432-42EF-988A-4FC62FDEE380}" srcOrd="4" destOrd="0" presId="urn:microsoft.com/office/officeart/2005/8/layout/radial4"/>
    <dgm:cxn modelId="{ADBA5236-08E3-460A-B92D-8B2B7528C267}" type="presParOf" srcId="{02592A70-C574-4308-90A4-09C312E0F953}" destId="{1D65311C-6F2B-4E6D-AA99-25E6B7AC4780}" srcOrd="5" destOrd="0" presId="urn:microsoft.com/office/officeart/2005/8/layout/radial4"/>
    <dgm:cxn modelId="{0095F6BA-9112-41F2-8676-BF3233910276}" type="presParOf" srcId="{02592A70-C574-4308-90A4-09C312E0F953}" destId="{EFCF1C0C-22E0-4122-AC99-97C27896F793}" srcOrd="6" destOrd="0" presId="urn:microsoft.com/office/officeart/2005/8/layout/radial4"/>
    <dgm:cxn modelId="{A958BAE7-38D6-4955-A92B-277A2114249B}" type="presParOf" srcId="{02592A70-C574-4308-90A4-09C312E0F953}" destId="{74D48510-CEDA-4179-8161-AF3250FCDD30}" srcOrd="7" destOrd="0" presId="urn:microsoft.com/office/officeart/2005/8/layout/radial4"/>
    <dgm:cxn modelId="{A5BCE34B-93BC-44CC-AD7C-F718CEFC5CCE}" type="presParOf" srcId="{02592A70-C574-4308-90A4-09C312E0F953}" destId="{126FC125-F032-466A-B2EE-190B620E80CB}" srcOrd="8" destOrd="0" presId="urn:microsoft.com/office/officeart/2005/8/layout/radial4"/>
    <dgm:cxn modelId="{3524169A-450F-4E9C-8CC5-BE0F0584E265}" type="presParOf" srcId="{02592A70-C574-4308-90A4-09C312E0F953}" destId="{8A57307C-953A-42EE-9CBF-8D1C6345064B}" srcOrd="9" destOrd="0" presId="urn:microsoft.com/office/officeart/2005/8/layout/radial4"/>
    <dgm:cxn modelId="{8F828D42-974A-41B5-8703-FC880D884BCD}" type="presParOf" srcId="{02592A70-C574-4308-90A4-09C312E0F953}" destId="{56FF9ED7-B03F-415A-9C4F-2FB84282FA09}" srcOrd="10" destOrd="0" presId="urn:microsoft.com/office/officeart/2005/8/layout/radial4"/>
    <dgm:cxn modelId="{0AF3A7BD-A836-4D6D-8B60-B4F2273BA41D}" type="presParOf" srcId="{02592A70-C574-4308-90A4-09C312E0F953}" destId="{83A7286B-DBC2-4B22-8FED-9AA6C1378BC9}" srcOrd="11" destOrd="0" presId="urn:microsoft.com/office/officeart/2005/8/layout/radial4"/>
    <dgm:cxn modelId="{EE317B21-AB87-4A78-960E-CF30020D7F4B}" type="presParOf" srcId="{02592A70-C574-4308-90A4-09C312E0F953}" destId="{E5D669D0-6DC3-463B-80EC-1ECDC374A160}" srcOrd="12" destOrd="0" presId="urn:microsoft.com/office/officeart/2005/8/layout/radial4"/>
    <dgm:cxn modelId="{2B953257-434F-499E-89A8-BE0E0304DD44}" type="presParOf" srcId="{02592A70-C574-4308-90A4-09C312E0F953}" destId="{E92BCABA-707B-4CB3-8D17-5F57ED64E872}" srcOrd="13" destOrd="0" presId="urn:microsoft.com/office/officeart/2005/8/layout/radial4"/>
    <dgm:cxn modelId="{C3BF8D73-A30F-4A02-8CC3-3C2D24FAE617}" type="presParOf" srcId="{02592A70-C574-4308-90A4-09C312E0F953}" destId="{E6847CED-CE06-445E-B9A7-7088E5C9796C}" srcOrd="14" destOrd="0" presId="urn:microsoft.com/office/officeart/2005/8/layout/radial4"/>
    <dgm:cxn modelId="{1CC6A09A-048A-4D8C-9A7D-FAD9D094359F}" type="presParOf" srcId="{02592A70-C574-4308-90A4-09C312E0F953}" destId="{00377772-D9D6-4F25-97BE-607E975E605E}" srcOrd="15" destOrd="0" presId="urn:microsoft.com/office/officeart/2005/8/layout/radial4"/>
    <dgm:cxn modelId="{13CD0CAD-D253-4DD7-A871-0CE5E7FFF720}" type="presParOf" srcId="{02592A70-C574-4308-90A4-09C312E0F953}" destId="{CABC5554-8813-4EBD-A764-41BE24015696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468089-27AD-427F-BCFC-7CC71771B616}" type="doc">
      <dgm:prSet loTypeId="urn:microsoft.com/office/officeart/2005/8/layout/hList7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C6F0A07-7475-4B1A-B214-D8BAE7543004}">
      <dgm:prSet custT="1"/>
      <dgm:spPr>
        <a:solidFill>
          <a:srgbClr val="EF9526"/>
        </a:solidFill>
      </dgm:spPr>
      <dgm:t>
        <a:bodyPr/>
        <a:lstStyle/>
        <a:p>
          <a:pPr algn="ctr" rtl="0"/>
          <a:endParaRPr lang="en-GB"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Dyletswyddau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awdurdod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‘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cartref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’ y plant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ystâd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ddiogeledd</a:t>
          </a:r>
          <a:endParaRPr lang="en-GB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73F83-4759-48A0-8455-E2E31286C6E1}" type="parTrans" cxnId="{40D75A39-F67C-4C21-A8C2-E3A841A3B41F}">
      <dgm:prSet/>
      <dgm:spPr/>
      <dgm:t>
        <a:bodyPr/>
        <a:lstStyle/>
        <a:p>
          <a:endParaRPr lang="en-GB"/>
        </a:p>
      </dgm:t>
    </dgm:pt>
    <dgm:pt modelId="{6D96424F-60D9-4934-A513-028542AFEBC7}" type="sibTrans" cxnId="{40D75A39-F67C-4C21-A8C2-E3A841A3B41F}">
      <dgm:prSet/>
      <dgm:spPr/>
      <dgm:t>
        <a:bodyPr/>
        <a:lstStyle/>
        <a:p>
          <a:endParaRPr lang="en-GB"/>
        </a:p>
      </dgm:t>
    </dgm:pt>
    <dgm:pt modelId="{0D5DF649-BCD3-4D9F-B430-177104BD94CA}">
      <dgm:prSet custT="1"/>
      <dgm:spPr>
        <a:solidFill>
          <a:srgbClr val="85C441"/>
        </a:solidFill>
      </dgm:spPr>
      <dgm:t>
        <a:bodyPr/>
        <a:lstStyle/>
        <a:p>
          <a:pPr rtl="0"/>
          <a:endParaRPr lang="en-GB"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endParaRPr lang="en-GB"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Dyletswyddau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rhai’n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pontio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fod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oedolion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E798C-06E6-4897-AA31-A574A6AC219C}" type="parTrans" cxnId="{E5230DD8-30B0-43D8-922A-C2E28AC29D61}">
      <dgm:prSet/>
      <dgm:spPr/>
      <dgm:t>
        <a:bodyPr/>
        <a:lstStyle/>
        <a:p>
          <a:endParaRPr lang="en-GB"/>
        </a:p>
      </dgm:t>
    </dgm:pt>
    <dgm:pt modelId="{4449699F-C83C-47B1-A333-18A0B5902EB3}" type="sibTrans" cxnId="{E5230DD8-30B0-43D8-922A-C2E28AC29D61}">
      <dgm:prSet/>
      <dgm:spPr/>
      <dgm:t>
        <a:bodyPr/>
        <a:lstStyle/>
        <a:p>
          <a:endParaRPr lang="en-GB"/>
        </a:p>
      </dgm:t>
    </dgm:pt>
    <dgm:pt modelId="{C9A05E96-C1DC-4FC4-A43F-C005788EA7B0}">
      <dgm:prSet custT="1"/>
      <dgm:spPr>
        <a:solidFill>
          <a:srgbClr val="5CC9E3"/>
        </a:solidFill>
      </dgm:spPr>
      <dgm:t>
        <a:bodyPr/>
        <a:lstStyle/>
        <a:p>
          <a:pPr algn="ctr" rtl="0"/>
          <a:endParaRPr lang="en-GB"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en-GB"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Rhai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gwaharddiadau</a:t>
          </a:r>
          <a:r>
            <a: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llety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chynhaliaeth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rhai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categorïau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bersonau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ifanc</a:t>
          </a:r>
          <a:endParaRPr lang="en-GB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44EC2-4DFD-4C77-AEE6-B932A4D7CEE1}" type="sibTrans" cxnId="{4E8234EF-804E-469E-B5E3-EFAC4D83C9F2}">
      <dgm:prSet/>
      <dgm:spPr/>
      <dgm:t>
        <a:bodyPr/>
        <a:lstStyle/>
        <a:p>
          <a:endParaRPr lang="en-GB"/>
        </a:p>
      </dgm:t>
    </dgm:pt>
    <dgm:pt modelId="{41FF8327-BC0E-4616-A01B-7C4BD1C8268E}" type="parTrans" cxnId="{4E8234EF-804E-469E-B5E3-EFAC4D83C9F2}">
      <dgm:prSet/>
      <dgm:spPr/>
      <dgm:t>
        <a:bodyPr/>
        <a:lstStyle/>
        <a:p>
          <a:endParaRPr lang="en-GB"/>
        </a:p>
      </dgm:t>
    </dgm:pt>
    <dgm:pt modelId="{B811C80E-D2D1-42F6-BF40-68CE18324A27}" type="pres">
      <dgm:prSet presAssocID="{68468089-27AD-427F-BCFC-7CC71771B6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A903-73CA-46AD-AFDF-68455A9D258B}" type="pres">
      <dgm:prSet presAssocID="{68468089-27AD-427F-BCFC-7CC71771B616}" presName="fgShape" presStyleLbl="fgShp" presStyleIdx="0" presStyleCnt="1" custFlipVert="0" custFlipHor="0" custScaleX="604" custScaleY="21279"/>
      <dgm:spPr>
        <a:solidFill>
          <a:srgbClr val="85C441"/>
        </a:solidFill>
        <a:ln>
          <a:solidFill>
            <a:srgbClr val="85C441"/>
          </a:solidFill>
        </a:ln>
        <a:effectLst/>
        <a:scene3d>
          <a:camera prst="orthographicFront"/>
          <a:lightRig rig="flat" dir="t"/>
        </a:scene3d>
        <a:sp3d z="190500"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37E7F1D2-498B-4389-BBDA-EBCFE7B1C075}" type="pres">
      <dgm:prSet presAssocID="{68468089-27AD-427F-BCFC-7CC71771B616}" presName="linComp" presStyleCnt="0"/>
      <dgm:spPr/>
      <dgm:t>
        <a:bodyPr/>
        <a:lstStyle/>
        <a:p>
          <a:endParaRPr lang="en-GB"/>
        </a:p>
      </dgm:t>
    </dgm:pt>
    <dgm:pt modelId="{7736531A-A40D-4927-854A-B48AA4157B97}" type="pres">
      <dgm:prSet presAssocID="{FC6F0A07-7475-4B1A-B214-D8BAE7543004}" presName="compNode" presStyleCnt="0"/>
      <dgm:spPr/>
      <dgm:t>
        <a:bodyPr/>
        <a:lstStyle/>
        <a:p>
          <a:endParaRPr lang="en-GB"/>
        </a:p>
      </dgm:t>
    </dgm:pt>
    <dgm:pt modelId="{DA4C1DE7-759E-427B-AF7E-726F747359EF}" type="pres">
      <dgm:prSet presAssocID="{FC6F0A07-7475-4B1A-B214-D8BAE7543004}" presName="bkgdShape" presStyleLbl="node1" presStyleIdx="0" presStyleCnt="3"/>
      <dgm:spPr/>
      <dgm:t>
        <a:bodyPr/>
        <a:lstStyle/>
        <a:p>
          <a:endParaRPr lang="en-GB"/>
        </a:p>
      </dgm:t>
    </dgm:pt>
    <dgm:pt modelId="{02031778-3DD5-448A-AAAE-316F859920F9}" type="pres">
      <dgm:prSet presAssocID="{FC6F0A07-7475-4B1A-B214-D8BAE754300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B3E3F-D387-443F-B298-0CDF082F108B}" type="pres">
      <dgm:prSet presAssocID="{FC6F0A07-7475-4B1A-B214-D8BAE7543004}" presName="invisiNode" presStyleLbl="node1" presStyleIdx="0" presStyleCnt="3"/>
      <dgm:spPr/>
      <dgm:t>
        <a:bodyPr/>
        <a:lstStyle/>
        <a:p>
          <a:endParaRPr lang="en-GB"/>
        </a:p>
      </dgm:t>
    </dgm:pt>
    <dgm:pt modelId="{1805C65D-B19C-4420-8FE3-9835CD540FE1}" type="pres">
      <dgm:prSet presAssocID="{FC6F0A07-7475-4B1A-B214-D8BAE7543004}" presName="imagNode" presStyleLbl="fgImgPlace1" presStyleIdx="0" presStyleCnt="3" custScaleX="109922" custScaleY="112408" custLinFactNeighborY="4778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title="Dyletswyddau'r awdurdod lleol 'cartref'"/>
        </a:ext>
      </dgm:extLst>
    </dgm:pt>
    <dgm:pt modelId="{3EBEE07F-763E-465E-A8AC-0296614CB720}" type="pres">
      <dgm:prSet presAssocID="{6D96424F-60D9-4934-A513-028542AFEBC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5679D98-0276-42C2-9316-94C1B76A0729}" type="pres">
      <dgm:prSet presAssocID="{0D5DF649-BCD3-4D9F-B430-177104BD94CA}" presName="compNode" presStyleCnt="0"/>
      <dgm:spPr/>
      <dgm:t>
        <a:bodyPr/>
        <a:lstStyle/>
        <a:p>
          <a:endParaRPr lang="en-GB"/>
        </a:p>
      </dgm:t>
    </dgm:pt>
    <dgm:pt modelId="{24031E4A-FE14-47C6-85CA-0CE6CE588528}" type="pres">
      <dgm:prSet presAssocID="{0D5DF649-BCD3-4D9F-B430-177104BD94CA}" presName="bkgdShape" presStyleLbl="node1" presStyleIdx="1" presStyleCnt="3"/>
      <dgm:spPr/>
      <dgm:t>
        <a:bodyPr/>
        <a:lstStyle/>
        <a:p>
          <a:endParaRPr lang="en-GB"/>
        </a:p>
      </dgm:t>
    </dgm:pt>
    <dgm:pt modelId="{FBD2D631-1262-45C2-BB92-255EEB7A76F6}" type="pres">
      <dgm:prSet presAssocID="{0D5DF649-BCD3-4D9F-B430-177104BD94C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24597-5C67-401C-963B-20B1922D5DC0}" type="pres">
      <dgm:prSet presAssocID="{0D5DF649-BCD3-4D9F-B430-177104BD94CA}" presName="invisiNode" presStyleLbl="node1" presStyleIdx="1" presStyleCnt="3"/>
      <dgm:spPr/>
      <dgm:t>
        <a:bodyPr/>
        <a:lstStyle/>
        <a:p>
          <a:endParaRPr lang="en-GB"/>
        </a:p>
      </dgm:t>
    </dgm:pt>
    <dgm:pt modelId="{B8CDE9E5-5829-47EF-A5E8-9CCF2A1F8E0D}" type="pres">
      <dgm:prSet presAssocID="{0D5DF649-BCD3-4D9F-B430-177104BD94CA}" presName="imagNode" presStyleLbl="fgImgPlace1" presStyleIdx="1" presStyleCnt="3" custLinFactNeighborX="-558" custLinFactNeighborY="3110"/>
      <dgm:spPr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lun o berson ifanc yn ei arddegau'n darllen llyfr" title="Dyletswyddau ar gyfer rhai'n gadael gofal"/>
        </a:ext>
      </dgm:extLst>
    </dgm:pt>
    <dgm:pt modelId="{28F56305-4890-4B0A-90DA-6C30F8A2F428}" type="pres">
      <dgm:prSet presAssocID="{4449699F-C83C-47B1-A333-18A0B5902EB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6256B72-F6A9-46C5-BB17-B10E16C9E8F1}" type="pres">
      <dgm:prSet presAssocID="{C9A05E96-C1DC-4FC4-A43F-C005788EA7B0}" presName="compNode" presStyleCnt="0"/>
      <dgm:spPr/>
      <dgm:t>
        <a:bodyPr/>
        <a:lstStyle/>
        <a:p>
          <a:endParaRPr lang="en-GB"/>
        </a:p>
      </dgm:t>
    </dgm:pt>
    <dgm:pt modelId="{60EEE954-5DC4-4F9D-A854-C9DA922A0318}" type="pres">
      <dgm:prSet presAssocID="{C9A05E96-C1DC-4FC4-A43F-C005788EA7B0}" presName="bkgdShape" presStyleLbl="node1" presStyleIdx="2" presStyleCnt="3"/>
      <dgm:spPr/>
      <dgm:t>
        <a:bodyPr/>
        <a:lstStyle/>
        <a:p>
          <a:endParaRPr lang="en-GB"/>
        </a:p>
      </dgm:t>
    </dgm:pt>
    <dgm:pt modelId="{914F656E-E46A-4823-812A-F20E64E9E9A4}" type="pres">
      <dgm:prSet presAssocID="{C9A05E96-C1DC-4FC4-A43F-C005788EA7B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F5A50F-8184-4D3B-92A6-8A58BD4CAAF4}" type="pres">
      <dgm:prSet presAssocID="{C9A05E96-C1DC-4FC4-A43F-C005788EA7B0}" presName="invisiNode" presStyleLbl="node1" presStyleIdx="2" presStyleCnt="3"/>
      <dgm:spPr/>
      <dgm:t>
        <a:bodyPr/>
        <a:lstStyle/>
        <a:p>
          <a:endParaRPr lang="en-GB"/>
        </a:p>
      </dgm:t>
    </dgm:pt>
    <dgm:pt modelId="{DA8E29D3-8F59-462F-A835-E8860BDC6082}" type="pres">
      <dgm:prSet presAssocID="{C9A05E96-C1DC-4FC4-A43F-C005788EA7B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title="Gwaharddiadau"/>
        </a:ext>
      </dgm:extLst>
    </dgm:pt>
  </dgm:ptLst>
  <dgm:cxnLst>
    <dgm:cxn modelId="{0061F6BE-46A7-4D0E-9665-61B49FE70413}" type="presOf" srcId="{0D5DF649-BCD3-4D9F-B430-177104BD94CA}" destId="{24031E4A-FE14-47C6-85CA-0CE6CE588528}" srcOrd="0" destOrd="0" presId="urn:microsoft.com/office/officeart/2005/8/layout/hList7"/>
    <dgm:cxn modelId="{E5230DD8-30B0-43D8-922A-C2E28AC29D61}" srcId="{68468089-27AD-427F-BCFC-7CC71771B616}" destId="{0D5DF649-BCD3-4D9F-B430-177104BD94CA}" srcOrd="1" destOrd="0" parTransId="{E85E798C-06E6-4897-AA31-A574A6AC219C}" sibTransId="{4449699F-C83C-47B1-A333-18A0B5902EB3}"/>
    <dgm:cxn modelId="{D73F6B5E-DC10-4BE9-8672-FC85D7D08856}" type="presOf" srcId="{C9A05E96-C1DC-4FC4-A43F-C005788EA7B0}" destId="{914F656E-E46A-4823-812A-F20E64E9E9A4}" srcOrd="1" destOrd="0" presId="urn:microsoft.com/office/officeart/2005/8/layout/hList7"/>
    <dgm:cxn modelId="{613BD314-D00A-40A7-AF14-96AF5DAF07E5}" type="presOf" srcId="{FC6F0A07-7475-4B1A-B214-D8BAE7543004}" destId="{02031778-3DD5-448A-AAAE-316F859920F9}" srcOrd="1" destOrd="0" presId="urn:microsoft.com/office/officeart/2005/8/layout/hList7"/>
    <dgm:cxn modelId="{CF31CE21-50D5-4D85-9C03-3A73C304659C}" type="presOf" srcId="{68468089-27AD-427F-BCFC-7CC71771B616}" destId="{B811C80E-D2D1-42F6-BF40-68CE18324A27}" srcOrd="0" destOrd="0" presId="urn:microsoft.com/office/officeart/2005/8/layout/hList7"/>
    <dgm:cxn modelId="{40D75A39-F67C-4C21-A8C2-E3A841A3B41F}" srcId="{68468089-27AD-427F-BCFC-7CC71771B616}" destId="{FC6F0A07-7475-4B1A-B214-D8BAE7543004}" srcOrd="0" destOrd="0" parTransId="{B5973F83-4759-48A0-8455-E2E31286C6E1}" sibTransId="{6D96424F-60D9-4934-A513-028542AFEBC7}"/>
    <dgm:cxn modelId="{D20B5B23-6E7B-4B50-937B-4A638AC5FD6B}" type="presOf" srcId="{6D96424F-60D9-4934-A513-028542AFEBC7}" destId="{3EBEE07F-763E-465E-A8AC-0296614CB720}" srcOrd="0" destOrd="0" presId="urn:microsoft.com/office/officeart/2005/8/layout/hList7"/>
    <dgm:cxn modelId="{AA09ABEA-4323-46A1-9B3C-93DF3CE9DFC6}" type="presOf" srcId="{FC6F0A07-7475-4B1A-B214-D8BAE7543004}" destId="{DA4C1DE7-759E-427B-AF7E-726F747359EF}" srcOrd="0" destOrd="0" presId="urn:microsoft.com/office/officeart/2005/8/layout/hList7"/>
    <dgm:cxn modelId="{4E8234EF-804E-469E-B5E3-EFAC4D83C9F2}" srcId="{68468089-27AD-427F-BCFC-7CC71771B616}" destId="{C9A05E96-C1DC-4FC4-A43F-C005788EA7B0}" srcOrd="2" destOrd="0" parTransId="{41FF8327-BC0E-4616-A01B-7C4BD1C8268E}" sibTransId="{91044EC2-4DFD-4C77-AEE6-B932A4D7CEE1}"/>
    <dgm:cxn modelId="{F4529E7F-7397-4F86-98FD-17ADD519387B}" type="presOf" srcId="{0D5DF649-BCD3-4D9F-B430-177104BD94CA}" destId="{FBD2D631-1262-45C2-BB92-255EEB7A76F6}" srcOrd="1" destOrd="0" presId="urn:microsoft.com/office/officeart/2005/8/layout/hList7"/>
    <dgm:cxn modelId="{6534E872-F1BB-4977-B4E3-819DBB37A1F1}" type="presOf" srcId="{C9A05E96-C1DC-4FC4-A43F-C005788EA7B0}" destId="{60EEE954-5DC4-4F9D-A854-C9DA922A0318}" srcOrd="0" destOrd="0" presId="urn:microsoft.com/office/officeart/2005/8/layout/hList7"/>
    <dgm:cxn modelId="{29927E4F-C653-4F0C-A0BE-A09D6B06EC90}" type="presOf" srcId="{4449699F-C83C-47B1-A333-18A0B5902EB3}" destId="{28F56305-4890-4B0A-90DA-6C30F8A2F428}" srcOrd="0" destOrd="0" presId="urn:microsoft.com/office/officeart/2005/8/layout/hList7"/>
    <dgm:cxn modelId="{3B344762-E969-4CF4-A5EA-44FF14B2C58E}" type="presParOf" srcId="{B811C80E-D2D1-42F6-BF40-68CE18324A27}" destId="{2478A903-73CA-46AD-AFDF-68455A9D258B}" srcOrd="0" destOrd="0" presId="urn:microsoft.com/office/officeart/2005/8/layout/hList7"/>
    <dgm:cxn modelId="{7A70A7FC-1626-4C27-B5E6-D3C43135CD2A}" type="presParOf" srcId="{B811C80E-D2D1-42F6-BF40-68CE18324A27}" destId="{37E7F1D2-498B-4389-BBDA-EBCFE7B1C075}" srcOrd="1" destOrd="0" presId="urn:microsoft.com/office/officeart/2005/8/layout/hList7"/>
    <dgm:cxn modelId="{5C56BD78-8DDB-46C5-859E-BC82DFFFF7A5}" type="presParOf" srcId="{37E7F1D2-498B-4389-BBDA-EBCFE7B1C075}" destId="{7736531A-A40D-4927-854A-B48AA4157B97}" srcOrd="0" destOrd="0" presId="urn:microsoft.com/office/officeart/2005/8/layout/hList7"/>
    <dgm:cxn modelId="{94E029A4-F0B2-4A6B-9AD5-CEA061A4B7C0}" type="presParOf" srcId="{7736531A-A40D-4927-854A-B48AA4157B97}" destId="{DA4C1DE7-759E-427B-AF7E-726F747359EF}" srcOrd="0" destOrd="0" presId="urn:microsoft.com/office/officeart/2005/8/layout/hList7"/>
    <dgm:cxn modelId="{82541785-0A92-4EF4-8F0D-5C9FB9CFCA84}" type="presParOf" srcId="{7736531A-A40D-4927-854A-B48AA4157B97}" destId="{02031778-3DD5-448A-AAAE-316F859920F9}" srcOrd="1" destOrd="0" presId="urn:microsoft.com/office/officeart/2005/8/layout/hList7"/>
    <dgm:cxn modelId="{FD2A4850-ACC2-47E2-B83D-9BD47830E688}" type="presParOf" srcId="{7736531A-A40D-4927-854A-B48AA4157B97}" destId="{961B3E3F-D387-443F-B298-0CDF082F108B}" srcOrd="2" destOrd="0" presId="urn:microsoft.com/office/officeart/2005/8/layout/hList7"/>
    <dgm:cxn modelId="{BC4E5B7C-A4ED-4DD0-911C-D3C719CBE374}" type="presParOf" srcId="{7736531A-A40D-4927-854A-B48AA4157B97}" destId="{1805C65D-B19C-4420-8FE3-9835CD540FE1}" srcOrd="3" destOrd="0" presId="urn:microsoft.com/office/officeart/2005/8/layout/hList7"/>
    <dgm:cxn modelId="{060340A5-8FE2-46B0-88B4-438743FB0DE7}" type="presParOf" srcId="{37E7F1D2-498B-4389-BBDA-EBCFE7B1C075}" destId="{3EBEE07F-763E-465E-A8AC-0296614CB720}" srcOrd="1" destOrd="0" presId="urn:microsoft.com/office/officeart/2005/8/layout/hList7"/>
    <dgm:cxn modelId="{17CBAB5B-C517-41EF-BEED-F98F749D6EB3}" type="presParOf" srcId="{37E7F1D2-498B-4389-BBDA-EBCFE7B1C075}" destId="{A5679D98-0276-42C2-9316-94C1B76A0729}" srcOrd="2" destOrd="0" presId="urn:microsoft.com/office/officeart/2005/8/layout/hList7"/>
    <dgm:cxn modelId="{EEA53F2F-5741-4B9C-8552-2F0D10F3279A}" type="presParOf" srcId="{A5679D98-0276-42C2-9316-94C1B76A0729}" destId="{24031E4A-FE14-47C6-85CA-0CE6CE588528}" srcOrd="0" destOrd="0" presId="urn:microsoft.com/office/officeart/2005/8/layout/hList7"/>
    <dgm:cxn modelId="{58B17083-D5E5-4AEB-8D73-0FD8C386A9B0}" type="presParOf" srcId="{A5679D98-0276-42C2-9316-94C1B76A0729}" destId="{FBD2D631-1262-45C2-BB92-255EEB7A76F6}" srcOrd="1" destOrd="0" presId="urn:microsoft.com/office/officeart/2005/8/layout/hList7"/>
    <dgm:cxn modelId="{EE69CE91-5430-46CD-BB3A-B47B64B202BA}" type="presParOf" srcId="{A5679D98-0276-42C2-9316-94C1B76A0729}" destId="{7B024597-5C67-401C-963B-20B1922D5DC0}" srcOrd="2" destOrd="0" presId="urn:microsoft.com/office/officeart/2005/8/layout/hList7"/>
    <dgm:cxn modelId="{3EA5BA03-8A60-4C4B-BCC8-3AD76BE3FB24}" type="presParOf" srcId="{A5679D98-0276-42C2-9316-94C1B76A0729}" destId="{B8CDE9E5-5829-47EF-A5E8-9CCF2A1F8E0D}" srcOrd="3" destOrd="0" presId="urn:microsoft.com/office/officeart/2005/8/layout/hList7"/>
    <dgm:cxn modelId="{288A45F1-B202-46F3-9EF9-D5E89952D917}" type="presParOf" srcId="{37E7F1D2-498B-4389-BBDA-EBCFE7B1C075}" destId="{28F56305-4890-4B0A-90DA-6C30F8A2F428}" srcOrd="3" destOrd="0" presId="urn:microsoft.com/office/officeart/2005/8/layout/hList7"/>
    <dgm:cxn modelId="{61C2E717-A204-4A64-9CC1-C24496C8C1D9}" type="presParOf" srcId="{37E7F1D2-498B-4389-BBDA-EBCFE7B1C075}" destId="{B6256B72-F6A9-46C5-BB17-B10E16C9E8F1}" srcOrd="4" destOrd="0" presId="urn:microsoft.com/office/officeart/2005/8/layout/hList7"/>
    <dgm:cxn modelId="{9DBC724B-6965-4FC5-99DA-DF6E8CA5504C}" type="presParOf" srcId="{B6256B72-F6A9-46C5-BB17-B10E16C9E8F1}" destId="{60EEE954-5DC4-4F9D-A854-C9DA922A0318}" srcOrd="0" destOrd="0" presId="urn:microsoft.com/office/officeart/2005/8/layout/hList7"/>
    <dgm:cxn modelId="{9B5F8777-510B-43EB-AB6F-277772851CF7}" type="presParOf" srcId="{B6256B72-F6A9-46C5-BB17-B10E16C9E8F1}" destId="{914F656E-E46A-4823-812A-F20E64E9E9A4}" srcOrd="1" destOrd="0" presId="urn:microsoft.com/office/officeart/2005/8/layout/hList7"/>
    <dgm:cxn modelId="{ACE66AD8-6C03-417E-9D92-DB5F57429804}" type="presParOf" srcId="{B6256B72-F6A9-46C5-BB17-B10E16C9E8F1}" destId="{32F5A50F-8184-4D3B-92A6-8A58BD4CAAF4}" srcOrd="2" destOrd="0" presId="urn:microsoft.com/office/officeart/2005/8/layout/hList7"/>
    <dgm:cxn modelId="{70B6FF18-B4BC-466F-AF9A-05CC0BDA0133}" type="presParOf" srcId="{B6256B72-F6A9-46C5-BB17-B10E16C9E8F1}" destId="{DA8E29D3-8F59-462F-A835-E8860BDC60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516CD-178D-4182-9F99-F2A9CA56805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3A16AD-8E6A-4C43-B246-81FC1D43A036}">
      <dgm:prSet phldrT="[Text]" custT="1"/>
      <dgm:spPr>
        <a:solidFill>
          <a:srgbClr val="EF9526"/>
        </a:solidFill>
      </dgm:spPr>
      <dgm:t>
        <a:bodyPr/>
        <a:lstStyle/>
        <a:p>
          <a:pPr marL="457200" indent="-230400"/>
          <a:endParaRPr lang="en-GB" sz="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26660-5D51-46A7-BEFE-5E88B3BE0545}" type="parTrans" cxnId="{D92393F5-B43B-4BDE-8EAD-F073BF6463E6}">
      <dgm:prSet/>
      <dgm:spPr/>
      <dgm:t>
        <a:bodyPr/>
        <a:lstStyle/>
        <a:p>
          <a:endParaRPr lang="en-GB"/>
        </a:p>
      </dgm:t>
    </dgm:pt>
    <dgm:pt modelId="{15BA3AB8-26E3-4723-8C48-4AF7598EA8F9}" type="sibTrans" cxnId="{D92393F5-B43B-4BDE-8EAD-F073BF6463E6}">
      <dgm:prSet/>
      <dgm:spPr/>
      <dgm:t>
        <a:bodyPr/>
        <a:lstStyle/>
        <a:p>
          <a:endParaRPr lang="en-GB"/>
        </a:p>
      </dgm:t>
    </dgm:pt>
    <dgm:pt modelId="{86F1733D-2FDF-4465-84D0-3127A80DFFEB}">
      <dgm:prSet phldrT="[Text]" custT="1"/>
      <dgm:spPr>
        <a:solidFill>
          <a:srgbClr val="5CC9E3"/>
        </a:solidFill>
      </dgm:spPr>
      <dgm:t>
        <a:bodyPr/>
        <a:lstStyle/>
        <a:p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F90E9-0ED2-44A0-A42D-BD36A097CA8D}" type="parTrans" cxnId="{6C97B40B-D6F2-42F4-B694-FDB1832F12B0}">
      <dgm:prSet/>
      <dgm:spPr/>
      <dgm:t>
        <a:bodyPr/>
        <a:lstStyle/>
        <a:p>
          <a:endParaRPr lang="en-GB"/>
        </a:p>
      </dgm:t>
    </dgm:pt>
    <dgm:pt modelId="{AD12208E-E472-40BE-8E8D-C309B244E985}" type="sibTrans" cxnId="{6C97B40B-D6F2-42F4-B694-FDB1832F12B0}">
      <dgm:prSet/>
      <dgm:spPr/>
      <dgm:t>
        <a:bodyPr/>
        <a:lstStyle/>
        <a:p>
          <a:endParaRPr lang="en-GB"/>
        </a:p>
      </dgm:t>
    </dgm:pt>
    <dgm:pt modelId="{748A7B0F-31B4-4C2B-BF4C-B0AAA6738303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Oedolion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sefyllfa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orau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farnu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hunain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735D7-5BAF-4CF7-BD50-B8AF6698235A}" type="parTrans" cxnId="{2E086C27-1AB0-451D-A891-CE2C49F83E53}">
      <dgm:prSet/>
      <dgm:spPr/>
      <dgm:t>
        <a:bodyPr/>
        <a:lstStyle/>
        <a:p>
          <a:endParaRPr lang="en-GB"/>
        </a:p>
      </dgm:t>
    </dgm:pt>
    <dgm:pt modelId="{77D47A06-944D-4DC9-8042-1F7853E265BD}" type="sibTrans" cxnId="{2E086C27-1AB0-451D-A891-CE2C49F83E53}">
      <dgm:prSet/>
      <dgm:spPr/>
      <dgm:t>
        <a:bodyPr/>
        <a:lstStyle/>
        <a:p>
          <a:endParaRPr lang="en-GB"/>
        </a:p>
      </dgm:t>
    </dgm:pt>
    <dgm:pt modelId="{BCD585DE-BAB6-49F3-BAA4-0E80BB3B207B}">
      <dgm:prSet phldrT="[Text]" custT="1"/>
      <dgm:spPr>
        <a:solidFill>
          <a:srgbClr val="34B555"/>
        </a:solidFill>
      </dgm:spPr>
      <dgm:t>
        <a:bodyPr/>
        <a:lstStyle/>
        <a:p>
          <a:pPr>
            <a:spcAft>
              <a:spcPts val="600"/>
            </a:spcAft>
          </a:pPr>
          <a:endParaRPr lang="en-GB" sz="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DEB5A-3462-431E-B77E-A1F41B261A27}" type="parTrans" cxnId="{0F978EB1-A018-4986-9333-DFF8B4A3B9EA}">
      <dgm:prSet/>
      <dgm:spPr/>
      <dgm:t>
        <a:bodyPr/>
        <a:lstStyle/>
        <a:p>
          <a:endParaRPr lang="en-GB"/>
        </a:p>
      </dgm:t>
    </dgm:pt>
    <dgm:pt modelId="{2B6D02C3-DF0D-4767-9F34-5864B925180F}" type="sibTrans" cxnId="{0F978EB1-A018-4986-9333-DFF8B4A3B9EA}">
      <dgm:prSet/>
      <dgm:spPr/>
      <dgm:t>
        <a:bodyPr/>
        <a:lstStyle/>
        <a:p>
          <a:endParaRPr lang="en-GB"/>
        </a:p>
      </dgm:t>
    </dgm:pt>
    <dgm:pt modelId="{9F30D619-EBCB-4018-8850-3DE069C0A546}">
      <dgm:prSet custT="1"/>
      <dgm:spPr>
        <a:solidFill>
          <a:srgbClr val="5CC9E3"/>
        </a:solidFill>
      </dgm:spPr>
      <dgm:t>
        <a:bodyPr/>
        <a:lstStyle/>
        <a:p>
          <a:r>
            <a:rPr lang="en-GB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Hyrwyddo annibyniaeth</a:t>
          </a:r>
          <a:endParaRPr lang="en-GB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F3861-6A88-4DC9-AC00-DAAC17E253F0}" type="parTrans" cxnId="{125814B1-752C-42A1-848E-CD5D11D13D4A}">
      <dgm:prSet/>
      <dgm:spPr/>
      <dgm:t>
        <a:bodyPr/>
        <a:lstStyle/>
        <a:p>
          <a:endParaRPr lang="en-GB"/>
        </a:p>
      </dgm:t>
    </dgm:pt>
    <dgm:pt modelId="{14A8E399-43EE-4089-B57E-3C8E2AE1F57E}" type="sibTrans" cxnId="{125814B1-752C-42A1-848E-CD5D11D13D4A}">
      <dgm:prSet/>
      <dgm:spPr/>
      <dgm:t>
        <a:bodyPr/>
        <a:lstStyle/>
        <a:p>
          <a:endParaRPr lang="en-GB"/>
        </a:p>
      </dgm:t>
    </dgm:pt>
    <dgm:pt modelId="{4C741EC1-6BCD-479A-84BB-742536D8F02C}">
      <dgm:prSet phldrT="[Text]" custT="1"/>
      <dgm:spPr>
        <a:solidFill>
          <a:srgbClr val="34B555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Magwraeth plentyn gan ei deulu</a:t>
          </a:r>
          <a:r>
            <a:rPr lang="en-GB" sz="2000" smtClean="0">
              <a:latin typeface="Arial" panose="020B0604020202020204" pitchFamily="34" charset="0"/>
              <a:cs typeface="Arial" panose="020B0604020202020204" pitchFamily="34" charset="0"/>
            </a:rPr>
            <a:t> os bydd hynny’n gyson â llesiant y plentyn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1115D-0B80-4D50-B3C7-C73C14FB4ADB}" type="sibTrans" cxnId="{48FB6ED1-606D-46B7-A88E-A308CA56D9DD}">
      <dgm:prSet/>
      <dgm:spPr/>
      <dgm:t>
        <a:bodyPr/>
        <a:lstStyle/>
        <a:p>
          <a:endParaRPr lang="en-GB"/>
        </a:p>
      </dgm:t>
    </dgm:pt>
    <dgm:pt modelId="{2EE1CD7F-E4E9-45BD-B812-0A9A540E28ED}" type="parTrans" cxnId="{48FB6ED1-606D-46B7-A88E-A308CA56D9DD}">
      <dgm:prSet/>
      <dgm:spPr/>
      <dgm:t>
        <a:bodyPr/>
        <a:lstStyle/>
        <a:p>
          <a:endParaRPr lang="en-GB"/>
        </a:p>
      </dgm:t>
    </dgm:pt>
    <dgm:pt modelId="{939D9C7D-C5CB-4C8B-A6D5-5A11E9F1472F}">
      <dgm:prSet custT="1"/>
      <dgm:spPr/>
      <dgm:t>
        <a:bodyPr/>
        <a:lstStyle/>
        <a:p>
          <a:pPr marL="457200" indent="0"/>
          <a:r>
            <a:rPr lang="en-GB" sz="2000" smtClean="0">
              <a:latin typeface="Arial" panose="020B0604020202020204" pitchFamily="34" charset="0"/>
              <a:cs typeface="Arial" panose="020B0604020202020204" pitchFamily="34" charset="0"/>
            </a:rPr>
            <a:t>Parchu urddas</a:t>
          </a:r>
          <a:endParaRPr lang="en-GB" sz="20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ABA0EF-E1F3-45AD-976B-AD3BB9827D77}" type="parTrans" cxnId="{D9378B7C-DCCD-4589-8BA7-AEA1A8DEEB06}">
      <dgm:prSet/>
      <dgm:spPr/>
      <dgm:t>
        <a:bodyPr/>
        <a:lstStyle/>
        <a:p>
          <a:endParaRPr lang="en-US"/>
        </a:p>
      </dgm:t>
    </dgm:pt>
    <dgm:pt modelId="{28D25EF8-ACF2-47EB-A879-D1634C050F3D}" type="sibTrans" cxnId="{D9378B7C-DCCD-4589-8BA7-AEA1A8DEEB06}">
      <dgm:prSet/>
      <dgm:spPr/>
      <dgm:t>
        <a:bodyPr/>
        <a:lstStyle/>
        <a:p>
          <a:endParaRPr lang="en-US"/>
        </a:p>
      </dgm:t>
    </dgm:pt>
    <dgm:pt modelId="{0259CFFB-27D9-4909-A3AF-E481BC510B13}">
      <dgm:prSet custT="1"/>
      <dgm:spPr/>
      <dgm:t>
        <a:bodyPr/>
        <a:lstStyle/>
        <a:p>
          <a:pPr marL="457200" indent="0"/>
          <a:r>
            <a:rPr lang="en-GB" sz="2000" smtClean="0">
              <a:latin typeface="Arial" panose="020B0604020202020204" pitchFamily="34" charset="0"/>
              <a:cs typeface="Arial" panose="020B0604020202020204" pitchFamily="34" charset="0"/>
            </a:rPr>
            <a:t>Cymryd rhan</a:t>
          </a:r>
          <a:endParaRPr lang="en-GB" sz="20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8B302-CF9D-4ABD-B820-EE62FCD4B29C}" type="parTrans" cxnId="{890EF14B-3EC1-4667-A7D6-FEC1BF6A4040}">
      <dgm:prSet/>
      <dgm:spPr/>
      <dgm:t>
        <a:bodyPr/>
        <a:lstStyle/>
        <a:p>
          <a:endParaRPr lang="en-US"/>
        </a:p>
      </dgm:t>
    </dgm:pt>
    <dgm:pt modelId="{7D02FFAB-1041-4B31-B5A1-0F340EC6F103}" type="sibTrans" cxnId="{890EF14B-3EC1-4667-A7D6-FEC1BF6A4040}">
      <dgm:prSet/>
      <dgm:spPr/>
      <dgm:t>
        <a:bodyPr/>
        <a:lstStyle/>
        <a:p>
          <a:endParaRPr lang="en-US"/>
        </a:p>
      </dgm:t>
    </dgm:pt>
    <dgm:pt modelId="{26BB7839-BA53-478A-9244-7CD2F2BD0DAE}">
      <dgm:prSet custT="1"/>
      <dgm:spPr/>
      <dgm:t>
        <a:bodyPr/>
        <a:lstStyle/>
        <a:p>
          <a:pPr marL="457200" indent="0"/>
          <a:r>
            <a:rPr lang="en-GB" sz="2000" smtClean="0">
              <a:latin typeface="Arial" panose="020B0604020202020204" pitchFamily="34" charset="0"/>
              <a:cs typeface="Arial" panose="020B0604020202020204" pitchFamily="34" charset="0"/>
            </a:rPr>
            <a:t>Nodweddion, diwylliant a chred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8EE99-DF6E-4B1C-A7CE-808C446752F4}" type="parTrans" cxnId="{3234BB5D-AB8B-4367-BCD4-577D81C42715}">
      <dgm:prSet/>
      <dgm:spPr/>
      <dgm:t>
        <a:bodyPr/>
        <a:lstStyle/>
        <a:p>
          <a:endParaRPr lang="en-US"/>
        </a:p>
      </dgm:t>
    </dgm:pt>
    <dgm:pt modelId="{E593620A-2CCA-4423-A9FE-2099B03D7B4A}" type="sibTrans" cxnId="{3234BB5D-AB8B-4367-BCD4-577D81C42715}">
      <dgm:prSet/>
      <dgm:spPr/>
      <dgm:t>
        <a:bodyPr/>
        <a:lstStyle/>
        <a:p>
          <a:endParaRPr lang="en-US"/>
        </a:p>
      </dgm:t>
    </dgm:pt>
    <dgm:pt modelId="{D5006018-4F70-4428-87E5-191A1085AA21}">
      <dgm:prSet custT="1"/>
      <dgm:spPr/>
      <dgm:t>
        <a:bodyPr/>
        <a:lstStyle/>
        <a:p>
          <a:pPr marL="457200" indent="0"/>
          <a:r>
            <a:rPr lang="en-GB" sz="2000" smtClean="0">
              <a:latin typeface="Arial" panose="020B0604020202020204" pitchFamily="34" charset="0"/>
              <a:cs typeface="Arial" panose="020B0604020202020204" pitchFamily="34" charset="0"/>
            </a:rPr>
            <a:t>Barn, dymuniadau a theimladau’r unigolyn</a:t>
          </a:r>
          <a:endParaRPr lang="en-GB" sz="20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67DA4-ED73-4E13-AD67-CE3B0C8D978D}" type="parTrans" cxnId="{30C156B0-43C6-4FFF-8D23-504C5386A78B}">
      <dgm:prSet/>
      <dgm:spPr/>
    </dgm:pt>
    <dgm:pt modelId="{28E98A28-916B-4EBB-A49A-AA18B2F5C5E8}" type="sibTrans" cxnId="{30C156B0-43C6-4FFF-8D23-504C5386A78B}">
      <dgm:prSet/>
      <dgm:spPr/>
    </dgm:pt>
    <dgm:pt modelId="{9315DDB6-ED6F-4DFD-AD62-3028239340B6}">
      <dgm:prSet phldrT="[Text]" custT="1"/>
      <dgm:spPr>
        <a:solidFill>
          <a:srgbClr val="34B555"/>
        </a:solidFill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Barn,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dymuniadau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theimladau’r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rhai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chyfrifoldeb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rhiant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hynny’n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ymarferol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chyson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plentyn</a:t>
          </a:r>
          <a:endParaRPr lang="en-GB"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8B337-61E6-4484-9F91-6CF8207E8F32}" type="parTrans" cxnId="{E8A2E25E-7934-41A2-BF30-9C0591926DDA}">
      <dgm:prSet/>
      <dgm:spPr/>
      <dgm:t>
        <a:bodyPr/>
        <a:lstStyle/>
        <a:p>
          <a:endParaRPr lang="en-US"/>
        </a:p>
      </dgm:t>
    </dgm:pt>
    <dgm:pt modelId="{E3D671C2-0EBE-4F25-94AF-D44A81ED4986}" type="sibTrans" cxnId="{E8A2E25E-7934-41A2-BF30-9C0591926DDA}">
      <dgm:prSet/>
      <dgm:spPr/>
      <dgm:t>
        <a:bodyPr/>
        <a:lstStyle/>
        <a:p>
          <a:endParaRPr lang="en-US"/>
        </a:p>
      </dgm:t>
    </dgm:pt>
    <dgm:pt modelId="{E4173FFF-B176-4B1F-A0A9-5BDC70483F36}" type="pres">
      <dgm:prSet presAssocID="{CB6516CD-178D-4182-9F99-F2A9CA5680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903097-07F0-4D8D-9A13-3AE820EBEE86}" type="pres">
      <dgm:prSet presAssocID="{583A16AD-8E6A-4C43-B246-81FC1D43A036}" presName="comp" presStyleCnt="0"/>
      <dgm:spPr/>
    </dgm:pt>
    <dgm:pt modelId="{5DA34908-6CF2-4160-AB7A-12387E8E09D1}" type="pres">
      <dgm:prSet presAssocID="{583A16AD-8E6A-4C43-B246-81FC1D43A036}" presName="box" presStyleLbl="node1" presStyleIdx="0" presStyleCnt="3"/>
      <dgm:spPr/>
      <dgm:t>
        <a:bodyPr/>
        <a:lstStyle/>
        <a:p>
          <a:endParaRPr lang="en-GB"/>
        </a:p>
      </dgm:t>
    </dgm:pt>
    <dgm:pt modelId="{579A0130-7366-417D-9D5E-723E25456BA1}" type="pres">
      <dgm:prSet presAssocID="{583A16AD-8E6A-4C43-B246-81FC1D43A03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lun o grŵp o bobl, yn cynnwys oedolion a phlant" title="Pobl"/>
        </a:ext>
      </dgm:extLst>
    </dgm:pt>
    <dgm:pt modelId="{1C0CDE0C-801C-492F-891B-2F36270A827A}" type="pres">
      <dgm:prSet presAssocID="{583A16AD-8E6A-4C43-B246-81FC1D43A0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A1C8B-DE16-4FB0-A69D-A18834B19E27}" type="pres">
      <dgm:prSet presAssocID="{15BA3AB8-26E3-4723-8C48-4AF7598EA8F9}" presName="spacer" presStyleCnt="0"/>
      <dgm:spPr/>
    </dgm:pt>
    <dgm:pt modelId="{C89F0B12-0406-4AC9-A77E-4CFF1458CA57}" type="pres">
      <dgm:prSet presAssocID="{86F1733D-2FDF-4465-84D0-3127A80DFFEB}" presName="comp" presStyleCnt="0"/>
      <dgm:spPr/>
    </dgm:pt>
    <dgm:pt modelId="{D7C2B9CD-5F54-4460-A1A4-2B101D9A45BF}" type="pres">
      <dgm:prSet presAssocID="{86F1733D-2FDF-4465-84D0-3127A80DFFEB}" presName="box" presStyleLbl="node1" presStyleIdx="1" presStyleCnt="3"/>
      <dgm:spPr/>
      <dgm:t>
        <a:bodyPr/>
        <a:lstStyle/>
        <a:p>
          <a:endParaRPr lang="en-GB"/>
        </a:p>
      </dgm:t>
    </dgm:pt>
    <dgm:pt modelId="{AB9DB32D-50C8-47D8-ADF2-8E34AA161765}" type="pres">
      <dgm:prSet presAssocID="{86F1733D-2FDF-4465-84D0-3127A80DFFE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lun o grŵp o oedolion" title="Oedolion"/>
        </a:ext>
      </dgm:extLst>
    </dgm:pt>
    <dgm:pt modelId="{83E9956D-9C31-4F9B-B31C-A903A067D4C8}" type="pres">
      <dgm:prSet presAssocID="{86F1733D-2FDF-4465-84D0-3127A80DFFE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972610-E3DD-466A-823A-9E469D25A20D}" type="pres">
      <dgm:prSet presAssocID="{AD12208E-E472-40BE-8E8D-C309B244E985}" presName="spacer" presStyleCnt="0"/>
      <dgm:spPr/>
    </dgm:pt>
    <dgm:pt modelId="{6F0FCEB8-9874-4913-B1F7-D22A0576A7BF}" type="pres">
      <dgm:prSet presAssocID="{BCD585DE-BAB6-49F3-BAA4-0E80BB3B207B}" presName="comp" presStyleCnt="0"/>
      <dgm:spPr/>
    </dgm:pt>
    <dgm:pt modelId="{83D4EC67-E3FC-48AA-83EE-BA7F15DE1E1D}" type="pres">
      <dgm:prSet presAssocID="{BCD585DE-BAB6-49F3-BAA4-0E80BB3B207B}" presName="box" presStyleLbl="node1" presStyleIdx="2" presStyleCnt="3" custScaleY="115571"/>
      <dgm:spPr/>
      <dgm:t>
        <a:bodyPr/>
        <a:lstStyle/>
        <a:p>
          <a:endParaRPr lang="en-GB"/>
        </a:p>
      </dgm:t>
    </dgm:pt>
    <dgm:pt modelId="{B22C0496-DDFB-4862-AF2E-AD99A8E47D9B}" type="pres">
      <dgm:prSet presAssocID="{BCD585DE-BAB6-49F3-BAA4-0E80BB3B207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lun o grŵp o blant" title="Plant"/>
        </a:ext>
      </dgm:extLst>
    </dgm:pt>
    <dgm:pt modelId="{B6DA1403-8B4F-4B27-8BAC-9A1461A6B7A7}" type="pres">
      <dgm:prSet presAssocID="{BCD585DE-BAB6-49F3-BAA4-0E80BB3B207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37B3FF-3B72-4497-85C6-37E7CD4203DA}" type="presOf" srcId="{86F1733D-2FDF-4465-84D0-3127A80DFFEB}" destId="{D7C2B9CD-5F54-4460-A1A4-2B101D9A45BF}" srcOrd="0" destOrd="0" presId="urn:microsoft.com/office/officeart/2005/8/layout/vList4"/>
    <dgm:cxn modelId="{D47C396B-4575-45B4-9F27-7540A8F6039C}" type="presOf" srcId="{939D9C7D-C5CB-4C8B-A6D5-5A11E9F1472F}" destId="{5DA34908-6CF2-4160-AB7A-12387E8E09D1}" srcOrd="0" destOrd="2" presId="urn:microsoft.com/office/officeart/2005/8/layout/vList4"/>
    <dgm:cxn modelId="{22856292-0C90-4B04-975B-F05CD27401C4}" type="presOf" srcId="{0259CFFB-27D9-4909-A3AF-E481BC510B13}" destId="{1C0CDE0C-801C-492F-891B-2F36270A827A}" srcOrd="1" destOrd="3" presId="urn:microsoft.com/office/officeart/2005/8/layout/vList4"/>
    <dgm:cxn modelId="{9ECF91C2-3149-43A9-BA12-C920DA9C6AE7}" type="presOf" srcId="{CB6516CD-178D-4182-9F99-F2A9CA56805A}" destId="{E4173FFF-B176-4B1F-A0A9-5BDC70483F36}" srcOrd="0" destOrd="0" presId="urn:microsoft.com/office/officeart/2005/8/layout/vList4"/>
    <dgm:cxn modelId="{C421AB55-72A8-4A3B-9883-1C1AB4BD64F3}" type="presOf" srcId="{748A7B0F-31B4-4C2B-BF4C-B0AAA6738303}" destId="{D7C2B9CD-5F54-4460-A1A4-2B101D9A45BF}" srcOrd="0" destOrd="1" presId="urn:microsoft.com/office/officeart/2005/8/layout/vList4"/>
    <dgm:cxn modelId="{6C97B40B-D6F2-42F4-B694-FDB1832F12B0}" srcId="{CB6516CD-178D-4182-9F99-F2A9CA56805A}" destId="{86F1733D-2FDF-4465-84D0-3127A80DFFEB}" srcOrd="1" destOrd="0" parTransId="{BEAF90E9-0ED2-44A0-A42D-BD36A097CA8D}" sibTransId="{AD12208E-E472-40BE-8E8D-C309B244E985}"/>
    <dgm:cxn modelId="{48FB6ED1-606D-46B7-A88E-A308CA56D9DD}" srcId="{BCD585DE-BAB6-49F3-BAA4-0E80BB3B207B}" destId="{4C741EC1-6BCD-479A-84BB-742536D8F02C}" srcOrd="0" destOrd="0" parTransId="{2EE1CD7F-E4E9-45BD-B812-0A9A540E28ED}" sibTransId="{7031115D-0B80-4D50-B3C7-C73C14FB4ADB}"/>
    <dgm:cxn modelId="{D75D85C3-AAD6-4C59-99CD-0FFCF3A1840C}" type="presOf" srcId="{D5006018-4F70-4428-87E5-191A1085AA21}" destId="{5DA34908-6CF2-4160-AB7A-12387E8E09D1}" srcOrd="0" destOrd="1" presId="urn:microsoft.com/office/officeart/2005/8/layout/vList4"/>
    <dgm:cxn modelId="{30C156B0-43C6-4FFF-8D23-504C5386A78B}" srcId="{583A16AD-8E6A-4C43-B246-81FC1D43A036}" destId="{D5006018-4F70-4428-87E5-191A1085AA21}" srcOrd="0" destOrd="0" parTransId="{2D067DA4-ED73-4E13-AD67-CE3B0C8D978D}" sibTransId="{28E98A28-916B-4EBB-A49A-AA18B2F5C5E8}"/>
    <dgm:cxn modelId="{7838039D-A57B-470D-84F1-01FDFCC64C76}" type="presOf" srcId="{9F30D619-EBCB-4018-8850-3DE069C0A546}" destId="{D7C2B9CD-5F54-4460-A1A4-2B101D9A45BF}" srcOrd="0" destOrd="2" presId="urn:microsoft.com/office/officeart/2005/8/layout/vList4"/>
    <dgm:cxn modelId="{7F311549-3B2B-46FB-99DF-8C4792FD9554}" type="presOf" srcId="{BCD585DE-BAB6-49F3-BAA4-0E80BB3B207B}" destId="{B6DA1403-8B4F-4B27-8BAC-9A1461A6B7A7}" srcOrd="1" destOrd="0" presId="urn:microsoft.com/office/officeart/2005/8/layout/vList4"/>
    <dgm:cxn modelId="{8EC6A068-25BB-45F8-A8A9-0866E30AEE0E}" type="presOf" srcId="{939D9C7D-C5CB-4C8B-A6D5-5A11E9F1472F}" destId="{1C0CDE0C-801C-492F-891B-2F36270A827A}" srcOrd="1" destOrd="2" presId="urn:microsoft.com/office/officeart/2005/8/layout/vList4"/>
    <dgm:cxn modelId="{B806FB14-9365-412C-934D-2F7227C08517}" type="presOf" srcId="{D5006018-4F70-4428-87E5-191A1085AA21}" destId="{1C0CDE0C-801C-492F-891B-2F36270A827A}" srcOrd="1" destOrd="1" presId="urn:microsoft.com/office/officeart/2005/8/layout/vList4"/>
    <dgm:cxn modelId="{CD46E27B-25BC-4568-A7D3-3D3AA51EADB1}" type="presOf" srcId="{9315DDB6-ED6F-4DFD-AD62-3028239340B6}" destId="{B6DA1403-8B4F-4B27-8BAC-9A1461A6B7A7}" srcOrd="1" destOrd="2" presId="urn:microsoft.com/office/officeart/2005/8/layout/vList4"/>
    <dgm:cxn modelId="{11381BF8-AAC9-4782-8790-CD1765CA9C15}" type="presOf" srcId="{86F1733D-2FDF-4465-84D0-3127A80DFFEB}" destId="{83E9956D-9C31-4F9B-B31C-A903A067D4C8}" srcOrd="1" destOrd="0" presId="urn:microsoft.com/office/officeart/2005/8/layout/vList4"/>
    <dgm:cxn modelId="{BDF67805-7B7E-4E37-934A-040B00F4D1A6}" type="presOf" srcId="{4C741EC1-6BCD-479A-84BB-742536D8F02C}" destId="{83D4EC67-E3FC-48AA-83EE-BA7F15DE1E1D}" srcOrd="0" destOrd="1" presId="urn:microsoft.com/office/officeart/2005/8/layout/vList4"/>
    <dgm:cxn modelId="{B723250C-8029-4A95-AD57-B79B330DE4AA}" type="presOf" srcId="{748A7B0F-31B4-4C2B-BF4C-B0AAA6738303}" destId="{83E9956D-9C31-4F9B-B31C-A903A067D4C8}" srcOrd="1" destOrd="1" presId="urn:microsoft.com/office/officeart/2005/8/layout/vList4"/>
    <dgm:cxn modelId="{A4C05ED2-1519-4274-81C5-9613483F4475}" type="presOf" srcId="{0259CFFB-27D9-4909-A3AF-E481BC510B13}" destId="{5DA34908-6CF2-4160-AB7A-12387E8E09D1}" srcOrd="0" destOrd="3" presId="urn:microsoft.com/office/officeart/2005/8/layout/vList4"/>
    <dgm:cxn modelId="{945D4023-F5D9-4959-8277-BC68B3DBB612}" type="presOf" srcId="{4C741EC1-6BCD-479A-84BB-742536D8F02C}" destId="{B6DA1403-8B4F-4B27-8BAC-9A1461A6B7A7}" srcOrd="1" destOrd="1" presId="urn:microsoft.com/office/officeart/2005/8/layout/vList4"/>
    <dgm:cxn modelId="{890EF14B-3EC1-4667-A7D6-FEC1BF6A4040}" srcId="{583A16AD-8E6A-4C43-B246-81FC1D43A036}" destId="{0259CFFB-27D9-4909-A3AF-E481BC510B13}" srcOrd="2" destOrd="0" parTransId="{9FF8B302-CF9D-4ABD-B820-EE62FCD4B29C}" sibTransId="{7D02FFAB-1041-4B31-B5A1-0F340EC6F103}"/>
    <dgm:cxn modelId="{7CADF019-E2BC-4D81-8DAE-6DEB7B245AA2}" type="presOf" srcId="{9315DDB6-ED6F-4DFD-AD62-3028239340B6}" destId="{83D4EC67-E3FC-48AA-83EE-BA7F15DE1E1D}" srcOrd="0" destOrd="2" presId="urn:microsoft.com/office/officeart/2005/8/layout/vList4"/>
    <dgm:cxn modelId="{FAF2D7BE-71DE-4924-BF2E-A719A731A0E0}" type="presOf" srcId="{9F30D619-EBCB-4018-8850-3DE069C0A546}" destId="{83E9956D-9C31-4F9B-B31C-A903A067D4C8}" srcOrd="1" destOrd="2" presId="urn:microsoft.com/office/officeart/2005/8/layout/vList4"/>
    <dgm:cxn modelId="{68F98026-283C-4D44-8A2F-86A00ED7EDB3}" type="presOf" srcId="{26BB7839-BA53-478A-9244-7CD2F2BD0DAE}" destId="{1C0CDE0C-801C-492F-891B-2F36270A827A}" srcOrd="1" destOrd="4" presId="urn:microsoft.com/office/officeart/2005/8/layout/vList4"/>
    <dgm:cxn modelId="{D6C40628-7CAC-48EF-8C9B-59F2BF3E2678}" type="presOf" srcId="{583A16AD-8E6A-4C43-B246-81FC1D43A036}" destId="{5DA34908-6CF2-4160-AB7A-12387E8E09D1}" srcOrd="0" destOrd="0" presId="urn:microsoft.com/office/officeart/2005/8/layout/vList4"/>
    <dgm:cxn modelId="{FBED67BE-4B6C-4A4D-BAA0-6878BE6E8A5E}" type="presOf" srcId="{583A16AD-8E6A-4C43-B246-81FC1D43A036}" destId="{1C0CDE0C-801C-492F-891B-2F36270A827A}" srcOrd="1" destOrd="0" presId="urn:microsoft.com/office/officeart/2005/8/layout/vList4"/>
    <dgm:cxn modelId="{E8A2E25E-7934-41A2-BF30-9C0591926DDA}" srcId="{BCD585DE-BAB6-49F3-BAA4-0E80BB3B207B}" destId="{9315DDB6-ED6F-4DFD-AD62-3028239340B6}" srcOrd="1" destOrd="0" parTransId="{1B38B337-61E6-4484-9F91-6CF8207E8F32}" sibTransId="{E3D671C2-0EBE-4F25-94AF-D44A81ED4986}"/>
    <dgm:cxn modelId="{0F978EB1-A018-4986-9333-DFF8B4A3B9EA}" srcId="{CB6516CD-178D-4182-9F99-F2A9CA56805A}" destId="{BCD585DE-BAB6-49F3-BAA4-0E80BB3B207B}" srcOrd="2" destOrd="0" parTransId="{59CDEB5A-3462-431E-B77E-A1F41B261A27}" sibTransId="{2B6D02C3-DF0D-4767-9F34-5864B925180F}"/>
    <dgm:cxn modelId="{A1FC20F2-3DE7-4D06-8F2A-B50329515A6D}" type="presOf" srcId="{26BB7839-BA53-478A-9244-7CD2F2BD0DAE}" destId="{5DA34908-6CF2-4160-AB7A-12387E8E09D1}" srcOrd="0" destOrd="4" presId="urn:microsoft.com/office/officeart/2005/8/layout/vList4"/>
    <dgm:cxn modelId="{D9378B7C-DCCD-4589-8BA7-AEA1A8DEEB06}" srcId="{583A16AD-8E6A-4C43-B246-81FC1D43A036}" destId="{939D9C7D-C5CB-4C8B-A6D5-5A11E9F1472F}" srcOrd="1" destOrd="0" parTransId="{56ABA0EF-E1F3-45AD-976B-AD3BB9827D77}" sibTransId="{28D25EF8-ACF2-47EB-A879-D1634C050F3D}"/>
    <dgm:cxn modelId="{2E086C27-1AB0-451D-A891-CE2C49F83E53}" srcId="{86F1733D-2FDF-4465-84D0-3127A80DFFEB}" destId="{748A7B0F-31B4-4C2B-BF4C-B0AAA6738303}" srcOrd="0" destOrd="0" parTransId="{A9F735D7-5BAF-4CF7-BD50-B8AF6698235A}" sibTransId="{77D47A06-944D-4DC9-8042-1F7853E265BD}"/>
    <dgm:cxn modelId="{3234BB5D-AB8B-4367-BCD4-577D81C42715}" srcId="{583A16AD-8E6A-4C43-B246-81FC1D43A036}" destId="{26BB7839-BA53-478A-9244-7CD2F2BD0DAE}" srcOrd="3" destOrd="0" parTransId="{B328EE99-DF6E-4B1C-A7CE-808C446752F4}" sibTransId="{E593620A-2CCA-4423-A9FE-2099B03D7B4A}"/>
    <dgm:cxn modelId="{D92393F5-B43B-4BDE-8EAD-F073BF6463E6}" srcId="{CB6516CD-178D-4182-9F99-F2A9CA56805A}" destId="{583A16AD-8E6A-4C43-B246-81FC1D43A036}" srcOrd="0" destOrd="0" parTransId="{0CF26660-5D51-46A7-BEFE-5E88B3BE0545}" sibTransId="{15BA3AB8-26E3-4723-8C48-4AF7598EA8F9}"/>
    <dgm:cxn modelId="{CD9CEC33-F880-4344-ACD0-25657E5A5237}" type="presOf" srcId="{BCD585DE-BAB6-49F3-BAA4-0E80BB3B207B}" destId="{83D4EC67-E3FC-48AA-83EE-BA7F15DE1E1D}" srcOrd="0" destOrd="0" presId="urn:microsoft.com/office/officeart/2005/8/layout/vList4"/>
    <dgm:cxn modelId="{125814B1-752C-42A1-848E-CD5D11D13D4A}" srcId="{86F1733D-2FDF-4465-84D0-3127A80DFFEB}" destId="{9F30D619-EBCB-4018-8850-3DE069C0A546}" srcOrd="1" destOrd="0" parTransId="{C09F3861-6A88-4DC9-AC00-DAAC17E253F0}" sibTransId="{14A8E399-43EE-4089-B57E-3C8E2AE1F57E}"/>
    <dgm:cxn modelId="{A9B4EDA3-5DCB-4244-9BD3-ACA25A2CF1E3}" type="presParOf" srcId="{E4173FFF-B176-4B1F-A0A9-5BDC70483F36}" destId="{69903097-07F0-4D8D-9A13-3AE820EBEE86}" srcOrd="0" destOrd="0" presId="urn:microsoft.com/office/officeart/2005/8/layout/vList4"/>
    <dgm:cxn modelId="{4E864CA3-1506-4377-8D65-8E0CD871B586}" type="presParOf" srcId="{69903097-07F0-4D8D-9A13-3AE820EBEE86}" destId="{5DA34908-6CF2-4160-AB7A-12387E8E09D1}" srcOrd="0" destOrd="0" presId="urn:microsoft.com/office/officeart/2005/8/layout/vList4"/>
    <dgm:cxn modelId="{3B3EE285-85E8-4252-B36E-5949808CC6AE}" type="presParOf" srcId="{69903097-07F0-4D8D-9A13-3AE820EBEE86}" destId="{579A0130-7366-417D-9D5E-723E25456BA1}" srcOrd="1" destOrd="0" presId="urn:microsoft.com/office/officeart/2005/8/layout/vList4"/>
    <dgm:cxn modelId="{57A99B9E-AF49-449D-99BE-D2C766B78687}" type="presParOf" srcId="{69903097-07F0-4D8D-9A13-3AE820EBEE86}" destId="{1C0CDE0C-801C-492F-891B-2F36270A827A}" srcOrd="2" destOrd="0" presId="urn:microsoft.com/office/officeart/2005/8/layout/vList4"/>
    <dgm:cxn modelId="{022BF0FB-3A8C-49B9-B105-9F6286C849B0}" type="presParOf" srcId="{E4173FFF-B176-4B1F-A0A9-5BDC70483F36}" destId="{CE1A1C8B-DE16-4FB0-A69D-A18834B19E27}" srcOrd="1" destOrd="0" presId="urn:microsoft.com/office/officeart/2005/8/layout/vList4"/>
    <dgm:cxn modelId="{85783E0F-F998-4A16-8D64-5AA90B23CBB3}" type="presParOf" srcId="{E4173FFF-B176-4B1F-A0A9-5BDC70483F36}" destId="{C89F0B12-0406-4AC9-A77E-4CFF1458CA57}" srcOrd="2" destOrd="0" presId="urn:microsoft.com/office/officeart/2005/8/layout/vList4"/>
    <dgm:cxn modelId="{5D96611A-C87F-4BC9-A6D6-66974A7795FF}" type="presParOf" srcId="{C89F0B12-0406-4AC9-A77E-4CFF1458CA57}" destId="{D7C2B9CD-5F54-4460-A1A4-2B101D9A45BF}" srcOrd="0" destOrd="0" presId="urn:microsoft.com/office/officeart/2005/8/layout/vList4"/>
    <dgm:cxn modelId="{F1FBA9B0-277F-4F7D-AA43-923E05D3F32A}" type="presParOf" srcId="{C89F0B12-0406-4AC9-A77E-4CFF1458CA57}" destId="{AB9DB32D-50C8-47D8-ADF2-8E34AA161765}" srcOrd="1" destOrd="0" presId="urn:microsoft.com/office/officeart/2005/8/layout/vList4"/>
    <dgm:cxn modelId="{97FC6AD0-259D-4615-A3DD-60471FF9FCBF}" type="presParOf" srcId="{C89F0B12-0406-4AC9-A77E-4CFF1458CA57}" destId="{83E9956D-9C31-4F9B-B31C-A903A067D4C8}" srcOrd="2" destOrd="0" presId="urn:microsoft.com/office/officeart/2005/8/layout/vList4"/>
    <dgm:cxn modelId="{E8ADB1E1-8880-42A7-BF91-1890DBB826FF}" type="presParOf" srcId="{E4173FFF-B176-4B1F-A0A9-5BDC70483F36}" destId="{10972610-E3DD-466A-823A-9E469D25A20D}" srcOrd="3" destOrd="0" presId="urn:microsoft.com/office/officeart/2005/8/layout/vList4"/>
    <dgm:cxn modelId="{5F5C828C-41A8-40A5-BAB1-A8746360D761}" type="presParOf" srcId="{E4173FFF-B176-4B1F-A0A9-5BDC70483F36}" destId="{6F0FCEB8-9874-4913-B1F7-D22A0576A7BF}" srcOrd="4" destOrd="0" presId="urn:microsoft.com/office/officeart/2005/8/layout/vList4"/>
    <dgm:cxn modelId="{48BD72EF-8C09-4A25-8D30-DE27DB25B871}" type="presParOf" srcId="{6F0FCEB8-9874-4913-B1F7-D22A0576A7BF}" destId="{83D4EC67-E3FC-48AA-83EE-BA7F15DE1E1D}" srcOrd="0" destOrd="0" presId="urn:microsoft.com/office/officeart/2005/8/layout/vList4"/>
    <dgm:cxn modelId="{1ADAA82D-E16E-43C3-A23E-D079EBDA8B5A}" type="presParOf" srcId="{6F0FCEB8-9874-4913-B1F7-D22A0576A7BF}" destId="{B22C0496-DDFB-4862-AF2E-AD99A8E47D9B}" srcOrd="1" destOrd="0" presId="urn:microsoft.com/office/officeart/2005/8/layout/vList4"/>
    <dgm:cxn modelId="{20B9FCCF-AD33-41FD-ADE5-D9D2FC939C1F}" type="presParOf" srcId="{6F0FCEB8-9874-4913-B1F7-D22A0576A7BF}" destId="{B6DA1403-8B4F-4B27-8BAC-9A1461A6B7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614B2-B5E5-4A74-B7A9-F19300BD1DC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E4D42-3642-413C-99DC-1229FCE102C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‘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gwneud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gyda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’ ac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nid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‘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gwneud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ran’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F903B-3CA7-4D44-9519-F10BE4539F61}" type="par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A32E64B-EF14-4C15-BB33-BA3756D0D705}" type="sib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7C8E011C-CE43-4F3A-B3CA-4A3F945C3490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Cryfderau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galluedd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chymorth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teuluoedd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ffrindiau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C255C-D67C-4816-8068-5758DBE1BF78}" type="par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913B8866-95C4-4A53-B6B3-262BCA0B7E61}" type="sib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B07D694-E934-43F0-82DD-A5F258BA50C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Canolbwyntio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ganlyniadau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nodau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672CF-82F4-4041-B7E7-7F5612D7A988}" type="par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A7BE2E12-DCDF-4634-938A-97BAA752ACA3}" type="sib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DBF3368E-1587-4F0B-A464-EECB38107478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Gwrando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chyfathrebu’n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ymwybodol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gyda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phlant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5016C-B06E-4ADB-85F0-7894DB3790CA}" type="par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431100E-4DF1-4BEE-89DB-030C7BC2F7E2}" type="sib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E6512CB1-DBB2-4314-AE67-E63845ABEDF5}" type="pres">
      <dgm:prSet presAssocID="{2D5614B2-B5E5-4A74-B7A9-F19300BD1D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F3F249-D88C-4185-8DDF-7933AA5DEB22}" type="pres">
      <dgm:prSet presAssocID="{FC2E4D42-3642-413C-99DC-1229FCE102C6}" presName="comp" presStyleCnt="0"/>
      <dgm:spPr/>
    </dgm:pt>
    <dgm:pt modelId="{D6281E6E-F506-46DC-B9D0-A5B7E3A0A083}" type="pres">
      <dgm:prSet presAssocID="{FC2E4D42-3642-413C-99DC-1229FCE102C6}" presName="box" presStyleLbl="node1" presStyleIdx="0" presStyleCnt="4"/>
      <dgm:spPr/>
      <dgm:t>
        <a:bodyPr/>
        <a:lstStyle/>
        <a:p>
          <a:endParaRPr lang="en-GB"/>
        </a:p>
      </dgm:t>
    </dgm:pt>
    <dgm:pt modelId="{90D8C727-8AF8-43D8-91FE-92A1EC852B0D}" type="pres">
      <dgm:prSet presAssocID="{FC2E4D42-3642-413C-99DC-1229FCE102C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5FB317F-9CA7-41CD-B297-DB64A99CDB74}" type="pres">
      <dgm:prSet presAssocID="{FC2E4D42-3642-413C-99DC-1229FCE102C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E176B-066B-4BF7-95D3-9FFDB20CBF6E}" type="pres">
      <dgm:prSet presAssocID="{0A32E64B-EF14-4C15-BB33-BA3756D0D705}" presName="spacer" presStyleCnt="0"/>
      <dgm:spPr/>
    </dgm:pt>
    <dgm:pt modelId="{48B2DE20-0B53-41C1-AE37-AE880A2FEAE5}" type="pres">
      <dgm:prSet presAssocID="{DBF3368E-1587-4F0B-A464-EECB38107478}" presName="comp" presStyleCnt="0"/>
      <dgm:spPr/>
    </dgm:pt>
    <dgm:pt modelId="{DA77B38C-494D-4A28-B0CF-3A683BED1BFB}" type="pres">
      <dgm:prSet presAssocID="{DBF3368E-1587-4F0B-A464-EECB38107478}" presName="box" presStyleLbl="node1" presStyleIdx="1" presStyleCnt="4"/>
      <dgm:spPr/>
      <dgm:t>
        <a:bodyPr/>
        <a:lstStyle/>
        <a:p>
          <a:endParaRPr lang="en-GB"/>
        </a:p>
      </dgm:t>
    </dgm:pt>
    <dgm:pt modelId="{F038713B-E33D-41E4-84C4-6705E5A87C47}" type="pres">
      <dgm:prSet presAssocID="{DBF3368E-1587-4F0B-A464-EECB3810747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9938CAC-AAFD-4DCF-98C7-1023B1EC9271}" type="pres">
      <dgm:prSet presAssocID="{DBF3368E-1587-4F0B-A464-EECB3810747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51F2EB-C2C6-40C2-975E-E60215CD055F}" type="pres">
      <dgm:prSet presAssocID="{C431100E-4DF1-4BEE-89DB-030C7BC2F7E2}" presName="spacer" presStyleCnt="0"/>
      <dgm:spPr/>
    </dgm:pt>
    <dgm:pt modelId="{FF2A91DC-BB78-4AD8-AA26-DFA65B570C46}" type="pres">
      <dgm:prSet presAssocID="{7C8E011C-CE43-4F3A-B3CA-4A3F945C3490}" presName="comp" presStyleCnt="0"/>
      <dgm:spPr/>
    </dgm:pt>
    <dgm:pt modelId="{DF542913-12AD-4C59-B27A-2F8581910644}" type="pres">
      <dgm:prSet presAssocID="{7C8E011C-CE43-4F3A-B3CA-4A3F945C3490}" presName="box" presStyleLbl="node1" presStyleIdx="2" presStyleCnt="4"/>
      <dgm:spPr/>
      <dgm:t>
        <a:bodyPr/>
        <a:lstStyle/>
        <a:p>
          <a:endParaRPr lang="en-GB"/>
        </a:p>
      </dgm:t>
    </dgm:pt>
    <dgm:pt modelId="{50AE87CF-0120-4B38-9460-D5829C5CF38F}" type="pres">
      <dgm:prSet presAssocID="{7C8E011C-CE43-4F3A-B3CA-4A3F945C349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title="Cylch o bobl"/>
        </a:ext>
      </dgm:extLst>
    </dgm:pt>
    <dgm:pt modelId="{644AD606-049C-4036-9043-D593466BAF89}" type="pres">
      <dgm:prSet presAssocID="{7C8E011C-CE43-4F3A-B3CA-4A3F945C34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DDFCB-6C7C-4874-B87D-E36DF3EFD791}" type="pres">
      <dgm:prSet presAssocID="{913B8866-95C4-4A53-B6B3-262BCA0B7E61}" presName="spacer" presStyleCnt="0"/>
      <dgm:spPr/>
    </dgm:pt>
    <dgm:pt modelId="{9BC80829-C0C4-432D-A56B-2C55D8F5765F}" type="pres">
      <dgm:prSet presAssocID="{CB07D694-E934-43F0-82DD-A5F258BA50C6}" presName="comp" presStyleCnt="0"/>
      <dgm:spPr/>
    </dgm:pt>
    <dgm:pt modelId="{49FE3724-D1F7-4C87-8869-8282C7679E87}" type="pres">
      <dgm:prSet presAssocID="{CB07D694-E934-43F0-82DD-A5F258BA50C6}" presName="box" presStyleLbl="node1" presStyleIdx="3" presStyleCnt="4" custLinFactNeighborX="2039" custLinFactNeighborY="-498"/>
      <dgm:spPr/>
      <dgm:t>
        <a:bodyPr/>
        <a:lstStyle/>
        <a:p>
          <a:endParaRPr lang="en-GB"/>
        </a:p>
      </dgm:t>
    </dgm:pt>
    <dgm:pt modelId="{69019B49-7B0C-4AF5-B683-2C02B5216B6A}" type="pres">
      <dgm:prSet presAssocID="{CB07D694-E934-43F0-82DD-A5F258BA50C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A057C63-8B08-4E18-9C84-935E1B76CD30}" type="pres">
      <dgm:prSet presAssocID="{CB07D694-E934-43F0-82DD-A5F258BA50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07E365-002D-44B4-9C9A-C1E81B1F6E80}" type="presOf" srcId="{CB07D694-E934-43F0-82DD-A5F258BA50C6}" destId="{49FE3724-D1F7-4C87-8869-8282C7679E87}" srcOrd="0" destOrd="0" presId="urn:microsoft.com/office/officeart/2005/8/layout/vList4"/>
    <dgm:cxn modelId="{47B37EED-66F3-434A-9D3D-66C53C631809}" srcId="{2D5614B2-B5E5-4A74-B7A9-F19300BD1DCB}" destId="{FC2E4D42-3642-413C-99DC-1229FCE102C6}" srcOrd="0" destOrd="0" parTransId="{F5CF903B-3CA7-4D44-9519-F10BE4539F61}" sibTransId="{0A32E64B-EF14-4C15-BB33-BA3756D0D705}"/>
    <dgm:cxn modelId="{D882E1F8-EDA2-4D19-8F56-BCEAF0F1D57B}" type="presOf" srcId="{2D5614B2-B5E5-4A74-B7A9-F19300BD1DCB}" destId="{E6512CB1-DBB2-4314-AE67-E63845ABEDF5}" srcOrd="0" destOrd="0" presId="urn:microsoft.com/office/officeart/2005/8/layout/vList4"/>
    <dgm:cxn modelId="{40B8DC63-A5CA-47D3-932B-564472BC5B3F}" type="presOf" srcId="{FC2E4D42-3642-413C-99DC-1229FCE102C6}" destId="{45FB317F-9CA7-41CD-B297-DB64A99CDB74}" srcOrd="1" destOrd="0" presId="urn:microsoft.com/office/officeart/2005/8/layout/vList4"/>
    <dgm:cxn modelId="{519499F5-286F-48B3-B109-60160B4693A0}" type="presOf" srcId="{7C8E011C-CE43-4F3A-B3CA-4A3F945C3490}" destId="{644AD606-049C-4036-9043-D593466BAF89}" srcOrd="1" destOrd="0" presId="urn:microsoft.com/office/officeart/2005/8/layout/vList4"/>
    <dgm:cxn modelId="{106FCF45-C40C-4253-BFBD-1319A66B2B30}" type="presOf" srcId="{FC2E4D42-3642-413C-99DC-1229FCE102C6}" destId="{D6281E6E-F506-46DC-B9D0-A5B7E3A0A083}" srcOrd="0" destOrd="0" presId="urn:microsoft.com/office/officeart/2005/8/layout/vList4"/>
    <dgm:cxn modelId="{E84E62AB-C3AB-4454-AB53-6842D180BDEC}" srcId="{2D5614B2-B5E5-4A74-B7A9-F19300BD1DCB}" destId="{DBF3368E-1587-4F0B-A464-EECB38107478}" srcOrd="1" destOrd="0" parTransId="{8D15016C-B06E-4ADB-85F0-7894DB3790CA}" sibTransId="{C431100E-4DF1-4BEE-89DB-030C7BC2F7E2}"/>
    <dgm:cxn modelId="{305216FB-2550-46E5-8E48-4445EA9513CE}" type="presOf" srcId="{CB07D694-E934-43F0-82DD-A5F258BA50C6}" destId="{DA057C63-8B08-4E18-9C84-935E1B76CD30}" srcOrd="1" destOrd="0" presId="urn:microsoft.com/office/officeart/2005/8/layout/vList4"/>
    <dgm:cxn modelId="{E74246F4-A2D5-4CFD-8925-1001390F92F4}" srcId="{2D5614B2-B5E5-4A74-B7A9-F19300BD1DCB}" destId="{CB07D694-E934-43F0-82DD-A5F258BA50C6}" srcOrd="3" destOrd="0" parTransId="{F6B672CF-82F4-4041-B7E7-7F5612D7A988}" sibTransId="{A7BE2E12-DCDF-4634-938A-97BAA752ACA3}"/>
    <dgm:cxn modelId="{AC46C207-3CEE-42C8-A27D-66EC11E00679}" type="presOf" srcId="{DBF3368E-1587-4F0B-A464-EECB38107478}" destId="{DA77B38C-494D-4A28-B0CF-3A683BED1BFB}" srcOrd="0" destOrd="0" presId="urn:microsoft.com/office/officeart/2005/8/layout/vList4"/>
    <dgm:cxn modelId="{CCEC09B3-90C1-4E20-8DDD-6CB2FE75D1FA}" type="presOf" srcId="{7C8E011C-CE43-4F3A-B3CA-4A3F945C3490}" destId="{DF542913-12AD-4C59-B27A-2F8581910644}" srcOrd="0" destOrd="0" presId="urn:microsoft.com/office/officeart/2005/8/layout/vList4"/>
    <dgm:cxn modelId="{0F76C01B-CC75-42A4-A8EB-053576845135}" type="presOf" srcId="{DBF3368E-1587-4F0B-A464-EECB38107478}" destId="{F9938CAC-AAFD-4DCF-98C7-1023B1EC9271}" srcOrd="1" destOrd="0" presId="urn:microsoft.com/office/officeart/2005/8/layout/vList4"/>
    <dgm:cxn modelId="{BE3D841F-38EA-4C4E-A389-718273AA310C}" srcId="{2D5614B2-B5E5-4A74-B7A9-F19300BD1DCB}" destId="{7C8E011C-CE43-4F3A-B3CA-4A3F945C3490}" srcOrd="2" destOrd="0" parTransId="{3AFC255C-D67C-4816-8068-5758DBE1BF78}" sibTransId="{913B8866-95C4-4A53-B6B3-262BCA0B7E61}"/>
    <dgm:cxn modelId="{F234A264-3930-4A61-AE2D-5382F37C2187}" type="presParOf" srcId="{E6512CB1-DBB2-4314-AE67-E63845ABEDF5}" destId="{12F3F249-D88C-4185-8DDF-7933AA5DEB22}" srcOrd="0" destOrd="0" presId="urn:microsoft.com/office/officeart/2005/8/layout/vList4"/>
    <dgm:cxn modelId="{4000CF1F-1D15-41F8-8565-4C69C64EBB38}" type="presParOf" srcId="{12F3F249-D88C-4185-8DDF-7933AA5DEB22}" destId="{D6281E6E-F506-46DC-B9D0-A5B7E3A0A083}" srcOrd="0" destOrd="0" presId="urn:microsoft.com/office/officeart/2005/8/layout/vList4"/>
    <dgm:cxn modelId="{E38AE9B2-CBCE-4FDF-9887-AB6B74C355E6}" type="presParOf" srcId="{12F3F249-D88C-4185-8DDF-7933AA5DEB22}" destId="{90D8C727-8AF8-43D8-91FE-92A1EC852B0D}" srcOrd="1" destOrd="0" presId="urn:microsoft.com/office/officeart/2005/8/layout/vList4"/>
    <dgm:cxn modelId="{E36F2782-ABDF-4B94-9573-C535F3095247}" type="presParOf" srcId="{12F3F249-D88C-4185-8DDF-7933AA5DEB22}" destId="{45FB317F-9CA7-41CD-B297-DB64A99CDB74}" srcOrd="2" destOrd="0" presId="urn:microsoft.com/office/officeart/2005/8/layout/vList4"/>
    <dgm:cxn modelId="{0411B6C6-22A1-41F6-A611-C3672D6C51AE}" type="presParOf" srcId="{E6512CB1-DBB2-4314-AE67-E63845ABEDF5}" destId="{203E176B-066B-4BF7-95D3-9FFDB20CBF6E}" srcOrd="1" destOrd="0" presId="urn:microsoft.com/office/officeart/2005/8/layout/vList4"/>
    <dgm:cxn modelId="{617ED841-4F7E-4583-B995-66E03FAA6730}" type="presParOf" srcId="{E6512CB1-DBB2-4314-AE67-E63845ABEDF5}" destId="{48B2DE20-0B53-41C1-AE37-AE880A2FEAE5}" srcOrd="2" destOrd="0" presId="urn:microsoft.com/office/officeart/2005/8/layout/vList4"/>
    <dgm:cxn modelId="{B4C598EF-B598-46F5-A411-431182DE3F59}" type="presParOf" srcId="{48B2DE20-0B53-41C1-AE37-AE880A2FEAE5}" destId="{DA77B38C-494D-4A28-B0CF-3A683BED1BFB}" srcOrd="0" destOrd="0" presId="urn:microsoft.com/office/officeart/2005/8/layout/vList4"/>
    <dgm:cxn modelId="{3FA69EC0-1584-4A34-B990-38B0D5FC9FC8}" type="presParOf" srcId="{48B2DE20-0B53-41C1-AE37-AE880A2FEAE5}" destId="{F038713B-E33D-41E4-84C4-6705E5A87C47}" srcOrd="1" destOrd="0" presId="urn:microsoft.com/office/officeart/2005/8/layout/vList4"/>
    <dgm:cxn modelId="{4211C8E6-DD7C-4331-BD02-D37A8D622BE0}" type="presParOf" srcId="{48B2DE20-0B53-41C1-AE37-AE880A2FEAE5}" destId="{F9938CAC-AAFD-4DCF-98C7-1023B1EC9271}" srcOrd="2" destOrd="0" presId="urn:microsoft.com/office/officeart/2005/8/layout/vList4"/>
    <dgm:cxn modelId="{204B9241-B8AC-4A18-97BC-75D989006C6B}" type="presParOf" srcId="{E6512CB1-DBB2-4314-AE67-E63845ABEDF5}" destId="{9551F2EB-C2C6-40C2-975E-E60215CD055F}" srcOrd="3" destOrd="0" presId="urn:microsoft.com/office/officeart/2005/8/layout/vList4"/>
    <dgm:cxn modelId="{68DBD98A-4D24-418F-BB80-665F461D4C7F}" type="presParOf" srcId="{E6512CB1-DBB2-4314-AE67-E63845ABEDF5}" destId="{FF2A91DC-BB78-4AD8-AA26-DFA65B570C46}" srcOrd="4" destOrd="0" presId="urn:microsoft.com/office/officeart/2005/8/layout/vList4"/>
    <dgm:cxn modelId="{2AE7DBA8-0354-48A9-B474-5F7018856066}" type="presParOf" srcId="{FF2A91DC-BB78-4AD8-AA26-DFA65B570C46}" destId="{DF542913-12AD-4C59-B27A-2F8581910644}" srcOrd="0" destOrd="0" presId="urn:microsoft.com/office/officeart/2005/8/layout/vList4"/>
    <dgm:cxn modelId="{6955A555-8FFC-4443-B965-908FA91C321B}" type="presParOf" srcId="{FF2A91DC-BB78-4AD8-AA26-DFA65B570C46}" destId="{50AE87CF-0120-4B38-9460-D5829C5CF38F}" srcOrd="1" destOrd="0" presId="urn:microsoft.com/office/officeart/2005/8/layout/vList4"/>
    <dgm:cxn modelId="{8E7380F3-9450-43C0-9984-0C2926738ACA}" type="presParOf" srcId="{FF2A91DC-BB78-4AD8-AA26-DFA65B570C46}" destId="{644AD606-049C-4036-9043-D593466BAF89}" srcOrd="2" destOrd="0" presId="urn:microsoft.com/office/officeart/2005/8/layout/vList4"/>
    <dgm:cxn modelId="{0EF76281-54A3-4278-8457-57CF76E683B4}" type="presParOf" srcId="{E6512CB1-DBB2-4314-AE67-E63845ABEDF5}" destId="{E09DDFCB-6C7C-4874-B87D-E36DF3EFD791}" srcOrd="5" destOrd="0" presId="urn:microsoft.com/office/officeart/2005/8/layout/vList4"/>
    <dgm:cxn modelId="{57F18EA4-6C9E-48A0-A1F5-824D90DA9366}" type="presParOf" srcId="{E6512CB1-DBB2-4314-AE67-E63845ABEDF5}" destId="{9BC80829-C0C4-432D-A56B-2C55D8F5765F}" srcOrd="6" destOrd="0" presId="urn:microsoft.com/office/officeart/2005/8/layout/vList4"/>
    <dgm:cxn modelId="{4E8D0C9D-340E-47B5-B2D8-D412B8284B39}" type="presParOf" srcId="{9BC80829-C0C4-432D-A56B-2C55D8F5765F}" destId="{49FE3724-D1F7-4C87-8869-8282C7679E87}" srcOrd="0" destOrd="0" presId="urn:microsoft.com/office/officeart/2005/8/layout/vList4"/>
    <dgm:cxn modelId="{B7147675-69D7-4748-83C3-45CB077FD4BD}" type="presParOf" srcId="{9BC80829-C0C4-432D-A56B-2C55D8F5765F}" destId="{69019B49-7B0C-4AF5-B683-2C02B5216B6A}" srcOrd="1" destOrd="0" presId="urn:microsoft.com/office/officeart/2005/8/layout/vList4"/>
    <dgm:cxn modelId="{48B749E0-D256-435B-9B28-796C09CF37AA}" type="presParOf" srcId="{9BC80829-C0C4-432D-A56B-2C55D8F5765F}" destId="{DA057C63-8B08-4E18-9C84-935E1B76CD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614B2-B5E5-4A74-B7A9-F19300BD1DC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E4D42-3642-413C-99DC-1229FCE102C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 plant a’r teuluoedd yn cymryd rhan ystyrlon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F903B-3CA7-4D44-9519-F10BE4539F61}" type="par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A32E64B-EF14-4C15-BB33-BA3756D0D705}" type="sibTrans" cxnId="{47B37EED-66F3-434A-9D3D-66C53C631809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7C8E011C-CE43-4F3A-B3CA-4A3F945C3490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cyd-lynol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cynlluniau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b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chymorth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hollgyffredinol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C255C-D67C-4816-8068-5758DBE1BF78}" type="par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913B8866-95C4-4A53-B6B3-262BCA0B7E61}" type="sibTrans" cxnId="{BE3D841F-38EA-4C4E-A389-718273AA310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B07D694-E934-43F0-82DD-A5F258BA50C6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Dyheadau a chyflawniadau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672CF-82F4-4041-B7E7-7F5612D7A988}" type="par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A7BE2E12-DCDF-4634-938A-97BAA752ACA3}" type="sibTrans" cxnId="{E74246F4-A2D5-4CFD-8925-1001390F92F4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DBF3368E-1587-4F0B-A464-EECB38107478}">
      <dgm:prSet phldrT="[Text]" custT="1"/>
      <dgm:spPr>
        <a:solidFill>
          <a:srgbClr val="EF9526"/>
        </a:solidFill>
      </dgm:spPr>
      <dgm:t>
        <a:bodyPr/>
        <a:lstStyle/>
        <a:p>
          <a:pPr algn="l"/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 berson ganolog a chael ei arwain gan y person yn hytrach na’r gwasanaethau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5016C-B06E-4ADB-85F0-7894DB3790CA}" type="par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431100E-4DF1-4BEE-89DB-030C7BC2F7E2}" type="sibTrans" cxnId="{E84E62AB-C3AB-4454-AB53-6842D180BDEC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E6512CB1-DBB2-4314-AE67-E63845ABEDF5}" type="pres">
      <dgm:prSet presAssocID="{2D5614B2-B5E5-4A74-B7A9-F19300BD1D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F3F249-D88C-4185-8DDF-7933AA5DEB22}" type="pres">
      <dgm:prSet presAssocID="{FC2E4D42-3642-413C-99DC-1229FCE102C6}" presName="comp" presStyleCnt="0"/>
      <dgm:spPr/>
    </dgm:pt>
    <dgm:pt modelId="{D6281E6E-F506-46DC-B9D0-A5B7E3A0A083}" type="pres">
      <dgm:prSet presAssocID="{FC2E4D42-3642-413C-99DC-1229FCE102C6}" presName="box" presStyleLbl="node1" presStyleIdx="0" presStyleCnt="4"/>
      <dgm:spPr/>
      <dgm:t>
        <a:bodyPr/>
        <a:lstStyle/>
        <a:p>
          <a:endParaRPr lang="en-GB"/>
        </a:p>
      </dgm:t>
    </dgm:pt>
    <dgm:pt modelId="{90D8C727-8AF8-43D8-91FE-92A1EC852B0D}" type="pres">
      <dgm:prSet presAssocID="{FC2E4D42-3642-413C-99DC-1229FCE102C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5FB317F-9CA7-41CD-B297-DB64A99CDB74}" type="pres">
      <dgm:prSet presAssocID="{FC2E4D42-3642-413C-99DC-1229FCE102C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E176B-066B-4BF7-95D3-9FFDB20CBF6E}" type="pres">
      <dgm:prSet presAssocID="{0A32E64B-EF14-4C15-BB33-BA3756D0D705}" presName="spacer" presStyleCnt="0"/>
      <dgm:spPr/>
    </dgm:pt>
    <dgm:pt modelId="{48B2DE20-0B53-41C1-AE37-AE880A2FEAE5}" type="pres">
      <dgm:prSet presAssocID="{DBF3368E-1587-4F0B-A464-EECB38107478}" presName="comp" presStyleCnt="0"/>
      <dgm:spPr/>
    </dgm:pt>
    <dgm:pt modelId="{DA77B38C-494D-4A28-B0CF-3A683BED1BFB}" type="pres">
      <dgm:prSet presAssocID="{DBF3368E-1587-4F0B-A464-EECB38107478}" presName="box" presStyleLbl="node1" presStyleIdx="1" presStyleCnt="4"/>
      <dgm:spPr/>
      <dgm:t>
        <a:bodyPr/>
        <a:lstStyle/>
        <a:p>
          <a:endParaRPr lang="en-GB"/>
        </a:p>
      </dgm:t>
    </dgm:pt>
    <dgm:pt modelId="{F038713B-E33D-41E4-84C4-6705E5A87C47}" type="pres">
      <dgm:prSet presAssocID="{DBF3368E-1587-4F0B-A464-EECB3810747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9938CAC-AAFD-4DCF-98C7-1023B1EC9271}" type="pres">
      <dgm:prSet presAssocID="{DBF3368E-1587-4F0B-A464-EECB3810747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51F2EB-C2C6-40C2-975E-E60215CD055F}" type="pres">
      <dgm:prSet presAssocID="{C431100E-4DF1-4BEE-89DB-030C7BC2F7E2}" presName="spacer" presStyleCnt="0"/>
      <dgm:spPr/>
    </dgm:pt>
    <dgm:pt modelId="{FF2A91DC-BB78-4AD8-AA26-DFA65B570C46}" type="pres">
      <dgm:prSet presAssocID="{7C8E011C-CE43-4F3A-B3CA-4A3F945C3490}" presName="comp" presStyleCnt="0"/>
      <dgm:spPr/>
    </dgm:pt>
    <dgm:pt modelId="{DF542913-12AD-4C59-B27A-2F8581910644}" type="pres">
      <dgm:prSet presAssocID="{7C8E011C-CE43-4F3A-B3CA-4A3F945C3490}" presName="box" presStyleLbl="node1" presStyleIdx="2" presStyleCnt="4" custLinFactNeighborX="876" custLinFactNeighborY="-905"/>
      <dgm:spPr/>
      <dgm:t>
        <a:bodyPr/>
        <a:lstStyle/>
        <a:p>
          <a:endParaRPr lang="en-GB"/>
        </a:p>
      </dgm:t>
    </dgm:pt>
    <dgm:pt modelId="{50AE87CF-0120-4B38-9460-D5829C5CF38F}" type="pres">
      <dgm:prSet presAssocID="{7C8E011C-CE43-4F3A-B3CA-4A3F945C349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44AD606-049C-4036-9043-D593466BAF89}" type="pres">
      <dgm:prSet presAssocID="{7C8E011C-CE43-4F3A-B3CA-4A3F945C34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DDFCB-6C7C-4874-B87D-E36DF3EFD791}" type="pres">
      <dgm:prSet presAssocID="{913B8866-95C4-4A53-B6B3-262BCA0B7E61}" presName="spacer" presStyleCnt="0"/>
      <dgm:spPr/>
    </dgm:pt>
    <dgm:pt modelId="{9BC80829-C0C4-432D-A56B-2C55D8F5765F}" type="pres">
      <dgm:prSet presAssocID="{CB07D694-E934-43F0-82DD-A5F258BA50C6}" presName="comp" presStyleCnt="0"/>
      <dgm:spPr/>
    </dgm:pt>
    <dgm:pt modelId="{49FE3724-D1F7-4C87-8869-8282C7679E87}" type="pres">
      <dgm:prSet presAssocID="{CB07D694-E934-43F0-82DD-A5F258BA50C6}" presName="box" presStyleLbl="node1" presStyleIdx="3" presStyleCnt="4"/>
      <dgm:spPr/>
      <dgm:t>
        <a:bodyPr/>
        <a:lstStyle/>
        <a:p>
          <a:endParaRPr lang="en-GB"/>
        </a:p>
      </dgm:t>
    </dgm:pt>
    <dgm:pt modelId="{69019B49-7B0C-4AF5-B683-2C02B5216B6A}" type="pres">
      <dgm:prSet presAssocID="{CB07D694-E934-43F0-82DD-A5F258BA50C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A057C63-8B08-4E18-9C84-935E1B76CD30}" type="pres">
      <dgm:prSet presAssocID="{CB07D694-E934-43F0-82DD-A5F258BA50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92FEB9-7F8E-4AC5-842B-D0EFD281DAC9}" type="presOf" srcId="{2D5614B2-B5E5-4A74-B7A9-F19300BD1DCB}" destId="{E6512CB1-DBB2-4314-AE67-E63845ABEDF5}" srcOrd="0" destOrd="0" presId="urn:microsoft.com/office/officeart/2005/8/layout/vList4"/>
    <dgm:cxn modelId="{47B37EED-66F3-434A-9D3D-66C53C631809}" srcId="{2D5614B2-B5E5-4A74-B7A9-F19300BD1DCB}" destId="{FC2E4D42-3642-413C-99DC-1229FCE102C6}" srcOrd="0" destOrd="0" parTransId="{F5CF903B-3CA7-4D44-9519-F10BE4539F61}" sibTransId="{0A32E64B-EF14-4C15-BB33-BA3756D0D705}"/>
    <dgm:cxn modelId="{45D4CC76-6943-433B-83AD-CE0563E4C0BE}" type="presOf" srcId="{7C8E011C-CE43-4F3A-B3CA-4A3F945C3490}" destId="{644AD606-049C-4036-9043-D593466BAF89}" srcOrd="1" destOrd="0" presId="urn:microsoft.com/office/officeart/2005/8/layout/vList4"/>
    <dgm:cxn modelId="{3D12DA33-BCC9-4192-878A-911445DCA281}" type="presOf" srcId="{CB07D694-E934-43F0-82DD-A5F258BA50C6}" destId="{49FE3724-D1F7-4C87-8869-8282C7679E87}" srcOrd="0" destOrd="0" presId="urn:microsoft.com/office/officeart/2005/8/layout/vList4"/>
    <dgm:cxn modelId="{E84E62AB-C3AB-4454-AB53-6842D180BDEC}" srcId="{2D5614B2-B5E5-4A74-B7A9-F19300BD1DCB}" destId="{DBF3368E-1587-4F0B-A464-EECB38107478}" srcOrd="1" destOrd="0" parTransId="{8D15016C-B06E-4ADB-85F0-7894DB3790CA}" sibTransId="{C431100E-4DF1-4BEE-89DB-030C7BC2F7E2}"/>
    <dgm:cxn modelId="{E0FF53BD-2699-41C3-AC1B-B4AE8FFCF43A}" type="presOf" srcId="{FC2E4D42-3642-413C-99DC-1229FCE102C6}" destId="{45FB317F-9CA7-41CD-B297-DB64A99CDB74}" srcOrd="1" destOrd="0" presId="urn:microsoft.com/office/officeart/2005/8/layout/vList4"/>
    <dgm:cxn modelId="{E74246F4-A2D5-4CFD-8925-1001390F92F4}" srcId="{2D5614B2-B5E5-4A74-B7A9-F19300BD1DCB}" destId="{CB07D694-E934-43F0-82DD-A5F258BA50C6}" srcOrd="3" destOrd="0" parTransId="{F6B672CF-82F4-4041-B7E7-7F5612D7A988}" sibTransId="{A7BE2E12-DCDF-4634-938A-97BAA752ACA3}"/>
    <dgm:cxn modelId="{D634215B-C152-4E52-8167-4F6C8C01F011}" type="presOf" srcId="{DBF3368E-1587-4F0B-A464-EECB38107478}" destId="{F9938CAC-AAFD-4DCF-98C7-1023B1EC9271}" srcOrd="1" destOrd="0" presId="urn:microsoft.com/office/officeart/2005/8/layout/vList4"/>
    <dgm:cxn modelId="{14CDD35C-E6EF-498E-97F6-9FBA8EE52D21}" type="presOf" srcId="{CB07D694-E934-43F0-82DD-A5F258BA50C6}" destId="{DA057C63-8B08-4E18-9C84-935E1B76CD30}" srcOrd="1" destOrd="0" presId="urn:microsoft.com/office/officeart/2005/8/layout/vList4"/>
    <dgm:cxn modelId="{CEA0741B-F5D7-4AC4-A52B-174685EB6DDB}" type="presOf" srcId="{7C8E011C-CE43-4F3A-B3CA-4A3F945C3490}" destId="{DF542913-12AD-4C59-B27A-2F8581910644}" srcOrd="0" destOrd="0" presId="urn:microsoft.com/office/officeart/2005/8/layout/vList4"/>
    <dgm:cxn modelId="{E44AE5DB-1FBC-47C3-8F05-14C6751141BC}" type="presOf" srcId="{DBF3368E-1587-4F0B-A464-EECB38107478}" destId="{DA77B38C-494D-4A28-B0CF-3A683BED1BFB}" srcOrd="0" destOrd="0" presId="urn:microsoft.com/office/officeart/2005/8/layout/vList4"/>
    <dgm:cxn modelId="{BE3D841F-38EA-4C4E-A389-718273AA310C}" srcId="{2D5614B2-B5E5-4A74-B7A9-F19300BD1DCB}" destId="{7C8E011C-CE43-4F3A-B3CA-4A3F945C3490}" srcOrd="2" destOrd="0" parTransId="{3AFC255C-D67C-4816-8068-5758DBE1BF78}" sibTransId="{913B8866-95C4-4A53-B6B3-262BCA0B7E61}"/>
    <dgm:cxn modelId="{D3B28CB2-41B1-4B12-9092-08155C99AAFD}" type="presOf" srcId="{FC2E4D42-3642-413C-99DC-1229FCE102C6}" destId="{D6281E6E-F506-46DC-B9D0-A5B7E3A0A083}" srcOrd="0" destOrd="0" presId="urn:microsoft.com/office/officeart/2005/8/layout/vList4"/>
    <dgm:cxn modelId="{78F587FA-91B2-4523-832A-7A5F7C5EEDBA}" type="presParOf" srcId="{E6512CB1-DBB2-4314-AE67-E63845ABEDF5}" destId="{12F3F249-D88C-4185-8DDF-7933AA5DEB22}" srcOrd="0" destOrd="0" presId="urn:microsoft.com/office/officeart/2005/8/layout/vList4"/>
    <dgm:cxn modelId="{A78259F5-9CA4-4A82-B3BF-BC6722CC33EA}" type="presParOf" srcId="{12F3F249-D88C-4185-8DDF-7933AA5DEB22}" destId="{D6281E6E-F506-46DC-B9D0-A5B7E3A0A083}" srcOrd="0" destOrd="0" presId="urn:microsoft.com/office/officeart/2005/8/layout/vList4"/>
    <dgm:cxn modelId="{58E22135-051D-4202-963D-C884C2935577}" type="presParOf" srcId="{12F3F249-D88C-4185-8DDF-7933AA5DEB22}" destId="{90D8C727-8AF8-43D8-91FE-92A1EC852B0D}" srcOrd="1" destOrd="0" presId="urn:microsoft.com/office/officeart/2005/8/layout/vList4"/>
    <dgm:cxn modelId="{DF8CDB15-3793-46A8-ADB8-CA8DEF04FE47}" type="presParOf" srcId="{12F3F249-D88C-4185-8DDF-7933AA5DEB22}" destId="{45FB317F-9CA7-41CD-B297-DB64A99CDB74}" srcOrd="2" destOrd="0" presId="urn:microsoft.com/office/officeart/2005/8/layout/vList4"/>
    <dgm:cxn modelId="{64E4C267-B4FA-470F-A6DD-52383F667BAD}" type="presParOf" srcId="{E6512CB1-DBB2-4314-AE67-E63845ABEDF5}" destId="{203E176B-066B-4BF7-95D3-9FFDB20CBF6E}" srcOrd="1" destOrd="0" presId="urn:microsoft.com/office/officeart/2005/8/layout/vList4"/>
    <dgm:cxn modelId="{3F5D0711-6D3F-471D-AEFA-8AF75A74DF86}" type="presParOf" srcId="{E6512CB1-DBB2-4314-AE67-E63845ABEDF5}" destId="{48B2DE20-0B53-41C1-AE37-AE880A2FEAE5}" srcOrd="2" destOrd="0" presId="urn:microsoft.com/office/officeart/2005/8/layout/vList4"/>
    <dgm:cxn modelId="{EA006798-8A5F-4B6A-9023-AD0E1679A5F5}" type="presParOf" srcId="{48B2DE20-0B53-41C1-AE37-AE880A2FEAE5}" destId="{DA77B38C-494D-4A28-B0CF-3A683BED1BFB}" srcOrd="0" destOrd="0" presId="urn:microsoft.com/office/officeart/2005/8/layout/vList4"/>
    <dgm:cxn modelId="{BDADF13C-020D-4067-BB4D-B76F5C3E7E94}" type="presParOf" srcId="{48B2DE20-0B53-41C1-AE37-AE880A2FEAE5}" destId="{F038713B-E33D-41E4-84C4-6705E5A87C47}" srcOrd="1" destOrd="0" presId="urn:microsoft.com/office/officeart/2005/8/layout/vList4"/>
    <dgm:cxn modelId="{54DF3401-83E0-4DC7-9AE2-53B33F19670B}" type="presParOf" srcId="{48B2DE20-0B53-41C1-AE37-AE880A2FEAE5}" destId="{F9938CAC-AAFD-4DCF-98C7-1023B1EC9271}" srcOrd="2" destOrd="0" presId="urn:microsoft.com/office/officeart/2005/8/layout/vList4"/>
    <dgm:cxn modelId="{30289C55-A66B-4340-B10F-A7BA5EF84495}" type="presParOf" srcId="{E6512CB1-DBB2-4314-AE67-E63845ABEDF5}" destId="{9551F2EB-C2C6-40C2-975E-E60215CD055F}" srcOrd="3" destOrd="0" presId="urn:microsoft.com/office/officeart/2005/8/layout/vList4"/>
    <dgm:cxn modelId="{472217D4-E02B-44E5-8CC8-AD67C134105E}" type="presParOf" srcId="{E6512CB1-DBB2-4314-AE67-E63845ABEDF5}" destId="{FF2A91DC-BB78-4AD8-AA26-DFA65B570C46}" srcOrd="4" destOrd="0" presId="urn:microsoft.com/office/officeart/2005/8/layout/vList4"/>
    <dgm:cxn modelId="{DFC0BF53-915F-4B6F-B241-C43D3AB7103A}" type="presParOf" srcId="{FF2A91DC-BB78-4AD8-AA26-DFA65B570C46}" destId="{DF542913-12AD-4C59-B27A-2F8581910644}" srcOrd="0" destOrd="0" presId="urn:microsoft.com/office/officeart/2005/8/layout/vList4"/>
    <dgm:cxn modelId="{6449A874-8701-4D28-A9A4-DE349930816B}" type="presParOf" srcId="{FF2A91DC-BB78-4AD8-AA26-DFA65B570C46}" destId="{50AE87CF-0120-4B38-9460-D5829C5CF38F}" srcOrd="1" destOrd="0" presId="urn:microsoft.com/office/officeart/2005/8/layout/vList4"/>
    <dgm:cxn modelId="{2E746972-A979-422B-BAC3-EA34F2762294}" type="presParOf" srcId="{FF2A91DC-BB78-4AD8-AA26-DFA65B570C46}" destId="{644AD606-049C-4036-9043-D593466BAF89}" srcOrd="2" destOrd="0" presId="urn:microsoft.com/office/officeart/2005/8/layout/vList4"/>
    <dgm:cxn modelId="{4567A22B-18D8-481E-AD16-223C7F92D608}" type="presParOf" srcId="{E6512CB1-DBB2-4314-AE67-E63845ABEDF5}" destId="{E09DDFCB-6C7C-4874-B87D-E36DF3EFD791}" srcOrd="5" destOrd="0" presId="urn:microsoft.com/office/officeart/2005/8/layout/vList4"/>
    <dgm:cxn modelId="{9D5E809A-644C-4446-9BF2-3267A6E92738}" type="presParOf" srcId="{E6512CB1-DBB2-4314-AE67-E63845ABEDF5}" destId="{9BC80829-C0C4-432D-A56B-2C55D8F5765F}" srcOrd="6" destOrd="0" presId="urn:microsoft.com/office/officeart/2005/8/layout/vList4"/>
    <dgm:cxn modelId="{50C33F19-A123-4E30-9BD0-46CEC0E2326E}" type="presParOf" srcId="{9BC80829-C0C4-432D-A56B-2C55D8F5765F}" destId="{49FE3724-D1F7-4C87-8869-8282C7679E87}" srcOrd="0" destOrd="0" presId="urn:microsoft.com/office/officeart/2005/8/layout/vList4"/>
    <dgm:cxn modelId="{B9F9E2F8-5675-4AC4-B81C-8A996D12D260}" type="presParOf" srcId="{9BC80829-C0C4-432D-A56B-2C55D8F5765F}" destId="{69019B49-7B0C-4AF5-B683-2C02B5216B6A}" srcOrd="1" destOrd="0" presId="urn:microsoft.com/office/officeart/2005/8/layout/vList4"/>
    <dgm:cxn modelId="{9DADE840-62AD-4215-9501-FF4709DEB8FD}" type="presParOf" srcId="{9BC80829-C0C4-432D-A56B-2C55D8F5765F}" destId="{DA057C63-8B08-4E18-9C84-935E1B76CD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6E7A2F-7EF0-4D1F-B43E-2C0FB97726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69627A-3673-4731-B5AE-97E108198AAE}">
      <dgm:prSet phldrT="[Text]" custT="1"/>
      <dgm:spPr>
        <a:solidFill>
          <a:srgbClr val="EF9526"/>
        </a:solidFill>
      </dgm:spPr>
      <dgm:t>
        <a:bodyPr/>
        <a:lstStyle/>
        <a:p>
          <a:r>
            <a:rPr lang="cy-GB" sz="2000" noProof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bydd y plant, teuluoedd a gofalwyr yn cael eu trin â didwylledd a gonestrwydd a’u bod yn deall y penderfyniadau sy’n cael eu gwneud</a:t>
          </a:r>
          <a:endParaRPr lang="cy-GB" sz="2000" noProof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ED9B4-DA95-4984-A018-A63A47384316}" type="parTrans" cxnId="{2AAD209D-A86C-4320-A928-8CC2970E429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278DD91-F195-4198-9011-1F6FDBE474A8}" type="sibTrans" cxnId="{2AAD209D-A86C-4320-A928-8CC2970E429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65F4FB9-8A07-4D04-BCDC-644CE0AB5367}">
      <dgm:prSet phldrT="[Text]" custT="1"/>
      <dgm:spPr>
        <a:solidFill>
          <a:srgbClr val="34B555"/>
        </a:solidFill>
      </dgm:spPr>
      <dgm:t>
        <a:bodyPr/>
        <a:lstStyle/>
        <a:p>
          <a:r>
            <a:rPr lang="cy-GB" sz="2000" noProof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Darparu eglurder am gyfrifoldebau a gweithredoedd penodol rhwng rhieni’r plentyn, y gofalwyr a’r awdurdod lleol fel rhiant corfforaethol</a:t>
          </a:r>
          <a:endParaRPr lang="cy-GB" sz="2000" noProof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47EB0-678B-4ED5-8DA3-0DCBA9B4D450}" type="parTrans" cxnId="{551FDA0B-061F-4A56-8104-815E78194B3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277E27D-E408-4D5D-8870-F02288A1F37C}" type="sibTrans" cxnId="{551FDA0B-061F-4A56-8104-815E78194B3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77A66FA-2B48-47D1-B407-9DF817E0A08F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bydd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gweithredu’n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arwain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well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canlyniadau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C30E4-7A44-44F5-AA54-89497071B0C1}" type="parTrans" cxnId="{5E5E2659-8203-4E03-A4E5-7119F1C398A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FE90E5-4329-4B48-A776-C5584D12AC03}" type="sibTrans" cxnId="{5E5E2659-8203-4E03-A4E5-7119F1C398A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533E89-5B05-45C1-AC6A-9F064FE81676}">
      <dgm:prSet custT="1"/>
      <dgm:spPr>
        <a:solidFill>
          <a:srgbClr val="85C441"/>
        </a:solidFill>
      </dgm:spPr>
      <dgm:t>
        <a:bodyPr/>
        <a:lstStyle/>
        <a:p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Arddangos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atebolrwydd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modd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mae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awdurdodau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gweithredu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swyddogaethau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endParaRPr lang="en-GB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B86C0-2DA0-4505-A106-C79EDC84C519}" type="parTrans" cxnId="{ECDF5F7D-468F-4C32-BA4E-7FA5C9BCAC3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E655BD1-23FB-471E-8027-8BC92F27D89A}" type="sibTrans" cxnId="{ECDF5F7D-468F-4C32-BA4E-7FA5C9BCAC3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0C9B84E-9797-4D5D-A1B7-6D3EC0EF6450}" type="pres">
      <dgm:prSet presAssocID="{8A6E7A2F-7EF0-4D1F-B43E-2C0FB97726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CA8BBB-74A8-4E5C-AA24-B05E4451AB9F}" type="pres">
      <dgm:prSet presAssocID="{F269627A-3673-4731-B5AE-97E108198AAE}" presName="parentText" presStyleLbl="node1" presStyleIdx="0" presStyleCnt="4" custLinFactNeighborY="-85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56812-5B8C-446A-A432-BB8D063FD2A2}" type="pres">
      <dgm:prSet presAssocID="{8278DD91-F195-4198-9011-1F6FDBE474A8}" presName="spacer" presStyleCnt="0"/>
      <dgm:spPr/>
    </dgm:pt>
    <dgm:pt modelId="{F4CEA508-B8DA-4F32-A8E7-D7DCDAB34677}" type="pres">
      <dgm:prSet presAssocID="{465F4FB9-8A07-4D04-BCDC-644CE0AB53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958FE-6D42-4EEB-B048-0936A5CF4B60}" type="pres">
      <dgm:prSet presAssocID="{D277E27D-E408-4D5D-8870-F02288A1F37C}" presName="spacer" presStyleCnt="0"/>
      <dgm:spPr/>
    </dgm:pt>
    <dgm:pt modelId="{29D9C099-3B5B-422C-B467-2CA25D25E4CD}" type="pres">
      <dgm:prSet presAssocID="{677A66FA-2B48-47D1-B407-9DF817E0A08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6E8F3-576C-4F1E-B9A5-F4226D49E493}" type="pres">
      <dgm:prSet presAssocID="{79FE90E5-4329-4B48-A776-C5584D12AC03}" presName="spacer" presStyleCnt="0"/>
      <dgm:spPr/>
    </dgm:pt>
    <dgm:pt modelId="{1DE6DE33-7352-4140-9DF5-874477B9B341}" type="pres">
      <dgm:prSet presAssocID="{3E533E89-5B05-45C1-AC6A-9F064FE816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AD209D-A86C-4320-A928-8CC2970E429F}" srcId="{8A6E7A2F-7EF0-4D1F-B43E-2C0FB9772641}" destId="{F269627A-3673-4731-B5AE-97E108198AAE}" srcOrd="0" destOrd="0" parTransId="{63BED9B4-DA95-4984-A018-A63A47384316}" sibTransId="{8278DD91-F195-4198-9011-1F6FDBE474A8}"/>
    <dgm:cxn modelId="{D2D123AF-2602-4BA9-84D4-3DDEEDD896DA}" type="presOf" srcId="{677A66FA-2B48-47D1-B407-9DF817E0A08F}" destId="{29D9C099-3B5B-422C-B467-2CA25D25E4CD}" srcOrd="0" destOrd="0" presId="urn:microsoft.com/office/officeart/2005/8/layout/vList2"/>
    <dgm:cxn modelId="{551FDA0B-061F-4A56-8104-815E78194B3E}" srcId="{8A6E7A2F-7EF0-4D1F-B43E-2C0FB9772641}" destId="{465F4FB9-8A07-4D04-BCDC-644CE0AB5367}" srcOrd="1" destOrd="0" parTransId="{D7747EB0-678B-4ED5-8DA3-0DCBA9B4D450}" sibTransId="{D277E27D-E408-4D5D-8870-F02288A1F37C}"/>
    <dgm:cxn modelId="{5E5E2659-8203-4E03-A4E5-7119F1C398A4}" srcId="{8A6E7A2F-7EF0-4D1F-B43E-2C0FB9772641}" destId="{677A66FA-2B48-47D1-B407-9DF817E0A08F}" srcOrd="2" destOrd="0" parTransId="{119C30E4-7A44-44F5-AA54-89497071B0C1}" sibTransId="{79FE90E5-4329-4B48-A776-C5584D12AC03}"/>
    <dgm:cxn modelId="{8A272B20-4854-4D8F-9417-7BABF46F579A}" type="presOf" srcId="{8A6E7A2F-7EF0-4D1F-B43E-2C0FB9772641}" destId="{B0C9B84E-9797-4D5D-A1B7-6D3EC0EF6450}" srcOrd="0" destOrd="0" presId="urn:microsoft.com/office/officeart/2005/8/layout/vList2"/>
    <dgm:cxn modelId="{27F9AB2D-84A0-449E-BA38-DA1CB74DC519}" type="presOf" srcId="{F269627A-3673-4731-B5AE-97E108198AAE}" destId="{82CA8BBB-74A8-4E5C-AA24-B05E4451AB9F}" srcOrd="0" destOrd="0" presId="urn:microsoft.com/office/officeart/2005/8/layout/vList2"/>
    <dgm:cxn modelId="{85D11E1D-FFD1-459E-AF52-377408E105FE}" type="presOf" srcId="{3E533E89-5B05-45C1-AC6A-9F064FE81676}" destId="{1DE6DE33-7352-4140-9DF5-874477B9B341}" srcOrd="0" destOrd="0" presId="urn:microsoft.com/office/officeart/2005/8/layout/vList2"/>
    <dgm:cxn modelId="{F6C0FC74-72BF-4B1F-90E0-B93C44EDBA66}" type="presOf" srcId="{465F4FB9-8A07-4D04-BCDC-644CE0AB5367}" destId="{F4CEA508-B8DA-4F32-A8E7-D7DCDAB34677}" srcOrd="0" destOrd="0" presId="urn:microsoft.com/office/officeart/2005/8/layout/vList2"/>
    <dgm:cxn modelId="{ECDF5F7D-468F-4C32-BA4E-7FA5C9BCAC36}" srcId="{8A6E7A2F-7EF0-4D1F-B43E-2C0FB9772641}" destId="{3E533E89-5B05-45C1-AC6A-9F064FE81676}" srcOrd="3" destOrd="0" parTransId="{CBFB86C0-2DA0-4505-A106-C79EDC84C519}" sibTransId="{EE655BD1-23FB-471E-8027-8BC92F27D89A}"/>
    <dgm:cxn modelId="{F95A2931-23A3-4657-9644-693FB6E43886}" type="presParOf" srcId="{B0C9B84E-9797-4D5D-A1B7-6D3EC0EF6450}" destId="{82CA8BBB-74A8-4E5C-AA24-B05E4451AB9F}" srcOrd="0" destOrd="0" presId="urn:microsoft.com/office/officeart/2005/8/layout/vList2"/>
    <dgm:cxn modelId="{BB1E53BF-63AF-4933-BE28-FA8FA90E36B1}" type="presParOf" srcId="{B0C9B84E-9797-4D5D-A1B7-6D3EC0EF6450}" destId="{25756812-5B8C-446A-A432-BB8D063FD2A2}" srcOrd="1" destOrd="0" presId="urn:microsoft.com/office/officeart/2005/8/layout/vList2"/>
    <dgm:cxn modelId="{119CBFC3-9A81-485C-87E4-CFBF25ECE31D}" type="presParOf" srcId="{B0C9B84E-9797-4D5D-A1B7-6D3EC0EF6450}" destId="{F4CEA508-B8DA-4F32-A8E7-D7DCDAB34677}" srcOrd="2" destOrd="0" presId="urn:microsoft.com/office/officeart/2005/8/layout/vList2"/>
    <dgm:cxn modelId="{392F98C2-CAC0-4D6C-A749-CCF014973B11}" type="presParOf" srcId="{B0C9B84E-9797-4D5D-A1B7-6D3EC0EF6450}" destId="{0F4958FE-6D42-4EEB-B048-0936A5CF4B60}" srcOrd="3" destOrd="0" presId="urn:microsoft.com/office/officeart/2005/8/layout/vList2"/>
    <dgm:cxn modelId="{3D17309C-040E-4970-8B94-4C819D2659B6}" type="presParOf" srcId="{B0C9B84E-9797-4D5D-A1B7-6D3EC0EF6450}" destId="{29D9C099-3B5B-422C-B467-2CA25D25E4CD}" srcOrd="4" destOrd="0" presId="urn:microsoft.com/office/officeart/2005/8/layout/vList2"/>
    <dgm:cxn modelId="{48CE6263-5FD7-4945-8308-647BD822CC57}" type="presParOf" srcId="{B0C9B84E-9797-4D5D-A1B7-6D3EC0EF6450}" destId="{3916E8F3-576C-4F1E-B9A5-F4226D49E493}" srcOrd="5" destOrd="0" presId="urn:microsoft.com/office/officeart/2005/8/layout/vList2"/>
    <dgm:cxn modelId="{BDAE5E12-4277-47D4-97A4-E176A438B0A6}" type="presParOf" srcId="{B0C9B84E-9797-4D5D-A1B7-6D3EC0EF6450}" destId="{1DE6DE33-7352-4140-9DF5-874477B9B3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E5C016-1CD2-4169-A30B-E1DBD07982A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7B70C9D2-D57C-41B4-AE7D-00D5A43DEE27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diweddar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chyfoes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adeiladu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unrhyw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chynllun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blaenorol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bodoli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BE456-1541-4018-B914-BBA51197ED7D}" type="parTrans" cxnId="{4E1D5FC1-1322-458A-9994-5B72C418734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11FFC25-80B1-4026-BB49-D1AFE242EA2A}" type="sibTrans" cxnId="{4E1D5FC1-1322-458A-9994-5B72C418734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C517351-DFF3-4D32-88B3-2F80F59FD5E4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Cwblhau’r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chymorth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fewn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amserlen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angenrheidiol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6D072-555C-49B6-ADA3-5544486061C3}" type="parTrans" cxnId="{3FD54284-F8AB-410B-ACD9-0CFC784448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F4F9B69-CD33-40A2-A69A-BAA017D6FC69}" type="sibTrans" cxnId="{3FD54284-F8AB-410B-ACD9-0CFC784448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E6BB2C0-3863-47E4-A662-C4B5F2364340}">
      <dgm:prSet custT="1"/>
      <dgm:spPr>
        <a:solidFill>
          <a:srgbClr val="EF9526"/>
        </a:solidFill>
      </dgm:spPr>
      <dgm:t>
        <a:bodyPr/>
        <a:lstStyle/>
        <a:p>
          <a:r>
            <a:rPr lang="cy-GB" sz="20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 plentyn a’r teulu’n cymryd rhan fel partneriaid cyfartal</a:t>
          </a:r>
          <a:endParaRPr lang="cy-GB" sz="20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0C087-3F19-4D15-ACF1-0AEE7197B3D5}" type="parTrans" cxnId="{D0578B00-40B2-4DDF-A2E7-4C845B30EAB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9F07521-CDE8-4BDB-A378-2B651C549DC5}" type="sibTrans" cxnId="{D0578B00-40B2-4DDF-A2E7-4C845B30EAB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41F1BFF-09B5-4C51-9C3A-005033FA7FC2}">
      <dgm:prSet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Ymgynghori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chydlynu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ymwneud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pob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asiantaeth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unigolyn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arwyddocaol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1C1B6-E4D1-402A-BFF3-7FDDC6DABE58}" type="parTrans" cxnId="{A39D8DA4-4CED-4D94-9C56-4055E5CFE8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D3F058E-2B35-4511-A73E-2E5A0DA69F80}" type="sibTrans" cxnId="{A39D8DA4-4CED-4D94-9C56-4055E5CFE8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73AFC11-3AD4-4E1F-B635-7308694572D8}">
      <dgm:prSet custT="1"/>
      <dgm:spPr>
        <a:solidFill>
          <a:srgbClr val="EF9526"/>
        </a:solidFill>
      </dgm:spPr>
      <dgm:t>
        <a:bodyPr/>
        <a:lstStyle/>
        <a:p>
          <a:r>
            <a:rPr lang="cy-GB" sz="2000" noProof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Cyd-benderfyniad ar ymyriad i sichrau’r canlyniadau gorau posibl i’r plentyn</a:t>
          </a:r>
          <a:endParaRPr lang="cy-GB" sz="2000" noProof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0D2A6-9656-4489-BE78-3D66A145C2F9}" type="parTrans" cxnId="{26A52960-492F-48B3-BB61-B9A5FA40BF0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68E6EEC-3566-4E48-B2EB-9EEDDCC12033}" type="sibTrans" cxnId="{26A52960-492F-48B3-BB61-B9A5FA40BF0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FC7D894-45DA-49DB-9A36-A47B15C922DD}" type="pres">
      <dgm:prSet presAssocID="{83E5C016-1CD2-4169-A30B-E1DBD07982A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C665E38-26A9-4DB8-B11B-DAD6494F819A}" type="pres">
      <dgm:prSet presAssocID="{83E5C016-1CD2-4169-A30B-E1DBD07982A1}" presName="Name1" presStyleCnt="0"/>
      <dgm:spPr/>
    </dgm:pt>
    <dgm:pt modelId="{D4AA8F86-C348-4A6D-8227-0CD9718DE891}" type="pres">
      <dgm:prSet presAssocID="{83E5C016-1CD2-4169-A30B-E1DBD07982A1}" presName="cycle" presStyleCnt="0"/>
      <dgm:spPr/>
    </dgm:pt>
    <dgm:pt modelId="{7CD94603-FBD3-4135-93A2-3A84CD40CEFA}" type="pres">
      <dgm:prSet presAssocID="{83E5C016-1CD2-4169-A30B-E1DBD07982A1}" presName="srcNode" presStyleLbl="node1" presStyleIdx="0" presStyleCnt="5"/>
      <dgm:spPr/>
    </dgm:pt>
    <dgm:pt modelId="{6F2841BC-84B8-46A0-914A-8EC6892BDF8D}" type="pres">
      <dgm:prSet presAssocID="{83E5C016-1CD2-4169-A30B-E1DBD07982A1}" presName="conn" presStyleLbl="parChTrans1D2" presStyleIdx="0" presStyleCnt="1"/>
      <dgm:spPr/>
      <dgm:t>
        <a:bodyPr/>
        <a:lstStyle/>
        <a:p>
          <a:endParaRPr lang="en-GB"/>
        </a:p>
      </dgm:t>
    </dgm:pt>
    <dgm:pt modelId="{8DB2E021-2230-47C4-A86C-FB693E5E383F}" type="pres">
      <dgm:prSet presAssocID="{83E5C016-1CD2-4169-A30B-E1DBD07982A1}" presName="extraNode" presStyleLbl="node1" presStyleIdx="0" presStyleCnt="5"/>
      <dgm:spPr/>
    </dgm:pt>
    <dgm:pt modelId="{3B2BE46C-0AF1-45B0-A1B6-272EBCE87EA5}" type="pres">
      <dgm:prSet presAssocID="{83E5C016-1CD2-4169-A30B-E1DBD07982A1}" presName="dstNode" presStyleLbl="node1" presStyleIdx="0" presStyleCnt="5"/>
      <dgm:spPr/>
    </dgm:pt>
    <dgm:pt modelId="{9DA8C8C9-5EF9-4A47-A201-3145CAB37379}" type="pres">
      <dgm:prSet presAssocID="{7B70C9D2-D57C-41B4-AE7D-00D5A43DEE2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A2BB9E-18C8-4E35-B07B-693E6FEC15D6}" type="pres">
      <dgm:prSet presAssocID="{7B70C9D2-D57C-41B4-AE7D-00D5A43DEE27}" presName="accent_1" presStyleCnt="0"/>
      <dgm:spPr/>
    </dgm:pt>
    <dgm:pt modelId="{32E2E0B1-D01F-4AA1-984A-184E045D9ABD}" type="pres">
      <dgm:prSet presAssocID="{7B70C9D2-D57C-41B4-AE7D-00D5A43DEE27}" presName="accentRepeatNode" presStyleLbl="solidFgAcc1" presStyleIdx="0" presStyleCnt="5"/>
      <dgm:spPr/>
    </dgm:pt>
    <dgm:pt modelId="{99171E36-96E6-4B46-8BD8-9815294CB51A}" type="pres">
      <dgm:prSet presAssocID="{0E6BB2C0-3863-47E4-A662-C4B5F236434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F5A824-8A43-4A95-A854-2FC63101268D}" type="pres">
      <dgm:prSet presAssocID="{0E6BB2C0-3863-47E4-A662-C4B5F2364340}" presName="accent_2" presStyleCnt="0"/>
      <dgm:spPr/>
    </dgm:pt>
    <dgm:pt modelId="{083CDC08-013C-4CF6-A80B-B525F544C2D8}" type="pres">
      <dgm:prSet presAssocID="{0E6BB2C0-3863-47E4-A662-C4B5F2364340}" presName="accentRepeatNode" presStyleLbl="solidFgAcc1" presStyleIdx="1" presStyleCnt="5"/>
      <dgm:spPr/>
    </dgm:pt>
    <dgm:pt modelId="{4ED72CCA-CDC5-40AB-A8E6-C124132AB4D3}" type="pres">
      <dgm:prSet presAssocID="{941F1BFF-09B5-4C51-9C3A-005033FA7FC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A10D3-9BED-4445-94A4-985D113613A6}" type="pres">
      <dgm:prSet presAssocID="{941F1BFF-09B5-4C51-9C3A-005033FA7FC2}" presName="accent_3" presStyleCnt="0"/>
      <dgm:spPr/>
    </dgm:pt>
    <dgm:pt modelId="{37ED9C0B-CE01-49EF-887A-0A3FF847A33E}" type="pres">
      <dgm:prSet presAssocID="{941F1BFF-09B5-4C51-9C3A-005033FA7FC2}" presName="accentRepeatNode" presStyleLbl="solidFgAcc1" presStyleIdx="2" presStyleCnt="5"/>
      <dgm:spPr/>
    </dgm:pt>
    <dgm:pt modelId="{2CD6BD4A-C509-445D-B9BB-E08D23BF0EEC}" type="pres">
      <dgm:prSet presAssocID="{173AFC11-3AD4-4E1F-B635-7308694572D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9D3FFC-0BE0-4913-931A-4E05EA34D48D}" type="pres">
      <dgm:prSet presAssocID="{173AFC11-3AD4-4E1F-B635-7308694572D8}" presName="accent_4" presStyleCnt="0"/>
      <dgm:spPr/>
    </dgm:pt>
    <dgm:pt modelId="{4593FBBD-E553-45B0-9D91-66457D25F769}" type="pres">
      <dgm:prSet presAssocID="{173AFC11-3AD4-4E1F-B635-7308694572D8}" presName="accentRepeatNode" presStyleLbl="solidFgAcc1" presStyleIdx="3" presStyleCnt="5"/>
      <dgm:spPr/>
    </dgm:pt>
    <dgm:pt modelId="{F9DD42A4-2550-4BBE-8725-B4FF28FF51B2}" type="pres">
      <dgm:prSet presAssocID="{9C517351-DFF3-4D32-88B3-2F80F59FD5E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54088F-F55A-491E-A9B3-CEC73F3D4B14}" type="pres">
      <dgm:prSet presAssocID="{9C517351-DFF3-4D32-88B3-2F80F59FD5E4}" presName="accent_5" presStyleCnt="0"/>
      <dgm:spPr/>
    </dgm:pt>
    <dgm:pt modelId="{6817195F-3966-461F-9E63-B26E516E4EB1}" type="pres">
      <dgm:prSet presAssocID="{9C517351-DFF3-4D32-88B3-2F80F59FD5E4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3FD54284-F8AB-410B-ACD9-0CFC78444843}" srcId="{83E5C016-1CD2-4169-A30B-E1DBD07982A1}" destId="{9C517351-DFF3-4D32-88B3-2F80F59FD5E4}" srcOrd="4" destOrd="0" parTransId="{43D6D072-555C-49B6-ADA3-5544486061C3}" sibTransId="{EF4F9B69-CD33-40A2-A69A-BAA017D6FC69}"/>
    <dgm:cxn modelId="{4E1D5FC1-1322-458A-9994-5B72C418734D}" srcId="{83E5C016-1CD2-4169-A30B-E1DBD07982A1}" destId="{7B70C9D2-D57C-41B4-AE7D-00D5A43DEE27}" srcOrd="0" destOrd="0" parTransId="{A02BE456-1541-4018-B914-BBA51197ED7D}" sibTransId="{C11FFC25-80B1-4026-BB49-D1AFE242EA2A}"/>
    <dgm:cxn modelId="{59B4C108-D86E-41CA-AA06-0532DC8C0EEC}" type="presOf" srcId="{9C517351-DFF3-4D32-88B3-2F80F59FD5E4}" destId="{F9DD42A4-2550-4BBE-8725-B4FF28FF51B2}" srcOrd="0" destOrd="0" presId="urn:microsoft.com/office/officeart/2008/layout/VerticalCurvedList"/>
    <dgm:cxn modelId="{85F93C7A-B97E-461D-8351-00B3FB2C395C}" type="presOf" srcId="{0E6BB2C0-3863-47E4-A662-C4B5F2364340}" destId="{99171E36-96E6-4B46-8BD8-9815294CB51A}" srcOrd="0" destOrd="0" presId="urn:microsoft.com/office/officeart/2008/layout/VerticalCurvedList"/>
    <dgm:cxn modelId="{A39D8DA4-4CED-4D94-9C56-4055E5CFE80D}" srcId="{83E5C016-1CD2-4169-A30B-E1DBD07982A1}" destId="{941F1BFF-09B5-4C51-9C3A-005033FA7FC2}" srcOrd="2" destOrd="0" parTransId="{9E31C1B6-E4D1-402A-BFF3-7FDDC6DABE58}" sibTransId="{0D3F058E-2B35-4511-A73E-2E5A0DA69F80}"/>
    <dgm:cxn modelId="{26A52960-492F-48B3-BB61-B9A5FA40BF09}" srcId="{83E5C016-1CD2-4169-A30B-E1DBD07982A1}" destId="{173AFC11-3AD4-4E1F-B635-7308694572D8}" srcOrd="3" destOrd="0" parTransId="{4AE0D2A6-9656-4489-BE78-3D66A145C2F9}" sibTransId="{B68E6EEC-3566-4E48-B2EB-9EEDDCC12033}"/>
    <dgm:cxn modelId="{DA26072B-32D4-4965-BEAD-540075CCCAAD}" type="presOf" srcId="{C11FFC25-80B1-4026-BB49-D1AFE242EA2A}" destId="{6F2841BC-84B8-46A0-914A-8EC6892BDF8D}" srcOrd="0" destOrd="0" presId="urn:microsoft.com/office/officeart/2008/layout/VerticalCurvedList"/>
    <dgm:cxn modelId="{D2611952-6B3D-48A4-B559-557CAAD307E9}" type="presOf" srcId="{173AFC11-3AD4-4E1F-B635-7308694572D8}" destId="{2CD6BD4A-C509-445D-B9BB-E08D23BF0EEC}" srcOrd="0" destOrd="0" presId="urn:microsoft.com/office/officeart/2008/layout/VerticalCurvedList"/>
    <dgm:cxn modelId="{8B5865B6-85C4-4CB8-A11E-431066E78F16}" type="presOf" srcId="{941F1BFF-09B5-4C51-9C3A-005033FA7FC2}" destId="{4ED72CCA-CDC5-40AB-A8E6-C124132AB4D3}" srcOrd="0" destOrd="0" presId="urn:microsoft.com/office/officeart/2008/layout/VerticalCurvedList"/>
    <dgm:cxn modelId="{D0578B00-40B2-4DDF-A2E7-4C845B30EAB4}" srcId="{83E5C016-1CD2-4169-A30B-E1DBD07982A1}" destId="{0E6BB2C0-3863-47E4-A662-C4B5F2364340}" srcOrd="1" destOrd="0" parTransId="{DC70C087-3F19-4D15-ACF1-0AEE7197B3D5}" sibTransId="{29F07521-CDE8-4BDB-A378-2B651C549DC5}"/>
    <dgm:cxn modelId="{97F3D76A-214F-4E72-A89B-A341858BCCA6}" type="presOf" srcId="{7B70C9D2-D57C-41B4-AE7D-00D5A43DEE27}" destId="{9DA8C8C9-5EF9-4A47-A201-3145CAB37379}" srcOrd="0" destOrd="0" presId="urn:microsoft.com/office/officeart/2008/layout/VerticalCurvedList"/>
    <dgm:cxn modelId="{894CED68-EACB-499A-A732-4049EC2631AF}" type="presOf" srcId="{83E5C016-1CD2-4169-A30B-E1DBD07982A1}" destId="{FFC7D894-45DA-49DB-9A36-A47B15C922DD}" srcOrd="0" destOrd="0" presId="urn:microsoft.com/office/officeart/2008/layout/VerticalCurvedList"/>
    <dgm:cxn modelId="{9BEAF181-D1DA-47A7-9F67-355C2261D92E}" type="presParOf" srcId="{FFC7D894-45DA-49DB-9A36-A47B15C922DD}" destId="{4C665E38-26A9-4DB8-B11B-DAD6494F819A}" srcOrd="0" destOrd="0" presId="urn:microsoft.com/office/officeart/2008/layout/VerticalCurvedList"/>
    <dgm:cxn modelId="{DF7BA881-7BA9-45DA-A197-254C6FED1E73}" type="presParOf" srcId="{4C665E38-26A9-4DB8-B11B-DAD6494F819A}" destId="{D4AA8F86-C348-4A6D-8227-0CD9718DE891}" srcOrd="0" destOrd="0" presId="urn:microsoft.com/office/officeart/2008/layout/VerticalCurvedList"/>
    <dgm:cxn modelId="{956631C1-F753-401E-A2DC-F08280F16B54}" type="presParOf" srcId="{D4AA8F86-C348-4A6D-8227-0CD9718DE891}" destId="{7CD94603-FBD3-4135-93A2-3A84CD40CEFA}" srcOrd="0" destOrd="0" presId="urn:microsoft.com/office/officeart/2008/layout/VerticalCurvedList"/>
    <dgm:cxn modelId="{7D3C27E4-055E-4895-BA5B-D0B82873A17D}" type="presParOf" srcId="{D4AA8F86-C348-4A6D-8227-0CD9718DE891}" destId="{6F2841BC-84B8-46A0-914A-8EC6892BDF8D}" srcOrd="1" destOrd="0" presId="urn:microsoft.com/office/officeart/2008/layout/VerticalCurvedList"/>
    <dgm:cxn modelId="{F59DD346-C66E-41CC-ADB7-E1899E9F46E5}" type="presParOf" srcId="{D4AA8F86-C348-4A6D-8227-0CD9718DE891}" destId="{8DB2E021-2230-47C4-A86C-FB693E5E383F}" srcOrd="2" destOrd="0" presId="urn:microsoft.com/office/officeart/2008/layout/VerticalCurvedList"/>
    <dgm:cxn modelId="{7F78C41C-7746-4FC7-945F-B96AF95256D2}" type="presParOf" srcId="{D4AA8F86-C348-4A6D-8227-0CD9718DE891}" destId="{3B2BE46C-0AF1-45B0-A1B6-272EBCE87EA5}" srcOrd="3" destOrd="0" presId="urn:microsoft.com/office/officeart/2008/layout/VerticalCurvedList"/>
    <dgm:cxn modelId="{8E024EAA-B1CF-41E2-A755-CDC125A77CF2}" type="presParOf" srcId="{4C665E38-26A9-4DB8-B11B-DAD6494F819A}" destId="{9DA8C8C9-5EF9-4A47-A201-3145CAB37379}" srcOrd="1" destOrd="0" presId="urn:microsoft.com/office/officeart/2008/layout/VerticalCurvedList"/>
    <dgm:cxn modelId="{FF77ECB4-DAED-4F51-873A-49A9D8B1DC36}" type="presParOf" srcId="{4C665E38-26A9-4DB8-B11B-DAD6494F819A}" destId="{1EA2BB9E-18C8-4E35-B07B-693E6FEC15D6}" srcOrd="2" destOrd="0" presId="urn:microsoft.com/office/officeart/2008/layout/VerticalCurvedList"/>
    <dgm:cxn modelId="{E2724813-21BA-48B3-8DC9-D6DD83199BA9}" type="presParOf" srcId="{1EA2BB9E-18C8-4E35-B07B-693E6FEC15D6}" destId="{32E2E0B1-D01F-4AA1-984A-184E045D9ABD}" srcOrd="0" destOrd="0" presId="urn:microsoft.com/office/officeart/2008/layout/VerticalCurvedList"/>
    <dgm:cxn modelId="{2864AAEA-2829-403D-B79B-6F455928B092}" type="presParOf" srcId="{4C665E38-26A9-4DB8-B11B-DAD6494F819A}" destId="{99171E36-96E6-4B46-8BD8-9815294CB51A}" srcOrd="3" destOrd="0" presId="urn:microsoft.com/office/officeart/2008/layout/VerticalCurvedList"/>
    <dgm:cxn modelId="{E9B91923-9F4B-48B3-8735-DAA415961837}" type="presParOf" srcId="{4C665E38-26A9-4DB8-B11B-DAD6494F819A}" destId="{43F5A824-8A43-4A95-A854-2FC63101268D}" srcOrd="4" destOrd="0" presId="urn:microsoft.com/office/officeart/2008/layout/VerticalCurvedList"/>
    <dgm:cxn modelId="{FDCEC9CB-8D65-4D8D-A32B-8ADBD2E168DA}" type="presParOf" srcId="{43F5A824-8A43-4A95-A854-2FC63101268D}" destId="{083CDC08-013C-4CF6-A80B-B525F544C2D8}" srcOrd="0" destOrd="0" presId="urn:microsoft.com/office/officeart/2008/layout/VerticalCurvedList"/>
    <dgm:cxn modelId="{D0724798-92AE-4F18-9E96-A26309994F92}" type="presParOf" srcId="{4C665E38-26A9-4DB8-B11B-DAD6494F819A}" destId="{4ED72CCA-CDC5-40AB-A8E6-C124132AB4D3}" srcOrd="5" destOrd="0" presId="urn:microsoft.com/office/officeart/2008/layout/VerticalCurvedList"/>
    <dgm:cxn modelId="{9D972053-6D83-4089-9672-1DCA3FA8D68D}" type="presParOf" srcId="{4C665E38-26A9-4DB8-B11B-DAD6494F819A}" destId="{DA2A10D3-9BED-4445-94A4-985D113613A6}" srcOrd="6" destOrd="0" presId="urn:microsoft.com/office/officeart/2008/layout/VerticalCurvedList"/>
    <dgm:cxn modelId="{D63A8463-5A5C-44F7-83BE-0CCD291F2D5C}" type="presParOf" srcId="{DA2A10D3-9BED-4445-94A4-985D113613A6}" destId="{37ED9C0B-CE01-49EF-887A-0A3FF847A33E}" srcOrd="0" destOrd="0" presId="urn:microsoft.com/office/officeart/2008/layout/VerticalCurvedList"/>
    <dgm:cxn modelId="{DF69C053-6C5A-4024-A016-8A7CF36BCAB4}" type="presParOf" srcId="{4C665E38-26A9-4DB8-B11B-DAD6494F819A}" destId="{2CD6BD4A-C509-445D-B9BB-E08D23BF0EEC}" srcOrd="7" destOrd="0" presId="urn:microsoft.com/office/officeart/2008/layout/VerticalCurvedList"/>
    <dgm:cxn modelId="{516056C4-1402-42F2-BB3F-60A2AB22CDC6}" type="presParOf" srcId="{4C665E38-26A9-4DB8-B11B-DAD6494F819A}" destId="{539D3FFC-0BE0-4913-931A-4E05EA34D48D}" srcOrd="8" destOrd="0" presId="urn:microsoft.com/office/officeart/2008/layout/VerticalCurvedList"/>
    <dgm:cxn modelId="{54315AE1-D5B0-4179-A14B-9BBBD118198B}" type="presParOf" srcId="{539D3FFC-0BE0-4913-931A-4E05EA34D48D}" destId="{4593FBBD-E553-45B0-9D91-66457D25F769}" srcOrd="0" destOrd="0" presId="urn:microsoft.com/office/officeart/2008/layout/VerticalCurvedList"/>
    <dgm:cxn modelId="{686CAE77-96DA-4B54-A432-B11F855A2D38}" type="presParOf" srcId="{4C665E38-26A9-4DB8-B11B-DAD6494F819A}" destId="{F9DD42A4-2550-4BBE-8725-B4FF28FF51B2}" srcOrd="9" destOrd="0" presId="urn:microsoft.com/office/officeart/2008/layout/VerticalCurvedList"/>
    <dgm:cxn modelId="{5C98D9E6-A544-48D1-A70D-5798944F0353}" type="presParOf" srcId="{4C665E38-26A9-4DB8-B11B-DAD6494F819A}" destId="{6954088F-F55A-491E-A9B3-CEC73F3D4B14}" srcOrd="10" destOrd="0" presId="urn:microsoft.com/office/officeart/2008/layout/VerticalCurvedList"/>
    <dgm:cxn modelId="{1FADD282-9F79-47B8-B1EE-1A5A6F1472F9}" type="presParOf" srcId="{6954088F-F55A-491E-A9B3-CEC73F3D4B14}" destId="{6817195F-3966-461F-9E63-B26E516E4E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B5E5CE-3A0D-4445-BED7-32B201FC23D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C1EF37-24A9-4F8C-9CF4-621B568B27FC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cynllun gofal a chymorth</a:t>
          </a:r>
          <a:endParaRPr lang="en-GB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D6036-E18A-4C19-9D9E-4B0390DF4926}" type="parTrans" cxnId="{231808BE-D9A2-46C1-A0D2-68CC9561B5B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D940891-993B-4D4C-B8D6-0376957F11A3}" type="sibTrans" cxnId="{231808BE-D9A2-46C1-A0D2-68CC9561B5B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12C1F6F-3F43-4F56-9EA8-29B725552574}">
      <dgm:prSet phldrT="[Text]" custT="1"/>
      <dgm:spPr>
        <a:solidFill>
          <a:srgbClr val="34B555"/>
        </a:solidFill>
      </dgm:spPr>
      <dgm:t>
        <a:bodyPr/>
        <a:lstStyle/>
        <a:p>
          <a:r>
            <a:rPr lang="en-GB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 iechyd</a:t>
          </a:r>
          <a:endParaRPr lang="en-GB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AC337-784D-44C9-8B01-CCD98BCC7A0F}" type="parTrans" cxnId="{D4602956-63FC-4038-83B2-D30758222021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727FDE8-2B1E-4B6D-B618-A0CD645FA0C8}" type="sibTrans" cxnId="{D4602956-63FC-4038-83B2-D3075822202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B7B284D-A9D5-4A91-BAAE-AE0408064FBC}">
      <dgm:prSet phldrT="[Text]" custT="1"/>
      <dgm:spPr>
        <a:solidFill>
          <a:srgbClr val="85C441"/>
        </a:solidFill>
      </dgm:spPr>
      <dgm:t>
        <a:bodyPr/>
        <a:lstStyle/>
        <a:p>
          <a:r>
            <a:rPr lang="en-GB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cynllun addysg personol</a:t>
          </a:r>
          <a:endParaRPr lang="en-GB"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904B0-4E51-402D-855F-EED2E627C937}" type="parTrans" cxnId="{7118A8A8-1C16-40F2-9FBF-D17528930E65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36C7B9D-4B68-4C28-807A-6769EAB46DF7}" type="sibTrans" cxnId="{7118A8A8-1C16-40F2-9FBF-D17528930E6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078FF1C-51F3-4D2F-A42B-9DFB3C4CFFFB}">
      <dgm:prSet phldrT="[Text]" custT="1"/>
      <dgm:spPr>
        <a:solidFill>
          <a:srgbClr val="5CC9E3"/>
        </a:solidFill>
      </dgm:spPr>
      <dgm:t>
        <a:bodyPr/>
        <a:lstStyle/>
        <a:p>
          <a:r>
            <a:rPr lang="en-GB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cynllun  lleoli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BBAC2-2C7B-4993-9D4B-471053843F9A}" type="parTrans" cxnId="{C2373D53-51EA-47C5-BE4F-2CC15A01F0B3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65FBE25-9751-43F1-8F51-CD1A7C660FE3}" type="sibTrans" cxnId="{C2373D53-51EA-47C5-BE4F-2CC15A01F0B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D502904-8D44-4C62-84F9-5FD6F6C890C1}">
      <dgm:prSet custT="1"/>
      <dgm:spPr>
        <a:solidFill>
          <a:srgbClr val="ED1E87"/>
        </a:solidFill>
      </dgm:spPr>
      <dgm:t>
        <a:bodyPr/>
        <a:lstStyle/>
        <a:p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sefydlogrwydd</a:t>
          </a:r>
          <a:endParaRPr lang="en-GB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9A2B8-B5C7-42B8-8A0C-0FA7C339F714}" type="parTrans" cxnId="{C0527435-8D17-465A-B7B8-FEF400A0E995}">
      <dgm:prSet/>
      <dgm:spPr>
        <a:solidFill>
          <a:srgbClr val="EF9526"/>
        </a:solid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78F17E-1292-4AC4-9A65-55724444C911}" type="sibTrans" cxnId="{C0527435-8D17-465A-B7B8-FEF400A0E99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4664C7B-64A9-4FCB-A0B7-6D1180C474F4}" type="pres">
      <dgm:prSet presAssocID="{40B5E5CE-3A0D-4445-BED7-32B201FC23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8AF08E-DAFB-40A1-A23E-652E90EAFFD4}" type="pres">
      <dgm:prSet presAssocID="{9CC1EF37-24A9-4F8C-9CF4-621B568B27FC}" presName="centerShape" presStyleLbl="node0" presStyleIdx="0" presStyleCnt="1" custScaleX="123751" custScaleY="100861"/>
      <dgm:spPr/>
      <dgm:t>
        <a:bodyPr/>
        <a:lstStyle/>
        <a:p>
          <a:endParaRPr lang="en-GB"/>
        </a:p>
      </dgm:t>
    </dgm:pt>
    <dgm:pt modelId="{7C3F2E91-1E02-4734-BABB-1AB539BDF836}" type="pres">
      <dgm:prSet presAssocID="{D95AC337-784D-44C9-8B01-CCD98BCC7A0F}" presName="parTrans" presStyleLbl="bgSibTrans2D1" presStyleIdx="0" presStyleCnt="4" custLinFactNeighborX="3985" custLinFactNeighborY="6688"/>
      <dgm:spPr/>
      <dgm:t>
        <a:bodyPr/>
        <a:lstStyle/>
        <a:p>
          <a:endParaRPr lang="en-GB"/>
        </a:p>
      </dgm:t>
    </dgm:pt>
    <dgm:pt modelId="{F9653BE4-31A2-42FA-8391-894383B38B68}" type="pres">
      <dgm:prSet presAssocID="{D12C1F6F-3F43-4F56-9EA8-29B725552574}" presName="node" presStyleLbl="node1" presStyleIdx="0" presStyleCnt="4" custScaleX="90390" custScaleY="82780" custRadScaleRad="108966" custRadScaleInc="-2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6DA40D-0B92-4626-B514-A3C8A0B49450}" type="pres">
      <dgm:prSet presAssocID="{A3A904B0-4E51-402D-855F-EED2E627C937}" presName="parTrans" presStyleLbl="bgSibTrans2D1" presStyleIdx="1" presStyleCnt="4" custLinFactNeighborX="2990" custLinFactNeighborY="8755"/>
      <dgm:spPr/>
      <dgm:t>
        <a:bodyPr/>
        <a:lstStyle/>
        <a:p>
          <a:endParaRPr lang="en-GB"/>
        </a:p>
      </dgm:t>
    </dgm:pt>
    <dgm:pt modelId="{37EBAD72-38BF-4FF9-AF98-2E5B2478055A}" type="pres">
      <dgm:prSet presAssocID="{1B7B284D-A9D5-4A91-BAAE-AE0408064FBC}" presName="node" presStyleLbl="node1" presStyleIdx="1" presStyleCnt="4" custScaleX="89277" custScaleY="736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B8A2A6-2953-4903-9994-D56C370D68EE}" type="pres">
      <dgm:prSet presAssocID="{31BBBAC2-2C7B-4993-9D4B-471053843F9A}" presName="parTrans" presStyleLbl="bgSibTrans2D1" presStyleIdx="2" presStyleCnt="4" custLinFactNeighborX="-5963" custLinFactNeighborY="8755"/>
      <dgm:spPr/>
      <dgm:t>
        <a:bodyPr/>
        <a:lstStyle/>
        <a:p>
          <a:endParaRPr lang="en-GB"/>
        </a:p>
      </dgm:t>
    </dgm:pt>
    <dgm:pt modelId="{D5B9FF38-0DDB-499E-946F-6932ECCC1D4B}" type="pres">
      <dgm:prSet presAssocID="{F078FF1C-51F3-4D2F-A42B-9DFB3C4CFFFB}" presName="node" presStyleLbl="node1" presStyleIdx="2" presStyleCnt="4" custScaleX="89793" custScaleY="727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14CB0-3914-4C7C-B52F-DA85F0F440A3}" type="pres">
      <dgm:prSet presAssocID="{94A9A2B8-B5C7-42B8-8A0C-0FA7C339F714}" presName="parTrans" presStyleLbl="bgSibTrans2D1" presStyleIdx="3" presStyleCnt="4" custLinFactNeighborX="-5174" custLinFactNeighborY="-4945"/>
      <dgm:spPr/>
      <dgm:t>
        <a:bodyPr/>
        <a:lstStyle/>
        <a:p>
          <a:endParaRPr lang="en-GB"/>
        </a:p>
      </dgm:t>
    </dgm:pt>
    <dgm:pt modelId="{11F6584E-E953-446B-BF25-9303B4FC34FF}" type="pres">
      <dgm:prSet presAssocID="{5D502904-8D44-4C62-84F9-5FD6F6C890C1}" presName="node" presStyleLbl="node1" presStyleIdx="3" presStyleCnt="4" custScaleX="104174" custScaleY="82780" custRadScaleRad="107465" custRadScaleInc="23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A966D5-3546-4BB4-B1AB-6278B02E8DED}" type="presOf" srcId="{1B7B284D-A9D5-4A91-BAAE-AE0408064FBC}" destId="{37EBAD72-38BF-4FF9-AF98-2E5B2478055A}" srcOrd="0" destOrd="0" presId="urn:microsoft.com/office/officeart/2005/8/layout/radial4"/>
    <dgm:cxn modelId="{C2373D53-51EA-47C5-BE4F-2CC15A01F0B3}" srcId="{9CC1EF37-24A9-4F8C-9CF4-621B568B27FC}" destId="{F078FF1C-51F3-4D2F-A42B-9DFB3C4CFFFB}" srcOrd="2" destOrd="0" parTransId="{31BBBAC2-2C7B-4993-9D4B-471053843F9A}" sibTransId="{365FBE25-9751-43F1-8F51-CD1A7C660FE3}"/>
    <dgm:cxn modelId="{B2944722-5C1C-4130-AD51-7DCB2434DC75}" type="presOf" srcId="{40B5E5CE-3A0D-4445-BED7-32B201FC23DE}" destId="{04664C7B-64A9-4FCB-A0B7-6D1180C474F4}" srcOrd="0" destOrd="0" presId="urn:microsoft.com/office/officeart/2005/8/layout/radial4"/>
    <dgm:cxn modelId="{C1A02E3F-1AD3-4BFD-9EB3-FC2B0CFCCBBB}" type="presOf" srcId="{31BBBAC2-2C7B-4993-9D4B-471053843F9A}" destId="{ECB8A2A6-2953-4903-9994-D56C370D68EE}" srcOrd="0" destOrd="0" presId="urn:microsoft.com/office/officeart/2005/8/layout/radial4"/>
    <dgm:cxn modelId="{7118A8A8-1C16-40F2-9FBF-D17528930E65}" srcId="{9CC1EF37-24A9-4F8C-9CF4-621B568B27FC}" destId="{1B7B284D-A9D5-4A91-BAAE-AE0408064FBC}" srcOrd="1" destOrd="0" parTransId="{A3A904B0-4E51-402D-855F-EED2E627C937}" sibTransId="{236C7B9D-4B68-4C28-807A-6769EAB46DF7}"/>
    <dgm:cxn modelId="{9A246DA6-F70B-42A9-B05F-87E35E806F2D}" type="presOf" srcId="{D12C1F6F-3F43-4F56-9EA8-29B725552574}" destId="{F9653BE4-31A2-42FA-8391-894383B38B68}" srcOrd="0" destOrd="0" presId="urn:microsoft.com/office/officeart/2005/8/layout/radial4"/>
    <dgm:cxn modelId="{D4602956-63FC-4038-83B2-D30758222021}" srcId="{9CC1EF37-24A9-4F8C-9CF4-621B568B27FC}" destId="{D12C1F6F-3F43-4F56-9EA8-29B725552574}" srcOrd="0" destOrd="0" parTransId="{D95AC337-784D-44C9-8B01-CCD98BCC7A0F}" sibTransId="{1727FDE8-2B1E-4B6D-B618-A0CD645FA0C8}"/>
    <dgm:cxn modelId="{368C0121-D37A-47D3-899A-A573894705FF}" type="presOf" srcId="{D95AC337-784D-44C9-8B01-CCD98BCC7A0F}" destId="{7C3F2E91-1E02-4734-BABB-1AB539BDF836}" srcOrd="0" destOrd="0" presId="urn:microsoft.com/office/officeart/2005/8/layout/radial4"/>
    <dgm:cxn modelId="{04E97E1D-735B-4C17-83FA-7DC363F2C519}" type="presOf" srcId="{94A9A2B8-B5C7-42B8-8A0C-0FA7C339F714}" destId="{C4B14CB0-3914-4C7C-B52F-DA85F0F440A3}" srcOrd="0" destOrd="0" presId="urn:microsoft.com/office/officeart/2005/8/layout/radial4"/>
    <dgm:cxn modelId="{C0527435-8D17-465A-B7B8-FEF400A0E995}" srcId="{9CC1EF37-24A9-4F8C-9CF4-621B568B27FC}" destId="{5D502904-8D44-4C62-84F9-5FD6F6C890C1}" srcOrd="3" destOrd="0" parTransId="{94A9A2B8-B5C7-42B8-8A0C-0FA7C339F714}" sibTransId="{0F78F17E-1292-4AC4-9A65-55724444C911}"/>
    <dgm:cxn modelId="{231808BE-D9A2-46C1-A0D2-68CC9561B5B8}" srcId="{40B5E5CE-3A0D-4445-BED7-32B201FC23DE}" destId="{9CC1EF37-24A9-4F8C-9CF4-621B568B27FC}" srcOrd="0" destOrd="0" parTransId="{D31D6036-E18A-4C19-9D9E-4B0390DF4926}" sibTransId="{4D940891-993B-4D4C-B8D6-0376957F11A3}"/>
    <dgm:cxn modelId="{17FEF3F8-95D4-49E5-924A-7E4F57541396}" type="presOf" srcId="{F078FF1C-51F3-4D2F-A42B-9DFB3C4CFFFB}" destId="{D5B9FF38-0DDB-499E-946F-6932ECCC1D4B}" srcOrd="0" destOrd="0" presId="urn:microsoft.com/office/officeart/2005/8/layout/radial4"/>
    <dgm:cxn modelId="{35967B42-ED7F-4CAC-B93C-A88E2652F327}" type="presOf" srcId="{9CC1EF37-24A9-4F8C-9CF4-621B568B27FC}" destId="{528AF08E-DAFB-40A1-A23E-652E90EAFFD4}" srcOrd="0" destOrd="0" presId="urn:microsoft.com/office/officeart/2005/8/layout/radial4"/>
    <dgm:cxn modelId="{5E8BB903-7BB1-4400-BDE6-584D0FB07DAE}" type="presOf" srcId="{5D502904-8D44-4C62-84F9-5FD6F6C890C1}" destId="{11F6584E-E953-446B-BF25-9303B4FC34FF}" srcOrd="0" destOrd="0" presId="urn:microsoft.com/office/officeart/2005/8/layout/radial4"/>
    <dgm:cxn modelId="{61D1F7DA-49CA-4C11-8EF8-3EF873C4A54C}" type="presOf" srcId="{A3A904B0-4E51-402D-855F-EED2E627C937}" destId="{8B6DA40D-0B92-4626-B514-A3C8A0B49450}" srcOrd="0" destOrd="0" presId="urn:microsoft.com/office/officeart/2005/8/layout/radial4"/>
    <dgm:cxn modelId="{19E86BA0-ADF8-478B-881A-96547119AB00}" type="presParOf" srcId="{04664C7B-64A9-4FCB-A0B7-6D1180C474F4}" destId="{528AF08E-DAFB-40A1-A23E-652E90EAFFD4}" srcOrd="0" destOrd="0" presId="urn:microsoft.com/office/officeart/2005/8/layout/radial4"/>
    <dgm:cxn modelId="{D98489F9-9055-47F1-A770-757CD06BEA71}" type="presParOf" srcId="{04664C7B-64A9-4FCB-A0B7-6D1180C474F4}" destId="{7C3F2E91-1E02-4734-BABB-1AB539BDF836}" srcOrd="1" destOrd="0" presId="urn:microsoft.com/office/officeart/2005/8/layout/radial4"/>
    <dgm:cxn modelId="{95442621-7644-472C-A8B7-B35A47629EB1}" type="presParOf" srcId="{04664C7B-64A9-4FCB-A0B7-6D1180C474F4}" destId="{F9653BE4-31A2-42FA-8391-894383B38B68}" srcOrd="2" destOrd="0" presId="urn:microsoft.com/office/officeart/2005/8/layout/radial4"/>
    <dgm:cxn modelId="{E4390073-8040-49C3-8426-E321556EEBEE}" type="presParOf" srcId="{04664C7B-64A9-4FCB-A0B7-6D1180C474F4}" destId="{8B6DA40D-0B92-4626-B514-A3C8A0B49450}" srcOrd="3" destOrd="0" presId="urn:microsoft.com/office/officeart/2005/8/layout/radial4"/>
    <dgm:cxn modelId="{D9570B9B-BDC2-4F47-B5E5-16F7A79445AC}" type="presParOf" srcId="{04664C7B-64A9-4FCB-A0B7-6D1180C474F4}" destId="{37EBAD72-38BF-4FF9-AF98-2E5B2478055A}" srcOrd="4" destOrd="0" presId="urn:microsoft.com/office/officeart/2005/8/layout/radial4"/>
    <dgm:cxn modelId="{AF463412-22FA-42D1-BA92-EF28126CC679}" type="presParOf" srcId="{04664C7B-64A9-4FCB-A0B7-6D1180C474F4}" destId="{ECB8A2A6-2953-4903-9994-D56C370D68EE}" srcOrd="5" destOrd="0" presId="urn:microsoft.com/office/officeart/2005/8/layout/radial4"/>
    <dgm:cxn modelId="{E5F09E7A-545B-46D3-B2D4-AA3EA7693885}" type="presParOf" srcId="{04664C7B-64A9-4FCB-A0B7-6D1180C474F4}" destId="{D5B9FF38-0DDB-499E-946F-6932ECCC1D4B}" srcOrd="6" destOrd="0" presId="urn:microsoft.com/office/officeart/2005/8/layout/radial4"/>
    <dgm:cxn modelId="{D4DD0361-1DE7-4ED0-8B29-31D7A076D13C}" type="presParOf" srcId="{04664C7B-64A9-4FCB-A0B7-6D1180C474F4}" destId="{C4B14CB0-3914-4C7C-B52F-DA85F0F440A3}" srcOrd="7" destOrd="0" presId="urn:microsoft.com/office/officeart/2005/8/layout/radial4"/>
    <dgm:cxn modelId="{77EE0391-5F6B-46E7-AB3D-05AA3DC7EBD4}" type="presParOf" srcId="{04664C7B-64A9-4FCB-A0B7-6D1180C474F4}" destId="{11F6584E-E953-446B-BF25-9303B4FC34F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4BDEAB-7B09-421B-9B1F-0ED4A61FDBA2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4B9C4B5-944D-4639-9A8D-1874B1C59AB5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Gwybodaeth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am y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tymor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opsiwn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sefydlogrwydd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7DE43-DC23-43DA-86A4-A28DEA120C83}" type="parTrans" cxnId="{F9F44EEB-6D63-4A3F-9024-070D479E53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A3F4062-AE75-42BB-A124-4CB1379BF728}" type="sibTrans" cxnId="{F9F44EEB-6D63-4A3F-9024-070D479E53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1E26161-33D5-4F1A-B0FB-629D3B69B065}">
      <dgm:prSet phldrT="[Text]" custT="1"/>
      <dgm:spPr>
        <a:solidFill>
          <a:srgbClr val="EF9526"/>
        </a:solidFill>
      </dgm:spPr>
      <dgm:t>
        <a:bodyPr/>
        <a:lstStyle/>
        <a:p>
          <a:r>
            <a:rPr lang="cy-GB" sz="20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Sut diwallir anghenion llesiant, datblygiad a chanlyniadau’r plentyn</a:t>
          </a:r>
          <a:endParaRPr lang="cy-GB" sz="20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50790-46DE-4671-ACBE-315488847966}" type="parTrans" cxnId="{2A7E275D-4C76-4C9C-A599-5A4279B05DC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BDCE6F-963F-4870-8FC1-2744998104EA}" type="sibTrans" cxnId="{2A7E275D-4C76-4C9C-A599-5A4279B05DC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AC00F3E-55F8-4AF4-B2CF-CD990A3E0D27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Trefniadau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cyswllt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rhiant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frawd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chwaer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hanner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brawd</a:t>
          </a:r>
          <a:r>
            <a: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chwaer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1DFA5-5753-4169-9A16-40E26689E28C}" type="parTrans" cxnId="{5FF3C6F4-5D05-4409-B90A-874FCFB3523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3BB22A6-7F42-4E67-BDAD-3919754B8BC7}" type="sibTrans" cxnId="{5FF3C6F4-5D05-4409-B90A-874FCFB3523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6CEE03C-42EE-4631-A722-EDD3158C1888}">
      <dgm:prSet custT="1"/>
      <dgm:spPr>
        <a:solidFill>
          <a:srgbClr val="EF9526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Manylion unrhyw orchymyn llys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188C6-909A-4CFB-8905-D93079AC3F16}" type="parTrans" cxnId="{CBF30D1B-DB7A-4508-9667-EC1C2CDE7C6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5016AB0-1EF9-4CCB-A785-128228FE8012}" type="sibTrans" cxnId="{CBF30D1B-DB7A-4508-9667-EC1C2CDE7C6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686AEE2-F762-4292-9228-505644CB3B0B}" type="pres">
      <dgm:prSet presAssocID="{9F4BDEAB-7B09-421B-9B1F-0ED4A61FDB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30CD9D-AEB4-4E9A-A458-006FDABF4A76}" type="pres">
      <dgm:prSet presAssocID="{E4B9C4B5-944D-4639-9A8D-1874B1C59AB5}" presName="comp" presStyleCnt="0"/>
      <dgm:spPr/>
    </dgm:pt>
    <dgm:pt modelId="{702DDE98-5788-4E3C-9E40-29F459307FD1}" type="pres">
      <dgm:prSet presAssocID="{E4B9C4B5-944D-4639-9A8D-1874B1C59AB5}" presName="box" presStyleLbl="node1" presStyleIdx="0" presStyleCnt="4"/>
      <dgm:spPr/>
      <dgm:t>
        <a:bodyPr/>
        <a:lstStyle/>
        <a:p>
          <a:endParaRPr lang="en-GB"/>
        </a:p>
      </dgm:t>
    </dgm:pt>
    <dgm:pt modelId="{C1102E8D-B635-400B-8A90-38842BB27B13}" type="pres">
      <dgm:prSet presAssocID="{E4B9C4B5-944D-4639-9A8D-1874B1C59AB5}" presName="img" presStyleLbl="fgImgPlace1" presStyleIdx="0" presStyleCnt="4"/>
      <dgm:spPr/>
    </dgm:pt>
    <dgm:pt modelId="{C3A1F512-45CD-4655-8350-F44EFBE8F8CE}" type="pres">
      <dgm:prSet presAssocID="{E4B9C4B5-944D-4639-9A8D-1874B1C59AB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57B299-AAB0-465E-95B4-97C610A13D94}" type="pres">
      <dgm:prSet presAssocID="{9A3F4062-AE75-42BB-A124-4CB1379BF728}" presName="spacer" presStyleCnt="0"/>
      <dgm:spPr/>
    </dgm:pt>
    <dgm:pt modelId="{D4C04250-A5B7-4ADA-993C-AC92E6DE2D97}" type="pres">
      <dgm:prSet presAssocID="{D1E26161-33D5-4F1A-B0FB-629D3B69B065}" presName="comp" presStyleCnt="0"/>
      <dgm:spPr/>
    </dgm:pt>
    <dgm:pt modelId="{C91298C4-27AE-4696-9603-346027BD0452}" type="pres">
      <dgm:prSet presAssocID="{D1E26161-33D5-4F1A-B0FB-629D3B69B065}" presName="box" presStyleLbl="node1" presStyleIdx="1" presStyleCnt="4"/>
      <dgm:spPr/>
      <dgm:t>
        <a:bodyPr/>
        <a:lstStyle/>
        <a:p>
          <a:endParaRPr lang="en-GB"/>
        </a:p>
      </dgm:t>
    </dgm:pt>
    <dgm:pt modelId="{0639A3E9-9783-45A1-9606-936EF1B36D72}" type="pres">
      <dgm:prSet presAssocID="{D1E26161-33D5-4F1A-B0FB-629D3B69B065}" presName="img" presStyleLbl="fgImgPlace1" presStyleIdx="1" presStyleCnt="4"/>
      <dgm:spPr/>
    </dgm:pt>
    <dgm:pt modelId="{CC3D4BC9-E6AD-44DD-B0FC-AB0E4CA19677}" type="pres">
      <dgm:prSet presAssocID="{D1E26161-33D5-4F1A-B0FB-629D3B69B0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90F0F-762D-4C1F-A721-13F9D8831969}" type="pres">
      <dgm:prSet presAssocID="{FEBDCE6F-963F-4870-8FC1-2744998104EA}" presName="spacer" presStyleCnt="0"/>
      <dgm:spPr/>
    </dgm:pt>
    <dgm:pt modelId="{5C3C245B-A077-4250-8D68-9FF2FE8D4F98}" type="pres">
      <dgm:prSet presAssocID="{2AC00F3E-55F8-4AF4-B2CF-CD990A3E0D27}" presName="comp" presStyleCnt="0"/>
      <dgm:spPr/>
    </dgm:pt>
    <dgm:pt modelId="{F6C1D16A-9AF7-454C-8512-3DE5ECB4CE8C}" type="pres">
      <dgm:prSet presAssocID="{2AC00F3E-55F8-4AF4-B2CF-CD990A3E0D27}" presName="box" presStyleLbl="node1" presStyleIdx="2" presStyleCnt="4" custLinFactNeighborX="-7859" custLinFactNeighborY="3585"/>
      <dgm:spPr/>
      <dgm:t>
        <a:bodyPr/>
        <a:lstStyle/>
        <a:p>
          <a:endParaRPr lang="en-GB"/>
        </a:p>
      </dgm:t>
    </dgm:pt>
    <dgm:pt modelId="{F02AB458-46A0-45AD-8C40-A32CE56F672A}" type="pres">
      <dgm:prSet presAssocID="{2AC00F3E-55F8-4AF4-B2CF-CD990A3E0D27}" presName="img" presStyleLbl="fgImgPlace1" presStyleIdx="2" presStyleCnt="4"/>
      <dgm:spPr/>
    </dgm:pt>
    <dgm:pt modelId="{E8B8FC13-1FA8-43FD-9DEB-107B77D72B44}" type="pres">
      <dgm:prSet presAssocID="{2AC00F3E-55F8-4AF4-B2CF-CD990A3E0D2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B0E218-E5A4-44F4-B4E1-768291C0C685}" type="pres">
      <dgm:prSet presAssocID="{43BB22A6-7F42-4E67-BDAD-3919754B8BC7}" presName="spacer" presStyleCnt="0"/>
      <dgm:spPr/>
    </dgm:pt>
    <dgm:pt modelId="{E2841631-C0DE-45C3-B7B6-C31B01B1414E}" type="pres">
      <dgm:prSet presAssocID="{26CEE03C-42EE-4631-A722-EDD3158C1888}" presName="comp" presStyleCnt="0"/>
      <dgm:spPr/>
    </dgm:pt>
    <dgm:pt modelId="{3178F5E3-61C6-4C3F-A3B7-DB04DDD8D962}" type="pres">
      <dgm:prSet presAssocID="{26CEE03C-42EE-4631-A722-EDD3158C1888}" presName="box" presStyleLbl="node1" presStyleIdx="3" presStyleCnt="4"/>
      <dgm:spPr/>
      <dgm:t>
        <a:bodyPr/>
        <a:lstStyle/>
        <a:p>
          <a:endParaRPr lang="en-GB"/>
        </a:p>
      </dgm:t>
    </dgm:pt>
    <dgm:pt modelId="{ED4B2217-B419-4EBE-BF0A-853E0B849322}" type="pres">
      <dgm:prSet presAssocID="{26CEE03C-42EE-4631-A722-EDD3158C1888}" presName="img" presStyleLbl="fgImgPlace1" presStyleIdx="3" presStyleCnt="4"/>
      <dgm:spPr/>
    </dgm:pt>
    <dgm:pt modelId="{1B8EBD8B-4CE6-4255-8366-B77923C14BFE}" type="pres">
      <dgm:prSet presAssocID="{26CEE03C-42EE-4631-A722-EDD3158C188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585F42-F611-4FCE-9040-DDB953C25565}" type="presOf" srcId="{E4B9C4B5-944D-4639-9A8D-1874B1C59AB5}" destId="{702DDE98-5788-4E3C-9E40-29F459307FD1}" srcOrd="0" destOrd="0" presId="urn:microsoft.com/office/officeart/2005/8/layout/vList4"/>
    <dgm:cxn modelId="{F9F44EEB-6D63-4A3F-9024-070D479E53C3}" srcId="{9F4BDEAB-7B09-421B-9B1F-0ED4A61FDBA2}" destId="{E4B9C4B5-944D-4639-9A8D-1874B1C59AB5}" srcOrd="0" destOrd="0" parTransId="{F867DE43-DC23-43DA-86A4-A28DEA120C83}" sibTransId="{9A3F4062-AE75-42BB-A124-4CB1379BF728}"/>
    <dgm:cxn modelId="{2A7E275D-4C76-4C9C-A599-5A4279B05DC5}" srcId="{9F4BDEAB-7B09-421B-9B1F-0ED4A61FDBA2}" destId="{D1E26161-33D5-4F1A-B0FB-629D3B69B065}" srcOrd="1" destOrd="0" parTransId="{5DA50790-46DE-4671-ACBE-315488847966}" sibTransId="{FEBDCE6F-963F-4870-8FC1-2744998104EA}"/>
    <dgm:cxn modelId="{D317B1C6-8B6E-4115-900F-760EFA79AAB5}" type="presOf" srcId="{26CEE03C-42EE-4631-A722-EDD3158C1888}" destId="{3178F5E3-61C6-4C3F-A3B7-DB04DDD8D962}" srcOrd="0" destOrd="0" presId="urn:microsoft.com/office/officeart/2005/8/layout/vList4"/>
    <dgm:cxn modelId="{5FF3C6F4-5D05-4409-B90A-874FCFB3523D}" srcId="{9F4BDEAB-7B09-421B-9B1F-0ED4A61FDBA2}" destId="{2AC00F3E-55F8-4AF4-B2CF-CD990A3E0D27}" srcOrd="2" destOrd="0" parTransId="{2521DFA5-5753-4169-9A16-40E26689E28C}" sibTransId="{43BB22A6-7F42-4E67-BDAD-3919754B8BC7}"/>
    <dgm:cxn modelId="{B8F612F2-D849-4A29-A839-1AC9601F3DB9}" type="presOf" srcId="{E4B9C4B5-944D-4639-9A8D-1874B1C59AB5}" destId="{C3A1F512-45CD-4655-8350-F44EFBE8F8CE}" srcOrd="1" destOrd="0" presId="urn:microsoft.com/office/officeart/2005/8/layout/vList4"/>
    <dgm:cxn modelId="{75F1E696-0789-4CBD-93D9-3DBFE6511A9E}" type="presOf" srcId="{D1E26161-33D5-4F1A-B0FB-629D3B69B065}" destId="{CC3D4BC9-E6AD-44DD-B0FC-AB0E4CA19677}" srcOrd="1" destOrd="0" presId="urn:microsoft.com/office/officeart/2005/8/layout/vList4"/>
    <dgm:cxn modelId="{72495D35-6CC4-4B84-B15F-FB23C681AB78}" type="presOf" srcId="{D1E26161-33D5-4F1A-B0FB-629D3B69B065}" destId="{C91298C4-27AE-4696-9603-346027BD0452}" srcOrd="0" destOrd="0" presId="urn:microsoft.com/office/officeart/2005/8/layout/vList4"/>
    <dgm:cxn modelId="{7FBCBECE-2594-441C-9CBF-E4ACE923F354}" type="presOf" srcId="{9F4BDEAB-7B09-421B-9B1F-0ED4A61FDBA2}" destId="{4686AEE2-F762-4292-9228-505644CB3B0B}" srcOrd="0" destOrd="0" presId="urn:microsoft.com/office/officeart/2005/8/layout/vList4"/>
    <dgm:cxn modelId="{E4EDDB3B-D1E4-4945-8818-6AA8DBBB8BBF}" type="presOf" srcId="{26CEE03C-42EE-4631-A722-EDD3158C1888}" destId="{1B8EBD8B-4CE6-4255-8366-B77923C14BFE}" srcOrd="1" destOrd="0" presId="urn:microsoft.com/office/officeart/2005/8/layout/vList4"/>
    <dgm:cxn modelId="{987533C5-1686-4845-AE7C-9A9ABC9ADA07}" type="presOf" srcId="{2AC00F3E-55F8-4AF4-B2CF-CD990A3E0D27}" destId="{F6C1D16A-9AF7-454C-8512-3DE5ECB4CE8C}" srcOrd="0" destOrd="0" presId="urn:microsoft.com/office/officeart/2005/8/layout/vList4"/>
    <dgm:cxn modelId="{CBF30D1B-DB7A-4508-9667-EC1C2CDE7C60}" srcId="{9F4BDEAB-7B09-421B-9B1F-0ED4A61FDBA2}" destId="{26CEE03C-42EE-4631-A722-EDD3158C1888}" srcOrd="3" destOrd="0" parTransId="{5EB188C6-909A-4CFB-8905-D93079AC3F16}" sibTransId="{75016AB0-1EF9-4CCB-A785-128228FE8012}"/>
    <dgm:cxn modelId="{D09E29F9-E156-4352-9CE2-A5BDF692DE0D}" type="presOf" srcId="{2AC00F3E-55F8-4AF4-B2CF-CD990A3E0D27}" destId="{E8B8FC13-1FA8-43FD-9DEB-107B77D72B44}" srcOrd="1" destOrd="0" presId="urn:microsoft.com/office/officeart/2005/8/layout/vList4"/>
    <dgm:cxn modelId="{E729D808-B0DD-4D15-95B5-4D5DBC6F63FC}" type="presParOf" srcId="{4686AEE2-F762-4292-9228-505644CB3B0B}" destId="{7F30CD9D-AEB4-4E9A-A458-006FDABF4A76}" srcOrd="0" destOrd="0" presId="urn:microsoft.com/office/officeart/2005/8/layout/vList4"/>
    <dgm:cxn modelId="{D6C669D6-504A-4C32-9C61-0B227BD81594}" type="presParOf" srcId="{7F30CD9D-AEB4-4E9A-A458-006FDABF4A76}" destId="{702DDE98-5788-4E3C-9E40-29F459307FD1}" srcOrd="0" destOrd="0" presId="urn:microsoft.com/office/officeart/2005/8/layout/vList4"/>
    <dgm:cxn modelId="{816AF743-42A6-4288-9B4A-466D2FA492F3}" type="presParOf" srcId="{7F30CD9D-AEB4-4E9A-A458-006FDABF4A76}" destId="{C1102E8D-B635-400B-8A90-38842BB27B13}" srcOrd="1" destOrd="0" presId="urn:microsoft.com/office/officeart/2005/8/layout/vList4"/>
    <dgm:cxn modelId="{8B5C9764-65DF-4453-B122-3967873CB0C0}" type="presParOf" srcId="{7F30CD9D-AEB4-4E9A-A458-006FDABF4A76}" destId="{C3A1F512-45CD-4655-8350-F44EFBE8F8CE}" srcOrd="2" destOrd="0" presId="urn:microsoft.com/office/officeart/2005/8/layout/vList4"/>
    <dgm:cxn modelId="{CE2AAFDB-B766-476A-B50C-F1F2896D36D5}" type="presParOf" srcId="{4686AEE2-F762-4292-9228-505644CB3B0B}" destId="{C357B299-AAB0-465E-95B4-97C610A13D94}" srcOrd="1" destOrd="0" presId="urn:microsoft.com/office/officeart/2005/8/layout/vList4"/>
    <dgm:cxn modelId="{B454D93C-C2B8-4E37-BEF1-D88A6105E7E7}" type="presParOf" srcId="{4686AEE2-F762-4292-9228-505644CB3B0B}" destId="{D4C04250-A5B7-4ADA-993C-AC92E6DE2D97}" srcOrd="2" destOrd="0" presId="urn:microsoft.com/office/officeart/2005/8/layout/vList4"/>
    <dgm:cxn modelId="{3278A9D9-03A9-4C25-A39C-59DB0BBE7CA8}" type="presParOf" srcId="{D4C04250-A5B7-4ADA-993C-AC92E6DE2D97}" destId="{C91298C4-27AE-4696-9603-346027BD0452}" srcOrd="0" destOrd="0" presId="urn:microsoft.com/office/officeart/2005/8/layout/vList4"/>
    <dgm:cxn modelId="{D958D891-F954-4DAC-B2DE-BC2BAF69C778}" type="presParOf" srcId="{D4C04250-A5B7-4ADA-993C-AC92E6DE2D97}" destId="{0639A3E9-9783-45A1-9606-936EF1B36D72}" srcOrd="1" destOrd="0" presId="urn:microsoft.com/office/officeart/2005/8/layout/vList4"/>
    <dgm:cxn modelId="{C4FE624F-548C-4776-8D32-A4438C8612D3}" type="presParOf" srcId="{D4C04250-A5B7-4ADA-993C-AC92E6DE2D97}" destId="{CC3D4BC9-E6AD-44DD-B0FC-AB0E4CA19677}" srcOrd="2" destOrd="0" presId="urn:microsoft.com/office/officeart/2005/8/layout/vList4"/>
    <dgm:cxn modelId="{A3E77786-9756-40C8-AFD6-6C0E89D34C11}" type="presParOf" srcId="{4686AEE2-F762-4292-9228-505644CB3B0B}" destId="{E0B90F0F-762D-4C1F-A721-13F9D8831969}" srcOrd="3" destOrd="0" presId="urn:microsoft.com/office/officeart/2005/8/layout/vList4"/>
    <dgm:cxn modelId="{D045E717-E5D6-4778-9458-C0054F71E8C4}" type="presParOf" srcId="{4686AEE2-F762-4292-9228-505644CB3B0B}" destId="{5C3C245B-A077-4250-8D68-9FF2FE8D4F98}" srcOrd="4" destOrd="0" presId="urn:microsoft.com/office/officeart/2005/8/layout/vList4"/>
    <dgm:cxn modelId="{D1EE7DA0-C567-4ADA-A468-C8F76E89DF93}" type="presParOf" srcId="{5C3C245B-A077-4250-8D68-9FF2FE8D4F98}" destId="{F6C1D16A-9AF7-454C-8512-3DE5ECB4CE8C}" srcOrd="0" destOrd="0" presId="urn:microsoft.com/office/officeart/2005/8/layout/vList4"/>
    <dgm:cxn modelId="{9A5EC293-0B3E-491A-A079-9260EFE86420}" type="presParOf" srcId="{5C3C245B-A077-4250-8D68-9FF2FE8D4F98}" destId="{F02AB458-46A0-45AD-8C40-A32CE56F672A}" srcOrd="1" destOrd="0" presId="urn:microsoft.com/office/officeart/2005/8/layout/vList4"/>
    <dgm:cxn modelId="{530981A6-EF28-4B4D-8CBD-D1EF9F7A0264}" type="presParOf" srcId="{5C3C245B-A077-4250-8D68-9FF2FE8D4F98}" destId="{E8B8FC13-1FA8-43FD-9DEB-107B77D72B44}" srcOrd="2" destOrd="0" presId="urn:microsoft.com/office/officeart/2005/8/layout/vList4"/>
    <dgm:cxn modelId="{16AA5D3E-D065-422D-8ADE-47F4F5686301}" type="presParOf" srcId="{4686AEE2-F762-4292-9228-505644CB3B0B}" destId="{49B0E218-E5A4-44F4-B4E1-768291C0C685}" srcOrd="5" destOrd="0" presId="urn:microsoft.com/office/officeart/2005/8/layout/vList4"/>
    <dgm:cxn modelId="{E1AD4133-D0FB-4133-8628-952E45945379}" type="presParOf" srcId="{4686AEE2-F762-4292-9228-505644CB3B0B}" destId="{E2841631-C0DE-45C3-B7B6-C31B01B1414E}" srcOrd="6" destOrd="0" presId="urn:microsoft.com/office/officeart/2005/8/layout/vList4"/>
    <dgm:cxn modelId="{EB03B222-F7AE-42F7-BEDB-D68C3A4DB0A4}" type="presParOf" srcId="{E2841631-C0DE-45C3-B7B6-C31B01B1414E}" destId="{3178F5E3-61C6-4C3F-A3B7-DB04DDD8D962}" srcOrd="0" destOrd="0" presId="urn:microsoft.com/office/officeart/2005/8/layout/vList4"/>
    <dgm:cxn modelId="{661EFFB8-CBB0-43FC-8465-C9BB9751C380}" type="presParOf" srcId="{E2841631-C0DE-45C3-B7B6-C31B01B1414E}" destId="{ED4B2217-B419-4EBE-BF0A-853E0B849322}" srcOrd="1" destOrd="0" presId="urn:microsoft.com/office/officeart/2005/8/layout/vList4"/>
    <dgm:cxn modelId="{AB53D02F-DFA4-4D73-93FB-B80202175A56}" type="presParOf" srcId="{E2841631-C0DE-45C3-B7B6-C31B01B1414E}" destId="{1B8EBD8B-4CE6-4255-8366-B77923C14B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B0E50D-1293-42D2-A982-5DE2CD39423F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6B5491DB-65AE-4AD1-8A19-D87D5209C501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Manylion lleoliad a pham cafodd ei ddewis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B41F6-E039-4EAD-95F8-748122E63D3C}" type="parTrans" cxnId="{46212D47-71BF-4D85-B31F-79C745B778E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4BEC297-BB71-45E2-9800-942F4A206226}" type="sibTrans" cxnId="{46212D47-71BF-4D85-B31F-79C745B778E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3C2B117-253F-4F43-A499-6D45E9F29C38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Enw’r swyddog Adolygu Annibynnol 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B0285-7C7D-4A3F-B21E-A215BCC3FB4E}" type="parTrans" cxnId="{833C6145-F0A5-4A8C-BBDA-FEBE01AA51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B381FC3-6003-42E5-95D3-64309D593BE5}" type="sibTrans" cxnId="{833C6145-F0A5-4A8C-BBDA-FEBE01AA51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38DCC3D-A837-4DCB-BF1C-5D056CC7B7CE}">
      <dgm:prSet phldrT="[Text]" custT="1"/>
      <dgm:spPr>
        <a:solidFill>
          <a:srgbClr val="EF9526"/>
        </a:solidFill>
      </dgm:spPr>
      <dgm:t>
        <a:bodyPr/>
        <a:lstStyle/>
        <a:p>
          <a:r>
            <a:rPr lang="en-GB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Manylion y cynllun iechyd a’r cynllun addysg personol</a:t>
          </a:r>
          <a:endParaRPr lang="en-GB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D193F-AE48-4EBB-AFDD-AA4C057CB3B4}" type="parTrans" cxnId="{99EDD67F-30E8-49F1-B653-0F2E450EF26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170550F-CAF8-4769-84AC-37833E9BA6BE}" type="sibTrans" cxnId="{99EDD67F-30E8-49F1-B653-0F2E450EF26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A2B3EA8-16FF-4347-AD8F-87E74754159C}">
      <dgm:prSet custT="1"/>
      <dgm:spPr>
        <a:solidFill>
          <a:srgbClr val="EF9526"/>
        </a:solidFill>
      </dgm:spPr>
      <dgm:t>
        <a:bodyPr lIns="36000" rIns="0" bIns="36000"/>
        <a:lstStyle/>
        <a:p>
          <a:r>
            <a:rPr lang="cy-GB" sz="20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Dymuniadau, teimladau pobl berthnasol am gynllun y plentyn ac </a:t>
          </a:r>
          <a:r>
            <a:rPr lang="cy-GB" sz="2000" noProof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unrhyw ddarpar </a:t>
          </a:r>
          <a:r>
            <a:rPr lang="cy-GB" sz="20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newidiadau</a:t>
          </a:r>
          <a:endParaRPr lang="cy-GB" sz="20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BA341-1C9A-4071-803F-011E36DA77EA}" type="parTrans" cxnId="{DB3F1192-8E5C-420E-8FBC-CF5EB69FA4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930FC62-B392-42F0-948F-F2C9E3F98CA5}" type="sibTrans" cxnId="{DB3F1192-8E5C-420E-8FBC-CF5EB69FA4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741D5E7-FFA3-45F9-8435-178DFB752227}" type="pres">
      <dgm:prSet presAssocID="{90B0E50D-1293-42D2-A982-5DE2CD3942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2BD0D4-DCCA-4995-AA57-125C60332D2A}" type="pres">
      <dgm:prSet presAssocID="{6B5491DB-65AE-4AD1-8A19-D87D5209C501}" presName="comp" presStyleCnt="0"/>
      <dgm:spPr/>
    </dgm:pt>
    <dgm:pt modelId="{B9541B65-E971-4076-AADF-E42FAFFBAAB6}" type="pres">
      <dgm:prSet presAssocID="{6B5491DB-65AE-4AD1-8A19-D87D5209C501}" presName="box" presStyleLbl="node1" presStyleIdx="0" presStyleCnt="4"/>
      <dgm:spPr/>
      <dgm:t>
        <a:bodyPr/>
        <a:lstStyle/>
        <a:p>
          <a:endParaRPr lang="en-GB"/>
        </a:p>
      </dgm:t>
    </dgm:pt>
    <dgm:pt modelId="{4908F93A-7B00-448F-A2DD-243AC982140B}" type="pres">
      <dgm:prSet presAssocID="{6B5491DB-65AE-4AD1-8A19-D87D5209C501}" presName="img" presStyleLbl="fgImgPlace1" presStyleIdx="0" presStyleCnt="4"/>
      <dgm:spPr/>
    </dgm:pt>
    <dgm:pt modelId="{95E47A99-E48E-46B3-816D-1001E7A5B898}" type="pres">
      <dgm:prSet presAssocID="{6B5491DB-65AE-4AD1-8A19-D87D5209C50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8A285E-E772-483F-BC21-177BC3C0BB92}" type="pres">
      <dgm:prSet presAssocID="{14BEC297-BB71-45E2-9800-942F4A206226}" presName="spacer" presStyleCnt="0"/>
      <dgm:spPr/>
    </dgm:pt>
    <dgm:pt modelId="{43AD4EFB-2544-4220-8F83-7000941A1853}" type="pres">
      <dgm:prSet presAssocID="{E3C2B117-253F-4F43-A499-6D45E9F29C38}" presName="comp" presStyleCnt="0"/>
      <dgm:spPr/>
    </dgm:pt>
    <dgm:pt modelId="{F400FFB9-7397-482F-85CC-B84148AAB66B}" type="pres">
      <dgm:prSet presAssocID="{E3C2B117-253F-4F43-A499-6D45E9F29C38}" presName="box" presStyleLbl="node1" presStyleIdx="1" presStyleCnt="4"/>
      <dgm:spPr/>
      <dgm:t>
        <a:bodyPr/>
        <a:lstStyle/>
        <a:p>
          <a:endParaRPr lang="en-GB"/>
        </a:p>
      </dgm:t>
    </dgm:pt>
    <dgm:pt modelId="{5BDAAE9C-F808-4090-9BBE-D89E702ED3DB}" type="pres">
      <dgm:prSet presAssocID="{E3C2B117-253F-4F43-A499-6D45E9F29C38}" presName="img" presStyleLbl="fgImgPlace1" presStyleIdx="1" presStyleCnt="4"/>
      <dgm:spPr/>
    </dgm:pt>
    <dgm:pt modelId="{0E2CD53B-A53A-4BF9-8639-A961CC7EF68B}" type="pres">
      <dgm:prSet presAssocID="{E3C2B117-253F-4F43-A499-6D45E9F29C3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6C7390-3256-4CB0-BB3E-511830158DFA}" type="pres">
      <dgm:prSet presAssocID="{CB381FC3-6003-42E5-95D3-64309D593BE5}" presName="spacer" presStyleCnt="0"/>
      <dgm:spPr/>
    </dgm:pt>
    <dgm:pt modelId="{EDF9E4F7-4605-43D4-88FE-914C40CC8EC1}" type="pres">
      <dgm:prSet presAssocID="{938DCC3D-A837-4DCB-BF1C-5D056CC7B7CE}" presName="comp" presStyleCnt="0"/>
      <dgm:spPr/>
    </dgm:pt>
    <dgm:pt modelId="{A1DDFF82-5639-47B6-B8D5-C295D747D33F}" type="pres">
      <dgm:prSet presAssocID="{938DCC3D-A837-4DCB-BF1C-5D056CC7B7CE}" presName="box" presStyleLbl="node1" presStyleIdx="2" presStyleCnt="4"/>
      <dgm:spPr/>
      <dgm:t>
        <a:bodyPr/>
        <a:lstStyle/>
        <a:p>
          <a:endParaRPr lang="en-GB"/>
        </a:p>
      </dgm:t>
    </dgm:pt>
    <dgm:pt modelId="{0619A264-185A-4134-90D6-FFE64203B552}" type="pres">
      <dgm:prSet presAssocID="{938DCC3D-A837-4DCB-BF1C-5D056CC7B7CE}" presName="img" presStyleLbl="fgImgPlace1" presStyleIdx="2" presStyleCnt="4"/>
      <dgm:spPr/>
    </dgm:pt>
    <dgm:pt modelId="{E2CDC57F-6792-4E2A-B5C4-4CC987840856}" type="pres">
      <dgm:prSet presAssocID="{938DCC3D-A837-4DCB-BF1C-5D056CC7B7C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13CF86-CBF1-4061-A1D7-85EE40A871AF}" type="pres">
      <dgm:prSet presAssocID="{C170550F-CAF8-4769-84AC-37833E9BA6BE}" presName="spacer" presStyleCnt="0"/>
      <dgm:spPr/>
    </dgm:pt>
    <dgm:pt modelId="{4AD36E5B-860B-458C-B4BB-4A7ED18E86A8}" type="pres">
      <dgm:prSet presAssocID="{2A2B3EA8-16FF-4347-AD8F-87E74754159C}" presName="comp" presStyleCnt="0"/>
      <dgm:spPr/>
    </dgm:pt>
    <dgm:pt modelId="{F00906FB-2868-4DE2-8B36-C70238AF1F97}" type="pres">
      <dgm:prSet presAssocID="{2A2B3EA8-16FF-4347-AD8F-87E74754159C}" presName="box" presStyleLbl="node1" presStyleIdx="3" presStyleCnt="4"/>
      <dgm:spPr/>
      <dgm:t>
        <a:bodyPr/>
        <a:lstStyle/>
        <a:p>
          <a:endParaRPr lang="en-GB"/>
        </a:p>
      </dgm:t>
    </dgm:pt>
    <dgm:pt modelId="{1FC8988B-34BD-4540-997A-08B23AEA24C1}" type="pres">
      <dgm:prSet presAssocID="{2A2B3EA8-16FF-4347-AD8F-87E74754159C}" presName="img" presStyleLbl="fgImgPlace1" presStyleIdx="3" presStyleCnt="4"/>
      <dgm:spPr/>
    </dgm:pt>
    <dgm:pt modelId="{F808F9BD-B929-4678-A825-D0EF078DA193}" type="pres">
      <dgm:prSet presAssocID="{2A2B3EA8-16FF-4347-AD8F-87E74754159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083AFF-9827-4431-8A38-540922563F6A}" type="presOf" srcId="{938DCC3D-A837-4DCB-BF1C-5D056CC7B7CE}" destId="{E2CDC57F-6792-4E2A-B5C4-4CC987840856}" srcOrd="1" destOrd="0" presId="urn:microsoft.com/office/officeart/2005/8/layout/vList4"/>
    <dgm:cxn modelId="{F8F7A934-58DB-4784-9C26-0A96087B1509}" type="presOf" srcId="{6B5491DB-65AE-4AD1-8A19-D87D5209C501}" destId="{95E47A99-E48E-46B3-816D-1001E7A5B898}" srcOrd="1" destOrd="0" presId="urn:microsoft.com/office/officeart/2005/8/layout/vList4"/>
    <dgm:cxn modelId="{833C6145-F0A5-4A8C-BBDA-FEBE01AA51F8}" srcId="{90B0E50D-1293-42D2-A982-5DE2CD39423F}" destId="{E3C2B117-253F-4F43-A499-6D45E9F29C38}" srcOrd="1" destOrd="0" parTransId="{0FCB0285-7C7D-4A3F-B21E-A215BCC3FB4E}" sibTransId="{CB381FC3-6003-42E5-95D3-64309D593BE5}"/>
    <dgm:cxn modelId="{CEBE0203-D5F4-4FFC-A9A4-A43F544B9005}" type="presOf" srcId="{2A2B3EA8-16FF-4347-AD8F-87E74754159C}" destId="{F808F9BD-B929-4678-A825-D0EF078DA193}" srcOrd="1" destOrd="0" presId="urn:microsoft.com/office/officeart/2005/8/layout/vList4"/>
    <dgm:cxn modelId="{D055086F-EEB5-46BA-BC82-35E5BD44CE37}" type="presOf" srcId="{6B5491DB-65AE-4AD1-8A19-D87D5209C501}" destId="{B9541B65-E971-4076-AADF-E42FAFFBAAB6}" srcOrd="0" destOrd="0" presId="urn:microsoft.com/office/officeart/2005/8/layout/vList4"/>
    <dgm:cxn modelId="{99EDD67F-30E8-49F1-B653-0F2E450EF26A}" srcId="{90B0E50D-1293-42D2-A982-5DE2CD39423F}" destId="{938DCC3D-A837-4DCB-BF1C-5D056CC7B7CE}" srcOrd="2" destOrd="0" parTransId="{104D193F-AE48-4EBB-AFDD-AA4C057CB3B4}" sibTransId="{C170550F-CAF8-4769-84AC-37833E9BA6BE}"/>
    <dgm:cxn modelId="{46212D47-71BF-4D85-B31F-79C745B778EA}" srcId="{90B0E50D-1293-42D2-A982-5DE2CD39423F}" destId="{6B5491DB-65AE-4AD1-8A19-D87D5209C501}" srcOrd="0" destOrd="0" parTransId="{EC5B41F6-E039-4EAD-95F8-748122E63D3C}" sibTransId="{14BEC297-BB71-45E2-9800-942F4A206226}"/>
    <dgm:cxn modelId="{D4A02B08-F774-4429-A0AC-81449FF1D1D8}" type="presOf" srcId="{90B0E50D-1293-42D2-A982-5DE2CD39423F}" destId="{7741D5E7-FFA3-45F9-8435-178DFB752227}" srcOrd="0" destOrd="0" presId="urn:microsoft.com/office/officeart/2005/8/layout/vList4"/>
    <dgm:cxn modelId="{DB3F1192-8E5C-420E-8FBC-CF5EB69FA4C3}" srcId="{90B0E50D-1293-42D2-A982-5DE2CD39423F}" destId="{2A2B3EA8-16FF-4347-AD8F-87E74754159C}" srcOrd="3" destOrd="0" parTransId="{FB3BA341-1C9A-4071-803F-011E36DA77EA}" sibTransId="{B930FC62-B392-42F0-948F-F2C9E3F98CA5}"/>
    <dgm:cxn modelId="{21CD7CC7-1A56-4453-A429-B2BF64B5ACD6}" type="presOf" srcId="{938DCC3D-A837-4DCB-BF1C-5D056CC7B7CE}" destId="{A1DDFF82-5639-47B6-B8D5-C295D747D33F}" srcOrd="0" destOrd="0" presId="urn:microsoft.com/office/officeart/2005/8/layout/vList4"/>
    <dgm:cxn modelId="{ECC496C0-2A97-49C9-A7CA-31A0A873DF02}" type="presOf" srcId="{E3C2B117-253F-4F43-A499-6D45E9F29C38}" destId="{F400FFB9-7397-482F-85CC-B84148AAB66B}" srcOrd="0" destOrd="0" presId="urn:microsoft.com/office/officeart/2005/8/layout/vList4"/>
    <dgm:cxn modelId="{CA1D73D9-3466-4EED-80E3-ED90B9DF37D1}" type="presOf" srcId="{2A2B3EA8-16FF-4347-AD8F-87E74754159C}" destId="{F00906FB-2868-4DE2-8B36-C70238AF1F97}" srcOrd="0" destOrd="0" presId="urn:microsoft.com/office/officeart/2005/8/layout/vList4"/>
    <dgm:cxn modelId="{EBDD376D-81E2-43FB-8452-8D39F7EA0CDB}" type="presOf" srcId="{E3C2B117-253F-4F43-A499-6D45E9F29C38}" destId="{0E2CD53B-A53A-4BF9-8639-A961CC7EF68B}" srcOrd="1" destOrd="0" presId="urn:microsoft.com/office/officeart/2005/8/layout/vList4"/>
    <dgm:cxn modelId="{1E330E31-3DA9-4D17-ACB0-005B71D0948E}" type="presParOf" srcId="{7741D5E7-FFA3-45F9-8435-178DFB752227}" destId="{C52BD0D4-DCCA-4995-AA57-125C60332D2A}" srcOrd="0" destOrd="0" presId="urn:microsoft.com/office/officeart/2005/8/layout/vList4"/>
    <dgm:cxn modelId="{F32E958D-375E-4F20-BEF2-1D69A4F3EBBC}" type="presParOf" srcId="{C52BD0D4-DCCA-4995-AA57-125C60332D2A}" destId="{B9541B65-E971-4076-AADF-E42FAFFBAAB6}" srcOrd="0" destOrd="0" presId="urn:microsoft.com/office/officeart/2005/8/layout/vList4"/>
    <dgm:cxn modelId="{5BBBA92E-25AF-49F4-BED2-7B6AE505A831}" type="presParOf" srcId="{C52BD0D4-DCCA-4995-AA57-125C60332D2A}" destId="{4908F93A-7B00-448F-A2DD-243AC982140B}" srcOrd="1" destOrd="0" presId="urn:microsoft.com/office/officeart/2005/8/layout/vList4"/>
    <dgm:cxn modelId="{32BA3090-E4DB-409E-BCD1-63E572469222}" type="presParOf" srcId="{C52BD0D4-DCCA-4995-AA57-125C60332D2A}" destId="{95E47A99-E48E-46B3-816D-1001E7A5B898}" srcOrd="2" destOrd="0" presId="urn:microsoft.com/office/officeart/2005/8/layout/vList4"/>
    <dgm:cxn modelId="{9F01A89A-EA6F-48E1-9EAF-6000A6F3D9D7}" type="presParOf" srcId="{7741D5E7-FFA3-45F9-8435-178DFB752227}" destId="{DA8A285E-E772-483F-BC21-177BC3C0BB92}" srcOrd="1" destOrd="0" presId="urn:microsoft.com/office/officeart/2005/8/layout/vList4"/>
    <dgm:cxn modelId="{7BB79803-164F-4EA8-A575-EB09033B2DCC}" type="presParOf" srcId="{7741D5E7-FFA3-45F9-8435-178DFB752227}" destId="{43AD4EFB-2544-4220-8F83-7000941A1853}" srcOrd="2" destOrd="0" presId="urn:microsoft.com/office/officeart/2005/8/layout/vList4"/>
    <dgm:cxn modelId="{8567275E-60D1-4EC7-9A7A-4CE00B73D579}" type="presParOf" srcId="{43AD4EFB-2544-4220-8F83-7000941A1853}" destId="{F400FFB9-7397-482F-85CC-B84148AAB66B}" srcOrd="0" destOrd="0" presId="urn:microsoft.com/office/officeart/2005/8/layout/vList4"/>
    <dgm:cxn modelId="{551EBF2E-8C92-4CDE-8C92-4BF8A79025B9}" type="presParOf" srcId="{43AD4EFB-2544-4220-8F83-7000941A1853}" destId="{5BDAAE9C-F808-4090-9BBE-D89E702ED3DB}" srcOrd="1" destOrd="0" presId="urn:microsoft.com/office/officeart/2005/8/layout/vList4"/>
    <dgm:cxn modelId="{E57E47BA-4378-43EE-8145-7956DE884EC9}" type="presParOf" srcId="{43AD4EFB-2544-4220-8F83-7000941A1853}" destId="{0E2CD53B-A53A-4BF9-8639-A961CC7EF68B}" srcOrd="2" destOrd="0" presId="urn:microsoft.com/office/officeart/2005/8/layout/vList4"/>
    <dgm:cxn modelId="{C0F129AD-B164-4294-895C-91507AAC7478}" type="presParOf" srcId="{7741D5E7-FFA3-45F9-8435-178DFB752227}" destId="{436C7390-3256-4CB0-BB3E-511830158DFA}" srcOrd="3" destOrd="0" presId="urn:microsoft.com/office/officeart/2005/8/layout/vList4"/>
    <dgm:cxn modelId="{1A0B3D48-AF48-49C6-B45E-EB9D9DE38A9B}" type="presParOf" srcId="{7741D5E7-FFA3-45F9-8435-178DFB752227}" destId="{EDF9E4F7-4605-43D4-88FE-914C40CC8EC1}" srcOrd="4" destOrd="0" presId="urn:microsoft.com/office/officeart/2005/8/layout/vList4"/>
    <dgm:cxn modelId="{E6D24235-F5A4-42F2-9FC2-A56AAAE58046}" type="presParOf" srcId="{EDF9E4F7-4605-43D4-88FE-914C40CC8EC1}" destId="{A1DDFF82-5639-47B6-B8D5-C295D747D33F}" srcOrd="0" destOrd="0" presId="urn:microsoft.com/office/officeart/2005/8/layout/vList4"/>
    <dgm:cxn modelId="{5836F7F9-2B35-47B1-86F8-B4F57D2F49FE}" type="presParOf" srcId="{EDF9E4F7-4605-43D4-88FE-914C40CC8EC1}" destId="{0619A264-185A-4134-90D6-FFE64203B552}" srcOrd="1" destOrd="0" presId="urn:microsoft.com/office/officeart/2005/8/layout/vList4"/>
    <dgm:cxn modelId="{29A4A225-C29F-4755-B4DD-A7AAB4FDD09F}" type="presParOf" srcId="{EDF9E4F7-4605-43D4-88FE-914C40CC8EC1}" destId="{E2CDC57F-6792-4E2A-B5C4-4CC987840856}" srcOrd="2" destOrd="0" presId="urn:microsoft.com/office/officeart/2005/8/layout/vList4"/>
    <dgm:cxn modelId="{B3F562F0-A90C-4FFD-B260-E875441DAEA2}" type="presParOf" srcId="{7741D5E7-FFA3-45F9-8435-178DFB752227}" destId="{9D13CF86-CBF1-4061-A1D7-85EE40A871AF}" srcOrd="5" destOrd="0" presId="urn:microsoft.com/office/officeart/2005/8/layout/vList4"/>
    <dgm:cxn modelId="{E9816728-A56D-405E-AD15-5105063DFB59}" type="presParOf" srcId="{7741D5E7-FFA3-45F9-8435-178DFB752227}" destId="{4AD36E5B-860B-458C-B4BB-4A7ED18E86A8}" srcOrd="6" destOrd="0" presId="urn:microsoft.com/office/officeart/2005/8/layout/vList4"/>
    <dgm:cxn modelId="{CB625252-963F-40F5-AD4B-B567AEE46D11}" type="presParOf" srcId="{4AD36E5B-860B-458C-B4BB-4A7ED18E86A8}" destId="{F00906FB-2868-4DE2-8B36-C70238AF1F97}" srcOrd="0" destOrd="0" presId="urn:microsoft.com/office/officeart/2005/8/layout/vList4"/>
    <dgm:cxn modelId="{DF718A66-D7BA-444F-AA3E-704C52D97F7F}" type="presParOf" srcId="{4AD36E5B-860B-458C-B4BB-4A7ED18E86A8}" destId="{1FC8988B-34BD-4540-997A-08B23AEA24C1}" srcOrd="1" destOrd="0" presId="urn:microsoft.com/office/officeart/2005/8/layout/vList4"/>
    <dgm:cxn modelId="{D48977D2-5C76-4D6B-8CAA-0EFFE191DB7D}" type="presParOf" srcId="{4AD36E5B-860B-458C-B4BB-4A7ED18E86A8}" destId="{F808F9BD-B929-4678-A825-D0EF078DA1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6E0C6-7F14-4B9C-86FF-F6823ABDD05F}">
      <dsp:nvSpPr>
        <dsp:cNvPr id="0" name=""/>
        <dsp:cNvSpPr/>
      </dsp:nvSpPr>
      <dsp:spPr>
        <a:xfrm>
          <a:off x="1645855" y="1578913"/>
          <a:ext cx="1783754" cy="1585542"/>
        </a:xfrm>
        <a:prstGeom prst="ellipse">
          <a:avLst/>
        </a:prstGeom>
        <a:solidFill>
          <a:srgbClr val="EF9526"/>
        </a:solidFill>
        <a:ln w="25400" cap="flat" cmpd="sng" algn="ctr">
          <a:solidFill>
            <a:srgbClr val="EF95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Opsiynau</a:t>
          </a:r>
          <a:r>
            <a:rPr lang="en-GB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sefydlogrwydd</a:t>
          </a:r>
          <a:endParaRPr lang="en-GB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7080" y="1811110"/>
        <a:ext cx="1261304" cy="1121148"/>
      </dsp:txXfrm>
    </dsp:sp>
    <dsp:sp modelId="{A6A02BCD-1421-4C63-82A4-C19559F6656A}">
      <dsp:nvSpPr>
        <dsp:cNvPr id="0" name=""/>
        <dsp:cNvSpPr/>
      </dsp:nvSpPr>
      <dsp:spPr>
        <a:xfrm rot="16392227">
          <a:off x="2412759" y="1111757"/>
          <a:ext cx="356563" cy="615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>
        <a:off x="2463254" y="1288186"/>
        <a:ext cx="249594" cy="369086"/>
      </dsp:txXfrm>
    </dsp:sp>
    <dsp:sp modelId="{3E9580A8-6753-4CD1-9A09-BF52D3B36E4F}">
      <dsp:nvSpPr>
        <dsp:cNvPr id="0" name=""/>
        <dsp:cNvSpPr/>
      </dsp:nvSpPr>
      <dsp:spPr>
        <a:xfrm>
          <a:off x="1524790" y="0"/>
          <a:ext cx="2221473" cy="1249141"/>
        </a:xfrm>
        <a:prstGeom prst="ellipse">
          <a:avLst/>
        </a:prstGeom>
        <a:solidFill>
          <a:srgbClr val="34B5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 ôl at y teulu biolegol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0117" y="182932"/>
        <a:ext cx="1570819" cy="883277"/>
      </dsp:txXfrm>
    </dsp:sp>
    <dsp:sp modelId="{D76D4E53-0A9D-4EDE-A62E-198769D679A5}">
      <dsp:nvSpPr>
        <dsp:cNvPr id="0" name=""/>
        <dsp:cNvSpPr/>
      </dsp:nvSpPr>
      <dsp:spPr>
        <a:xfrm rot="21563420">
          <a:off x="3346044" y="2127712"/>
          <a:ext cx="385556" cy="46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3346047" y="2221655"/>
        <a:ext cx="269889" cy="279983"/>
      </dsp:txXfrm>
    </dsp:sp>
    <dsp:sp modelId="{CCE0AD17-9582-4FF4-9F9E-2EDD9784A36B}">
      <dsp:nvSpPr>
        <dsp:cNvPr id="0" name=""/>
        <dsp:cNvSpPr/>
      </dsp:nvSpPr>
      <dsp:spPr>
        <a:xfrm>
          <a:off x="3654818" y="1368606"/>
          <a:ext cx="1770932" cy="1963537"/>
        </a:xfrm>
        <a:prstGeom prst="ellipse">
          <a:avLst/>
        </a:prstGeom>
        <a:solidFill>
          <a:srgbClr val="85C4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" tIns="25400" rIns="7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Teulu ehangach neu ffrindiau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4165" y="1656159"/>
        <a:ext cx="1252238" cy="1388431"/>
      </dsp:txXfrm>
    </dsp:sp>
    <dsp:sp modelId="{DAE7E536-D8E1-40C9-AD4E-9B19A874DD04}">
      <dsp:nvSpPr>
        <dsp:cNvPr id="0" name=""/>
        <dsp:cNvSpPr/>
      </dsp:nvSpPr>
      <dsp:spPr>
        <a:xfrm rot="5247040">
          <a:off x="2390296" y="3105523"/>
          <a:ext cx="380085" cy="446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2444773" y="3137804"/>
        <a:ext cx="266060" cy="267711"/>
      </dsp:txXfrm>
    </dsp:sp>
    <dsp:sp modelId="{D2083959-DD6E-43EB-BB71-E95B5B7E0891}">
      <dsp:nvSpPr>
        <dsp:cNvPr id="0" name=""/>
        <dsp:cNvSpPr/>
      </dsp:nvSpPr>
      <dsp:spPr>
        <a:xfrm>
          <a:off x="1522305" y="3503386"/>
          <a:ext cx="2187246" cy="1249141"/>
        </a:xfrm>
        <a:prstGeom prst="ellipse">
          <a:avLst/>
        </a:prstGeom>
        <a:solidFill>
          <a:srgbClr val="ED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Mabwysiadu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2620" y="3686318"/>
        <a:ext cx="1546616" cy="883277"/>
      </dsp:txXfrm>
    </dsp:sp>
    <dsp:sp modelId="{05429B34-9798-43B2-BDA8-8C4854EE3824}">
      <dsp:nvSpPr>
        <dsp:cNvPr id="0" name=""/>
        <dsp:cNvSpPr/>
      </dsp:nvSpPr>
      <dsp:spPr>
        <a:xfrm rot="10748961">
          <a:off x="1353704" y="2111629"/>
          <a:ext cx="346625" cy="550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/>
        </a:p>
      </dsp:txBody>
      <dsp:txXfrm rot="10800000">
        <a:off x="1457685" y="2220882"/>
        <a:ext cx="242638" cy="330074"/>
      </dsp:txXfrm>
    </dsp:sp>
    <dsp:sp modelId="{C9EE0D71-65D3-4DA9-A327-624A01836D0D}">
      <dsp:nvSpPr>
        <dsp:cNvPr id="0" name=""/>
        <dsp:cNvSpPr/>
      </dsp:nvSpPr>
      <dsp:spPr>
        <a:xfrm>
          <a:off x="67085" y="1430226"/>
          <a:ext cx="1333645" cy="1936481"/>
        </a:xfrm>
        <a:prstGeom prst="ellipse">
          <a:avLst/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" tIns="25400" rIns="7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Gofal maeth tymor hir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393" y="1713817"/>
        <a:ext cx="943029" cy="13692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34908-6CF2-4160-AB7A-12387E8E09D1}">
      <dsp:nvSpPr>
        <dsp:cNvPr id="0" name=""/>
        <dsp:cNvSpPr/>
      </dsp:nvSpPr>
      <dsp:spPr>
        <a:xfrm>
          <a:off x="0" y="0"/>
          <a:ext cx="8291264" cy="142733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Rhiant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 sydd â chyfrifoldeb rhiant</a:t>
          </a:r>
          <a:endParaRPr lang="en-GB" sz="20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gorchymyn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preswyliad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/</a:t>
          </a:r>
          <a:b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trefniant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plentyn</a:t>
          </a:r>
          <a:endParaRPr lang="en-GB" sz="20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986" y="0"/>
        <a:ext cx="6490277" cy="1427332"/>
      </dsp:txXfrm>
    </dsp:sp>
    <dsp:sp modelId="{579A0130-7366-417D-9D5E-723E25456BA1}">
      <dsp:nvSpPr>
        <dsp:cNvPr id="0" name=""/>
        <dsp:cNvSpPr/>
      </dsp:nvSpPr>
      <dsp:spPr>
        <a:xfrm>
          <a:off x="142733" y="142733"/>
          <a:ext cx="1658252" cy="11418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61678-D034-49AB-9120-3295B79FDE12}">
      <dsp:nvSpPr>
        <dsp:cNvPr id="0" name=""/>
        <dsp:cNvSpPr/>
      </dsp:nvSpPr>
      <dsp:spPr>
        <a:xfrm>
          <a:off x="0" y="1570066"/>
          <a:ext cx="8291264" cy="1398700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Perthynas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Ffrind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arall sydd â chysylltiad â’r plentyn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986" y="1570066"/>
        <a:ext cx="6490277" cy="1398700"/>
      </dsp:txXfrm>
    </dsp:sp>
    <dsp:sp modelId="{568CB69C-9122-4170-9E07-314E31BA4637}">
      <dsp:nvSpPr>
        <dsp:cNvPr id="0" name=""/>
        <dsp:cNvSpPr/>
      </dsp:nvSpPr>
      <dsp:spPr>
        <a:xfrm>
          <a:off x="142733" y="1698483"/>
          <a:ext cx="1658252" cy="11418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2C406-0585-4119-92E8-7D7AEC672C30}">
      <dsp:nvSpPr>
        <dsp:cNvPr id="0" name=""/>
        <dsp:cNvSpPr/>
      </dsp:nvSpPr>
      <dsp:spPr>
        <a:xfrm>
          <a:off x="0" y="3111499"/>
          <a:ext cx="8291264" cy="178114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Gofalwr maeth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Cartref plant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 fabwysiadwyr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Llety â chymorth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80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Llety diogel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986" y="3111499"/>
        <a:ext cx="6490277" cy="1781140"/>
      </dsp:txXfrm>
    </dsp:sp>
    <dsp:sp modelId="{C98F1023-B230-4A28-B121-83A0D21E92F0}">
      <dsp:nvSpPr>
        <dsp:cNvPr id="0" name=""/>
        <dsp:cNvSpPr/>
      </dsp:nvSpPr>
      <dsp:spPr>
        <a:xfrm>
          <a:off x="142733" y="3431136"/>
          <a:ext cx="1658252" cy="11418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B04A4-64D0-4AC8-A07C-8DFBC5289A47}">
      <dsp:nvSpPr>
        <dsp:cNvPr id="0" name=""/>
        <dsp:cNvSpPr/>
      </dsp:nvSpPr>
      <dsp:spPr>
        <a:xfrm>
          <a:off x="0" y="0"/>
          <a:ext cx="8208912" cy="79205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Ganiat</a:t>
          </a:r>
          <a:r>
            <a:rPr lang="cy-GB" sz="2000" kern="1200" smtClean="0">
              <a:latin typeface="Arial" panose="020B0604020202020204" pitchFamily="34" charset="0"/>
              <a:cs typeface="Arial" panose="020B0604020202020204" pitchFamily="34" charset="0"/>
            </a:rPr>
            <a:t>áu i’r plentyn fyw ger ei gartref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253" y="0"/>
        <a:ext cx="6466658" cy="792053"/>
      </dsp:txXfrm>
    </dsp:sp>
    <dsp:sp modelId="{C450B98B-929B-4B53-8479-C7B25A4E6644}">
      <dsp:nvSpPr>
        <dsp:cNvPr id="0" name=""/>
        <dsp:cNvSpPr/>
      </dsp:nvSpPr>
      <dsp:spPr>
        <a:xfrm>
          <a:off x="167069" y="144013"/>
          <a:ext cx="1056667" cy="5639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78A94-B6F9-4755-B9CA-174FFFF453E5}">
      <dsp:nvSpPr>
        <dsp:cNvPr id="0" name=""/>
        <dsp:cNvSpPr/>
      </dsp:nvSpPr>
      <dsp:spPr>
        <a:xfrm>
          <a:off x="0" y="892524"/>
          <a:ext cx="8208912" cy="690657"/>
        </a:xfrm>
        <a:prstGeom prst="roundRect">
          <a:avLst>
            <a:gd name="adj" fmla="val 10000"/>
          </a:avLst>
        </a:prstGeom>
        <a:solidFill>
          <a:srgbClr val="ED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Gwrdd ag anghenion a chanlyniadau o’r cynllun gofal a chymorth neu gynllun llwybr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253" y="892524"/>
        <a:ext cx="6466658" cy="690657"/>
      </dsp:txXfrm>
    </dsp:sp>
    <dsp:sp modelId="{FB323091-92C0-4B97-AE2B-0AE5DA7D704A}">
      <dsp:nvSpPr>
        <dsp:cNvPr id="0" name=""/>
        <dsp:cNvSpPr/>
      </dsp:nvSpPr>
      <dsp:spPr>
        <a:xfrm>
          <a:off x="144011" y="978276"/>
          <a:ext cx="1016690" cy="5338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55D45-3415-46E8-8CE5-B3CC0C09EB85}">
      <dsp:nvSpPr>
        <dsp:cNvPr id="0" name=""/>
        <dsp:cNvSpPr/>
      </dsp:nvSpPr>
      <dsp:spPr>
        <a:xfrm>
          <a:off x="0" y="1683653"/>
          <a:ext cx="8208912" cy="793871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Beidio tarfu ar addysg neu hyfforddiant y plentyn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253" y="1683653"/>
        <a:ext cx="6466658" cy="793871"/>
      </dsp:txXfrm>
    </dsp:sp>
    <dsp:sp modelId="{B40D3C60-1884-4AC2-A4FA-72CE0E7701AB}">
      <dsp:nvSpPr>
        <dsp:cNvPr id="0" name=""/>
        <dsp:cNvSpPr/>
      </dsp:nvSpPr>
      <dsp:spPr>
        <a:xfrm>
          <a:off x="152548" y="1827305"/>
          <a:ext cx="1071591" cy="5489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7CAD3-CB93-40BF-B6CE-91E2F22376B5}">
      <dsp:nvSpPr>
        <dsp:cNvPr id="0" name=""/>
        <dsp:cNvSpPr/>
      </dsp:nvSpPr>
      <dsp:spPr>
        <a:xfrm>
          <a:off x="0" y="2577996"/>
          <a:ext cx="8208912" cy="77376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Alluogi i frodyr a chwiorydd sy’n derbyn gofal i gael byw gyda’i gilydd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253" y="2577996"/>
        <a:ext cx="6466658" cy="773767"/>
      </dsp:txXfrm>
    </dsp:sp>
    <dsp:sp modelId="{B4DC8A6D-B14A-429A-88BB-D603D87F272D}">
      <dsp:nvSpPr>
        <dsp:cNvPr id="0" name=""/>
        <dsp:cNvSpPr/>
      </dsp:nvSpPr>
      <dsp:spPr>
        <a:xfrm>
          <a:off x="167069" y="2696518"/>
          <a:ext cx="1067142" cy="5762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A9DF9-013B-4C84-86D8-8286C7089198}">
      <dsp:nvSpPr>
        <dsp:cNvPr id="0" name=""/>
        <dsp:cNvSpPr/>
      </dsp:nvSpPr>
      <dsp:spPr>
        <a:xfrm>
          <a:off x="0" y="3452235"/>
          <a:ext cx="8208912" cy="853250"/>
        </a:xfrm>
        <a:prstGeom prst="roundRect">
          <a:avLst>
            <a:gd name="adj" fmla="val 10000"/>
          </a:avLst>
        </a:prstGeom>
        <a:solidFill>
          <a:srgbClr val="34B5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addas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angehenion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plentyn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yw’n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anabl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253" y="3452235"/>
        <a:ext cx="6466658" cy="853250"/>
      </dsp:txXfrm>
    </dsp:sp>
    <dsp:sp modelId="{AE252A4A-39EA-4D7C-B837-3F7B86418554}">
      <dsp:nvSpPr>
        <dsp:cNvPr id="0" name=""/>
        <dsp:cNvSpPr/>
      </dsp:nvSpPr>
      <dsp:spPr>
        <a:xfrm>
          <a:off x="167078" y="3601994"/>
          <a:ext cx="1099862" cy="5572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D2D8D-AB50-41B0-80AB-1406C14052C9}">
      <dsp:nvSpPr>
        <dsp:cNvPr id="0" name=""/>
        <dsp:cNvSpPr/>
      </dsp:nvSpPr>
      <dsp:spPr>
        <a:xfrm>
          <a:off x="24743" y="71700"/>
          <a:ext cx="8157336" cy="807467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Cael y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plentyn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gymryd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rhan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ymglymu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9014" y="71700"/>
        <a:ext cx="6453065" cy="807467"/>
      </dsp:txXfrm>
    </dsp:sp>
    <dsp:sp modelId="{10035613-7FCD-4AB9-9744-05D7F5434C7E}">
      <dsp:nvSpPr>
        <dsp:cNvPr id="0" name=""/>
        <dsp:cNvSpPr/>
      </dsp:nvSpPr>
      <dsp:spPr>
        <a:xfrm>
          <a:off x="141936" y="154030"/>
          <a:ext cx="1026706" cy="5859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2C3B4-5F69-411F-8D61-D14C86E388DA}">
      <dsp:nvSpPr>
        <dsp:cNvPr id="0" name=""/>
        <dsp:cNvSpPr/>
      </dsp:nvSpPr>
      <dsp:spPr>
        <a:xfrm>
          <a:off x="0" y="880712"/>
          <a:ext cx="8206824" cy="732456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Cynnig eglurhad clir i’r plentyn am y rheswm dros unrhyw newidiadau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4610" y="880712"/>
        <a:ext cx="6492213" cy="732456"/>
      </dsp:txXfrm>
    </dsp:sp>
    <dsp:sp modelId="{A9EB5619-3796-470A-A1AD-AE79E2FC91ED}">
      <dsp:nvSpPr>
        <dsp:cNvPr id="0" name=""/>
        <dsp:cNvSpPr/>
      </dsp:nvSpPr>
      <dsp:spPr>
        <a:xfrm>
          <a:off x="141936" y="940616"/>
          <a:ext cx="1071975" cy="5859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A056C-96F5-4260-8BF1-CFAD106D20CC}">
      <dsp:nvSpPr>
        <dsp:cNvPr id="0" name=""/>
        <dsp:cNvSpPr/>
      </dsp:nvSpPr>
      <dsp:spPr>
        <a:xfrm>
          <a:off x="0" y="1683316"/>
          <a:ext cx="8206824" cy="732456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Ymglymiad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addas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asiantaethau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eraill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4610" y="1683316"/>
        <a:ext cx="6492213" cy="732456"/>
      </dsp:txXfrm>
    </dsp:sp>
    <dsp:sp modelId="{6F608A5C-8136-4E36-8588-B327F49058F1}">
      <dsp:nvSpPr>
        <dsp:cNvPr id="0" name=""/>
        <dsp:cNvSpPr/>
      </dsp:nvSpPr>
      <dsp:spPr>
        <a:xfrm>
          <a:off x="150118" y="1764705"/>
          <a:ext cx="1071926" cy="50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03707-D231-4CE6-B2DB-F8D38FA6908E}">
      <dsp:nvSpPr>
        <dsp:cNvPr id="0" name=""/>
        <dsp:cNvSpPr/>
      </dsp:nvSpPr>
      <dsp:spPr>
        <a:xfrm>
          <a:off x="0" y="2492116"/>
          <a:ext cx="8206824" cy="732456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Arolygu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rheolwyr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gyfrifol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4610" y="2492116"/>
        <a:ext cx="6492213" cy="732456"/>
      </dsp:txXfrm>
    </dsp:sp>
    <dsp:sp modelId="{44EFD784-44B8-4773-AAFC-DEDB890FBBAB}">
      <dsp:nvSpPr>
        <dsp:cNvPr id="0" name=""/>
        <dsp:cNvSpPr/>
      </dsp:nvSpPr>
      <dsp:spPr>
        <a:xfrm>
          <a:off x="141936" y="2536046"/>
          <a:ext cx="1088290" cy="5859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D2362-B663-44DC-AA1E-FA6452C981DB}">
      <dsp:nvSpPr>
        <dsp:cNvPr id="0" name=""/>
        <dsp:cNvSpPr/>
      </dsp:nvSpPr>
      <dsp:spPr>
        <a:xfrm>
          <a:off x="0" y="3297818"/>
          <a:ext cx="8206824" cy="732456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Maint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cynnydd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cael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wneud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tuag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at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wireddu’r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canlyniadau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wedi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canfod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4610" y="3297818"/>
        <a:ext cx="6492213" cy="732456"/>
      </dsp:txXfrm>
    </dsp:sp>
    <dsp:sp modelId="{DD67A52F-9AC2-42C4-AE36-4B1240C01F3B}">
      <dsp:nvSpPr>
        <dsp:cNvPr id="0" name=""/>
        <dsp:cNvSpPr/>
      </dsp:nvSpPr>
      <dsp:spPr>
        <a:xfrm>
          <a:off x="141936" y="3345276"/>
          <a:ext cx="1088290" cy="5859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0E993-3A87-4167-B1D2-83BCD39251AA}">
      <dsp:nvSpPr>
        <dsp:cNvPr id="0" name=""/>
        <dsp:cNvSpPr/>
      </dsp:nvSpPr>
      <dsp:spPr>
        <a:xfrm rot="5400000">
          <a:off x="2022270" y="-567822"/>
          <a:ext cx="1447954" cy="2584704"/>
        </a:xfrm>
        <a:prstGeom prst="round2SameRect">
          <a:avLst/>
        </a:prstGeom>
        <a:solidFill>
          <a:srgbClr val="5CC9E3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ifanc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derbyn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16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17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3896" y="71235"/>
        <a:ext cx="2514021" cy="1306588"/>
      </dsp:txXfrm>
    </dsp:sp>
    <dsp:sp modelId="{875AA79C-2DE6-4078-B439-AAC5A38DFAF1}">
      <dsp:nvSpPr>
        <dsp:cNvPr id="0" name=""/>
        <dsp:cNvSpPr/>
      </dsp:nvSpPr>
      <dsp:spPr>
        <a:xfrm>
          <a:off x="0" y="224451"/>
          <a:ext cx="1453896" cy="1000156"/>
        </a:xfrm>
        <a:prstGeom prst="round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GB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24" y="273275"/>
        <a:ext cx="1356248" cy="902508"/>
      </dsp:txXfrm>
    </dsp:sp>
    <dsp:sp modelId="{DFE9A923-1F93-4CCF-BB1B-6278F0339DF2}">
      <dsp:nvSpPr>
        <dsp:cNvPr id="0" name=""/>
        <dsp:cNvSpPr/>
      </dsp:nvSpPr>
      <dsp:spPr>
        <a:xfrm rot="5400000">
          <a:off x="2022270" y="970628"/>
          <a:ext cx="1447954" cy="2584704"/>
        </a:xfrm>
        <a:prstGeom prst="round2SameRect">
          <a:avLst/>
        </a:prstGeom>
        <a:solidFill>
          <a:srgbClr val="ED1E87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18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oed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3896" y="1609686"/>
        <a:ext cx="2514021" cy="1306588"/>
      </dsp:txXfrm>
    </dsp:sp>
    <dsp:sp modelId="{51E68E0F-FA96-452B-B5FB-2ADCA809BDC7}">
      <dsp:nvSpPr>
        <dsp:cNvPr id="0" name=""/>
        <dsp:cNvSpPr/>
      </dsp:nvSpPr>
      <dsp:spPr>
        <a:xfrm>
          <a:off x="0" y="1717174"/>
          <a:ext cx="1453896" cy="1091612"/>
        </a:xfrm>
        <a:prstGeom prst="round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GB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88" y="1770462"/>
        <a:ext cx="1347320" cy="985036"/>
      </dsp:txXfrm>
    </dsp:sp>
    <dsp:sp modelId="{FDA375D4-4573-4F72-8B22-2FA127B9D72B}">
      <dsp:nvSpPr>
        <dsp:cNvPr id="0" name=""/>
        <dsp:cNvSpPr/>
      </dsp:nvSpPr>
      <dsp:spPr>
        <a:xfrm rot="5400000">
          <a:off x="2022270" y="2509080"/>
          <a:ext cx="1447954" cy="2584704"/>
        </a:xfrm>
        <a:prstGeom prst="round2SameRect">
          <a:avLst/>
        </a:prstGeom>
        <a:solidFill>
          <a:srgbClr val="85C441">
            <a:alpha val="89804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18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oed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fwy</a:t>
          </a:r>
          <a:endParaRPr lang="en-GB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3896" y="3148138"/>
        <a:ext cx="2514021" cy="1306588"/>
      </dsp:txXfrm>
    </dsp:sp>
    <dsp:sp modelId="{3DB455F5-FDAE-40A9-AC7C-8104F93B393F}">
      <dsp:nvSpPr>
        <dsp:cNvPr id="0" name=""/>
        <dsp:cNvSpPr/>
      </dsp:nvSpPr>
      <dsp:spPr>
        <a:xfrm>
          <a:off x="0" y="3281915"/>
          <a:ext cx="1453896" cy="1039033"/>
        </a:xfrm>
        <a:prstGeom prst="round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GB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21" y="3332636"/>
        <a:ext cx="1352454" cy="9375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31A9B-8619-4CA9-A0AF-6F4AA1C4E0E6}">
      <dsp:nvSpPr>
        <dsp:cNvPr id="0" name=""/>
        <dsp:cNvSpPr/>
      </dsp:nvSpPr>
      <dsp:spPr>
        <a:xfrm rot="5400000">
          <a:off x="2022270" y="-567822"/>
          <a:ext cx="1447954" cy="2584704"/>
        </a:xfrm>
        <a:prstGeom prst="round2SameRect">
          <a:avLst/>
        </a:prstGeom>
        <a:solidFill>
          <a:srgbClr val="34B555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 ifanc sy’n ailgysylltu â gofal i ddibenion addysg neu hyfforddiant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3896" y="71235"/>
        <a:ext cx="2514021" cy="1306588"/>
      </dsp:txXfrm>
    </dsp:sp>
    <dsp:sp modelId="{FEB411E6-89F6-443A-8A63-740A518E297E}">
      <dsp:nvSpPr>
        <dsp:cNvPr id="0" name=""/>
        <dsp:cNvSpPr/>
      </dsp:nvSpPr>
      <dsp:spPr>
        <a:xfrm>
          <a:off x="0" y="236016"/>
          <a:ext cx="1453896" cy="977025"/>
        </a:xfrm>
        <a:prstGeom prst="round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GB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4" y="283710"/>
        <a:ext cx="1358508" cy="881637"/>
      </dsp:txXfrm>
    </dsp:sp>
    <dsp:sp modelId="{B01DEEA5-104A-44C3-9C8C-F2D449E11D8F}">
      <dsp:nvSpPr>
        <dsp:cNvPr id="0" name=""/>
        <dsp:cNvSpPr/>
      </dsp:nvSpPr>
      <dsp:spPr>
        <a:xfrm rot="5400000">
          <a:off x="2022270" y="970628"/>
          <a:ext cx="1447954" cy="2584704"/>
        </a:xfrm>
        <a:prstGeom prst="round2SameRect">
          <a:avLst/>
        </a:prstGeom>
        <a:solidFill>
          <a:srgbClr val="5CC9E3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</a:t>
          </a:r>
          <a:r>
            <a:rPr lang="en-GB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ifanc</a:t>
          </a:r>
          <a: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adawodd</a:t>
          </a:r>
          <a: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ofal</a:t>
          </a:r>
          <a: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orchymyn</a:t>
          </a:r>
          <a: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gwarcheidiaeth</a:t>
          </a:r>
          <a:r>
            <a:rPr lang="en-GB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arbennig</a:t>
          </a:r>
          <a:endParaRPr lang="en-GB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3896" y="1609686"/>
        <a:ext cx="2514021" cy="1306588"/>
      </dsp:txXfrm>
    </dsp:sp>
    <dsp:sp modelId="{AB693D3A-7168-4B2F-870F-AF06DF23E313}">
      <dsp:nvSpPr>
        <dsp:cNvPr id="0" name=""/>
        <dsp:cNvSpPr/>
      </dsp:nvSpPr>
      <dsp:spPr>
        <a:xfrm>
          <a:off x="0" y="1738088"/>
          <a:ext cx="1453896" cy="1049784"/>
        </a:xfrm>
        <a:prstGeom prst="round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GB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46" y="1789334"/>
        <a:ext cx="1351404" cy="947292"/>
      </dsp:txXfrm>
    </dsp:sp>
    <dsp:sp modelId="{19A0BFD9-5AF3-40A2-AD9C-94EB2BC21376}">
      <dsp:nvSpPr>
        <dsp:cNvPr id="0" name=""/>
        <dsp:cNvSpPr/>
      </dsp:nvSpPr>
      <dsp:spPr>
        <a:xfrm rot="5400000">
          <a:off x="2022270" y="2509080"/>
          <a:ext cx="1447954" cy="2584704"/>
        </a:xfrm>
        <a:prstGeom prst="round2SameRect">
          <a:avLst/>
        </a:prstGeom>
        <a:solidFill>
          <a:srgbClr val="FFCC00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ifanc oedd heb fod yn gymwys fel un yn gadael gofal</a:t>
          </a:r>
          <a:endParaRPr lang="en-GB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3896" y="3148138"/>
        <a:ext cx="2514021" cy="1306588"/>
      </dsp:txXfrm>
    </dsp:sp>
    <dsp:sp modelId="{C36AA3D8-74A8-4A15-A323-D1DCD2934564}">
      <dsp:nvSpPr>
        <dsp:cNvPr id="0" name=""/>
        <dsp:cNvSpPr/>
      </dsp:nvSpPr>
      <dsp:spPr>
        <a:xfrm>
          <a:off x="0" y="3311345"/>
          <a:ext cx="1453896" cy="980174"/>
        </a:xfrm>
        <a:prstGeom prst="round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Categori </a:t>
          </a:r>
          <a:r>
            <a:rPr lang="en-GB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en-GB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48" y="3359193"/>
        <a:ext cx="1358200" cy="8844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E8BE5-4C33-4535-8C34-78325C6DD88C}">
      <dsp:nvSpPr>
        <dsp:cNvPr id="0" name=""/>
        <dsp:cNvSpPr/>
      </dsp:nvSpPr>
      <dsp:spPr>
        <a:xfrm>
          <a:off x="-4996001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6AE53-E3C3-4CBC-90A1-BD03BAFD9DFA}">
      <dsp:nvSpPr>
        <dsp:cNvPr id="0" name=""/>
        <dsp:cNvSpPr/>
      </dsp:nvSpPr>
      <dsp:spPr>
        <a:xfrm>
          <a:off x="609409" y="238337"/>
          <a:ext cx="7554594" cy="476493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Darparu cyngor a chymorth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409" y="238337"/>
        <a:ext cx="7554594" cy="476493"/>
      </dsp:txXfrm>
    </dsp:sp>
    <dsp:sp modelId="{504B9EA5-38D6-4508-A4E2-376B92EEA3C9}">
      <dsp:nvSpPr>
        <dsp:cNvPr id="0" name=""/>
        <dsp:cNvSpPr/>
      </dsp:nvSpPr>
      <dsp:spPr>
        <a:xfrm>
          <a:off x="54088" y="143917"/>
          <a:ext cx="862435" cy="665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95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E0CC-7505-4A4E-B05F-8195B1421172}">
      <dsp:nvSpPr>
        <dsp:cNvPr id="0" name=""/>
        <dsp:cNvSpPr/>
      </dsp:nvSpPr>
      <dsp:spPr>
        <a:xfrm>
          <a:off x="1002757" y="863999"/>
          <a:ext cx="7159847" cy="654468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Cymryd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rhan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mewn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paratoi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adolygu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cynlluniau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llwybr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757" y="863999"/>
        <a:ext cx="7159847" cy="654468"/>
      </dsp:txXfrm>
    </dsp:sp>
    <dsp:sp modelId="{2603301C-9430-4F2B-951E-366800BD6FB6}">
      <dsp:nvSpPr>
        <dsp:cNvPr id="0" name=""/>
        <dsp:cNvSpPr/>
      </dsp:nvSpPr>
      <dsp:spPr>
        <a:xfrm>
          <a:off x="463729" y="863998"/>
          <a:ext cx="827049" cy="654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95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F1A89-92D3-4D02-B537-B177E3ECEE30}">
      <dsp:nvSpPr>
        <dsp:cNvPr id="0" name=""/>
        <dsp:cNvSpPr/>
      </dsp:nvSpPr>
      <dsp:spPr>
        <a:xfrm>
          <a:off x="1169079" y="1652934"/>
          <a:ext cx="7006432" cy="505897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Cysylltu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â’r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awdurdodau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weithredu’r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llwybr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9079" y="1652934"/>
        <a:ext cx="7006432" cy="505897"/>
      </dsp:txXfrm>
    </dsp:sp>
    <dsp:sp modelId="{195BC84E-BCF6-4771-82B6-2118C2C47E35}">
      <dsp:nvSpPr>
        <dsp:cNvPr id="0" name=""/>
        <dsp:cNvSpPr/>
      </dsp:nvSpPr>
      <dsp:spPr>
        <a:xfrm>
          <a:off x="606160" y="1584077"/>
          <a:ext cx="900643" cy="643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95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3B03F-2777-4799-8FB1-B9CD3F523654}">
      <dsp:nvSpPr>
        <dsp:cNvPr id="0" name=""/>
        <dsp:cNvSpPr/>
      </dsp:nvSpPr>
      <dsp:spPr>
        <a:xfrm>
          <a:off x="1192184" y="2287930"/>
          <a:ext cx="6960222" cy="664298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Cydlynu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darpariaeth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chynorthwyo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gadawyr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i’w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defnyddio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2184" y="2287930"/>
        <a:ext cx="6960222" cy="664298"/>
      </dsp:txXfrm>
    </dsp:sp>
    <dsp:sp modelId="{A93A7642-D5A4-4E93-91C8-33C8579DDE5C}">
      <dsp:nvSpPr>
        <dsp:cNvPr id="0" name=""/>
        <dsp:cNvSpPr/>
      </dsp:nvSpPr>
      <dsp:spPr>
        <a:xfrm>
          <a:off x="606160" y="2304158"/>
          <a:ext cx="900643" cy="63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95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290E2-7EB6-4804-92E5-870AE640586B}">
      <dsp:nvSpPr>
        <dsp:cNvPr id="0" name=""/>
        <dsp:cNvSpPr/>
      </dsp:nvSpPr>
      <dsp:spPr>
        <a:xfrm>
          <a:off x="1033808" y="3037226"/>
          <a:ext cx="7097744" cy="595006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Bod â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gwybodaeth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gyfredol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am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gynnydd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808" y="3037226"/>
        <a:ext cx="7097744" cy="595006"/>
      </dsp:txXfrm>
    </dsp:sp>
    <dsp:sp modelId="{7D78C75D-C89C-4FF8-8F88-CF1803519957}">
      <dsp:nvSpPr>
        <dsp:cNvPr id="0" name=""/>
        <dsp:cNvSpPr/>
      </dsp:nvSpPr>
      <dsp:spPr>
        <a:xfrm>
          <a:off x="503615" y="3024234"/>
          <a:ext cx="859171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95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F4F8D-E202-46A4-B73A-4F49CA3E573E}">
      <dsp:nvSpPr>
        <dsp:cNvPr id="0" name=""/>
        <dsp:cNvSpPr/>
      </dsp:nvSpPr>
      <dsp:spPr>
        <a:xfrm>
          <a:off x="626146" y="3771371"/>
          <a:ext cx="7521120" cy="556015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Cofnodi’r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cyswllt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â’r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gadael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pha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sydd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wedi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darparu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146" y="3771371"/>
        <a:ext cx="7521120" cy="556015"/>
      </dsp:txXfrm>
    </dsp:sp>
    <dsp:sp modelId="{C0088789-2EFF-40CA-A039-A75B9BAEF28D}">
      <dsp:nvSpPr>
        <dsp:cNvPr id="0" name=""/>
        <dsp:cNvSpPr/>
      </dsp:nvSpPr>
      <dsp:spPr>
        <a:xfrm>
          <a:off x="81355" y="3744319"/>
          <a:ext cx="807900" cy="610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F952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9F871-4F6F-4EAA-BE3F-BD2EBFFC5823}">
      <dsp:nvSpPr>
        <dsp:cNvPr id="0" name=""/>
        <dsp:cNvSpPr/>
      </dsp:nvSpPr>
      <dsp:spPr>
        <a:xfrm>
          <a:off x="3207282" y="2810352"/>
          <a:ext cx="1714232" cy="1714232"/>
        </a:xfrm>
        <a:prstGeom prst="ellipse">
          <a:avLst/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 ifanc yn gadael gofal</a:t>
          </a:r>
          <a:endParaRPr lang="en-GB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8325" y="3061395"/>
        <a:ext cx="1212146" cy="1212146"/>
      </dsp:txXfrm>
    </dsp:sp>
    <dsp:sp modelId="{B87C94AD-13DD-4779-BB43-DD0C724094C7}">
      <dsp:nvSpPr>
        <dsp:cNvPr id="0" name=""/>
        <dsp:cNvSpPr/>
      </dsp:nvSpPr>
      <dsp:spPr>
        <a:xfrm rot="10800000">
          <a:off x="796356" y="3423190"/>
          <a:ext cx="2278325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FCD64-BD52-480C-AA24-891D3936D6DC}">
      <dsp:nvSpPr>
        <dsp:cNvPr id="0" name=""/>
        <dsp:cNvSpPr/>
      </dsp:nvSpPr>
      <dsp:spPr>
        <a:xfrm>
          <a:off x="-104593" y="3158569"/>
          <a:ext cx="1801899" cy="1017798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Dyheadau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nodau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personol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hyder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gwneud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penderfyniad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4783" y="3188379"/>
        <a:ext cx="1742279" cy="958178"/>
      </dsp:txXfrm>
    </dsp:sp>
    <dsp:sp modelId="{C369F523-BB43-45BF-9E12-B43D02CFCF57}">
      <dsp:nvSpPr>
        <dsp:cNvPr id="0" name=""/>
        <dsp:cNvSpPr/>
      </dsp:nvSpPr>
      <dsp:spPr>
        <a:xfrm rot="12094579">
          <a:off x="962556" y="2643745"/>
          <a:ext cx="2261617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43ED6-1432-42EF-988A-4FC62FDEE380}">
      <dsp:nvSpPr>
        <dsp:cNvPr id="0" name=""/>
        <dsp:cNvSpPr/>
      </dsp:nvSpPr>
      <dsp:spPr>
        <a:xfrm>
          <a:off x="82351" y="1944119"/>
          <a:ext cx="1918883" cy="1056120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Cymorth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addysg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hyfforddiant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chyflogaeth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284" y="1975052"/>
        <a:ext cx="1857017" cy="994254"/>
      </dsp:txXfrm>
    </dsp:sp>
    <dsp:sp modelId="{1D65311C-6F2B-4E6D-AA99-25E6B7AC4780}">
      <dsp:nvSpPr>
        <dsp:cNvPr id="0" name=""/>
        <dsp:cNvSpPr/>
      </dsp:nvSpPr>
      <dsp:spPr>
        <a:xfrm rot="13094943">
          <a:off x="821062" y="1773125"/>
          <a:ext cx="2857999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F1C0C-22E0-4122-AC99-97C27896F793}">
      <dsp:nvSpPr>
        <dsp:cNvPr id="0" name=""/>
        <dsp:cNvSpPr/>
      </dsp:nvSpPr>
      <dsp:spPr>
        <a:xfrm>
          <a:off x="298376" y="455796"/>
          <a:ext cx="1789012" cy="1200288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Sgiliau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ymarferol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annibyniaeth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31" y="490951"/>
        <a:ext cx="1718702" cy="1129978"/>
      </dsp:txXfrm>
    </dsp:sp>
    <dsp:sp modelId="{74D48510-CEDA-4179-8161-AF3250FCDD30}">
      <dsp:nvSpPr>
        <dsp:cNvPr id="0" name=""/>
        <dsp:cNvSpPr/>
      </dsp:nvSpPr>
      <dsp:spPr>
        <a:xfrm rot="14979864">
          <a:off x="2285297" y="1353493"/>
          <a:ext cx="2331650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FC125-F032-466A-B2EE-190B620E80CB}">
      <dsp:nvSpPr>
        <dsp:cNvPr id="0" name=""/>
        <dsp:cNvSpPr/>
      </dsp:nvSpPr>
      <dsp:spPr>
        <a:xfrm>
          <a:off x="2144796" y="0"/>
          <a:ext cx="1950227" cy="959969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Help gyda chyllido a rheoli arian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2913" y="28117"/>
        <a:ext cx="1893993" cy="903735"/>
      </dsp:txXfrm>
    </dsp:sp>
    <dsp:sp modelId="{8A57307C-953A-42EE-9CBF-8D1C6345064B}">
      <dsp:nvSpPr>
        <dsp:cNvPr id="0" name=""/>
        <dsp:cNvSpPr/>
      </dsp:nvSpPr>
      <dsp:spPr>
        <a:xfrm rot="17701145">
          <a:off x="3590627" y="1359124"/>
          <a:ext cx="2377883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F9ED7-B03F-415A-9C4F-2FB84282FA09}">
      <dsp:nvSpPr>
        <dsp:cNvPr id="0" name=""/>
        <dsp:cNvSpPr/>
      </dsp:nvSpPr>
      <dsp:spPr>
        <a:xfrm>
          <a:off x="4262906" y="0"/>
          <a:ext cx="1811823" cy="959969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Opsiynau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llety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dewis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1023" y="28117"/>
        <a:ext cx="1755589" cy="903735"/>
      </dsp:txXfrm>
    </dsp:sp>
    <dsp:sp modelId="{83A7286B-DBC2-4B22-8FED-9AA6C1378BC9}">
      <dsp:nvSpPr>
        <dsp:cNvPr id="0" name=""/>
        <dsp:cNvSpPr/>
      </dsp:nvSpPr>
      <dsp:spPr>
        <a:xfrm rot="19444842">
          <a:off x="4477600" y="1760539"/>
          <a:ext cx="2814114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669D0-6DC3-463B-80EC-1ECDC374A160}">
      <dsp:nvSpPr>
        <dsp:cNvPr id="0" name=""/>
        <dsp:cNvSpPr/>
      </dsp:nvSpPr>
      <dsp:spPr>
        <a:xfrm>
          <a:off x="6131024" y="671820"/>
          <a:ext cx="1738289" cy="105628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Perthnasoedd, ffrindiau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1961" y="702757"/>
        <a:ext cx="1676415" cy="994409"/>
      </dsp:txXfrm>
    </dsp:sp>
    <dsp:sp modelId="{E92BCABA-707B-4CB3-8D17-5F57ED64E872}">
      <dsp:nvSpPr>
        <dsp:cNvPr id="0" name=""/>
        <dsp:cNvSpPr/>
      </dsp:nvSpPr>
      <dsp:spPr>
        <a:xfrm rot="20570642">
          <a:off x="4902895" y="2606046"/>
          <a:ext cx="2393395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47CED-CE06-445E-B9A7-7088E5C9796C}">
      <dsp:nvSpPr>
        <dsp:cNvPr id="0" name=""/>
        <dsp:cNvSpPr/>
      </dsp:nvSpPr>
      <dsp:spPr>
        <a:xfrm>
          <a:off x="6272979" y="1924455"/>
          <a:ext cx="1874281" cy="959969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Iechyd a llesiant corfforol ac emosiynol da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6301096" y="1952572"/>
        <a:ext cx="1818047" cy="903735"/>
      </dsp:txXfrm>
    </dsp:sp>
    <dsp:sp modelId="{00377772-D9D6-4F25-97BE-607E975E605E}">
      <dsp:nvSpPr>
        <dsp:cNvPr id="0" name=""/>
        <dsp:cNvSpPr/>
      </dsp:nvSpPr>
      <dsp:spPr>
        <a:xfrm rot="21578913">
          <a:off x="5046745" y="3410563"/>
          <a:ext cx="2152353" cy="488556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C5554-8813-4EBD-A764-41BE24015696}">
      <dsp:nvSpPr>
        <dsp:cNvPr id="0" name=""/>
        <dsp:cNvSpPr/>
      </dsp:nvSpPr>
      <dsp:spPr>
        <a:xfrm>
          <a:off x="6197325" y="3096248"/>
          <a:ext cx="2003505" cy="1103984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Cyfleoedd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hamdden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chwaraeon</a:t>
          </a:r>
          <a:r>
            <a:rPr lang="en-GB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8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diwylliannol</a:t>
          </a:r>
          <a:endParaRPr lang="en-GB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9660" y="3128583"/>
        <a:ext cx="1938835" cy="10393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841BC-84B8-46A0-914A-8EC6892BDF8D}">
      <dsp:nvSpPr>
        <dsp:cNvPr id="0" name=""/>
        <dsp:cNvSpPr/>
      </dsp:nvSpPr>
      <dsp:spPr>
        <a:xfrm>
          <a:off x="-5617617" y="-859973"/>
          <a:ext cx="6688400" cy="6688400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8C8C9-5EF9-4A47-A201-3145CAB37379}">
      <dsp:nvSpPr>
        <dsp:cNvPr id="0" name=""/>
        <dsp:cNvSpPr/>
      </dsp:nvSpPr>
      <dsp:spPr>
        <a:xfrm>
          <a:off x="468115" y="310428"/>
          <a:ext cx="7692013" cy="621255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diweddar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chyfoes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adeiladu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unrhyw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asesiad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chynllun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blaenorol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sy’n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bodoli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15" y="310428"/>
        <a:ext cx="7692013" cy="621255"/>
      </dsp:txXfrm>
    </dsp:sp>
    <dsp:sp modelId="{32E2E0B1-D01F-4AA1-984A-184E045D9ABD}">
      <dsp:nvSpPr>
        <dsp:cNvPr id="0" name=""/>
        <dsp:cNvSpPr/>
      </dsp:nvSpPr>
      <dsp:spPr>
        <a:xfrm>
          <a:off x="79830" y="232772"/>
          <a:ext cx="776569" cy="77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71E36-96E6-4B46-8BD8-9815294CB51A}">
      <dsp:nvSpPr>
        <dsp:cNvPr id="0" name=""/>
        <dsp:cNvSpPr/>
      </dsp:nvSpPr>
      <dsp:spPr>
        <a:xfrm>
          <a:off x="913288" y="1242013"/>
          <a:ext cx="7246839" cy="621255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 plentyn a’r teulu’n cymryd rhan fel partneriaid cyfartal</a:t>
          </a:r>
          <a:endParaRPr lang="cy-GB" sz="20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288" y="1242013"/>
        <a:ext cx="7246839" cy="621255"/>
      </dsp:txXfrm>
    </dsp:sp>
    <dsp:sp modelId="{083CDC08-013C-4CF6-A80B-B525F544C2D8}">
      <dsp:nvSpPr>
        <dsp:cNvPr id="0" name=""/>
        <dsp:cNvSpPr/>
      </dsp:nvSpPr>
      <dsp:spPr>
        <a:xfrm>
          <a:off x="525003" y="1164356"/>
          <a:ext cx="776569" cy="77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72CCA-CDC5-40AB-A8E6-C124132AB4D3}">
      <dsp:nvSpPr>
        <dsp:cNvPr id="0" name=""/>
        <dsp:cNvSpPr/>
      </dsp:nvSpPr>
      <dsp:spPr>
        <a:xfrm>
          <a:off x="1049921" y="2173598"/>
          <a:ext cx="7110207" cy="621255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Ymgynghori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chydlynu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ymwneud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pob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asiantaeth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ac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unigolyn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arwyddocaol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921" y="2173598"/>
        <a:ext cx="7110207" cy="621255"/>
      </dsp:txXfrm>
    </dsp:sp>
    <dsp:sp modelId="{37ED9C0B-CE01-49EF-887A-0A3FF847A33E}">
      <dsp:nvSpPr>
        <dsp:cNvPr id="0" name=""/>
        <dsp:cNvSpPr/>
      </dsp:nvSpPr>
      <dsp:spPr>
        <a:xfrm>
          <a:off x="661636" y="2095941"/>
          <a:ext cx="776569" cy="77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6BD4A-C509-445D-B9BB-E08D23BF0EEC}">
      <dsp:nvSpPr>
        <dsp:cNvPr id="0" name=""/>
        <dsp:cNvSpPr/>
      </dsp:nvSpPr>
      <dsp:spPr>
        <a:xfrm>
          <a:off x="913288" y="3105183"/>
          <a:ext cx="7246839" cy="621255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Cyd-benderfyniad ar ymyriad i sichrau’r canlyniadau gorau posibl i’r plentyn</a:t>
          </a:r>
          <a:endParaRPr lang="cy-GB" sz="2000" kern="1200" noProof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288" y="3105183"/>
        <a:ext cx="7246839" cy="621255"/>
      </dsp:txXfrm>
    </dsp:sp>
    <dsp:sp modelId="{4593FBBD-E553-45B0-9D91-66457D25F769}">
      <dsp:nvSpPr>
        <dsp:cNvPr id="0" name=""/>
        <dsp:cNvSpPr/>
      </dsp:nvSpPr>
      <dsp:spPr>
        <a:xfrm>
          <a:off x="525003" y="3027526"/>
          <a:ext cx="776569" cy="77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D42A4-2550-4BBE-8725-B4FF28FF51B2}">
      <dsp:nvSpPr>
        <dsp:cNvPr id="0" name=""/>
        <dsp:cNvSpPr/>
      </dsp:nvSpPr>
      <dsp:spPr>
        <a:xfrm>
          <a:off x="468115" y="4036768"/>
          <a:ext cx="7692013" cy="621255"/>
        </a:xfrm>
        <a:prstGeom prst="rect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Cwblhau’r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gofal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chymorth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fewn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amserlen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angenrheidiol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15" y="4036768"/>
        <a:ext cx="7692013" cy="621255"/>
      </dsp:txXfrm>
    </dsp:sp>
    <dsp:sp modelId="{6817195F-3966-461F-9E63-B26E516E4EB1}">
      <dsp:nvSpPr>
        <dsp:cNvPr id="0" name=""/>
        <dsp:cNvSpPr/>
      </dsp:nvSpPr>
      <dsp:spPr>
        <a:xfrm>
          <a:off x="79830" y="3959111"/>
          <a:ext cx="776569" cy="7765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AF08E-DAFB-40A1-A23E-652E90EAFFD4}">
      <dsp:nvSpPr>
        <dsp:cNvPr id="0" name=""/>
        <dsp:cNvSpPr/>
      </dsp:nvSpPr>
      <dsp:spPr>
        <a:xfrm>
          <a:off x="2674258" y="2188749"/>
          <a:ext cx="2736310" cy="2230180"/>
        </a:xfrm>
        <a:prstGeom prst="ellipse">
          <a:avLst/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cynllun gofal a chymorth</a:t>
          </a:r>
          <a:endParaRPr lang="en-GB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4981" y="2515351"/>
        <a:ext cx="1934864" cy="1576976"/>
      </dsp:txXfrm>
    </dsp:sp>
    <dsp:sp modelId="{7C3F2E91-1E02-4734-BABB-1AB539BDF836}">
      <dsp:nvSpPr>
        <dsp:cNvPr id="0" name=""/>
        <dsp:cNvSpPr/>
      </dsp:nvSpPr>
      <dsp:spPr>
        <a:xfrm rot="11624427">
          <a:off x="1073965" y="2491157"/>
          <a:ext cx="1654067" cy="630175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53BE4-31A2-42FA-8391-894383B38B68}">
      <dsp:nvSpPr>
        <dsp:cNvPr id="0" name=""/>
        <dsp:cNvSpPr/>
      </dsp:nvSpPr>
      <dsp:spPr>
        <a:xfrm>
          <a:off x="82359" y="1872113"/>
          <a:ext cx="1898719" cy="1391091"/>
        </a:xfrm>
        <a:prstGeom prst="roundRect">
          <a:avLst>
            <a:gd name="adj" fmla="val 10000"/>
          </a:avLst>
        </a:prstGeom>
        <a:solidFill>
          <a:srgbClr val="34B5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 iechyd</a:t>
          </a:r>
          <a:endParaRPr lang="en-GB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103" y="1912857"/>
        <a:ext cx="1817231" cy="1309603"/>
      </dsp:txXfrm>
    </dsp:sp>
    <dsp:sp modelId="{8B6DA40D-0B92-4626-B514-A3C8A0B49450}">
      <dsp:nvSpPr>
        <dsp:cNvPr id="0" name=""/>
        <dsp:cNvSpPr/>
      </dsp:nvSpPr>
      <dsp:spPr>
        <a:xfrm rot="14700000">
          <a:off x="2425987" y="1191585"/>
          <a:ext cx="1601078" cy="630175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BAD72-38BF-4FF9-AF98-2E5B2478055A}">
      <dsp:nvSpPr>
        <dsp:cNvPr id="0" name=""/>
        <dsp:cNvSpPr/>
      </dsp:nvSpPr>
      <dsp:spPr>
        <a:xfrm>
          <a:off x="1902662" y="107033"/>
          <a:ext cx="1875339" cy="1237866"/>
        </a:xfrm>
        <a:prstGeom prst="roundRect">
          <a:avLst>
            <a:gd name="adj" fmla="val 10000"/>
          </a:avLst>
        </a:prstGeom>
        <a:solidFill>
          <a:srgbClr val="85C4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cynllun addysg personol</a:t>
          </a:r>
          <a:endParaRPr lang="en-GB" sz="24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8918" y="143289"/>
        <a:ext cx="1802827" cy="1165354"/>
      </dsp:txXfrm>
    </dsp:sp>
    <dsp:sp modelId="{ECB8A2A6-2953-4903-9994-D56C370D68EE}">
      <dsp:nvSpPr>
        <dsp:cNvPr id="0" name=""/>
        <dsp:cNvSpPr/>
      </dsp:nvSpPr>
      <dsp:spPr>
        <a:xfrm rot="17700000">
          <a:off x="4010161" y="1191585"/>
          <a:ext cx="1601078" cy="630175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9FF38-0DDB-499E-946F-6932ECCC1D4B}">
      <dsp:nvSpPr>
        <dsp:cNvPr id="0" name=""/>
        <dsp:cNvSpPr/>
      </dsp:nvSpPr>
      <dsp:spPr>
        <a:xfrm>
          <a:off x="4301406" y="114780"/>
          <a:ext cx="1886178" cy="1222372"/>
        </a:xfrm>
        <a:prstGeom prst="roundRect">
          <a:avLst>
            <a:gd name="adj" fmla="val 10000"/>
          </a:avLst>
        </a:prstGeom>
        <a:solidFill>
          <a:srgbClr val="5CC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cynllun  lleoli</a:t>
          </a:r>
          <a:endParaRPr lang="en-GB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7208" y="150582"/>
        <a:ext cx="1814574" cy="1150768"/>
      </dsp:txXfrm>
    </dsp:sp>
    <dsp:sp modelId="{C4B14CB0-3914-4C7C-B52F-DA85F0F440A3}">
      <dsp:nvSpPr>
        <dsp:cNvPr id="0" name=""/>
        <dsp:cNvSpPr/>
      </dsp:nvSpPr>
      <dsp:spPr>
        <a:xfrm rot="20763828">
          <a:off x="5335157" y="2415795"/>
          <a:ext cx="1614218" cy="630175"/>
        </a:xfrm>
        <a:prstGeom prst="leftArrow">
          <a:avLst>
            <a:gd name="adj1" fmla="val 60000"/>
            <a:gd name="adj2" fmla="val 50000"/>
          </a:avLst>
        </a:prstGeom>
        <a:solidFill>
          <a:srgbClr val="EF95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6584E-E953-446B-BF25-9303B4FC34FF}">
      <dsp:nvSpPr>
        <dsp:cNvPr id="0" name=""/>
        <dsp:cNvSpPr/>
      </dsp:nvSpPr>
      <dsp:spPr>
        <a:xfrm>
          <a:off x="5915006" y="1872114"/>
          <a:ext cx="2188263" cy="1391091"/>
        </a:xfrm>
        <a:prstGeom prst="roundRect">
          <a:avLst>
            <a:gd name="adj" fmla="val 10000"/>
          </a:avLst>
        </a:prstGeom>
        <a:solidFill>
          <a:srgbClr val="ED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gyfer</a:t>
          </a:r>
          <a:r>
            <a:rPr lang="en-GB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sefydlogrwydd</a:t>
          </a:r>
          <a:endParaRPr lang="en-GB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5750" y="1912858"/>
        <a:ext cx="2106775" cy="1309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DDE98-5788-4E3C-9E40-29F459307FD1}">
      <dsp:nvSpPr>
        <dsp:cNvPr id="0" name=""/>
        <dsp:cNvSpPr/>
      </dsp:nvSpPr>
      <dsp:spPr>
        <a:xfrm>
          <a:off x="0" y="0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Gwybodaeth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am y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cynllun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tymor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opsiwn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sefydlogrwydd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0"/>
        <a:ext cx="3117062" cy="1138173"/>
      </dsp:txXfrm>
    </dsp:sp>
    <dsp:sp modelId="{C1102E8D-B635-400B-8A90-38842BB27B13}">
      <dsp:nvSpPr>
        <dsp:cNvPr id="0" name=""/>
        <dsp:cNvSpPr/>
      </dsp:nvSpPr>
      <dsp:spPr>
        <a:xfrm>
          <a:off x="113817" y="113817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298C4-27AE-4696-9603-346027BD0452}">
      <dsp:nvSpPr>
        <dsp:cNvPr id="0" name=""/>
        <dsp:cNvSpPr/>
      </dsp:nvSpPr>
      <dsp:spPr>
        <a:xfrm>
          <a:off x="0" y="1251991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Sut diwallir anghenion llesiant, datblygiad a chanlyniadau’r plentyn</a:t>
          </a:r>
          <a:endParaRPr lang="cy-GB" sz="20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1251991"/>
        <a:ext cx="3117062" cy="1138173"/>
      </dsp:txXfrm>
    </dsp:sp>
    <dsp:sp modelId="{0639A3E9-9783-45A1-9606-936EF1B36D72}">
      <dsp:nvSpPr>
        <dsp:cNvPr id="0" name=""/>
        <dsp:cNvSpPr/>
      </dsp:nvSpPr>
      <dsp:spPr>
        <a:xfrm>
          <a:off x="113817" y="1365808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1D16A-9AF7-454C-8512-3DE5ECB4CE8C}">
      <dsp:nvSpPr>
        <dsp:cNvPr id="0" name=""/>
        <dsp:cNvSpPr/>
      </dsp:nvSpPr>
      <dsp:spPr>
        <a:xfrm>
          <a:off x="0" y="2544785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Trefniadau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cyswllt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â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rhiant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frawd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chwaer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hanner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brawd</a:t>
          </a:r>
          <a:r>
            <a:rPr lang="en-GB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20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chwaer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2544785"/>
        <a:ext cx="3117062" cy="1138173"/>
      </dsp:txXfrm>
    </dsp:sp>
    <dsp:sp modelId="{F02AB458-46A0-45AD-8C40-A32CE56F672A}">
      <dsp:nvSpPr>
        <dsp:cNvPr id="0" name=""/>
        <dsp:cNvSpPr/>
      </dsp:nvSpPr>
      <dsp:spPr>
        <a:xfrm>
          <a:off x="113817" y="2617799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8F5E3-61C6-4C3F-A3B7-DB04DDD8D962}">
      <dsp:nvSpPr>
        <dsp:cNvPr id="0" name=""/>
        <dsp:cNvSpPr/>
      </dsp:nvSpPr>
      <dsp:spPr>
        <a:xfrm>
          <a:off x="0" y="3755973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Manylion unrhyw orchymyn llys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3755973"/>
        <a:ext cx="3117062" cy="1138173"/>
      </dsp:txXfrm>
    </dsp:sp>
    <dsp:sp modelId="{ED4B2217-B419-4EBE-BF0A-853E0B849322}">
      <dsp:nvSpPr>
        <dsp:cNvPr id="0" name=""/>
        <dsp:cNvSpPr/>
      </dsp:nvSpPr>
      <dsp:spPr>
        <a:xfrm>
          <a:off x="113817" y="3869790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1B65-E971-4076-AADF-E42FAFFBAAB6}">
      <dsp:nvSpPr>
        <dsp:cNvPr id="0" name=""/>
        <dsp:cNvSpPr/>
      </dsp:nvSpPr>
      <dsp:spPr>
        <a:xfrm>
          <a:off x="0" y="0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Manylion lleoliad a pham cafodd ei ddewis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0"/>
        <a:ext cx="3117062" cy="1138173"/>
      </dsp:txXfrm>
    </dsp:sp>
    <dsp:sp modelId="{4908F93A-7B00-448F-A2DD-243AC982140B}">
      <dsp:nvSpPr>
        <dsp:cNvPr id="0" name=""/>
        <dsp:cNvSpPr/>
      </dsp:nvSpPr>
      <dsp:spPr>
        <a:xfrm>
          <a:off x="113817" y="113817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0FFB9-7397-482F-85CC-B84148AAB66B}">
      <dsp:nvSpPr>
        <dsp:cNvPr id="0" name=""/>
        <dsp:cNvSpPr/>
      </dsp:nvSpPr>
      <dsp:spPr>
        <a:xfrm>
          <a:off x="0" y="1251991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Enw’r swyddog Adolygu Annibynnol 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1251991"/>
        <a:ext cx="3117062" cy="1138173"/>
      </dsp:txXfrm>
    </dsp:sp>
    <dsp:sp modelId="{5BDAAE9C-F808-4090-9BBE-D89E702ED3DB}">
      <dsp:nvSpPr>
        <dsp:cNvPr id="0" name=""/>
        <dsp:cNvSpPr/>
      </dsp:nvSpPr>
      <dsp:spPr>
        <a:xfrm>
          <a:off x="113817" y="1365808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FF82-5639-47B6-B8D5-C295D747D33F}">
      <dsp:nvSpPr>
        <dsp:cNvPr id="0" name=""/>
        <dsp:cNvSpPr/>
      </dsp:nvSpPr>
      <dsp:spPr>
        <a:xfrm>
          <a:off x="0" y="2503982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Manylion y cynllun iechyd a’r cynllun addysg personol</a:t>
          </a:r>
          <a:endParaRPr lang="en-GB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2503982"/>
        <a:ext cx="3117062" cy="1138173"/>
      </dsp:txXfrm>
    </dsp:sp>
    <dsp:sp modelId="{0619A264-185A-4134-90D6-FFE64203B552}">
      <dsp:nvSpPr>
        <dsp:cNvPr id="0" name=""/>
        <dsp:cNvSpPr/>
      </dsp:nvSpPr>
      <dsp:spPr>
        <a:xfrm>
          <a:off x="113817" y="2617799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906FB-2868-4DE2-8B36-C70238AF1F97}">
      <dsp:nvSpPr>
        <dsp:cNvPr id="0" name=""/>
        <dsp:cNvSpPr/>
      </dsp:nvSpPr>
      <dsp:spPr>
        <a:xfrm>
          <a:off x="0" y="3755973"/>
          <a:ext cx="4038600" cy="1138173"/>
        </a:xfrm>
        <a:prstGeom prst="roundRect">
          <a:avLst>
            <a:gd name="adj" fmla="val 10000"/>
          </a:avLst>
        </a:prstGeom>
        <a:solidFill>
          <a:srgbClr val="EF9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76200" rIns="0" bIns="36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Dymuniadau, teimladau pobl berthnasol am gynllun y plentyn ac </a:t>
          </a:r>
          <a:r>
            <a:rPr lang="cy-GB" sz="2000" kern="1200" noProof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unrhyw ddarpar </a:t>
          </a:r>
          <a:r>
            <a:rPr lang="cy-GB" sz="2000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newidiadau</a:t>
          </a:r>
          <a:endParaRPr lang="cy-GB" sz="20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537" y="3755973"/>
        <a:ext cx="3117062" cy="1138173"/>
      </dsp:txXfrm>
    </dsp:sp>
    <dsp:sp modelId="{1FC8988B-34BD-4540-997A-08B23AEA24C1}">
      <dsp:nvSpPr>
        <dsp:cNvPr id="0" name=""/>
        <dsp:cNvSpPr/>
      </dsp:nvSpPr>
      <dsp:spPr>
        <a:xfrm>
          <a:off x="113817" y="3869790"/>
          <a:ext cx="807720" cy="9105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AF27-C821-47A0-871D-004ACA341FD4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013A-C9C4-4FA4-ABEA-A3831350E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13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487F-92FD-490C-ABF8-B7476D80A5B8}" type="datetimeFigureOut">
              <a:rPr lang="en-GB" smtClean="0"/>
              <a:t>14/01/2016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2493" y="4577085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1E050-A66B-4E11-9C20-135C160BC1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09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77" y="4577086"/>
            <a:ext cx="6480720" cy="518457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[NODYN I’R HWYLUSYDD: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yna animeiddio ar y sleid hwn. Bydd y bwledi ar y chwith i’w gweld wrth i’r sleid agor. Bydd y clic cyntaf yn datgelu’r blwch ar y dde a’r pwynt bwled cyntaf yn y blwch </a:t>
            </a:r>
            <a:r>
              <a:rPr lang="cy-GB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(Pobl)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Bydd yr ail glic yn datgelu’r ail bwynt bwled </a:t>
            </a:r>
            <a:r>
              <a:rPr lang="cy-GB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(Llesiant),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ayyb].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6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[NODYN I’R HWYLUSYDD: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yna animeiddio ar y sleid hwn.]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90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5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35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485" y="4526160"/>
            <a:ext cx="6408712" cy="4947469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90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88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2493" y="4507357"/>
            <a:ext cx="6192688" cy="5228842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1165" y="9378824"/>
            <a:ext cx="444937" cy="493713"/>
          </a:xfrm>
        </p:spPr>
        <p:txBody>
          <a:bodyPr/>
          <a:lstStyle/>
          <a:p>
            <a:fld id="{A771E050-A66B-4E11-9C20-135C160BC1C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33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77" y="4505078"/>
            <a:ext cx="6480720" cy="51125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7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[NODYN I’R HWYLUSYDD: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yna animeiddio ar y sleid hwn. Bydd y bwledi yn ymddangos ar ôl y clic cyntaf.]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6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5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67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77" y="4505077"/>
            <a:ext cx="6480720" cy="5040560"/>
          </a:xfrm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7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[NODYN I’R HWYLUSYDD: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yna animeiddio ar y sleid hwn.]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1E050-A66B-4E11-9C20-135C160BC1C9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70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17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9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EF95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1666"/>
            <a:ext cx="214404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CW LOGO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683568" y="404664"/>
            <a:ext cx="2482209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40" y="2708920"/>
            <a:ext cx="438752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buClr>
                <a:srgbClr val="EF952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F952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F952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EF95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EF95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12" descr="home_icon">
            <a:hlinkClick r:id="rId2" action="ppaction://hlinksldjump" tooltip="Click to jump to the contents page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48"/>
            <a:ext cx="24367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9793"/>
            <a:ext cx="1260000" cy="10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EF95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home_icon">
            <a:hlinkClick r:id="rId2" action="ppaction://hlinksldjump" tooltip="Click to jump to the contents page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48"/>
            <a:ext cx="24367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40" y="2708920"/>
            <a:ext cx="438752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/>
          <a:lstStyle>
            <a:lvl1pPr>
              <a:buClr>
                <a:srgbClr val="EF952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25963"/>
          </a:xfrm>
        </p:spPr>
        <p:txBody>
          <a:bodyPr/>
          <a:lstStyle>
            <a:lvl1pPr>
              <a:buClr>
                <a:srgbClr val="EF952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F952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EF95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EF95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 b="5711"/>
          <a:stretch/>
        </p:blipFill>
        <p:spPr>
          <a:xfrm>
            <a:off x="7628071" y="260768"/>
            <a:ext cx="1408425" cy="1080000"/>
          </a:xfrm>
          <a:prstGeom prst="rect">
            <a:avLst/>
          </a:prstGeom>
        </p:spPr>
      </p:pic>
      <p:pic>
        <p:nvPicPr>
          <p:cNvPr id="11" name="Picture 12" descr="home_icon">
            <a:hlinkClick r:id="rId3" action="ppaction://hlinksldjump" tooltip="Click to jump to the contents page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48"/>
            <a:ext cx="24367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9793"/>
            <a:ext cx="1260000" cy="10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C62F-30C0-4A15-BEEE-9BC3816535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9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7.jpeg"/><Relationship Id="rId18" Type="http://schemas.openxmlformats.org/officeDocument/2006/relationships/image" Target="../media/image32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29.png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33.jpeg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1.xml"/><Relationship Id="rId7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1.xml"/><Relationship Id="rId9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56.jpe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55.jpe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Plant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 smtClean="0"/>
              <a:t>Derbyn</a:t>
            </a:r>
            <a:r>
              <a:rPr lang="en-GB" dirty="0" smtClean="0"/>
              <a:t> Gofal a </a:t>
            </a:r>
            <a:br>
              <a:rPr lang="en-GB" dirty="0" smtClean="0"/>
            </a:br>
            <a:r>
              <a:rPr lang="en-GB" dirty="0" err="1" smtClean="0"/>
              <a:t>Phlant</a:t>
            </a:r>
            <a:r>
              <a:rPr lang="en-GB" dirty="0" smtClean="0"/>
              <a:t> </a:t>
            </a:r>
            <a:r>
              <a:rPr lang="en-GB" dirty="0" err="1" smtClean="0"/>
              <a:t>sy’n</a:t>
            </a:r>
            <a:r>
              <a:rPr lang="en-GB" dirty="0" smtClean="0"/>
              <a:t> Cael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Lletya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Newid</a:t>
            </a:r>
            <a:r>
              <a:rPr lang="en-GB" dirty="0" smtClean="0"/>
              <a:t> </a:t>
            </a:r>
            <a:r>
              <a:rPr lang="en-GB" dirty="0" err="1" smtClean="0"/>
              <a:t>diwylliant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0542235"/>
              </p:ext>
            </p:extLst>
          </p:nvPr>
        </p:nvGraphicFramePr>
        <p:xfrm>
          <a:off x="251520" y="1484312"/>
          <a:ext cx="4244280" cy="47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3311599"/>
              </p:ext>
            </p:extLst>
          </p:nvPr>
        </p:nvGraphicFramePr>
        <p:xfrm>
          <a:off x="4648200" y="1484312"/>
          <a:ext cx="4244280" cy="47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26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Cynllunio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dirty="0" smtClean="0"/>
              <a:t> a </a:t>
            </a:r>
            <a:r>
              <a:rPr lang="en-GB" dirty="0" err="1" smtClean="0"/>
              <a:t>chymorth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0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186955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Fframwaith</a:t>
            </a:r>
            <a:r>
              <a:rPr lang="en-GB" dirty="0" smtClean="0"/>
              <a:t> </a:t>
            </a:r>
            <a:r>
              <a:rPr lang="en-GB" dirty="0" err="1" smtClean="0"/>
              <a:t>cynlluniau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a </a:t>
            </a:r>
            <a:r>
              <a:rPr lang="en-GB" dirty="0" err="1" smtClean="0"/>
              <a:t>chymorth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y-GB" noProof="1" smtClean="0"/>
              <a:t>Adran 17 (plant mewn angen) o Ddeddf Plant 1989 yn cael ei diddymu</a:t>
            </a:r>
          </a:p>
          <a:p>
            <a:r>
              <a:rPr lang="cy-GB" noProof="1" smtClean="0"/>
              <a:t>Asesu a diwallu anghenion yn cael sylw yn </a:t>
            </a:r>
            <a:r>
              <a:rPr lang="cy-GB" b="1" noProof="1" smtClean="0"/>
              <a:t>Rhan 3 a Rhan 4 </a:t>
            </a:r>
            <a:r>
              <a:rPr lang="cy-GB" noProof="1" smtClean="0"/>
              <a:t>y Ddeddf:</a:t>
            </a:r>
          </a:p>
          <a:p>
            <a:pPr marL="0" indent="0">
              <a:buNone/>
            </a:pPr>
            <a:endParaRPr lang="cy-GB" noProof="1" smtClean="0"/>
          </a:p>
          <a:p>
            <a:pPr marL="0" indent="0">
              <a:buNone/>
            </a:pPr>
            <a:endParaRPr lang="cy-GB" noProof="1" smtClean="0"/>
          </a:p>
          <a:p>
            <a:pPr marL="0" indent="0">
              <a:buNone/>
            </a:pPr>
            <a:endParaRPr lang="cy-GB" noProof="1" smtClean="0"/>
          </a:p>
          <a:p>
            <a:pPr marL="0" indent="0">
              <a:buNone/>
            </a:pPr>
            <a:r>
              <a:rPr lang="cy-GB" sz="1400" noProof="1" smtClean="0"/>
              <a:t> </a:t>
            </a:r>
          </a:p>
          <a:p>
            <a:r>
              <a:rPr lang="cy-GB" noProof="1" smtClean="0"/>
              <a:t>Yn cyflwyno</a:t>
            </a:r>
            <a:r>
              <a:rPr lang="cy-GB" sz="2000" noProof="1" smtClean="0"/>
              <a:t>:</a:t>
            </a:r>
          </a:p>
          <a:p>
            <a:pPr lvl="1"/>
            <a:r>
              <a:rPr lang="cy-GB" noProof="1" smtClean="0"/>
              <a:t>Egwyddorion cyffredin asesu</a:t>
            </a:r>
          </a:p>
          <a:p>
            <a:pPr lvl="1"/>
            <a:r>
              <a:rPr lang="cy-GB" noProof="1" smtClean="0"/>
              <a:t>Asesu’n seiliedig ar ddadansoddi 5 elfen allweddol</a:t>
            </a:r>
          </a:p>
          <a:p>
            <a:pPr lvl="1"/>
            <a:r>
              <a:rPr lang="cy-GB" noProof="1" smtClean="0"/>
              <a:t>Meini prawf cenedlaethol cymhwystra gofal a chymorth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Newid</a:t>
            </a:r>
            <a:r>
              <a:rPr lang="en-GB" dirty="0" smtClean="0"/>
              <a:t> </a:t>
            </a:r>
            <a:r>
              <a:rPr lang="en-GB" dirty="0" err="1" smtClean="0"/>
              <a:t>allweddol</a:t>
            </a:r>
            <a:r>
              <a:rPr lang="en-GB" dirty="0" smtClean="0"/>
              <a:t> – </a:t>
            </a:r>
            <a:r>
              <a:rPr lang="en-GB" dirty="0" err="1" smtClean="0"/>
              <a:t>asesu</a:t>
            </a:r>
            <a:r>
              <a:rPr lang="en-GB" dirty="0" smtClean="0"/>
              <a:t> a </a:t>
            </a:r>
            <a:r>
              <a:rPr lang="en-GB" dirty="0" err="1" smtClean="0"/>
              <a:t>diwallu</a:t>
            </a:r>
            <a:r>
              <a:rPr lang="en-GB" dirty="0" smtClean="0"/>
              <a:t> </a:t>
            </a:r>
            <a:r>
              <a:rPr lang="en-GB" dirty="0" err="1" smtClean="0"/>
              <a:t>anghenion</a:t>
            </a:r>
            <a:r>
              <a:rPr lang="en-GB" dirty="0" smtClean="0"/>
              <a:t> plant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42020" y="2924944"/>
            <a:ext cx="8208912" cy="1224136"/>
          </a:xfrm>
          <a:prstGeom prst="roundRect">
            <a:avLst/>
          </a:prstGeom>
          <a:solidFill>
            <a:srgbClr val="EF9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y-GB" sz="2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Adran 21 </a:t>
            </a:r>
            <a:r>
              <a:rPr lang="cy-GB" sz="2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Dyletswydd i asesu anghenion gofal a chymorth plentyn</a:t>
            </a:r>
          </a:p>
          <a:p>
            <a:pPr>
              <a:spcAft>
                <a:spcPts val="600"/>
              </a:spcAft>
            </a:pPr>
            <a:r>
              <a:rPr lang="cy-GB" sz="2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Adran 37 </a:t>
            </a:r>
            <a:r>
              <a:rPr lang="cy-GB" sz="2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Dyletswydd i ddiwallu </a:t>
            </a:r>
            <a:r>
              <a:rPr lang="cy-GB" sz="2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 gofal a chymorth plentyn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719381"/>
              </p:ext>
            </p:extLst>
          </p:nvPr>
        </p:nvGraphicFramePr>
        <p:xfrm>
          <a:off x="457200" y="1412875"/>
          <a:ext cx="8229600" cy="496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Proses </a:t>
            </a:r>
            <a:r>
              <a:rPr lang="en-GB" dirty="0" err="1" smtClean="0"/>
              <a:t>gynllunio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dirty="0" smtClean="0"/>
              <a:t> a </a:t>
            </a:r>
            <a:r>
              <a:rPr lang="en-GB" dirty="0" err="1" smtClean="0"/>
              <a:t>chymorth</a:t>
            </a:r>
            <a:endParaRPr lang="en-GB" dirty="0"/>
          </a:p>
        </p:txBody>
      </p:sp>
      <p:pic>
        <p:nvPicPr>
          <p:cNvPr id="1026" name="Picture 2" title="Gwybodaeth am ases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0" y="1700808"/>
            <a:ext cx="71071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title="Fitting together a jigsa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24" y="4577243"/>
            <a:ext cx="508461" cy="5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title="Cylch o bla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57" y="3705689"/>
            <a:ext cx="489891" cy="4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title="Dwylo wedi eu codi i bleidleis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23" y="2708920"/>
            <a:ext cx="508462" cy="5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998984"/>
          </a:xfrm>
        </p:spPr>
        <p:txBody>
          <a:bodyPr/>
          <a:lstStyle/>
          <a:p>
            <a:r>
              <a:rPr lang="en-GB" smtClean="0"/>
              <a:t>Eiriolaeth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484784"/>
            <a:ext cx="2736304" cy="4824536"/>
          </a:xfrm>
        </p:spPr>
        <p:txBody>
          <a:bodyPr>
            <a:normAutofit/>
          </a:bodyPr>
          <a:lstStyle/>
          <a:p>
            <a:r>
              <a:rPr lang="en-GB" dirty="0" err="1" smtClean="0"/>
              <a:t>Darparwch</a:t>
            </a:r>
            <a:r>
              <a:rPr lang="en-GB" dirty="0" smtClean="0"/>
              <a:t> </a:t>
            </a:r>
            <a:r>
              <a:rPr lang="en-GB" dirty="0" err="1" smtClean="0"/>
              <a:t>wasanaethau</a:t>
            </a:r>
            <a:r>
              <a:rPr lang="en-GB" dirty="0" smtClean="0"/>
              <a:t> </a:t>
            </a:r>
            <a:r>
              <a:rPr lang="en-GB" dirty="0" err="1" smtClean="0"/>
              <a:t>eirolaeth</a:t>
            </a:r>
            <a:r>
              <a:rPr lang="en-GB" dirty="0" smtClean="0"/>
              <a:t> </a:t>
            </a:r>
            <a:r>
              <a:rPr lang="en-GB" dirty="0" err="1" smtClean="0"/>
              <a:t>annibynnol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blant</a:t>
            </a:r>
            <a:r>
              <a:rPr lang="en-GB" dirty="0" smtClean="0"/>
              <a:t>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 smtClean="0"/>
              <a:t>derbyn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Rhowch</a:t>
            </a:r>
            <a:r>
              <a:rPr lang="en-GB" dirty="0" smtClean="0"/>
              <a:t> </a:t>
            </a:r>
            <a:r>
              <a:rPr lang="en-GB" dirty="0" err="1" smtClean="0"/>
              <a:t>wybod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blant</a:t>
            </a:r>
            <a:r>
              <a:rPr lang="en-GB" dirty="0" smtClean="0"/>
              <a:t> a </a:t>
            </a:r>
            <a:r>
              <a:rPr lang="en-GB" dirty="0" err="1" smtClean="0"/>
              <a:t>phobl</a:t>
            </a:r>
            <a:r>
              <a:rPr lang="en-GB" dirty="0" smtClean="0"/>
              <a:t> </a:t>
            </a:r>
            <a:r>
              <a:rPr lang="en-GB" dirty="0" err="1" smtClean="0"/>
              <a:t>ifanc</a:t>
            </a:r>
            <a:r>
              <a:rPr lang="en-GB" dirty="0" smtClean="0"/>
              <a:t> am y </a:t>
            </a:r>
            <a:r>
              <a:rPr lang="en-GB" dirty="0" err="1" smtClean="0"/>
              <a:t>gwasanaethau</a:t>
            </a:r>
            <a:r>
              <a:rPr lang="en-GB" dirty="0" smtClean="0"/>
              <a:t> </a:t>
            </a:r>
            <a:r>
              <a:rPr lang="en-GB" dirty="0" err="1" smtClean="0"/>
              <a:t>sydd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a’u</a:t>
            </a:r>
            <a:r>
              <a:rPr lang="en-GB" dirty="0" smtClean="0"/>
              <a:t> </a:t>
            </a:r>
            <a:r>
              <a:rPr lang="en-GB" dirty="0" err="1" smtClean="0"/>
              <a:t>hawl</a:t>
            </a:r>
            <a:r>
              <a:rPr lang="en-GB" dirty="0" smtClean="0"/>
              <a:t> </a:t>
            </a:r>
            <a:r>
              <a:rPr lang="en-GB" dirty="0" err="1" smtClean="0"/>
              <a:t>i’w</a:t>
            </a:r>
            <a:r>
              <a:rPr lang="en-GB" dirty="0" smtClean="0"/>
              <a:t> </a:t>
            </a:r>
            <a:r>
              <a:rPr lang="en-GB" dirty="0" err="1" smtClean="0"/>
              <a:t>derbyn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467544" y="1556792"/>
            <a:ext cx="5544616" cy="4320480"/>
          </a:xfrm>
          <a:prstGeom prst="wedgeEllipseCallout">
            <a:avLst/>
          </a:prstGeom>
          <a:solidFill>
            <a:srgbClr val="EF9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hawl gan plant a phobl ifanc sy’n derbyn gofal i gael cymorth i fynegi eu hanghenion, barn a’u dymuniadau a gallu cymryd rhan lawn yn y broses asesu a chynllunio ac yn y penderfyniadau sy’n effeithio arnyn nhw.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290136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Cynllun gofal a chymorth hollgyffredinol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7245282"/>
              </p:ext>
            </p:extLst>
          </p:nvPr>
        </p:nvGraphicFramePr>
        <p:xfrm>
          <a:off x="457200" y="1484312"/>
          <a:ext cx="4038600" cy="489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576915"/>
              </p:ext>
            </p:extLst>
          </p:nvPr>
        </p:nvGraphicFramePr>
        <p:xfrm>
          <a:off x="4648200" y="1484312"/>
          <a:ext cx="4038600" cy="489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Cynllun gofal a chymorth Rhan 6</a:t>
            </a:r>
            <a:endParaRPr lang="en-GB" dirty="0"/>
          </a:p>
        </p:txBody>
      </p:sp>
      <p:pic>
        <p:nvPicPr>
          <p:cNvPr id="1027" name="Picture 3" title="Calend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3453"/>
            <a:ext cx="792088" cy="840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title="Dau blenty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6" y="4077072"/>
            <a:ext cx="792087" cy="93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title="Plenty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6" y="2870258"/>
            <a:ext cx="799838" cy="7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title="Sgrôl o ddogfen gyfreithio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6" y="5289608"/>
            <a:ext cx="799838" cy="9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title="Tŷ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11" y="1540484"/>
            <a:ext cx="762177" cy="9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ypc\AppData\Local\Microsoft\Windows\Temporary Internet Files\Content.IE5\YAQLH6EJ\reading-clipart-7[1].gif" title="Llun o blentyn ac oedoly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23" y="2893380"/>
            <a:ext cx="832913" cy="85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title="Blychau i'w tici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44" y="4146690"/>
            <a:ext cx="838839" cy="86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title="Plant mewn cylch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43" y="5352052"/>
            <a:ext cx="838839" cy="95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9769608"/>
              </p:ext>
            </p:extLst>
          </p:nvPr>
        </p:nvGraphicFramePr>
        <p:xfrm>
          <a:off x="3718248" y="1412776"/>
          <a:ext cx="5425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Cynllunio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sefydlogrwydd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67545" y="1412776"/>
            <a:ext cx="3240359" cy="2808312"/>
          </a:xfrm>
          <a:prstGeom prst="roundRect">
            <a:avLst/>
          </a:prstGeom>
          <a:solidFill>
            <a:srgbClr val="EF9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cy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cyrraedd sefydlogrwydd i’r plentyn yn ystyriaeth allweddol o’r adeg daw’r plentyn </a:t>
            </a:r>
            <a:br>
              <a:rPr lang="cy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fod mewn gofal. O’r dechrau, dylai’r cynllun gofal a chymorth amlinellu sut i gyflawni sefydlogrwydd</a:t>
            </a:r>
            <a:endParaRPr lang="cy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40" y="4365104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Mae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sefydlogrwydd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cynnwys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Clr>
                <a:srgbClr val="EF9526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Sefydlogrwydd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emosiynol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ymlyniad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Clr>
                <a:srgbClr val="EF952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Sefydlogrwydd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corfforol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(bod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sefydlog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)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EF952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Sefydlogrwydd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cyfreithiol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pwy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sydd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â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chyfrifoldeb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rhiant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5770984" cy="4525963"/>
          </a:xfrm>
        </p:spPr>
        <p:txBody>
          <a:bodyPr>
            <a:normAutofit lnSpcReduction="10000"/>
          </a:bodyPr>
          <a:lstStyle/>
          <a:p>
            <a:r>
              <a:rPr lang="cy-GB" dirty="0" smtClean="0"/>
              <a:t>Asesiad o iechyd corfforol, emosiynol a meddyliol y plentyn</a:t>
            </a:r>
          </a:p>
          <a:p>
            <a:r>
              <a:rPr lang="cy-GB" dirty="0" smtClean="0"/>
              <a:t>Hanes iechyd y plentyn a’r teulu</a:t>
            </a:r>
          </a:p>
          <a:p>
            <a:r>
              <a:rPr lang="cy-GB" dirty="0" smtClean="0"/>
              <a:t>Trefniadau cyfredol ar gyfer gofal iechyd a deintyddol ac unrhyw newidiadau sy’n cael eu cynllunio</a:t>
            </a:r>
          </a:p>
          <a:p>
            <a:r>
              <a:rPr lang="cy-GB" dirty="0" smtClean="0"/>
              <a:t>Triniaeth a monitro anghenion iechyd a ddynodwyd</a:t>
            </a:r>
          </a:p>
          <a:p>
            <a:r>
              <a:rPr lang="cy-GB" dirty="0" smtClean="0"/>
              <a:t>Archwiliadau iechyd rheolaidd </a:t>
            </a:r>
            <a:br>
              <a:rPr lang="cy-GB" dirty="0" smtClean="0"/>
            </a:br>
            <a:r>
              <a:rPr lang="cy-GB" dirty="0" smtClean="0"/>
              <a:t>a sgrinio</a:t>
            </a:r>
          </a:p>
          <a:p>
            <a:r>
              <a:rPr lang="cy-GB" dirty="0" smtClean="0"/>
              <a:t>Mesurau ataliol megis brechiadau </a:t>
            </a:r>
          </a:p>
          <a:p>
            <a:r>
              <a:rPr lang="cy-GB" dirty="0" smtClean="0"/>
              <a:t>Hybu iechyd a gofal personol effeithiol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Asesiad iechyd a chynllun iechyd</a:t>
            </a:r>
            <a:endParaRPr lang="en-GB" dirty="0"/>
          </a:p>
        </p:txBody>
      </p:sp>
      <p:pic>
        <p:nvPicPr>
          <p:cNvPr id="6" name="Picture 7" title="Meddyg yn archwilio plenty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232248" cy="2782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98984"/>
          </a:xfrm>
        </p:spPr>
        <p:txBody>
          <a:bodyPr/>
          <a:lstStyle/>
          <a:p>
            <a:r>
              <a:rPr lang="en-GB" dirty="0" err="1" smtClean="0"/>
              <a:t>Nodau</a:t>
            </a:r>
            <a:r>
              <a:rPr lang="en-GB" dirty="0" smtClean="0"/>
              <a:t> a </a:t>
            </a:r>
            <a:r>
              <a:rPr lang="en-GB" dirty="0" err="1" smtClean="0"/>
              <a:t>chanlyniadau</a:t>
            </a:r>
            <a:r>
              <a:rPr lang="en-GB" dirty="0" smtClean="0"/>
              <a:t> </a:t>
            </a:r>
            <a:r>
              <a:rPr lang="en-GB" dirty="0" err="1" smtClean="0"/>
              <a:t>dysgu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982"/>
            <a:ext cx="8229600" cy="4752528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Mae’r</a:t>
            </a:r>
            <a:r>
              <a:rPr lang="en-GB" dirty="0" smtClean="0"/>
              <a:t> </a:t>
            </a:r>
            <a:r>
              <a:rPr lang="en-GB" dirty="0" err="1" smtClean="0"/>
              <a:t>hyfforddiant</a:t>
            </a:r>
            <a:r>
              <a:rPr lang="en-GB" dirty="0" smtClean="0"/>
              <a:t> </a:t>
            </a:r>
            <a:r>
              <a:rPr lang="en-GB" dirty="0" err="1" smtClean="0"/>
              <a:t>hwn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ystyried</a:t>
            </a:r>
            <a:r>
              <a:rPr lang="en-GB" dirty="0" smtClean="0"/>
              <a:t> </a:t>
            </a:r>
            <a:r>
              <a:rPr lang="en-GB" dirty="0" err="1" smtClean="0"/>
              <a:t>Rhan</a:t>
            </a:r>
            <a:r>
              <a:rPr lang="en-GB" dirty="0" smtClean="0"/>
              <a:t> 6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Ddeddf</a:t>
            </a:r>
            <a:r>
              <a:rPr lang="en-GB" dirty="0" smtClean="0"/>
              <a:t> ac </a:t>
            </a:r>
            <a:r>
              <a:rPr lang="en-GB" dirty="0" err="1" smtClean="0"/>
              <a:t>agweddau</a:t>
            </a:r>
            <a:r>
              <a:rPr lang="en-GB" dirty="0" smtClean="0"/>
              <a:t> </a:t>
            </a:r>
            <a:r>
              <a:rPr lang="en-GB" dirty="0" err="1" smtClean="0"/>
              <a:t>perthnasol</a:t>
            </a:r>
            <a:r>
              <a:rPr lang="en-GB" dirty="0" smtClean="0"/>
              <a:t> o Ran 11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fwy</a:t>
            </a:r>
            <a:r>
              <a:rPr lang="en-GB" dirty="0" smtClean="0"/>
              <a:t> </a:t>
            </a:r>
            <a:r>
              <a:rPr lang="en-GB" dirty="0" err="1" smtClean="0"/>
              <a:t>manwl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err="1" smtClean="0"/>
              <a:t>Erbyn</a:t>
            </a:r>
            <a:r>
              <a:rPr lang="en-GB" dirty="0" smtClean="0"/>
              <a:t> </a:t>
            </a:r>
            <a:r>
              <a:rPr lang="en-GB" dirty="0" err="1" smtClean="0"/>
              <a:t>diwedd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hyfforddiant</a:t>
            </a:r>
            <a:r>
              <a:rPr lang="en-GB" dirty="0" smtClean="0"/>
              <a:t> </a:t>
            </a:r>
            <a:r>
              <a:rPr lang="en-GB" dirty="0" err="1" smtClean="0"/>
              <a:t>bydd</a:t>
            </a:r>
            <a:r>
              <a:rPr lang="en-GB" dirty="0" smtClean="0"/>
              <a:t> y </a:t>
            </a:r>
            <a:r>
              <a:rPr lang="en-GB" dirty="0" err="1" smtClean="0"/>
              <a:t>rhai</a:t>
            </a:r>
            <a:r>
              <a:rPr lang="en-GB" dirty="0" smtClean="0"/>
              <a:t> </a:t>
            </a:r>
            <a:r>
              <a:rPr lang="en-GB" dirty="0" err="1" smtClean="0"/>
              <a:t>sy'n</a:t>
            </a:r>
            <a:r>
              <a:rPr lang="en-GB" dirty="0" smtClean="0"/>
              <a:t> </a:t>
            </a:r>
            <a:r>
              <a:rPr lang="en-GB" dirty="0" err="1" smtClean="0"/>
              <a:t>cymryd</a:t>
            </a:r>
            <a:r>
              <a:rPr lang="en-GB" dirty="0" smtClean="0"/>
              <a:t> </a:t>
            </a:r>
            <a:r>
              <a:rPr lang="en-GB" dirty="0" err="1" smtClean="0"/>
              <a:t>rhan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en-GB" sz="2200" dirty="0" err="1" smtClean="0"/>
              <a:t>deall</a:t>
            </a:r>
            <a:r>
              <a:rPr lang="en-GB" sz="2200" dirty="0" smtClean="0"/>
              <a:t> </a:t>
            </a:r>
            <a:r>
              <a:rPr lang="en-GB" sz="2200" dirty="0" err="1" smtClean="0"/>
              <a:t>nodau</a:t>
            </a:r>
            <a:r>
              <a:rPr lang="en-GB" sz="2200" dirty="0" smtClean="0"/>
              <a:t> ac ethos y </a:t>
            </a:r>
            <a:r>
              <a:rPr lang="en-GB" sz="2200" dirty="0" err="1" smtClean="0"/>
              <a:t>Ddeddf</a:t>
            </a:r>
            <a:r>
              <a:rPr lang="en-GB" sz="2200" dirty="0" smtClean="0"/>
              <a:t>  </a:t>
            </a:r>
            <a:endParaRPr lang="en-GB" sz="2200" dirty="0"/>
          </a:p>
          <a:p>
            <a:pPr lvl="1"/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cy-GB" sz="2200" dirty="0"/>
              <a:t>ymwybodol o’r dyletswyddau a’r pŵerau o dan y Ddeddf yn ymwneud â phlant sy’n derbyn gofal ac yn cael eu </a:t>
            </a:r>
            <a:r>
              <a:rPr lang="cy-GB" sz="2200" dirty="0" smtClean="0"/>
              <a:t>lletya</a:t>
            </a:r>
            <a:endParaRPr lang="en-GB" sz="2200" dirty="0"/>
          </a:p>
          <a:p>
            <a:pPr lvl="1"/>
            <a:r>
              <a:rPr lang="en-GB" sz="2200" dirty="0" err="1" smtClean="0"/>
              <a:t>Wedi</a:t>
            </a:r>
            <a:r>
              <a:rPr lang="en-GB" sz="2200" dirty="0" smtClean="0"/>
              <a:t> </a:t>
            </a:r>
            <a:r>
              <a:rPr lang="cy-GB" sz="2200" dirty="0"/>
              <a:t>ystyried </a:t>
            </a:r>
            <a:r>
              <a:rPr lang="cy-GB" sz="2200" dirty="0" smtClean="0"/>
              <a:t>y dulliau o </a:t>
            </a:r>
            <a:r>
              <a:rPr lang="cy-GB" sz="2200" dirty="0"/>
              <a:t>letya plant sy’n derbyn gofal a’u </a:t>
            </a:r>
            <a:r>
              <a:rPr lang="cy-GB" sz="2200" dirty="0" smtClean="0"/>
              <a:t>cynnal</a:t>
            </a:r>
            <a:endParaRPr lang="en-GB" sz="2200" dirty="0"/>
          </a:p>
          <a:p>
            <a:pPr lvl="1"/>
            <a:r>
              <a:rPr lang="en-GB" sz="2200" dirty="0" err="1" smtClean="0"/>
              <a:t>Wedi</a:t>
            </a:r>
            <a:r>
              <a:rPr lang="en-GB" sz="2200" dirty="0" smtClean="0"/>
              <a:t> </a:t>
            </a:r>
            <a:r>
              <a:rPr lang="cy-GB" sz="2200" dirty="0"/>
              <a:t>nodi newidiadau i gysylltiadau ac ymweliadau </a:t>
            </a:r>
            <a:r>
              <a:rPr lang="cy-GB" sz="2200" dirty="0" smtClean="0"/>
              <a:t>â phlant sydd, </a:t>
            </a:r>
            <a:r>
              <a:rPr lang="cy-GB" sz="2200" dirty="0"/>
              <a:t>ac </a:t>
            </a:r>
            <a:r>
              <a:rPr lang="cy-GB" sz="2200" dirty="0" smtClean="0"/>
              <a:t>wedi, </a:t>
            </a:r>
            <a:r>
              <a:rPr lang="cy-GB" sz="2200" dirty="0"/>
              <a:t>derbyn gofal </a:t>
            </a:r>
            <a:endParaRPr lang="en-GB" sz="2200" dirty="0"/>
          </a:p>
          <a:p>
            <a:pPr lvl="1"/>
            <a:r>
              <a:rPr lang="en-GB" sz="2200" dirty="0" err="1" smtClean="0"/>
              <a:t>Wedi</a:t>
            </a:r>
            <a:r>
              <a:rPr lang="en-GB" sz="2200" dirty="0" smtClean="0"/>
              <a:t> </a:t>
            </a:r>
            <a:r>
              <a:rPr lang="en-GB" sz="2200" dirty="0" err="1" smtClean="0"/>
              <a:t>archwilio’r</a:t>
            </a:r>
            <a:r>
              <a:rPr lang="en-GB" sz="2200" dirty="0" smtClean="0"/>
              <a:t> </a:t>
            </a:r>
            <a:r>
              <a:rPr lang="cy-GB" sz="2200" dirty="0" smtClean="0"/>
              <a:t>trefniadau </a:t>
            </a:r>
            <a:r>
              <a:rPr lang="cy-GB" sz="2200" dirty="0"/>
              <a:t>ar gyfer gadael gofal </a:t>
            </a:r>
            <a:endParaRPr lang="cy-GB" sz="2200" dirty="0" smtClean="0"/>
          </a:p>
          <a:p>
            <a:pPr lvl="1"/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cy-GB" sz="2200" dirty="0"/>
              <a:t>deall goblygiadau o ddiwallu anghenion g</a:t>
            </a:r>
            <a:r>
              <a:rPr lang="cy-GB" sz="2200" dirty="0" smtClean="0"/>
              <a:t>ofal </a:t>
            </a:r>
            <a:r>
              <a:rPr lang="cy-GB" sz="2200" dirty="0"/>
              <a:t>a chymorth plant a phobl ifanc yn yr ystâd ddiogeledd </a:t>
            </a:r>
            <a:endParaRPr lang="cy-GB" sz="2200" dirty="0" smtClean="0"/>
          </a:p>
          <a:p>
            <a:pPr lvl="1"/>
            <a:r>
              <a:rPr lang="cy-GB" sz="2200" dirty="0"/>
              <a:t>W</a:t>
            </a:r>
            <a:r>
              <a:rPr lang="cy-GB" sz="2200" dirty="0" smtClean="0"/>
              <a:t>edi myfyrio dros oblygiadau’r Ddeddf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67744" y="2924944"/>
            <a:ext cx="6696744" cy="3456384"/>
          </a:xfrm>
        </p:spPr>
        <p:txBody>
          <a:bodyPr>
            <a:normAutofit fontScale="92500" lnSpcReduction="10000"/>
          </a:bodyPr>
          <a:lstStyle/>
          <a:p>
            <a:r>
              <a:rPr lang="cy-GB" noProof="1" smtClean="0"/>
              <a:t>Amcanion a thargedau ar gyfer dyheadau addysgol y plentyn a’i ddiddordebau hamdden </a:t>
            </a:r>
          </a:p>
          <a:p>
            <a:r>
              <a:rPr lang="cy-GB" noProof="1" smtClean="0"/>
              <a:t>Hanes addysgol y plentyn – cynnydd, cyraeddiadau, amhariadau</a:t>
            </a:r>
          </a:p>
          <a:p>
            <a:r>
              <a:rPr lang="cy-GB" noProof="1" smtClean="0"/>
              <a:t>Trefniadau presenol ar gyfer addysg y plentyn ac unrhyw gymorth arbenigol sydd wedi ei drefnu</a:t>
            </a:r>
          </a:p>
          <a:p>
            <a:r>
              <a:rPr lang="cy-GB" noProof="1" smtClean="0"/>
              <a:t>Trefniadau i gael cyn lleied â phosibl o amhariadau i’r addysg a hyfforddiant</a:t>
            </a:r>
          </a:p>
          <a:p>
            <a:r>
              <a:rPr lang="cy-GB" noProof="1" smtClean="0"/>
              <a:t>Swydd y gofalwr yn cynorthwyo cyflawniadau addysgol a diddordebau hamdden y plentyn </a:t>
            </a:r>
            <a:endParaRPr lang="cy-GB" sz="2000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Hybu</a:t>
            </a:r>
            <a:r>
              <a:rPr lang="en-GB" dirty="0" smtClean="0"/>
              <a:t> </a:t>
            </a:r>
            <a:r>
              <a:rPr lang="en-GB" dirty="0" err="1" smtClean="0"/>
              <a:t>cyflawniadau</a:t>
            </a:r>
            <a:r>
              <a:rPr lang="en-GB" dirty="0" smtClean="0"/>
              <a:t> </a:t>
            </a:r>
            <a:r>
              <a:rPr lang="en-GB" dirty="0" err="1" smtClean="0"/>
              <a:t>addysgol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8208912" cy="1440160"/>
          </a:xfrm>
          <a:prstGeom prst="roundRect">
            <a:avLst/>
          </a:prstGeom>
          <a:solidFill>
            <a:srgbClr val="EF9526"/>
          </a:solidFill>
          <a:ln>
            <a:solidFill>
              <a:srgbClr val="EF9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Rhaid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bob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plentyn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derbyn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gofal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cynllun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addysgol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personol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effeithiol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wireddu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botensial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chyflawni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ganlyniadau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addysgol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a’i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ddyheadau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title="Grŵp o blant mewn dosbarth gyda'r ath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192521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Lleoliadau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0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910027"/>
              </p:ext>
            </p:extLst>
          </p:nvPr>
        </p:nvGraphicFramePr>
        <p:xfrm>
          <a:off x="457200" y="1412875"/>
          <a:ext cx="8291264" cy="489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37F-0A92-41AC-B32A-39A1A8CDA31C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Lleoliadau</a:t>
            </a:r>
            <a:endParaRPr lang="en-GB" dirty="0"/>
          </a:p>
        </p:txBody>
      </p:sp>
      <p:pic>
        <p:nvPicPr>
          <p:cNvPr id="5129" name="Picture 9" descr="C:\Users\mypc\AppData\Local\Microsoft\Windows\Temporary Internet Files\Content.IE5\YAQLH6EJ\silhouette-68870_640[1].jpg" title="Grŵp o bobl ifan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1" y="4797152"/>
            <a:ext cx="1686517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525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Rhaid i’r lleoliad 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3720911"/>
              </p:ext>
            </p:extLst>
          </p:nvPr>
        </p:nvGraphicFramePr>
        <p:xfrm>
          <a:off x="467544" y="1412776"/>
          <a:ext cx="8208912" cy="430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7332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rheoliadau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rhestru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gofynion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eglur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lleoliadau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allan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hardal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cyflwyno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trefn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dewis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lleoliadau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Cynllun lleoli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136904" cy="1224136"/>
          </a:xfrm>
          <a:solidFill>
            <a:srgbClr val="EF9526"/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Rhaid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gynllun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egluro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sut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bydd</a:t>
            </a:r>
            <a:r>
              <a:rPr lang="en-GB" dirty="0" smtClean="0">
                <a:solidFill>
                  <a:schemeClr val="bg1"/>
                </a:solidFill>
              </a:rPr>
              <a:t> y </a:t>
            </a:r>
            <a:r>
              <a:rPr lang="en-GB" dirty="0" err="1" smtClean="0">
                <a:solidFill>
                  <a:schemeClr val="bg1"/>
                </a:solidFill>
              </a:rPr>
              <a:t>lleoli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yn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cyfrannu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tuag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at </a:t>
            </a:r>
            <a:r>
              <a:rPr lang="en-GB" dirty="0" err="1" smtClean="0">
                <a:solidFill>
                  <a:schemeClr val="bg1"/>
                </a:solidFill>
              </a:rPr>
              <a:t>ddiwallu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anghenion</a:t>
            </a:r>
            <a:r>
              <a:rPr lang="en-GB" dirty="0" smtClean="0">
                <a:solidFill>
                  <a:schemeClr val="bg1"/>
                </a:solidFill>
              </a:rPr>
              <a:t> y </a:t>
            </a:r>
            <a:r>
              <a:rPr lang="en-GB" dirty="0" err="1" smtClean="0">
                <a:solidFill>
                  <a:schemeClr val="bg1"/>
                </a:solidFill>
              </a:rPr>
              <a:t>plentyn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 smtClean="0">
                <a:solidFill>
                  <a:schemeClr val="bg1"/>
                </a:solidFill>
              </a:rPr>
              <a:t>Bydd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yn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ffurfio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rhan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hanfodol</a:t>
            </a:r>
            <a:r>
              <a:rPr lang="en-GB" dirty="0" smtClean="0">
                <a:solidFill>
                  <a:schemeClr val="bg1"/>
                </a:solidFill>
              </a:rPr>
              <a:t> o </a:t>
            </a:r>
            <a:r>
              <a:rPr lang="en-GB" dirty="0" err="1" smtClean="0">
                <a:solidFill>
                  <a:schemeClr val="bg1"/>
                </a:solidFill>
              </a:rPr>
              <a:t>gynllun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gofal</a:t>
            </a:r>
            <a:r>
              <a:rPr lang="en-GB" dirty="0" smtClean="0">
                <a:solidFill>
                  <a:schemeClr val="bg1"/>
                </a:solidFill>
              </a:rPr>
              <a:t> a </a:t>
            </a:r>
            <a:r>
              <a:rPr lang="en-GB" dirty="0" err="1" smtClean="0">
                <a:solidFill>
                  <a:schemeClr val="bg1"/>
                </a:solidFill>
              </a:rPr>
              <a:t>chymorth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cyffredinol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Rhan</a:t>
            </a:r>
            <a:r>
              <a:rPr lang="en-GB" dirty="0" smtClean="0">
                <a:solidFill>
                  <a:schemeClr val="bg1"/>
                </a:solidFill>
              </a:rPr>
              <a:t> 6: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1" name="Picture 3" title="Teulu yn sefyll o flaen tŷ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55058"/>
            <a:ext cx="2530475" cy="25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696" y="2708920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Egluro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swyddi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chyfrifoldebau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tasgiau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ddydd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ddydd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rhannu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rhwng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gofalwr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rhiant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corfforaethol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Darparu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gwybodaeth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hanfodol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ynghylch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plentyn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’r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gofalwr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iechyd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emosiynol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ymddygiadol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plentyn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hoffi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ddim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hoffi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arferion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rheoli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plentyn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gofalwr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derbyn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help 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chymorth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diwallu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plentyn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3744416" cy="4525963"/>
          </a:xfrm>
          <a:solidFill>
            <a:srgbClr val="EF952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y-GB" sz="2000" noProof="1" smtClean="0">
                <a:solidFill>
                  <a:schemeClr val="bg1"/>
                </a:solidFill>
              </a:rPr>
              <a:t>Egwyddorion creiddiol: </a:t>
            </a:r>
          </a:p>
          <a:p>
            <a:pPr marL="0" indent="0">
              <a:buNone/>
            </a:pPr>
            <a:endParaRPr lang="cy-GB" sz="2000" noProof="1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y-GB" sz="2000" i="1" noProof="1" smtClean="0">
                <a:solidFill>
                  <a:schemeClr val="bg1"/>
                </a:solidFill>
              </a:rPr>
              <a:t>“Ni ddylid amddifadu plentyn </a:t>
            </a:r>
            <a:br>
              <a:rPr lang="cy-GB" sz="2000" i="1" noProof="1" smtClean="0">
                <a:solidFill>
                  <a:schemeClr val="bg1"/>
                </a:solidFill>
              </a:rPr>
            </a:br>
            <a:r>
              <a:rPr lang="cy-GB" sz="2000" i="1" noProof="1" smtClean="0">
                <a:solidFill>
                  <a:schemeClr val="bg1"/>
                </a:solidFill>
              </a:rPr>
              <a:t>o’i ryddid / o’i rhyddid yn anghyfreithlon neu’n fympwyol. Rhaid i unrhyw arestio, </a:t>
            </a:r>
            <a:br>
              <a:rPr lang="cy-GB" sz="2000" i="1" noProof="1" smtClean="0">
                <a:solidFill>
                  <a:schemeClr val="bg1"/>
                </a:solidFill>
              </a:rPr>
            </a:br>
            <a:r>
              <a:rPr lang="cy-GB" sz="2000" i="1" noProof="1" smtClean="0">
                <a:solidFill>
                  <a:schemeClr val="bg1"/>
                </a:solidFill>
              </a:rPr>
              <a:t>cadw neu garcharu plentyn gydymffurfio â’r gyfraith ac ni ddylid ond ei ddefnyddio fel y cam olaf un ac am y cyfnod lleiaf o amser posibl.”</a:t>
            </a:r>
          </a:p>
          <a:p>
            <a:pPr marL="0" indent="0">
              <a:buNone/>
            </a:pPr>
            <a:r>
              <a:rPr lang="cy-GB" sz="2000" noProof="1" smtClean="0">
                <a:solidFill>
                  <a:schemeClr val="bg1"/>
                </a:solidFill>
              </a:rPr>
              <a:t>Erthygl 37b UNCRC</a:t>
            </a:r>
          </a:p>
          <a:p>
            <a:pPr marL="0" indent="0" algn="ctr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(</a:t>
            </a:r>
            <a:r>
              <a:rPr lang="cy-GB" sz="1400" dirty="0"/>
              <a:t>Confensiwn y Cenhedloedd Unedig </a:t>
            </a:r>
            <a:r>
              <a:rPr lang="cy-GB" sz="1400" dirty="0" smtClean="0"/>
              <a:t/>
            </a:r>
            <a:br>
              <a:rPr lang="cy-GB" sz="1400" dirty="0" smtClean="0"/>
            </a:br>
            <a:r>
              <a:rPr lang="cy-GB" sz="1400" dirty="0" smtClean="0"/>
              <a:t>ar </a:t>
            </a:r>
            <a:r>
              <a:rPr lang="cy-GB" sz="1400" dirty="0"/>
              <a:t>Hawliau'r </a:t>
            </a:r>
            <a:r>
              <a:rPr lang="cy-GB" sz="1400" dirty="0" smtClean="0"/>
              <a:t>Plentyn)</a:t>
            </a:r>
            <a:endParaRPr lang="en-US" sz="1400" dirty="0"/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181636" cy="4824536"/>
          </a:xfrm>
          <a:ln>
            <a:solidFill>
              <a:schemeClr val="bg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y-GB" sz="4200" noProof="1" smtClean="0"/>
          </a:p>
          <a:p>
            <a:pPr marL="0" indent="0">
              <a:buNone/>
            </a:pPr>
            <a:r>
              <a:rPr lang="cy-GB" sz="5000" noProof="1" smtClean="0"/>
              <a:t>Dim ond dan yr amodau isod </a:t>
            </a:r>
            <a:br>
              <a:rPr lang="cy-GB" sz="5000" noProof="1" smtClean="0"/>
            </a:br>
            <a:r>
              <a:rPr lang="cy-GB" sz="5000" noProof="1" smtClean="0"/>
              <a:t>y gellir gosod plentyn mewn </a:t>
            </a:r>
            <a:br>
              <a:rPr lang="cy-GB" sz="5000" noProof="1" smtClean="0"/>
            </a:br>
            <a:r>
              <a:rPr lang="cy-GB" sz="5000" noProof="1" smtClean="0"/>
              <a:t>llety diogel: </a:t>
            </a:r>
          </a:p>
          <a:p>
            <a:r>
              <a:rPr lang="cy-GB" sz="5000" noProof="1" smtClean="0"/>
              <a:t>Hanes o ddianc ac yn debygol </a:t>
            </a:r>
            <a:br>
              <a:rPr lang="cy-GB" sz="5000" noProof="1" smtClean="0"/>
            </a:br>
            <a:r>
              <a:rPr lang="cy-GB" sz="5000" noProof="1" smtClean="0"/>
              <a:t>o ddianc a dioddef niwed sylweddol, neu </a:t>
            </a:r>
          </a:p>
          <a:p>
            <a:r>
              <a:rPr lang="cy-GB" sz="5000" noProof="1" smtClean="0"/>
              <a:t>Yn debygol o anafu ei hunan neu anafu pobl eraill </a:t>
            </a:r>
          </a:p>
          <a:p>
            <a:pPr marL="0" indent="0">
              <a:buNone/>
            </a:pPr>
            <a:r>
              <a:rPr lang="cy-GB" sz="5000" noProof="1" smtClean="0"/>
              <a:t>A hefyd</a:t>
            </a:r>
          </a:p>
          <a:p>
            <a:r>
              <a:rPr lang="cy-GB" sz="5000" noProof="1" smtClean="0"/>
              <a:t>Dim ond ar ôl cael gorchymyn llety diogel gan y llys (ar ôl cyfnod cyn y llys o 72 awr)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Cartref plant diogel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2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Cadw mewn cysylltiad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3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Cadw mewn cysylltiad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Rhaid</a:t>
            </a:r>
            <a:r>
              <a:rPr lang="en-GB" dirty="0" smtClean="0"/>
              <a:t> </a:t>
            </a:r>
            <a:r>
              <a:rPr lang="en-GB" dirty="0" err="1" smtClean="0"/>
              <a:t>ymweld</a:t>
            </a:r>
            <a:r>
              <a:rPr lang="en-GB" dirty="0" smtClean="0"/>
              <a:t> â </a:t>
            </a:r>
            <a:r>
              <a:rPr lang="en-GB" dirty="0" err="1" smtClean="0"/>
              <a:t>phlant</a:t>
            </a:r>
            <a:r>
              <a:rPr lang="en-GB" dirty="0" smtClean="0"/>
              <a:t>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 smtClean="0"/>
              <a:t>derbyn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sicrhau’r</a:t>
            </a:r>
            <a:r>
              <a:rPr lang="en-GB" dirty="0" smtClean="0"/>
              <a:t> </a:t>
            </a:r>
            <a:r>
              <a:rPr lang="en-GB" dirty="0" err="1" smtClean="0"/>
              <a:t>canlynol</a:t>
            </a:r>
            <a:r>
              <a:rPr lang="en-GB" dirty="0" smtClean="0"/>
              <a:t>: </a:t>
            </a:r>
            <a:endParaRPr lang="en-GB" dirty="0"/>
          </a:p>
          <a:p>
            <a:pPr lvl="1"/>
            <a:r>
              <a:rPr lang="en-GB" dirty="0" smtClean="0"/>
              <a:t>bod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llesiant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parhau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ddiogelu</a:t>
            </a:r>
            <a:r>
              <a:rPr lang="en-GB" dirty="0" smtClean="0"/>
              <a:t> </a:t>
            </a:r>
            <a:r>
              <a:rPr lang="en-GB" dirty="0" err="1" smtClean="0"/>
              <a:t>a’i</a:t>
            </a:r>
            <a:r>
              <a:rPr lang="en-GB" dirty="0" smtClean="0"/>
              <a:t> </a:t>
            </a:r>
            <a:r>
              <a:rPr lang="en-GB" dirty="0" err="1" smtClean="0"/>
              <a:t>hyrwyddo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eu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teimlo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cefnogaeth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eu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derbyn</a:t>
            </a:r>
            <a:r>
              <a:rPr lang="en-GB" dirty="0" smtClean="0"/>
              <a:t> y </a:t>
            </a:r>
            <a:r>
              <a:rPr lang="en-GB" dirty="0" err="1" smtClean="0"/>
              <a:t>cyngor</a:t>
            </a:r>
            <a:r>
              <a:rPr lang="en-GB" dirty="0" smtClean="0"/>
              <a:t> </a:t>
            </a:r>
            <a:r>
              <a:rPr lang="en-GB" dirty="0" err="1" smtClean="0"/>
              <a:t>neu’r</a:t>
            </a:r>
            <a:r>
              <a:rPr lang="en-GB" dirty="0" smtClean="0"/>
              <a:t> </a:t>
            </a:r>
            <a:r>
              <a:rPr lang="en-GB" dirty="0" err="1" smtClean="0"/>
              <a:t>wybodaeth</a:t>
            </a:r>
            <a:r>
              <a:rPr lang="en-GB" dirty="0" smtClean="0"/>
              <a:t> </a:t>
            </a:r>
            <a:r>
              <a:rPr lang="en-GB" dirty="0" err="1" smtClean="0"/>
              <a:t>maen</a:t>
            </a:r>
            <a:r>
              <a:rPr lang="en-GB" dirty="0" smtClean="0"/>
              <a:t> </a:t>
            </a:r>
            <a:r>
              <a:rPr lang="en-GB" dirty="0" err="1" smtClean="0"/>
              <a:t>nhw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angen</a:t>
            </a:r>
            <a:endParaRPr lang="en-GB" dirty="0" smtClean="0"/>
          </a:p>
          <a:p>
            <a:pPr lvl="1"/>
            <a:r>
              <a:rPr lang="en-GB" dirty="0" err="1" smtClean="0"/>
              <a:t>eu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gallu</a:t>
            </a:r>
            <a:r>
              <a:rPr lang="en-GB" dirty="0" smtClean="0"/>
              <a:t> </a:t>
            </a:r>
            <a:r>
              <a:rPr lang="en-GB" dirty="0" err="1" smtClean="0"/>
              <a:t>siarad</a:t>
            </a:r>
            <a:r>
              <a:rPr lang="en-GB" dirty="0" smtClean="0"/>
              <a:t> am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gobeithion</a:t>
            </a:r>
            <a:r>
              <a:rPr lang="en-GB" dirty="0" smtClean="0"/>
              <a:t> </a:t>
            </a:r>
            <a:r>
              <a:rPr lang="en-GB" dirty="0" err="1" smtClean="0"/>
              <a:t>a’u</a:t>
            </a:r>
            <a:r>
              <a:rPr lang="en-GB" dirty="0" smtClean="0"/>
              <a:t> </a:t>
            </a:r>
            <a:r>
              <a:rPr lang="en-GB" dirty="0" err="1" smtClean="0"/>
              <a:t>dyheadau</a:t>
            </a:r>
            <a:r>
              <a:rPr lang="en-GB" dirty="0" smtClean="0"/>
              <a:t>, </a:t>
            </a:r>
            <a:r>
              <a:rPr lang="en-GB" dirty="0" err="1" smtClean="0"/>
              <a:t>gofidiau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a’u</a:t>
            </a:r>
            <a:r>
              <a:rPr lang="en-GB" dirty="0" smtClean="0"/>
              <a:t> </a:t>
            </a:r>
            <a:r>
              <a:rPr lang="en-GB" dirty="0" err="1" smtClean="0"/>
              <a:t>pryderon</a:t>
            </a:r>
            <a:endParaRPr lang="en-GB" dirty="0" smtClean="0"/>
          </a:p>
          <a:p>
            <a:pPr lvl="1"/>
            <a:r>
              <a:rPr lang="en-GB" dirty="0" smtClean="0"/>
              <a:t>bod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nodau</a:t>
            </a:r>
            <a:r>
              <a:rPr lang="en-GB" dirty="0" smtClean="0"/>
              <a:t> </a:t>
            </a:r>
            <a:r>
              <a:rPr lang="en-GB" dirty="0" err="1" smtClean="0"/>
              <a:t>a’u</a:t>
            </a:r>
            <a:r>
              <a:rPr lang="en-GB" dirty="0" smtClean="0"/>
              <a:t> </a:t>
            </a:r>
            <a:r>
              <a:rPr lang="en-GB" dirty="0" err="1" smtClean="0"/>
              <a:t>canlyniadau</a:t>
            </a:r>
            <a:r>
              <a:rPr lang="en-GB" dirty="0" smtClean="0"/>
              <a:t> </a:t>
            </a:r>
            <a:r>
              <a:rPr lang="en-GB" dirty="0" err="1" smtClean="0"/>
              <a:t>personol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cynllun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gwirio</a:t>
            </a:r>
            <a:endParaRPr lang="en-GB" dirty="0" smtClean="0"/>
          </a:p>
          <a:p>
            <a:pPr lvl="1"/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cymorth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wasanaethau</a:t>
            </a:r>
            <a:r>
              <a:rPr lang="en-GB" dirty="0" smtClean="0"/>
              <a:t> </a:t>
            </a:r>
            <a:r>
              <a:rPr lang="en-GB" dirty="0" err="1" smtClean="0"/>
              <a:t>ychwanegol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dynodi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oes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hangen</a:t>
            </a:r>
            <a:endParaRPr lang="en-GB" dirty="0" smtClean="0"/>
          </a:p>
          <a:p>
            <a:pPr lvl="1"/>
            <a:r>
              <a:rPr lang="en-GB" dirty="0" smtClean="0"/>
              <a:t>bod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hymateb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gyswllt</a:t>
            </a:r>
            <a:r>
              <a:rPr lang="en-GB" dirty="0" smtClean="0"/>
              <a:t> </a:t>
            </a:r>
            <a:r>
              <a:rPr lang="en-GB" dirty="0" err="1" smtClean="0"/>
              <a:t>teuluol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wirio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1800" dirty="0" smtClean="0"/>
              <a:t> </a:t>
            </a:r>
          </a:p>
          <a:p>
            <a:pPr algn="ctr"/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99592" y="5311749"/>
            <a:ext cx="7560840" cy="925563"/>
          </a:xfrm>
          <a:prstGeom prst="roundRect">
            <a:avLst/>
          </a:prstGeom>
          <a:solidFill>
            <a:srgbClr val="EF9526"/>
          </a:solidFill>
          <a:ln>
            <a:solidFill>
              <a:srgbClr val="EF9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Dyletswydd i benodi ymwelydd annibynnol os ystyrir mai hynny fyddai orau i’r plentyn</a:t>
            </a:r>
            <a:endParaRPr lang="cy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610744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y-GB" noProof="1" smtClean="0"/>
              <a:t>Plant yn cael eu lletya:</a:t>
            </a:r>
          </a:p>
          <a:p>
            <a:pPr marL="285750" indent="-285750"/>
            <a:r>
              <a:rPr lang="cy-GB" b="1" noProof="1" smtClean="0"/>
              <a:t>Gan </a:t>
            </a:r>
            <a:r>
              <a:rPr lang="cy-GB" b="1" noProof="1" smtClean="0"/>
              <a:t>awdurdodau iechyd neu awdurdodau addysg </a:t>
            </a:r>
            <a:r>
              <a:rPr lang="cy-GB" noProof="1" smtClean="0"/>
              <a:t>– dyletswydd i hysbysu’r awdurdod lleol lle mae’r plentyn yn byw fel arfer</a:t>
            </a:r>
          </a:p>
          <a:p>
            <a:pPr marL="285750" indent="-285750"/>
            <a:r>
              <a:rPr lang="cy-GB" b="1" noProof="1"/>
              <a:t>M</a:t>
            </a:r>
            <a:r>
              <a:rPr lang="cy-GB" b="1" noProof="1" smtClean="0"/>
              <a:t>ewn </a:t>
            </a:r>
            <a:r>
              <a:rPr lang="cy-GB" b="1" noProof="1" smtClean="0"/>
              <a:t>cartrefi gofal neu ysbytai annibynnol </a:t>
            </a:r>
            <a:r>
              <a:rPr lang="cy-GB" noProof="1" smtClean="0"/>
              <a:t>– dyletswydd i hysbysu’r awdurdod lleol lle mae’r cartref gofal neu ysbyty wedi ei leoli</a:t>
            </a:r>
            <a:endParaRPr lang="cy-GB" sz="1800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11960" y="1484784"/>
            <a:ext cx="4474840" cy="4525963"/>
          </a:xfrm>
          <a:solidFill>
            <a:srgbClr val="EF952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y-GB" sz="2200" dirty="0" smtClean="0">
                <a:solidFill>
                  <a:schemeClr val="bg1"/>
                </a:solidFill>
              </a:rPr>
              <a:t>Ar ôl cael ei hysbysu, rhaid i awdurdod lleol: </a:t>
            </a:r>
          </a:p>
          <a:p>
            <a:pPr>
              <a:buClr>
                <a:schemeClr val="bg1"/>
              </a:buClr>
            </a:pPr>
            <a:r>
              <a:rPr lang="cy-GB" sz="2200" dirty="0" smtClean="0">
                <a:solidFill>
                  <a:schemeClr val="bg1"/>
                </a:solidFill>
              </a:rPr>
              <a:t>Asesu anghenion y plentyn </a:t>
            </a:r>
            <a:br>
              <a:rPr lang="cy-GB" sz="2200" dirty="0" smtClean="0">
                <a:solidFill>
                  <a:schemeClr val="bg1"/>
                </a:solidFill>
              </a:rPr>
            </a:br>
            <a:r>
              <a:rPr lang="cy-GB" sz="2200" dirty="0" smtClean="0">
                <a:solidFill>
                  <a:schemeClr val="bg1"/>
                </a:solidFill>
              </a:rPr>
              <a:t>am ofal a chymorth</a:t>
            </a:r>
          </a:p>
          <a:p>
            <a:pPr>
              <a:buClr>
                <a:schemeClr val="bg1"/>
              </a:buClr>
            </a:pPr>
            <a:r>
              <a:rPr lang="cy-GB" sz="2200" dirty="0" smtClean="0">
                <a:solidFill>
                  <a:schemeClr val="bg1"/>
                </a:solidFill>
              </a:rPr>
              <a:t>Trefnu ymweliadau ar gyfer </a:t>
            </a:r>
            <a:br>
              <a:rPr lang="cy-GB" sz="2200" dirty="0" smtClean="0">
                <a:solidFill>
                  <a:schemeClr val="bg1"/>
                </a:solidFill>
              </a:rPr>
            </a:br>
            <a:r>
              <a:rPr lang="cy-GB" sz="2200" dirty="0" smtClean="0">
                <a:solidFill>
                  <a:schemeClr val="bg1"/>
                </a:solidFill>
              </a:rPr>
              <a:t>y plentyn yn union fel rhai </a:t>
            </a:r>
            <a:br>
              <a:rPr lang="cy-GB" sz="2200" dirty="0" smtClean="0">
                <a:solidFill>
                  <a:schemeClr val="bg1"/>
                </a:solidFill>
              </a:rPr>
            </a:br>
            <a:r>
              <a:rPr lang="cy-GB" sz="2200" dirty="0" smtClean="0">
                <a:solidFill>
                  <a:schemeClr val="bg1"/>
                </a:solidFill>
              </a:rPr>
              <a:t>ar gyfer plant eraill sy’n </a:t>
            </a:r>
            <a:br>
              <a:rPr lang="cy-GB" sz="2200" dirty="0" smtClean="0">
                <a:solidFill>
                  <a:schemeClr val="bg1"/>
                </a:solidFill>
              </a:rPr>
            </a:br>
            <a:r>
              <a:rPr lang="cy-GB" sz="2200" dirty="0" smtClean="0">
                <a:solidFill>
                  <a:schemeClr val="bg1"/>
                </a:solidFill>
              </a:rPr>
              <a:t>derbyn gofal </a:t>
            </a:r>
          </a:p>
          <a:p>
            <a:pPr>
              <a:buClr>
                <a:schemeClr val="bg1"/>
              </a:buClr>
            </a:pPr>
            <a:r>
              <a:rPr lang="cy-GB" sz="2200" dirty="0" smtClean="0">
                <a:solidFill>
                  <a:schemeClr val="bg1"/>
                </a:solidFill>
              </a:rPr>
              <a:t>Darparu gwasanaethau yn ôl </a:t>
            </a:r>
            <a:br>
              <a:rPr lang="cy-GB" sz="2200" dirty="0" smtClean="0">
                <a:solidFill>
                  <a:schemeClr val="bg1"/>
                </a:solidFill>
              </a:rPr>
            </a:br>
            <a:r>
              <a:rPr lang="cy-GB" sz="2200" dirty="0" smtClean="0">
                <a:solidFill>
                  <a:schemeClr val="bg1"/>
                </a:solidFill>
              </a:rPr>
              <a:t>y galw i ddiwallu’r anghenion gofal </a:t>
            </a:r>
            <a:r>
              <a:rPr lang="cy-GB" sz="2200" smtClean="0">
                <a:solidFill>
                  <a:schemeClr val="bg1"/>
                </a:solidFill>
              </a:rPr>
              <a:t>a </a:t>
            </a:r>
            <a:r>
              <a:rPr lang="cy-GB" sz="2200" smtClean="0">
                <a:solidFill>
                  <a:schemeClr val="bg1"/>
                </a:solidFill>
              </a:rPr>
              <a:t>chymorth </a:t>
            </a:r>
            <a:endParaRPr lang="cy-GB" sz="2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Plant mewn sefydliadau eraill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Adolygiad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98984"/>
          </a:xfrm>
        </p:spPr>
        <p:txBody>
          <a:bodyPr/>
          <a:lstStyle/>
          <a:p>
            <a:r>
              <a:rPr lang="en-GB" dirty="0" err="1" smtClean="0"/>
              <a:t>Cynnwys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hlinkClick r:id="rId2" action="ppaction://hlinksldjump"/>
              </a:rPr>
              <a:t>Cyflwyniad</a:t>
            </a:r>
            <a:endParaRPr lang="en-GB" dirty="0" smtClean="0"/>
          </a:p>
          <a:p>
            <a:r>
              <a:rPr lang="en-GB" dirty="0" err="1" smtClean="0">
                <a:hlinkClick r:id="rId3" action="ppaction://hlinksldjump"/>
              </a:rPr>
              <a:t>Cynllunio</a:t>
            </a:r>
            <a:r>
              <a:rPr lang="en-GB" dirty="0" smtClean="0">
                <a:hlinkClick r:id="rId3" action="ppaction://hlinksldjump"/>
              </a:rPr>
              <a:t> </a:t>
            </a:r>
            <a:r>
              <a:rPr lang="en-GB" dirty="0" err="1" smtClean="0">
                <a:hlinkClick r:id="rId3" action="ppaction://hlinksldjump"/>
              </a:rPr>
              <a:t>gofal</a:t>
            </a:r>
            <a:r>
              <a:rPr lang="en-GB" dirty="0" smtClean="0">
                <a:hlinkClick r:id="rId3" action="ppaction://hlinksldjump"/>
              </a:rPr>
              <a:t> a </a:t>
            </a:r>
            <a:r>
              <a:rPr lang="en-GB" dirty="0" err="1" smtClean="0">
                <a:hlinkClick r:id="rId3" action="ppaction://hlinksldjump"/>
              </a:rPr>
              <a:t>chymorth</a:t>
            </a:r>
            <a:endParaRPr lang="en-GB" dirty="0" smtClean="0"/>
          </a:p>
          <a:p>
            <a:r>
              <a:rPr lang="en-GB" dirty="0" err="1" smtClean="0">
                <a:hlinkClick r:id="rId4" action="ppaction://hlinksldjump"/>
              </a:rPr>
              <a:t>Lleoliadau</a:t>
            </a:r>
            <a:endParaRPr lang="en-GB" dirty="0" smtClean="0"/>
          </a:p>
          <a:p>
            <a:r>
              <a:rPr lang="en-GB" dirty="0" err="1" smtClean="0">
                <a:hlinkClick r:id="rId5" action="ppaction://hlinksldjump"/>
              </a:rPr>
              <a:t>Cadw</a:t>
            </a:r>
            <a:r>
              <a:rPr lang="en-GB" dirty="0" smtClean="0">
                <a:hlinkClick r:id="rId5" action="ppaction://hlinksldjump"/>
              </a:rPr>
              <a:t> </a:t>
            </a:r>
            <a:r>
              <a:rPr lang="en-GB" dirty="0" err="1" smtClean="0">
                <a:hlinkClick r:id="rId5" action="ppaction://hlinksldjump"/>
              </a:rPr>
              <a:t>mewn</a:t>
            </a:r>
            <a:r>
              <a:rPr lang="en-GB" dirty="0" smtClean="0">
                <a:hlinkClick r:id="rId5" action="ppaction://hlinksldjump"/>
              </a:rPr>
              <a:t> </a:t>
            </a:r>
            <a:r>
              <a:rPr lang="en-GB" dirty="0" err="1" smtClean="0">
                <a:hlinkClick r:id="rId5" action="ppaction://hlinksldjump"/>
              </a:rPr>
              <a:t>cysylltiad</a:t>
            </a:r>
            <a:endParaRPr lang="en-GB" dirty="0" smtClean="0"/>
          </a:p>
          <a:p>
            <a:r>
              <a:rPr lang="en-GB" dirty="0" err="1" smtClean="0">
                <a:hlinkClick r:id="rId6" action="ppaction://hlinksldjump"/>
              </a:rPr>
              <a:t>Adolygiad</a:t>
            </a:r>
            <a:endParaRPr lang="en-GB" dirty="0" smtClean="0"/>
          </a:p>
          <a:p>
            <a:r>
              <a:rPr lang="en-GB" dirty="0" err="1" smtClean="0">
                <a:hlinkClick r:id="rId7" action="ppaction://hlinksldjump"/>
              </a:rPr>
              <a:t>Gadael</a:t>
            </a:r>
            <a:r>
              <a:rPr lang="en-GB" dirty="0" smtClean="0">
                <a:hlinkClick r:id="rId7" action="ppaction://hlinksldjump"/>
              </a:rPr>
              <a:t> </a:t>
            </a:r>
            <a:r>
              <a:rPr lang="en-GB" dirty="0" err="1" smtClean="0">
                <a:hlinkClick r:id="rId7" action="ppaction://hlinksldjump"/>
              </a:rPr>
              <a:t>gofal</a:t>
            </a:r>
            <a:endParaRPr lang="en-GB" dirty="0" smtClean="0"/>
          </a:p>
          <a:p>
            <a:r>
              <a:rPr lang="en-GB" dirty="0" smtClean="0">
                <a:hlinkClick r:id="rId8" action="ppaction://hlinksldjump"/>
              </a:rPr>
              <a:t>Plant </a:t>
            </a:r>
            <a:r>
              <a:rPr lang="en-GB" dirty="0" err="1" smtClean="0">
                <a:hlinkClick r:id="rId8" action="ppaction://hlinksldjump"/>
              </a:rPr>
              <a:t>yn</a:t>
            </a:r>
            <a:r>
              <a:rPr lang="en-GB" dirty="0" smtClean="0">
                <a:hlinkClick r:id="rId8" action="ppaction://hlinksldjump"/>
              </a:rPr>
              <a:t> </a:t>
            </a:r>
            <a:r>
              <a:rPr lang="en-GB" dirty="0" err="1" smtClean="0">
                <a:hlinkClick r:id="rId8" action="ppaction://hlinksldjump"/>
              </a:rPr>
              <a:t>yr</a:t>
            </a:r>
            <a:r>
              <a:rPr lang="en-GB" dirty="0" smtClean="0">
                <a:hlinkClick r:id="rId8" action="ppaction://hlinksldjump"/>
              </a:rPr>
              <a:t> </a:t>
            </a:r>
            <a:r>
              <a:rPr lang="en-GB" dirty="0" err="1" smtClean="0">
                <a:hlinkClick r:id="rId8" action="ppaction://hlinksldjump"/>
              </a:rPr>
              <a:t>ystâd</a:t>
            </a:r>
            <a:r>
              <a:rPr lang="en-GB" dirty="0" smtClean="0">
                <a:hlinkClick r:id="rId8" action="ppaction://hlinksldjump"/>
              </a:rPr>
              <a:t> </a:t>
            </a:r>
            <a:r>
              <a:rPr lang="en-GB" dirty="0" err="1" smtClean="0">
                <a:hlinkClick r:id="rId8" action="ppaction://hlinksldjump"/>
              </a:rPr>
              <a:t>ddiogeledd</a:t>
            </a:r>
            <a:endParaRPr lang="en-GB" dirty="0" smtClean="0"/>
          </a:p>
          <a:p>
            <a:r>
              <a:rPr lang="en-GB" dirty="0" err="1" smtClean="0">
                <a:hlinkClick r:id="rId9" action="ppaction://hlinksldjump"/>
              </a:rPr>
              <a:t>Crynodeb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1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7200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err="1" smtClean="0"/>
              <a:t>Rhaid</a:t>
            </a:r>
            <a:r>
              <a:rPr lang="en-GB" sz="1800" dirty="0" smtClean="0"/>
              <a:t> </a:t>
            </a:r>
            <a:r>
              <a:rPr lang="en-GB" sz="1800" dirty="0" err="1" smtClean="0"/>
              <a:t>cynnal</a:t>
            </a:r>
            <a:r>
              <a:rPr lang="en-GB" sz="1800" dirty="0" smtClean="0"/>
              <a:t> </a:t>
            </a:r>
            <a:r>
              <a:rPr lang="en-GB" sz="1800" dirty="0" err="1" smtClean="0"/>
              <a:t>adolygiad</a:t>
            </a:r>
            <a:r>
              <a:rPr lang="en-GB" sz="1800" dirty="0" smtClean="0"/>
              <a:t> </a:t>
            </a:r>
            <a:r>
              <a:rPr lang="en-GB" sz="1800" dirty="0" err="1" smtClean="0"/>
              <a:t>ffurfiol</a:t>
            </a:r>
            <a:r>
              <a:rPr lang="en-GB" sz="1800" dirty="0" smtClean="0"/>
              <a:t> o </a:t>
            </a:r>
            <a:r>
              <a:rPr lang="en-GB" sz="1800" dirty="0" err="1" smtClean="0"/>
              <a:t>gynllun</a:t>
            </a:r>
            <a:r>
              <a:rPr lang="en-GB" sz="1800" dirty="0" smtClean="0"/>
              <a:t> </a:t>
            </a:r>
            <a:r>
              <a:rPr lang="en-GB" sz="1800" dirty="0" err="1" smtClean="0"/>
              <a:t>gofal</a:t>
            </a:r>
            <a:r>
              <a:rPr lang="en-GB" sz="1800" dirty="0" smtClean="0"/>
              <a:t> a </a:t>
            </a:r>
            <a:r>
              <a:rPr lang="en-GB" sz="1800" dirty="0" err="1" smtClean="0"/>
              <a:t>chymorth</a:t>
            </a:r>
            <a:r>
              <a:rPr lang="en-GB" sz="1800" dirty="0" smtClean="0"/>
              <a:t> y </a:t>
            </a:r>
            <a:r>
              <a:rPr lang="en-GB" sz="1800" dirty="0" err="1" smtClean="0"/>
              <a:t>plentyn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gyfnodau</a:t>
            </a:r>
            <a:r>
              <a:rPr lang="en-GB" sz="1800" dirty="0" smtClean="0"/>
              <a:t> </a:t>
            </a:r>
            <a:r>
              <a:rPr lang="en-GB" sz="1800" dirty="0" err="1" smtClean="0"/>
              <a:t>rheolaidd</a:t>
            </a:r>
            <a:r>
              <a:rPr lang="en-GB" sz="1800" dirty="0" smtClean="0"/>
              <a:t> a </a:t>
            </a:r>
            <a:r>
              <a:rPr lang="en-GB" sz="1800" dirty="0" err="1" smtClean="0"/>
              <a:t>chyn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unrhyw</a:t>
            </a:r>
            <a:r>
              <a:rPr lang="en-GB" sz="1800" dirty="0" smtClean="0"/>
              <a:t> </a:t>
            </a:r>
            <a:r>
              <a:rPr lang="en-GB" sz="1800" dirty="0" err="1" smtClean="0"/>
              <a:t>fwriad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newid</a:t>
            </a:r>
            <a:r>
              <a:rPr lang="en-GB" sz="1800" dirty="0" smtClean="0"/>
              <a:t>,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mwyn</a:t>
            </a:r>
            <a:r>
              <a:rPr lang="en-GB" sz="1800" dirty="0" smtClean="0"/>
              <a:t> </a:t>
            </a:r>
            <a:r>
              <a:rPr lang="en-GB" sz="1800" dirty="0" err="1" smtClean="0"/>
              <a:t>gwneud</a:t>
            </a:r>
            <a:r>
              <a:rPr lang="en-GB" sz="1800" dirty="0" smtClean="0"/>
              <a:t> y </a:t>
            </a:r>
            <a:r>
              <a:rPr lang="en-GB" sz="1800" dirty="0" err="1" smtClean="0"/>
              <a:t>canlynol</a:t>
            </a:r>
            <a:r>
              <a:rPr lang="en-GB" sz="1800" dirty="0" smtClean="0"/>
              <a:t>: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Adolygiad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cynllun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err="1" smtClean="0"/>
              <a:t>chymorth</a:t>
            </a:r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90527232"/>
              </p:ext>
            </p:extLst>
          </p:nvPr>
        </p:nvGraphicFramePr>
        <p:xfrm>
          <a:off x="469632" y="2132856"/>
          <a:ext cx="82068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37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620303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err="1" smtClean="0"/>
              <a:t>Sicrhau</a:t>
            </a:r>
            <a:r>
              <a:rPr lang="en-GB" sz="2000" dirty="0" smtClean="0"/>
              <a:t> bod y </a:t>
            </a:r>
            <a:r>
              <a:rPr lang="en-GB" sz="2000" dirty="0" err="1" smtClean="0"/>
              <a:t>cynllun</a:t>
            </a:r>
            <a:r>
              <a:rPr lang="en-GB" sz="2000" dirty="0" smtClean="0"/>
              <a:t> </a:t>
            </a:r>
            <a:r>
              <a:rPr lang="en-GB" sz="2000" dirty="0" err="1" smtClean="0"/>
              <a:t>gofal</a:t>
            </a:r>
            <a:r>
              <a:rPr lang="en-GB" sz="2000" dirty="0" smtClean="0"/>
              <a:t> a </a:t>
            </a:r>
            <a:r>
              <a:rPr lang="en-GB" sz="2000" dirty="0" err="1" smtClean="0"/>
              <a:t>chymorth</a:t>
            </a:r>
            <a:r>
              <a:rPr lang="en-GB" sz="2000" dirty="0" smtClean="0"/>
              <a:t> y </a:t>
            </a:r>
            <a:r>
              <a:rPr lang="en-GB" sz="2000" dirty="0" err="1" smtClean="0"/>
              <a:t>darparu</a:t>
            </a:r>
            <a:r>
              <a:rPr lang="en-GB" sz="2000" dirty="0" smtClean="0"/>
              <a:t> </a:t>
            </a:r>
            <a:r>
              <a:rPr lang="en-GB" sz="2000" dirty="0" err="1" smtClean="0"/>
              <a:t>ymateb</a:t>
            </a:r>
            <a:r>
              <a:rPr lang="en-GB" sz="2000" dirty="0" smtClean="0"/>
              <a:t> </a:t>
            </a:r>
            <a:r>
              <a:rPr lang="en-GB" sz="2000" dirty="0" err="1" smtClean="0"/>
              <a:t>gwirioneddol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anghenion</a:t>
            </a:r>
            <a:r>
              <a:rPr lang="en-GB" sz="2000" dirty="0" smtClean="0"/>
              <a:t> </a:t>
            </a:r>
            <a:r>
              <a:rPr lang="en-GB" sz="2000" dirty="0" err="1" smtClean="0"/>
              <a:t>pob</a:t>
            </a:r>
            <a:r>
              <a:rPr lang="en-GB" sz="2000" dirty="0" smtClean="0"/>
              <a:t> </a:t>
            </a:r>
            <a:r>
              <a:rPr lang="en-GB" sz="2000" dirty="0" err="1" smtClean="0"/>
              <a:t>plentyn</a:t>
            </a:r>
            <a:r>
              <a:rPr lang="en-GB" sz="2000" dirty="0" smtClean="0"/>
              <a:t>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derbyn</a:t>
            </a:r>
            <a:r>
              <a:rPr lang="en-GB" sz="2000" dirty="0" smtClean="0"/>
              <a:t> </a:t>
            </a:r>
            <a:r>
              <a:rPr lang="en-GB" sz="2000" dirty="0" err="1" smtClean="0"/>
              <a:t>gofal</a:t>
            </a:r>
            <a:endParaRPr lang="en-GB" sz="2000" dirty="0" smtClean="0"/>
          </a:p>
          <a:p>
            <a:r>
              <a:rPr lang="en-GB" sz="2000" dirty="0" err="1" smtClean="0"/>
              <a:t>Siarad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bersonol</a:t>
            </a:r>
            <a:r>
              <a:rPr lang="en-GB" sz="2000" dirty="0" smtClean="0"/>
              <a:t> </a:t>
            </a:r>
            <a:r>
              <a:rPr lang="en-GB" sz="2000" dirty="0" err="1" smtClean="0"/>
              <a:t>â’r</a:t>
            </a:r>
            <a:r>
              <a:rPr lang="en-GB" sz="2000" dirty="0" smtClean="0"/>
              <a:t> </a:t>
            </a:r>
            <a:r>
              <a:rPr lang="en-GB" sz="2000" dirty="0" err="1" smtClean="0"/>
              <a:t>plentyn</a:t>
            </a:r>
            <a:r>
              <a:rPr lang="en-GB" sz="2000" dirty="0" smtClean="0"/>
              <a:t> a </a:t>
            </a:r>
            <a:r>
              <a:rPr lang="en-GB" sz="2000" dirty="0" err="1" smtClean="0"/>
              <a:t>sichrau</a:t>
            </a:r>
            <a:r>
              <a:rPr lang="en-GB" sz="2000" dirty="0" smtClean="0"/>
              <a:t> </a:t>
            </a:r>
            <a:r>
              <a:rPr lang="en-GB" sz="2000" dirty="0" err="1" smtClean="0"/>
              <a:t>bydd</a:t>
            </a:r>
            <a:r>
              <a:rPr lang="en-GB" sz="2000" dirty="0" smtClean="0"/>
              <a:t> </a:t>
            </a:r>
            <a:r>
              <a:rPr lang="en-GB" sz="2000" dirty="0" err="1" smtClean="0"/>
              <a:t>sylw’n</a:t>
            </a:r>
            <a:r>
              <a:rPr lang="en-GB" sz="2000" dirty="0" smtClean="0"/>
              <a:t> </a:t>
            </a:r>
            <a:r>
              <a:rPr lang="en-GB" sz="2000" dirty="0" err="1" smtClean="0"/>
              <a:t>cael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 smtClean="0"/>
              <a:t>roi</a:t>
            </a:r>
            <a:r>
              <a:rPr lang="en-GB" sz="2000" dirty="0" smtClean="0"/>
              <a:t> </a:t>
            </a:r>
            <a:r>
              <a:rPr lang="en-GB" sz="2000" dirty="0" err="1" smtClean="0"/>
              <a:t>i’w</a:t>
            </a:r>
            <a:r>
              <a:rPr lang="en-GB" sz="2000" dirty="0" smtClean="0"/>
              <a:t> barn</a:t>
            </a:r>
          </a:p>
          <a:p>
            <a:r>
              <a:rPr lang="en-GB" sz="2000" dirty="0" err="1" smtClean="0"/>
              <a:t>Sicrhau</a:t>
            </a:r>
            <a:r>
              <a:rPr lang="en-GB" sz="2000" dirty="0" smtClean="0"/>
              <a:t> bod y </a:t>
            </a:r>
            <a:r>
              <a:rPr lang="en-GB" sz="2000" dirty="0" err="1" smtClean="0"/>
              <a:t>plentyn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deall</a:t>
            </a:r>
            <a:r>
              <a:rPr lang="en-GB" sz="2000" dirty="0" smtClean="0"/>
              <a:t> </a:t>
            </a:r>
            <a:r>
              <a:rPr lang="en-GB" sz="2000" dirty="0" err="1" smtClean="0"/>
              <a:t>unrhyw</a:t>
            </a:r>
            <a:r>
              <a:rPr lang="en-GB" sz="2000" dirty="0" smtClean="0"/>
              <a:t> </a:t>
            </a:r>
            <a:r>
              <a:rPr lang="en-GB" sz="2000" dirty="0" err="1" smtClean="0"/>
              <a:t>newidiadau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llawn</a:t>
            </a:r>
            <a:endParaRPr lang="en-GB" sz="2000" dirty="0" smtClean="0"/>
          </a:p>
          <a:p>
            <a:r>
              <a:rPr lang="en-GB" sz="2000" dirty="0" err="1" smtClean="0"/>
              <a:t>Sicrhau</a:t>
            </a:r>
            <a:r>
              <a:rPr lang="en-GB" sz="2000" dirty="0" smtClean="0"/>
              <a:t> </a:t>
            </a:r>
            <a:r>
              <a:rPr lang="en-GB" sz="2000" dirty="0" err="1" smtClean="0"/>
              <a:t>nad</a:t>
            </a:r>
            <a:r>
              <a:rPr lang="en-GB" sz="2000" dirty="0" smtClean="0"/>
              <a:t> </a:t>
            </a:r>
            <a:r>
              <a:rPr lang="en-GB" sz="2000" dirty="0" err="1" smtClean="0"/>
              <a:t>oes</a:t>
            </a:r>
            <a:r>
              <a:rPr lang="en-GB" sz="2000" dirty="0" smtClean="0"/>
              <a:t> ‘</a:t>
            </a:r>
            <a:r>
              <a:rPr lang="en-GB" sz="2000" dirty="0" err="1" smtClean="0"/>
              <a:t>drifft</a:t>
            </a:r>
            <a:r>
              <a:rPr lang="en-GB" sz="2000" dirty="0" smtClean="0"/>
              <a:t>’  o </a:t>
            </a:r>
            <a:r>
              <a:rPr lang="en-GB" sz="2000" dirty="0" err="1" smtClean="0"/>
              <a:t>gwbl</a:t>
            </a:r>
            <a:r>
              <a:rPr lang="en-GB" sz="2000" dirty="0" smtClean="0"/>
              <a:t> </a:t>
            </a:r>
          </a:p>
          <a:p>
            <a:r>
              <a:rPr lang="en-GB" sz="2000" dirty="0" err="1" smtClean="0"/>
              <a:t>Canfod</a:t>
            </a:r>
            <a:r>
              <a:rPr lang="en-GB" sz="2000" dirty="0" smtClean="0"/>
              <a:t> </a:t>
            </a:r>
            <a:r>
              <a:rPr lang="en-GB" sz="2000" dirty="0" err="1" smtClean="0"/>
              <a:t>unrhyw</a:t>
            </a:r>
            <a:r>
              <a:rPr lang="en-GB" sz="2000" dirty="0" smtClean="0"/>
              <a:t> </a:t>
            </a:r>
            <a:r>
              <a:rPr lang="en-GB" sz="2000" dirty="0" err="1" smtClean="0"/>
              <a:t>fylchau</a:t>
            </a:r>
            <a:endParaRPr lang="en-GB" sz="2000" dirty="0" smtClean="0"/>
          </a:p>
          <a:p>
            <a:r>
              <a:rPr lang="en-GB" sz="2000" dirty="0" err="1" smtClean="0"/>
              <a:t>Monitro’r</a:t>
            </a:r>
            <a:r>
              <a:rPr lang="en-GB" sz="2000" dirty="0" smtClean="0"/>
              <a:t> </a:t>
            </a:r>
            <a:r>
              <a:rPr lang="en-GB" sz="2000" dirty="0" err="1" smtClean="0"/>
              <a:t>awdurdod</a:t>
            </a:r>
            <a:r>
              <a:rPr lang="en-GB" sz="2000" dirty="0" smtClean="0"/>
              <a:t> </a:t>
            </a:r>
            <a:r>
              <a:rPr lang="en-GB" sz="2000" dirty="0" err="1" smtClean="0"/>
              <a:t>lleol</a:t>
            </a:r>
            <a:r>
              <a:rPr lang="en-GB" sz="2000" dirty="0" smtClean="0"/>
              <a:t>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rhiant</a:t>
            </a:r>
            <a:r>
              <a:rPr lang="en-GB" sz="2000" dirty="0" smtClean="0"/>
              <a:t> </a:t>
            </a:r>
            <a:r>
              <a:rPr lang="en-GB" sz="2000" dirty="0" err="1" smtClean="0"/>
              <a:t>corfforaethol</a:t>
            </a:r>
            <a:r>
              <a:rPr lang="en-GB" sz="2000" dirty="0" smtClean="0"/>
              <a:t> da </a:t>
            </a:r>
            <a:r>
              <a:rPr lang="en-GB" sz="2000" dirty="0" err="1" smtClean="0"/>
              <a:t>gan</a:t>
            </a:r>
            <a:r>
              <a:rPr lang="en-GB" sz="2000" dirty="0" smtClean="0"/>
              <a:t> </a:t>
            </a:r>
            <a:r>
              <a:rPr lang="en-GB" sz="2000" dirty="0" err="1" smtClean="0"/>
              <a:t>gynnwys</a:t>
            </a:r>
            <a:r>
              <a:rPr lang="en-GB" sz="2000" dirty="0" smtClean="0"/>
              <a:t> </a:t>
            </a:r>
            <a:r>
              <a:rPr lang="en-GB" sz="2000" dirty="0" err="1" smtClean="0"/>
              <a:t>gweithredu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erbyn</a:t>
            </a:r>
            <a:r>
              <a:rPr lang="en-GB" sz="2000" dirty="0" smtClean="0"/>
              <a:t> </a:t>
            </a:r>
            <a:r>
              <a:rPr lang="en-GB" sz="2000" dirty="0" err="1" smtClean="0"/>
              <a:t>arferion</a:t>
            </a:r>
            <a:r>
              <a:rPr lang="en-GB" sz="2000" dirty="0" smtClean="0"/>
              <a:t> </a:t>
            </a:r>
            <a:r>
              <a:rPr lang="en-GB" sz="2000" dirty="0" err="1" smtClean="0"/>
              <a:t>gwael</a:t>
            </a:r>
            <a:endParaRPr lang="en-GB" sz="2000" dirty="0" smtClean="0"/>
          </a:p>
          <a:p>
            <a:r>
              <a:rPr lang="en-GB" sz="2000" dirty="0" err="1"/>
              <a:t>Gwneud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siŵr</a:t>
            </a:r>
            <a:r>
              <a:rPr lang="en-GB" sz="2000" dirty="0"/>
              <a:t>  bod y </a:t>
            </a:r>
            <a:r>
              <a:rPr lang="en-GB" sz="2000" dirty="0" err="1"/>
              <a:t>plentyn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gwybod</a:t>
            </a:r>
            <a:r>
              <a:rPr lang="en-GB" sz="2000" dirty="0"/>
              <a:t> am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hawl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gael</a:t>
            </a:r>
            <a:r>
              <a:rPr lang="en-GB" sz="2000" dirty="0"/>
              <a:t> </a:t>
            </a:r>
            <a:r>
              <a:rPr lang="en-GB" sz="2000" dirty="0" err="1" smtClean="0"/>
              <a:t>eiriolwr</a:t>
            </a:r>
            <a:endParaRPr lang="en-GB" sz="2000" dirty="0" smtClean="0"/>
          </a:p>
          <a:p>
            <a:r>
              <a:rPr lang="en-GB" sz="2000" dirty="0" err="1" smtClean="0"/>
              <a:t>Sicrhau</a:t>
            </a:r>
            <a:r>
              <a:rPr lang="en-GB" sz="2000" dirty="0" smtClean="0"/>
              <a:t> y </a:t>
            </a:r>
            <a:r>
              <a:rPr lang="en-GB" sz="2000" dirty="0" err="1" smtClean="0"/>
              <a:t>caiff</a:t>
            </a:r>
            <a:r>
              <a:rPr lang="en-GB" sz="2000" dirty="0" smtClean="0"/>
              <a:t> </a:t>
            </a:r>
            <a:r>
              <a:rPr lang="en-GB" sz="2000" dirty="0" err="1" smtClean="0"/>
              <a:t>adolygiad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 smtClean="0"/>
              <a:t>gynnal</a:t>
            </a:r>
            <a:r>
              <a:rPr lang="en-GB" sz="2000" dirty="0" smtClean="0"/>
              <a:t> </a:t>
            </a:r>
            <a:r>
              <a:rPr lang="en-GB" sz="2000" dirty="0" err="1" smtClean="0"/>
              <a:t>cyn</a:t>
            </a:r>
            <a:r>
              <a:rPr lang="en-GB" sz="2000" dirty="0" smtClean="0"/>
              <a:t> </a:t>
            </a:r>
            <a:r>
              <a:rPr lang="en-GB" sz="2000" dirty="0" err="1" smtClean="0"/>
              <a:t>daw’r</a:t>
            </a:r>
            <a:r>
              <a:rPr lang="en-GB" sz="2000" dirty="0" smtClean="0"/>
              <a:t> </a:t>
            </a:r>
            <a:r>
              <a:rPr lang="en-GB" sz="2000" dirty="0" err="1" smtClean="0"/>
              <a:t>lletya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err="1" smtClean="0"/>
              <a:t>i</a:t>
            </a:r>
            <a:r>
              <a:rPr lang="en-GB" sz="2000" dirty="0" smtClean="0"/>
              <a:t> ben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Newid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swydd</a:t>
            </a:r>
            <a:r>
              <a:rPr lang="en-GB" dirty="0" smtClean="0"/>
              <a:t> y </a:t>
            </a:r>
            <a:r>
              <a:rPr lang="en-GB" dirty="0" err="1" smtClean="0"/>
              <a:t>Swyddog</a:t>
            </a:r>
            <a:r>
              <a:rPr lang="en-GB" dirty="0" smtClean="0"/>
              <a:t> </a:t>
            </a:r>
            <a:r>
              <a:rPr lang="en-GB" dirty="0" err="1" smtClean="0"/>
              <a:t>Adolygu</a:t>
            </a:r>
            <a:r>
              <a:rPr lang="en-GB" dirty="0" smtClean="0"/>
              <a:t> </a:t>
            </a:r>
            <a:r>
              <a:rPr lang="en-GB" dirty="0" err="1" smtClean="0"/>
              <a:t>Annibynnol</a:t>
            </a:r>
            <a:r>
              <a:rPr lang="en-GB" dirty="0" smtClean="0"/>
              <a:t> (IRO)</a:t>
            </a:r>
            <a:endParaRPr lang="en-GB" dirty="0"/>
          </a:p>
        </p:txBody>
      </p:sp>
      <p:pic>
        <p:nvPicPr>
          <p:cNvPr id="6" name="Picture 2" title="Adolygia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2"/>
          <a:stretch/>
        </p:blipFill>
        <p:spPr bwMode="auto">
          <a:xfrm>
            <a:off x="6732240" y="3068960"/>
            <a:ext cx="2160240" cy="17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Gadael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2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3150845"/>
              </p:ext>
            </p:extLst>
          </p:nvPr>
        </p:nvGraphicFramePr>
        <p:xfrm>
          <a:off x="457200" y="148431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2428573"/>
              </p:ext>
            </p:extLst>
          </p:nvPr>
        </p:nvGraphicFramePr>
        <p:xfrm>
          <a:off x="4648200" y="148431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Chwe chategori o bobl ifanc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Dylai’r</a:t>
            </a:r>
            <a:r>
              <a:rPr lang="en-GB" dirty="0" smtClean="0"/>
              <a:t> </a:t>
            </a:r>
            <a:r>
              <a:rPr lang="en-GB" dirty="0" err="1" smtClean="0"/>
              <a:t>cynllun</a:t>
            </a:r>
            <a:r>
              <a:rPr lang="en-GB" dirty="0" smtClean="0"/>
              <a:t> </a:t>
            </a:r>
            <a:r>
              <a:rPr lang="en-GB" dirty="0" err="1" smtClean="0"/>
              <a:t>llwybr</a:t>
            </a:r>
            <a:r>
              <a:rPr lang="en-GB" dirty="0" smtClean="0"/>
              <a:t> </a:t>
            </a:r>
            <a:r>
              <a:rPr lang="en-GB" dirty="0" err="1" smtClean="0"/>
              <a:t>fod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adeiladu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cynllun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err="1" smtClean="0"/>
              <a:t>chymorth</a:t>
            </a:r>
            <a:r>
              <a:rPr lang="en-GB" dirty="0" smtClean="0"/>
              <a:t> </a:t>
            </a:r>
            <a:r>
              <a:rPr lang="en-GB" dirty="0" err="1" smtClean="0"/>
              <a:t>Rhan</a:t>
            </a:r>
            <a:r>
              <a:rPr lang="en-GB" dirty="0" smtClean="0"/>
              <a:t> 6 a </a:t>
            </a:r>
            <a:r>
              <a:rPr lang="en-GB" dirty="0" err="1" smtClean="0"/>
              <a:t>chynnwys</a:t>
            </a:r>
            <a:r>
              <a:rPr lang="en-GB" dirty="0" smtClean="0"/>
              <a:t> y </a:t>
            </a:r>
            <a:r>
              <a:rPr lang="en-GB" dirty="0" err="1" smtClean="0"/>
              <a:t>canlynol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y </a:t>
            </a:r>
            <a:br>
              <a:rPr lang="en-GB" dirty="0" smtClean="0"/>
            </a:br>
            <a:r>
              <a:rPr lang="en-GB" dirty="0" smtClean="0"/>
              <a:t>person </a:t>
            </a:r>
            <a:r>
              <a:rPr lang="en-GB" dirty="0" err="1" smtClean="0"/>
              <a:t>ifanc</a:t>
            </a:r>
            <a:r>
              <a:rPr lang="en-GB" dirty="0" smtClean="0"/>
              <a:t>: </a:t>
            </a:r>
          </a:p>
          <a:p>
            <a:pPr lvl="1"/>
            <a:r>
              <a:rPr lang="en-GB" dirty="0" err="1" smtClean="0"/>
              <a:t>iechyd</a:t>
            </a:r>
            <a:r>
              <a:rPr lang="en-GB" dirty="0" smtClean="0"/>
              <a:t> a </a:t>
            </a:r>
            <a:r>
              <a:rPr lang="en-GB" dirty="0" err="1" smtClean="0"/>
              <a:t>datblygiad</a:t>
            </a:r>
            <a:r>
              <a:rPr lang="en-GB" dirty="0" smtClean="0"/>
              <a:t>,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cynnwys</a:t>
            </a:r>
            <a:r>
              <a:rPr lang="en-GB" dirty="0" smtClean="0"/>
              <a:t> </a:t>
            </a:r>
            <a:r>
              <a:rPr lang="en-GB" dirty="0" err="1" smtClean="0"/>
              <a:t>iechyd</a:t>
            </a:r>
            <a:r>
              <a:rPr lang="en-GB" dirty="0" smtClean="0"/>
              <a:t> </a:t>
            </a:r>
            <a:r>
              <a:rPr lang="en-GB" dirty="0" err="1" smtClean="0"/>
              <a:t>meddwl</a:t>
            </a:r>
            <a:r>
              <a:rPr lang="en-GB" dirty="0" smtClean="0"/>
              <a:t> a </a:t>
            </a:r>
            <a:r>
              <a:rPr lang="en-GB" dirty="0" err="1" smtClean="0"/>
              <a:t>llesiant</a:t>
            </a:r>
            <a:endParaRPr lang="en-GB" dirty="0"/>
          </a:p>
          <a:p>
            <a:pPr lvl="1"/>
            <a:r>
              <a:rPr lang="en-GB" dirty="0" err="1" smtClean="0"/>
              <a:t>addysg</a:t>
            </a:r>
            <a:r>
              <a:rPr lang="en-GB" dirty="0" smtClean="0"/>
              <a:t>, </a:t>
            </a:r>
            <a:r>
              <a:rPr lang="en-GB" dirty="0" err="1" smtClean="0"/>
              <a:t>hyfforddiant</a:t>
            </a:r>
            <a:r>
              <a:rPr lang="en-GB" dirty="0" smtClean="0"/>
              <a:t> a </a:t>
            </a:r>
            <a:r>
              <a:rPr lang="en-GB" dirty="0" err="1" smtClean="0"/>
              <a:t>chyflogaeth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dyheadau</a:t>
            </a:r>
            <a:r>
              <a:rPr lang="en-GB" dirty="0" smtClean="0"/>
              <a:t>, </a:t>
            </a:r>
            <a:r>
              <a:rPr lang="en-GB" dirty="0" err="1" smtClean="0"/>
              <a:t>sgiliau</a:t>
            </a:r>
            <a:r>
              <a:rPr lang="en-GB" dirty="0" smtClean="0"/>
              <a:t> a </a:t>
            </a:r>
            <a:r>
              <a:rPr lang="en-GB" dirty="0" err="1" smtClean="0"/>
              <a:t>photensial</a:t>
            </a:r>
            <a:r>
              <a:rPr lang="en-GB" dirty="0" smtClean="0"/>
              <a:t> </a:t>
            </a:r>
            <a:r>
              <a:rPr lang="en-GB" dirty="0" err="1" smtClean="0"/>
              <a:t>addysgiadol</a:t>
            </a:r>
            <a:endParaRPr lang="en-GB" dirty="0"/>
          </a:p>
          <a:p>
            <a:pPr lvl="1"/>
            <a:r>
              <a:rPr lang="en-GB" dirty="0" err="1" smtClean="0"/>
              <a:t>cyswllt</a:t>
            </a:r>
            <a:r>
              <a:rPr lang="en-GB" dirty="0" smtClean="0"/>
              <a:t> â </a:t>
            </a:r>
            <a:r>
              <a:rPr lang="en-GB" dirty="0" err="1" smtClean="0"/>
              <a:t>rhieni</a:t>
            </a:r>
            <a:r>
              <a:rPr lang="en-GB" dirty="0" smtClean="0"/>
              <a:t>, </a:t>
            </a:r>
            <a:r>
              <a:rPr lang="en-GB" dirty="0" err="1" smtClean="0"/>
              <a:t>teulu</a:t>
            </a:r>
            <a:r>
              <a:rPr lang="en-GB" dirty="0" smtClean="0"/>
              <a:t> </a:t>
            </a:r>
            <a:r>
              <a:rPr lang="en-GB" dirty="0" err="1" smtClean="0"/>
              <a:t>ehangach</a:t>
            </a:r>
            <a:r>
              <a:rPr lang="en-GB" dirty="0" smtClean="0"/>
              <a:t> a </a:t>
            </a:r>
            <a:r>
              <a:rPr lang="en-GB" dirty="0" err="1" smtClean="0"/>
              <a:t>ffrindiau</a:t>
            </a:r>
            <a:endParaRPr lang="en-GB" dirty="0"/>
          </a:p>
          <a:p>
            <a:pPr lvl="1"/>
            <a:r>
              <a:rPr lang="en-GB" dirty="0" err="1" smtClean="0"/>
              <a:t>rheoli</a:t>
            </a:r>
            <a:r>
              <a:rPr lang="en-GB" dirty="0" smtClean="0"/>
              <a:t> </a:t>
            </a:r>
            <a:r>
              <a:rPr lang="en-GB" dirty="0" err="1" smtClean="0"/>
              <a:t>arian</a:t>
            </a:r>
            <a:endParaRPr lang="en-GB" dirty="0"/>
          </a:p>
          <a:p>
            <a:pPr lvl="1"/>
            <a:r>
              <a:rPr lang="en-GB" dirty="0" err="1" smtClean="0"/>
              <a:t>trefniant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gadw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cysylltiad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gwasanaethau</a:t>
            </a:r>
            <a:r>
              <a:rPr lang="en-GB" dirty="0" smtClean="0"/>
              <a:t> a </a:t>
            </a:r>
            <a:r>
              <a:rPr lang="en-GB" dirty="0" err="1" smtClean="0"/>
              <a:t>chymorth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bontio’n</a:t>
            </a:r>
            <a:r>
              <a:rPr lang="en-GB" dirty="0" smtClean="0"/>
              <a:t> </a:t>
            </a:r>
            <a:r>
              <a:rPr lang="en-GB" dirty="0" err="1" smtClean="0"/>
              <a:t>llwyddiannus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oedolyn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72808" cy="998984"/>
          </a:xfrm>
        </p:spPr>
        <p:txBody>
          <a:bodyPr/>
          <a:lstStyle/>
          <a:p>
            <a:r>
              <a:rPr lang="en-GB" smtClean="0"/>
              <a:t>Gofynion cynllun llwybr ar ôl 16 oed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7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949059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Cynghorydd personol</a:t>
            </a:r>
            <a:endParaRPr lang="en-GB" dirty="0"/>
          </a:p>
        </p:txBody>
      </p:sp>
      <p:pic>
        <p:nvPicPr>
          <p:cNvPr id="1026" name="Picture 2" title="Cyng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098">
            <a:off x="571713" y="1732656"/>
            <a:ext cx="689132" cy="29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title="Cofnod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" y="5255536"/>
            <a:ext cx="485469" cy="4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title="Llesia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22" y="4524490"/>
            <a:ext cx="559673" cy="4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title="Cynllu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488">
            <a:off x="1028901" y="2382733"/>
            <a:ext cx="572455" cy="429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title="Cyfarfo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08" y="3072127"/>
            <a:ext cx="568532" cy="49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title="Cymort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63" y="3799344"/>
            <a:ext cx="593724" cy="42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345523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Cymorth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bod </a:t>
            </a:r>
            <a:br>
              <a:rPr lang="en-GB" dirty="0" smtClean="0"/>
            </a:b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annibynnol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7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24847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“Pan </a:t>
            </a:r>
            <a:r>
              <a:rPr lang="en-GB" dirty="0" err="1"/>
              <a:t>F</a:t>
            </a:r>
            <a:r>
              <a:rPr lang="en-GB" dirty="0" err="1" smtClean="0"/>
              <a:t>ydda</a:t>
            </a:r>
            <a:r>
              <a:rPr lang="en-GB" dirty="0" smtClean="0"/>
              <a:t> </a:t>
            </a:r>
            <a:r>
              <a:rPr lang="en-GB" dirty="0" err="1" smtClean="0"/>
              <a:t>i’n</a:t>
            </a:r>
            <a:r>
              <a:rPr lang="en-GB" dirty="0" smtClean="0"/>
              <a:t> </a:t>
            </a:r>
            <a:r>
              <a:rPr lang="en-GB" dirty="0" err="1" smtClean="0"/>
              <a:t>Barod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2492896"/>
            <a:ext cx="7920880" cy="2736304"/>
          </a:xfrm>
          <a:prstGeom prst="rect">
            <a:avLst/>
          </a:prstGeom>
          <a:solidFill>
            <a:srgbClr val="EF9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Trefniadau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rhai’n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gadael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gofal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cy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ŷn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barhau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gyda’u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gofalwyr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maeth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awdurdodau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Wirio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yw’r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gofalwyr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maeth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dymuno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trefniant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ôl-18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felly,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hwyluso’r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trefniant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fodlon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anghyson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llesiant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person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07504" y="1340768"/>
            <a:ext cx="8928992" cy="1152128"/>
          </a:xfrm>
          <a:prstGeom prst="triangle">
            <a:avLst>
              <a:gd name="adj" fmla="val 49346"/>
            </a:avLst>
          </a:prstGeom>
          <a:solidFill>
            <a:srgbClr val="85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Dyletswydd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newydd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530120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Gall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gofal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ddewis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symud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leoliad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maethu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cyrraedd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yw’n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nhw’n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dymuno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ymuno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threfniant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“Pan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Fydda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Barod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512169"/>
          </a:xfrm>
        </p:spPr>
        <p:txBody>
          <a:bodyPr>
            <a:normAutofit/>
          </a:bodyPr>
          <a:lstStyle/>
          <a:p>
            <a:r>
              <a:rPr lang="en-GB" dirty="0" smtClean="0"/>
              <a:t>Plant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ystâd</a:t>
            </a:r>
            <a:r>
              <a:rPr lang="en-GB" dirty="0" smtClean="0"/>
              <a:t> </a:t>
            </a:r>
            <a:r>
              <a:rPr lang="en-GB" dirty="0" err="1" smtClean="0"/>
              <a:t>ddiogeledd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ystâd</a:t>
            </a:r>
            <a:r>
              <a:rPr lang="en-GB" dirty="0" smtClean="0"/>
              <a:t> </a:t>
            </a:r>
            <a:r>
              <a:rPr lang="en-GB" dirty="0" err="1" smtClean="0"/>
              <a:t>ddiogeledd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04461"/>
              </p:ext>
            </p:extLst>
          </p:nvPr>
        </p:nvGraphicFramePr>
        <p:xfrm>
          <a:off x="467544" y="1412776"/>
          <a:ext cx="8147248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4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lun o glawr blaen Deddf Gwasanaethau Cymdeithasol a Llesiant (Cymru)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038">
            <a:off x="5700803" y="3033566"/>
            <a:ext cx="2339971" cy="3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618856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err="1" smtClean="0"/>
              <a:t>Caiff</a:t>
            </a:r>
            <a:r>
              <a:rPr lang="en-GB" dirty="0" smtClean="0"/>
              <a:t> </a:t>
            </a:r>
            <a:r>
              <a:rPr lang="en-GB" dirty="0" err="1"/>
              <a:t>Deddf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r>
              <a:rPr lang="en-GB" dirty="0"/>
              <a:t> a </a:t>
            </a:r>
            <a:r>
              <a:rPr lang="en-GB" dirty="0" err="1"/>
              <a:t>Llesiant</a:t>
            </a:r>
            <a:r>
              <a:rPr lang="en-GB" dirty="0"/>
              <a:t> (Cymru)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 o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6 </a:t>
            </a:r>
            <a:r>
              <a:rPr lang="en-GB" dirty="0" err="1" smtClean="0"/>
              <a:t>Ebrill</a:t>
            </a:r>
            <a:r>
              <a:rPr lang="en-GB" dirty="0" smtClean="0"/>
              <a:t> 2016 </a:t>
            </a:r>
            <a:r>
              <a:rPr lang="en-GB" dirty="0" err="1"/>
              <a:t>ymlaen</a:t>
            </a:r>
            <a:r>
              <a:rPr lang="en-GB" dirty="0"/>
              <a:t> </a:t>
            </a:r>
          </a:p>
          <a:p>
            <a:r>
              <a:rPr lang="en-GB" dirty="0" err="1" smtClean="0"/>
              <a:t>Mae’n</a:t>
            </a:r>
            <a:r>
              <a:rPr lang="en-GB" dirty="0" smtClean="0"/>
              <a:t> </a:t>
            </a:r>
            <a:r>
              <a:rPr lang="en-GB" dirty="0" err="1"/>
              <a:t>disodli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ddeddfau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gweithredu’r</a:t>
            </a:r>
            <a:r>
              <a:rPr lang="en-GB" dirty="0"/>
              <a:t> </a:t>
            </a:r>
            <a:r>
              <a:rPr lang="en-GB" dirty="0" err="1"/>
              <a:t>polisi</a:t>
            </a:r>
            <a:r>
              <a:rPr lang="en-GB" dirty="0"/>
              <a:t> </a:t>
            </a:r>
            <a:r>
              <a:rPr lang="en-GB" dirty="0" err="1"/>
              <a:t>amlinellwyd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‘</a:t>
            </a:r>
            <a:r>
              <a:rPr lang="cy-GB" i="1" dirty="0"/>
              <a:t>Gwasanaethau Cymdeithasol Cynaliadwy i Gymru: Fframwaith </a:t>
            </a:r>
            <a:r>
              <a:rPr lang="cy-GB" i="1" dirty="0" smtClean="0"/>
              <a:t>Gweithredu’</a:t>
            </a:r>
            <a:endParaRPr lang="en-GB" i="1" dirty="0" smtClean="0"/>
          </a:p>
          <a:p>
            <a:pPr lvl="0"/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cyflwyno</a:t>
            </a:r>
            <a:r>
              <a:rPr lang="en-GB" dirty="0"/>
              <a:t> </a:t>
            </a:r>
            <a:r>
              <a:rPr lang="en-GB" dirty="0" err="1"/>
              <a:t>dyletswyddau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ymwneud</a:t>
            </a:r>
            <a:r>
              <a:rPr lang="en-GB" dirty="0"/>
              <a:t> ag </a:t>
            </a:r>
            <a:r>
              <a:rPr lang="en-GB" dirty="0" err="1"/>
              <a:t>oedolion</a:t>
            </a:r>
            <a:r>
              <a:rPr lang="en-GB" dirty="0"/>
              <a:t>, plant a </a:t>
            </a:r>
            <a:r>
              <a:rPr lang="en-GB" dirty="0" err="1" smtClean="0"/>
              <a:t>gofalwyr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64088" y="1484785"/>
            <a:ext cx="3322712" cy="2304256"/>
          </a:xfrm>
          <a:prstGeom prst="roundRect">
            <a:avLst/>
          </a:prstGeom>
          <a:solidFill>
            <a:srgbClr val="EF9526"/>
          </a:solidFill>
          <a:ln>
            <a:solidFill>
              <a:srgbClr val="EF952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Clr>
                <a:schemeClr val="bg1"/>
              </a:buClr>
            </a:pPr>
            <a:r>
              <a:rPr lang="en-GB" smtClean="0">
                <a:solidFill>
                  <a:schemeClr val="bg1"/>
                </a:solidFill>
              </a:rPr>
              <a:t>Pobl</a:t>
            </a:r>
            <a:endParaRPr lang="en-GB" dirty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</a:pPr>
            <a:r>
              <a:rPr lang="en-GB" smtClean="0">
                <a:solidFill>
                  <a:schemeClr val="bg1"/>
                </a:solidFill>
              </a:rPr>
              <a:t>Llesiant</a:t>
            </a:r>
            <a:endParaRPr lang="en-GB" dirty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</a:pPr>
            <a:r>
              <a:rPr lang="en-GB" smtClean="0">
                <a:solidFill>
                  <a:schemeClr val="bg1"/>
                </a:solidFill>
              </a:rPr>
              <a:t>Atal</a:t>
            </a:r>
            <a:endParaRPr lang="en-GB" dirty="0" smtClean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</a:pPr>
            <a:r>
              <a:rPr lang="en-GB" smtClean="0">
                <a:solidFill>
                  <a:schemeClr val="bg1"/>
                </a:solidFill>
              </a:rPr>
              <a:t>Cydweithrediad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Cyflwyniad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5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Crynodeb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98984"/>
          </a:xfrm>
        </p:spPr>
        <p:txBody>
          <a:bodyPr/>
          <a:lstStyle/>
          <a:p>
            <a:r>
              <a:rPr lang="en-GB" dirty="0" err="1" smtClean="0"/>
              <a:t>Crynodeb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340768"/>
            <a:ext cx="8229600" cy="4525963"/>
          </a:xfrm>
          <a:solidFill>
            <a:srgbClr val="EF952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GB" sz="1600" dirty="0" smtClean="0">
              <a:solidFill>
                <a:schemeClr val="tx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	  		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			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			 		</a:t>
            </a:r>
            <a:endParaRPr lang="en-GB" sz="16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  <a:latin typeface="Lucida Handwriting" panose="03010101010101010101" pitchFamily="66" charset="0"/>
              </a:rPr>
              <a:t>	</a:t>
            </a:r>
            <a:endParaRPr lang="en-GB" sz="16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0961411">
            <a:off x="857575" y="1652407"/>
            <a:ext cx="171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llesiant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950365">
            <a:off x="6192177" y="516823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 plant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896250">
            <a:off x="6372199" y="188037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sefydlogrwydd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52929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eiriolaeth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162717">
            <a:off x="7142243" y="2547559"/>
            <a:ext cx="1668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canlyniadau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3010" y="4328925"/>
            <a:ext cx="2626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teulu a ffrindiau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291645">
            <a:off x="3527269" y="3949106"/>
            <a:ext cx="280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categorïau o bersonau ifanc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356582">
            <a:off x="1149799" y="4934163"/>
            <a:ext cx="276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“pan fydda i’n barod”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60114">
            <a:off x="674122" y="40057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llety cadw ieuenctid a charchar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096628">
            <a:off x="3599780" y="5219167"/>
            <a:ext cx="207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cynllun llwybr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37691">
            <a:off x="5972535" y="3415813"/>
            <a:ext cx="210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Cadw mewn cysylltiad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6142" y="326917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cyrhaeddiad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89218">
            <a:off x="3639401" y="250163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cynllun gofal a chymorth hollgyffredinol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606487">
            <a:off x="1434281" y="2462680"/>
            <a:ext cx="233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llais a chymryd rhan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Rhannau’r Ddeddf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045893"/>
              </p:ext>
            </p:extLst>
          </p:nvPr>
        </p:nvGraphicFramePr>
        <p:xfrm>
          <a:off x="498400" y="175821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8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Dyletswydd llesiant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563888" y="2276872"/>
            <a:ext cx="5040560" cy="3096344"/>
          </a:xfrm>
          <a:prstGeom prst="wedgeRoundRectCallout">
            <a:avLst/>
          </a:prstGeom>
          <a:solidFill>
            <a:srgbClr val="EF9526"/>
          </a:solidFill>
          <a:ln>
            <a:solidFill>
              <a:srgbClr val="EF9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Rhaid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berson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gweithredu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dyletswyddau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hon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geisio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hyrwyddo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llesiant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gofal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chymorth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a’r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gofalwyr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cymorth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title="Grŵp o b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4198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399252"/>
              </p:ext>
            </p:extLst>
          </p:nvPr>
        </p:nvGraphicFramePr>
        <p:xfrm>
          <a:off x="457200" y="1412875"/>
          <a:ext cx="8229600" cy="482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37F-0A92-41AC-B32A-39A1A8CDA31C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Dyletswyddau hollgyffredinol eraill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98984"/>
          </a:xfrm>
        </p:spPr>
        <p:txBody>
          <a:bodyPr/>
          <a:lstStyle/>
          <a:p>
            <a:r>
              <a:rPr lang="en-GB" smtClean="0"/>
              <a:t>Hawliau dynol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5" descr="Poster Hawliau Plentyn" title="Hawliau Dyno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891"/>
            <a:ext cx="4680520" cy="4824437"/>
          </a:xfrm>
          <a:prstGeom prst="rect">
            <a:avLst/>
          </a:prstGeom>
        </p:spPr>
      </p:pic>
      <p:pic>
        <p:nvPicPr>
          <p:cNvPr id="7" name="Picture 6" descr="https://encrypted-tbn1.gstatic.com/images?q=tbn:ANd9GcSUuKdV3FJAB3jd9bcQ16lZdNjfTBrtpoTwK49DyxZyKOpf4mMF" title="Logo Confensiwn y Cenhedloedd Unedig ar Hawliau Pobl ag Anabledda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1872208" cy="194421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193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y-GB" noProof="1" smtClean="0"/>
              <a:t>Prif ddyletswydd awdurdod lleol dros blentyn yn derbyn gofal yw y dylid:</a:t>
            </a:r>
          </a:p>
          <a:p>
            <a:pPr lvl="1"/>
            <a:r>
              <a:rPr lang="cy-GB" noProof="1" smtClean="0"/>
              <a:t>diogelu a hyrwyddo llesiant y plentyn  </a:t>
            </a:r>
          </a:p>
          <a:p>
            <a:pPr lvl="1"/>
            <a:r>
              <a:rPr lang="cy-GB" noProof="1" smtClean="0"/>
              <a:t>defnyddio’r gwasanaethau hynny sydd ar gael i blant yn derbyn gofal gan eu rhieni eu hunain ag y mae’r awdurdod yn barnu sy’n rhesymol yn achos y plentyn</a:t>
            </a:r>
          </a:p>
          <a:p>
            <a:r>
              <a:rPr lang="cy-GB" noProof="1" smtClean="0"/>
              <a:t>Mae diogelu a hyrwyddo llesiant plentyn sy’n derbyn gofal yn cynnwys dyletswydd i hyrwyddo ei gyflawniad addysgol, a’r ddyletswydd i asesu’n achlysurol os </a:t>
            </a:r>
            <a:br>
              <a:rPr lang="cy-GB" noProof="1" smtClean="0"/>
            </a:br>
            <a:r>
              <a:rPr lang="cy-GB" noProof="1" smtClean="0"/>
              <a:t>oes gan y plentyn angehnion gofal a chymorth ac i ddiwallu’r anghenion hynny</a:t>
            </a:r>
            <a:endParaRPr lang="cy-GB" noProof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C62F-30C0-4A15-BEEE-9BC3816535A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Plant sy’n derbyn gofal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7075</TotalTime>
  <Words>1971</Words>
  <Application>Microsoft Office PowerPoint</Application>
  <PresentationFormat>On-screen Show (4:3)</PresentationFormat>
  <Paragraphs>349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Plant sy’n Derbyn Gofal a  Phlant sy’n Cael eu Lletya</vt:lpstr>
      <vt:lpstr>Nodau a chanlyniadau dysgu</vt:lpstr>
      <vt:lpstr>Cynnwys</vt:lpstr>
      <vt:lpstr>Cyflwyniad</vt:lpstr>
      <vt:lpstr>Rhannau’r Ddeddf</vt:lpstr>
      <vt:lpstr>Dyletswydd llesiant</vt:lpstr>
      <vt:lpstr>Dyletswyddau hollgyffredinol eraill</vt:lpstr>
      <vt:lpstr>Hawliau dynol </vt:lpstr>
      <vt:lpstr>Plant sy’n derbyn gofal</vt:lpstr>
      <vt:lpstr>Newid diwylliant</vt:lpstr>
      <vt:lpstr>Cynllunio gofal a chymorth</vt:lpstr>
      <vt:lpstr>Fframwaith cynlluniau gofal  a chymorth</vt:lpstr>
      <vt:lpstr>Newid allweddol – asesu a diwallu anghenion plant</vt:lpstr>
      <vt:lpstr>Proses gynllunio gofal a chymorth</vt:lpstr>
      <vt:lpstr>Eiriolaeth</vt:lpstr>
      <vt:lpstr>Cynllun gofal a chymorth hollgyffredinol</vt:lpstr>
      <vt:lpstr>Cynllun gofal a chymorth Rhan 6</vt:lpstr>
      <vt:lpstr>Cynllunio ar gyfer sefydlogrwydd</vt:lpstr>
      <vt:lpstr>Asesiad iechyd a chynllun iechyd</vt:lpstr>
      <vt:lpstr>Hybu cyflawniadau addysgol</vt:lpstr>
      <vt:lpstr>Lleoliadau</vt:lpstr>
      <vt:lpstr>Lleoliadau</vt:lpstr>
      <vt:lpstr>Rhaid i’r lleoliad </vt:lpstr>
      <vt:lpstr>Cynllun lleoli</vt:lpstr>
      <vt:lpstr>Cartref plant diogel</vt:lpstr>
      <vt:lpstr>Cadw mewn cysylltiad</vt:lpstr>
      <vt:lpstr>Cadw mewn cysylltiad</vt:lpstr>
      <vt:lpstr>Plant mewn sefydliadau eraill</vt:lpstr>
      <vt:lpstr>Adolygiad</vt:lpstr>
      <vt:lpstr>Adolygiad o’r cynllun gofal  a chymorth</vt:lpstr>
      <vt:lpstr>Newid yn swydd y Swyddog Adolygu Annibynnol (IRO)</vt:lpstr>
      <vt:lpstr>Gadael gofal</vt:lpstr>
      <vt:lpstr>Chwe chategori o bobl ifanc</vt:lpstr>
      <vt:lpstr>Gofynion cynllun llwybr ar ôl 16 oed</vt:lpstr>
      <vt:lpstr>Cynghorydd personol</vt:lpstr>
      <vt:lpstr>Cymorth ar gyfer bod  yn annibynnol</vt:lpstr>
      <vt:lpstr>“Pan Fydda i’n Barod”</vt:lpstr>
      <vt:lpstr>Plant yn yr ystâd ddiogeledd</vt:lpstr>
      <vt:lpstr>Plant yn yr ystâd ddiogeledd</vt:lpstr>
      <vt:lpstr>Crynodeb</vt:lpstr>
      <vt:lpstr>Crynodeb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Richardson</dc:creator>
  <cp:lastModifiedBy>Bethan Price</cp:lastModifiedBy>
  <cp:revision>381</cp:revision>
  <cp:lastPrinted>2015-12-03T12:33:37Z</cp:lastPrinted>
  <dcterms:created xsi:type="dcterms:W3CDTF">2015-08-12T16:30:18Z</dcterms:created>
  <dcterms:modified xsi:type="dcterms:W3CDTF">2016-01-14T14:04:04Z</dcterms:modified>
</cp:coreProperties>
</file>