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3" r:id="rId30"/>
    <p:sldId id="284" r:id="rId31"/>
    <p:sldId id="286" r:id="rId32"/>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79A063-C91E-C6CD-8277-C82ACC1F53A3}" v="10" dt="2020-09-28T18:45:09.6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5102" autoAdjust="0"/>
  </p:normalViewPr>
  <p:slideViewPr>
    <p:cSldViewPr snapToGrid="0">
      <p:cViewPr varScale="1">
        <p:scale>
          <a:sx n="94" d="100"/>
          <a:sy n="94" d="100"/>
        </p:scale>
        <p:origin x="181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han Price" userId="S::bethan.price@socialcare.wales::29923274-46ec-4e83-956c-4c26375aa1fd" providerId="AD" clId="Web-{C3D974E7-D40F-EBDD-3F87-B24A8624D0C8}"/>
    <pc:docChg chg="modSld">
      <pc:chgData name="Bethan Price" userId="S::bethan.price@socialcare.wales::29923274-46ec-4e83-956c-4c26375aa1fd" providerId="AD" clId="Web-{C3D974E7-D40F-EBDD-3F87-B24A8624D0C8}" dt="2020-08-05T10:17:03.953" v="188" actId="20577"/>
      <pc:docMkLst>
        <pc:docMk/>
      </pc:docMkLst>
      <pc:sldChg chg="modSp">
        <pc:chgData name="Bethan Price" userId="S::bethan.price@socialcare.wales::29923274-46ec-4e83-956c-4c26375aa1fd" providerId="AD" clId="Web-{C3D974E7-D40F-EBDD-3F87-B24A8624D0C8}" dt="2020-08-05T08:24:43.974" v="1" actId="1076"/>
        <pc:sldMkLst>
          <pc:docMk/>
          <pc:sldMk cId="0" sldId="257"/>
        </pc:sldMkLst>
        <pc:spChg chg="mod">
          <ac:chgData name="Bethan Price" userId="S::bethan.price@socialcare.wales::29923274-46ec-4e83-956c-4c26375aa1fd" providerId="AD" clId="Web-{C3D974E7-D40F-EBDD-3F87-B24A8624D0C8}" dt="2020-08-05T08:24:43.974" v="1" actId="1076"/>
          <ac:spMkLst>
            <pc:docMk/>
            <pc:sldMk cId="0" sldId="257"/>
            <ac:spMk id="32" creationId="{00000000-0000-0000-0000-000000000000}"/>
          </ac:spMkLst>
        </pc:spChg>
      </pc:sldChg>
      <pc:sldChg chg="modSp">
        <pc:chgData name="Bethan Price" userId="S::bethan.price@socialcare.wales::29923274-46ec-4e83-956c-4c26375aa1fd" providerId="AD" clId="Web-{C3D974E7-D40F-EBDD-3F87-B24A8624D0C8}" dt="2020-08-05T08:25:24.493" v="3" actId="20577"/>
        <pc:sldMkLst>
          <pc:docMk/>
          <pc:sldMk cId="0" sldId="258"/>
        </pc:sldMkLst>
        <pc:spChg chg="mod">
          <ac:chgData name="Bethan Price" userId="S::bethan.price@socialcare.wales::29923274-46ec-4e83-956c-4c26375aa1fd" providerId="AD" clId="Web-{C3D974E7-D40F-EBDD-3F87-B24A8624D0C8}" dt="2020-08-05T08:25:24.493" v="3" actId="20577"/>
          <ac:spMkLst>
            <pc:docMk/>
            <pc:sldMk cId="0" sldId="258"/>
            <ac:spMk id="40" creationId="{00000000-0000-0000-0000-000000000000}"/>
          </ac:spMkLst>
        </pc:spChg>
      </pc:sldChg>
      <pc:sldChg chg="modSp">
        <pc:chgData name="Bethan Price" userId="S::bethan.price@socialcare.wales::29923274-46ec-4e83-956c-4c26375aa1fd" providerId="AD" clId="Web-{C3D974E7-D40F-EBDD-3F87-B24A8624D0C8}" dt="2020-08-05T08:26:02.042" v="7" actId="20577"/>
        <pc:sldMkLst>
          <pc:docMk/>
          <pc:sldMk cId="0" sldId="259"/>
        </pc:sldMkLst>
        <pc:spChg chg="mod">
          <ac:chgData name="Bethan Price" userId="S::bethan.price@socialcare.wales::29923274-46ec-4e83-956c-4c26375aa1fd" providerId="AD" clId="Web-{C3D974E7-D40F-EBDD-3F87-B24A8624D0C8}" dt="2020-08-05T08:26:02.042" v="7" actId="20577"/>
          <ac:spMkLst>
            <pc:docMk/>
            <pc:sldMk cId="0" sldId="259"/>
            <ac:spMk id="47" creationId="{00000000-0000-0000-0000-000000000000}"/>
          </ac:spMkLst>
        </pc:spChg>
      </pc:sldChg>
      <pc:sldChg chg="modSp">
        <pc:chgData name="Bethan Price" userId="S::bethan.price@socialcare.wales::29923274-46ec-4e83-956c-4c26375aa1fd" providerId="AD" clId="Web-{C3D974E7-D40F-EBDD-3F87-B24A8624D0C8}" dt="2020-08-05T08:27:06.359" v="17" actId="20577"/>
        <pc:sldMkLst>
          <pc:docMk/>
          <pc:sldMk cId="0" sldId="260"/>
        </pc:sldMkLst>
        <pc:spChg chg="mod">
          <ac:chgData name="Bethan Price" userId="S::bethan.price@socialcare.wales::29923274-46ec-4e83-956c-4c26375aa1fd" providerId="AD" clId="Web-{C3D974E7-D40F-EBDD-3F87-B24A8624D0C8}" dt="2020-08-05T08:27:06.359" v="17" actId="20577"/>
          <ac:spMkLst>
            <pc:docMk/>
            <pc:sldMk cId="0" sldId="260"/>
            <ac:spMk id="54" creationId="{00000000-0000-0000-0000-000000000000}"/>
          </ac:spMkLst>
        </pc:spChg>
      </pc:sldChg>
      <pc:sldChg chg="modSp">
        <pc:chgData name="Bethan Price" userId="S::bethan.price@socialcare.wales::29923274-46ec-4e83-956c-4c26375aa1fd" providerId="AD" clId="Web-{C3D974E7-D40F-EBDD-3F87-B24A8624D0C8}" dt="2020-08-05T08:27:38.158" v="21" actId="20577"/>
        <pc:sldMkLst>
          <pc:docMk/>
          <pc:sldMk cId="0" sldId="261"/>
        </pc:sldMkLst>
        <pc:spChg chg="mod">
          <ac:chgData name="Bethan Price" userId="S::bethan.price@socialcare.wales::29923274-46ec-4e83-956c-4c26375aa1fd" providerId="AD" clId="Web-{C3D974E7-D40F-EBDD-3F87-B24A8624D0C8}" dt="2020-08-05T08:27:38.158" v="21" actId="20577"/>
          <ac:spMkLst>
            <pc:docMk/>
            <pc:sldMk cId="0" sldId="261"/>
            <ac:spMk id="61" creationId="{00000000-0000-0000-0000-000000000000}"/>
          </ac:spMkLst>
        </pc:spChg>
      </pc:sldChg>
      <pc:sldChg chg="modSp">
        <pc:chgData name="Bethan Price" userId="S::bethan.price@socialcare.wales::29923274-46ec-4e83-956c-4c26375aa1fd" providerId="AD" clId="Web-{C3D974E7-D40F-EBDD-3F87-B24A8624D0C8}" dt="2020-08-05T08:29:12.946" v="28" actId="20577"/>
        <pc:sldMkLst>
          <pc:docMk/>
          <pc:sldMk cId="0" sldId="262"/>
        </pc:sldMkLst>
        <pc:spChg chg="mod">
          <ac:chgData name="Bethan Price" userId="S::bethan.price@socialcare.wales::29923274-46ec-4e83-956c-4c26375aa1fd" providerId="AD" clId="Web-{C3D974E7-D40F-EBDD-3F87-B24A8624D0C8}" dt="2020-08-05T08:29:12.946" v="28" actId="20577"/>
          <ac:spMkLst>
            <pc:docMk/>
            <pc:sldMk cId="0" sldId="262"/>
            <ac:spMk id="67" creationId="{00000000-0000-0000-0000-000000000000}"/>
          </ac:spMkLst>
        </pc:spChg>
        <pc:spChg chg="mod">
          <ac:chgData name="Bethan Price" userId="S::bethan.price@socialcare.wales::29923274-46ec-4e83-956c-4c26375aa1fd" providerId="AD" clId="Web-{C3D974E7-D40F-EBDD-3F87-B24A8624D0C8}" dt="2020-08-05T08:28:25.849" v="25" actId="20577"/>
          <ac:spMkLst>
            <pc:docMk/>
            <pc:sldMk cId="0" sldId="262"/>
            <ac:spMk id="68" creationId="{00000000-0000-0000-0000-000000000000}"/>
          </ac:spMkLst>
        </pc:spChg>
        <pc:spChg chg="mod">
          <ac:chgData name="Bethan Price" userId="S::bethan.price@socialcare.wales::29923274-46ec-4e83-956c-4c26375aa1fd" providerId="AD" clId="Web-{C3D974E7-D40F-EBDD-3F87-B24A8624D0C8}" dt="2020-08-05T08:28:18.770" v="24" actId="20577"/>
          <ac:spMkLst>
            <pc:docMk/>
            <pc:sldMk cId="0" sldId="262"/>
            <ac:spMk id="69" creationId="{00000000-0000-0000-0000-000000000000}"/>
          </ac:spMkLst>
        </pc:spChg>
      </pc:sldChg>
      <pc:sldChg chg="modSp">
        <pc:chgData name="Bethan Price" userId="S::bethan.price@socialcare.wales::29923274-46ec-4e83-956c-4c26375aa1fd" providerId="AD" clId="Web-{C3D974E7-D40F-EBDD-3F87-B24A8624D0C8}" dt="2020-08-05T08:30:34.982" v="37" actId="14100"/>
        <pc:sldMkLst>
          <pc:docMk/>
          <pc:sldMk cId="0" sldId="263"/>
        </pc:sldMkLst>
        <pc:spChg chg="mod">
          <ac:chgData name="Bethan Price" userId="S::bethan.price@socialcare.wales::29923274-46ec-4e83-956c-4c26375aa1fd" providerId="AD" clId="Web-{C3D974E7-D40F-EBDD-3F87-B24A8624D0C8}" dt="2020-08-05T08:29:40.760" v="31" actId="14100"/>
          <ac:spMkLst>
            <pc:docMk/>
            <pc:sldMk cId="0" sldId="263"/>
            <ac:spMk id="80" creationId="{00000000-0000-0000-0000-000000000000}"/>
          </ac:spMkLst>
        </pc:spChg>
        <pc:spChg chg="mod">
          <ac:chgData name="Bethan Price" userId="S::bethan.price@socialcare.wales::29923274-46ec-4e83-956c-4c26375aa1fd" providerId="AD" clId="Web-{C3D974E7-D40F-EBDD-3F87-B24A8624D0C8}" dt="2020-08-05T08:30:34.982" v="37" actId="14100"/>
          <ac:spMkLst>
            <pc:docMk/>
            <pc:sldMk cId="0" sldId="263"/>
            <ac:spMk id="82" creationId="{00000000-0000-0000-0000-000000000000}"/>
          </ac:spMkLst>
        </pc:spChg>
        <pc:spChg chg="mod">
          <ac:chgData name="Bethan Price" userId="S::bethan.price@socialcare.wales::29923274-46ec-4e83-956c-4c26375aa1fd" providerId="AD" clId="Web-{C3D974E7-D40F-EBDD-3F87-B24A8624D0C8}" dt="2020-08-05T08:30:19.575" v="35" actId="14100"/>
          <ac:spMkLst>
            <pc:docMk/>
            <pc:sldMk cId="0" sldId="263"/>
            <ac:spMk id="83" creationId="{00000000-0000-0000-0000-000000000000}"/>
          </ac:spMkLst>
        </pc:spChg>
        <pc:spChg chg="mod">
          <ac:chgData name="Bethan Price" userId="S::bethan.price@socialcare.wales::29923274-46ec-4e83-956c-4c26375aa1fd" providerId="AD" clId="Web-{C3D974E7-D40F-EBDD-3F87-B24A8624D0C8}" dt="2020-08-05T08:30:16.356" v="34" actId="20577"/>
          <ac:spMkLst>
            <pc:docMk/>
            <pc:sldMk cId="0" sldId="263"/>
            <ac:spMk id="84" creationId="{00000000-0000-0000-0000-000000000000}"/>
          </ac:spMkLst>
        </pc:spChg>
      </pc:sldChg>
      <pc:sldChg chg="modSp">
        <pc:chgData name="Bethan Price" userId="S::bethan.price@socialcare.wales::29923274-46ec-4e83-956c-4c26375aa1fd" providerId="AD" clId="Web-{C3D974E7-D40F-EBDD-3F87-B24A8624D0C8}" dt="2020-08-05T08:39:38.597" v="41" actId="20577"/>
        <pc:sldMkLst>
          <pc:docMk/>
          <pc:sldMk cId="0" sldId="264"/>
        </pc:sldMkLst>
        <pc:spChg chg="mod">
          <ac:chgData name="Bethan Price" userId="S::bethan.price@socialcare.wales::29923274-46ec-4e83-956c-4c26375aa1fd" providerId="AD" clId="Web-{C3D974E7-D40F-EBDD-3F87-B24A8624D0C8}" dt="2020-08-05T08:38:04.481" v="38" actId="1076"/>
          <ac:spMkLst>
            <pc:docMk/>
            <pc:sldMk cId="0" sldId="264"/>
            <ac:spMk id="94" creationId="{00000000-0000-0000-0000-000000000000}"/>
          </ac:spMkLst>
        </pc:spChg>
        <pc:spChg chg="mod">
          <ac:chgData name="Bethan Price" userId="S::bethan.price@socialcare.wales::29923274-46ec-4e83-956c-4c26375aa1fd" providerId="AD" clId="Web-{C3D974E7-D40F-EBDD-3F87-B24A8624D0C8}" dt="2020-08-05T08:39:38.597" v="41" actId="20577"/>
          <ac:spMkLst>
            <pc:docMk/>
            <pc:sldMk cId="0" sldId="264"/>
            <ac:spMk id="96" creationId="{00000000-0000-0000-0000-000000000000}"/>
          </ac:spMkLst>
        </pc:spChg>
        <pc:spChg chg="mod">
          <ac:chgData name="Bethan Price" userId="S::bethan.price@socialcare.wales::29923274-46ec-4e83-956c-4c26375aa1fd" providerId="AD" clId="Web-{C3D974E7-D40F-EBDD-3F87-B24A8624D0C8}" dt="2020-08-05T08:39:33.722" v="40" actId="20577"/>
          <ac:spMkLst>
            <pc:docMk/>
            <pc:sldMk cId="0" sldId="264"/>
            <ac:spMk id="97" creationId="{00000000-0000-0000-0000-000000000000}"/>
          </ac:spMkLst>
        </pc:spChg>
      </pc:sldChg>
      <pc:sldChg chg="modSp">
        <pc:chgData name="Bethan Price" userId="S::bethan.price@socialcare.wales::29923274-46ec-4e83-956c-4c26375aa1fd" providerId="AD" clId="Web-{C3D974E7-D40F-EBDD-3F87-B24A8624D0C8}" dt="2020-08-05T08:44:36.992" v="45" actId="20577"/>
        <pc:sldMkLst>
          <pc:docMk/>
          <pc:sldMk cId="0" sldId="265"/>
        </pc:sldMkLst>
        <pc:spChg chg="mod">
          <ac:chgData name="Bethan Price" userId="S::bethan.price@socialcare.wales::29923274-46ec-4e83-956c-4c26375aa1fd" providerId="AD" clId="Web-{C3D974E7-D40F-EBDD-3F87-B24A8624D0C8}" dt="2020-08-05T08:44:36.992" v="45" actId="20577"/>
          <ac:spMkLst>
            <pc:docMk/>
            <pc:sldMk cId="0" sldId="265"/>
            <ac:spMk id="104" creationId="{00000000-0000-0000-0000-000000000000}"/>
          </ac:spMkLst>
        </pc:spChg>
        <pc:spChg chg="mod">
          <ac:chgData name="Bethan Price" userId="S::bethan.price@socialcare.wales::29923274-46ec-4e83-956c-4c26375aa1fd" providerId="AD" clId="Web-{C3D974E7-D40F-EBDD-3F87-B24A8624D0C8}" dt="2020-08-05T08:42:01.419" v="43" actId="14100"/>
          <ac:spMkLst>
            <pc:docMk/>
            <pc:sldMk cId="0" sldId="265"/>
            <ac:spMk id="105" creationId="{00000000-0000-0000-0000-000000000000}"/>
          </ac:spMkLst>
        </pc:spChg>
      </pc:sldChg>
      <pc:sldChg chg="modSp">
        <pc:chgData name="Bethan Price" userId="S::bethan.price@socialcare.wales::29923274-46ec-4e83-956c-4c26375aa1fd" providerId="AD" clId="Web-{C3D974E7-D40F-EBDD-3F87-B24A8624D0C8}" dt="2020-08-05T08:58:43.411" v="60" actId="20577"/>
        <pc:sldMkLst>
          <pc:docMk/>
          <pc:sldMk cId="0" sldId="266"/>
        </pc:sldMkLst>
        <pc:spChg chg="mod">
          <ac:chgData name="Bethan Price" userId="S::bethan.price@socialcare.wales::29923274-46ec-4e83-956c-4c26375aa1fd" providerId="AD" clId="Web-{C3D974E7-D40F-EBDD-3F87-B24A8624D0C8}" dt="2020-08-05T08:44:56.993" v="48" actId="20577"/>
          <ac:spMkLst>
            <pc:docMk/>
            <pc:sldMk cId="0" sldId="266"/>
            <ac:spMk id="119" creationId="{00000000-0000-0000-0000-000000000000}"/>
          </ac:spMkLst>
        </pc:spChg>
        <pc:spChg chg="mod">
          <ac:chgData name="Bethan Price" userId="S::bethan.price@socialcare.wales::29923274-46ec-4e83-956c-4c26375aa1fd" providerId="AD" clId="Web-{C3D974E7-D40F-EBDD-3F87-B24A8624D0C8}" dt="2020-08-05T08:58:32.082" v="58" actId="20577"/>
          <ac:spMkLst>
            <pc:docMk/>
            <pc:sldMk cId="0" sldId="266"/>
            <ac:spMk id="120" creationId="{00000000-0000-0000-0000-000000000000}"/>
          </ac:spMkLst>
        </pc:spChg>
        <pc:spChg chg="mod">
          <ac:chgData name="Bethan Price" userId="S::bethan.price@socialcare.wales::29923274-46ec-4e83-956c-4c26375aa1fd" providerId="AD" clId="Web-{C3D974E7-D40F-EBDD-3F87-B24A8624D0C8}" dt="2020-08-05T08:58:43.411" v="60" actId="20577"/>
          <ac:spMkLst>
            <pc:docMk/>
            <pc:sldMk cId="0" sldId="266"/>
            <ac:spMk id="121" creationId="{00000000-0000-0000-0000-000000000000}"/>
          </ac:spMkLst>
        </pc:spChg>
        <pc:spChg chg="mod">
          <ac:chgData name="Bethan Price" userId="S::bethan.price@socialcare.wales::29923274-46ec-4e83-956c-4c26375aa1fd" providerId="AD" clId="Web-{C3D974E7-D40F-EBDD-3F87-B24A8624D0C8}" dt="2020-08-05T08:58:21.847" v="56" actId="20577"/>
          <ac:spMkLst>
            <pc:docMk/>
            <pc:sldMk cId="0" sldId="266"/>
            <ac:spMk id="122" creationId="{00000000-0000-0000-0000-000000000000}"/>
          </ac:spMkLst>
        </pc:spChg>
        <pc:spChg chg="mod">
          <ac:chgData name="Bethan Price" userId="S::bethan.price@socialcare.wales::29923274-46ec-4e83-956c-4c26375aa1fd" providerId="AD" clId="Web-{C3D974E7-D40F-EBDD-3F87-B24A8624D0C8}" dt="2020-08-05T08:56:50.044" v="50" actId="14100"/>
          <ac:spMkLst>
            <pc:docMk/>
            <pc:sldMk cId="0" sldId="266"/>
            <ac:spMk id="123" creationId="{00000000-0000-0000-0000-000000000000}"/>
          </ac:spMkLst>
        </pc:spChg>
        <pc:spChg chg="mod">
          <ac:chgData name="Bethan Price" userId="S::bethan.price@socialcare.wales::29923274-46ec-4e83-956c-4c26375aa1fd" providerId="AD" clId="Web-{C3D974E7-D40F-EBDD-3F87-B24A8624D0C8}" dt="2020-08-05T08:58:38.895" v="59" actId="20577"/>
          <ac:spMkLst>
            <pc:docMk/>
            <pc:sldMk cId="0" sldId="266"/>
            <ac:spMk id="127" creationId="{00000000-0000-0000-0000-000000000000}"/>
          </ac:spMkLst>
        </pc:spChg>
        <pc:spChg chg="mod">
          <ac:chgData name="Bethan Price" userId="S::bethan.price@socialcare.wales::29923274-46ec-4e83-956c-4c26375aa1fd" providerId="AD" clId="Web-{C3D974E7-D40F-EBDD-3F87-B24A8624D0C8}" dt="2020-08-05T08:57:37.126" v="52" actId="20577"/>
          <ac:spMkLst>
            <pc:docMk/>
            <pc:sldMk cId="0" sldId="266"/>
            <ac:spMk id="128" creationId="{00000000-0000-0000-0000-000000000000}"/>
          </ac:spMkLst>
        </pc:spChg>
      </pc:sldChg>
      <pc:sldChg chg="modSp">
        <pc:chgData name="Bethan Price" userId="S::bethan.price@socialcare.wales::29923274-46ec-4e83-956c-4c26375aa1fd" providerId="AD" clId="Web-{C3D974E7-D40F-EBDD-3F87-B24A8624D0C8}" dt="2020-08-05T09:00:07.901" v="71" actId="20577"/>
        <pc:sldMkLst>
          <pc:docMk/>
          <pc:sldMk cId="0" sldId="267"/>
        </pc:sldMkLst>
        <pc:spChg chg="mod">
          <ac:chgData name="Bethan Price" userId="S::bethan.price@socialcare.wales::29923274-46ec-4e83-956c-4c26375aa1fd" providerId="AD" clId="Web-{C3D974E7-D40F-EBDD-3F87-B24A8624D0C8}" dt="2020-08-05T09:00:07.901" v="71" actId="20577"/>
          <ac:spMkLst>
            <pc:docMk/>
            <pc:sldMk cId="0" sldId="267"/>
            <ac:spMk id="135" creationId="{00000000-0000-0000-0000-000000000000}"/>
          </ac:spMkLst>
        </pc:spChg>
        <pc:spChg chg="mod">
          <ac:chgData name="Bethan Price" userId="S::bethan.price@socialcare.wales::29923274-46ec-4e83-956c-4c26375aa1fd" providerId="AD" clId="Web-{C3D974E7-D40F-EBDD-3F87-B24A8624D0C8}" dt="2020-08-05T08:59:55.338" v="68" actId="20577"/>
          <ac:spMkLst>
            <pc:docMk/>
            <pc:sldMk cId="0" sldId="267"/>
            <ac:spMk id="137" creationId="{00000000-0000-0000-0000-000000000000}"/>
          </ac:spMkLst>
        </pc:spChg>
        <pc:spChg chg="mod">
          <ac:chgData name="Bethan Price" userId="S::bethan.price@socialcare.wales::29923274-46ec-4e83-956c-4c26375aa1fd" providerId="AD" clId="Web-{C3D974E7-D40F-EBDD-3F87-B24A8624D0C8}" dt="2020-08-05T08:59:28.664" v="62" actId="20577"/>
          <ac:spMkLst>
            <pc:docMk/>
            <pc:sldMk cId="0" sldId="267"/>
            <ac:spMk id="138" creationId="{00000000-0000-0000-0000-000000000000}"/>
          </ac:spMkLst>
        </pc:spChg>
      </pc:sldChg>
      <pc:sldChg chg="modSp">
        <pc:chgData name="Bethan Price" userId="S::bethan.price@socialcare.wales::29923274-46ec-4e83-956c-4c26375aa1fd" providerId="AD" clId="Web-{C3D974E7-D40F-EBDD-3F87-B24A8624D0C8}" dt="2020-08-05T09:50:53.072" v="74" actId="20577"/>
        <pc:sldMkLst>
          <pc:docMk/>
          <pc:sldMk cId="0" sldId="269"/>
        </pc:sldMkLst>
        <pc:spChg chg="mod">
          <ac:chgData name="Bethan Price" userId="S::bethan.price@socialcare.wales::29923274-46ec-4e83-956c-4c26375aa1fd" providerId="AD" clId="Web-{C3D974E7-D40F-EBDD-3F87-B24A8624D0C8}" dt="2020-08-05T09:50:53.072" v="74" actId="20577"/>
          <ac:spMkLst>
            <pc:docMk/>
            <pc:sldMk cId="0" sldId="269"/>
            <ac:spMk id="159" creationId="{00000000-0000-0000-0000-000000000000}"/>
          </ac:spMkLst>
        </pc:spChg>
        <pc:spChg chg="mod">
          <ac:chgData name="Bethan Price" userId="S::bethan.price@socialcare.wales::29923274-46ec-4e83-956c-4c26375aa1fd" providerId="AD" clId="Web-{C3D974E7-D40F-EBDD-3F87-B24A8624D0C8}" dt="2020-08-05T09:49:53.881" v="72" actId="1076"/>
          <ac:spMkLst>
            <pc:docMk/>
            <pc:sldMk cId="0" sldId="269"/>
            <ac:spMk id="165" creationId="{00000000-0000-0000-0000-000000000000}"/>
          </ac:spMkLst>
        </pc:spChg>
      </pc:sldChg>
      <pc:sldChg chg="modSp">
        <pc:chgData name="Bethan Price" userId="S::bethan.price@socialcare.wales::29923274-46ec-4e83-956c-4c26375aa1fd" providerId="AD" clId="Web-{C3D974E7-D40F-EBDD-3F87-B24A8624D0C8}" dt="2020-08-05T09:51:31.262" v="78" actId="20577"/>
        <pc:sldMkLst>
          <pc:docMk/>
          <pc:sldMk cId="0" sldId="270"/>
        </pc:sldMkLst>
        <pc:spChg chg="mod">
          <ac:chgData name="Bethan Price" userId="S::bethan.price@socialcare.wales::29923274-46ec-4e83-956c-4c26375aa1fd" providerId="AD" clId="Web-{C3D974E7-D40F-EBDD-3F87-B24A8624D0C8}" dt="2020-08-05T09:51:31.262" v="78" actId="20577"/>
          <ac:spMkLst>
            <pc:docMk/>
            <pc:sldMk cId="0" sldId="270"/>
            <ac:spMk id="175" creationId="{00000000-0000-0000-0000-000000000000}"/>
          </ac:spMkLst>
        </pc:spChg>
      </pc:sldChg>
      <pc:sldChg chg="modSp">
        <pc:chgData name="Bethan Price" userId="S::bethan.price@socialcare.wales::29923274-46ec-4e83-956c-4c26375aa1fd" providerId="AD" clId="Web-{C3D974E7-D40F-EBDD-3F87-B24A8624D0C8}" dt="2020-08-05T09:53:28.379" v="88" actId="20577"/>
        <pc:sldMkLst>
          <pc:docMk/>
          <pc:sldMk cId="0" sldId="272"/>
        </pc:sldMkLst>
        <pc:spChg chg="mod">
          <ac:chgData name="Bethan Price" userId="S::bethan.price@socialcare.wales::29923274-46ec-4e83-956c-4c26375aa1fd" providerId="AD" clId="Web-{C3D974E7-D40F-EBDD-3F87-B24A8624D0C8}" dt="2020-08-05T09:53:28.379" v="88" actId="20577"/>
          <ac:spMkLst>
            <pc:docMk/>
            <pc:sldMk cId="0" sldId="272"/>
            <ac:spMk id="188" creationId="{00000000-0000-0000-0000-000000000000}"/>
          </ac:spMkLst>
        </pc:spChg>
        <pc:spChg chg="mod">
          <ac:chgData name="Bethan Price" userId="S::bethan.price@socialcare.wales::29923274-46ec-4e83-956c-4c26375aa1fd" providerId="AD" clId="Web-{C3D974E7-D40F-EBDD-3F87-B24A8624D0C8}" dt="2020-08-05T09:52:49.548" v="85" actId="20577"/>
          <ac:spMkLst>
            <pc:docMk/>
            <pc:sldMk cId="0" sldId="272"/>
            <ac:spMk id="189" creationId="{00000000-0000-0000-0000-000000000000}"/>
          </ac:spMkLst>
        </pc:spChg>
      </pc:sldChg>
      <pc:sldChg chg="modSp">
        <pc:chgData name="Bethan Price" userId="S::bethan.price@socialcare.wales::29923274-46ec-4e83-956c-4c26375aa1fd" providerId="AD" clId="Web-{C3D974E7-D40F-EBDD-3F87-B24A8624D0C8}" dt="2020-08-05T09:54:45.290" v="109" actId="20577"/>
        <pc:sldMkLst>
          <pc:docMk/>
          <pc:sldMk cId="0" sldId="273"/>
        </pc:sldMkLst>
        <pc:spChg chg="mod">
          <ac:chgData name="Bethan Price" userId="S::bethan.price@socialcare.wales::29923274-46ec-4e83-956c-4c26375aa1fd" providerId="AD" clId="Web-{C3D974E7-D40F-EBDD-3F87-B24A8624D0C8}" dt="2020-08-05T09:54:45.290" v="109" actId="20577"/>
          <ac:spMkLst>
            <pc:docMk/>
            <pc:sldMk cId="0" sldId="273"/>
            <ac:spMk id="196" creationId="{00000000-0000-0000-0000-000000000000}"/>
          </ac:spMkLst>
        </pc:spChg>
      </pc:sldChg>
      <pc:sldChg chg="modSp">
        <pc:chgData name="Bethan Price" userId="S::bethan.price@socialcare.wales::29923274-46ec-4e83-956c-4c26375aa1fd" providerId="AD" clId="Web-{C3D974E7-D40F-EBDD-3F87-B24A8624D0C8}" dt="2020-08-05T09:55:25.714" v="115" actId="20577"/>
        <pc:sldMkLst>
          <pc:docMk/>
          <pc:sldMk cId="0" sldId="274"/>
        </pc:sldMkLst>
        <pc:spChg chg="mod">
          <ac:chgData name="Bethan Price" userId="S::bethan.price@socialcare.wales::29923274-46ec-4e83-956c-4c26375aa1fd" providerId="AD" clId="Web-{C3D974E7-D40F-EBDD-3F87-B24A8624D0C8}" dt="2020-08-05T09:55:25.714" v="115" actId="20577"/>
          <ac:spMkLst>
            <pc:docMk/>
            <pc:sldMk cId="0" sldId="274"/>
            <ac:spMk id="203" creationId="{00000000-0000-0000-0000-000000000000}"/>
          </ac:spMkLst>
        </pc:spChg>
      </pc:sldChg>
      <pc:sldChg chg="addSp delSp modSp delAnim">
        <pc:chgData name="Bethan Price" userId="S::bethan.price@socialcare.wales::29923274-46ec-4e83-956c-4c26375aa1fd" providerId="AD" clId="Web-{C3D974E7-D40F-EBDD-3F87-B24A8624D0C8}" dt="2020-08-05T10:04:57.985" v="140" actId="14100"/>
        <pc:sldMkLst>
          <pc:docMk/>
          <pc:sldMk cId="0" sldId="276"/>
        </pc:sldMkLst>
        <pc:spChg chg="mod">
          <ac:chgData name="Bethan Price" userId="S::bethan.price@socialcare.wales::29923274-46ec-4e83-956c-4c26375aa1fd" providerId="AD" clId="Web-{C3D974E7-D40F-EBDD-3F87-B24A8624D0C8}" dt="2020-08-05T10:04:51.156" v="139" actId="20577"/>
          <ac:spMkLst>
            <pc:docMk/>
            <pc:sldMk cId="0" sldId="276"/>
            <ac:spMk id="222" creationId="{00000000-0000-0000-0000-000000000000}"/>
          </ac:spMkLst>
        </pc:spChg>
        <pc:spChg chg="mod topLvl">
          <ac:chgData name="Bethan Price" userId="S::bethan.price@socialcare.wales::29923274-46ec-4e83-956c-4c26375aa1fd" providerId="AD" clId="Web-{C3D974E7-D40F-EBDD-3F87-B24A8624D0C8}" dt="2020-08-05T09:57:50.489" v="131" actId="1076"/>
          <ac:spMkLst>
            <pc:docMk/>
            <pc:sldMk cId="0" sldId="276"/>
            <ac:spMk id="225" creationId="{00000000-0000-0000-0000-000000000000}"/>
          </ac:spMkLst>
        </pc:spChg>
        <pc:grpChg chg="del">
          <ac:chgData name="Bethan Price" userId="S::bethan.price@socialcare.wales::29923274-46ec-4e83-956c-4c26375aa1fd" providerId="AD" clId="Web-{C3D974E7-D40F-EBDD-3F87-B24A8624D0C8}" dt="2020-08-05T09:56:43.375" v="130"/>
          <ac:grpSpMkLst>
            <pc:docMk/>
            <pc:sldMk cId="0" sldId="276"/>
            <ac:grpSpMk id="223" creationId="{00000000-0000-0000-0000-000000000000}"/>
          </ac:grpSpMkLst>
        </pc:grpChg>
        <pc:picChg chg="add mod">
          <ac:chgData name="Bethan Price" userId="S::bethan.price@socialcare.wales::29923274-46ec-4e83-956c-4c26375aa1fd" providerId="AD" clId="Web-{C3D974E7-D40F-EBDD-3F87-B24A8624D0C8}" dt="2020-08-05T10:04:57.985" v="140" actId="14100"/>
          <ac:picMkLst>
            <pc:docMk/>
            <pc:sldMk cId="0" sldId="276"/>
            <ac:picMk id="2" creationId="{1093C113-92A1-4308-A5F2-B22C24D4E935}"/>
          </ac:picMkLst>
        </pc:picChg>
        <pc:picChg chg="mod">
          <ac:chgData name="Bethan Price" userId="S::bethan.price@socialcare.wales::29923274-46ec-4e83-956c-4c26375aa1fd" providerId="AD" clId="Web-{C3D974E7-D40F-EBDD-3F87-B24A8624D0C8}" dt="2020-08-05T10:04:40.984" v="138" actId="14100"/>
          <ac:picMkLst>
            <pc:docMk/>
            <pc:sldMk cId="0" sldId="276"/>
            <ac:picMk id="221" creationId="{00000000-0000-0000-0000-000000000000}"/>
          </ac:picMkLst>
        </pc:picChg>
        <pc:picChg chg="del mod topLvl">
          <ac:chgData name="Bethan Price" userId="S::bethan.price@socialcare.wales::29923274-46ec-4e83-956c-4c26375aa1fd" providerId="AD" clId="Web-{C3D974E7-D40F-EBDD-3F87-B24A8624D0C8}" dt="2020-08-05T09:56:43.375" v="130"/>
          <ac:picMkLst>
            <pc:docMk/>
            <pc:sldMk cId="0" sldId="276"/>
            <ac:picMk id="224" creationId="{00000000-0000-0000-0000-000000000000}"/>
          </ac:picMkLst>
        </pc:picChg>
      </pc:sldChg>
      <pc:sldChg chg="modSp">
        <pc:chgData name="Bethan Price" userId="S::bethan.price@socialcare.wales::29923274-46ec-4e83-956c-4c26375aa1fd" providerId="AD" clId="Web-{C3D974E7-D40F-EBDD-3F87-B24A8624D0C8}" dt="2020-08-05T10:06:40.757" v="142" actId="20577"/>
        <pc:sldMkLst>
          <pc:docMk/>
          <pc:sldMk cId="0" sldId="277"/>
        </pc:sldMkLst>
        <pc:spChg chg="mod">
          <ac:chgData name="Bethan Price" userId="S::bethan.price@socialcare.wales::29923274-46ec-4e83-956c-4c26375aa1fd" providerId="AD" clId="Web-{C3D974E7-D40F-EBDD-3F87-B24A8624D0C8}" dt="2020-08-05T10:06:40.757" v="142" actId="20577"/>
          <ac:spMkLst>
            <pc:docMk/>
            <pc:sldMk cId="0" sldId="277"/>
            <ac:spMk id="232" creationId="{00000000-0000-0000-0000-000000000000}"/>
          </ac:spMkLst>
        </pc:spChg>
      </pc:sldChg>
      <pc:sldChg chg="modSp">
        <pc:chgData name="Bethan Price" userId="S::bethan.price@socialcare.wales::29923274-46ec-4e83-956c-4c26375aa1fd" providerId="AD" clId="Web-{C3D974E7-D40F-EBDD-3F87-B24A8624D0C8}" dt="2020-08-05T10:07:24.541" v="150" actId="20577"/>
        <pc:sldMkLst>
          <pc:docMk/>
          <pc:sldMk cId="0" sldId="278"/>
        </pc:sldMkLst>
        <pc:spChg chg="mod">
          <ac:chgData name="Bethan Price" userId="S::bethan.price@socialcare.wales::29923274-46ec-4e83-956c-4c26375aa1fd" providerId="AD" clId="Web-{C3D974E7-D40F-EBDD-3F87-B24A8624D0C8}" dt="2020-08-05T10:07:11.149" v="145" actId="20577"/>
          <ac:spMkLst>
            <pc:docMk/>
            <pc:sldMk cId="0" sldId="278"/>
            <ac:spMk id="238" creationId="{00000000-0000-0000-0000-000000000000}"/>
          </ac:spMkLst>
        </pc:spChg>
        <pc:spChg chg="mod">
          <ac:chgData name="Bethan Price" userId="S::bethan.price@socialcare.wales::29923274-46ec-4e83-956c-4c26375aa1fd" providerId="AD" clId="Web-{C3D974E7-D40F-EBDD-3F87-B24A8624D0C8}" dt="2020-08-05T10:07:24.541" v="150" actId="20577"/>
          <ac:spMkLst>
            <pc:docMk/>
            <pc:sldMk cId="0" sldId="278"/>
            <ac:spMk id="239" creationId="{00000000-0000-0000-0000-000000000000}"/>
          </ac:spMkLst>
        </pc:spChg>
      </pc:sldChg>
      <pc:sldChg chg="modSp">
        <pc:chgData name="Bethan Price" userId="S::bethan.price@socialcare.wales::29923274-46ec-4e83-956c-4c26375aa1fd" providerId="AD" clId="Web-{C3D974E7-D40F-EBDD-3F87-B24A8624D0C8}" dt="2020-08-05T10:08:18.904" v="153" actId="20577"/>
        <pc:sldMkLst>
          <pc:docMk/>
          <pc:sldMk cId="0" sldId="280"/>
        </pc:sldMkLst>
        <pc:spChg chg="mod">
          <ac:chgData name="Bethan Price" userId="S::bethan.price@socialcare.wales::29923274-46ec-4e83-956c-4c26375aa1fd" providerId="AD" clId="Web-{C3D974E7-D40F-EBDD-3F87-B24A8624D0C8}" dt="2020-08-05T10:08:18.904" v="153" actId="20577"/>
          <ac:spMkLst>
            <pc:docMk/>
            <pc:sldMk cId="0" sldId="280"/>
            <ac:spMk id="252" creationId="{00000000-0000-0000-0000-000000000000}"/>
          </ac:spMkLst>
        </pc:spChg>
      </pc:sldChg>
      <pc:sldChg chg="modSp">
        <pc:chgData name="Bethan Price" userId="S::bethan.price@socialcare.wales::29923274-46ec-4e83-956c-4c26375aa1fd" providerId="AD" clId="Web-{C3D974E7-D40F-EBDD-3F87-B24A8624D0C8}" dt="2020-08-05T10:10:58.679" v="161" actId="20577"/>
        <pc:sldMkLst>
          <pc:docMk/>
          <pc:sldMk cId="0" sldId="281"/>
        </pc:sldMkLst>
        <pc:spChg chg="mod">
          <ac:chgData name="Bethan Price" userId="S::bethan.price@socialcare.wales::29923274-46ec-4e83-956c-4c26375aa1fd" providerId="AD" clId="Web-{C3D974E7-D40F-EBDD-3F87-B24A8624D0C8}" dt="2020-08-05T10:10:58.679" v="161" actId="20577"/>
          <ac:spMkLst>
            <pc:docMk/>
            <pc:sldMk cId="0" sldId="281"/>
            <ac:spMk id="258" creationId="{00000000-0000-0000-0000-000000000000}"/>
          </ac:spMkLst>
        </pc:spChg>
        <pc:spChg chg="mod">
          <ac:chgData name="Bethan Price" userId="S::bethan.price@socialcare.wales::29923274-46ec-4e83-956c-4c26375aa1fd" providerId="AD" clId="Web-{C3D974E7-D40F-EBDD-3F87-B24A8624D0C8}" dt="2020-08-05T10:09:58.332" v="155" actId="20577"/>
          <ac:spMkLst>
            <pc:docMk/>
            <pc:sldMk cId="0" sldId="281"/>
            <ac:spMk id="259" creationId="{00000000-0000-0000-0000-000000000000}"/>
          </ac:spMkLst>
        </pc:spChg>
      </pc:sldChg>
      <pc:sldChg chg="modSp">
        <pc:chgData name="Bethan Price" userId="S::bethan.price@socialcare.wales::29923274-46ec-4e83-956c-4c26375aa1fd" providerId="AD" clId="Web-{C3D974E7-D40F-EBDD-3F87-B24A8624D0C8}" dt="2020-08-05T10:10:56.086" v="159" actId="20577"/>
        <pc:sldMkLst>
          <pc:docMk/>
          <pc:sldMk cId="0" sldId="282"/>
        </pc:sldMkLst>
        <pc:spChg chg="mod">
          <ac:chgData name="Bethan Price" userId="S::bethan.price@socialcare.wales::29923274-46ec-4e83-956c-4c26375aa1fd" providerId="AD" clId="Web-{C3D974E7-D40F-EBDD-3F87-B24A8624D0C8}" dt="2020-08-05T10:10:56.086" v="159" actId="20577"/>
          <ac:spMkLst>
            <pc:docMk/>
            <pc:sldMk cId="0" sldId="282"/>
            <ac:spMk id="265" creationId="{00000000-0000-0000-0000-000000000000}"/>
          </ac:spMkLst>
        </pc:spChg>
      </pc:sldChg>
      <pc:sldChg chg="modSp">
        <pc:chgData name="Bethan Price" userId="S::bethan.price@socialcare.wales::29923274-46ec-4e83-956c-4c26375aa1fd" providerId="AD" clId="Web-{C3D974E7-D40F-EBDD-3F87-B24A8624D0C8}" dt="2020-08-05T10:13:13.860" v="178" actId="20577"/>
        <pc:sldMkLst>
          <pc:docMk/>
          <pc:sldMk cId="0" sldId="283"/>
        </pc:sldMkLst>
        <pc:spChg chg="mod">
          <ac:chgData name="Bethan Price" userId="S::bethan.price@socialcare.wales::29923274-46ec-4e83-956c-4c26375aa1fd" providerId="AD" clId="Web-{C3D974E7-D40F-EBDD-3F87-B24A8624D0C8}" dt="2020-08-05T10:12:25.997" v="170" actId="20577"/>
          <ac:spMkLst>
            <pc:docMk/>
            <pc:sldMk cId="0" sldId="283"/>
            <ac:spMk id="272" creationId="{00000000-0000-0000-0000-000000000000}"/>
          </ac:spMkLst>
        </pc:spChg>
        <pc:spChg chg="mod">
          <ac:chgData name="Bethan Price" userId="S::bethan.price@socialcare.wales::29923274-46ec-4e83-956c-4c26375aa1fd" providerId="AD" clId="Web-{C3D974E7-D40F-EBDD-3F87-B24A8624D0C8}" dt="2020-08-05T10:13:13.860" v="178" actId="20577"/>
          <ac:spMkLst>
            <pc:docMk/>
            <pc:sldMk cId="0" sldId="283"/>
            <ac:spMk id="273" creationId="{00000000-0000-0000-0000-000000000000}"/>
          </ac:spMkLst>
        </pc:spChg>
      </pc:sldChg>
      <pc:sldChg chg="modSp">
        <pc:chgData name="Bethan Price" userId="S::bethan.price@socialcare.wales::29923274-46ec-4e83-956c-4c26375aa1fd" providerId="AD" clId="Web-{C3D974E7-D40F-EBDD-3F87-B24A8624D0C8}" dt="2020-08-05T10:15:55.839" v="181" actId="20577"/>
        <pc:sldMkLst>
          <pc:docMk/>
          <pc:sldMk cId="0" sldId="284"/>
        </pc:sldMkLst>
        <pc:spChg chg="mod">
          <ac:chgData name="Bethan Price" userId="S::bethan.price@socialcare.wales::29923274-46ec-4e83-956c-4c26375aa1fd" providerId="AD" clId="Web-{C3D974E7-D40F-EBDD-3F87-B24A8624D0C8}" dt="2020-08-05T10:15:55.839" v="181" actId="20577"/>
          <ac:spMkLst>
            <pc:docMk/>
            <pc:sldMk cId="0" sldId="284"/>
            <ac:spMk id="280" creationId="{00000000-0000-0000-0000-000000000000}"/>
          </ac:spMkLst>
        </pc:spChg>
      </pc:sldChg>
      <pc:sldChg chg="modSp">
        <pc:chgData name="Bethan Price" userId="S::bethan.price@socialcare.wales::29923274-46ec-4e83-956c-4c26375aa1fd" providerId="AD" clId="Web-{C3D974E7-D40F-EBDD-3F87-B24A8624D0C8}" dt="2020-08-05T10:12:12.903" v="168" actId="20577"/>
        <pc:sldMkLst>
          <pc:docMk/>
          <pc:sldMk cId="1178263605" sldId="285"/>
        </pc:sldMkLst>
        <pc:spChg chg="mod">
          <ac:chgData name="Bethan Price" userId="S::bethan.price@socialcare.wales::29923274-46ec-4e83-956c-4c26375aa1fd" providerId="AD" clId="Web-{C3D974E7-D40F-EBDD-3F87-B24A8624D0C8}" dt="2020-08-05T10:10:47.632" v="157" actId="20577"/>
          <ac:spMkLst>
            <pc:docMk/>
            <pc:sldMk cId="1178263605" sldId="285"/>
            <ac:spMk id="4" creationId="{FB452424-8A41-2545-AAB6-4EE10F4F7369}"/>
          </ac:spMkLst>
        </pc:spChg>
        <pc:spChg chg="mod">
          <ac:chgData name="Bethan Price" userId="S::bethan.price@socialcare.wales::29923274-46ec-4e83-956c-4c26375aa1fd" providerId="AD" clId="Web-{C3D974E7-D40F-EBDD-3F87-B24A8624D0C8}" dt="2020-08-05T10:12:12.903" v="168" actId="20577"/>
          <ac:spMkLst>
            <pc:docMk/>
            <pc:sldMk cId="1178263605" sldId="285"/>
            <ac:spMk id="5" creationId="{85987FEA-CF78-4949-A1B8-8374E14D343A}"/>
          </ac:spMkLst>
        </pc:spChg>
      </pc:sldChg>
      <pc:sldChg chg="modSp">
        <pc:chgData name="Bethan Price" userId="S::bethan.price@socialcare.wales::29923274-46ec-4e83-956c-4c26375aa1fd" providerId="AD" clId="Web-{C3D974E7-D40F-EBDD-3F87-B24A8624D0C8}" dt="2020-08-05T10:17:03.953" v="188" actId="20577"/>
        <pc:sldMkLst>
          <pc:docMk/>
          <pc:sldMk cId="2044782530" sldId="286"/>
        </pc:sldMkLst>
        <pc:spChg chg="mod">
          <ac:chgData name="Bethan Price" userId="S::bethan.price@socialcare.wales::29923274-46ec-4e83-956c-4c26375aa1fd" providerId="AD" clId="Web-{C3D974E7-D40F-EBDD-3F87-B24A8624D0C8}" dt="2020-08-05T10:17:03.953" v="188" actId="20577"/>
          <ac:spMkLst>
            <pc:docMk/>
            <pc:sldMk cId="2044782530" sldId="286"/>
            <ac:spMk id="281" creationId="{00000000-0000-0000-0000-000000000000}"/>
          </ac:spMkLst>
        </pc:spChg>
      </pc:sldChg>
    </pc:docChg>
  </pc:docChgLst>
  <pc:docChgLst>
    <pc:chgData name="Guest User" userId="S::urn:spo:anon#cb193492f284d83c85a66267a0f4d9096e50945cd2ffdbcb1e7acb5c0b8c0a4e::" providerId="AD" clId="Web-{C0EC10F5-2FA9-AD1E-0F5A-AE6C7D8E2A2E}"/>
    <pc:docChg chg="modSld">
      <pc:chgData name="Guest User" userId="S::urn:spo:anon#cb193492f284d83c85a66267a0f4d9096e50945cd2ffdbcb1e7acb5c0b8c0a4e::" providerId="AD" clId="Web-{C0EC10F5-2FA9-AD1E-0F5A-AE6C7D8E2A2E}" dt="2020-08-07T07:33:52.751" v="17" actId="20577"/>
      <pc:docMkLst>
        <pc:docMk/>
      </pc:docMkLst>
      <pc:sldChg chg="modSp">
        <pc:chgData name="Guest User" userId="S::urn:spo:anon#cb193492f284d83c85a66267a0f4d9096e50945cd2ffdbcb1e7acb5c0b8c0a4e::" providerId="AD" clId="Web-{C0EC10F5-2FA9-AD1E-0F5A-AE6C7D8E2A2E}" dt="2020-08-07T07:32:42.416" v="12" actId="20577"/>
        <pc:sldMkLst>
          <pc:docMk/>
          <pc:sldMk cId="0" sldId="266"/>
        </pc:sldMkLst>
        <pc:spChg chg="mod">
          <ac:chgData name="Guest User" userId="S::urn:spo:anon#cb193492f284d83c85a66267a0f4d9096e50945cd2ffdbcb1e7acb5c0b8c0a4e::" providerId="AD" clId="Web-{C0EC10F5-2FA9-AD1E-0F5A-AE6C7D8E2A2E}" dt="2020-08-07T07:32:42.416" v="12" actId="20577"/>
          <ac:spMkLst>
            <pc:docMk/>
            <pc:sldMk cId="0" sldId="266"/>
            <ac:spMk id="127" creationId="{00000000-0000-0000-0000-000000000000}"/>
          </ac:spMkLst>
        </pc:spChg>
      </pc:sldChg>
      <pc:sldChg chg="modSp">
        <pc:chgData name="Guest User" userId="S::urn:spo:anon#cb193492f284d83c85a66267a0f4d9096e50945cd2ffdbcb1e7acb5c0b8c0a4e::" providerId="AD" clId="Web-{C0EC10F5-2FA9-AD1E-0F5A-AE6C7D8E2A2E}" dt="2020-08-07T07:33:52.751" v="17" actId="20577"/>
        <pc:sldMkLst>
          <pc:docMk/>
          <pc:sldMk cId="0" sldId="281"/>
        </pc:sldMkLst>
        <pc:spChg chg="mod">
          <ac:chgData name="Guest User" userId="S::urn:spo:anon#cb193492f284d83c85a66267a0f4d9096e50945cd2ffdbcb1e7acb5c0b8c0a4e::" providerId="AD" clId="Web-{C0EC10F5-2FA9-AD1E-0F5A-AE6C7D8E2A2E}" dt="2020-08-07T07:33:52.751" v="17" actId="20577"/>
          <ac:spMkLst>
            <pc:docMk/>
            <pc:sldMk cId="0" sldId="281"/>
            <ac:spMk id="259" creationId="{00000000-0000-0000-0000-000000000000}"/>
          </ac:spMkLst>
        </pc:spChg>
      </pc:sldChg>
    </pc:docChg>
  </pc:docChgLst>
  <pc:docChgLst>
    <pc:chgData name="Esyllt Crozier" userId="S::esyllt.crozier@socialcare.wales::39f2ed04-973e-4905-8568-3a54e8328bad" providerId="AD" clId="Web-{1B79A063-C91E-C6CD-8277-C82ACC1F53A3}"/>
    <pc:docChg chg="modSld">
      <pc:chgData name="Esyllt Crozier" userId="S::esyllt.crozier@socialcare.wales::39f2ed04-973e-4905-8568-3a54e8328bad" providerId="AD" clId="Web-{1B79A063-C91E-C6CD-8277-C82ACC1F53A3}" dt="2020-09-28T18:45:07.059" v="8" actId="20577"/>
      <pc:docMkLst>
        <pc:docMk/>
      </pc:docMkLst>
      <pc:sldChg chg="modSp">
        <pc:chgData name="Esyllt Crozier" userId="S::esyllt.crozier@socialcare.wales::39f2ed04-973e-4905-8568-3a54e8328bad" providerId="AD" clId="Web-{1B79A063-C91E-C6CD-8277-C82ACC1F53A3}" dt="2020-09-28T18:45:07.059" v="8" actId="20577"/>
        <pc:sldMkLst>
          <pc:docMk/>
          <pc:sldMk cId="0" sldId="261"/>
        </pc:sldMkLst>
        <pc:spChg chg="mod">
          <ac:chgData name="Esyllt Crozier" userId="S::esyllt.crozier@socialcare.wales::39f2ed04-973e-4905-8568-3a54e8328bad" providerId="AD" clId="Web-{1B79A063-C91E-C6CD-8277-C82ACC1F53A3}" dt="2020-09-28T18:45:07.059" v="8" actId="20577"/>
          <ac:spMkLst>
            <pc:docMk/>
            <pc:sldMk cId="0" sldId="261"/>
            <ac:spMk id="61" creationId="{00000000-0000-0000-0000-000000000000}"/>
          </ac:spMkLst>
        </pc:spChg>
      </pc:sldChg>
    </pc:docChg>
  </pc:docChgLst>
  <pc:docChgLst>
    <pc:chgData name="Guest User" userId="S::urn:spo:anon#cb193492f284d83c85a66267a0f4d9096e50945cd2ffdbcb1e7acb5c0b8c0a4e::" providerId="AD" clId="Web-{52006E90-87F2-F0F1-E82B-F4F41A9AAD35}"/>
    <pc:docChg chg="modSld">
      <pc:chgData name="Guest User" userId="S::urn:spo:anon#cb193492f284d83c85a66267a0f4d9096e50945cd2ffdbcb1e7acb5c0b8c0a4e::" providerId="AD" clId="Web-{52006E90-87F2-F0F1-E82B-F4F41A9AAD35}" dt="2020-09-22T16:13:36.188" v="28" actId="20577"/>
      <pc:docMkLst>
        <pc:docMk/>
      </pc:docMkLst>
      <pc:sldChg chg="modSp">
        <pc:chgData name="Guest User" userId="S::urn:spo:anon#cb193492f284d83c85a66267a0f4d9096e50945cd2ffdbcb1e7acb5c0b8c0a4e::" providerId="AD" clId="Web-{52006E90-87F2-F0F1-E82B-F4F41A9AAD35}" dt="2020-09-22T16:13:36.188" v="28" actId="20577"/>
        <pc:sldMkLst>
          <pc:docMk/>
          <pc:sldMk cId="0" sldId="259"/>
        </pc:sldMkLst>
        <pc:spChg chg="mod">
          <ac:chgData name="Guest User" userId="S::urn:spo:anon#cb193492f284d83c85a66267a0f4d9096e50945cd2ffdbcb1e7acb5c0b8c0a4e::" providerId="AD" clId="Web-{52006E90-87F2-F0F1-E82B-F4F41A9AAD35}" dt="2020-09-22T16:13:36.188" v="28" actId="20577"/>
          <ac:spMkLst>
            <pc:docMk/>
            <pc:sldMk cId="0" sldId="259"/>
            <ac:spMk id="47" creationId="{00000000-0000-0000-0000-000000000000}"/>
          </ac:spMkLst>
        </pc:spChg>
      </pc:sldChg>
      <pc:sldChg chg="modSp">
        <pc:chgData name="Guest User" userId="S::urn:spo:anon#cb193492f284d83c85a66267a0f4d9096e50945cd2ffdbcb1e7acb5c0b8c0a4e::" providerId="AD" clId="Web-{52006E90-87F2-F0F1-E82B-F4F41A9AAD35}" dt="2020-09-22T16:13:03.984" v="5" actId="20577"/>
        <pc:sldMkLst>
          <pc:docMk/>
          <pc:sldMk cId="0" sldId="261"/>
        </pc:sldMkLst>
        <pc:spChg chg="mod">
          <ac:chgData name="Guest User" userId="S::urn:spo:anon#cb193492f284d83c85a66267a0f4d9096e50945cd2ffdbcb1e7acb5c0b8c0a4e::" providerId="AD" clId="Web-{52006E90-87F2-F0F1-E82B-F4F41A9AAD35}" dt="2020-09-22T16:13:03.984" v="5" actId="20577"/>
          <ac:spMkLst>
            <pc:docMk/>
            <pc:sldMk cId="0" sldId="261"/>
            <ac:spMk id="61" creationId="{00000000-0000-0000-0000-000000000000}"/>
          </ac:spMkLst>
        </pc:spChg>
      </pc:sldChg>
      <pc:sldChg chg="modSp">
        <pc:chgData name="Guest User" userId="S::urn:spo:anon#cb193492f284d83c85a66267a0f4d9096e50945cd2ffdbcb1e7acb5c0b8c0a4e::" providerId="AD" clId="Web-{52006E90-87F2-F0F1-E82B-F4F41A9AAD35}" dt="2020-09-22T16:13:19.328" v="20" actId="20577"/>
        <pc:sldMkLst>
          <pc:docMk/>
          <pc:sldMk cId="0" sldId="265"/>
        </pc:sldMkLst>
        <pc:spChg chg="mod">
          <ac:chgData name="Guest User" userId="S::urn:spo:anon#cb193492f284d83c85a66267a0f4d9096e50945cd2ffdbcb1e7acb5c0b8c0a4e::" providerId="AD" clId="Web-{52006E90-87F2-F0F1-E82B-F4F41A9AAD35}" dt="2020-09-22T16:13:19.328" v="20" actId="20577"/>
          <ac:spMkLst>
            <pc:docMk/>
            <pc:sldMk cId="0" sldId="265"/>
            <ac:spMk id="105" creationId="{00000000-0000-0000-0000-000000000000}"/>
          </ac:spMkLst>
        </pc:spChg>
      </pc:sldChg>
    </pc:docChg>
  </pc:docChgLst>
  <pc:docChgLst>
    <pc:chgData name="Ffyona Usher" userId="S::ffyona.usher@socialcare.wales::b0a3cb9b-8ee6-4056-847c-252fb7adc15a" providerId="AD" clId="Web-{4473B1C1-0010-D1D7-EAE1-EA0BA94F86A7}"/>
    <pc:docChg chg="delSld modSld">
      <pc:chgData name="Ffyona Usher" userId="S::ffyona.usher@socialcare.wales::b0a3cb9b-8ee6-4056-847c-252fb7adc15a" providerId="AD" clId="Web-{4473B1C1-0010-D1D7-EAE1-EA0BA94F86A7}" dt="2020-08-07T14:06:41.255" v="128" actId="20577"/>
      <pc:docMkLst>
        <pc:docMk/>
      </pc:docMkLst>
      <pc:sldChg chg="addSp delSp modSp">
        <pc:chgData name="Ffyona Usher" userId="S::ffyona.usher@socialcare.wales::b0a3cb9b-8ee6-4056-847c-252fb7adc15a" providerId="AD" clId="Web-{4473B1C1-0010-D1D7-EAE1-EA0BA94F86A7}" dt="2020-08-07T13:44:31.988" v="19" actId="20577"/>
        <pc:sldMkLst>
          <pc:docMk/>
          <pc:sldMk cId="0" sldId="280"/>
        </pc:sldMkLst>
        <pc:spChg chg="add del">
          <ac:chgData name="Ffyona Usher" userId="S::ffyona.usher@socialcare.wales::b0a3cb9b-8ee6-4056-847c-252fb7adc15a" providerId="AD" clId="Web-{4473B1C1-0010-D1D7-EAE1-EA0BA94F86A7}" dt="2020-08-07T13:43:00.936" v="4"/>
          <ac:spMkLst>
            <pc:docMk/>
            <pc:sldMk cId="0" sldId="280"/>
            <ac:spMk id="2" creationId="{4CB4C5C6-C3E8-455D-B563-2E024CCE835E}"/>
          </ac:spMkLst>
        </pc:spChg>
        <pc:spChg chg="add mod">
          <ac:chgData name="Ffyona Usher" userId="S::ffyona.usher@socialcare.wales::b0a3cb9b-8ee6-4056-847c-252fb7adc15a" providerId="AD" clId="Web-{4473B1C1-0010-D1D7-EAE1-EA0BA94F86A7}" dt="2020-08-07T13:44:31.988" v="19" actId="20577"/>
          <ac:spMkLst>
            <pc:docMk/>
            <pc:sldMk cId="0" sldId="280"/>
            <ac:spMk id="3" creationId="{DB8B9D03-2716-40E3-B50C-FFB08F8E3DA2}"/>
          </ac:spMkLst>
        </pc:spChg>
      </pc:sldChg>
      <pc:sldChg chg="addSp modSp">
        <pc:chgData name="Ffyona Usher" userId="S::ffyona.usher@socialcare.wales::b0a3cb9b-8ee6-4056-847c-252fb7adc15a" providerId="AD" clId="Web-{4473B1C1-0010-D1D7-EAE1-EA0BA94F86A7}" dt="2020-08-07T13:46:40.934" v="33" actId="20577"/>
        <pc:sldMkLst>
          <pc:docMk/>
          <pc:sldMk cId="0" sldId="281"/>
        </pc:sldMkLst>
        <pc:spChg chg="add mod">
          <ac:chgData name="Ffyona Usher" userId="S::ffyona.usher@socialcare.wales::b0a3cb9b-8ee6-4056-847c-252fb7adc15a" providerId="AD" clId="Web-{4473B1C1-0010-D1D7-EAE1-EA0BA94F86A7}" dt="2020-08-07T13:46:40.934" v="33" actId="20577"/>
          <ac:spMkLst>
            <pc:docMk/>
            <pc:sldMk cId="0" sldId="281"/>
            <ac:spMk id="2" creationId="{7A02F2F3-11E7-4A47-B22C-C89EA939FB75}"/>
          </ac:spMkLst>
        </pc:spChg>
      </pc:sldChg>
      <pc:sldChg chg="addSp modSp">
        <pc:chgData name="Ffyona Usher" userId="S::ffyona.usher@socialcare.wales::b0a3cb9b-8ee6-4056-847c-252fb7adc15a" providerId="AD" clId="Web-{4473B1C1-0010-D1D7-EAE1-EA0BA94F86A7}" dt="2020-08-07T13:49:45.335" v="46" actId="20577"/>
        <pc:sldMkLst>
          <pc:docMk/>
          <pc:sldMk cId="0" sldId="282"/>
        </pc:sldMkLst>
        <pc:spChg chg="add mod">
          <ac:chgData name="Ffyona Usher" userId="S::ffyona.usher@socialcare.wales::b0a3cb9b-8ee6-4056-847c-252fb7adc15a" providerId="AD" clId="Web-{4473B1C1-0010-D1D7-EAE1-EA0BA94F86A7}" dt="2020-08-07T13:49:45.335" v="46" actId="20577"/>
          <ac:spMkLst>
            <pc:docMk/>
            <pc:sldMk cId="0" sldId="282"/>
            <ac:spMk id="2" creationId="{3FCDA1DE-004C-4AAA-BF29-22422860D166}"/>
          </ac:spMkLst>
        </pc:spChg>
      </pc:sldChg>
      <pc:sldChg chg="addSp modSp">
        <pc:chgData name="Ffyona Usher" userId="S::ffyona.usher@socialcare.wales::b0a3cb9b-8ee6-4056-847c-252fb7adc15a" providerId="AD" clId="Web-{4473B1C1-0010-D1D7-EAE1-EA0BA94F86A7}" dt="2020-08-07T13:56:43.001" v="87" actId="20577"/>
        <pc:sldMkLst>
          <pc:docMk/>
          <pc:sldMk cId="0" sldId="283"/>
        </pc:sldMkLst>
        <pc:spChg chg="add mod">
          <ac:chgData name="Ffyona Usher" userId="S::ffyona.usher@socialcare.wales::b0a3cb9b-8ee6-4056-847c-252fb7adc15a" providerId="AD" clId="Web-{4473B1C1-0010-D1D7-EAE1-EA0BA94F86A7}" dt="2020-08-07T13:56:43.001" v="87" actId="20577"/>
          <ac:spMkLst>
            <pc:docMk/>
            <pc:sldMk cId="0" sldId="283"/>
            <ac:spMk id="2" creationId="{D22B3E5D-72F1-43EE-9441-00FB81B90DA5}"/>
          </ac:spMkLst>
        </pc:spChg>
      </pc:sldChg>
      <pc:sldChg chg="addSp modSp">
        <pc:chgData name="Ffyona Usher" userId="S::ffyona.usher@socialcare.wales::b0a3cb9b-8ee6-4056-847c-252fb7adc15a" providerId="AD" clId="Web-{4473B1C1-0010-D1D7-EAE1-EA0BA94F86A7}" dt="2020-08-07T13:59:23.807" v="109" actId="20577"/>
        <pc:sldMkLst>
          <pc:docMk/>
          <pc:sldMk cId="0" sldId="284"/>
        </pc:sldMkLst>
        <pc:spChg chg="add mod">
          <ac:chgData name="Ffyona Usher" userId="S::ffyona.usher@socialcare.wales::b0a3cb9b-8ee6-4056-847c-252fb7adc15a" providerId="AD" clId="Web-{4473B1C1-0010-D1D7-EAE1-EA0BA94F86A7}" dt="2020-08-07T13:59:23.807" v="109" actId="20577"/>
          <ac:spMkLst>
            <pc:docMk/>
            <pc:sldMk cId="0" sldId="284"/>
            <ac:spMk id="2" creationId="{BE75C5CF-A90A-4933-A3B0-1EF457F7AAD7}"/>
          </ac:spMkLst>
        </pc:spChg>
      </pc:sldChg>
      <pc:sldChg chg="addSp modSp">
        <pc:chgData name="Ffyona Usher" userId="S::ffyona.usher@socialcare.wales::b0a3cb9b-8ee6-4056-847c-252fb7adc15a" providerId="AD" clId="Web-{4473B1C1-0010-D1D7-EAE1-EA0BA94F86A7}" dt="2020-08-07T13:52:35.627" v="64" actId="20577"/>
        <pc:sldMkLst>
          <pc:docMk/>
          <pc:sldMk cId="1178263605" sldId="285"/>
        </pc:sldMkLst>
        <pc:spChg chg="add mod">
          <ac:chgData name="Ffyona Usher" userId="S::ffyona.usher@socialcare.wales::b0a3cb9b-8ee6-4056-847c-252fb7adc15a" providerId="AD" clId="Web-{4473B1C1-0010-D1D7-EAE1-EA0BA94F86A7}" dt="2020-08-07T13:52:35.627" v="64" actId="20577"/>
          <ac:spMkLst>
            <pc:docMk/>
            <pc:sldMk cId="1178263605" sldId="285"/>
            <ac:spMk id="2" creationId="{9784B0A5-FD98-4C84-B6C0-5D7092AA7F49}"/>
          </ac:spMkLst>
        </pc:spChg>
      </pc:sldChg>
      <pc:sldChg chg="addSp modSp">
        <pc:chgData name="Ffyona Usher" userId="S::ffyona.usher@socialcare.wales::b0a3cb9b-8ee6-4056-847c-252fb7adc15a" providerId="AD" clId="Web-{4473B1C1-0010-D1D7-EAE1-EA0BA94F86A7}" dt="2020-08-07T14:06:39.333" v="126" actId="20577"/>
        <pc:sldMkLst>
          <pc:docMk/>
          <pc:sldMk cId="2044782530" sldId="286"/>
        </pc:sldMkLst>
        <pc:spChg chg="add mod">
          <ac:chgData name="Ffyona Usher" userId="S::ffyona.usher@socialcare.wales::b0a3cb9b-8ee6-4056-847c-252fb7adc15a" providerId="AD" clId="Web-{4473B1C1-0010-D1D7-EAE1-EA0BA94F86A7}" dt="2020-08-07T14:06:39.333" v="126" actId="20577"/>
          <ac:spMkLst>
            <pc:docMk/>
            <pc:sldMk cId="2044782530" sldId="286"/>
            <ac:spMk id="2" creationId="{79DF1FBA-6F36-4AF1-8B06-A580EC69AF5D}"/>
          </ac:spMkLst>
        </pc:spChg>
      </pc:sldChg>
      <pc:sldChg chg="del">
        <pc:chgData name="Ffyona Usher" userId="S::ffyona.usher@socialcare.wales::b0a3cb9b-8ee6-4056-847c-252fb7adc15a" providerId="AD" clId="Web-{4473B1C1-0010-D1D7-EAE1-EA0BA94F86A7}" dt="2020-08-07T13:42:17.246" v="0"/>
        <pc:sldMkLst>
          <pc:docMk/>
          <pc:sldMk cId="3714922292" sldId="287"/>
        </pc:sldMkLst>
      </pc:sldChg>
    </pc:docChg>
  </pc:docChgLst>
  <pc:docChgLst>
    <pc:chgData name="Danielle Williams" userId="2ffd8f61-7b6f-4050-b155-8688edf94325" providerId="ADAL" clId="{076A1141-16E9-2C4B-A539-7371ED1FDAC3}"/>
    <pc:docChg chg="modMainMaster">
      <pc:chgData name="Danielle Williams" userId="2ffd8f61-7b6f-4050-b155-8688edf94325" providerId="ADAL" clId="{076A1141-16E9-2C4B-A539-7371ED1FDAC3}" dt="2020-09-25T08:59:04.507" v="1" actId="962"/>
      <pc:docMkLst>
        <pc:docMk/>
      </pc:docMkLst>
      <pc:sldMasterChg chg="modSp mod">
        <pc:chgData name="Danielle Williams" userId="2ffd8f61-7b6f-4050-b155-8688edf94325" providerId="ADAL" clId="{076A1141-16E9-2C4B-A539-7371ED1FDAC3}" dt="2020-09-25T08:59:04.507" v="1" actId="962"/>
        <pc:sldMasterMkLst>
          <pc:docMk/>
          <pc:sldMasterMk cId="0" sldId="2147483650"/>
        </pc:sldMasterMkLst>
        <pc:picChg chg="mod">
          <ac:chgData name="Danielle Williams" userId="2ffd8f61-7b6f-4050-b155-8688edf94325" providerId="ADAL" clId="{076A1141-16E9-2C4B-A539-7371ED1FDAC3}" dt="2020-09-25T08:59:04.507" v="1" actId="962"/>
          <ac:picMkLst>
            <pc:docMk/>
            <pc:sldMasterMk cId="0" sldId="2147483650"/>
            <ac:picMk id="4" creationId="{889A8040-1144-B24F-B525-0C1A2B4477F2}"/>
          </ac:picMkLst>
        </pc:picChg>
      </pc:sldMasterChg>
    </pc:docChg>
  </pc:docChgLst>
  <pc:docChgLst>
    <pc:chgData name="Danielle Williams" userId="2ffd8f61-7b6f-4050-b155-8688edf94325" providerId="ADAL" clId="{2D513E46-0C2C-5E47-A328-B912A13D8C2F}"/>
    <pc:docChg chg="undo custSel addSld modSld sldOrd modMainMaster">
      <pc:chgData name="Danielle Williams" userId="2ffd8f61-7b6f-4050-b155-8688edf94325" providerId="ADAL" clId="{2D513E46-0C2C-5E47-A328-B912A13D8C2F}" dt="2020-04-08T11:17:21.893" v="106" actId="167"/>
      <pc:docMkLst>
        <pc:docMk/>
      </pc:docMkLst>
      <pc:sldChg chg="modSp">
        <pc:chgData name="Danielle Williams" userId="2ffd8f61-7b6f-4050-b155-8688edf94325" providerId="ADAL" clId="{2D513E46-0C2C-5E47-A328-B912A13D8C2F}" dt="2020-04-08T11:11:35.899" v="5" actId="255"/>
        <pc:sldMkLst>
          <pc:docMk/>
          <pc:sldMk cId="0" sldId="259"/>
        </pc:sldMkLst>
        <pc:spChg chg="mod">
          <ac:chgData name="Danielle Williams" userId="2ffd8f61-7b6f-4050-b155-8688edf94325" providerId="ADAL" clId="{2D513E46-0C2C-5E47-A328-B912A13D8C2F}" dt="2020-04-08T11:11:35.899" v="5" actId="255"/>
          <ac:spMkLst>
            <pc:docMk/>
            <pc:sldMk cId="0" sldId="259"/>
            <ac:spMk id="47" creationId="{00000000-0000-0000-0000-000000000000}"/>
          </ac:spMkLst>
        </pc:spChg>
      </pc:sldChg>
      <pc:sldChg chg="modSp">
        <pc:chgData name="Danielle Williams" userId="2ffd8f61-7b6f-4050-b155-8688edf94325" providerId="ADAL" clId="{2D513E46-0C2C-5E47-A328-B912A13D8C2F}" dt="2020-04-08T11:11:43.330" v="6" actId="255"/>
        <pc:sldMkLst>
          <pc:docMk/>
          <pc:sldMk cId="0" sldId="260"/>
        </pc:sldMkLst>
        <pc:spChg chg="mod">
          <ac:chgData name="Danielle Williams" userId="2ffd8f61-7b6f-4050-b155-8688edf94325" providerId="ADAL" clId="{2D513E46-0C2C-5E47-A328-B912A13D8C2F}" dt="2020-04-08T11:11:43.330" v="6" actId="255"/>
          <ac:spMkLst>
            <pc:docMk/>
            <pc:sldMk cId="0" sldId="260"/>
            <ac:spMk id="54" creationId="{00000000-0000-0000-0000-000000000000}"/>
          </ac:spMkLst>
        </pc:spChg>
      </pc:sldChg>
      <pc:sldChg chg="addSp modSp">
        <pc:chgData name="Danielle Williams" userId="2ffd8f61-7b6f-4050-b155-8688edf94325" providerId="ADAL" clId="{2D513E46-0C2C-5E47-A328-B912A13D8C2F}" dt="2020-04-08T11:12:07.032" v="10" actId="167"/>
        <pc:sldMkLst>
          <pc:docMk/>
          <pc:sldMk cId="0" sldId="262"/>
        </pc:sldMkLst>
        <pc:spChg chg="add mod">
          <ac:chgData name="Danielle Williams" userId="2ffd8f61-7b6f-4050-b155-8688edf94325" providerId="ADAL" clId="{2D513E46-0C2C-5E47-A328-B912A13D8C2F}" dt="2020-04-08T11:12:07.032" v="10" actId="167"/>
          <ac:spMkLst>
            <pc:docMk/>
            <pc:sldMk cId="0" sldId="262"/>
            <ac:spMk id="2" creationId="{1DB15C38-BBA2-1A40-A791-9F1BD612F9C7}"/>
          </ac:spMkLst>
        </pc:spChg>
      </pc:sldChg>
      <pc:sldChg chg="addSp modSp">
        <pc:chgData name="Danielle Williams" userId="2ffd8f61-7b6f-4050-b155-8688edf94325" providerId="ADAL" clId="{2D513E46-0C2C-5E47-A328-B912A13D8C2F}" dt="2020-04-08T11:12:54.425" v="20" actId="1076"/>
        <pc:sldMkLst>
          <pc:docMk/>
          <pc:sldMk cId="0" sldId="263"/>
        </pc:sldMkLst>
        <pc:spChg chg="add mod">
          <ac:chgData name="Danielle Williams" userId="2ffd8f61-7b6f-4050-b155-8688edf94325" providerId="ADAL" clId="{2D513E46-0C2C-5E47-A328-B912A13D8C2F}" dt="2020-04-08T11:12:24.272" v="12" actId="167"/>
          <ac:spMkLst>
            <pc:docMk/>
            <pc:sldMk cId="0" sldId="263"/>
            <ac:spMk id="9" creationId="{1445A237-D9A3-F643-9A36-C3D4DCDE427D}"/>
          </ac:spMkLst>
        </pc:spChg>
        <pc:spChg chg="mod">
          <ac:chgData name="Danielle Williams" userId="2ffd8f61-7b6f-4050-b155-8688edf94325" providerId="ADAL" clId="{2D513E46-0C2C-5E47-A328-B912A13D8C2F}" dt="2020-04-08T11:12:54.425" v="20" actId="1076"/>
          <ac:spMkLst>
            <pc:docMk/>
            <pc:sldMk cId="0" sldId="263"/>
            <ac:spMk id="80" creationId="{00000000-0000-0000-0000-000000000000}"/>
          </ac:spMkLst>
        </pc:spChg>
        <pc:spChg chg="mod">
          <ac:chgData name="Danielle Williams" userId="2ffd8f61-7b6f-4050-b155-8688edf94325" providerId="ADAL" clId="{2D513E46-0C2C-5E47-A328-B912A13D8C2F}" dt="2020-04-08T11:12:52.483" v="19" actId="1076"/>
          <ac:spMkLst>
            <pc:docMk/>
            <pc:sldMk cId="0" sldId="263"/>
            <ac:spMk id="81" creationId="{00000000-0000-0000-0000-000000000000}"/>
          </ac:spMkLst>
        </pc:spChg>
        <pc:spChg chg="mod">
          <ac:chgData name="Danielle Williams" userId="2ffd8f61-7b6f-4050-b155-8688edf94325" providerId="ADAL" clId="{2D513E46-0C2C-5E47-A328-B912A13D8C2F}" dt="2020-04-08T11:12:44.713" v="17" actId="1076"/>
          <ac:spMkLst>
            <pc:docMk/>
            <pc:sldMk cId="0" sldId="263"/>
            <ac:spMk id="83" creationId="{00000000-0000-0000-0000-000000000000}"/>
          </ac:spMkLst>
        </pc:spChg>
      </pc:sldChg>
      <pc:sldChg chg="addSp modSp">
        <pc:chgData name="Danielle Williams" userId="2ffd8f61-7b6f-4050-b155-8688edf94325" providerId="ADAL" clId="{2D513E46-0C2C-5E47-A328-B912A13D8C2F}" dt="2020-04-08T11:13:01.439" v="22" actId="167"/>
        <pc:sldMkLst>
          <pc:docMk/>
          <pc:sldMk cId="0" sldId="264"/>
        </pc:sldMkLst>
        <pc:spChg chg="add mod">
          <ac:chgData name="Danielle Williams" userId="2ffd8f61-7b6f-4050-b155-8688edf94325" providerId="ADAL" clId="{2D513E46-0C2C-5E47-A328-B912A13D8C2F}" dt="2020-04-08T11:13:01.439" v="22" actId="167"/>
          <ac:spMkLst>
            <pc:docMk/>
            <pc:sldMk cId="0" sldId="264"/>
            <ac:spMk id="10" creationId="{42B56DD4-428A-6D46-BDF4-0C6747689FEC}"/>
          </ac:spMkLst>
        </pc:spChg>
      </pc:sldChg>
      <pc:sldChg chg="addSp modSp">
        <pc:chgData name="Danielle Williams" userId="2ffd8f61-7b6f-4050-b155-8688edf94325" providerId="ADAL" clId="{2D513E46-0C2C-5E47-A328-B912A13D8C2F}" dt="2020-04-08T11:13:10.270" v="24" actId="167"/>
        <pc:sldMkLst>
          <pc:docMk/>
          <pc:sldMk cId="0" sldId="265"/>
        </pc:sldMkLst>
        <pc:spChg chg="add mod">
          <ac:chgData name="Danielle Williams" userId="2ffd8f61-7b6f-4050-b155-8688edf94325" providerId="ADAL" clId="{2D513E46-0C2C-5E47-A328-B912A13D8C2F}" dt="2020-04-08T11:13:10.270" v="24" actId="167"/>
          <ac:spMkLst>
            <pc:docMk/>
            <pc:sldMk cId="0" sldId="265"/>
            <ac:spMk id="7" creationId="{AD4EE016-2076-3C4F-ACE0-9DC597327E54}"/>
          </ac:spMkLst>
        </pc:spChg>
      </pc:sldChg>
      <pc:sldChg chg="addSp modSp">
        <pc:chgData name="Danielle Williams" userId="2ffd8f61-7b6f-4050-b155-8688edf94325" providerId="ADAL" clId="{2D513E46-0C2C-5E47-A328-B912A13D8C2F}" dt="2020-04-08T11:13:15.952" v="26" actId="167"/>
        <pc:sldMkLst>
          <pc:docMk/>
          <pc:sldMk cId="0" sldId="266"/>
        </pc:sldMkLst>
        <pc:spChg chg="add mod">
          <ac:chgData name="Danielle Williams" userId="2ffd8f61-7b6f-4050-b155-8688edf94325" providerId="ADAL" clId="{2D513E46-0C2C-5E47-A328-B912A13D8C2F}" dt="2020-04-08T11:13:15.952" v="26" actId="167"/>
          <ac:spMkLst>
            <pc:docMk/>
            <pc:sldMk cId="0" sldId="266"/>
            <ac:spMk id="18" creationId="{08E0AEDB-CAC1-EF44-8482-9C391BF7394E}"/>
          </ac:spMkLst>
        </pc:spChg>
      </pc:sldChg>
      <pc:sldChg chg="addSp modSp">
        <pc:chgData name="Danielle Williams" userId="2ffd8f61-7b6f-4050-b155-8688edf94325" providerId="ADAL" clId="{2D513E46-0C2C-5E47-A328-B912A13D8C2F}" dt="2020-04-08T11:13:23.660" v="28" actId="167"/>
        <pc:sldMkLst>
          <pc:docMk/>
          <pc:sldMk cId="0" sldId="267"/>
        </pc:sldMkLst>
        <pc:spChg chg="add mod">
          <ac:chgData name="Danielle Williams" userId="2ffd8f61-7b6f-4050-b155-8688edf94325" providerId="ADAL" clId="{2D513E46-0C2C-5E47-A328-B912A13D8C2F}" dt="2020-04-08T11:13:23.660" v="28" actId="167"/>
          <ac:spMkLst>
            <pc:docMk/>
            <pc:sldMk cId="0" sldId="267"/>
            <ac:spMk id="12" creationId="{738FD3F0-7104-AB4E-8D65-98A4A3A3E78A}"/>
          </ac:spMkLst>
        </pc:spChg>
      </pc:sldChg>
      <pc:sldChg chg="addSp modSp">
        <pc:chgData name="Danielle Williams" userId="2ffd8f61-7b6f-4050-b155-8688edf94325" providerId="ADAL" clId="{2D513E46-0C2C-5E47-A328-B912A13D8C2F}" dt="2020-04-08T11:14:20.499" v="59" actId="14100"/>
        <pc:sldMkLst>
          <pc:docMk/>
          <pc:sldMk cId="0" sldId="268"/>
        </pc:sldMkLst>
        <pc:spChg chg="add mod">
          <ac:chgData name="Danielle Williams" userId="2ffd8f61-7b6f-4050-b155-8688edf94325" providerId="ADAL" clId="{2D513E46-0C2C-5E47-A328-B912A13D8C2F}" dt="2020-04-08T11:13:28.146" v="30" actId="167"/>
          <ac:spMkLst>
            <pc:docMk/>
            <pc:sldMk cId="0" sldId="268"/>
            <ac:spMk id="6" creationId="{6A935DE8-82D5-F84C-9EEB-85DE8607DE02}"/>
          </ac:spMkLst>
        </pc:spChg>
        <pc:spChg chg="mod">
          <ac:chgData name="Danielle Williams" userId="2ffd8f61-7b6f-4050-b155-8688edf94325" providerId="ADAL" clId="{2D513E46-0C2C-5E47-A328-B912A13D8C2F}" dt="2020-04-08T11:14:20.499" v="59" actId="14100"/>
          <ac:spMkLst>
            <pc:docMk/>
            <pc:sldMk cId="0" sldId="268"/>
            <ac:spMk id="150" creationId="{00000000-0000-0000-0000-000000000000}"/>
          </ac:spMkLst>
        </pc:spChg>
        <pc:spChg chg="mod">
          <ac:chgData name="Danielle Williams" userId="2ffd8f61-7b6f-4050-b155-8688edf94325" providerId="ADAL" clId="{2D513E46-0C2C-5E47-A328-B912A13D8C2F}" dt="2020-04-08T11:13:38.005" v="52" actId="14100"/>
          <ac:spMkLst>
            <pc:docMk/>
            <pc:sldMk cId="0" sldId="268"/>
            <ac:spMk id="152" creationId="{00000000-0000-0000-0000-000000000000}"/>
          </ac:spMkLst>
        </pc:spChg>
        <pc:spChg chg="mod">
          <ac:chgData name="Danielle Williams" userId="2ffd8f61-7b6f-4050-b155-8688edf94325" providerId="ADAL" clId="{2D513E46-0C2C-5E47-A328-B912A13D8C2F}" dt="2020-04-08T11:13:35.016" v="51" actId="1036"/>
          <ac:spMkLst>
            <pc:docMk/>
            <pc:sldMk cId="0" sldId="268"/>
            <ac:spMk id="153" creationId="{00000000-0000-0000-0000-000000000000}"/>
          </ac:spMkLst>
        </pc:spChg>
      </pc:sldChg>
      <pc:sldChg chg="addSp modSp">
        <pc:chgData name="Danielle Williams" userId="2ffd8f61-7b6f-4050-b155-8688edf94325" providerId="ADAL" clId="{2D513E46-0C2C-5E47-A328-B912A13D8C2F}" dt="2020-04-08T11:14:28.134" v="61" actId="167"/>
        <pc:sldMkLst>
          <pc:docMk/>
          <pc:sldMk cId="0" sldId="269"/>
        </pc:sldMkLst>
        <pc:spChg chg="add mod">
          <ac:chgData name="Danielle Williams" userId="2ffd8f61-7b6f-4050-b155-8688edf94325" providerId="ADAL" clId="{2D513E46-0C2C-5E47-A328-B912A13D8C2F}" dt="2020-04-08T11:14:28.134" v="61" actId="167"/>
          <ac:spMkLst>
            <pc:docMk/>
            <pc:sldMk cId="0" sldId="269"/>
            <ac:spMk id="12" creationId="{0C8C21FC-F2E6-3F49-BD98-56E2D6131D0E}"/>
          </ac:spMkLst>
        </pc:spChg>
      </pc:sldChg>
      <pc:sldChg chg="addSp modSp">
        <pc:chgData name="Danielle Williams" userId="2ffd8f61-7b6f-4050-b155-8688edf94325" providerId="ADAL" clId="{2D513E46-0C2C-5E47-A328-B912A13D8C2F}" dt="2020-04-08T11:14:34.938" v="63" actId="167"/>
        <pc:sldMkLst>
          <pc:docMk/>
          <pc:sldMk cId="0" sldId="272"/>
        </pc:sldMkLst>
        <pc:spChg chg="add mod">
          <ac:chgData name="Danielle Williams" userId="2ffd8f61-7b6f-4050-b155-8688edf94325" providerId="ADAL" clId="{2D513E46-0C2C-5E47-A328-B912A13D8C2F}" dt="2020-04-08T11:14:34.938" v="63" actId="167"/>
          <ac:spMkLst>
            <pc:docMk/>
            <pc:sldMk cId="0" sldId="272"/>
            <ac:spMk id="4" creationId="{B85A66D8-B10C-C547-8617-8547BA3C37E7}"/>
          </ac:spMkLst>
        </pc:spChg>
      </pc:sldChg>
      <pc:sldChg chg="modSp">
        <pc:chgData name="Danielle Williams" userId="2ffd8f61-7b6f-4050-b155-8688edf94325" providerId="ADAL" clId="{2D513E46-0C2C-5E47-A328-B912A13D8C2F}" dt="2020-04-08T11:14:40.171" v="64" actId="20577"/>
        <pc:sldMkLst>
          <pc:docMk/>
          <pc:sldMk cId="0" sldId="274"/>
        </pc:sldMkLst>
        <pc:spChg chg="mod">
          <ac:chgData name="Danielle Williams" userId="2ffd8f61-7b6f-4050-b155-8688edf94325" providerId="ADAL" clId="{2D513E46-0C2C-5E47-A328-B912A13D8C2F}" dt="2020-04-08T11:14:40.171" v="64" actId="20577"/>
          <ac:spMkLst>
            <pc:docMk/>
            <pc:sldMk cId="0" sldId="274"/>
            <ac:spMk id="203" creationId="{00000000-0000-0000-0000-000000000000}"/>
          </ac:spMkLst>
        </pc:spChg>
      </pc:sldChg>
      <pc:sldChg chg="addSp modSp">
        <pc:chgData name="Danielle Williams" userId="2ffd8f61-7b6f-4050-b155-8688edf94325" providerId="ADAL" clId="{2D513E46-0C2C-5E47-A328-B912A13D8C2F}" dt="2020-04-08T11:14:47.049" v="66" actId="167"/>
        <pc:sldMkLst>
          <pc:docMk/>
          <pc:sldMk cId="0" sldId="276"/>
        </pc:sldMkLst>
        <pc:spChg chg="add mod">
          <ac:chgData name="Danielle Williams" userId="2ffd8f61-7b6f-4050-b155-8688edf94325" providerId="ADAL" clId="{2D513E46-0C2C-5E47-A328-B912A13D8C2F}" dt="2020-04-08T11:14:47.049" v="66" actId="167"/>
          <ac:spMkLst>
            <pc:docMk/>
            <pc:sldMk cId="0" sldId="276"/>
            <ac:spMk id="12" creationId="{5ECD0DEE-9ECF-2C46-A792-869480684278}"/>
          </ac:spMkLst>
        </pc:spChg>
      </pc:sldChg>
      <pc:sldChg chg="addSp modSp">
        <pc:chgData name="Danielle Williams" userId="2ffd8f61-7b6f-4050-b155-8688edf94325" providerId="ADAL" clId="{2D513E46-0C2C-5E47-A328-B912A13D8C2F}" dt="2020-04-08T11:14:56.030" v="69" actId="255"/>
        <pc:sldMkLst>
          <pc:docMk/>
          <pc:sldMk cId="0" sldId="277"/>
        </pc:sldMkLst>
        <pc:spChg chg="add mod">
          <ac:chgData name="Danielle Williams" userId="2ffd8f61-7b6f-4050-b155-8688edf94325" providerId="ADAL" clId="{2D513E46-0C2C-5E47-A328-B912A13D8C2F}" dt="2020-04-08T11:14:51.953" v="68" actId="167"/>
          <ac:spMkLst>
            <pc:docMk/>
            <pc:sldMk cId="0" sldId="277"/>
            <ac:spMk id="4" creationId="{3E3163C7-B08D-D74C-9204-6327F9129298}"/>
          </ac:spMkLst>
        </pc:spChg>
        <pc:spChg chg="mod">
          <ac:chgData name="Danielle Williams" userId="2ffd8f61-7b6f-4050-b155-8688edf94325" providerId="ADAL" clId="{2D513E46-0C2C-5E47-A328-B912A13D8C2F}" dt="2020-04-08T11:14:56.030" v="69" actId="255"/>
          <ac:spMkLst>
            <pc:docMk/>
            <pc:sldMk cId="0" sldId="277"/>
            <ac:spMk id="232" creationId="{00000000-0000-0000-0000-000000000000}"/>
          </ac:spMkLst>
        </pc:spChg>
      </pc:sldChg>
      <pc:sldChg chg="addSp modSp">
        <pc:chgData name="Danielle Williams" userId="2ffd8f61-7b6f-4050-b155-8688edf94325" providerId="ADAL" clId="{2D513E46-0C2C-5E47-A328-B912A13D8C2F}" dt="2020-04-08T11:15:07.447" v="71" actId="167"/>
        <pc:sldMkLst>
          <pc:docMk/>
          <pc:sldMk cId="0" sldId="280"/>
        </pc:sldMkLst>
        <pc:spChg chg="add mod">
          <ac:chgData name="Danielle Williams" userId="2ffd8f61-7b6f-4050-b155-8688edf94325" providerId="ADAL" clId="{2D513E46-0C2C-5E47-A328-B912A13D8C2F}" dt="2020-04-08T11:15:07.447" v="71" actId="167"/>
          <ac:spMkLst>
            <pc:docMk/>
            <pc:sldMk cId="0" sldId="280"/>
            <ac:spMk id="4" creationId="{89FC7677-2D9E-134E-AD01-9B3A7B7A916E}"/>
          </ac:spMkLst>
        </pc:spChg>
      </pc:sldChg>
      <pc:sldChg chg="addSp modSp">
        <pc:chgData name="Danielle Williams" userId="2ffd8f61-7b6f-4050-b155-8688edf94325" providerId="ADAL" clId="{2D513E46-0C2C-5E47-A328-B912A13D8C2F}" dt="2020-04-08T11:15:16.199" v="75" actId="1036"/>
        <pc:sldMkLst>
          <pc:docMk/>
          <pc:sldMk cId="0" sldId="282"/>
        </pc:sldMkLst>
        <pc:spChg chg="add mod">
          <ac:chgData name="Danielle Williams" userId="2ffd8f61-7b6f-4050-b155-8688edf94325" providerId="ADAL" clId="{2D513E46-0C2C-5E47-A328-B912A13D8C2F}" dt="2020-04-08T11:15:16.199" v="75" actId="1036"/>
          <ac:spMkLst>
            <pc:docMk/>
            <pc:sldMk cId="0" sldId="282"/>
            <ac:spMk id="4" creationId="{712A4B08-67F8-4D4E-96C9-F1211A4CA2A4}"/>
          </ac:spMkLst>
        </pc:spChg>
      </pc:sldChg>
      <pc:sldChg chg="modSp ord">
        <pc:chgData name="Danielle Williams" userId="2ffd8f61-7b6f-4050-b155-8688edf94325" providerId="ADAL" clId="{2D513E46-0C2C-5E47-A328-B912A13D8C2F}" dt="2020-04-08T11:16:43.094" v="95" actId="14100"/>
        <pc:sldMkLst>
          <pc:docMk/>
          <pc:sldMk cId="0" sldId="283"/>
        </pc:sldMkLst>
        <pc:spChg chg="mod">
          <ac:chgData name="Danielle Williams" userId="2ffd8f61-7b6f-4050-b155-8688edf94325" providerId="ADAL" clId="{2D513E46-0C2C-5E47-A328-B912A13D8C2F}" dt="2020-04-08T11:16:43.094" v="95" actId="14100"/>
          <ac:spMkLst>
            <pc:docMk/>
            <pc:sldMk cId="0" sldId="283"/>
            <ac:spMk id="273" creationId="{00000000-0000-0000-0000-000000000000}"/>
          </ac:spMkLst>
        </pc:spChg>
      </pc:sldChg>
      <pc:sldChg chg="addSp delSp modSp">
        <pc:chgData name="Danielle Williams" userId="2ffd8f61-7b6f-4050-b155-8688edf94325" providerId="ADAL" clId="{2D513E46-0C2C-5E47-A328-B912A13D8C2F}" dt="2020-04-08T11:17:21.893" v="106" actId="167"/>
        <pc:sldMkLst>
          <pc:docMk/>
          <pc:sldMk cId="0" sldId="284"/>
        </pc:sldMkLst>
        <pc:spChg chg="add del">
          <ac:chgData name="Danielle Williams" userId="2ffd8f61-7b6f-4050-b155-8688edf94325" providerId="ADAL" clId="{2D513E46-0C2C-5E47-A328-B912A13D8C2F}" dt="2020-04-08T11:17:12.731" v="104" actId="478"/>
          <ac:spMkLst>
            <pc:docMk/>
            <pc:sldMk cId="0" sldId="284"/>
            <ac:spMk id="5" creationId="{09139BA1-70E4-2E4A-8B85-F332561B66A8}"/>
          </ac:spMkLst>
        </pc:spChg>
        <pc:spChg chg="add del">
          <ac:chgData name="Danielle Williams" userId="2ffd8f61-7b6f-4050-b155-8688edf94325" providerId="ADAL" clId="{2D513E46-0C2C-5E47-A328-B912A13D8C2F}" dt="2020-04-08T11:17:12.731" v="104" actId="478"/>
          <ac:spMkLst>
            <pc:docMk/>
            <pc:sldMk cId="0" sldId="284"/>
            <ac:spMk id="6" creationId="{AD838E60-10E6-FD48-B5FD-3991E3C82D23}"/>
          </ac:spMkLst>
        </pc:spChg>
        <pc:spChg chg="add mod">
          <ac:chgData name="Danielle Williams" userId="2ffd8f61-7b6f-4050-b155-8688edf94325" providerId="ADAL" clId="{2D513E46-0C2C-5E47-A328-B912A13D8C2F}" dt="2020-04-08T11:17:21.893" v="106" actId="167"/>
          <ac:spMkLst>
            <pc:docMk/>
            <pc:sldMk cId="0" sldId="284"/>
            <ac:spMk id="7" creationId="{925A4363-9394-3C43-959E-999E344BA921}"/>
          </ac:spMkLst>
        </pc:spChg>
        <pc:spChg chg="mod">
          <ac:chgData name="Danielle Williams" userId="2ffd8f61-7b6f-4050-b155-8688edf94325" providerId="ADAL" clId="{2D513E46-0C2C-5E47-A328-B912A13D8C2F}" dt="2020-04-08T11:17:09.378" v="102" actId="255"/>
          <ac:spMkLst>
            <pc:docMk/>
            <pc:sldMk cId="0" sldId="284"/>
            <ac:spMk id="280" creationId="{00000000-0000-0000-0000-000000000000}"/>
          </ac:spMkLst>
        </pc:spChg>
        <pc:spChg chg="del">
          <ac:chgData name="Danielle Williams" userId="2ffd8f61-7b6f-4050-b155-8688edf94325" providerId="ADAL" clId="{2D513E46-0C2C-5E47-A328-B912A13D8C2F}" dt="2020-04-08T11:17:05.322" v="101" actId="478"/>
          <ac:spMkLst>
            <pc:docMk/>
            <pc:sldMk cId="0" sldId="284"/>
            <ac:spMk id="281" creationId="{00000000-0000-0000-0000-000000000000}"/>
          </ac:spMkLst>
        </pc:spChg>
      </pc:sldChg>
      <pc:sldChg chg="addSp delSp modSp add">
        <pc:chgData name="Danielle Williams" userId="2ffd8f61-7b6f-4050-b155-8688edf94325" providerId="ADAL" clId="{2D513E46-0C2C-5E47-A328-B912A13D8C2F}" dt="2020-04-08T11:16:38.056" v="94" actId="14100"/>
        <pc:sldMkLst>
          <pc:docMk/>
          <pc:sldMk cId="1178263605" sldId="285"/>
        </pc:sldMkLst>
        <pc:spChg chg="del">
          <ac:chgData name="Danielle Williams" userId="2ffd8f61-7b6f-4050-b155-8688edf94325" providerId="ADAL" clId="{2D513E46-0C2C-5E47-A328-B912A13D8C2F}" dt="2020-04-08T11:15:28.416" v="77" actId="478"/>
          <ac:spMkLst>
            <pc:docMk/>
            <pc:sldMk cId="1178263605" sldId="285"/>
            <ac:spMk id="2" creationId="{97954EA8-5D82-A04E-9DEA-E81E93BA136F}"/>
          </ac:spMkLst>
        </pc:spChg>
        <pc:spChg chg="del">
          <ac:chgData name="Danielle Williams" userId="2ffd8f61-7b6f-4050-b155-8688edf94325" providerId="ADAL" clId="{2D513E46-0C2C-5E47-A328-B912A13D8C2F}" dt="2020-04-08T11:15:28.416" v="77" actId="478"/>
          <ac:spMkLst>
            <pc:docMk/>
            <pc:sldMk cId="1178263605" sldId="285"/>
            <ac:spMk id="3" creationId="{4F02784E-A151-ED4E-87A8-34B2D99DDDF4}"/>
          </ac:spMkLst>
        </pc:spChg>
        <pc:spChg chg="add">
          <ac:chgData name="Danielle Williams" userId="2ffd8f61-7b6f-4050-b155-8688edf94325" providerId="ADAL" clId="{2D513E46-0C2C-5E47-A328-B912A13D8C2F}" dt="2020-04-08T11:15:33.518" v="78"/>
          <ac:spMkLst>
            <pc:docMk/>
            <pc:sldMk cId="1178263605" sldId="285"/>
            <ac:spMk id="4" creationId="{FB452424-8A41-2545-AAB6-4EE10F4F7369}"/>
          </ac:spMkLst>
        </pc:spChg>
        <pc:spChg chg="add mod">
          <ac:chgData name="Danielle Williams" userId="2ffd8f61-7b6f-4050-b155-8688edf94325" providerId="ADAL" clId="{2D513E46-0C2C-5E47-A328-B912A13D8C2F}" dt="2020-04-08T11:16:38.056" v="94" actId="14100"/>
          <ac:spMkLst>
            <pc:docMk/>
            <pc:sldMk cId="1178263605" sldId="285"/>
            <ac:spMk id="5" creationId="{85987FEA-CF78-4949-A1B8-8374E14D343A}"/>
          </ac:spMkLst>
        </pc:spChg>
      </pc:sldChg>
      <pc:sldChg chg="delSp modSp add">
        <pc:chgData name="Danielle Williams" userId="2ffd8f61-7b6f-4050-b155-8688edf94325" providerId="ADAL" clId="{2D513E46-0C2C-5E47-A328-B912A13D8C2F}" dt="2020-04-08T11:17:01.754" v="100" actId="1076"/>
        <pc:sldMkLst>
          <pc:docMk/>
          <pc:sldMk cId="2044782530" sldId="286"/>
        </pc:sldMkLst>
        <pc:spChg chg="del mod">
          <ac:chgData name="Danielle Williams" userId="2ffd8f61-7b6f-4050-b155-8688edf94325" providerId="ADAL" clId="{2D513E46-0C2C-5E47-A328-B912A13D8C2F}" dt="2020-04-08T11:16:55.576" v="98" actId="478"/>
          <ac:spMkLst>
            <pc:docMk/>
            <pc:sldMk cId="2044782530" sldId="286"/>
            <ac:spMk id="280" creationId="{00000000-0000-0000-0000-000000000000}"/>
          </ac:spMkLst>
        </pc:spChg>
        <pc:spChg chg="mod">
          <ac:chgData name="Danielle Williams" userId="2ffd8f61-7b6f-4050-b155-8688edf94325" providerId="ADAL" clId="{2D513E46-0C2C-5E47-A328-B912A13D8C2F}" dt="2020-04-08T11:17:01.754" v="100" actId="1076"/>
          <ac:spMkLst>
            <pc:docMk/>
            <pc:sldMk cId="2044782530" sldId="286"/>
            <ac:spMk id="281" creationId="{00000000-0000-0000-0000-000000000000}"/>
          </ac:spMkLst>
        </pc:spChg>
      </pc:sldChg>
      <pc:sldMasterChg chg="addSp modSldLayout">
        <pc:chgData name="Danielle Williams" userId="2ffd8f61-7b6f-4050-b155-8688edf94325" providerId="ADAL" clId="{2D513E46-0C2C-5E47-A328-B912A13D8C2F}" dt="2020-04-08T11:11:12.535" v="2"/>
        <pc:sldMasterMkLst>
          <pc:docMk/>
          <pc:sldMasterMk cId="0" sldId="2147483650"/>
        </pc:sldMasterMkLst>
        <pc:picChg chg="add">
          <ac:chgData name="Danielle Williams" userId="2ffd8f61-7b6f-4050-b155-8688edf94325" providerId="ADAL" clId="{2D513E46-0C2C-5E47-A328-B912A13D8C2F}" dt="2020-04-08T11:11:12.535" v="2"/>
          <ac:picMkLst>
            <pc:docMk/>
            <pc:sldMasterMk cId="0" sldId="2147483650"/>
            <ac:picMk id="4" creationId="{889A8040-1144-B24F-B525-0C1A2B4477F2}"/>
          </ac:picMkLst>
        </pc:picChg>
        <pc:sldLayoutChg chg="addSp delSp">
          <pc:chgData name="Danielle Williams" userId="2ffd8f61-7b6f-4050-b155-8688edf94325" providerId="ADAL" clId="{2D513E46-0C2C-5E47-A328-B912A13D8C2F}" dt="2020-04-08T11:11:11.133" v="1"/>
          <pc:sldLayoutMkLst>
            <pc:docMk/>
            <pc:sldMasterMk cId="0" sldId="2147483650"/>
            <pc:sldLayoutMk cId="0" sldId="2147483648"/>
          </pc:sldLayoutMkLst>
          <pc:picChg chg="add del">
            <ac:chgData name="Danielle Williams" userId="2ffd8f61-7b6f-4050-b155-8688edf94325" providerId="ADAL" clId="{2D513E46-0C2C-5E47-A328-B912A13D8C2F}" dt="2020-04-08T11:11:11.133" v="1"/>
            <ac:picMkLst>
              <pc:docMk/>
              <pc:sldMasterMk cId="0" sldId="2147483650"/>
              <pc:sldLayoutMk cId="0" sldId="2147483648"/>
              <ac:picMk id="5" creationId="{C84C0081-B211-C245-988C-222BD7DBD74B}"/>
            </ac:picMkLst>
          </pc:picChg>
        </pc:sldLayoutChg>
      </pc:sldMasterChg>
    </pc:docChg>
  </pc:docChgLst>
  <pc:docChgLst>
    <pc:chgData name="Ffyona Usher" userId="S::ffyona.usher@socialcare.wales::b0a3cb9b-8ee6-4056-847c-252fb7adc15a" providerId="AD" clId="Web-{DCB98DE2-7ADD-41AB-EBBD-2A294BB078A5}"/>
    <pc:docChg chg="addSld modSld">
      <pc:chgData name="Ffyona Usher" userId="S::ffyona.usher@socialcare.wales::b0a3cb9b-8ee6-4056-847c-252fb7adc15a" providerId="AD" clId="Web-{DCB98DE2-7ADD-41AB-EBBD-2A294BB078A5}" dt="2020-08-07T12:58:26.467" v="6"/>
      <pc:docMkLst>
        <pc:docMk/>
      </pc:docMkLst>
      <pc:sldChg chg="modSp">
        <pc:chgData name="Ffyona Usher" userId="S::ffyona.usher@socialcare.wales::b0a3cb9b-8ee6-4056-847c-252fb7adc15a" providerId="AD" clId="Web-{DCB98DE2-7ADD-41AB-EBBD-2A294BB078A5}" dt="2020-08-07T12:49:11.201" v="3" actId="20577"/>
        <pc:sldMkLst>
          <pc:docMk/>
          <pc:sldMk cId="0" sldId="262"/>
        </pc:sldMkLst>
        <pc:spChg chg="mod">
          <ac:chgData name="Ffyona Usher" userId="S::ffyona.usher@socialcare.wales::b0a3cb9b-8ee6-4056-847c-252fb7adc15a" providerId="AD" clId="Web-{DCB98DE2-7ADD-41AB-EBBD-2A294BB078A5}" dt="2020-08-07T12:49:11.201" v="3" actId="20577"/>
          <ac:spMkLst>
            <pc:docMk/>
            <pc:sldMk cId="0" sldId="262"/>
            <ac:spMk id="68" creationId="{00000000-0000-0000-0000-000000000000}"/>
          </ac:spMkLst>
        </pc:spChg>
      </pc:sldChg>
      <pc:sldChg chg="modSp">
        <pc:chgData name="Ffyona Usher" userId="S::ffyona.usher@socialcare.wales::b0a3cb9b-8ee6-4056-847c-252fb7adc15a" providerId="AD" clId="Web-{DCB98DE2-7ADD-41AB-EBBD-2A294BB078A5}" dt="2020-08-07T12:53:07.734" v="5" actId="20577"/>
        <pc:sldMkLst>
          <pc:docMk/>
          <pc:sldMk cId="0" sldId="264"/>
        </pc:sldMkLst>
        <pc:spChg chg="mod">
          <ac:chgData name="Ffyona Usher" userId="S::ffyona.usher@socialcare.wales::b0a3cb9b-8ee6-4056-847c-252fb7adc15a" providerId="AD" clId="Web-{DCB98DE2-7ADD-41AB-EBBD-2A294BB078A5}" dt="2020-08-07T12:53:07.734" v="5" actId="20577"/>
          <ac:spMkLst>
            <pc:docMk/>
            <pc:sldMk cId="0" sldId="264"/>
            <ac:spMk id="94" creationId="{00000000-0000-0000-0000-000000000000}"/>
          </ac:spMkLst>
        </pc:spChg>
      </pc:sldChg>
      <pc:sldChg chg="new">
        <pc:chgData name="Ffyona Usher" userId="S::ffyona.usher@socialcare.wales::b0a3cb9b-8ee6-4056-847c-252fb7adc15a" providerId="AD" clId="Web-{DCB98DE2-7ADD-41AB-EBBD-2A294BB078A5}" dt="2020-08-07T12:58:26.467" v="6"/>
        <pc:sldMkLst>
          <pc:docMk/>
          <pc:sldMk cId="3714922292" sldId="2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3" y="0"/>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3"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83103173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nocache=0.3310703246104749"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5.html#tooltip"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myguideapps.com/projects/wales_safeguarding_procedures/default/chi/c5/c5.p6.html#tooltip"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homeoffice.gov.uk/dbs"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police.homeoffice.gov.uk/publications/bichard-inquiry-report" TargetMode="External"/><Relationship Id="rId2" Type="http://schemas.openxmlformats.org/officeDocument/2006/relationships/slide" Target="../slides/slide15.xml"/><Relationship Id="rId1" Type="http://schemas.openxmlformats.org/officeDocument/2006/relationships/notesMaster" Target="../notesMasters/notesMaster1.xml"/><Relationship Id="rId5" Type="http://schemas.openxmlformats.org/officeDocument/2006/relationships/hyperlink" Target="http://www.myguideapps.com/projects/wales_safeguarding_procedures/default/downloads/referrals_flowchart.pdf?nocache=0.9337189458373925" TargetMode="External"/><Relationship Id="rId4" Type="http://schemas.openxmlformats.org/officeDocument/2006/relationships/hyperlink" Target="http://www.myguideapps.com/projects/wales_safeguarding_procedures/default/rsb/r1/r1.p1.html?nocache=0.8221989682140187" TargetMode="Externa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islation.gov.uk/anaw/2014/4/pdfs/anaw_20140004_en.pdf"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s://socialcare.wales/hub/statutory-guidance"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6.html#tooltip"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s://dictionary.cambridge.org/dictionary/english/law" TargetMode="External"/><Relationship Id="rId2" Type="http://schemas.openxmlformats.org/officeDocument/2006/relationships/slide" Target="../slides/slide29.xml"/><Relationship Id="rId1" Type="http://schemas.openxmlformats.org/officeDocument/2006/relationships/notesMaster" Target="../notesMasters/notesMaster1.xml"/><Relationship Id="rId6" Type="http://schemas.openxmlformats.org/officeDocument/2006/relationships/hyperlink" Target="https://dictionary.cambridge.org/dictionary/english/break" TargetMode="External"/><Relationship Id="rId5" Type="http://schemas.openxmlformats.org/officeDocument/2006/relationships/hyperlink" Target="https://dictionary.cambridge.org/dictionary/english/allow" TargetMode="External"/><Relationship Id="rId4" Type="http://schemas.openxmlformats.org/officeDocument/2006/relationships/hyperlink" Target="https://dictionary.cambridge.org/dictionary/english/rule"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myguideapps.com/projects/wales_safeguarding_procedures/default/chi/c5/c5.p1.html?nocache=0.959844293328243#tooltip"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opsi.gov.uk/ACTS/acts1998/19980023.htm"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a:t>Note to Trainer:</a:t>
            </a:r>
            <a:endParaRPr/>
          </a:p>
          <a:p>
            <a:pPr marL="0" lvl="0" indent="0" algn="l" rtl="0">
              <a:spcBef>
                <a:spcPts val="0"/>
              </a:spcBef>
              <a:spcAft>
                <a:spcPts val="0"/>
              </a:spcAft>
              <a:buNone/>
            </a:pPr>
            <a:br>
              <a:rPr lang="en-GB"/>
            </a:br>
            <a:r>
              <a:rPr lang="en-GB"/>
              <a:t>These procedures set out arrangements for responding to safeguarding concerns about those whose work, either in a paid or voluntary capacity, which brings them into contact with children or adults at risk. It also includes individuals who have caring responsibilities for children or adults in need of care and support and their employment or voluntary work brings them into contact with children or adults at risk.</a:t>
            </a:r>
            <a:endParaRPr/>
          </a:p>
          <a:p>
            <a:pPr marL="0" lvl="0" indent="0" algn="l" rtl="0">
              <a:spcBef>
                <a:spcPts val="0"/>
              </a:spcBef>
              <a:spcAft>
                <a:spcPts val="0"/>
              </a:spcAft>
              <a:buNone/>
            </a:pPr>
            <a:br>
              <a:rPr lang="en-GB"/>
            </a:br>
            <a:r>
              <a:rPr lang="en-GB"/>
              <a:t>The employer has responsibility to execute actions, ad so it is intended that these procedures support internal disciplinary procedures and provides guidance to deal appropriately with any concerns or allegations of professional abuse, neglect or harm and to ensure that all allegations of abuse made against staff or volunteers working with children, young people and adults at risk are dealt with in a fair, consistent and timely manner.</a:t>
            </a:r>
            <a:endParaRPr/>
          </a:p>
          <a:p>
            <a:pPr marL="0" lvl="0" indent="0" algn="l" rtl="0">
              <a:spcBef>
                <a:spcPts val="0"/>
              </a:spcBef>
              <a:spcAft>
                <a:spcPts val="0"/>
              </a:spcAft>
              <a:buNone/>
            </a:pPr>
            <a:endParaRPr/>
          </a:p>
        </p:txBody>
      </p:sp>
      <p:sp>
        <p:nvSpPr>
          <p:cNvPr id="21" name="Google Shape;21;p1:notes"/>
          <p:cNvSpPr txBox="1">
            <a:spLocks noGrp="1"/>
          </p:cNvSpPr>
          <p:nvPr>
            <p:ph type="sldNum" idx="12"/>
          </p:nvPr>
        </p:nvSpPr>
        <p:spPr>
          <a:xfrm>
            <a:off x="673473" y="53877862"/>
            <a:ext cx="516120" cy="284529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a:t>
            </a:fld>
            <a:endParaRPr/>
          </a:p>
        </p:txBody>
      </p:sp>
      <p:sp>
        <p:nvSpPr>
          <p:cNvPr id="22" name="Google Shape;22;p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76315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10: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u="sng">
                <a:solidFill>
                  <a:schemeClr val="dk1"/>
                </a:solidFill>
                <a:latin typeface="Calibri"/>
                <a:ea typeface="Calibri"/>
                <a:cs typeface="Calibri"/>
                <a:sym typeface="Calibri"/>
              </a:rPr>
              <a:t>Trainer to point out: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Designated Safeguarding Person is the subject of the allegation, the information should be reported to a more Senior Manager</a:t>
            </a:r>
            <a:br>
              <a:rPr lang="en-GB" sz="1200" b="1" i="0">
                <a:solidFill>
                  <a:schemeClr val="dk1"/>
                </a:solidFill>
                <a:latin typeface="Calibri"/>
                <a:ea typeface="Calibri"/>
                <a:cs typeface="Calibri"/>
                <a:sym typeface="Calibri"/>
              </a:rPr>
            </a:br>
            <a:endParaRPr sz="1200" b="1"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Any person who has a concern should:</a:t>
            </a:r>
            <a:endParaRPr sz="120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the report to Social services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Seek advice and support from their line manager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 record of the concerns and any actions taken and by whom, in line with their agency policy. This should include the rationale for any decisions that have been made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Complete an appropriate risk assessment to ensure children and adults  at risk are protected</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person is a foster carer or adult placement carer consideration must be given for the need for safe care arrangements for any other children or adults at risk within their care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person works within a health or social care setting consideration must be given to ensure protective measures are implemented for any other children or adults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must seek advice from the Police and / or LADO about how much information can be disclosed to the subject of the concern person(s).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should provide welfare support to the subject of the concern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02" name="Google Shape;102;p10: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1843653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1" name="Google Shape;111;p1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employer/voluntary organisation or professional body may need to consider suspending the employee without prejudice, or putting in place support or restrictions to safeguard vulnerable persons. This will also safeguard the employee against accusations of interfering with the enquiries and as a safeguard to the organisation. If the allegation has not come from within the employee’s organisation and referred accordingly, then the police and/or Social services should inform the Designated Officer for Safeguarding within the employing agency that an allegation against a member of staff has been made and formal investigations are required.</a:t>
            </a:r>
            <a:endParaRPr/>
          </a:p>
        </p:txBody>
      </p:sp>
      <p:sp>
        <p:nvSpPr>
          <p:cNvPr id="112" name="Google Shape;112;p11: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11</a:t>
            </a:fld>
            <a:endParaRPr/>
          </a:p>
        </p:txBody>
      </p:sp>
    </p:spTree>
    <p:extLst>
      <p:ext uri="{BB962C8B-B14F-4D97-AF65-F5344CB8AC3E}">
        <p14:creationId xmlns:p14="http://schemas.microsoft.com/office/powerpoint/2010/main" val="4260243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1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1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The professional strategy discussion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professional strategy discussion will always take place with the Police; any other appropriate agencies / partners and employers. As part of this process social services will consider informing Care Inspectorate Wales (CIW), and Healthcare Inspectorate Wales (HIW) and any relevant professional bodies as appropriate. They should be invited to take part in any subsequent strategy meeting / discussion.</a:t>
            </a:r>
            <a:endParaRPr/>
          </a:p>
          <a:p>
            <a:pPr marL="0" lvl="0" indent="0" algn="l" rtl="0">
              <a:spcBef>
                <a:spcPts val="0"/>
              </a:spcBef>
              <a:spcAft>
                <a:spcPts val="0"/>
              </a:spcAft>
              <a:buNone/>
            </a:pPr>
            <a:endParaRPr sz="1200" b="0"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The focus of the strategy discussion is as follows: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Whether the matter meets the threshold for progressing to a formal </a:t>
            </a:r>
            <a:r>
              <a:rPr lang="en-GB" sz="1200" b="1" i="0" u="sng" strike="noStrike">
                <a:solidFill>
                  <a:schemeClr val="hlink"/>
                </a:solidFill>
                <a:latin typeface="Calibri"/>
                <a:ea typeface="Calibri"/>
                <a:cs typeface="Calibri"/>
                <a:sym typeface="Calibri"/>
                <a:hlinkClick r:id="rId3"/>
              </a:rPr>
              <a:t>professional strategy meeting</a:t>
            </a:r>
            <a:endParaRPr sz="1200" b="0" i="0">
              <a:solidFill>
                <a:schemeClr val="dk1"/>
              </a:solidFill>
              <a:latin typeface="Calibri"/>
              <a:ea typeface="Calibri"/>
              <a:cs typeface="Calibri"/>
              <a:sym typeface="Calibri"/>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Identification of any activities or caring responsibilities for children or adults that the subject of the allegation is involved in outside of their paid employment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Consideration of interim safeguards whilst further enquiries are made.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Decision about what information can be shared with the subject of the allegation, the child or adult at risk and their parent/carer.</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Decisions about employer involvement within the process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Review adequacy of safeguards in place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any actions to be taken or any further information needed prior to the professional strategy meeting</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whether immediate briefings to senior management are required</a:t>
            </a:r>
            <a:endParaRPr/>
          </a:p>
          <a:p>
            <a:pPr marL="171450" lvl="0" indent="-171450" algn="l" rtl="0">
              <a:spcBef>
                <a:spcPts val="0"/>
              </a:spcBef>
              <a:spcAft>
                <a:spcPts val="0"/>
              </a:spcAft>
              <a:buClr>
                <a:schemeClr val="dk1"/>
              </a:buClr>
              <a:buSzPts val="1200"/>
              <a:buFont typeface="Arial"/>
              <a:buChar char="•"/>
            </a:pPr>
            <a:br>
              <a:rPr lang="en-GB"/>
            </a:br>
            <a:endParaRPr/>
          </a:p>
        </p:txBody>
      </p:sp>
      <p:sp>
        <p:nvSpPr>
          <p:cNvPr id="133" name="Google Shape;133;p1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12</a:t>
            </a:fld>
            <a:endParaRPr/>
          </a:p>
        </p:txBody>
      </p:sp>
    </p:spTree>
    <p:extLst>
      <p:ext uri="{BB962C8B-B14F-4D97-AF65-F5344CB8AC3E}">
        <p14:creationId xmlns:p14="http://schemas.microsoft.com/office/powerpoint/2010/main" val="3019554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1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7" name="Google Shape;147;p1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TRAINER TO EXPAND: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professional strategy meeting will be convened by the [</a:t>
            </a:r>
            <a:r>
              <a:rPr lang="en-GB" sz="1200" b="0" i="0" u="sng" strike="noStrike">
                <a:solidFill>
                  <a:schemeClr val="hlink"/>
                </a:solidFill>
                <a:latin typeface="Calibri"/>
                <a:ea typeface="Calibri"/>
                <a:cs typeface="Calibri"/>
                <a:sym typeface="Calibri"/>
                <a:hlinkClick r:id="rId3"/>
              </a:rPr>
              <a:t>Designated Officer for Safeguarding</a:t>
            </a:r>
            <a:r>
              <a:rPr lang="en-GB" sz="1200" b="0" i="0">
                <a:solidFill>
                  <a:schemeClr val="dk1"/>
                </a:solidFill>
                <a:latin typeface="Calibri"/>
                <a:ea typeface="Calibri"/>
                <a:cs typeface="Calibri"/>
                <a:sym typeface="Calibri"/>
              </a:rPr>
              <a:t> when safeguarding allegations/</a:t>
            </a:r>
            <a:r>
              <a:rPr lang="en-GB" sz="1200" b="0" i="0" u="sng" strike="noStrike">
                <a:solidFill>
                  <a:schemeClr val="hlink"/>
                </a:solidFill>
                <a:latin typeface="Calibri"/>
                <a:ea typeface="Calibri"/>
                <a:cs typeface="Calibri"/>
                <a:sym typeface="Calibri"/>
                <a:hlinkClick r:id="rId3"/>
              </a:rPr>
              <a:t>concerns</a:t>
            </a:r>
            <a:r>
              <a:rPr lang="en-GB" sz="1200" b="0" i="0">
                <a:solidFill>
                  <a:schemeClr val="dk1"/>
                </a:solidFill>
                <a:latin typeface="Calibri"/>
                <a:ea typeface="Calibri"/>
                <a:cs typeface="Calibri"/>
                <a:sym typeface="Calibri"/>
              </a:rPr>
              <a:t> have been raised about a practitioner/person in positions of trust. This can either be in a personal or professional capacity, where the individual has wider contact with children or with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1"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Who to invite to the Professional Strategy Meeting</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 Professional Strategy Meeting will be chaired by the </a:t>
            </a:r>
            <a:r>
              <a:rPr lang="en-GB" sz="1200" b="1" i="0" u="sng" strike="noStrike">
                <a:solidFill>
                  <a:schemeClr val="hlink"/>
                </a:solidFill>
                <a:latin typeface="Calibri"/>
                <a:ea typeface="Calibri"/>
                <a:cs typeface="Calibri"/>
                <a:sym typeface="Calibri"/>
                <a:hlinkClick r:id="rId4"/>
              </a:rPr>
              <a:t>Designated Officer for Safeguarding</a:t>
            </a:r>
            <a:r>
              <a:rPr lang="en-GB" sz="1200" b="1" i="0">
                <a:solidFill>
                  <a:schemeClr val="dk1"/>
                </a:solidFill>
                <a:latin typeface="Calibri"/>
                <a:ea typeface="Calibri"/>
                <a:cs typeface="Calibri"/>
                <a:sym typeface="Calibri"/>
              </a:rPr>
              <a:t> for children or adults, who will also identify who will attend.</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cases where a child or an adult protection concern is raised about an individual who is employed under the auspices of Direct Payments, the employer has the particular challenge of fulfilling the role of both employer and parent of the child who may have been harmed or at risk in association with the concern.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chair in these cases should give particular consideration to how the parents / employer will be supported in contributing to the process. There should be consultation with the parents / employer about the advantages of a third party who is informed about employment law duties / rights to represent parent as an employer at these strategy meetings.</a:t>
            </a:r>
            <a:endParaRPr/>
          </a:p>
          <a:p>
            <a:pPr marL="0" lvl="0" indent="0" algn="l" rtl="0">
              <a:spcBef>
                <a:spcPts val="0"/>
              </a:spcBef>
              <a:spcAft>
                <a:spcPts val="0"/>
              </a:spcAft>
              <a:buNone/>
            </a:pPr>
            <a:endParaRPr sz="1200" b="0" i="0" u="sng">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Consideration will be given to inviting the following: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Manager with referral information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Police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Team Manager and Social Worker for the child or adult at risk</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Fostering Team Manager, Adult Placement Team Manager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Registered Manager of Residential Unit where the allegation is against a foster carer or residential worker (including Voluntary sector or private agency)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Registered manager for adult services provision, i.e. Care home, Domiciliary provider, supported living and day services (including Voluntary sector or private agency)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Legal representative for the local authority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Employer (where the employer is already aware of concerns, or disclosure of concerns has taken place)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Health Representative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CIW (where the concern is about a Foster Carer, Adult Placement Carer, Childminder or Care Provider Adults and Children)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HIW (where the concern is about a professional within a health setting they regulate i.e. private hospital)</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Education representative when the individual concerned is working within this agency, and Chair of Governors when the allegation is against a Head Teacher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Human Resources or Personnel representative (who has authority to advise the employer about suspension)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Representative of Voluntary organisation</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u="sng">
                <a:solidFill>
                  <a:schemeClr val="dk1"/>
                </a:solidFill>
                <a:latin typeface="Calibri"/>
                <a:ea typeface="Calibri"/>
                <a:cs typeface="Calibri"/>
                <a:sym typeface="Calibri"/>
              </a:rPr>
              <a:t>The main functions of the strategy meeting are to:</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Ensure the proper co-ordination of child, adult protection, criminal and employment procedures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Share all relevant information about the allegation/concern in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what action may be required to protect the child or adult at risk in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the likelihood of harm to other children or adults at risk with whom the person has contact at work or other activities, and agree any actions that are required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and evaluate the risk of harm to the subject’s own children, and agree any actions that are required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Discuss any previous allegations or other concerns.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Plan any enquiries needed and allocate tasks and set timescales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who is to be interviewed and lead agency</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Identify a lead contact manager within each agency</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Decide what information can be shared with whom, when and who will do this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timescales for actions and/or dates for further meetings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whether the adult’s suitability to continue working with children or adults at risk in his or her current position has been called into question</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whether there are disciplinary issues to be followed up</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Agree at what stage in the process the disciplinary issues should be followed up</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Consider any other factors that may affect the management of the case e.g. consideration of the need for a media strategy where there is likely to be press interest.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Confirm arrangements regarding who will communicate with the person about whom there are concerns and ensure appropriate support is provided</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Ensure that the appropriate referrals are made to the Disclosure and Barring Service and registering bodies of the professional involved (this can be completed at any point throughout the process</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employer/voluntary organisation or registering body may need to consider suspending the employee without prejudice.</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More than one professional strategy meeting is likely to be required to coordinate, monitor and review the process.</a:t>
            </a:r>
            <a:endParaRPr/>
          </a:p>
          <a:p>
            <a:pPr marL="0" lvl="0" indent="0" algn="l" rtl="0">
              <a:spcBef>
                <a:spcPts val="0"/>
              </a:spcBef>
              <a:spcAft>
                <a:spcPts val="0"/>
              </a:spcAft>
              <a:buNone/>
            </a:pPr>
            <a:br>
              <a:rPr lang="en-GB"/>
            </a:br>
            <a:endParaRPr/>
          </a:p>
        </p:txBody>
      </p:sp>
      <p:sp>
        <p:nvSpPr>
          <p:cNvPr id="148" name="Google Shape;148;p13: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13</a:t>
            </a:fld>
            <a:endParaRPr/>
          </a:p>
        </p:txBody>
      </p:sp>
    </p:spTree>
    <p:extLst>
      <p:ext uri="{BB962C8B-B14F-4D97-AF65-F5344CB8AC3E}">
        <p14:creationId xmlns:p14="http://schemas.microsoft.com/office/powerpoint/2010/main" val="2212111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a:solidFill>
                  <a:schemeClr val="dk1"/>
                </a:solidFill>
                <a:latin typeface="Calibri"/>
                <a:ea typeface="Calibri"/>
                <a:cs typeface="Calibri"/>
                <a:sym typeface="Calibri"/>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a:t>
            </a:r>
            <a:endParaRPr/>
          </a:p>
          <a:p>
            <a:pPr marL="0" lvl="0" indent="0" algn="l" rtl="0">
              <a:spcBef>
                <a:spcPts val="0"/>
              </a:spcBef>
              <a:spcAft>
                <a:spcPts val="0"/>
              </a:spcAft>
              <a:buNone/>
            </a:pPr>
            <a:endParaRPr sz="1200" b="1" u="sng">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Concluding the Process – Potential Outcomes: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An </a:t>
            </a:r>
            <a:r>
              <a:rPr lang="en-GB" sz="1200" b="1">
                <a:solidFill>
                  <a:schemeClr val="dk1"/>
                </a:solidFill>
                <a:latin typeface="Calibri"/>
                <a:ea typeface="Calibri"/>
                <a:cs typeface="Calibri"/>
                <a:sym typeface="Calibri"/>
              </a:rPr>
              <a:t>Outcome Professional Strategy Meeting</a:t>
            </a:r>
            <a:r>
              <a:rPr lang="en-GB" sz="1200">
                <a:solidFill>
                  <a:schemeClr val="dk1"/>
                </a:solidFill>
                <a:latin typeface="Calibri"/>
                <a:ea typeface="Calibri"/>
                <a:cs typeface="Calibri"/>
                <a:sym typeface="Calibri"/>
              </a:rPr>
              <a:t> should be held to decide whether, on the balance of probabilities, the concerns are substantiated. Outcomes fall within 4 categories: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Substantiated</a:t>
            </a:r>
            <a:r>
              <a:rPr lang="en-GB" sz="1200">
                <a:solidFill>
                  <a:schemeClr val="dk1"/>
                </a:solidFill>
                <a:latin typeface="Calibri"/>
                <a:ea typeface="Calibri"/>
                <a:cs typeface="Calibri"/>
                <a:sym typeface="Calibri"/>
              </a:rPr>
              <a:t> – when there is sufficient identifiable evidence to prove the allegation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Unsubstantiated</a:t>
            </a:r>
            <a:r>
              <a:rPr lang="en-GB" sz="1200">
                <a:solidFill>
                  <a:schemeClr val="dk1"/>
                </a:solidFill>
                <a:latin typeface="Calibri"/>
                <a:ea typeface="Calibri"/>
                <a:cs typeface="Calibri"/>
                <a:sym typeface="Calibri"/>
              </a:rPr>
              <a:t>– when there is insufficient identifiable evidence to prove or disprove the allegation, so does not imply guilt or innocence.  Not the same as an allegation that is later proved to be false.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Unfounded</a:t>
            </a:r>
            <a:r>
              <a:rPr lang="en-GB" sz="1200">
                <a:solidFill>
                  <a:schemeClr val="dk1"/>
                </a:solidFill>
                <a:latin typeface="Calibri"/>
                <a:ea typeface="Calibri"/>
                <a:cs typeface="Calibri"/>
                <a:sym typeface="Calibri"/>
              </a:rPr>
              <a:t> – when the person making the allegation misinterpreted the incident, was mistaken about what they saw, or was not aware of all the circumstances. Requires evidence to disprove the allegation.</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Deliberately invented or malicious</a:t>
            </a:r>
            <a:r>
              <a:rPr lang="en-GB" sz="1200">
                <a:solidFill>
                  <a:schemeClr val="dk1"/>
                </a:solidFill>
                <a:latin typeface="Calibri"/>
                <a:ea typeface="Calibri"/>
                <a:cs typeface="Calibri"/>
                <a:sym typeface="Calibri"/>
              </a:rPr>
              <a:t> – when there is clear evidence to prove the allegation is entirely false and there has been a deliberate act to deceive.</a:t>
            </a:r>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Concluding the process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An Outcome Professional Strategy Meeting should be held to decide, whether on the balance of probabilities the concerns are substantiated. If the concerns are not deemed to be substantiated, then the outcome should be recorded as unsubstantiated, unfounded or deliberately invented or malicious. The following definitions will guide strategy meetings in determining which outcome applies;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Allegations will have outcomes within the following four categories:</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Substantiated</a:t>
            </a:r>
            <a:r>
              <a:rPr lang="en-GB" sz="1200" b="0" i="0">
                <a:solidFill>
                  <a:schemeClr val="dk1"/>
                </a:solidFill>
                <a:latin typeface="Calibri"/>
                <a:ea typeface="Calibri"/>
                <a:cs typeface="Calibri"/>
                <a:sym typeface="Calibri"/>
              </a:rPr>
              <a:t> – a substantiated allegation is one which is established by evidence or proof.</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Unsubstantiated</a:t>
            </a:r>
            <a:r>
              <a:rPr lang="en-GB" sz="1200" b="0" i="0">
                <a:solidFill>
                  <a:schemeClr val="dk1"/>
                </a:solidFill>
                <a:latin typeface="Calibri"/>
                <a:ea typeface="Calibri"/>
                <a:cs typeface="Calibri"/>
                <a:sym typeface="Calibri"/>
              </a:rPr>
              <a:t> – an unsubstantiated allegation is not the same as an allegation that is later proved to be false. It simply means that there is insufficient identifiable evidence to prove or disprove the allegation. The term, therefore, does not imply guilt or innocence.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Unfounded</a:t>
            </a:r>
            <a:r>
              <a:rPr lang="en-GB" sz="1200" b="0" i="0">
                <a:solidFill>
                  <a:schemeClr val="dk1"/>
                </a:solidFill>
                <a:latin typeface="Calibri"/>
                <a:ea typeface="Calibri"/>
                <a:cs typeface="Calibri"/>
                <a:sym typeface="Calibri"/>
              </a:rPr>
              <a:t> – this indicates that the person making the allegation misinterpreted the incident or was mistaken about what they saw. Alternatively they may not have been aware of all the circumstances. For an allegation to be classified as unfounded, it will be necessary to have evidence to disprove the allegation.</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Deliberately invented or malicious</a:t>
            </a:r>
            <a:r>
              <a:rPr lang="en-GB" sz="1200" b="0" i="0">
                <a:solidFill>
                  <a:schemeClr val="dk1"/>
                </a:solidFill>
                <a:latin typeface="Calibri"/>
                <a:ea typeface="Calibri"/>
                <a:cs typeface="Calibri"/>
                <a:sym typeface="Calibri"/>
              </a:rPr>
              <a:t> – this means there is clear evidence to prove there has been a deliberate act to deceive and the allegation is entirely false.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outcomes discussion would normally precede any decision by the employer to invoke disciplinary procedures. Where the concerns are substantiated, employing or volunteer agencies should consult if not already done so with the Disclosure and Barring Service and other relevant professional bodies about the requirement for a referral. (Further information and guidance from the DBS can be obtained from their website at </a:t>
            </a:r>
            <a:r>
              <a:rPr lang="en-GB" sz="1200" b="0" i="0" u="sng">
                <a:solidFill>
                  <a:schemeClr val="hlink"/>
                </a:solidFill>
                <a:latin typeface="Calibri"/>
                <a:ea typeface="Calibri"/>
                <a:cs typeface="Calibri"/>
                <a:sym typeface="Calibri"/>
                <a:hlinkClick r:id="rId3"/>
              </a:rPr>
              <a:t>www.homeoffice.gov.uk/dbs</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157" name="Google Shape;157;p1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14</a:t>
            </a:fld>
            <a:endParaRPr/>
          </a:p>
        </p:txBody>
      </p:sp>
    </p:spTree>
    <p:extLst>
      <p:ext uri="{BB962C8B-B14F-4D97-AF65-F5344CB8AC3E}">
        <p14:creationId xmlns:p14="http://schemas.microsoft.com/office/powerpoint/2010/main" val="5554741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1" name="Google Shape;171;p1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Confidentiality and record of the Professional Strategy Meeting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view of the potential sensitivity of the information and the lessons of the Bichard Inquiry (date), (</a:t>
            </a:r>
            <a:r>
              <a:rPr lang="en-GB" sz="1200" b="0" i="0" u="sng">
                <a:solidFill>
                  <a:schemeClr val="hlink"/>
                </a:solidFill>
                <a:latin typeface="Calibri"/>
                <a:ea typeface="Calibri"/>
                <a:cs typeface="Calibri"/>
                <a:sym typeface="Calibri"/>
                <a:hlinkClick r:id="rId3"/>
              </a:rPr>
              <a:t>www.police.homeoffice.gov.uk/publications/bichard-inquiry-report</a:t>
            </a:r>
            <a:r>
              <a:rPr lang="en-GB" sz="1200" b="0" i="0">
                <a:solidFill>
                  <a:schemeClr val="dk1"/>
                </a:solidFill>
                <a:latin typeface="Calibri"/>
                <a:ea typeface="Calibri"/>
                <a:cs typeface="Calibri"/>
                <a:sym typeface="Calibri"/>
              </a:rPr>
              <a:t>) care should be taken in recording the concern and the outcome of the process.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 record of the meeting will be made and retained by the local authority in accordance with their record, retention and disposal policy. Attendees representing the employer should receive a copy of the summary and recommendations of the meeting with the child’s or adult at risk's name removed. All other attendees will receive a copy of the summary and recommendations.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Designated Officer for Safeguarding will consider any request for a full record of the meeting and ensure that in the event of disclosure, an appropriately redacted version of the record is disclosed.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person makes a data subject access request for the record of the Professional Strategy Meeting, this will be considered and the nominated Designated Officer for Safeguarding will ensure redaction the document prior to disclosure. Other meeting attendees will be made aware of the request and can be sent a copy of the redacted document where requested</a:t>
            </a:r>
            <a:endParaRPr/>
          </a:p>
          <a:p>
            <a:pPr marL="0" lvl="0" indent="0" algn="l" rtl="0">
              <a:spcBef>
                <a:spcPts val="0"/>
              </a:spcBef>
              <a:spcAft>
                <a:spcPts val="0"/>
              </a:spcAft>
              <a:buNone/>
            </a:pPr>
            <a:endParaRPr sz="1200" b="1"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Resolving Professional Differences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there is a professional difference of opinion, reference should be made to the </a:t>
            </a:r>
            <a:r>
              <a:rPr lang="en-GB" sz="1200" b="1" i="0" u="sng" strike="noStrike">
                <a:solidFill>
                  <a:schemeClr val="hlink"/>
                </a:solidFill>
                <a:latin typeface="Calibri"/>
                <a:ea typeface="Calibri"/>
                <a:cs typeface="Calibri"/>
                <a:sym typeface="Calibri"/>
                <a:hlinkClick r:id="rId4"/>
              </a:rPr>
              <a:t>Regional Safeguarding Board’s</a:t>
            </a:r>
            <a:r>
              <a:rPr lang="en-GB" sz="1200" b="0" i="0">
                <a:solidFill>
                  <a:schemeClr val="dk1"/>
                </a:solidFill>
                <a:latin typeface="Calibri"/>
                <a:ea typeface="Calibri"/>
                <a:cs typeface="Calibri"/>
                <a:sym typeface="Calibri"/>
              </a:rPr>
              <a:t> Protocol for Resolving Professional Differences.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Appendices attached to this document aim to provide a framework that both informs and supports best practice.</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Appendix 1: Process map</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u="sng" strike="noStrike">
                <a:solidFill>
                  <a:schemeClr val="hlink"/>
                </a:solidFill>
                <a:latin typeface="Calibri"/>
                <a:ea typeface="Calibri"/>
                <a:cs typeface="Calibri"/>
                <a:sym typeface="Calibri"/>
                <a:hlinkClick r:id="rId5"/>
              </a:rPr>
              <a:t>Appendix 1: Process Flowchart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172" name="Google Shape;172;p1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15</a:t>
            </a:fld>
            <a:endParaRPr/>
          </a:p>
        </p:txBody>
      </p:sp>
    </p:spTree>
    <p:extLst>
      <p:ext uri="{BB962C8B-B14F-4D97-AF65-F5344CB8AC3E}">
        <p14:creationId xmlns:p14="http://schemas.microsoft.com/office/powerpoint/2010/main" val="1113604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8" name="Google Shape;178;p1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9" name="Google Shape;179;p1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16</a:t>
            </a:fld>
            <a:endParaRPr/>
          </a:p>
        </p:txBody>
      </p:sp>
    </p:spTree>
    <p:extLst>
      <p:ext uri="{BB962C8B-B14F-4D97-AF65-F5344CB8AC3E}">
        <p14:creationId xmlns:p14="http://schemas.microsoft.com/office/powerpoint/2010/main" val="25679500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5" name="Google Shape;185;p1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b="1" u="sng"/>
              <a:t>ACTIVITY</a:t>
            </a:r>
            <a:endParaRPr/>
          </a:p>
          <a:p>
            <a:pPr marL="228600" lvl="0" indent="-228600" algn="l" rtl="0">
              <a:spcBef>
                <a:spcPts val="0"/>
              </a:spcBef>
              <a:spcAft>
                <a:spcPts val="0"/>
              </a:spcAft>
              <a:buClr>
                <a:schemeClr val="dk1"/>
              </a:buClr>
              <a:buSzPts val="1200"/>
              <a:buFont typeface="Calibri"/>
              <a:buAutoNum type="arabicPeriod"/>
            </a:pPr>
            <a:r>
              <a:rPr lang="en-GB"/>
              <a:t>Discuss in groups the reasons why people might not report concerns about a practitioner.</a:t>
            </a:r>
            <a:endParaRPr/>
          </a:p>
          <a:p>
            <a:pPr marL="228600" lvl="0" indent="-228600" algn="l" rtl="0">
              <a:spcBef>
                <a:spcPts val="0"/>
              </a:spcBef>
              <a:spcAft>
                <a:spcPts val="0"/>
              </a:spcAft>
              <a:buClr>
                <a:schemeClr val="dk1"/>
              </a:buClr>
              <a:buSzPts val="1200"/>
              <a:buFont typeface="Calibri"/>
              <a:buAutoNum type="arabicPeriod"/>
            </a:pPr>
            <a:r>
              <a:rPr lang="en-GB"/>
              <a:t>Then discuss how these barriers can be removed.</a:t>
            </a:r>
            <a:endParaRPr/>
          </a:p>
          <a:p>
            <a:pPr marL="228600" lvl="0" indent="-15240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r>
              <a:rPr lang="en-GB"/>
              <a:t>DISCUSS:  well-intentioned vs abuse/neglect:  </a:t>
            </a:r>
            <a:endParaRPr/>
          </a:p>
          <a:p>
            <a:pPr marL="0" marR="0" lvl="0" indent="0" algn="l" rtl="0">
              <a:lnSpc>
                <a:spcPct val="100000"/>
              </a:lnSpc>
              <a:spcBef>
                <a:spcPts val="0"/>
              </a:spcBef>
              <a:spcAft>
                <a:spcPts val="0"/>
              </a:spcAft>
              <a:buClr>
                <a:schemeClr val="dk1"/>
              </a:buClr>
              <a:buSzPts val="1200"/>
              <a:buFont typeface="Calibri"/>
              <a:buNone/>
            </a:pPr>
            <a:r>
              <a:rPr lang="en-GB" u="sng"/>
              <a:t>From </a:t>
            </a:r>
            <a:r>
              <a:rPr lang="en-GB" sz="1200" b="1" i="0" u="sng">
                <a:solidFill>
                  <a:schemeClr val="dk1"/>
                </a:solidFill>
                <a:latin typeface="Calibri"/>
                <a:ea typeface="Calibri"/>
                <a:cs typeface="Calibri"/>
                <a:sym typeface="Calibri"/>
              </a:rPr>
              <a:t>Pointers for Practice: Professional concerns:</a:t>
            </a:r>
            <a:endParaRPr/>
          </a:p>
          <a:p>
            <a:pPr marL="0" lvl="0" indent="0" algn="l" rtl="0">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A study completed by Welsh researchers Featherstone and Northcott</a:t>
            </a:r>
            <a:r>
              <a:rPr lang="en-GB" sz="1200" b="0" i="0" baseline="30000">
                <a:solidFill>
                  <a:schemeClr val="dk1"/>
                </a:solidFill>
                <a:latin typeface="Calibri"/>
                <a:ea typeface="Calibri"/>
                <a:cs typeface="Calibri"/>
                <a:sym typeface="Calibri"/>
              </a:rPr>
              <a:t>1</a:t>
            </a:r>
            <a:r>
              <a:rPr lang="en-GB" sz="1200" b="0" i="0">
                <a:solidFill>
                  <a:schemeClr val="dk1"/>
                </a:solidFill>
                <a:latin typeface="Calibri"/>
                <a:ea typeface="Calibri"/>
                <a:cs typeface="Calibri"/>
                <a:sym typeface="Calibri"/>
              </a:rPr>
              <a:t> of patients with dementia found that </a:t>
            </a:r>
            <a:r>
              <a:rPr lang="en-GB" sz="1200" b="1" i="0">
                <a:solidFill>
                  <a:schemeClr val="dk1"/>
                </a:solidFill>
                <a:latin typeface="Calibri"/>
                <a:ea typeface="Calibri"/>
                <a:cs typeface="Calibri"/>
                <a:sym typeface="Calibri"/>
              </a:rPr>
              <a:t>behaviour that is well-intentioned can be abusive</a:t>
            </a:r>
            <a:r>
              <a:rPr lang="en-GB" sz="1200" b="0" i="0">
                <a:solidFill>
                  <a:schemeClr val="dk1"/>
                </a:solidFill>
                <a:latin typeface="Calibri"/>
                <a:ea typeface="Calibri"/>
                <a:cs typeface="Calibri"/>
                <a:sym typeface="Calibri"/>
              </a:rPr>
              <a:t>. They cite examples from their study of nurses and healthcare assistants raising bedrails on beds, tucking patients in very tightly so they cannot move; preventing others from getting up out of bed by removing walking frames and in some case sedating patients. The rationale behind these actions was a fear of dementia patients falling if they were allowed to move around freely. In these situations, the patients were being both physically and psychologically abused as they were experiencing a loss of liberty, rights and freedom of movement.</a:t>
            </a:r>
            <a:endParaRPr/>
          </a:p>
          <a:p>
            <a:pPr marL="228600" lvl="0" indent="-152400" algn="l" rtl="0">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GB" u="sng"/>
              <a:t>From </a:t>
            </a:r>
            <a:r>
              <a:rPr lang="en-GB" sz="1200" b="1" i="0" u="sng">
                <a:solidFill>
                  <a:schemeClr val="dk1"/>
                </a:solidFill>
                <a:latin typeface="Calibri"/>
                <a:ea typeface="Calibri"/>
                <a:cs typeface="Calibri"/>
                <a:sym typeface="Calibri"/>
              </a:rPr>
              <a:t>Pointers for Practice: Professional concerns: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There are a number of barriers to recognising professional abuse or neglect.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a thematic assessment completed by NCA's Child Exploitation and Online Protection (CEOP) Command the following were identified. Whilst they focused on children their findings are relevant to practitioners working with adults at risk:</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adults at risk in institutional settings are not only at risk from abusers but from adults who fail to notice abuse or, if they do notice it, fail to report it</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management structures may discourage junior practitioners from reporting suspicions</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organisational structures may allow offenders to gain the trust of their victims and those who should be protecting them</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for some staff protecting the organisation's reputation may take precedence over reporting abuse.</a:t>
            </a:r>
            <a:endParaRPr/>
          </a:p>
          <a:p>
            <a:pPr marL="171450" lvl="0" indent="-171450" algn="l" rtl="0">
              <a:spcBef>
                <a:spcPts val="0"/>
              </a:spcBef>
              <a:spcAft>
                <a:spcPts val="0"/>
              </a:spcAft>
              <a:buClr>
                <a:schemeClr val="dk1"/>
              </a:buClr>
              <a:buSzPts val="1200"/>
              <a:buFont typeface="Arial"/>
              <a:buChar char="•"/>
            </a:pPr>
            <a:r>
              <a:rPr lang="en-GB" sz="1200" b="0" i="0">
                <a:solidFill>
                  <a:schemeClr val="dk1"/>
                </a:solidFill>
                <a:latin typeface="Calibri"/>
                <a:ea typeface="Calibri"/>
                <a:cs typeface="Calibri"/>
                <a:sym typeface="Calibri"/>
              </a:rPr>
              <a:t>Practitioners under a "false perception" that institutional abuse no longer happens, because of the historic nature of cases and recent developments in safeguarding.</a:t>
            </a:r>
            <a:endParaRPr/>
          </a:p>
          <a:p>
            <a:pPr marL="0" lvl="0" indent="0" algn="l" rtl="0">
              <a:spcBef>
                <a:spcPts val="0"/>
              </a:spcBef>
              <a:spcAft>
                <a:spcPts val="0"/>
              </a:spcAft>
              <a:buClr>
                <a:schemeClr val="dk1"/>
              </a:buClr>
              <a:buSzPts val="1200"/>
              <a:buFont typeface="Calibri"/>
              <a:buNone/>
            </a:pPr>
            <a:endParaRPr/>
          </a:p>
          <a:p>
            <a:pPr marL="0" lvl="0" indent="0" algn="l" rtl="0">
              <a:spcBef>
                <a:spcPts val="0"/>
              </a:spcBef>
              <a:spcAft>
                <a:spcPts val="0"/>
              </a:spcAft>
              <a:buClr>
                <a:schemeClr val="dk1"/>
              </a:buClr>
              <a:buSzPts val="1200"/>
              <a:buFont typeface="Calibri"/>
              <a:buNone/>
            </a:pPr>
            <a:endParaRPr/>
          </a:p>
        </p:txBody>
      </p:sp>
      <p:sp>
        <p:nvSpPr>
          <p:cNvPr id="186" name="Google Shape;186;p1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17</a:t>
            </a:fld>
            <a:endParaRPr/>
          </a:p>
        </p:txBody>
      </p:sp>
    </p:spTree>
    <p:extLst>
      <p:ext uri="{BB962C8B-B14F-4D97-AF65-F5344CB8AC3E}">
        <p14:creationId xmlns:p14="http://schemas.microsoft.com/office/powerpoint/2010/main" val="3769711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1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p1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Information for Trainer:</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Every Council has a duty to manage allegations and concerns about any person who works with children and young people and adults at risk in their area </a:t>
            </a:r>
            <a:r>
              <a:rPr lang="en-GB" sz="1200" b="1">
                <a:solidFill>
                  <a:schemeClr val="dk1"/>
                </a:solidFill>
                <a:latin typeface="Calibri"/>
                <a:ea typeface="Calibri"/>
                <a:cs typeface="Calibri"/>
                <a:sym typeface="Calibri"/>
              </a:rPr>
              <a:t>and</a:t>
            </a:r>
            <a:r>
              <a:rPr lang="en-GB" sz="1200">
                <a:solidFill>
                  <a:schemeClr val="dk1"/>
                </a:solidFill>
                <a:latin typeface="Calibri"/>
                <a:ea typeface="Calibri"/>
                <a:cs typeface="Calibri"/>
                <a:sym typeface="Calibri"/>
              </a:rPr>
              <a:t> should have an </a:t>
            </a:r>
            <a:r>
              <a:rPr lang="en-GB" sz="1200" b="1">
                <a:solidFill>
                  <a:schemeClr val="dk1"/>
                </a:solidFill>
                <a:latin typeface="Calibri"/>
                <a:ea typeface="Calibri"/>
                <a:cs typeface="Calibri"/>
                <a:sym typeface="Calibri"/>
              </a:rPr>
              <a:t>identified senior manager responsible for safeguarding</a:t>
            </a:r>
            <a:r>
              <a:rPr lang="en-GB" sz="1200">
                <a:solidFill>
                  <a:schemeClr val="dk1"/>
                </a:solidFill>
                <a:latin typeface="Calibri"/>
                <a:ea typeface="Calibri"/>
                <a:cs typeface="Calibri"/>
                <a:sym typeface="Calibri"/>
              </a:rPr>
              <a:t> who is accountable and responsible </a:t>
            </a:r>
            <a:r>
              <a:rPr lang="en-GB" sz="1200" b="1">
                <a:solidFill>
                  <a:schemeClr val="dk1"/>
                </a:solidFill>
                <a:latin typeface="Calibri"/>
                <a:ea typeface="Calibri"/>
                <a:cs typeface="Calibri"/>
                <a:sym typeface="Calibri"/>
              </a:rPr>
              <a:t>for allegations against professionals and those in positions of trust.</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p:txBody>
      </p:sp>
      <p:sp>
        <p:nvSpPr>
          <p:cNvPr id="193" name="Google Shape;193;p1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18</a:t>
            </a:fld>
            <a:endParaRPr/>
          </a:p>
        </p:txBody>
      </p:sp>
    </p:spTree>
    <p:extLst>
      <p:ext uri="{BB962C8B-B14F-4D97-AF65-F5344CB8AC3E}">
        <p14:creationId xmlns:p14="http://schemas.microsoft.com/office/powerpoint/2010/main" val="2438950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9" name="Google Shape;199;p1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stress importance of this point</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For reference: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Slides explaining </a:t>
            </a:r>
            <a:r>
              <a:rPr lang="en-GB" sz="1200" b="1">
                <a:solidFill>
                  <a:schemeClr val="dk1"/>
                </a:solidFill>
                <a:latin typeface="Calibri"/>
                <a:ea typeface="Calibri"/>
                <a:cs typeface="Calibri"/>
                <a:sym typeface="Calibri"/>
              </a:rPr>
              <a:t>Immediate Concern</a:t>
            </a:r>
            <a:r>
              <a:rPr lang="en-GB" sz="1200">
                <a:solidFill>
                  <a:schemeClr val="dk1"/>
                </a:solidFill>
                <a:latin typeface="Calibri"/>
                <a:ea typeface="Calibri"/>
                <a:cs typeface="Calibri"/>
                <a:sym typeface="Calibri"/>
              </a:rPr>
              <a:t> are included in the ½ Day course and include: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You have an </a:t>
            </a:r>
            <a:r>
              <a:rPr lang="en-GB" sz="1200" b="1">
                <a:solidFill>
                  <a:schemeClr val="dk1"/>
                </a:solidFill>
                <a:latin typeface="Calibri"/>
                <a:ea typeface="Calibri"/>
                <a:cs typeface="Calibri"/>
                <a:sym typeface="Calibri"/>
              </a:rPr>
              <a:t>immediate concern </a:t>
            </a:r>
            <a:r>
              <a:rPr lang="en-GB" sz="1200">
                <a:solidFill>
                  <a:schemeClr val="dk1"/>
                </a:solidFill>
                <a:latin typeface="Calibri"/>
                <a:ea typeface="Calibri"/>
                <a:cs typeface="Calibri"/>
                <a:sym typeface="Calibri"/>
              </a:rPr>
              <a:t>if you believe: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action should be taken to </a:t>
            </a:r>
            <a:r>
              <a:rPr lang="en-GB" sz="1200" b="1">
                <a:solidFill>
                  <a:schemeClr val="dk1"/>
                </a:solidFill>
                <a:latin typeface="Calibri"/>
                <a:ea typeface="Calibri"/>
                <a:cs typeface="Calibri"/>
                <a:sym typeface="Calibri"/>
              </a:rPr>
              <a:t>protect </a:t>
            </a:r>
            <a:r>
              <a:rPr lang="en-GB" sz="1200">
                <a:solidFill>
                  <a:schemeClr val="dk1"/>
                </a:solidFill>
                <a:latin typeface="Calibri"/>
                <a:ea typeface="Calibri"/>
                <a:cs typeface="Calibri"/>
                <a:sym typeface="Calibri"/>
              </a:rPr>
              <a:t>the individual from </a:t>
            </a:r>
            <a:r>
              <a:rPr lang="en-GB" sz="1200" b="1">
                <a:solidFill>
                  <a:schemeClr val="dk1"/>
                </a:solidFill>
                <a:latin typeface="Calibri"/>
                <a:ea typeface="Calibri"/>
                <a:cs typeface="Calibri"/>
                <a:sym typeface="Calibri"/>
              </a:rPr>
              <a:t>imminent danger or abuse </a:t>
            </a:r>
            <a:r>
              <a:rPr lang="en-GB" sz="1200">
                <a:solidFill>
                  <a:schemeClr val="dk1"/>
                </a:solidFill>
                <a:latin typeface="Calibri"/>
                <a:ea typeface="Calibri"/>
                <a:cs typeface="Calibri"/>
                <a:sym typeface="Calibri"/>
              </a:rPr>
              <a:t>(call 999 for police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t>
            </a:r>
            <a:r>
              <a:rPr lang="en-GB" sz="1200" b="1">
                <a:solidFill>
                  <a:schemeClr val="dk1"/>
                </a:solidFill>
                <a:latin typeface="Calibri"/>
                <a:ea typeface="Calibri"/>
                <a:cs typeface="Calibri"/>
                <a:sym typeface="Calibri"/>
              </a:rPr>
              <a:t>medical attention </a:t>
            </a:r>
            <a:r>
              <a:rPr lang="en-GB" sz="1200">
                <a:solidFill>
                  <a:schemeClr val="dk1"/>
                </a:solidFill>
                <a:latin typeface="Calibri"/>
                <a:ea typeface="Calibri"/>
                <a:cs typeface="Calibri"/>
                <a:sym typeface="Calibri"/>
              </a:rPr>
              <a:t>is needed for a </a:t>
            </a:r>
            <a:r>
              <a:rPr lang="en-GB" sz="1200" b="1">
                <a:solidFill>
                  <a:schemeClr val="dk1"/>
                </a:solidFill>
                <a:latin typeface="Calibri"/>
                <a:ea typeface="Calibri"/>
                <a:cs typeface="Calibri"/>
                <a:sym typeface="Calibri"/>
              </a:rPr>
              <a:t>serious injury </a:t>
            </a:r>
            <a:r>
              <a:rPr lang="en-GB" sz="1200">
                <a:solidFill>
                  <a:schemeClr val="dk1"/>
                </a:solidFill>
                <a:latin typeface="Calibri"/>
                <a:ea typeface="Calibri"/>
                <a:cs typeface="Calibri"/>
                <a:sym typeface="Calibri"/>
              </a:rPr>
              <a:t>(call 999 for an ambulance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urgent action should be taken to </a:t>
            </a:r>
            <a:r>
              <a:rPr lang="en-GB" sz="1200" b="1">
                <a:solidFill>
                  <a:schemeClr val="dk1"/>
                </a:solidFill>
                <a:latin typeface="Calibri"/>
                <a:ea typeface="Calibri"/>
                <a:cs typeface="Calibri"/>
                <a:sym typeface="Calibri"/>
              </a:rPr>
              <a:t>protect </a:t>
            </a:r>
            <a:r>
              <a:rPr lang="en-GB" sz="1200">
                <a:solidFill>
                  <a:schemeClr val="dk1"/>
                </a:solidFill>
                <a:latin typeface="Calibri"/>
                <a:ea typeface="Calibri"/>
                <a:cs typeface="Calibri"/>
                <a:sym typeface="Calibri"/>
              </a:rPr>
              <a:t>the immediate safety of others who also may be in </a:t>
            </a:r>
            <a:r>
              <a:rPr lang="en-GB" sz="1200" b="1">
                <a:solidFill>
                  <a:schemeClr val="dk1"/>
                </a:solidFill>
                <a:latin typeface="Calibri"/>
                <a:ea typeface="Calibri"/>
                <a:cs typeface="Calibri"/>
                <a:sym typeface="Calibri"/>
              </a:rPr>
              <a:t>imminent danger </a:t>
            </a:r>
            <a:r>
              <a:rPr lang="en-GB" sz="1200">
                <a:solidFill>
                  <a:schemeClr val="dk1"/>
                </a:solidFill>
                <a:latin typeface="Calibri"/>
                <a:ea typeface="Calibri"/>
                <a:cs typeface="Calibri"/>
                <a:sym typeface="Calibri"/>
              </a:rPr>
              <a:t>(call 999 for police without delay)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a:t>
            </a:r>
            <a:r>
              <a:rPr lang="en-GB" sz="1200" b="1">
                <a:solidFill>
                  <a:schemeClr val="dk1"/>
                </a:solidFill>
                <a:latin typeface="Calibri"/>
                <a:ea typeface="Calibri"/>
                <a:cs typeface="Calibri"/>
                <a:sym typeface="Calibri"/>
              </a:rPr>
              <a:t>crime</a:t>
            </a:r>
            <a:r>
              <a:rPr lang="en-GB" sz="1200">
                <a:solidFill>
                  <a:schemeClr val="dk1"/>
                </a:solidFill>
                <a:latin typeface="Calibri"/>
                <a:ea typeface="Calibri"/>
                <a:cs typeface="Calibri"/>
                <a:sym typeface="Calibri"/>
              </a:rPr>
              <a:t> has been committed against an adult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00" name="Google Shape;200;p1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19</a:t>
            </a:fld>
            <a:endParaRPr/>
          </a:p>
        </p:txBody>
      </p:sp>
    </p:spTree>
    <p:extLst>
      <p:ext uri="{BB962C8B-B14F-4D97-AF65-F5344CB8AC3E}">
        <p14:creationId xmlns:p14="http://schemas.microsoft.com/office/powerpoint/2010/main" val="5883334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p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i="0">
                <a:solidFill>
                  <a:schemeClr val="dk1"/>
                </a:solidFill>
                <a:latin typeface="Calibri"/>
                <a:ea typeface="Calibri"/>
                <a:cs typeface="Calibri"/>
                <a:sym typeface="Calibri"/>
              </a:rPr>
              <a:t>These procedures are underpinned by the following legislation and guidance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And should be read in conjunction with them:</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i="0" u="sng">
                <a:solidFill>
                  <a:schemeClr val="hlink"/>
                </a:solidFill>
                <a:latin typeface="Calibri"/>
                <a:ea typeface="Calibri"/>
                <a:cs typeface="Calibri"/>
                <a:sym typeface="Calibri"/>
                <a:hlinkClick r:id="rId3"/>
              </a:rPr>
              <a:t>www.legislation.gov.uk/anaw/2014/4/pdfs/anaw_20140004_en.pdf</a:t>
            </a:r>
            <a:r>
              <a:rPr lang="en-GB" sz="1200" i="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 Working Together to Safeguard People: Volume 5 – Handling Individual Cases to Protect Children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u="sng">
                <a:solidFill>
                  <a:schemeClr val="hlink"/>
                </a:solidFill>
                <a:latin typeface="Calibri"/>
                <a:ea typeface="Calibri"/>
                <a:cs typeface="Calibri"/>
                <a:sym typeface="Calibri"/>
                <a:hlinkClick r:id="rId4"/>
              </a:rPr>
              <a:t>https://socialcare.wales/hub/statutory-guidance</a:t>
            </a:r>
            <a:r>
              <a:rPr lang="en-GB" sz="120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Social services and Well-being (Wales) Act 2014: Working Together to Safeguard People: Volume 6 – Handling Individual Cases to Protect Adults at risk</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u="sng">
                <a:solidFill>
                  <a:schemeClr val="hlink"/>
                </a:solidFill>
                <a:latin typeface="Calibri"/>
                <a:ea typeface="Calibri"/>
                <a:cs typeface="Calibri"/>
                <a:sym typeface="Calibri"/>
                <a:hlinkClick r:id="rId4"/>
              </a:rPr>
              <a:t>https://socialcare.wales/hub/statutory-guidance</a:t>
            </a:r>
            <a:r>
              <a:rPr lang="en-GB" sz="1200" u="sng">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K</a:t>
            </a:r>
            <a:r>
              <a:rPr lang="en-GB" sz="1200" b="0" i="0">
                <a:solidFill>
                  <a:schemeClr val="dk1"/>
                </a:solidFill>
                <a:latin typeface="Calibri"/>
                <a:ea typeface="Calibri"/>
                <a:cs typeface="Calibri"/>
                <a:sym typeface="Calibri"/>
              </a:rPr>
              <a:t>eeping learners safe: managing allegations of abuse against teachers</a:t>
            </a:r>
            <a:br>
              <a:rPr lang="en-GB" sz="1200" b="1">
                <a:solidFill>
                  <a:schemeClr val="dk1"/>
                </a:solidFill>
                <a:latin typeface="Calibri"/>
                <a:ea typeface="Calibri"/>
                <a:cs typeface="Calibri"/>
                <a:sym typeface="Calibri"/>
              </a:rPr>
            </a:br>
            <a:r>
              <a:rPr lang="en-GB" sz="1200" b="0" i="0">
                <a:solidFill>
                  <a:schemeClr val="dk1"/>
                </a:solidFill>
                <a:latin typeface="Calibri"/>
                <a:ea typeface="Calibri"/>
                <a:cs typeface="Calibri"/>
                <a:sym typeface="Calibri"/>
              </a:rPr>
              <a:t>and others engaged in education services in Wales 2015</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u="none" strike="noStrike">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a:p>
        </p:txBody>
      </p:sp>
      <p:sp>
        <p:nvSpPr>
          <p:cNvPr id="29" name="Google Shape;29;p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a:t>
            </a:fld>
            <a:endParaRPr/>
          </a:p>
        </p:txBody>
      </p:sp>
    </p:spTree>
    <p:extLst>
      <p:ext uri="{BB962C8B-B14F-4D97-AF65-F5344CB8AC3E}">
        <p14:creationId xmlns:p14="http://schemas.microsoft.com/office/powerpoint/2010/main" val="3090580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0: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20: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Note to Trainer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This part of the module is the practical part of the procedures – what to do and say</a:t>
            </a:r>
            <a:endParaRPr/>
          </a:p>
        </p:txBody>
      </p:sp>
      <p:sp>
        <p:nvSpPr>
          <p:cNvPr id="207" name="Google Shape;207;p20: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20</a:t>
            </a:fld>
            <a:endParaRPr/>
          </a:p>
        </p:txBody>
      </p:sp>
    </p:spTree>
    <p:extLst>
      <p:ext uri="{BB962C8B-B14F-4D97-AF65-F5344CB8AC3E}">
        <p14:creationId xmlns:p14="http://schemas.microsoft.com/office/powerpoint/2010/main" val="152275142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21: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3" name="Google Shape;213;p21: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expand with:</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a:t>
            </a:r>
            <a:r>
              <a:rPr lang="en-GB" sz="1200" b="1">
                <a:solidFill>
                  <a:schemeClr val="dk1"/>
                </a:solidFill>
                <a:latin typeface="Calibri"/>
                <a:ea typeface="Calibri"/>
                <a:cs typeface="Calibri"/>
                <a:sym typeface="Calibri"/>
              </a:rPr>
              <a:t>to whom</a:t>
            </a:r>
            <a:r>
              <a:rPr lang="en-GB" sz="1200">
                <a:solidFill>
                  <a:schemeClr val="dk1"/>
                </a:solidFill>
                <a:latin typeface="Calibri"/>
                <a:ea typeface="Calibri"/>
                <a:cs typeface="Calibri"/>
                <a:sym typeface="Calibri"/>
              </a:rPr>
              <a:t> an allegation or concern is first reported should treat the matter </a:t>
            </a:r>
            <a:r>
              <a:rPr lang="en-GB" sz="1200" b="1">
                <a:solidFill>
                  <a:schemeClr val="dk1"/>
                </a:solidFill>
                <a:latin typeface="Calibri"/>
                <a:ea typeface="Calibri"/>
                <a:cs typeface="Calibri"/>
                <a:sym typeface="Calibri"/>
              </a:rPr>
              <a:t>seriously </a:t>
            </a:r>
            <a:r>
              <a:rPr lang="en-GB" sz="1200">
                <a:solidFill>
                  <a:schemeClr val="dk1"/>
                </a:solidFill>
                <a:latin typeface="Calibri"/>
                <a:ea typeface="Calibri"/>
                <a:cs typeface="Calibri"/>
                <a:sym typeface="Calibri"/>
              </a:rPr>
              <a:t>and </a:t>
            </a:r>
            <a:r>
              <a:rPr lang="en-GB" sz="1200" b="1">
                <a:solidFill>
                  <a:schemeClr val="dk1"/>
                </a:solidFill>
                <a:latin typeface="Calibri"/>
                <a:ea typeface="Calibri"/>
                <a:cs typeface="Calibri"/>
                <a:sym typeface="Calibri"/>
              </a:rPr>
              <a:t>keep an open mind</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If the subject of the allegation is a foster carer or adult placement carer:</a:t>
            </a:r>
            <a:r>
              <a:rPr lang="en-GB" sz="1200" i="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consideration must be given for the need for safe care arrangements for any other children or adults at risk within their care</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If the subject of the allegation works within a health or social care setting</a:t>
            </a:r>
            <a:r>
              <a:rPr lang="en-GB" sz="1200">
                <a:solidFill>
                  <a:schemeClr val="dk1"/>
                </a:solidFill>
                <a:latin typeface="Calibri"/>
                <a:ea typeface="Calibri"/>
                <a:cs typeface="Calibri"/>
                <a:sym typeface="Calibri"/>
              </a:rPr>
              <a:t>: consideration must be given to ensure protective measures are implemented for any other children or adults at risk.</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to whom an allegation or concern is first reported should treat the matter seriously and keep an open mind.</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They should not:</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Investigate or ask leading questions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assumptions or offer alternative explanations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Promise confidentiality - the person/persons should be advised that the concern will be shared on a 'need to know' basis</a:t>
            </a: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They should:</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Make a written record of the information (using where possible, the child’s / adult’s own words), including the time, date and place where the alleged incident took place, what was said and anyone else present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Sign and date the written record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Immediately report the matter to the [Designated Officer for</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Safeguarding](#tooltip) (within their agency), or deputy in their absence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Where the Designated Officer for Safeguarding is the subject of the allegation, the information should be reported to a more Senior Manager</a:t>
            </a:r>
            <a:endParaRPr/>
          </a:p>
          <a:p>
            <a:pPr marL="0" lvl="0" indent="0" algn="l" rtl="0">
              <a:spcBef>
                <a:spcPts val="0"/>
              </a:spcBef>
              <a:spcAft>
                <a:spcPts val="0"/>
              </a:spcAft>
              <a:buNone/>
            </a:pPr>
            <a:endParaRPr/>
          </a:p>
        </p:txBody>
      </p:sp>
      <p:sp>
        <p:nvSpPr>
          <p:cNvPr id="214" name="Google Shape;214;p21: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21</a:t>
            </a:fld>
            <a:endParaRPr/>
          </a:p>
        </p:txBody>
      </p:sp>
    </p:spTree>
    <p:extLst>
      <p:ext uri="{BB962C8B-B14F-4D97-AF65-F5344CB8AC3E}">
        <p14:creationId xmlns:p14="http://schemas.microsoft.com/office/powerpoint/2010/main" val="11009748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22: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8" name="Google Shape;228;p22: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Informing the person who is the subject of the allegation or concern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who is the subject of the allegation, </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they </a:t>
            </a:r>
            <a:r>
              <a:rPr lang="en-GB" sz="1200" b="1" u="sng">
                <a:solidFill>
                  <a:schemeClr val="dk1"/>
                </a:solidFill>
                <a:latin typeface="Calibri"/>
                <a:ea typeface="Calibri"/>
                <a:cs typeface="Calibri"/>
                <a:sym typeface="Calibri"/>
              </a:rPr>
              <a:t>should</a:t>
            </a:r>
            <a:r>
              <a:rPr lang="en-GB" sz="1200" u="sng">
                <a:solidFill>
                  <a:schemeClr val="dk1"/>
                </a:solidFill>
                <a:latin typeface="Calibri"/>
                <a:ea typeface="Calibri"/>
                <a:cs typeface="Calibri"/>
                <a:sym typeface="Calibri"/>
              </a:rPr>
              <a:t> be</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informed that they are subject of an allegation at the earliest</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treated fairly</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and honestly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helped to understand the concerns expressed and</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appropriate</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kept up to date about events in the</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workplace by a named contact (if suspended from their role during these procedures)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advised to contact their Trade Union or professional association</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they </a:t>
            </a:r>
            <a:r>
              <a:rPr lang="en-GB" sz="1200" b="1" u="sng">
                <a:solidFill>
                  <a:schemeClr val="dk1"/>
                </a:solidFill>
                <a:latin typeface="Calibri"/>
                <a:ea typeface="Calibri"/>
                <a:cs typeface="Calibri"/>
                <a:sym typeface="Calibri"/>
              </a:rPr>
              <a:t>should</a:t>
            </a:r>
            <a:r>
              <a:rPr lang="en-GB" sz="1200" u="sng">
                <a:solidFill>
                  <a:schemeClr val="dk1"/>
                </a:solidFill>
                <a:latin typeface="Calibri"/>
                <a:ea typeface="Calibri"/>
                <a:cs typeface="Calibri"/>
                <a:sym typeface="Calibri"/>
              </a:rPr>
              <a:t> </a:t>
            </a:r>
            <a:r>
              <a:rPr lang="en-GB" sz="1200" b="1" u="sng">
                <a:solidFill>
                  <a:schemeClr val="dk1"/>
                </a:solidFill>
                <a:latin typeface="Calibri"/>
                <a:ea typeface="Calibri"/>
                <a:cs typeface="Calibri"/>
                <a:sym typeface="Calibri"/>
              </a:rPr>
              <a:t>not</a:t>
            </a:r>
            <a:r>
              <a:rPr lang="en-GB" sz="1200" u="sng">
                <a:solidFill>
                  <a:schemeClr val="dk1"/>
                </a:solidFill>
                <a:latin typeface="Calibri"/>
                <a:ea typeface="Calibri"/>
                <a:cs typeface="Calibri"/>
                <a:sym typeface="Calibri"/>
              </a:rPr>
              <a:t> be</a:t>
            </a:r>
            <a:r>
              <a:rPr lang="en-GB" sz="1200">
                <a:solidFill>
                  <a:schemeClr val="dk1"/>
                </a:solidFill>
                <a:latin typeface="Calibri"/>
                <a:ea typeface="Calibri"/>
                <a:cs typeface="Calibri"/>
                <a:sym typeface="Calibri"/>
              </a:rPr>
              <a: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the details of the allegation until the timings for doing so have been agreed with Social Services /Police.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given information about the adult at risk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Informing the individual</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endParaRPr/>
          </a:p>
        </p:txBody>
      </p:sp>
      <p:sp>
        <p:nvSpPr>
          <p:cNvPr id="229" name="Google Shape;229;p22: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extLst>
      <p:ext uri="{BB962C8B-B14F-4D97-AF65-F5344CB8AC3E}">
        <p14:creationId xmlns:p14="http://schemas.microsoft.com/office/powerpoint/2010/main" val="20911366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2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5" name="Google Shape;235;p2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adult at risk and/or their family/carer/representatives</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should be informed </a:t>
            </a:r>
            <a:r>
              <a:rPr lang="en-GB" sz="1200">
                <a:solidFill>
                  <a:schemeClr val="dk1"/>
                </a:solidFill>
                <a:latin typeface="Calibri"/>
                <a:ea typeface="Calibri"/>
                <a:cs typeface="Calibri"/>
                <a:sym typeface="Calibri"/>
              </a:rPr>
              <a:t>about the allegation as soon as possible</a:t>
            </a:r>
            <a:r>
              <a:rPr lang="en-GB" sz="1200" b="1">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must be informed of the outcome </a:t>
            </a:r>
            <a:r>
              <a:rPr lang="en-GB" sz="1200">
                <a:solidFill>
                  <a:schemeClr val="dk1"/>
                </a:solidFill>
                <a:latin typeface="Calibri"/>
                <a:ea typeface="Calibri"/>
                <a:cs typeface="Calibri"/>
                <a:sym typeface="Calibri"/>
              </a:rPr>
              <a:t>of the strategy discussion and/or the strategy meeting and should, when necessary, be helped to understand them</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*it may not be appropriate to inform immediately if</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the allegation made is against a family member, </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the Police investigation could be hampered by doing so</a:t>
            </a:r>
            <a:endParaRPr sz="1100">
              <a:solidFill>
                <a:schemeClr val="dk1"/>
              </a:solidFill>
              <a:latin typeface="Calibri"/>
              <a:ea typeface="Calibri"/>
              <a:cs typeface="Calibri"/>
              <a:sym typeface="Calibri"/>
            </a:endParaRPr>
          </a:p>
          <a:p>
            <a:pPr marL="914400" lvl="2" indent="0" algn="l" rtl="0">
              <a:spcBef>
                <a:spcPts val="0"/>
              </a:spcBef>
              <a:spcAft>
                <a:spcPts val="0"/>
              </a:spcAft>
              <a:buNone/>
            </a:pPr>
            <a:r>
              <a:rPr lang="en-GB" sz="1200">
                <a:solidFill>
                  <a:schemeClr val="dk1"/>
                </a:solidFill>
                <a:latin typeface="Calibri"/>
                <a:ea typeface="Calibri"/>
                <a:cs typeface="Calibri"/>
                <a:sym typeface="Calibri"/>
              </a:rPr>
              <a:t>discussion with the Designated Officer for Safeguarding has not yet happened</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marL="0" lvl="0" indent="0" algn="l" rtl="0">
              <a:spcBef>
                <a:spcPts val="0"/>
              </a:spcBef>
              <a:spcAft>
                <a:spcPts val="0"/>
              </a:spcAft>
              <a:buNone/>
            </a:pPr>
            <a:r>
              <a:rPr lang="en-GB" sz="1200" b="1" i="0">
                <a:solidFill>
                  <a:schemeClr val="dk1"/>
                </a:solidFill>
                <a:latin typeface="Calibri"/>
                <a:ea typeface="Calibri"/>
                <a:cs typeface="Calibri"/>
                <a:sym typeface="Calibri"/>
              </a:rPr>
              <a:t>informing parents/ carers, children, adults at risk or their representatives:</a:t>
            </a: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The general principle is that the parents or carers of the adult or child/ren involved and the adult or child/ren where appropriate, should be informed about the allegation as soon as possible but only following discussion with the Designated Officer for Safeguarding responsible for safeguarding allegations/concerns against practitioners and those in positions of trust.</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Parents/carers of the adult or child/ren involved and the adult or child/ren where appropriate, must be informed of the outcome of the strategy discussion/meeting and should, when necessary, be helped to understand the decisions reached. It will be agreed in the Strategy Discussion or Strategy meeting who will undertake this.</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Examples where it may not be appropriate to inform parents, carers, adults or child/ren or their representative immediately could include where the allegation made is against a family member, or if the Police investigation could be hampered by informing the parent/carer, child, adult at risk or their representative. In these cases the timings for the parents or carers being told must be confirmed with the relevant </a:t>
            </a:r>
            <a:r>
              <a:rPr lang="en-GB" sz="1200" b="0" i="0" u="sng" strike="noStrike">
                <a:solidFill>
                  <a:schemeClr val="hlink"/>
                </a:solidFill>
                <a:latin typeface="Calibri"/>
                <a:ea typeface="Calibri"/>
                <a:cs typeface="Calibri"/>
                <a:sym typeface="Calibri"/>
                <a:hlinkClick r:id="rId3"/>
              </a:rPr>
              <a:t>social services</a:t>
            </a:r>
            <a:r>
              <a:rPr lang="en-GB" sz="1200" b="0" i="0">
                <a:solidFill>
                  <a:schemeClr val="dk1"/>
                </a:solidFill>
                <a:latin typeface="Calibri"/>
                <a:ea typeface="Calibri"/>
                <a:cs typeface="Calibri"/>
                <a:sym typeface="Calibri"/>
              </a:rPr>
              <a:t> and Police.</a:t>
            </a:r>
            <a:endParaRPr/>
          </a:p>
          <a:p>
            <a:pPr marL="0" lvl="0" indent="0" algn="l" rtl="0">
              <a:spcBef>
                <a:spcPts val="0"/>
              </a:spcBef>
              <a:spcAft>
                <a:spcPts val="0"/>
              </a:spcAft>
              <a:buNone/>
            </a:pPr>
            <a:br>
              <a:rPr lang="en-GB"/>
            </a:br>
            <a:endParaRPr/>
          </a:p>
        </p:txBody>
      </p:sp>
      <p:sp>
        <p:nvSpPr>
          <p:cNvPr id="236" name="Google Shape;236;p23: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23</a:t>
            </a:fld>
            <a:endParaRPr/>
          </a:p>
        </p:txBody>
      </p:sp>
    </p:spTree>
    <p:extLst>
      <p:ext uri="{BB962C8B-B14F-4D97-AF65-F5344CB8AC3E}">
        <p14:creationId xmlns:p14="http://schemas.microsoft.com/office/powerpoint/2010/main" val="19805366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2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2" name="Google Shape;242;p2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3" name="Google Shape;243;p2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24</a:t>
            </a:fld>
            <a:endParaRPr/>
          </a:p>
        </p:txBody>
      </p:sp>
    </p:spTree>
    <p:extLst>
      <p:ext uri="{BB962C8B-B14F-4D97-AF65-F5344CB8AC3E}">
        <p14:creationId xmlns:p14="http://schemas.microsoft.com/office/powerpoint/2010/main" val="20827217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p2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p2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9" name="Google Shape;249;p2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25</a:t>
            </a:fld>
            <a:endParaRPr/>
          </a:p>
        </p:txBody>
      </p:sp>
    </p:spTree>
    <p:extLst>
      <p:ext uri="{BB962C8B-B14F-4D97-AF65-F5344CB8AC3E}">
        <p14:creationId xmlns:p14="http://schemas.microsoft.com/office/powerpoint/2010/main" val="607233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5" name="Google Shape;255;p2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None/>
            </a:pPr>
            <a:r>
              <a:rPr lang="en-GB"/>
              <a:t>ACTIVITY HERE to CHECK FOR UNDERSTANDING</a:t>
            </a:r>
            <a:endParaRPr/>
          </a:p>
          <a:p>
            <a:pPr marL="0" lvl="0" indent="0" algn="l" rtl="0">
              <a:lnSpc>
                <a:spcPct val="90000"/>
              </a:lnSpc>
              <a:spcBef>
                <a:spcPts val="0"/>
              </a:spcBef>
              <a:spcAft>
                <a:spcPts val="0"/>
              </a:spcAft>
              <a:buNone/>
            </a:pPr>
            <a:endParaRPr sz="1200"/>
          </a:p>
          <a:p>
            <a:pPr marL="0" lvl="0" indent="0" algn="l" rtl="0">
              <a:lnSpc>
                <a:spcPct val="90000"/>
              </a:lnSpc>
              <a:spcBef>
                <a:spcPts val="0"/>
              </a:spcBef>
              <a:spcAft>
                <a:spcPts val="0"/>
              </a:spcAft>
              <a:buNone/>
            </a:pPr>
            <a:r>
              <a:rPr lang="en-GB" sz="1200"/>
              <a:t>For example:</a:t>
            </a:r>
            <a:endParaRPr sz="1200">
              <a:solidFill>
                <a:srgbClr val="FF0000"/>
              </a:solidFill>
            </a:endParaRPr>
          </a:p>
          <a:p>
            <a:pPr marL="342900" lvl="0" indent="-342900" algn="l" rtl="0">
              <a:lnSpc>
                <a:spcPct val="90000"/>
              </a:lnSpc>
              <a:spcBef>
                <a:spcPts val="0"/>
              </a:spcBef>
              <a:spcAft>
                <a:spcPts val="0"/>
              </a:spcAft>
              <a:buClr>
                <a:schemeClr val="dk1"/>
              </a:buClr>
              <a:buSzPts val="1200"/>
              <a:buFont typeface="Arial"/>
              <a:buChar char="•"/>
            </a:pPr>
            <a:r>
              <a:rPr lang="en-GB" sz="1200" b="1"/>
              <a:t>Attempting to </a:t>
            </a:r>
            <a:r>
              <a:rPr lang="en-GB" sz="1200"/>
              <a:t>prevent falling by raising bedrails on a bed, tucking into bed very tightly, removing a walking frame or sedating </a:t>
            </a:r>
            <a:endParaRPr/>
          </a:p>
          <a:p>
            <a:pPr marL="342900" lvl="0" indent="-342900" algn="l" rtl="0">
              <a:lnSpc>
                <a:spcPct val="90000"/>
              </a:lnSpc>
              <a:spcBef>
                <a:spcPts val="0"/>
              </a:spcBef>
              <a:spcAft>
                <a:spcPts val="0"/>
              </a:spcAft>
              <a:buClr>
                <a:schemeClr val="dk1"/>
              </a:buClr>
              <a:buSzPts val="1200"/>
              <a:buFont typeface="Arial"/>
              <a:buChar char="•"/>
            </a:pPr>
            <a:r>
              <a:rPr lang="en-GB" sz="1200" b="1"/>
              <a:t>Failing to </a:t>
            </a:r>
            <a:r>
              <a:rPr lang="en-GB" sz="1200"/>
              <a:t>ensure necessary assistance to drink/eat, get to the toilet/changing incontinence pads</a:t>
            </a:r>
            <a:endParaRPr/>
          </a:p>
          <a:p>
            <a:pPr marL="342900" lvl="0" indent="-342900" algn="l" rtl="0">
              <a:lnSpc>
                <a:spcPct val="90000"/>
              </a:lnSpc>
              <a:spcBef>
                <a:spcPts val="0"/>
              </a:spcBef>
              <a:spcAft>
                <a:spcPts val="0"/>
              </a:spcAft>
              <a:buClr>
                <a:schemeClr val="dk1"/>
              </a:buClr>
              <a:buSzPts val="1200"/>
              <a:buFont typeface="Arial"/>
              <a:buChar char="•"/>
            </a:pPr>
            <a:r>
              <a:rPr lang="en-GB" sz="1200"/>
              <a:t>Using medication inappropriately </a:t>
            </a:r>
            <a:endParaRPr/>
          </a:p>
          <a:p>
            <a:pPr marL="342900" lvl="0" indent="-342900" algn="l" rtl="0">
              <a:lnSpc>
                <a:spcPct val="90000"/>
              </a:lnSpc>
              <a:spcBef>
                <a:spcPts val="0"/>
              </a:spcBef>
              <a:spcAft>
                <a:spcPts val="0"/>
              </a:spcAft>
              <a:buClr>
                <a:schemeClr val="dk1"/>
              </a:buClr>
              <a:buSzPts val="1200"/>
              <a:buFont typeface="Arial"/>
              <a:buChar char="•"/>
            </a:pPr>
            <a:r>
              <a:rPr lang="en-GB" sz="1200"/>
              <a:t>Moving and handling unsafely</a:t>
            </a:r>
            <a:endParaRPr/>
          </a:p>
          <a:p>
            <a:pPr marL="342900" lvl="0" indent="-342900" algn="l" rtl="0">
              <a:lnSpc>
                <a:spcPct val="90000"/>
              </a:lnSpc>
              <a:spcBef>
                <a:spcPts val="0"/>
              </a:spcBef>
              <a:spcAft>
                <a:spcPts val="0"/>
              </a:spcAft>
              <a:buClr>
                <a:schemeClr val="dk1"/>
              </a:buClr>
              <a:buSzPts val="1200"/>
              <a:buFont typeface="Arial"/>
              <a:buChar char="•"/>
            </a:pPr>
            <a:r>
              <a:rPr lang="en-GB" sz="1200"/>
              <a:t>Insulting, shouting at, or belittling an adult</a:t>
            </a:r>
            <a:endParaRPr/>
          </a:p>
          <a:p>
            <a:pPr marL="342900" lvl="0" indent="-342900" algn="l" rtl="0">
              <a:lnSpc>
                <a:spcPct val="90000"/>
              </a:lnSpc>
              <a:spcBef>
                <a:spcPts val="0"/>
              </a:spcBef>
              <a:spcAft>
                <a:spcPts val="0"/>
              </a:spcAft>
              <a:buClr>
                <a:schemeClr val="dk1"/>
              </a:buClr>
              <a:buSzPts val="1200"/>
              <a:buFont typeface="Arial"/>
              <a:buChar char="•"/>
            </a:pPr>
            <a:r>
              <a:rPr lang="en-GB" sz="1200"/>
              <a:t>Exploitation related to an adult’s benefits, income property etc.</a:t>
            </a:r>
            <a:endParaRPr/>
          </a:p>
        </p:txBody>
      </p:sp>
      <p:sp>
        <p:nvSpPr>
          <p:cNvPr id="256" name="Google Shape;256;p2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26</a:t>
            </a:fld>
            <a:endParaRPr/>
          </a:p>
        </p:txBody>
      </p:sp>
    </p:spTree>
    <p:extLst>
      <p:ext uri="{BB962C8B-B14F-4D97-AF65-F5344CB8AC3E}">
        <p14:creationId xmlns:p14="http://schemas.microsoft.com/office/powerpoint/2010/main" val="3618180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p2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2" name="Google Shape;262;p2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800"/>
              <a:buFont typeface="Calibri"/>
              <a:buNone/>
            </a:pPr>
            <a:endParaRPr sz="800" i="1">
              <a:solidFill>
                <a:schemeClr val="dk1"/>
              </a:solidFill>
            </a:endParaRPr>
          </a:p>
          <a:p>
            <a:pPr marL="0" lvl="0" indent="0" algn="l" rtl="0">
              <a:spcBef>
                <a:spcPts val="600"/>
              </a:spcBef>
              <a:spcAft>
                <a:spcPts val="0"/>
              </a:spcAft>
              <a:buClr>
                <a:schemeClr val="dk1"/>
              </a:buClr>
              <a:buSzPts val="1200"/>
              <a:buFont typeface="Calibri"/>
              <a:buNone/>
            </a:pPr>
            <a:r>
              <a:rPr lang="en-GB" sz="1200" i="1">
                <a:solidFill>
                  <a:schemeClr val="dk1"/>
                </a:solidFill>
              </a:rPr>
              <a:t>Example:</a:t>
            </a:r>
            <a:r>
              <a:rPr lang="en-GB" sz="1200">
                <a:solidFill>
                  <a:schemeClr val="dk1"/>
                </a:solidFill>
              </a:rPr>
              <a:t> </a:t>
            </a:r>
            <a:r>
              <a:rPr lang="en-GB" sz="1200"/>
              <a:t>any staff or volunteers working on behalf of social care, health services, police and criminal justice, housing, education, etc</a:t>
            </a:r>
            <a:endParaRPr sz="1200">
              <a:solidFill>
                <a:schemeClr val="dk1"/>
              </a:solidFill>
            </a:endParaRPr>
          </a:p>
          <a:p>
            <a:pPr marL="0" lvl="0" indent="0" algn="l" rtl="0">
              <a:spcBef>
                <a:spcPts val="600"/>
              </a:spcBef>
              <a:spcAft>
                <a:spcPts val="0"/>
              </a:spcAft>
              <a:buNone/>
            </a:pPr>
            <a:endParaRPr/>
          </a:p>
          <a:p>
            <a:pPr marL="0" lvl="0" indent="0" algn="l" rtl="0">
              <a:spcBef>
                <a:spcPts val="0"/>
              </a:spcBef>
              <a:spcAft>
                <a:spcPts val="0"/>
              </a:spcAft>
              <a:buNone/>
            </a:pPr>
            <a:r>
              <a:rPr lang="en-GB"/>
              <a:t>Positions of trust may include, but are not limited to any staff working on behalf of: • Social care • Health services • Police and criminal justice • Housing • Education</a:t>
            </a:r>
            <a:endParaRPr/>
          </a:p>
        </p:txBody>
      </p:sp>
      <p:sp>
        <p:nvSpPr>
          <p:cNvPr id="263" name="Google Shape;263;p2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27</a:t>
            </a:fld>
            <a:endParaRPr/>
          </a:p>
        </p:txBody>
      </p:sp>
    </p:spTree>
    <p:extLst>
      <p:ext uri="{BB962C8B-B14F-4D97-AF65-F5344CB8AC3E}">
        <p14:creationId xmlns:p14="http://schemas.microsoft.com/office/powerpoint/2010/main" val="11035218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2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9" name="Google Shape;269;p2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i="1" dirty="0"/>
              <a:t>Contravene: to do something that a </a:t>
            </a:r>
            <a:r>
              <a:rPr lang="en-GB" i="1" u="sng" dirty="0">
                <a:solidFill>
                  <a:schemeClr val="hlink"/>
                </a:solidFill>
                <a:hlinkClick r:id="rId3"/>
              </a:rPr>
              <a:t>law</a:t>
            </a:r>
            <a:r>
              <a:rPr lang="en-GB" i="1" dirty="0"/>
              <a:t> or </a:t>
            </a:r>
            <a:r>
              <a:rPr lang="en-GB" i="1" u="sng" dirty="0">
                <a:solidFill>
                  <a:schemeClr val="hlink"/>
                </a:solidFill>
                <a:hlinkClick r:id="rId4"/>
              </a:rPr>
              <a:t>rule</a:t>
            </a:r>
            <a:r>
              <a:rPr lang="en-GB" i="1" dirty="0"/>
              <a:t> does not </a:t>
            </a:r>
            <a:r>
              <a:rPr lang="en-GB" i="1" u="sng" dirty="0">
                <a:solidFill>
                  <a:schemeClr val="hlink"/>
                </a:solidFill>
                <a:hlinkClick r:id="rId5"/>
              </a:rPr>
              <a:t>allow</a:t>
            </a:r>
            <a:r>
              <a:rPr lang="en-GB" i="1" dirty="0"/>
              <a:t>, or to </a:t>
            </a:r>
            <a:r>
              <a:rPr lang="en-GB" i="1" u="sng" dirty="0">
                <a:solidFill>
                  <a:schemeClr val="hlink"/>
                </a:solidFill>
                <a:hlinkClick r:id="rId6"/>
              </a:rPr>
              <a:t>break</a:t>
            </a:r>
            <a:r>
              <a:rPr lang="en-GB" i="1" dirty="0"/>
              <a:t> a </a:t>
            </a:r>
            <a:r>
              <a:rPr lang="en-GB" i="1" u="sng" dirty="0">
                <a:solidFill>
                  <a:schemeClr val="hlink"/>
                </a:solidFill>
                <a:hlinkClick r:id="rId3"/>
              </a:rPr>
              <a:t>law</a:t>
            </a:r>
            <a:r>
              <a:rPr lang="en-GB" i="1" dirty="0"/>
              <a:t> or </a:t>
            </a:r>
            <a:r>
              <a:rPr lang="en-GB" i="1" u="sng" dirty="0">
                <a:solidFill>
                  <a:schemeClr val="hlink"/>
                </a:solidFill>
                <a:hlinkClick r:id="rId4"/>
              </a:rPr>
              <a:t>rule</a:t>
            </a:r>
            <a:r>
              <a:rPr lang="en-GB" i="1" dirty="0"/>
              <a:t>)</a:t>
            </a:r>
            <a:endParaRPr dirty="0"/>
          </a:p>
          <a:p>
            <a:pPr marL="0" lvl="0" indent="0" algn="l" rtl="0">
              <a:spcBef>
                <a:spcPts val="0"/>
              </a:spcBef>
              <a:spcAft>
                <a:spcPts val="0"/>
              </a:spcAft>
              <a:buNone/>
            </a:pPr>
            <a:endParaRPr dirty="0"/>
          </a:p>
        </p:txBody>
      </p:sp>
      <p:sp>
        <p:nvSpPr>
          <p:cNvPr id="270" name="Google Shape;270;p2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29</a:t>
            </a:fld>
            <a:endParaRPr/>
          </a:p>
        </p:txBody>
      </p:sp>
    </p:spTree>
    <p:extLst>
      <p:ext uri="{BB962C8B-B14F-4D97-AF65-F5344CB8AC3E}">
        <p14:creationId xmlns:p14="http://schemas.microsoft.com/office/powerpoint/2010/main" val="271504746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i="1">
                <a:solidFill>
                  <a:schemeClr val="dk1"/>
                </a:solidFill>
              </a:rPr>
              <a:t>If the </a:t>
            </a:r>
            <a:r>
              <a:rPr lang="en-GB" sz="1200">
                <a:solidFill>
                  <a:schemeClr val="dk1"/>
                </a:solidFill>
              </a:rPr>
              <a:t>subject to the allegation </a:t>
            </a:r>
            <a:r>
              <a:rPr lang="en-GB" sz="1200" i="1">
                <a:solidFill>
                  <a:schemeClr val="dk1"/>
                </a:solidFill>
              </a:rPr>
              <a:t>is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Informing the Individual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77" name="Google Shape;277;p2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30</a:t>
            </a:fld>
            <a:endParaRPr/>
          </a:p>
        </p:txBody>
      </p:sp>
    </p:spTree>
    <p:extLst>
      <p:ext uri="{BB962C8B-B14F-4D97-AF65-F5344CB8AC3E}">
        <p14:creationId xmlns:p14="http://schemas.microsoft.com/office/powerpoint/2010/main" val="15872259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
        <p:cNvGrpSpPr/>
        <p:nvPr/>
      </p:nvGrpSpPr>
      <p:grpSpPr>
        <a:xfrm>
          <a:off x="0" y="0"/>
          <a:ext cx="0" cy="0"/>
          <a:chOff x="0" y="0"/>
          <a:chExt cx="0" cy="0"/>
        </a:xfrm>
      </p:grpSpPr>
      <p:sp>
        <p:nvSpPr>
          <p:cNvPr id="34" name="Google Shape;34;p3: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 name="Google Shape;35;p3: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974397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6" name="Google Shape;276;p2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200" i="1">
                <a:solidFill>
                  <a:schemeClr val="dk1"/>
                </a:solidFill>
              </a:rPr>
              <a:t>If the </a:t>
            </a:r>
            <a:r>
              <a:rPr lang="en-GB" sz="1200">
                <a:solidFill>
                  <a:schemeClr val="dk1"/>
                </a:solidFill>
              </a:rPr>
              <a:t>subject to the allegation </a:t>
            </a:r>
            <a:r>
              <a:rPr lang="en-GB" sz="1200" i="1">
                <a:solidFill>
                  <a:schemeClr val="dk1"/>
                </a:solidFill>
              </a:rPr>
              <a:t>is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Informing the Individual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When informing the individual, careful consideration should be given to the following:</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subject to the allegation should be given appropriate support by their employer or nominated individual</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be treated fairly and honestly and helped to understand the concerns expressed and processes involved</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person who is the subject of the allegation should generally be informed that they are subject of an allegation at the earliest opportunity</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the allegation has been made in respect of a foster carer or adult placement carer they should be informed that an allegation has been made by the registered manager or delegate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employer will not inform the employee of the details of the allegation until the timings for doing so have been agreed with Children’s or Adults Services /Police. This will be considered during the interim safeguarding arrangements discussed and agreed by the Police and the Designated Officer for Safeguarding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Information about the adult, child or family should not be shared with the individual against whom the allegation was made or anyone representing them</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 determining when to inform the individual, consideration should be given to any potential risks to the child or adult involved in the allegations, or to any other children or adults connected to the individual’s home, work or community life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Consideration should also be given to the potential for the individual to impede any investigation, remove or interfere with evidence or to intimidate or coerce potential witnesses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If suspended, the individual will be kept up to date about events in the workplace by a named contact</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As soon as possible after an allegation has been received, the accused member of staff should be advised to contact their Trade Union or professional association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Human Resources should be consulted at the earliest opportunity in order that appropriate support can be provided via the organisation’s occupational health, employee welfare arrangements, or individual agency's own safeguarding arrangements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277" name="Google Shape;277;p2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31</a:t>
            </a:fld>
            <a:endParaRPr/>
          </a:p>
        </p:txBody>
      </p:sp>
    </p:spTree>
    <p:extLst>
      <p:ext uri="{BB962C8B-B14F-4D97-AF65-F5344CB8AC3E}">
        <p14:creationId xmlns:p14="http://schemas.microsoft.com/office/powerpoint/2010/main" val="3217026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p4: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3" name="Google Shape;43;p4: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a:t>Background for Trainer:</a:t>
            </a:r>
            <a:endParaRPr/>
          </a:p>
          <a:p>
            <a:pPr marL="0" marR="0" lvl="0" indent="0" algn="l" rtl="0">
              <a:lnSpc>
                <a:spcPct val="100000"/>
              </a:lnSpc>
              <a:spcBef>
                <a:spcPts val="0"/>
              </a:spcBef>
              <a:spcAft>
                <a:spcPts val="0"/>
              </a:spcAft>
              <a:buClr>
                <a:schemeClr val="dk1"/>
              </a:buClr>
              <a:buSzPts val="1200"/>
              <a:buFont typeface="Calibri"/>
              <a:buNone/>
            </a:pPr>
            <a:endParaRPr/>
          </a:p>
          <a:p>
            <a:pPr marL="0" marR="0" lvl="0" indent="0" algn="l" rtl="0">
              <a:lnSpc>
                <a:spcPct val="100000"/>
              </a:lnSpc>
              <a:spcBef>
                <a:spcPts val="0"/>
              </a:spcBef>
              <a:spcAft>
                <a:spcPts val="0"/>
              </a:spcAft>
              <a:buClr>
                <a:schemeClr val="dk1"/>
              </a:buClr>
              <a:buSzPts val="1200"/>
              <a:buFont typeface="Calibri"/>
              <a:buNone/>
            </a:pPr>
            <a:r>
              <a:rPr lang="en-GB"/>
              <a:t>Trainer to explain that this module </a:t>
            </a:r>
            <a:endParaRPr/>
          </a:p>
          <a:p>
            <a:pPr marL="0" marR="0" lvl="0" indent="0" algn="l" rtl="0">
              <a:lnSpc>
                <a:spcPct val="100000"/>
              </a:lnSpc>
              <a:spcBef>
                <a:spcPts val="0"/>
              </a:spcBef>
              <a:spcAft>
                <a:spcPts val="0"/>
              </a:spcAft>
              <a:buClr>
                <a:schemeClr val="dk1"/>
              </a:buClr>
              <a:buSzPts val="1200"/>
              <a:buFont typeface="Calibri"/>
              <a:buNone/>
            </a:pPr>
            <a:r>
              <a:rPr lang="en-GB"/>
              <a:t>•is based on the Social services and Well-being (Wales) Act 2014</a:t>
            </a:r>
            <a:endParaRPr/>
          </a:p>
          <a:p>
            <a:pPr marL="0" marR="0" lvl="0" indent="0" algn="l" rtl="0">
              <a:lnSpc>
                <a:spcPct val="100000"/>
              </a:lnSpc>
              <a:spcBef>
                <a:spcPts val="0"/>
              </a:spcBef>
              <a:spcAft>
                <a:spcPts val="0"/>
              </a:spcAft>
              <a:buClr>
                <a:schemeClr val="dk1"/>
              </a:buClr>
              <a:buSzPts val="1200"/>
              <a:buFont typeface="Calibri"/>
              <a:buNone/>
            </a:pPr>
            <a:r>
              <a:rPr lang="en-GB"/>
              <a:t>•is designed to explain how to respond appropriately to any such allegations or suspicions.</a:t>
            </a:r>
            <a:endParaRPr/>
          </a:p>
          <a:p>
            <a:pPr marL="0" marR="0" lvl="0" indent="0" algn="l" rtl="0">
              <a:lnSpc>
                <a:spcPct val="100000"/>
              </a:lnSpc>
              <a:spcBef>
                <a:spcPts val="0"/>
              </a:spcBef>
              <a:spcAft>
                <a:spcPts val="0"/>
              </a:spcAft>
              <a:buClr>
                <a:schemeClr val="dk1"/>
              </a:buClr>
              <a:buSzPts val="1200"/>
              <a:buFont typeface="Calibri"/>
              <a:buNone/>
            </a:pPr>
            <a:r>
              <a:rPr lang="en-GB"/>
              <a:t>•is intended to support internal disciplinary procedures</a:t>
            </a:r>
            <a:endParaRPr/>
          </a:p>
          <a:p>
            <a:pPr marL="0" marR="0" lvl="0" indent="0" algn="l" rtl="0">
              <a:lnSpc>
                <a:spcPct val="100000"/>
              </a:lnSpc>
              <a:spcBef>
                <a:spcPts val="0"/>
              </a:spcBef>
              <a:spcAft>
                <a:spcPts val="0"/>
              </a:spcAft>
              <a:buClr>
                <a:schemeClr val="dk1"/>
              </a:buClr>
              <a:buSzPts val="1200"/>
              <a:buFont typeface="Calibri"/>
              <a:buNone/>
            </a:pPr>
            <a:endParaRPr/>
          </a:p>
          <a:p>
            <a:pPr marL="0" lvl="0" indent="0" algn="l" rtl="0">
              <a:spcBef>
                <a:spcPts val="0"/>
              </a:spcBef>
              <a:spcAft>
                <a:spcPts val="0"/>
              </a:spcAft>
              <a:buNone/>
            </a:pPr>
            <a:r>
              <a:rPr lang="en-GB" sz="1200" b="1" i="0" u="sng">
                <a:solidFill>
                  <a:schemeClr val="dk1"/>
                </a:solidFill>
                <a:latin typeface="Calibri"/>
                <a:ea typeface="Calibri"/>
                <a:cs typeface="Calibri"/>
                <a:sym typeface="Calibri"/>
              </a:rPr>
              <a:t>These procedures set out arrangements for responding </a:t>
            </a:r>
            <a:r>
              <a:rPr lang="en-GB" sz="1200" b="0" i="0">
                <a:solidFill>
                  <a:schemeClr val="dk1"/>
                </a:solidFill>
                <a:latin typeface="Calibri"/>
                <a:ea typeface="Calibri"/>
                <a:cs typeface="Calibri"/>
                <a:sym typeface="Calibri"/>
              </a:rPr>
              <a:t>to </a:t>
            </a:r>
            <a:r>
              <a:rPr lang="en-GB" sz="1200" b="0" i="0" u="sng" strike="noStrike">
                <a:solidFill>
                  <a:schemeClr val="hlink"/>
                </a:solidFill>
                <a:latin typeface="Calibri"/>
                <a:ea typeface="Calibri"/>
                <a:cs typeface="Calibri"/>
                <a:sym typeface="Calibri"/>
                <a:hlinkClick r:id="rId3"/>
              </a:rPr>
              <a:t>safeguarding</a:t>
            </a:r>
            <a:r>
              <a:rPr lang="en-GB" sz="1200" b="0" i="0">
                <a:solidFill>
                  <a:schemeClr val="dk1"/>
                </a:solidFill>
                <a:latin typeface="Calibri"/>
                <a:ea typeface="Calibri"/>
                <a:cs typeface="Calibri"/>
                <a:sym typeface="Calibri"/>
              </a:rPr>
              <a:t> concerns about </a:t>
            </a:r>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those whose work, either in a paid or voluntary capacity, which brings them into contact with </a:t>
            </a:r>
            <a:r>
              <a:rPr lang="en-GB" sz="1200" b="0" i="0" u="sng" strike="noStrike">
                <a:solidFill>
                  <a:schemeClr val="hlink"/>
                </a:solidFill>
                <a:latin typeface="Calibri"/>
                <a:ea typeface="Calibri"/>
                <a:cs typeface="Calibri"/>
                <a:sym typeface="Calibri"/>
                <a:hlinkClick r:id="rId3"/>
              </a:rPr>
              <a:t>children or adults at risk</a:t>
            </a:r>
            <a:r>
              <a:rPr lang="en-GB" sz="1200" b="0" i="0">
                <a:solidFill>
                  <a:schemeClr val="dk1"/>
                </a:solidFill>
                <a:latin typeface="Calibri"/>
                <a:ea typeface="Calibri"/>
                <a:cs typeface="Calibri"/>
                <a:sym typeface="Calibri"/>
              </a:rPr>
              <a:t>. </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It also includes individuals who have caring responsibilities for children or adults in need of care and support and their employment or voluntary work brings them into contact with children or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a:t>
            </a:r>
            <a:endParaRPr/>
          </a:p>
          <a:p>
            <a:pPr marL="0" lvl="0" indent="0" algn="l" rtl="0">
              <a:spcBef>
                <a:spcPts val="0"/>
              </a:spcBef>
              <a:spcAft>
                <a:spcPts val="0"/>
              </a:spcAft>
              <a:buNone/>
            </a:pPr>
            <a:endParaRPr sz="1200" b="0" i="0">
              <a:solidFill>
                <a:schemeClr val="dk1"/>
              </a:solidFill>
              <a:latin typeface="Calibri"/>
              <a:ea typeface="Calibri"/>
              <a:cs typeface="Calibri"/>
              <a:sym typeface="Calibri"/>
            </a:endParaRPr>
          </a:p>
          <a:p>
            <a:pPr marL="0" lvl="0" indent="0" algn="l" rtl="0">
              <a:spcBef>
                <a:spcPts val="0"/>
              </a:spcBef>
              <a:spcAft>
                <a:spcPts val="0"/>
              </a:spcAft>
              <a:buNone/>
            </a:pPr>
            <a:r>
              <a:rPr lang="en-GB" sz="1200" b="0" i="0">
                <a:solidFill>
                  <a:schemeClr val="dk1"/>
                </a:solidFill>
                <a:latin typeface="Calibri"/>
                <a:ea typeface="Calibri"/>
                <a:cs typeface="Calibri"/>
                <a:sym typeface="Calibri"/>
              </a:rPr>
              <a:t>It is intended that these procedures support internal disciplinary procedures and provides guidance to deal appropriately with any concerns or allegations of </a:t>
            </a:r>
            <a:r>
              <a:rPr lang="en-GB" sz="1200" b="0" i="0" u="sng" strike="noStrike">
                <a:solidFill>
                  <a:schemeClr val="hlink"/>
                </a:solidFill>
                <a:latin typeface="Calibri"/>
                <a:ea typeface="Calibri"/>
                <a:cs typeface="Calibri"/>
                <a:sym typeface="Calibri"/>
                <a:hlinkClick r:id="rId3"/>
              </a:rPr>
              <a:t>professional abuse</a:t>
            </a:r>
            <a:r>
              <a:rPr lang="en-GB" sz="1200" b="0" i="0">
                <a:solidFill>
                  <a:schemeClr val="dk1"/>
                </a:solidFill>
                <a:latin typeface="Calibri"/>
                <a:ea typeface="Calibri"/>
                <a:cs typeface="Calibri"/>
                <a:sym typeface="Calibri"/>
              </a:rPr>
              <a:t>, </a:t>
            </a:r>
            <a:r>
              <a:rPr lang="en-GB" sz="1200" b="0" i="0" u="sng" strike="noStrike">
                <a:solidFill>
                  <a:schemeClr val="hlink"/>
                </a:solidFill>
                <a:latin typeface="Calibri"/>
                <a:ea typeface="Calibri"/>
                <a:cs typeface="Calibri"/>
                <a:sym typeface="Calibri"/>
                <a:hlinkClick r:id="rId3"/>
              </a:rPr>
              <a:t>neglect</a:t>
            </a:r>
            <a:r>
              <a:rPr lang="en-GB" sz="1200" b="0" i="0">
                <a:solidFill>
                  <a:schemeClr val="dk1"/>
                </a:solidFill>
                <a:latin typeface="Calibri"/>
                <a:ea typeface="Calibri"/>
                <a:cs typeface="Calibri"/>
                <a:sym typeface="Calibri"/>
              </a:rPr>
              <a:t> or </a:t>
            </a:r>
            <a:r>
              <a:rPr lang="en-GB" sz="1200" b="0" i="0" u="sng" strike="noStrike">
                <a:solidFill>
                  <a:schemeClr val="hlink"/>
                </a:solidFill>
                <a:latin typeface="Calibri"/>
                <a:ea typeface="Calibri"/>
                <a:cs typeface="Calibri"/>
                <a:sym typeface="Calibri"/>
                <a:hlinkClick r:id="rId3"/>
              </a:rPr>
              <a:t>harm</a:t>
            </a:r>
            <a:r>
              <a:rPr lang="en-GB" sz="1200" b="0" i="0">
                <a:solidFill>
                  <a:schemeClr val="dk1"/>
                </a:solidFill>
                <a:latin typeface="Calibri"/>
                <a:ea typeface="Calibri"/>
                <a:cs typeface="Calibri"/>
                <a:sym typeface="Calibri"/>
              </a:rPr>
              <a:t> and to ensure that all allegations of </a:t>
            </a:r>
            <a:r>
              <a:rPr lang="en-GB" sz="1200" b="0" i="0" u="sng" strike="noStrike">
                <a:solidFill>
                  <a:schemeClr val="hlink"/>
                </a:solidFill>
                <a:latin typeface="Calibri"/>
                <a:ea typeface="Calibri"/>
                <a:cs typeface="Calibri"/>
                <a:sym typeface="Calibri"/>
                <a:hlinkClick r:id="rId3"/>
              </a:rPr>
              <a:t>abuse</a:t>
            </a:r>
            <a:r>
              <a:rPr lang="en-GB" sz="1200" b="0" i="0">
                <a:solidFill>
                  <a:schemeClr val="dk1"/>
                </a:solidFill>
                <a:latin typeface="Calibri"/>
                <a:ea typeface="Calibri"/>
                <a:cs typeface="Calibri"/>
                <a:sym typeface="Calibri"/>
              </a:rPr>
              <a:t> made against staff or volunteers working with children, young people and </a:t>
            </a:r>
            <a:r>
              <a:rPr lang="en-GB" sz="1200" b="0" i="0" u="sng" strike="noStrike">
                <a:solidFill>
                  <a:schemeClr val="hlink"/>
                </a:solidFill>
                <a:latin typeface="Calibri"/>
                <a:ea typeface="Calibri"/>
                <a:cs typeface="Calibri"/>
                <a:sym typeface="Calibri"/>
                <a:hlinkClick r:id="rId3"/>
              </a:rPr>
              <a:t>adults at risk</a:t>
            </a:r>
            <a:r>
              <a:rPr lang="en-GB" sz="1200" b="0" i="0">
                <a:solidFill>
                  <a:schemeClr val="dk1"/>
                </a:solidFill>
                <a:latin typeface="Calibri"/>
                <a:ea typeface="Calibri"/>
                <a:cs typeface="Calibri"/>
                <a:sym typeface="Calibri"/>
              </a:rPr>
              <a:t> are dealt with in a fair, consistent and timely manner.</a:t>
            </a:r>
            <a:endParaRPr/>
          </a:p>
          <a:p>
            <a:pPr marL="0" marR="0" lvl="0" indent="0" algn="l" rtl="0">
              <a:lnSpc>
                <a:spcPct val="100000"/>
              </a:lnSpc>
              <a:spcBef>
                <a:spcPts val="0"/>
              </a:spcBef>
              <a:spcAft>
                <a:spcPts val="0"/>
              </a:spcAft>
              <a:buClr>
                <a:schemeClr val="dk1"/>
              </a:buClr>
              <a:buSzPts val="1200"/>
              <a:buFont typeface="Calibri"/>
              <a:buNone/>
            </a:pPr>
            <a:endParaRPr/>
          </a:p>
        </p:txBody>
      </p:sp>
      <p:sp>
        <p:nvSpPr>
          <p:cNvPr id="44" name="Google Shape;44;p4: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19369782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5: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0" name="Google Shape;50;p5: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a:solidFill>
                  <a:schemeClr val="dk1"/>
                </a:solidFill>
                <a:latin typeface="Calibri"/>
                <a:ea typeface="Calibri"/>
                <a:cs typeface="Calibri"/>
                <a:sym typeface="Calibri"/>
              </a:rPr>
              <a:t>Trainer to</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stress</a:t>
            </a:r>
            <a:r>
              <a:rPr lang="en-GB" sz="1200">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Clr>
                <a:schemeClr val="lt1"/>
              </a:buClr>
              <a:buSzPts val="1200"/>
              <a:buFont typeface="Calibri"/>
              <a:buNone/>
            </a:pPr>
            <a:r>
              <a:rPr lang="en-GB" sz="1200" b="1" u="sng">
                <a:solidFill>
                  <a:schemeClr val="lt1"/>
                </a:solidFill>
              </a:rPr>
              <a:t>Any</a:t>
            </a:r>
            <a:r>
              <a:rPr lang="en-GB" sz="1200" b="1">
                <a:solidFill>
                  <a:schemeClr val="lt1"/>
                </a:solidFill>
              </a:rPr>
              <a:t> allegations or concerns </a:t>
            </a:r>
            <a:r>
              <a:rPr lang="en-GB" sz="1200">
                <a:solidFill>
                  <a:schemeClr val="lt1"/>
                </a:solidFill>
              </a:rPr>
              <a:t>that a child or adult-at-risk is experiencing, or is at risk of experiencing, abuse, neglect or harm by someone who works with them </a:t>
            </a:r>
            <a:r>
              <a:rPr lang="en-GB" sz="1200" b="1" u="sng">
                <a:solidFill>
                  <a:schemeClr val="lt1"/>
                </a:solidFill>
              </a:rPr>
              <a:t>must be taken seriously</a:t>
            </a:r>
            <a:r>
              <a:rPr lang="en-GB" sz="1200">
                <a:solidFill>
                  <a:schemeClr val="lt1"/>
                </a:solidFill>
              </a:rPr>
              <a:t>. </a:t>
            </a:r>
            <a:endParaRPr sz="1200">
              <a:solidFill>
                <a:schemeClr val="lt1"/>
              </a:solidFill>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importance of taking such allegations/suspicions seriously following these procedures</a:t>
            </a:r>
            <a:endParaRPr/>
          </a:p>
        </p:txBody>
      </p:sp>
      <p:sp>
        <p:nvSpPr>
          <p:cNvPr id="51" name="Google Shape;51;p5: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30194752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6: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7" name="Google Shape;57;p6: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explain that </a:t>
            </a:r>
            <a:endParaRPr sz="1200">
              <a:solidFill>
                <a:schemeClr val="dk1"/>
              </a:solidFill>
              <a:latin typeface="Calibri"/>
              <a:ea typeface="Calibri"/>
              <a:cs typeface="Calibri"/>
              <a:sym typeface="Calibri"/>
            </a:endParaRPr>
          </a:p>
          <a:p>
            <a:pPr marL="0" lvl="0" indent="0" algn="l" rtl="0">
              <a:lnSpc>
                <a:spcPct val="90000"/>
              </a:lnSpc>
              <a:spcBef>
                <a:spcPts val="0"/>
              </a:spcBef>
              <a:spcAft>
                <a:spcPts val="0"/>
              </a:spcAft>
              <a:buNone/>
            </a:pPr>
            <a:r>
              <a:rPr lang="en-GB" sz="1200" b="1"/>
              <a:t>We all </a:t>
            </a:r>
            <a:r>
              <a:rPr lang="en-GB" sz="1200"/>
              <a:t>have a responsibility to report safeguarding concerns, and this includes concerns about a</a:t>
            </a:r>
            <a:r>
              <a:rPr lang="en-GB" sz="1200" b="1"/>
              <a:t> practitioner</a:t>
            </a:r>
            <a:r>
              <a:rPr lang="en-GB" sz="1200"/>
              <a:t>, irrespective of their status, profession or authority.</a:t>
            </a:r>
            <a:endParaRPr/>
          </a:p>
          <a:p>
            <a:pPr marL="0" lvl="0" indent="0" algn="l" rtl="0">
              <a:lnSpc>
                <a:spcPct val="90000"/>
              </a:lnSpc>
              <a:spcBef>
                <a:spcPts val="1800"/>
              </a:spcBef>
              <a:spcAft>
                <a:spcPts val="0"/>
              </a:spcAft>
              <a:buNone/>
            </a:pPr>
            <a:r>
              <a:rPr lang="en-GB" sz="1200" b="1"/>
              <a:t>Failure to report </a:t>
            </a:r>
            <a:r>
              <a:rPr lang="en-GB" sz="1200"/>
              <a:t>such</a:t>
            </a:r>
            <a:r>
              <a:rPr lang="en-GB" sz="1200" b="1"/>
              <a:t> </a:t>
            </a:r>
            <a:r>
              <a:rPr lang="en-GB" sz="1200"/>
              <a:t>concerns may be a </a:t>
            </a:r>
            <a:r>
              <a:rPr lang="en-GB" sz="1200" b="1"/>
              <a:t>breach of duty of care</a:t>
            </a:r>
            <a:r>
              <a:rPr lang="en-GB" sz="1200"/>
              <a:t> and may result in </a:t>
            </a:r>
            <a:r>
              <a:rPr lang="en-GB" sz="1200" b="1"/>
              <a:t>disciplinary sanctions</a:t>
            </a:r>
            <a:r>
              <a:rPr lang="en-GB" sz="1200"/>
              <a:t>.  </a:t>
            </a:r>
            <a:endParaRPr/>
          </a:p>
          <a:p>
            <a:pPr marL="0" lvl="0" indent="0" algn="l" rtl="0">
              <a:spcBef>
                <a:spcPts val="60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Additional Information for Trainer: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Employees</a:t>
            </a:r>
            <a:r>
              <a:rPr lang="en-GB" sz="1200">
                <a:solidFill>
                  <a:schemeClr val="dk1"/>
                </a:solidFill>
                <a:latin typeface="Calibri"/>
                <a:ea typeface="Calibri"/>
                <a:cs typeface="Calibri"/>
                <a:sym typeface="Calibri"/>
              </a:rPr>
              <a:t> who make disclosures under the </a:t>
            </a:r>
            <a:r>
              <a:rPr lang="en-GB" sz="1200" u="sng">
                <a:solidFill>
                  <a:schemeClr val="hlink"/>
                </a:solidFill>
                <a:latin typeface="Calibri"/>
                <a:ea typeface="Calibri"/>
                <a:cs typeface="Calibri"/>
                <a:sym typeface="Calibri"/>
                <a:hlinkClick r:id="rId3"/>
              </a:rPr>
              <a:t>Public Interest Disclosure Act 1998</a:t>
            </a:r>
            <a:r>
              <a:rPr lang="en-GB" sz="1200">
                <a:solidFill>
                  <a:schemeClr val="dk1"/>
                </a:solidFill>
                <a:latin typeface="Calibri"/>
                <a:ea typeface="Calibri"/>
                <a:cs typeface="Calibri"/>
                <a:sym typeface="Calibri"/>
              </a:rPr>
              <a:t> are </a:t>
            </a:r>
            <a:r>
              <a:rPr lang="en-GB" sz="1200" b="1">
                <a:solidFill>
                  <a:schemeClr val="dk1"/>
                </a:solidFill>
                <a:latin typeface="Calibri"/>
                <a:ea typeface="Calibri"/>
                <a:cs typeface="Calibri"/>
                <a:sym typeface="Calibri"/>
              </a:rPr>
              <a:t>protected</a:t>
            </a:r>
            <a:r>
              <a:rPr lang="en-GB" sz="1200">
                <a:solidFill>
                  <a:schemeClr val="dk1"/>
                </a:solidFill>
                <a:latin typeface="Calibri"/>
                <a:ea typeface="Calibri"/>
                <a:cs typeface="Calibri"/>
                <a:sym typeface="Calibri"/>
              </a:rPr>
              <a:t> from dismissal or victimisation by their employers.</a:t>
            </a:r>
            <a:r>
              <a:rPr lang="en-GB" sz="1200" b="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The Act does not presently cover volunteers, however organisations managing volunteers should have a section about this in their policies. </a:t>
            </a:r>
            <a:endParaRPr/>
          </a:p>
          <a:p>
            <a:pPr marL="0" lvl="0" indent="0" algn="l" rtl="0">
              <a:spcBef>
                <a:spcPts val="0"/>
              </a:spcBef>
              <a:spcAft>
                <a:spcPts val="0"/>
              </a:spcAft>
              <a:buNone/>
            </a:pPr>
            <a:r>
              <a:rPr lang="en-GB" sz="1200" u="sng">
                <a:solidFill>
                  <a:schemeClr val="dk1"/>
                </a:solidFill>
                <a:latin typeface="Calibri"/>
                <a:ea typeface="Calibri"/>
                <a:cs typeface="Calibri"/>
                <a:sym typeface="Calibri"/>
              </a:rPr>
              <a:t>Whistleblowing Public Interest Disclosure Act 1998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Public Interest Disclosure Act 1998 encourages people to raise concerns about malpractice – whistleblowing – in the workplace to help ensure organisations respond by addressing the issue of concern (rather than the person raising it).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The Act protects whistle blowers from dismissal and victimisation. </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applies to people at work raising genuine concerns in good faith about, for example, crime, civil offences, miscarriage of justice and health and safety dangers.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applies whether or not information is confidential.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Act covers: employees, trainees, agency staff, contractors, homeworkers, and includes every professional in the NHS.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Usual employment law restrictions on minimum length of service and age do not apply.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The Police Reform Act 2002 gives police officers the same protection for whistleblowing as the Public Interest Disclosure Act provides for other workers, including police civilians. </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Internal disclosures: a disclosure in good faith to a manager or to the employer will be protected if the whistleblower has a reasonable suspicion that malpractice has, is, or is likely to occur. </a:t>
            </a:r>
            <a:endParaRPr/>
          </a:p>
          <a:p>
            <a:pPr marL="0" lvl="0" indent="0" algn="l" rtl="0">
              <a:spcBef>
                <a:spcPts val="0"/>
              </a:spcBef>
              <a:spcAft>
                <a:spcPts val="0"/>
              </a:spcAft>
              <a:buNone/>
            </a:pPr>
            <a:endParaRPr/>
          </a:p>
        </p:txBody>
      </p:sp>
      <p:sp>
        <p:nvSpPr>
          <p:cNvPr id="58" name="Google Shape;58;p6: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7315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7: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4" name="Google Shape;64;p7: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Additional Info for Trainer:</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These procedures </a:t>
            </a:r>
            <a:r>
              <a:rPr lang="en-GB" sz="1200">
                <a:solidFill>
                  <a:schemeClr val="dk1"/>
                </a:solidFill>
                <a:latin typeface="Calibri"/>
                <a:ea typeface="Calibri"/>
                <a:cs typeface="Calibri"/>
                <a:sym typeface="Calibri"/>
              </a:rPr>
              <a:t>are for dealing appropriately with a </a:t>
            </a:r>
            <a:r>
              <a:rPr lang="en-GB" sz="1200" b="1">
                <a:solidFill>
                  <a:schemeClr val="dk1"/>
                </a:solidFill>
                <a:latin typeface="Calibri"/>
                <a:ea typeface="Calibri"/>
                <a:cs typeface="Calibri"/>
                <a:sym typeface="Calibri"/>
              </a:rPr>
              <a:t>practitioner </a:t>
            </a:r>
            <a:r>
              <a:rPr lang="en-GB" sz="1200">
                <a:solidFill>
                  <a:schemeClr val="dk1"/>
                </a:solidFill>
                <a:latin typeface="Calibri"/>
                <a:ea typeface="Calibri"/>
                <a:cs typeface="Calibri"/>
                <a:sym typeface="Calibri"/>
              </a:rPr>
              <a:t>who is the subject of concerns or allegations of </a:t>
            </a:r>
            <a:r>
              <a:rPr lang="en-GB" sz="1200" b="1">
                <a:solidFill>
                  <a:schemeClr val="dk1"/>
                </a:solidFill>
                <a:latin typeface="Calibri"/>
                <a:ea typeface="Calibri"/>
                <a:cs typeface="Calibri"/>
                <a:sym typeface="Calibri"/>
              </a:rPr>
              <a:t>professional</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abuse.</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In addition </a:t>
            </a:r>
            <a:r>
              <a:rPr lang="en-GB" sz="1200" u="sng">
                <a:solidFill>
                  <a:schemeClr val="dk1"/>
                </a:solidFill>
                <a:latin typeface="Calibri"/>
                <a:ea typeface="Calibri"/>
                <a:cs typeface="Calibri"/>
                <a:sym typeface="Calibri"/>
              </a:rPr>
              <a:t>to these procedures:</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an </a:t>
            </a:r>
            <a:r>
              <a:rPr lang="en-GB" sz="1200" b="1">
                <a:solidFill>
                  <a:schemeClr val="dk1"/>
                </a:solidFill>
                <a:latin typeface="Calibri"/>
                <a:ea typeface="Calibri"/>
                <a:cs typeface="Calibri"/>
                <a:sym typeface="Calibri"/>
              </a:rPr>
              <a:t>identifiable </a:t>
            </a:r>
            <a:r>
              <a:rPr lang="en-GB" sz="1200">
                <a:solidFill>
                  <a:schemeClr val="dk1"/>
                </a:solidFill>
                <a:latin typeface="Calibri"/>
                <a:ea typeface="Calibri"/>
                <a:cs typeface="Calibri"/>
                <a:sym typeface="Calibri"/>
              </a:rPr>
              <a:t>child or adult at risk who has been subject to abuse or neglect, the </a:t>
            </a:r>
            <a:r>
              <a:rPr lang="en-GB" sz="1200" b="1">
                <a:solidFill>
                  <a:schemeClr val="dk1"/>
                </a:solidFill>
                <a:latin typeface="Calibri"/>
                <a:ea typeface="Calibri"/>
                <a:cs typeface="Calibri"/>
                <a:sym typeface="Calibri"/>
              </a:rPr>
              <a:t>Wales Safeguarding Procedures</a:t>
            </a:r>
            <a:r>
              <a:rPr lang="en-GB" sz="1200">
                <a:solidFill>
                  <a:schemeClr val="dk1"/>
                </a:solidFill>
                <a:latin typeface="Calibri"/>
                <a:ea typeface="Calibri"/>
                <a:cs typeface="Calibri"/>
                <a:sym typeface="Calibri"/>
              </a:rPr>
              <a:t> will be implemented and followed </a:t>
            </a:r>
            <a:r>
              <a:rPr lang="en-GB" sz="1200" u="sng">
                <a:solidFill>
                  <a:schemeClr val="dk1"/>
                </a:solidFill>
                <a:latin typeface="Calibri"/>
                <a:ea typeface="Calibri"/>
                <a:cs typeface="Calibri"/>
                <a:sym typeface="Calibri"/>
              </a:rPr>
              <a:t>alongside the process outlined in these procedures</a:t>
            </a: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an </a:t>
            </a:r>
            <a:r>
              <a:rPr lang="en-GB" sz="1200" b="1">
                <a:solidFill>
                  <a:schemeClr val="dk1"/>
                </a:solidFill>
                <a:latin typeface="Calibri"/>
                <a:ea typeface="Calibri"/>
                <a:cs typeface="Calibri"/>
                <a:sym typeface="Calibri"/>
              </a:rPr>
              <a:t>identifiable</a:t>
            </a:r>
            <a:r>
              <a:rPr lang="en-GB" sz="1200">
                <a:solidFill>
                  <a:schemeClr val="dk1"/>
                </a:solidFill>
                <a:latin typeface="Calibri"/>
                <a:ea typeface="Calibri"/>
                <a:cs typeface="Calibri"/>
                <a:sym typeface="Calibri"/>
              </a:rPr>
              <a:t> child or adult at risk </a:t>
            </a:r>
            <a:r>
              <a:rPr lang="en-GB" sz="1200" u="sng">
                <a:solidFill>
                  <a:schemeClr val="dk1"/>
                </a:solidFill>
                <a:latin typeface="Calibri"/>
                <a:ea typeface="Calibri"/>
                <a:cs typeface="Calibri"/>
                <a:sym typeface="Calibri"/>
              </a:rPr>
              <a:t>who may be raising the concern</a:t>
            </a:r>
            <a:r>
              <a:rPr lang="en-GB" sz="1200">
                <a:solidFill>
                  <a:schemeClr val="dk1"/>
                </a:solidFill>
                <a:latin typeface="Calibri"/>
                <a:ea typeface="Calibri"/>
                <a:cs typeface="Calibri"/>
                <a:sym typeface="Calibri"/>
              </a:rPr>
              <a:t> or </a:t>
            </a:r>
            <a:r>
              <a:rPr lang="en-GB" sz="1200" u="sng">
                <a:solidFill>
                  <a:schemeClr val="dk1"/>
                </a:solidFill>
                <a:latin typeface="Calibri"/>
                <a:ea typeface="Calibri"/>
                <a:cs typeface="Calibri"/>
                <a:sym typeface="Calibri"/>
              </a:rPr>
              <a:t>has been subjected to possible abuse</a:t>
            </a:r>
            <a:r>
              <a:rPr lang="en-GB" sz="1200">
                <a:solidFill>
                  <a:schemeClr val="dk1"/>
                </a:solidFill>
                <a:latin typeface="Calibri"/>
                <a:ea typeface="Calibri"/>
                <a:cs typeface="Calibri"/>
                <a:sym typeface="Calibri"/>
              </a:rPr>
              <a:t> then a </a:t>
            </a:r>
            <a:r>
              <a:rPr lang="en-GB" sz="1200" b="1">
                <a:solidFill>
                  <a:schemeClr val="dk1"/>
                </a:solidFill>
                <a:latin typeface="Calibri"/>
                <a:ea typeface="Calibri"/>
                <a:cs typeface="Calibri"/>
                <a:sym typeface="Calibri"/>
              </a:rPr>
              <a:t>proportionate assessment</a:t>
            </a:r>
            <a:r>
              <a:rPr lang="en-GB" sz="1200">
                <a:solidFill>
                  <a:schemeClr val="dk1"/>
                </a:solidFill>
                <a:latin typeface="Calibri"/>
                <a:ea typeface="Calibri"/>
                <a:cs typeface="Calibri"/>
                <a:sym typeface="Calibri"/>
              </a:rPr>
              <a:t> will </a:t>
            </a:r>
            <a:r>
              <a:rPr lang="en-GB" sz="1200" u="sng">
                <a:solidFill>
                  <a:schemeClr val="dk1"/>
                </a:solidFill>
                <a:latin typeface="Calibri"/>
                <a:ea typeface="Calibri"/>
                <a:cs typeface="Calibri"/>
                <a:sym typeface="Calibri"/>
              </a:rPr>
              <a:t>be carried out by social services </a:t>
            </a:r>
            <a:r>
              <a:rPr lang="en-GB" sz="1200">
                <a:solidFill>
                  <a:schemeClr val="dk1"/>
                </a:solidFill>
                <a:latin typeface="Calibri"/>
                <a:ea typeface="Calibri"/>
                <a:cs typeface="Calibri"/>
                <a:sym typeface="Calibri"/>
              </a:rPr>
              <a:t>in accordance with the Social Services and Well-being (Wales) Act 2014.  The outcome of this assessment must be fed back to the Designated Officer for Safeguarding.</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there is </a:t>
            </a:r>
            <a:r>
              <a:rPr lang="en-GB" sz="1200" b="1">
                <a:solidFill>
                  <a:schemeClr val="dk1"/>
                </a:solidFill>
                <a:latin typeface="Calibri"/>
                <a:ea typeface="Calibri"/>
                <a:cs typeface="Calibri"/>
                <a:sym typeface="Calibri"/>
              </a:rPr>
              <a:t>no identifiable</a:t>
            </a:r>
            <a:r>
              <a:rPr lang="en-GB" sz="1200">
                <a:solidFill>
                  <a:schemeClr val="dk1"/>
                </a:solidFill>
                <a:latin typeface="Calibri"/>
                <a:ea typeface="Calibri"/>
                <a:cs typeface="Calibri"/>
                <a:sym typeface="Calibri"/>
              </a:rPr>
              <a:t> child or adult at risk, the </a:t>
            </a:r>
            <a:r>
              <a:rPr lang="en-GB" sz="1200" b="1">
                <a:solidFill>
                  <a:schemeClr val="dk1"/>
                </a:solidFill>
                <a:latin typeface="Calibri"/>
                <a:ea typeface="Calibri"/>
                <a:cs typeface="Calibri"/>
                <a:sym typeface="Calibri"/>
              </a:rPr>
              <a:t>Wales Safeguarding Procedures</a:t>
            </a:r>
            <a:r>
              <a:rPr lang="en-GB" sz="1200">
                <a:solidFill>
                  <a:schemeClr val="dk1"/>
                </a:solidFill>
                <a:latin typeface="Calibri"/>
                <a:ea typeface="Calibri"/>
                <a:cs typeface="Calibri"/>
                <a:sym typeface="Calibri"/>
              </a:rPr>
              <a:t> will still be invoked</a:t>
            </a:r>
            <a:r>
              <a:rPr lang="en-GB" sz="1200" i="1">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if</a:t>
            </a:r>
            <a:r>
              <a:rPr lang="en-GB" sz="1200" b="1" i="1">
                <a:solidFill>
                  <a:schemeClr val="dk1"/>
                </a:solidFill>
                <a:latin typeface="Calibri"/>
                <a:ea typeface="Calibri"/>
                <a:cs typeface="Calibri"/>
                <a:sym typeface="Calibri"/>
              </a:rPr>
              <a:t> </a:t>
            </a:r>
            <a:r>
              <a:rPr lang="en-GB" sz="1200">
                <a:solidFill>
                  <a:schemeClr val="dk1"/>
                </a:solidFill>
                <a:latin typeface="Calibri"/>
                <a:ea typeface="Calibri"/>
                <a:cs typeface="Calibri"/>
                <a:sym typeface="Calibri"/>
              </a:rPr>
              <a:t>the practitioner meets the criteria.</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In cases where</a:t>
            </a:r>
            <a:r>
              <a:rPr lang="en-GB" sz="1200">
                <a:solidFill>
                  <a:schemeClr val="dk1"/>
                </a:solidFill>
                <a:latin typeface="Calibri"/>
                <a:ea typeface="Calibri"/>
                <a:cs typeface="Calibri"/>
                <a:sym typeface="Calibri"/>
              </a:rPr>
              <a:t> the allegation </a:t>
            </a:r>
            <a:r>
              <a:rPr lang="en-GB" sz="1200" u="sng">
                <a:solidFill>
                  <a:schemeClr val="dk1"/>
                </a:solidFill>
                <a:latin typeface="Calibri"/>
                <a:ea typeface="Calibri"/>
                <a:cs typeface="Calibri"/>
                <a:sym typeface="Calibri"/>
              </a:rPr>
              <a:t>has not come from within the employee’s organisation</a:t>
            </a:r>
            <a:r>
              <a:rPr lang="en-GB" sz="1200">
                <a:solidFill>
                  <a:schemeClr val="dk1"/>
                </a:solidFill>
                <a:latin typeface="Calibri"/>
                <a:ea typeface="Calibri"/>
                <a:cs typeface="Calibri"/>
                <a:sym typeface="Calibri"/>
              </a:rPr>
              <a:t>, then the police and/or social services should inform the Designated Officer for Safeguarding within the employing agency that an allegation against a member of staff has been made and formal investigations are required.</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Trainer to remind participants</a:t>
            </a:r>
            <a:r>
              <a:rPr lang="en-GB" sz="1200">
                <a:solidFill>
                  <a:schemeClr val="dk1"/>
                </a:solidFill>
                <a:latin typeface="Calibri"/>
                <a:ea typeface="Calibri"/>
                <a:cs typeface="Calibri"/>
                <a:sym typeface="Calibri"/>
              </a:rPr>
              <a:t> of the general Safeguarding Procedures.</a:t>
            </a:r>
            <a:endParaRPr/>
          </a:p>
          <a:p>
            <a:pPr marL="0" lvl="0" indent="0" algn="l" rtl="0">
              <a:spcBef>
                <a:spcPts val="0"/>
              </a:spcBef>
              <a:spcAft>
                <a:spcPts val="0"/>
              </a:spcAft>
              <a:buNone/>
            </a:pPr>
            <a:endParaRPr/>
          </a:p>
        </p:txBody>
      </p:sp>
      <p:sp>
        <p:nvSpPr>
          <p:cNvPr id="65" name="Google Shape;65;p7: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7</a:t>
            </a:fld>
            <a:endParaRPr/>
          </a:p>
        </p:txBody>
      </p:sp>
    </p:spTree>
    <p:extLst>
      <p:ext uri="{BB962C8B-B14F-4D97-AF65-F5344CB8AC3E}">
        <p14:creationId xmlns:p14="http://schemas.microsoft.com/office/powerpoint/2010/main" val="2524424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8: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6" name="Google Shape;76;p8: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The main factor to consider when applying these procedures is whether the individual subject to the allegation or concern, occupies a position of trust; </a:t>
            </a:r>
            <a:endParaRPr/>
          </a:p>
          <a:p>
            <a:pPr marL="0" marR="0" lvl="0" indent="0" algn="l" rtl="0">
              <a:lnSpc>
                <a:spcPct val="100000"/>
              </a:lnSpc>
              <a:spcBef>
                <a:spcPts val="0"/>
              </a:spcBef>
              <a:spcAft>
                <a:spcPts val="0"/>
              </a:spcAft>
              <a:buClr>
                <a:schemeClr val="dk1"/>
              </a:buClr>
              <a:buSzPts val="1200"/>
              <a:buFont typeface="Calibri"/>
              <a:buNone/>
            </a:pPr>
            <a:r>
              <a:rPr lang="en-GB" sz="1200" b="0" i="0">
                <a:solidFill>
                  <a:schemeClr val="dk1"/>
                </a:solidFill>
                <a:latin typeface="Calibri"/>
                <a:ea typeface="Calibri"/>
                <a:cs typeface="Calibri"/>
                <a:sym typeface="Calibri"/>
              </a:rPr>
              <a:t>this is where a member of staff / volunteer is in a position of power or influence over a child or adult at risk, by virtue of the work or nature of activity being undertaken.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person is in a “</a:t>
            </a:r>
            <a:r>
              <a:rPr lang="en-GB" sz="1200" b="1">
                <a:solidFill>
                  <a:schemeClr val="dk1"/>
                </a:solidFill>
                <a:latin typeface="Calibri"/>
                <a:ea typeface="Calibri"/>
                <a:cs typeface="Calibri"/>
                <a:sym typeface="Calibri"/>
              </a:rPr>
              <a:t>position of trust” </a:t>
            </a:r>
            <a:r>
              <a:rPr lang="en-GB" sz="1200">
                <a:solidFill>
                  <a:schemeClr val="dk1"/>
                </a:solidFill>
                <a:latin typeface="Calibri"/>
                <a:ea typeface="Calibri"/>
                <a:cs typeface="Calibri"/>
                <a:sym typeface="Calibri"/>
              </a:rPr>
              <a:t>if the work they do, or the nature of the service they provide, means that they:</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are</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likely to have contact </a:t>
            </a:r>
            <a:r>
              <a:rPr lang="en-GB" sz="1200">
                <a:solidFill>
                  <a:schemeClr val="dk1"/>
                </a:solidFill>
                <a:latin typeface="Calibri"/>
                <a:ea typeface="Calibri"/>
                <a:cs typeface="Calibri"/>
                <a:sym typeface="Calibri"/>
              </a:rPr>
              <a:t>with adults at risk as part of their employment or voluntary work</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have a position of trust</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authority</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power </a:t>
            </a:r>
            <a:r>
              <a:rPr lang="en-GB" sz="1200">
                <a:solidFill>
                  <a:schemeClr val="dk1"/>
                </a:solidFill>
                <a:latin typeface="Calibri"/>
                <a:ea typeface="Calibri"/>
                <a:cs typeface="Calibri"/>
                <a:sym typeface="Calibri"/>
              </a:rPr>
              <a:t>or</a:t>
            </a:r>
            <a:r>
              <a:rPr lang="en-GB" sz="1200" b="1">
                <a:solidFill>
                  <a:schemeClr val="dk1"/>
                </a:solidFill>
                <a:latin typeface="Calibri"/>
                <a:ea typeface="Calibri"/>
                <a:cs typeface="Calibri"/>
                <a:sym typeface="Calibri"/>
              </a:rPr>
              <a:t> influence </a:t>
            </a:r>
            <a:r>
              <a:rPr lang="en-GB" sz="1200">
                <a:solidFill>
                  <a:schemeClr val="dk1"/>
                </a:solidFill>
                <a:latin typeface="Calibri"/>
                <a:ea typeface="Calibri"/>
                <a:cs typeface="Calibri"/>
                <a:sym typeface="Calibri"/>
              </a:rPr>
              <a:t>over an adult at risk (as perceived by the adult at risk)</a:t>
            </a:r>
            <a:endParaRPr/>
          </a:p>
          <a:p>
            <a:pPr marL="171450" lvl="0" indent="-171450" algn="l" rtl="0">
              <a:spcBef>
                <a:spcPts val="0"/>
              </a:spcBef>
              <a:spcAft>
                <a:spcPts val="0"/>
              </a:spcAft>
              <a:buClr>
                <a:schemeClr val="dk1"/>
              </a:buClr>
              <a:buSzPts val="1200"/>
              <a:buFont typeface="Arial"/>
              <a:buChar char="•"/>
            </a:pPr>
            <a:r>
              <a:rPr lang="en-GB" sz="1200" b="1">
                <a:solidFill>
                  <a:schemeClr val="dk1"/>
                </a:solidFill>
                <a:latin typeface="Calibri"/>
                <a:ea typeface="Calibri"/>
                <a:cs typeface="Calibri"/>
                <a:sym typeface="Calibri"/>
              </a:rPr>
              <a:t>are expected to safeguard </a:t>
            </a:r>
            <a:r>
              <a:rPr lang="en-GB" sz="1200">
                <a:solidFill>
                  <a:schemeClr val="dk1"/>
                </a:solidFill>
                <a:latin typeface="Calibri"/>
                <a:ea typeface="Calibri"/>
                <a:cs typeface="Calibri"/>
                <a:sym typeface="Calibri"/>
              </a:rPr>
              <a:t>(and not to act against) the interests of another person</a:t>
            </a:r>
            <a:endParaRPr/>
          </a:p>
          <a:p>
            <a:pPr marL="0" lvl="0" indent="0" algn="l" rtl="0">
              <a:spcBef>
                <a:spcPts val="0"/>
              </a:spcBef>
              <a:spcAft>
                <a:spcPts val="0"/>
              </a:spcAft>
              <a:buNone/>
            </a:pPr>
            <a:endParaRPr sz="1200" i="1">
              <a:solidFill>
                <a:schemeClr val="dk1"/>
              </a:solidFill>
              <a:latin typeface="Calibri"/>
              <a:ea typeface="Calibri"/>
              <a:cs typeface="Calibri"/>
              <a:sym typeface="Calibri"/>
            </a:endParaRPr>
          </a:p>
          <a:p>
            <a:pPr marL="0" lvl="0" indent="0" algn="l" rtl="0">
              <a:spcBef>
                <a:spcPts val="0"/>
              </a:spcBef>
              <a:spcAft>
                <a:spcPts val="0"/>
              </a:spcAft>
              <a:buNone/>
            </a:pPr>
            <a:r>
              <a:rPr lang="en-GB" sz="1200" i="1">
                <a:solidFill>
                  <a:schemeClr val="dk1"/>
                </a:solidFill>
                <a:latin typeface="Calibri"/>
                <a:ea typeface="Calibri"/>
                <a:cs typeface="Calibri"/>
                <a:sym typeface="Calibri"/>
              </a:rPr>
              <a:t>Example:</a:t>
            </a:r>
            <a:r>
              <a:rPr lang="en-GB" sz="1200">
                <a:solidFill>
                  <a:schemeClr val="dk1"/>
                </a:solidFill>
                <a:latin typeface="Calibri"/>
                <a:ea typeface="Calibri"/>
                <a:cs typeface="Calibri"/>
                <a:sym typeface="Calibri"/>
              </a:rPr>
              <a:t> any staff or volunteers working on behalf of social care, health services, police and criminal justice, housing, education, etc</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77" name="Google Shape;77;p8: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8</a:t>
            </a:fld>
            <a:endParaRPr/>
          </a:p>
        </p:txBody>
      </p:sp>
    </p:spTree>
    <p:extLst>
      <p:ext uri="{BB962C8B-B14F-4D97-AF65-F5344CB8AC3E}">
        <p14:creationId xmlns:p14="http://schemas.microsoft.com/office/powerpoint/2010/main" val="3114773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9:notes"/>
          <p:cNvSpPr>
            <a:spLocks noGrp="1" noRot="1" noChangeAspect="1"/>
          </p:cNvSpPr>
          <p:nvPr>
            <p:ph type="sldImg" idx="2"/>
          </p:nvPr>
        </p:nvSpPr>
        <p:spPr>
          <a:xfrm>
            <a:off x="422275" y="1241425"/>
            <a:ext cx="5953125"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8" name="Google Shape;88;p9:notes"/>
          <p:cNvSpPr txBox="1">
            <a:spLocks noGrp="1"/>
          </p:cNvSpPr>
          <p:nvPr>
            <p:ph type="body" idx="1"/>
          </p:nvPr>
        </p:nvSpPr>
        <p:spPr>
          <a:xfrm>
            <a:off x="679768" y="4777194"/>
            <a:ext cx="5438140" cy="3908614"/>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Allegations against any person who works with children, whether in a paid or unpaid capacity, cover a </a:t>
            </a:r>
            <a:r>
              <a:rPr lang="en-GB" sz="1200" b="1">
                <a:solidFill>
                  <a:schemeClr val="dk1"/>
                </a:solidFill>
                <a:latin typeface="Calibri"/>
                <a:ea typeface="Calibri"/>
                <a:cs typeface="Calibri"/>
                <a:sym typeface="Calibri"/>
              </a:rPr>
              <a:t>wide range of circumstances</a:t>
            </a:r>
            <a:r>
              <a:rPr lang="en-GB" sz="1200">
                <a:solidFill>
                  <a:schemeClr val="dk1"/>
                </a:solidFill>
                <a:latin typeface="Calibri"/>
                <a:ea typeface="Calibri"/>
                <a:cs typeface="Calibri"/>
                <a:sym typeface="Calibri"/>
              </a:rPr>
              <a:t>.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Managing cases under these procedures applies to a </a:t>
            </a:r>
            <a:r>
              <a:rPr lang="en-GB" sz="1200" b="1">
                <a:solidFill>
                  <a:schemeClr val="dk1"/>
                </a:solidFill>
                <a:latin typeface="Calibri"/>
                <a:ea typeface="Calibri"/>
                <a:cs typeface="Calibri"/>
                <a:sym typeface="Calibri"/>
              </a:rPr>
              <a:t>wider range of allegations</a:t>
            </a:r>
            <a:r>
              <a:rPr lang="en-GB" sz="1200">
                <a:solidFill>
                  <a:schemeClr val="dk1"/>
                </a:solidFill>
                <a:latin typeface="Calibri"/>
                <a:ea typeface="Calibri"/>
                <a:cs typeface="Calibri"/>
                <a:sym typeface="Calibri"/>
              </a:rPr>
              <a:t> than those in which there is reasonable cause to believe a child or adult at risk is suffering, or is likely to suffer harm. </a:t>
            </a:r>
            <a:endParaRPr/>
          </a:p>
          <a:p>
            <a:pPr marL="0" lvl="0" indent="0" algn="l" rtl="0">
              <a:spcBef>
                <a:spcPts val="0"/>
              </a:spcBef>
              <a:spcAft>
                <a:spcPts val="0"/>
              </a:spcAft>
              <a:buNone/>
            </a:pPr>
            <a:endParaRPr sz="1200" b="1">
              <a:solidFill>
                <a:schemeClr val="dk1"/>
              </a:solidFill>
              <a:latin typeface="Calibri"/>
              <a:ea typeface="Calibri"/>
              <a:cs typeface="Calibri"/>
              <a:sym typeface="Calibri"/>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It also applies to concerns that might indicate that a person is unsuitable to continue to work with</a:t>
            </a:r>
            <a:r>
              <a:rPr lang="en-GB" sz="1200">
                <a:solidFill>
                  <a:schemeClr val="dk1"/>
                </a:solidFill>
                <a:latin typeface="Calibri"/>
                <a:ea typeface="Calibri"/>
                <a:cs typeface="Calibri"/>
                <a:sym typeface="Calibri"/>
              </a:rPr>
              <a:t> children or adults at risk </a:t>
            </a:r>
            <a:r>
              <a:rPr lang="en-GB" sz="1200" b="1">
                <a:solidFill>
                  <a:schemeClr val="dk1"/>
                </a:solidFill>
                <a:latin typeface="Calibri"/>
                <a:ea typeface="Calibri"/>
                <a:cs typeface="Calibri"/>
                <a:sym typeface="Calibri"/>
              </a:rPr>
              <a:t>in their present position or in any capacity. </a:t>
            </a:r>
            <a:endParaRPr sz="1200">
              <a:solidFill>
                <a:schemeClr val="dk1"/>
              </a:solidFill>
              <a:latin typeface="Calibri"/>
              <a:ea typeface="Calibri"/>
              <a:cs typeface="Calibri"/>
              <a:sym typeface="Calibri"/>
            </a:endParaRPr>
          </a:p>
          <a:p>
            <a:pPr marL="0" lvl="0" indent="0" algn="l" rtl="0">
              <a:spcBef>
                <a:spcPts val="0"/>
              </a:spcBef>
              <a:spcAft>
                <a:spcPts val="0"/>
              </a:spcAft>
              <a:buNone/>
            </a:pPr>
            <a:endParaRPr sz="1200" b="1" u="sng">
              <a:solidFill>
                <a:schemeClr val="dk1"/>
              </a:solidFill>
              <a:latin typeface="Calibri"/>
              <a:ea typeface="Calibri"/>
              <a:cs typeface="Calibri"/>
              <a:sym typeface="Calibri"/>
            </a:endParaRPr>
          </a:p>
          <a:p>
            <a:pPr marL="0" lvl="0" indent="0" algn="l" rtl="0">
              <a:spcBef>
                <a:spcPts val="0"/>
              </a:spcBef>
              <a:spcAft>
                <a:spcPts val="0"/>
              </a:spcAft>
              <a:buNone/>
            </a:pPr>
            <a:r>
              <a:rPr lang="en-GB" sz="1200" b="1" u="sng">
                <a:solidFill>
                  <a:schemeClr val="dk1"/>
                </a:solidFill>
                <a:latin typeface="Calibri"/>
                <a:ea typeface="Calibri"/>
                <a:cs typeface="Calibri"/>
                <a:sym typeface="Calibri"/>
              </a:rPr>
              <a:t>Trainer to explain:</a:t>
            </a:r>
            <a:endParaRPr sz="1200">
              <a:solidFill>
                <a:schemeClr val="dk1"/>
              </a:solidFill>
              <a:latin typeface="Calibri"/>
              <a:ea typeface="Calibri"/>
              <a:cs typeface="Calibri"/>
              <a:sym typeface="Calibri"/>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A practitioner may be considered </a:t>
            </a:r>
            <a:r>
              <a:rPr lang="en-GB" sz="1200" b="1">
                <a:solidFill>
                  <a:schemeClr val="dk1"/>
                </a:solidFill>
                <a:latin typeface="Calibri"/>
                <a:ea typeface="Calibri"/>
                <a:cs typeface="Calibri"/>
                <a:sym typeface="Calibri"/>
              </a:rPr>
              <a:t>unsuitable to work with</a:t>
            </a:r>
            <a:r>
              <a:rPr lang="en-GB" sz="1200">
                <a:solidFill>
                  <a:schemeClr val="dk1"/>
                </a:solidFill>
                <a:latin typeface="Calibri"/>
                <a:ea typeface="Calibri"/>
                <a:cs typeface="Calibri"/>
                <a:sym typeface="Calibri"/>
              </a:rPr>
              <a:t> adults at risk if they have:</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Been the </a:t>
            </a:r>
            <a:r>
              <a:rPr lang="en-GB" sz="1200" b="1">
                <a:solidFill>
                  <a:schemeClr val="dk1"/>
                </a:solidFill>
                <a:latin typeface="Calibri"/>
                <a:ea typeface="Calibri"/>
                <a:cs typeface="Calibri"/>
                <a:sym typeface="Calibri"/>
              </a:rPr>
              <a:t>subject of criminal procedures </a:t>
            </a:r>
            <a:r>
              <a:rPr lang="en-GB" sz="1200">
                <a:solidFill>
                  <a:schemeClr val="dk1"/>
                </a:solidFill>
                <a:latin typeface="Calibri"/>
                <a:ea typeface="Calibri"/>
                <a:cs typeface="Calibri"/>
                <a:sym typeface="Calibri"/>
              </a:rPr>
              <a:t>that indicate a risk of harm to </a:t>
            </a:r>
            <a:r>
              <a:rPr lang="en-GB" sz="1200" i="1">
                <a:solidFill>
                  <a:schemeClr val="dk1"/>
                </a:solidFill>
                <a:latin typeface="Calibri"/>
                <a:ea typeface="Calibri"/>
                <a:cs typeface="Calibri"/>
                <a:sym typeface="Calibri"/>
              </a:rPr>
              <a:t>any</a:t>
            </a:r>
            <a:r>
              <a:rPr lang="en-GB" sz="1200">
                <a:solidFill>
                  <a:schemeClr val="dk1"/>
                </a:solidFill>
                <a:latin typeface="Calibri"/>
                <a:ea typeface="Calibri"/>
                <a:cs typeface="Calibri"/>
                <a:sym typeface="Calibri"/>
              </a:rPr>
              <a:t> adult at risk</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Caused harm or possible harm </a:t>
            </a:r>
            <a:r>
              <a:rPr lang="en-GB" sz="1200">
                <a:solidFill>
                  <a:schemeClr val="dk1"/>
                </a:solidFill>
                <a:latin typeface="Calibri"/>
                <a:ea typeface="Calibri"/>
                <a:cs typeface="Calibri"/>
                <a:sym typeface="Calibri"/>
              </a:rPr>
              <a:t>to </a:t>
            </a:r>
            <a:r>
              <a:rPr lang="en-GB" sz="1200" i="1">
                <a:solidFill>
                  <a:schemeClr val="dk1"/>
                </a:solidFill>
                <a:latin typeface="Calibri"/>
                <a:ea typeface="Calibri"/>
                <a:cs typeface="Calibri"/>
                <a:sym typeface="Calibri"/>
              </a:rPr>
              <a:t>any </a:t>
            </a:r>
            <a:r>
              <a:rPr lang="en-GB" sz="1200">
                <a:solidFill>
                  <a:schemeClr val="dk1"/>
                </a:solidFill>
                <a:latin typeface="Calibri"/>
                <a:ea typeface="Calibri"/>
                <a:cs typeface="Calibri"/>
                <a:sym typeface="Calibri"/>
              </a:rPr>
              <a:t>adult at risk </a:t>
            </a:r>
            <a:r>
              <a:rPr lang="en-GB" sz="1200" b="1">
                <a:solidFill>
                  <a:schemeClr val="dk1"/>
                </a:solidFill>
                <a:latin typeface="Calibri"/>
                <a:ea typeface="Calibri"/>
                <a:cs typeface="Calibri"/>
                <a:sym typeface="Calibri"/>
              </a:rPr>
              <a:t>and</a:t>
            </a:r>
            <a:r>
              <a:rPr lang="en-GB" sz="1200">
                <a:solidFill>
                  <a:schemeClr val="dk1"/>
                </a:solidFill>
                <a:latin typeface="Calibri"/>
                <a:ea typeface="Calibri"/>
                <a:cs typeface="Calibri"/>
                <a:sym typeface="Calibri"/>
              </a:rPr>
              <a:t> there is a risk in their working, volunteering, or caring environment</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Contravened</a:t>
            </a:r>
            <a:r>
              <a:rPr lang="en-GB" sz="1200">
                <a:solidFill>
                  <a:schemeClr val="dk1"/>
                </a:solidFill>
                <a:latin typeface="Calibri"/>
                <a:ea typeface="Calibri"/>
                <a:cs typeface="Calibri"/>
                <a:sym typeface="Calibri"/>
              </a:rPr>
              <a:t> or continued to contravene their agency’s Safeguarding Policy and Procedures </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Failed</a:t>
            </a:r>
            <a:r>
              <a:rPr lang="en-GB" sz="1200">
                <a:solidFill>
                  <a:schemeClr val="dk1"/>
                </a:solidFill>
                <a:latin typeface="Calibri"/>
                <a:ea typeface="Calibri"/>
                <a:cs typeface="Calibri"/>
                <a:sym typeface="Calibri"/>
              </a:rPr>
              <a:t> to understand or comply with the need for clear personal and professional boundaries in the work place</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Behaved</a:t>
            </a:r>
            <a:r>
              <a:rPr lang="en-GB" sz="1200">
                <a:solidFill>
                  <a:schemeClr val="dk1"/>
                </a:solidFill>
                <a:latin typeface="Calibri"/>
                <a:ea typeface="Calibri"/>
                <a:cs typeface="Calibri"/>
                <a:sym typeface="Calibri"/>
              </a:rPr>
              <a:t> </a:t>
            </a:r>
            <a:r>
              <a:rPr lang="en-GB" sz="1200" b="1">
                <a:solidFill>
                  <a:schemeClr val="dk1"/>
                </a:solidFill>
                <a:latin typeface="Calibri"/>
                <a:ea typeface="Calibri"/>
                <a:cs typeface="Calibri"/>
                <a:sym typeface="Calibri"/>
              </a:rPr>
              <a:t>in their personal life </a:t>
            </a:r>
            <a:r>
              <a:rPr lang="en-GB" sz="1200">
                <a:solidFill>
                  <a:schemeClr val="dk1"/>
                </a:solidFill>
                <a:latin typeface="Calibri"/>
                <a:ea typeface="Calibri"/>
                <a:cs typeface="Calibri"/>
                <a:sym typeface="Calibri"/>
              </a:rPr>
              <a:t>in a way that could put adults at risk of harm</a:t>
            </a:r>
            <a:endParaRPr/>
          </a:p>
          <a:p>
            <a:pPr marL="0" lvl="0" indent="0" algn="l" rtl="0">
              <a:spcBef>
                <a:spcPts val="0"/>
              </a:spcBef>
              <a:spcAft>
                <a:spcPts val="0"/>
              </a:spcAft>
              <a:buNone/>
            </a:pPr>
            <a:r>
              <a:rPr lang="en-GB" sz="1200" b="1">
                <a:solidFill>
                  <a:schemeClr val="dk1"/>
                </a:solidFill>
                <a:latin typeface="Calibri"/>
                <a:ea typeface="Calibri"/>
                <a:cs typeface="Calibri"/>
                <a:sym typeface="Calibri"/>
              </a:rPr>
              <a:t>Behaved</a:t>
            </a:r>
            <a:r>
              <a:rPr lang="en-GB" sz="1200">
                <a:solidFill>
                  <a:schemeClr val="dk1"/>
                </a:solidFill>
                <a:latin typeface="Calibri"/>
                <a:ea typeface="Calibri"/>
                <a:cs typeface="Calibri"/>
                <a:sym typeface="Calibri"/>
              </a:rPr>
              <a:t> in a way that </a:t>
            </a:r>
            <a:r>
              <a:rPr lang="en-GB" sz="1200" b="1">
                <a:solidFill>
                  <a:schemeClr val="dk1"/>
                </a:solidFill>
                <a:latin typeface="Calibri"/>
                <a:ea typeface="Calibri"/>
                <a:cs typeface="Calibri"/>
                <a:sym typeface="Calibri"/>
              </a:rPr>
              <a:t>undermined the trust </a:t>
            </a:r>
            <a:r>
              <a:rPr lang="en-GB" sz="1200">
                <a:solidFill>
                  <a:schemeClr val="dk1"/>
                </a:solidFill>
                <a:latin typeface="Calibri"/>
                <a:ea typeface="Calibri"/>
                <a:cs typeface="Calibri"/>
                <a:sym typeface="Calibri"/>
              </a:rPr>
              <a:t>placed in them by virtue of their position</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Caring responsibilities for a child or adult who is subject to Protection Procedures</a:t>
            </a:r>
            <a:endParaRPr/>
          </a:p>
          <a:p>
            <a:pPr marL="0" lvl="0" indent="0" algn="l" rtl="0">
              <a:spcBef>
                <a:spcPts val="0"/>
              </a:spcBef>
              <a:spcAft>
                <a:spcPts val="0"/>
              </a:spcAft>
              <a:buNone/>
            </a:pPr>
            <a:r>
              <a:rPr lang="en-GB" sz="1200">
                <a:solidFill>
                  <a:schemeClr val="dk1"/>
                </a:solidFill>
                <a:latin typeface="Calibri"/>
                <a:ea typeface="Calibri"/>
                <a:cs typeface="Calibri"/>
                <a:sym typeface="Calibri"/>
              </a:rPr>
              <a:t> </a:t>
            </a:r>
            <a:endParaRPr/>
          </a:p>
          <a:p>
            <a:pPr marL="0" lvl="0" indent="0" algn="l" rtl="0">
              <a:spcBef>
                <a:spcPts val="0"/>
              </a:spcBef>
              <a:spcAft>
                <a:spcPts val="0"/>
              </a:spcAft>
              <a:buNone/>
            </a:pPr>
            <a:endParaRPr/>
          </a:p>
        </p:txBody>
      </p:sp>
      <p:sp>
        <p:nvSpPr>
          <p:cNvPr id="89" name="Google Shape;89;p9:notes"/>
          <p:cNvSpPr txBox="1">
            <a:spLocks noGrp="1"/>
          </p:cNvSpPr>
          <p:nvPr>
            <p:ph type="sldNum" idx="12"/>
          </p:nvPr>
        </p:nvSpPr>
        <p:spPr>
          <a:xfrm>
            <a:off x="673828" y="53877621"/>
            <a:ext cx="515490" cy="284602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9</a:t>
            </a:fld>
            <a:endParaRPr/>
          </a:p>
        </p:txBody>
      </p:sp>
    </p:spTree>
    <p:extLst>
      <p:ext uri="{BB962C8B-B14F-4D97-AF65-F5344CB8AC3E}">
        <p14:creationId xmlns:p14="http://schemas.microsoft.com/office/powerpoint/2010/main" val="194269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
        <p:cNvGrpSpPr/>
        <p:nvPr/>
      </p:nvGrpSpPr>
      <p:grpSpPr>
        <a:xfrm>
          <a:off x="0" y="0"/>
          <a:ext cx="0" cy="0"/>
          <a:chOff x="0" y="0"/>
          <a:chExt cx="0" cy="0"/>
        </a:xfrm>
      </p:grpSpPr>
      <p:sp>
        <p:nvSpPr>
          <p:cNvPr id="13" name="Google Shape;13;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SzPts val="2400"/>
              <a:buNone/>
              <a:defRPr sz="2400">
                <a:solidFill>
                  <a:schemeClr val="dk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cxnSp>
        <p:nvCxnSpPr>
          <p:cNvPr id="15" name="Google Shape;15;p2"/>
          <p:cNvCxnSpPr/>
          <p:nvPr/>
        </p:nvCxnSpPr>
        <p:spPr>
          <a:xfrm>
            <a:off x="1524000" y="3509963"/>
            <a:ext cx="9144000" cy="0"/>
          </a:xfrm>
          <a:prstGeom prst="straightConnector1">
            <a:avLst/>
          </a:prstGeom>
          <a:noFill/>
          <a:ln w="9525" cap="flat" cmpd="sng">
            <a:solidFill>
              <a:schemeClr val="accent3"/>
            </a:solidFill>
            <a:prstDash val="solid"/>
            <a:miter lim="800000"/>
            <a:headEnd type="none" w="sm" len="sm"/>
            <a:tailEnd type="none" w="sm" len="sm"/>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2"/>
              </a:buClr>
              <a:buSzPts val="4400"/>
              <a:buFont typeface="Arial"/>
              <a:buNone/>
              <a:defRPr sz="44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accent3"/>
              </a:buClr>
              <a:buSzPts val="2800"/>
              <a:buFont typeface="Arial"/>
              <a:buChar char="•"/>
              <a:defRPr sz="2800" b="0" i="0" u="none" strike="noStrike" cap="none">
                <a:solidFill>
                  <a:schemeClr val="accent1"/>
                </a:solidFill>
                <a:latin typeface="Arial"/>
                <a:ea typeface="Arial"/>
                <a:cs typeface="Arial"/>
                <a:sym typeface="Arial"/>
              </a:defRPr>
            </a:lvl1pPr>
            <a:lvl2pPr marL="914400" marR="0" lvl="1" indent="-381000" algn="l" rtl="0">
              <a:lnSpc>
                <a:spcPct val="90000"/>
              </a:lnSpc>
              <a:spcBef>
                <a:spcPts val="500"/>
              </a:spcBef>
              <a:spcAft>
                <a:spcPts val="0"/>
              </a:spcAft>
              <a:buClr>
                <a:schemeClr val="accent3"/>
              </a:buClr>
              <a:buSzPts val="2400"/>
              <a:buFont typeface="Arial"/>
              <a:buChar char="•"/>
              <a:defRPr sz="2400" b="0" i="0" u="none" strike="noStrike" cap="none">
                <a:solidFill>
                  <a:schemeClr val="accent1"/>
                </a:solidFill>
                <a:latin typeface="Arial"/>
                <a:ea typeface="Arial"/>
                <a:cs typeface="Arial"/>
                <a:sym typeface="Arial"/>
              </a:defRPr>
            </a:lvl2pPr>
            <a:lvl3pPr marL="1371600" marR="0" lvl="2" indent="-355600" algn="l" rtl="0">
              <a:lnSpc>
                <a:spcPct val="90000"/>
              </a:lnSpc>
              <a:spcBef>
                <a:spcPts val="500"/>
              </a:spcBef>
              <a:spcAft>
                <a:spcPts val="0"/>
              </a:spcAft>
              <a:buClr>
                <a:schemeClr val="accent3"/>
              </a:buClr>
              <a:buSzPts val="2000"/>
              <a:buFont typeface="Arial"/>
              <a:buChar char="•"/>
              <a:defRPr sz="2000" b="0" i="0" u="none" strike="noStrike" cap="none">
                <a:solidFill>
                  <a:schemeClr val="accent1"/>
                </a:solidFill>
                <a:latin typeface="Arial"/>
                <a:ea typeface="Arial"/>
                <a:cs typeface="Arial"/>
                <a:sym typeface="Arial"/>
              </a:defRPr>
            </a:lvl3pPr>
            <a:lvl4pPr marL="1828800" marR="0" lvl="3" indent="-342900" algn="l" rtl="0">
              <a:lnSpc>
                <a:spcPct val="90000"/>
              </a:lnSpc>
              <a:spcBef>
                <a:spcPts val="500"/>
              </a:spcBef>
              <a:spcAft>
                <a:spcPts val="0"/>
              </a:spcAft>
              <a:buClr>
                <a:schemeClr val="accent3"/>
              </a:buClr>
              <a:buSzPts val="1800"/>
              <a:buFont typeface="Arial"/>
              <a:buChar char="•"/>
              <a:defRPr sz="1800" b="0" i="0" u="none" strike="noStrike" cap="none">
                <a:solidFill>
                  <a:schemeClr val="accent1"/>
                </a:solidFill>
                <a:latin typeface="Arial"/>
                <a:ea typeface="Arial"/>
                <a:cs typeface="Arial"/>
                <a:sym typeface="Arial"/>
              </a:defRPr>
            </a:lvl4pPr>
            <a:lvl5pPr marL="2286000" marR="0" lvl="4" indent="-342900" algn="l" rtl="0">
              <a:lnSpc>
                <a:spcPct val="90000"/>
              </a:lnSpc>
              <a:spcBef>
                <a:spcPts val="500"/>
              </a:spcBef>
              <a:spcAft>
                <a:spcPts val="0"/>
              </a:spcAft>
              <a:buClr>
                <a:schemeClr val="accent3"/>
              </a:buClr>
              <a:buSzPts val="1800"/>
              <a:buFont typeface="Arial"/>
              <a:buChar char="•"/>
              <a:defRPr sz="1800" b="0" i="0" u="none" strike="noStrike" cap="none">
                <a:solidFill>
                  <a:schemeClr val="accent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pic>
        <p:nvPicPr>
          <p:cNvPr id="4" name="Picture 3" descr="Logo Gweithdrefnau Diogelu Cymru&#10;Wales Safeguarding Procedures logo">
            <a:extLst>
              <a:ext uri="{FF2B5EF4-FFF2-40B4-BE49-F238E27FC236}">
                <a16:creationId xmlns:a16="http://schemas.microsoft.com/office/drawing/2014/main" id="{889A8040-1144-B24F-B525-0C1A2B4477F2}"/>
              </a:ext>
            </a:extLst>
          </p:cNvPr>
          <p:cNvPicPr/>
          <p:nvPr userDrawn="1"/>
        </p:nvPicPr>
        <p:blipFill>
          <a:blip r:embed="rId4">
            <a:extLst>
              <a:ext uri="{28A0092B-C50C-407E-A947-70E740481C1C}">
                <a14:useLocalDpi xmlns:a14="http://schemas.microsoft.com/office/drawing/2010/main" val="0"/>
              </a:ext>
            </a:extLst>
          </a:blip>
          <a:stretch>
            <a:fillRect/>
          </a:stretch>
        </p:blipFill>
        <p:spPr>
          <a:xfrm>
            <a:off x="4333460" y="5812697"/>
            <a:ext cx="3525080" cy="930229"/>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UMtuEF&amp;nav=eyJzSWQiOjI2MiwiY0lkIjowfQ"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QtKCM6&amp;nav=eyJzSWQiOjI2NCwiY0lkIjowfQ"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W1yWVt&amp;nav=eyJzSWQiOjI2MiwiY0lkIjowfQ"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socialcarewales-my.sharepoint.com/:p:/g/personal/danielle_williams_socialcare_wales/ERi5rdWpo1pHly_Enq9Gy1QBSZAzk_XsMK-RCkPzMkWS0Q?e=41H5nP&amp;nav=eyJzSWQiOjI2NCwiY0lkIjowfQ"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0tDguP&amp;nav=eyJzSWQiOjI2NCwiY0lkIjowfQ"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jetwF6&amp;nav=eyJzSWQiOjI3NywiY0lkIjowfQ"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SdKq3j&amp;nav=eyJzSWQiOjI3NywiY0lkIjowfQ"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Tl3DjK&amp;nav=eyJzSWQiOjI4MCwiY0lkIjowfQ"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socialcarewales-my.sharepoint.com/:p:/g/personal/danielle_williams_socialcare_wales/ERi5rdWpo1pHly_Enq9Gy1QBSZAzk_XsMK-RCkPzMkWS0Q?e=3vrSff&amp;nav=eyJzSWQiOjI4MiwiY0lkIjowfQ"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ocialcarewales-my.sharepoint.com/:p:/g/personal/danielle_williams_socialcare_wales/ERi5rdWpo1pHly_Enq9Gy1QBSZAzk_XsMK-RCkPzMkWS0Q?e=0lTSkc&amp;nav=eyJzSWQiOjI4MSwiY0lkIjowfQ"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dirty="0" err="1"/>
              <a:t>Gweithdrefnau</a:t>
            </a:r>
            <a:r>
              <a:rPr lang="en-GB" dirty="0"/>
              <a:t> </a:t>
            </a:r>
            <a:r>
              <a:rPr lang="en-GB" dirty="0" err="1"/>
              <a:t>Diogelu</a:t>
            </a:r>
            <a:r>
              <a:rPr lang="en-GB" dirty="0"/>
              <a:t> Cymru</a:t>
            </a:r>
            <a:endParaRPr dirty="0"/>
          </a:p>
        </p:txBody>
      </p:sp>
      <p:sp>
        <p:nvSpPr>
          <p:cNvPr id="25" name="Google Shape;25;p4"/>
          <p:cNvSpPr txBox="1">
            <a:spLocks noGrp="1"/>
          </p:cNvSpPr>
          <p:nvPr>
            <p:ph type="subTitle" idx="1"/>
          </p:nvPr>
        </p:nvSpPr>
        <p:spPr>
          <a:xfrm>
            <a:off x="1524000" y="3644153"/>
            <a:ext cx="9144000" cy="1077476"/>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sz="3200" dirty="0" err="1"/>
              <a:t>Honiadau</a:t>
            </a:r>
            <a:r>
              <a:rPr lang="en-GB" sz="3200" dirty="0"/>
              <a:t>/</a:t>
            </a:r>
            <a:r>
              <a:rPr lang="en-GB" sz="3200" dirty="0" err="1"/>
              <a:t>pryderon</a:t>
            </a:r>
            <a:r>
              <a:rPr lang="en-GB" sz="3200" dirty="0"/>
              <a:t> </a:t>
            </a:r>
            <a:r>
              <a:rPr lang="en-GB" sz="3200" dirty="0" err="1"/>
              <a:t>diogelu</a:t>
            </a:r>
            <a:r>
              <a:rPr lang="en-GB" sz="3200" dirty="0"/>
              <a:t> am </a:t>
            </a:r>
            <a:r>
              <a:rPr lang="en-GB" sz="3200" dirty="0" err="1"/>
              <a:t>ymarferwyr</a:t>
            </a:r>
            <a:r>
              <a:rPr lang="en-GB" sz="3200" dirty="0"/>
              <a:t> </a:t>
            </a:r>
            <a:r>
              <a:rPr lang="en-GB" sz="3200" dirty="0" err="1"/>
              <a:t>a’r</a:t>
            </a:r>
            <a:r>
              <a:rPr lang="en-GB" sz="3200" dirty="0"/>
              <a:t> </a:t>
            </a:r>
            <a:r>
              <a:rPr lang="en-GB" sz="3200" dirty="0" err="1"/>
              <a:t>rhai</a:t>
            </a:r>
            <a:r>
              <a:rPr lang="en-GB" sz="3200" dirty="0"/>
              <a:t> </a:t>
            </a:r>
            <a:r>
              <a:rPr lang="en-GB" sz="3200" dirty="0" err="1"/>
              <a:t>mewn</a:t>
            </a:r>
            <a:r>
              <a:rPr lang="en-GB" sz="3200" dirty="0"/>
              <a:t> </a:t>
            </a:r>
            <a:r>
              <a:rPr lang="en-GB" sz="3200" dirty="0" err="1"/>
              <a:t>swyddi</a:t>
            </a:r>
            <a:r>
              <a:rPr lang="en-GB" sz="3200" dirty="0"/>
              <a:t> o </a:t>
            </a:r>
            <a:r>
              <a:rPr lang="en-GB" sz="3200" dirty="0" err="1"/>
              <a:t>ymddiriedaeth</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7" name="Rectangle 6">
            <a:extLst>
              <a:ext uri="{FF2B5EF4-FFF2-40B4-BE49-F238E27FC236}">
                <a16:creationId xmlns:a16="http://schemas.microsoft.com/office/drawing/2014/main" id="{AD4EE016-2076-3C4F-ACE0-9DC597327E54}"/>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Google Shape;104;p13"/>
          <p:cNvSpPr/>
          <p:nvPr/>
        </p:nvSpPr>
        <p:spPr>
          <a:xfrm>
            <a:off x="500415" y="5376715"/>
            <a:ext cx="11191164" cy="676569"/>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600" dirty="0">
                <a:solidFill>
                  <a:schemeClr val="dk1"/>
                </a:solidFill>
              </a:rPr>
              <a:t>Person </a:t>
            </a:r>
            <a:r>
              <a:rPr lang="en-GB" sz="3600" dirty="0" err="1">
                <a:solidFill>
                  <a:schemeClr val="dk1"/>
                </a:solidFill>
              </a:rPr>
              <a:t>diogelu</a:t>
            </a:r>
            <a:r>
              <a:rPr lang="en-GB" sz="3600" dirty="0">
                <a:solidFill>
                  <a:schemeClr val="dk1"/>
                </a:solidFill>
              </a:rPr>
              <a:t> </a:t>
            </a:r>
            <a:r>
              <a:rPr lang="en-GB" sz="3600" dirty="0" err="1">
                <a:solidFill>
                  <a:schemeClr val="dk1"/>
                </a:solidFill>
              </a:rPr>
              <a:t>penodedig</a:t>
            </a:r>
            <a:endParaRPr dirty="0" err="1">
              <a:solidFill>
                <a:schemeClr val="dk1"/>
              </a:solidFill>
            </a:endParaRPr>
          </a:p>
        </p:txBody>
      </p:sp>
      <p:sp>
        <p:nvSpPr>
          <p:cNvPr id="105" name="Google Shape;105;p13"/>
          <p:cNvSpPr/>
          <p:nvPr/>
        </p:nvSpPr>
        <p:spPr>
          <a:xfrm>
            <a:off x="186431" y="955374"/>
            <a:ext cx="11638626" cy="2824620"/>
          </a:xfrm>
          <a:prstGeom prst="roundRect">
            <a:avLst>
              <a:gd name="adj" fmla="val 16667"/>
            </a:avLst>
          </a:prstGeom>
          <a:noFill/>
          <a:ln w="38100" cap="flat"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342900" marR="0" lvl="0" indent="-342900" algn="l" rtl="0">
              <a:spcBef>
                <a:spcPts val="0"/>
              </a:spcBef>
              <a:spcAft>
                <a:spcPts val="0"/>
              </a:spcAft>
              <a:buClr>
                <a:schemeClr val="dk1"/>
              </a:buClr>
              <a:buSzPts val="2800"/>
              <a:buFont typeface="Arial"/>
              <a:buChar char="•"/>
            </a:pPr>
            <a:r>
              <a:rPr lang="en-GB" sz="2800" b="1" dirty="0" err="1">
                <a:solidFill>
                  <a:schemeClr val="dk1"/>
                </a:solidFill>
              </a:rPr>
              <a:t>Cofnodi’r</a:t>
            </a:r>
            <a:r>
              <a:rPr lang="en-GB" sz="2800" dirty="0">
                <a:solidFill>
                  <a:schemeClr val="dk1"/>
                </a:solidFill>
                <a:latin typeface="Arial"/>
                <a:ea typeface="Arial"/>
                <a:cs typeface="Arial"/>
                <a:sym typeface="Arial"/>
              </a:rPr>
              <a:t> </a:t>
            </a:r>
            <a:r>
              <a:rPr lang="en-GB" sz="2800" dirty="0" err="1">
                <a:solidFill>
                  <a:schemeClr val="dk1"/>
                </a:solidFill>
              </a:rPr>
              <a:t>pryderon</a:t>
            </a:r>
            <a:r>
              <a:rPr lang="en-GB" sz="2800" dirty="0">
                <a:solidFill>
                  <a:schemeClr val="dk1"/>
                </a:solidFill>
              </a:rPr>
              <a:t>, </a:t>
            </a:r>
            <a:r>
              <a:rPr lang="en-GB" sz="2800" dirty="0" err="1">
                <a:solidFill>
                  <a:schemeClr val="dk1"/>
                </a:solidFill>
              </a:rPr>
              <a:t>unrhyw</a:t>
            </a:r>
            <a:r>
              <a:rPr lang="en-GB" sz="2800" dirty="0">
                <a:solidFill>
                  <a:schemeClr val="dk1"/>
                </a:solidFill>
              </a:rPr>
              <a:t> </a:t>
            </a:r>
            <a:r>
              <a:rPr lang="en-GB" sz="2800" dirty="0" err="1">
                <a:solidFill>
                  <a:schemeClr val="dk1"/>
                </a:solidFill>
              </a:rPr>
              <a:t>gamau</a:t>
            </a:r>
            <a:r>
              <a:rPr lang="en-GB" sz="2800" dirty="0">
                <a:solidFill>
                  <a:schemeClr val="dk1"/>
                </a:solidFill>
              </a:rPr>
              <a:t> a </a:t>
            </a:r>
            <a:r>
              <a:rPr lang="en-GB" sz="2800" dirty="0" err="1">
                <a:solidFill>
                  <a:schemeClr val="dk1"/>
                </a:solidFill>
              </a:rPr>
              <a:t>gymerwyd</a:t>
            </a:r>
            <a:r>
              <a:rPr lang="en-GB" sz="2800" dirty="0">
                <a:solidFill>
                  <a:schemeClr val="dk1"/>
                </a:solidFill>
              </a:rPr>
              <a:t> </a:t>
            </a:r>
            <a:r>
              <a:rPr lang="en-GB" sz="2800" dirty="0" err="1">
                <a:solidFill>
                  <a:schemeClr val="dk1"/>
                </a:solidFill>
              </a:rPr>
              <a:t>gan</a:t>
            </a:r>
            <a:r>
              <a:rPr lang="en-GB" sz="2800" dirty="0">
                <a:solidFill>
                  <a:schemeClr val="dk1"/>
                </a:solidFill>
              </a:rPr>
              <a:t> y </a:t>
            </a:r>
            <a:r>
              <a:rPr lang="en-GB" sz="2800" dirty="0" err="1">
                <a:solidFill>
                  <a:schemeClr val="dk1"/>
                </a:solidFill>
              </a:rPr>
              <a:t>cyflogwr</a:t>
            </a:r>
            <a:r>
              <a:rPr lang="en-GB" sz="2800" dirty="0">
                <a:solidFill>
                  <a:schemeClr val="dk1"/>
                </a:solidFill>
              </a:rPr>
              <a:t> ac </a:t>
            </a:r>
            <a:r>
              <a:rPr lang="en-GB" sz="2800" dirty="0" err="1">
                <a:solidFill>
                  <a:schemeClr val="dk1"/>
                </a:solidFill>
              </a:rPr>
              <a:t>unrhyw</a:t>
            </a:r>
            <a:r>
              <a:rPr lang="en-GB" sz="2800" dirty="0">
                <a:solidFill>
                  <a:schemeClr val="dk1"/>
                </a:solidFill>
              </a:rPr>
              <a:t> </a:t>
            </a:r>
            <a:r>
              <a:rPr lang="en-GB" sz="2800" dirty="0" err="1">
                <a:solidFill>
                  <a:schemeClr val="dk1"/>
                </a:solidFill>
              </a:rPr>
              <a:t>gamau</a:t>
            </a:r>
            <a:r>
              <a:rPr lang="en-GB" sz="2800" dirty="0">
                <a:solidFill>
                  <a:schemeClr val="dk1"/>
                </a:solidFill>
              </a:rPr>
              <a:t> </a:t>
            </a:r>
            <a:r>
              <a:rPr lang="en-GB" sz="2800" dirty="0" err="1">
                <a:solidFill>
                  <a:schemeClr val="dk1"/>
                </a:solidFill>
              </a:rPr>
              <a:t>diogelu</a:t>
            </a:r>
            <a:r>
              <a:rPr lang="en-GB" sz="2800" dirty="0">
                <a:solidFill>
                  <a:schemeClr val="dk1"/>
                </a:solidFill>
              </a:rPr>
              <a:t> </a:t>
            </a:r>
            <a:r>
              <a:rPr lang="en-GB" sz="2800" dirty="0" err="1">
                <a:solidFill>
                  <a:schemeClr val="dk1"/>
                </a:solidFill>
              </a:rPr>
              <a:t>gan</a:t>
            </a:r>
            <a:r>
              <a:rPr lang="en-GB" sz="2800" dirty="0">
                <a:solidFill>
                  <a:schemeClr val="dk1"/>
                </a:solidFill>
              </a:rPr>
              <a:t> </a:t>
            </a:r>
            <a:r>
              <a:rPr lang="en-GB" sz="2800" dirty="0" err="1">
                <a:solidFill>
                  <a:schemeClr val="dk1"/>
                </a:solidFill>
              </a:rPr>
              <a:t>asiantaeth</a:t>
            </a:r>
            <a:r>
              <a:rPr lang="en-GB" sz="2800" dirty="0">
                <a:solidFill>
                  <a:schemeClr val="dk1"/>
                </a:solidFill>
              </a:rPr>
              <a:t> </a:t>
            </a:r>
            <a:r>
              <a:rPr lang="en-GB" sz="2800" dirty="0" err="1">
                <a:solidFill>
                  <a:schemeClr val="dk1"/>
                </a:solidFill>
              </a:rPr>
              <a:t>berthnasol</a:t>
            </a:r>
            <a:endParaRPr dirty="0"/>
          </a:p>
          <a:p>
            <a:pPr marL="342900" marR="0" lvl="0" indent="-342900" algn="l" rtl="0">
              <a:spcBef>
                <a:spcPts val="0"/>
              </a:spcBef>
              <a:spcAft>
                <a:spcPts val="0"/>
              </a:spcAft>
              <a:buClr>
                <a:schemeClr val="dk1"/>
              </a:buClr>
              <a:buSzPts val="2800"/>
              <a:buFont typeface="Arial"/>
              <a:buChar char="•"/>
            </a:pPr>
            <a:r>
              <a:rPr lang="en-GB" sz="2800" b="1" dirty="0" err="1">
                <a:solidFill>
                  <a:schemeClr val="dk1"/>
                </a:solidFill>
              </a:rPr>
              <a:t>Amlygu</a:t>
            </a:r>
            <a:r>
              <a:rPr lang="en-GB" sz="2800" b="1" dirty="0">
                <a:solidFill>
                  <a:schemeClr val="dk1"/>
                </a:solidFill>
              </a:rPr>
              <a:t> </a:t>
            </a:r>
            <a:r>
              <a:rPr lang="en-GB" sz="2800" dirty="0" err="1">
                <a:solidFill>
                  <a:schemeClr val="dk1"/>
                </a:solidFill>
              </a:rPr>
              <a:t>yn</a:t>
            </a:r>
            <a:r>
              <a:rPr lang="en-GB" sz="2800" dirty="0">
                <a:solidFill>
                  <a:schemeClr val="dk1"/>
                </a:solidFill>
              </a:rPr>
              <a:t> </a:t>
            </a:r>
            <a:r>
              <a:rPr lang="en-GB" sz="2800" dirty="0" err="1">
                <a:solidFill>
                  <a:schemeClr val="dk1"/>
                </a:solidFill>
              </a:rPr>
              <a:t>eich</a:t>
            </a:r>
            <a:r>
              <a:rPr lang="en-GB" sz="2800" dirty="0">
                <a:solidFill>
                  <a:schemeClr val="dk1"/>
                </a:solidFill>
              </a:rPr>
              <a:t> </a:t>
            </a:r>
            <a:r>
              <a:rPr lang="en-GB" sz="2800" dirty="0" err="1">
                <a:solidFill>
                  <a:schemeClr val="dk1"/>
                </a:solidFill>
              </a:rPr>
              <a:t>cofnodion</a:t>
            </a:r>
            <a:r>
              <a:rPr lang="en-GB" sz="2800" dirty="0">
                <a:solidFill>
                  <a:schemeClr val="dk1"/>
                </a:solidFill>
              </a:rPr>
              <a:t> bod </a:t>
            </a:r>
            <a:r>
              <a:rPr lang="en-GB" sz="2800" dirty="0" err="1">
                <a:solidFill>
                  <a:schemeClr val="dk1"/>
                </a:solidFill>
              </a:rPr>
              <a:t>hyn</a:t>
            </a:r>
            <a:r>
              <a:rPr lang="en-GB" sz="2800" dirty="0">
                <a:solidFill>
                  <a:schemeClr val="dk1"/>
                </a:solidFill>
              </a:rPr>
              <a:t> </a:t>
            </a:r>
            <a:r>
              <a:rPr lang="en-GB" sz="2800" dirty="0" err="1">
                <a:solidFill>
                  <a:schemeClr val="dk1"/>
                </a:solidFill>
              </a:rPr>
              <a:t>yn</a:t>
            </a:r>
            <a:r>
              <a:rPr lang="en-GB" sz="2800" dirty="0">
                <a:solidFill>
                  <a:schemeClr val="dk1"/>
                </a:solidFill>
              </a:rPr>
              <a:t> </a:t>
            </a:r>
            <a:r>
              <a:rPr lang="en-GB" sz="2800" dirty="0" err="1">
                <a:solidFill>
                  <a:schemeClr val="dk1"/>
                </a:solidFill>
              </a:rPr>
              <a:t>honiad</a:t>
            </a:r>
            <a:r>
              <a:rPr lang="en-GB" sz="2800" dirty="0">
                <a:solidFill>
                  <a:schemeClr val="dk1"/>
                </a:solidFill>
              </a:rPr>
              <a:t>/</a:t>
            </a:r>
            <a:r>
              <a:rPr lang="en-GB" sz="2800" dirty="0" err="1">
                <a:solidFill>
                  <a:schemeClr val="dk1"/>
                </a:solidFill>
              </a:rPr>
              <a:t>pryder</a:t>
            </a:r>
            <a:r>
              <a:rPr lang="en-GB" sz="2800" dirty="0">
                <a:solidFill>
                  <a:schemeClr val="dk1"/>
                </a:solidFill>
              </a:rPr>
              <a:t> </a:t>
            </a:r>
            <a:r>
              <a:rPr lang="en-GB" sz="2800" dirty="0" err="1">
                <a:solidFill>
                  <a:schemeClr val="dk1"/>
                </a:solidFill>
              </a:rPr>
              <a:t>diogelu</a:t>
            </a:r>
            <a:r>
              <a:rPr lang="en-GB" sz="2800" dirty="0">
                <a:solidFill>
                  <a:schemeClr val="dk1"/>
                </a:solidFill>
              </a:rPr>
              <a:t> am </a:t>
            </a:r>
            <a:r>
              <a:rPr lang="en-GB" sz="2800" dirty="0" err="1">
                <a:solidFill>
                  <a:schemeClr val="dk1"/>
                </a:solidFill>
              </a:rPr>
              <a:t>ymarferydd</a:t>
            </a:r>
            <a:r>
              <a:rPr lang="en-GB" sz="2800" dirty="0">
                <a:solidFill>
                  <a:schemeClr val="dk1"/>
                </a:solidFill>
              </a:rPr>
              <a:t>, </a:t>
            </a:r>
            <a:r>
              <a:rPr lang="en-GB" sz="2800" dirty="0" err="1">
                <a:solidFill>
                  <a:schemeClr val="dk1"/>
                </a:solidFill>
              </a:rPr>
              <a:t>gwirfoddolwr</a:t>
            </a:r>
            <a:r>
              <a:rPr lang="en-GB" sz="2800" dirty="0">
                <a:solidFill>
                  <a:schemeClr val="dk1"/>
                </a:solidFill>
              </a:rPr>
              <a:t> neu </a:t>
            </a:r>
            <a:r>
              <a:rPr lang="en-GB" sz="2800" dirty="0" err="1">
                <a:solidFill>
                  <a:schemeClr val="dk1"/>
                </a:solidFill>
              </a:rPr>
              <a:t>ofalwr</a:t>
            </a:r>
            <a:endParaRPr dirty="0"/>
          </a:p>
          <a:p>
            <a:pPr marL="342900" marR="0" lvl="0" indent="-342900" algn="l" rtl="0">
              <a:spcBef>
                <a:spcPts val="0"/>
              </a:spcBef>
              <a:spcAft>
                <a:spcPts val="0"/>
              </a:spcAft>
              <a:buClr>
                <a:schemeClr val="dk1"/>
              </a:buClr>
              <a:buSzPts val="2800"/>
              <a:buFont typeface="Arial"/>
              <a:buChar char="•"/>
            </a:pPr>
            <a:r>
              <a:rPr lang="en-GB" sz="2800" b="1" dirty="0" err="1">
                <a:solidFill>
                  <a:schemeClr val="dk1"/>
                </a:solidFill>
              </a:rPr>
              <a:t>Gofyn</a:t>
            </a:r>
            <a:r>
              <a:rPr lang="en-GB" sz="2800" b="1" dirty="0">
                <a:solidFill>
                  <a:schemeClr val="dk1"/>
                </a:solidFill>
              </a:rPr>
              <a:t> am </a:t>
            </a:r>
            <a:r>
              <a:rPr lang="en-GB" sz="2800" b="1" dirty="0" err="1">
                <a:solidFill>
                  <a:schemeClr val="dk1"/>
                </a:solidFill>
              </a:rPr>
              <a:t>gyngor</a:t>
            </a:r>
            <a:r>
              <a:rPr lang="en-GB" sz="2800" b="1" dirty="0">
                <a:solidFill>
                  <a:schemeClr val="dk1"/>
                </a:solidFill>
                <a:latin typeface="Arial"/>
                <a:ea typeface="Arial"/>
                <a:cs typeface="Arial"/>
                <a:sym typeface="Arial"/>
              </a:rPr>
              <a:t> </a:t>
            </a:r>
            <a:r>
              <a:rPr lang="en-GB" sz="2800" dirty="0">
                <a:solidFill>
                  <a:schemeClr val="dk1"/>
                </a:solidFill>
                <a:latin typeface="Arial"/>
                <a:ea typeface="Arial"/>
                <a:cs typeface="Arial"/>
                <a:sym typeface="Arial"/>
              </a:rPr>
              <a:t>a </a:t>
            </a:r>
            <a:r>
              <a:rPr lang="en-GB" sz="2800" dirty="0" err="1">
                <a:solidFill>
                  <a:schemeClr val="dk1"/>
                </a:solidFill>
              </a:rPr>
              <a:t>chefnogaeth</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gan</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eich</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rheolwr</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llinell</a:t>
            </a:r>
            <a:endParaRPr>
              <a:solidFill>
                <a:schemeClr val="dk1"/>
              </a:solidFill>
            </a:endParaRPr>
          </a:p>
        </p:txBody>
      </p:sp>
      <p:sp>
        <p:nvSpPr>
          <p:cNvPr id="106" name="Google Shape;106;p13"/>
          <p:cNvSpPr/>
          <p:nvPr/>
        </p:nvSpPr>
        <p:spPr>
          <a:xfrm>
            <a:off x="500415" y="152697"/>
            <a:ext cx="11191164" cy="1047092"/>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r>
              <a:rPr lang="en-GB" sz="3600" dirty="0">
                <a:solidFill>
                  <a:schemeClr val="dk1"/>
                </a:solidFill>
              </a:rPr>
              <a:t>Y person </a:t>
            </a:r>
            <a:r>
              <a:rPr lang="en-GB" sz="3600" dirty="0" err="1">
                <a:solidFill>
                  <a:schemeClr val="dk1"/>
                </a:solidFill>
              </a:rPr>
              <a:t>sydd</a:t>
            </a:r>
            <a:r>
              <a:rPr lang="en-GB" sz="3600" dirty="0">
                <a:solidFill>
                  <a:schemeClr val="dk1"/>
                </a:solidFill>
              </a:rPr>
              <a:t> </a:t>
            </a:r>
            <a:r>
              <a:rPr lang="en-GB" sz="3600" dirty="0" err="1">
                <a:solidFill>
                  <a:schemeClr val="dk1"/>
                </a:solidFill>
              </a:rPr>
              <a:t>â’r</a:t>
            </a:r>
            <a:r>
              <a:rPr lang="en-GB" sz="3600" dirty="0">
                <a:solidFill>
                  <a:schemeClr val="dk1"/>
                </a:solidFill>
              </a:rPr>
              <a:t> </a:t>
            </a:r>
            <a:r>
              <a:rPr lang="en-GB" sz="3600" dirty="0" err="1">
                <a:solidFill>
                  <a:schemeClr val="dk1"/>
                </a:solidFill>
              </a:rPr>
              <a:t>pryder</a:t>
            </a:r>
            <a:r>
              <a:rPr lang="en-GB" sz="3600" dirty="0">
                <a:solidFill>
                  <a:schemeClr val="dk1"/>
                </a:solidFill>
                <a:latin typeface="Arial"/>
                <a:ea typeface="Arial"/>
                <a:cs typeface="Arial"/>
                <a:sym typeface="Arial"/>
              </a:rPr>
              <a:t> </a:t>
            </a:r>
            <a:br>
              <a:rPr lang="en-GB" sz="3200" dirty="0">
                <a:solidFill>
                  <a:schemeClr val="dk1"/>
                </a:solidFill>
                <a:latin typeface="Arial"/>
                <a:ea typeface="Arial"/>
                <a:cs typeface="Arial"/>
                <a:sym typeface="Arial"/>
              </a:rPr>
            </a:br>
            <a:r>
              <a:rPr lang="en-GB" sz="2800" dirty="0">
                <a:solidFill>
                  <a:schemeClr val="dk1"/>
                </a:solidFill>
                <a:latin typeface="Arial"/>
                <a:ea typeface="Arial"/>
                <a:cs typeface="Arial"/>
                <a:sym typeface="Arial"/>
              </a:rPr>
              <a:t>(neu </a:t>
            </a:r>
            <a:r>
              <a:rPr lang="en-GB" sz="2800" dirty="0" err="1">
                <a:solidFill>
                  <a:schemeClr val="dk1"/>
                </a:solidFill>
                <a:latin typeface="Arial"/>
                <a:ea typeface="Arial"/>
                <a:cs typeface="Arial"/>
                <a:sym typeface="Arial"/>
              </a:rPr>
              <a:t>sy’n</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derbyn</a:t>
            </a:r>
            <a:r>
              <a:rPr lang="en-GB" sz="2800" dirty="0">
                <a:solidFill>
                  <a:schemeClr val="dk1"/>
                </a:solidFill>
                <a:latin typeface="Arial"/>
                <a:ea typeface="Arial"/>
                <a:cs typeface="Arial"/>
                <a:sym typeface="Arial"/>
              </a:rPr>
              <a:t> yr </a:t>
            </a:r>
            <a:r>
              <a:rPr lang="en-GB" sz="2800" dirty="0" err="1">
                <a:solidFill>
                  <a:schemeClr val="dk1"/>
                </a:solidFill>
                <a:latin typeface="Arial"/>
                <a:ea typeface="Arial"/>
                <a:cs typeface="Arial"/>
                <a:sym typeface="Arial"/>
              </a:rPr>
              <a:t>adroddiad</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cyntaf</a:t>
            </a:r>
            <a:r>
              <a:rPr lang="en-GB" sz="2800" dirty="0">
                <a:solidFill>
                  <a:schemeClr val="dk1"/>
                </a:solidFill>
                <a:latin typeface="Arial"/>
                <a:ea typeface="Arial"/>
                <a:cs typeface="Arial"/>
                <a:sym typeface="Arial"/>
              </a:rPr>
              <a:t> am </a:t>
            </a:r>
            <a:r>
              <a:rPr lang="en-GB" sz="2800" dirty="0" err="1">
                <a:solidFill>
                  <a:schemeClr val="dk1"/>
                </a:solidFill>
                <a:latin typeface="Arial"/>
                <a:ea typeface="Arial"/>
                <a:cs typeface="Arial"/>
                <a:sym typeface="Arial"/>
              </a:rPr>
              <a:t>honiad</a:t>
            </a:r>
            <a:r>
              <a:rPr lang="en-GB" sz="2800" dirty="0">
                <a:solidFill>
                  <a:schemeClr val="dk1"/>
                </a:solidFill>
                <a:latin typeface="Arial"/>
                <a:ea typeface="Arial"/>
                <a:cs typeface="Arial"/>
                <a:sym typeface="Arial"/>
              </a:rPr>
              <a:t> neu </a:t>
            </a:r>
            <a:r>
              <a:rPr lang="en-GB" sz="2800" dirty="0" err="1">
                <a:solidFill>
                  <a:schemeClr val="dk1"/>
                </a:solidFill>
                <a:latin typeface="Arial"/>
                <a:ea typeface="Arial"/>
                <a:cs typeface="Arial"/>
                <a:sym typeface="Arial"/>
              </a:rPr>
              <a:t>bryder</a:t>
            </a:r>
            <a:r>
              <a:rPr lang="en-GB" sz="2800" dirty="0">
                <a:solidFill>
                  <a:schemeClr val="dk1"/>
                </a:solidFill>
                <a:latin typeface="Arial"/>
                <a:ea typeface="Arial"/>
                <a:cs typeface="Arial"/>
                <a:sym typeface="Arial"/>
              </a:rPr>
              <a:t>) </a:t>
            </a:r>
            <a:endParaRPr sz="3200" dirty="0">
              <a:solidFill>
                <a:schemeClr val="dk1"/>
              </a:solidFill>
              <a:latin typeface="Arial"/>
              <a:ea typeface="Arial"/>
              <a:cs typeface="Arial"/>
              <a:sym typeface="Arial"/>
            </a:endParaRPr>
          </a:p>
        </p:txBody>
      </p:sp>
      <p:sp>
        <p:nvSpPr>
          <p:cNvPr id="107" name="Google Shape;107;p13"/>
          <p:cNvSpPr/>
          <p:nvPr/>
        </p:nvSpPr>
        <p:spPr>
          <a:xfrm>
            <a:off x="907136" y="4104841"/>
            <a:ext cx="10377721" cy="676569"/>
          </a:xfrm>
          <a:prstGeom prst="roundRect">
            <a:avLst>
              <a:gd name="adj" fmla="val 16667"/>
            </a:avLst>
          </a:prstGeom>
          <a:solidFill>
            <a:schemeClr val="lt1"/>
          </a:solidFill>
          <a:ln w="19050" cap="flat" cmpd="sng">
            <a:solidFill>
              <a:schemeClr val="dk2"/>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3200" dirty="0" err="1">
                <a:solidFill>
                  <a:schemeClr val="dk1"/>
                </a:solidFill>
              </a:rPr>
              <a:t>Ar</a:t>
            </a:r>
            <a:r>
              <a:rPr lang="en-GB" sz="3200" dirty="0">
                <a:solidFill>
                  <a:schemeClr val="dk1"/>
                </a:solidFill>
              </a:rPr>
              <a:t> </a:t>
            </a:r>
            <a:r>
              <a:rPr lang="en-GB" sz="3200" dirty="0" err="1">
                <a:solidFill>
                  <a:schemeClr val="dk1"/>
                </a:solidFill>
              </a:rPr>
              <a:t>unwaith</a:t>
            </a:r>
            <a:r>
              <a:rPr lang="en-GB" sz="3200" dirty="0">
                <a:solidFill>
                  <a:schemeClr val="dk1"/>
                </a:solidFill>
              </a:rPr>
              <a:t>, </a:t>
            </a:r>
            <a:r>
              <a:rPr lang="en-GB" sz="3200" dirty="0" err="1">
                <a:solidFill>
                  <a:schemeClr val="dk1"/>
                </a:solidFill>
              </a:rPr>
              <a:t>hysbysu’r</a:t>
            </a:r>
            <a:endParaRPr dirty="0"/>
          </a:p>
        </p:txBody>
      </p:sp>
      <p:sp>
        <p:nvSpPr>
          <p:cNvPr id="108" name="Google Shape;108;p13"/>
          <p:cNvSpPr/>
          <p:nvPr/>
        </p:nvSpPr>
        <p:spPr>
          <a:xfrm>
            <a:off x="5860494" y="4781410"/>
            <a:ext cx="471006" cy="616186"/>
          </a:xfrm>
          <a:prstGeom prst="downArrow">
            <a:avLst>
              <a:gd name="adj1" fmla="val 50000"/>
              <a:gd name="adj2" fmla="val 50000"/>
            </a:avLst>
          </a:prstGeom>
          <a:solidFill>
            <a:srgbClr val="292A39"/>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Effect transition="in" filter="fade">
                                      <p:cBhvr>
                                        <p:cTn id="7" dur="500"/>
                                        <p:tgtEl>
                                          <p:spTgt spid="10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07"/>
                                        </p:tgtEl>
                                        <p:attrNameLst>
                                          <p:attrName>style.visibility</p:attrName>
                                        </p:attrNameLst>
                                      </p:cBhvr>
                                      <p:to>
                                        <p:strVal val="visible"/>
                                      </p:to>
                                    </p:set>
                                  </p:childTnLst>
                                </p:cTn>
                              </p:par>
                              <p:par>
                                <p:cTn id="12" presetID="10" presetClass="entr" presetSubtype="0" fill="hold" nodeType="withEffect">
                                  <p:stCondLst>
                                    <p:cond delay="0"/>
                                  </p:stCondLst>
                                  <p:childTnLst>
                                    <p:set>
                                      <p:cBhvr>
                                        <p:cTn id="13" dur="1" fill="hold">
                                          <p:stCondLst>
                                            <p:cond delay="0"/>
                                          </p:stCondLst>
                                        </p:cTn>
                                        <p:tgtEl>
                                          <p:spTgt spid="108"/>
                                        </p:tgtEl>
                                        <p:attrNameLst>
                                          <p:attrName>style.visibility</p:attrName>
                                        </p:attrNameLst>
                                      </p:cBhvr>
                                      <p:to>
                                        <p:strVal val="visible"/>
                                      </p:to>
                                    </p:set>
                                    <p:animEffect transition="in" filter="fade">
                                      <p:cBhvr>
                                        <p:cTn id="14" dur="500"/>
                                        <p:tgtEl>
                                          <p:spTgt spid="10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8" name="Rectangle 17">
            <a:extLst>
              <a:ext uri="{FF2B5EF4-FFF2-40B4-BE49-F238E27FC236}">
                <a16:creationId xmlns:a16="http://schemas.microsoft.com/office/drawing/2014/main" id="{08E0AEDB-CAC1-EF44-8482-9C391BF7394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4" name="Google Shape;114;p14" descr="Line arrow Straight"/>
          <p:cNvPicPr preferRelativeResize="0"/>
          <p:nvPr/>
        </p:nvPicPr>
        <p:blipFill rotWithShape="1">
          <a:blip r:embed="rId3">
            <a:alphaModFix/>
          </a:blip>
          <a:srcRect/>
          <a:stretch/>
        </p:blipFill>
        <p:spPr>
          <a:xfrm rot="-5400000" flipH="1">
            <a:off x="10003503" y="2617317"/>
            <a:ext cx="956937" cy="914400"/>
          </a:xfrm>
          <a:prstGeom prst="rect">
            <a:avLst/>
          </a:prstGeom>
          <a:noFill/>
          <a:ln>
            <a:noFill/>
          </a:ln>
        </p:spPr>
      </p:pic>
      <p:pic>
        <p:nvPicPr>
          <p:cNvPr id="115" name="Google Shape;115;p14" descr="Line arrow Straight"/>
          <p:cNvPicPr preferRelativeResize="0"/>
          <p:nvPr/>
        </p:nvPicPr>
        <p:blipFill rotWithShape="1">
          <a:blip r:embed="rId3">
            <a:alphaModFix/>
          </a:blip>
          <a:srcRect/>
          <a:stretch/>
        </p:blipFill>
        <p:spPr>
          <a:xfrm rot="-5400000">
            <a:off x="6808765" y="2590785"/>
            <a:ext cx="903871" cy="914400"/>
          </a:xfrm>
          <a:prstGeom prst="rect">
            <a:avLst/>
          </a:prstGeom>
          <a:noFill/>
          <a:ln>
            <a:noFill/>
          </a:ln>
        </p:spPr>
      </p:pic>
      <p:pic>
        <p:nvPicPr>
          <p:cNvPr id="116" name="Google Shape;116;p14" descr="Line arrow Straight"/>
          <p:cNvPicPr preferRelativeResize="0"/>
          <p:nvPr/>
        </p:nvPicPr>
        <p:blipFill rotWithShape="1">
          <a:blip r:embed="rId3">
            <a:alphaModFix/>
          </a:blip>
          <a:srcRect/>
          <a:stretch/>
        </p:blipFill>
        <p:spPr>
          <a:xfrm rot="-5400000">
            <a:off x="3375534" y="2162144"/>
            <a:ext cx="1403623" cy="914400"/>
          </a:xfrm>
          <a:prstGeom prst="rect">
            <a:avLst/>
          </a:prstGeom>
          <a:noFill/>
          <a:ln>
            <a:noFill/>
          </a:ln>
        </p:spPr>
      </p:pic>
      <p:pic>
        <p:nvPicPr>
          <p:cNvPr id="117" name="Google Shape;117;p14" descr="Line arrow Straight"/>
          <p:cNvPicPr preferRelativeResize="0"/>
          <p:nvPr/>
        </p:nvPicPr>
        <p:blipFill rotWithShape="1">
          <a:blip r:embed="rId3">
            <a:alphaModFix/>
          </a:blip>
          <a:srcRect/>
          <a:stretch/>
        </p:blipFill>
        <p:spPr>
          <a:xfrm rot="-5400000">
            <a:off x="8366786" y="1782183"/>
            <a:ext cx="713334" cy="914400"/>
          </a:xfrm>
          <a:prstGeom prst="rect">
            <a:avLst/>
          </a:prstGeom>
          <a:noFill/>
          <a:ln>
            <a:noFill/>
          </a:ln>
        </p:spPr>
      </p:pic>
      <p:pic>
        <p:nvPicPr>
          <p:cNvPr id="118" name="Google Shape;118;p14" descr="Line arrow Straight"/>
          <p:cNvPicPr preferRelativeResize="0"/>
          <p:nvPr/>
        </p:nvPicPr>
        <p:blipFill rotWithShape="1">
          <a:blip r:embed="rId3">
            <a:alphaModFix/>
          </a:blip>
          <a:srcRect/>
          <a:stretch/>
        </p:blipFill>
        <p:spPr>
          <a:xfrm rot="-5400000">
            <a:off x="771077" y="2162144"/>
            <a:ext cx="1403623" cy="914400"/>
          </a:xfrm>
          <a:prstGeom prst="rect">
            <a:avLst/>
          </a:prstGeom>
          <a:noFill/>
          <a:ln>
            <a:noFill/>
          </a:ln>
        </p:spPr>
      </p:pic>
      <p:sp>
        <p:nvSpPr>
          <p:cNvPr id="119" name="Google Shape;119;p14"/>
          <p:cNvSpPr/>
          <p:nvPr/>
        </p:nvSpPr>
        <p:spPr>
          <a:xfrm>
            <a:off x="500416" y="353157"/>
            <a:ext cx="11191164" cy="676569"/>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algn="ctr"/>
            <a:r>
              <a:rPr lang="en-GB" sz="3600" dirty="0">
                <a:solidFill>
                  <a:schemeClr val="dk1"/>
                </a:solidFill>
              </a:rPr>
              <a:t>Person </a:t>
            </a:r>
            <a:r>
              <a:rPr lang="en-GB" sz="3600" dirty="0" err="1">
                <a:solidFill>
                  <a:schemeClr val="dk1"/>
                </a:solidFill>
              </a:rPr>
              <a:t>diogelu</a:t>
            </a:r>
            <a:r>
              <a:rPr lang="en-GB" sz="3600" dirty="0">
                <a:solidFill>
                  <a:schemeClr val="dk1"/>
                </a:solidFill>
              </a:rPr>
              <a:t> </a:t>
            </a:r>
            <a:r>
              <a:rPr lang="en-GB" sz="3600" dirty="0" err="1">
                <a:solidFill>
                  <a:schemeClr val="dk1"/>
                </a:solidFill>
              </a:rPr>
              <a:t>penodedig</a:t>
            </a:r>
            <a:r>
              <a:rPr lang="en-GB" sz="3600" dirty="0">
                <a:solidFill>
                  <a:schemeClr val="dk1"/>
                </a:solidFill>
              </a:rPr>
              <a:t> / </a:t>
            </a:r>
            <a:r>
              <a:rPr lang="en-GB" sz="3600" dirty="0" err="1">
                <a:solidFill>
                  <a:schemeClr val="dk1"/>
                </a:solidFill>
              </a:rPr>
              <a:t>Cyflogwr</a:t>
            </a:r>
            <a:endParaRPr dirty="0">
              <a:solidFill>
                <a:schemeClr val="dk1"/>
              </a:solidFill>
            </a:endParaRPr>
          </a:p>
        </p:txBody>
      </p:sp>
      <p:sp>
        <p:nvSpPr>
          <p:cNvPr id="120" name="Google Shape;120;p14"/>
          <p:cNvSpPr/>
          <p:nvPr/>
        </p:nvSpPr>
        <p:spPr>
          <a:xfrm>
            <a:off x="5507398" y="3377506"/>
            <a:ext cx="3714674" cy="1972797"/>
          </a:xfrm>
          <a:prstGeom prst="roundRect">
            <a:avLst>
              <a:gd name="adj" fmla="val 16667"/>
            </a:avLst>
          </a:prstGeom>
          <a:noFill/>
          <a:ln>
            <a:noFill/>
          </a:ln>
        </p:spPr>
        <p:txBody>
          <a:bodyPr spcFirstLastPara="1" wrap="square" lIns="91425" tIns="45700" rIns="91425" bIns="45700" anchor="t" anchorCtr="0">
            <a:noAutofit/>
          </a:bodyPr>
          <a:lstStyle/>
          <a:p>
            <a:pPr algn="ctr">
              <a:lnSpc>
                <a:spcPct val="80000"/>
              </a:lnSpc>
            </a:pPr>
            <a:r>
              <a:rPr lang="en-GB" sz="2400" b="1" dirty="0" err="1">
                <a:solidFill>
                  <a:schemeClr val="dk1"/>
                </a:solidFill>
              </a:rPr>
              <a:t>Deliwch</a:t>
            </a:r>
            <a:r>
              <a:rPr lang="en-GB" sz="2400" b="1" dirty="0">
                <a:solidFill>
                  <a:schemeClr val="dk1"/>
                </a:solidFill>
              </a:rPr>
              <a:t> </a:t>
            </a:r>
            <a:r>
              <a:rPr lang="en-GB" sz="2400" b="1" dirty="0" err="1">
                <a:solidFill>
                  <a:schemeClr val="dk1"/>
                </a:solidFill>
              </a:rPr>
              <a:t>â’r</a:t>
            </a:r>
            <a:r>
              <a:rPr lang="en-GB" sz="2400" b="1" dirty="0">
                <a:solidFill>
                  <a:schemeClr val="dk1"/>
                </a:solidFill>
              </a:rPr>
              <a:t> mater </a:t>
            </a:r>
            <a:br>
              <a:rPr lang="en-GB" sz="2400" b="1" dirty="0">
                <a:solidFill>
                  <a:schemeClr val="dk1"/>
                </a:solidFill>
              </a:rPr>
            </a:br>
            <a:r>
              <a:rPr lang="en-GB" sz="2400" b="1" dirty="0" err="1">
                <a:solidFill>
                  <a:schemeClr val="dk1"/>
                </a:solidFill>
              </a:rPr>
              <a:t>yn</a:t>
            </a:r>
            <a:r>
              <a:rPr lang="en-GB" sz="2400" b="1" dirty="0">
                <a:solidFill>
                  <a:schemeClr val="dk1"/>
                </a:solidFill>
              </a:rPr>
              <a:t> </a:t>
            </a:r>
            <a:r>
              <a:rPr lang="en-GB" sz="2400" b="1" dirty="0" err="1">
                <a:solidFill>
                  <a:schemeClr val="dk1"/>
                </a:solidFill>
              </a:rPr>
              <a:t>fewnol</a:t>
            </a:r>
            <a:r>
              <a:rPr lang="en-GB" sz="2400" b="1" dirty="0">
                <a:solidFill>
                  <a:schemeClr val="dk1"/>
                </a:solidFill>
                <a:latin typeface="Arial"/>
                <a:ea typeface="Arial"/>
                <a:cs typeface="Arial"/>
                <a:sym typeface="Arial"/>
              </a:rPr>
              <a:t> </a:t>
            </a:r>
            <a:br>
              <a:rPr lang="en-GB" sz="2400" b="1" dirty="0">
                <a:latin typeface="Arial"/>
                <a:ea typeface="Arial"/>
                <a:cs typeface="Arial"/>
              </a:rPr>
            </a:br>
            <a:r>
              <a:rPr lang="en-GB" sz="2400" dirty="0" err="1">
                <a:solidFill>
                  <a:schemeClr val="dk1"/>
                </a:solidFill>
              </a:rPr>
              <a:t>Ymarfer</a:t>
            </a:r>
            <a:r>
              <a:rPr lang="en-GB" sz="2400" dirty="0">
                <a:solidFill>
                  <a:schemeClr val="dk1"/>
                </a:solidFill>
              </a:rPr>
              <a:t> </a:t>
            </a:r>
            <a:r>
              <a:rPr lang="en-GB" sz="2400" dirty="0" err="1">
                <a:solidFill>
                  <a:schemeClr val="dk1"/>
                </a:solidFill>
              </a:rPr>
              <a:t>proffesiynol</a:t>
            </a:r>
            <a:r>
              <a:rPr lang="en-GB" sz="2400" dirty="0">
                <a:solidFill>
                  <a:schemeClr val="dk1"/>
                </a:solidFill>
              </a:rPr>
              <a:t> </a:t>
            </a:r>
            <a:r>
              <a:rPr lang="en-GB" sz="2400" dirty="0" err="1">
                <a:solidFill>
                  <a:schemeClr val="dk1"/>
                </a:solidFill>
              </a:rPr>
              <a:t>gwael</a:t>
            </a:r>
            <a:endParaRPr sz="2400" dirty="0">
              <a:solidFill>
                <a:schemeClr val="dk1"/>
              </a:solidFill>
            </a:endParaRPr>
          </a:p>
        </p:txBody>
      </p:sp>
      <p:sp>
        <p:nvSpPr>
          <p:cNvPr id="121" name="Google Shape;121;p14"/>
          <p:cNvSpPr/>
          <p:nvPr/>
        </p:nvSpPr>
        <p:spPr>
          <a:xfrm>
            <a:off x="226246" y="3222550"/>
            <a:ext cx="2309574" cy="10556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400" b="1" dirty="0" err="1">
                <a:solidFill>
                  <a:schemeClr val="dk1"/>
                </a:solidFill>
              </a:rPr>
              <a:t>Cofnodwch</a:t>
            </a:r>
            <a:r>
              <a:rPr lang="en-GB" sz="2400" b="1" dirty="0">
                <a:solidFill>
                  <a:schemeClr val="dk1"/>
                </a:solidFill>
              </a:rPr>
              <a:t> </a:t>
            </a:r>
            <a:r>
              <a:rPr lang="en-GB" sz="2400" dirty="0">
                <a:solidFill>
                  <a:schemeClr val="dk1"/>
                </a:solidFill>
              </a:rPr>
              <a:t>y </a:t>
            </a:r>
            <a:r>
              <a:rPr lang="en-GB" sz="2400" dirty="0" err="1">
                <a:solidFill>
                  <a:schemeClr val="dk1"/>
                </a:solidFill>
              </a:rPr>
              <a:t>rheswm</a:t>
            </a:r>
            <a:endParaRPr sz="2400" dirty="0">
              <a:solidFill>
                <a:schemeClr val="dk1"/>
              </a:solidFill>
            </a:endParaRPr>
          </a:p>
        </p:txBody>
      </p:sp>
      <p:sp>
        <p:nvSpPr>
          <p:cNvPr id="122" name="Google Shape;122;p14"/>
          <p:cNvSpPr/>
          <p:nvPr/>
        </p:nvSpPr>
        <p:spPr>
          <a:xfrm>
            <a:off x="9052297" y="3400394"/>
            <a:ext cx="2913457" cy="21518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en-GB" sz="2400" b="1" dirty="0" err="1">
                <a:solidFill>
                  <a:schemeClr val="dk1"/>
                </a:solidFill>
              </a:rPr>
              <a:t>Gwnewch</a:t>
            </a:r>
            <a:r>
              <a:rPr lang="en-GB" sz="2400" b="1" dirty="0">
                <a:solidFill>
                  <a:schemeClr val="dk1"/>
                </a:solidFill>
              </a:rPr>
              <a:t> </a:t>
            </a:r>
            <a:r>
              <a:rPr lang="en-GB" sz="2400" b="1" dirty="0" err="1">
                <a:solidFill>
                  <a:schemeClr val="dk1"/>
                </a:solidFill>
              </a:rPr>
              <a:t>adroddiad</a:t>
            </a:r>
            <a:r>
              <a:rPr lang="en-GB" sz="2400" b="1" dirty="0">
                <a:solidFill>
                  <a:schemeClr val="dk1"/>
                </a:solidFill>
              </a:rPr>
              <a:t> </a:t>
            </a:r>
            <a:r>
              <a:rPr lang="en-GB" sz="2400" dirty="0">
                <a:solidFill>
                  <a:schemeClr val="dk1"/>
                </a:solidFill>
              </a:rPr>
              <a:t>am</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achos</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posibl</a:t>
            </a:r>
            <a:r>
              <a:rPr lang="en-GB" sz="2400" dirty="0">
                <a:solidFill>
                  <a:schemeClr val="dk1"/>
                </a:solidFill>
                <a:latin typeface="Arial"/>
                <a:ea typeface="Arial"/>
                <a:cs typeface="Arial"/>
                <a:sym typeface="Arial"/>
              </a:rPr>
              <a:t> o </a:t>
            </a:r>
            <a:r>
              <a:rPr lang="en-GB" sz="2400" dirty="0" err="1">
                <a:solidFill>
                  <a:schemeClr val="dk1"/>
                </a:solidFill>
                <a:latin typeface="Arial"/>
                <a:ea typeface="Arial"/>
                <a:cs typeface="Arial"/>
                <a:sym typeface="Arial"/>
              </a:rPr>
              <a:t>gamdriniaeth</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gan</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berson</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proffesiynol</a:t>
            </a:r>
            <a:endParaRPr sz="2400" dirty="0">
              <a:solidFill>
                <a:schemeClr val="dk1"/>
              </a:solidFill>
            </a:endParaRPr>
          </a:p>
        </p:txBody>
      </p:sp>
      <p:sp>
        <p:nvSpPr>
          <p:cNvPr id="123" name="Google Shape;123;p14"/>
          <p:cNvSpPr/>
          <p:nvPr/>
        </p:nvSpPr>
        <p:spPr>
          <a:xfrm>
            <a:off x="665826" y="1244225"/>
            <a:ext cx="10856862" cy="687900"/>
          </a:xfrm>
          <a:prstGeom prst="roundRect">
            <a:avLst>
              <a:gd name="adj" fmla="val 16667"/>
            </a:avLst>
          </a:prstGeom>
          <a:solidFill>
            <a:schemeClr val="lt1"/>
          </a:solidFill>
          <a:ln w="1905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None/>
            </a:pPr>
            <a:r>
              <a:rPr lang="en-GB" sz="3200" b="1" dirty="0" err="1">
                <a:solidFill>
                  <a:schemeClr val="dk1"/>
                </a:solidFill>
              </a:rPr>
              <a:t>Ystyriwch</a:t>
            </a:r>
            <a:r>
              <a:rPr lang="en-GB" sz="3200" b="1" dirty="0">
                <a:solidFill>
                  <a:schemeClr val="dk1"/>
                </a:solidFill>
                <a:latin typeface="Arial"/>
                <a:ea typeface="Arial"/>
                <a:cs typeface="Arial"/>
                <a:sym typeface="Arial"/>
              </a:rPr>
              <a:t>:</a:t>
            </a:r>
            <a:r>
              <a:rPr lang="en-GB" sz="3200" dirty="0">
                <a:solidFill>
                  <a:schemeClr val="dk1"/>
                </a:solidFill>
                <a:latin typeface="Arial"/>
                <a:ea typeface="Arial"/>
                <a:cs typeface="Arial"/>
                <a:sym typeface="Arial"/>
              </a:rPr>
              <a:t> </a:t>
            </a:r>
            <a:r>
              <a:rPr lang="en-GB" sz="3200" dirty="0">
                <a:solidFill>
                  <a:schemeClr val="dk1"/>
                </a:solidFill>
              </a:rPr>
              <a:t>A </a:t>
            </a:r>
            <a:r>
              <a:rPr lang="en-GB" sz="3200" dirty="0" err="1">
                <a:solidFill>
                  <a:schemeClr val="dk1"/>
                </a:solidFill>
              </a:rPr>
              <a:t>oes</a:t>
            </a:r>
            <a:r>
              <a:rPr lang="en-GB" sz="3200" dirty="0">
                <a:solidFill>
                  <a:schemeClr val="dk1"/>
                </a:solidFill>
              </a:rPr>
              <a:t> </a:t>
            </a:r>
            <a:r>
              <a:rPr lang="en-GB" sz="3200" dirty="0" err="1">
                <a:solidFill>
                  <a:schemeClr val="dk1"/>
                </a:solidFill>
              </a:rPr>
              <a:t>angen</a:t>
            </a:r>
            <a:r>
              <a:rPr lang="en-GB" sz="3200" dirty="0">
                <a:solidFill>
                  <a:schemeClr val="dk1"/>
                </a:solidFill>
              </a:rPr>
              <a:t> </a:t>
            </a:r>
            <a:r>
              <a:rPr lang="en-GB" sz="3200" dirty="0" err="1">
                <a:solidFill>
                  <a:schemeClr val="dk1"/>
                </a:solidFill>
              </a:rPr>
              <a:t>cymryd</a:t>
            </a:r>
            <a:r>
              <a:rPr lang="en-GB" sz="3200" dirty="0">
                <a:solidFill>
                  <a:schemeClr val="dk1"/>
                </a:solidFill>
              </a:rPr>
              <a:t> </a:t>
            </a:r>
            <a:r>
              <a:rPr lang="en-GB" sz="3200" dirty="0" err="1">
                <a:solidFill>
                  <a:schemeClr val="dk1"/>
                </a:solidFill>
              </a:rPr>
              <a:t>camau</a:t>
            </a:r>
            <a:r>
              <a:rPr lang="en-GB" sz="3200" dirty="0">
                <a:solidFill>
                  <a:schemeClr val="dk1"/>
                </a:solidFill>
              </a:rPr>
              <a:t> </a:t>
            </a:r>
            <a:r>
              <a:rPr lang="en-GB" sz="3200" dirty="0" err="1">
                <a:solidFill>
                  <a:schemeClr val="dk1"/>
                </a:solidFill>
              </a:rPr>
              <a:t>pellach</a:t>
            </a:r>
            <a:r>
              <a:rPr lang="en-GB" sz="3200" dirty="0">
                <a:solidFill>
                  <a:schemeClr val="dk1"/>
                </a:solidFill>
              </a:rPr>
              <a:t>?</a:t>
            </a:r>
            <a:endParaRPr dirty="0">
              <a:solidFill>
                <a:schemeClr val="dk1"/>
              </a:solidFill>
            </a:endParaRPr>
          </a:p>
        </p:txBody>
      </p:sp>
      <p:sp>
        <p:nvSpPr>
          <p:cNvPr id="124" name="Google Shape;124;p14"/>
          <p:cNvSpPr/>
          <p:nvPr/>
        </p:nvSpPr>
        <p:spPr>
          <a:xfrm>
            <a:off x="5755328" y="2390802"/>
            <a:ext cx="5936249" cy="478426"/>
          </a:xfrm>
          <a:prstGeom prst="roundRect">
            <a:avLst>
              <a:gd name="adj" fmla="val 16667"/>
            </a:avLst>
          </a:prstGeom>
          <a:solidFill>
            <a:srgbClr val="FBDDD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dirty="0" err="1">
                <a:solidFill>
                  <a:schemeClr val="dk1"/>
                </a:solidFill>
                <a:latin typeface="Arial"/>
                <a:ea typeface="Arial"/>
                <a:cs typeface="Arial"/>
                <a:sym typeface="Arial"/>
              </a:rPr>
              <a:t>Oes</a:t>
            </a:r>
            <a:endParaRPr dirty="0"/>
          </a:p>
        </p:txBody>
      </p:sp>
      <p:sp>
        <p:nvSpPr>
          <p:cNvPr id="125" name="Google Shape;125;p14"/>
          <p:cNvSpPr/>
          <p:nvPr/>
        </p:nvSpPr>
        <p:spPr>
          <a:xfrm>
            <a:off x="519761" y="2390802"/>
            <a:ext cx="1944948" cy="478426"/>
          </a:xfrm>
          <a:prstGeom prst="roundRect">
            <a:avLst>
              <a:gd name="adj" fmla="val 16667"/>
            </a:avLst>
          </a:prstGeom>
          <a:solidFill>
            <a:srgbClr val="C8EC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dirty="0" err="1">
                <a:solidFill>
                  <a:schemeClr val="dk1"/>
                </a:solidFill>
                <a:latin typeface="Arial"/>
                <a:ea typeface="Arial"/>
                <a:cs typeface="Arial"/>
                <a:sym typeface="Arial"/>
              </a:rPr>
              <a:t>Nac</a:t>
            </a:r>
            <a:r>
              <a:rPr lang="en-GB" sz="3200" dirty="0">
                <a:solidFill>
                  <a:schemeClr val="dk1"/>
                </a:solidFill>
                <a:latin typeface="Arial"/>
                <a:ea typeface="Arial"/>
                <a:cs typeface="Arial"/>
                <a:sym typeface="Arial"/>
              </a:rPr>
              <a:t> </a:t>
            </a:r>
            <a:r>
              <a:rPr lang="en-GB" sz="3200" dirty="0" err="1">
                <a:solidFill>
                  <a:schemeClr val="dk1"/>
                </a:solidFill>
                <a:latin typeface="Arial"/>
                <a:ea typeface="Arial"/>
                <a:cs typeface="Arial"/>
                <a:sym typeface="Arial"/>
              </a:rPr>
              <a:t>oes</a:t>
            </a:r>
            <a:endParaRPr dirty="0"/>
          </a:p>
        </p:txBody>
      </p:sp>
      <p:sp>
        <p:nvSpPr>
          <p:cNvPr id="126" name="Google Shape;126;p14"/>
          <p:cNvSpPr/>
          <p:nvPr/>
        </p:nvSpPr>
        <p:spPr>
          <a:xfrm>
            <a:off x="2834985" y="2390802"/>
            <a:ext cx="2303806" cy="486054"/>
          </a:xfrm>
          <a:prstGeom prst="roundRect">
            <a:avLst>
              <a:gd name="adj" fmla="val 16667"/>
            </a:avLst>
          </a:prstGeom>
          <a:solidFill>
            <a:srgbClr val="FDEDDE"/>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dirty="0" err="1">
                <a:solidFill>
                  <a:schemeClr val="dk1"/>
                </a:solidFill>
                <a:latin typeface="Arial"/>
                <a:ea typeface="Arial"/>
                <a:cs typeface="Arial"/>
                <a:sym typeface="Arial"/>
              </a:rPr>
              <a:t>Ansicr</a:t>
            </a:r>
            <a:endParaRPr dirty="0"/>
          </a:p>
        </p:txBody>
      </p:sp>
      <p:sp>
        <p:nvSpPr>
          <p:cNvPr id="127" name="Google Shape;127;p14"/>
          <p:cNvSpPr/>
          <p:nvPr/>
        </p:nvSpPr>
        <p:spPr>
          <a:xfrm>
            <a:off x="2426016" y="3321156"/>
            <a:ext cx="3329312" cy="1853666"/>
          </a:xfrm>
          <a:prstGeom prst="roundRect">
            <a:avLst>
              <a:gd name="adj" fmla="val 16667"/>
            </a:avLst>
          </a:prstGeom>
          <a:solidFill>
            <a:schemeClr val="lt1"/>
          </a:solidFill>
          <a:ln>
            <a:noFill/>
          </a:ln>
        </p:spPr>
        <p:txBody>
          <a:bodyPr spcFirstLastPara="1" wrap="square" lIns="91425" tIns="45700" rIns="91425" bIns="45700" anchor="t" anchorCtr="0">
            <a:noAutofit/>
          </a:bodyPr>
          <a:lstStyle/>
          <a:p>
            <a:pPr algn="ctr">
              <a:lnSpc>
                <a:spcPct val="80000"/>
              </a:lnSpc>
            </a:pPr>
            <a:r>
              <a:rPr lang="en-GB" sz="2400" b="1" dirty="0" err="1">
                <a:solidFill>
                  <a:schemeClr val="dk1"/>
                </a:solidFill>
                <a:latin typeface="Arial"/>
                <a:ea typeface="Arial"/>
                <a:cs typeface="Arial"/>
                <a:sym typeface="Arial"/>
              </a:rPr>
              <a:t>Gofynnwch</a:t>
            </a:r>
            <a:r>
              <a:rPr lang="en-GB" sz="2400" dirty="0">
                <a:solidFill>
                  <a:schemeClr val="dk1"/>
                </a:solidFill>
                <a:latin typeface="Arial"/>
                <a:ea typeface="Arial"/>
                <a:cs typeface="Arial"/>
                <a:sym typeface="Arial"/>
              </a:rPr>
              <a:t> am </a:t>
            </a:r>
            <a:r>
              <a:rPr lang="en-GB" sz="2400" dirty="0" err="1">
                <a:solidFill>
                  <a:schemeClr val="dk1"/>
                </a:solidFill>
                <a:latin typeface="Arial"/>
                <a:ea typeface="Arial"/>
                <a:cs typeface="Arial"/>
                <a:sym typeface="Arial"/>
              </a:rPr>
              <a:t>gyngor</a:t>
            </a:r>
            <a:r>
              <a:rPr lang="en-GB" sz="2400" dirty="0">
                <a:solidFill>
                  <a:schemeClr val="dk1"/>
                </a:solidFill>
              </a:rPr>
              <a:t> </a:t>
            </a:r>
            <a:r>
              <a:rPr lang="en-GB" sz="2400" dirty="0" err="1">
                <a:solidFill>
                  <a:schemeClr val="dk1"/>
                </a:solidFill>
              </a:rPr>
              <a:t>gan</a:t>
            </a:r>
            <a:r>
              <a:rPr lang="en-GB" sz="2400" dirty="0">
                <a:solidFill>
                  <a:schemeClr val="dk1"/>
                </a:solidFill>
              </a:rPr>
              <a:t> y </a:t>
            </a:r>
            <a:r>
              <a:rPr lang="en-GB" sz="2400" dirty="0" err="1">
                <a:solidFill>
                  <a:schemeClr val="dk1"/>
                </a:solidFill>
              </a:rPr>
              <a:t>gwasanaethau</a:t>
            </a:r>
            <a:r>
              <a:rPr lang="en-GB" sz="2400" dirty="0">
                <a:solidFill>
                  <a:schemeClr val="dk1"/>
                </a:solidFill>
              </a:rPr>
              <a:t> </a:t>
            </a:r>
            <a:r>
              <a:rPr lang="en-GB" sz="2400" dirty="0" err="1">
                <a:solidFill>
                  <a:schemeClr val="dk1"/>
                </a:solidFill>
              </a:rPr>
              <a:t>cymdeithasol</a:t>
            </a:r>
            <a:r>
              <a:rPr lang="en-GB" sz="2400" dirty="0">
                <a:solidFill>
                  <a:schemeClr val="dk1"/>
                </a:solidFill>
              </a:rPr>
              <a:t> </a:t>
            </a:r>
            <a:r>
              <a:rPr lang="en-GB" sz="2400" dirty="0" err="1">
                <a:solidFill>
                  <a:schemeClr val="dk1"/>
                </a:solidFill>
              </a:rPr>
              <a:t>swyddog</a:t>
            </a:r>
            <a:r>
              <a:rPr lang="en-GB" sz="2400" dirty="0">
                <a:solidFill>
                  <a:schemeClr val="dk1"/>
                </a:solidFill>
              </a:rPr>
              <a:t> </a:t>
            </a:r>
            <a:r>
              <a:rPr lang="en-GB" sz="2400" dirty="0" err="1">
                <a:solidFill>
                  <a:schemeClr val="dk1"/>
                </a:solidFill>
              </a:rPr>
              <a:t>diogelu</a:t>
            </a:r>
            <a:r>
              <a:rPr lang="en-GB" sz="2400" dirty="0">
                <a:solidFill>
                  <a:schemeClr val="dk1"/>
                </a:solidFill>
                <a:latin typeface="Arial"/>
                <a:ea typeface="Arial"/>
                <a:cs typeface="Arial"/>
                <a:sym typeface="Arial"/>
              </a:rPr>
              <a:t> </a:t>
            </a:r>
            <a:r>
              <a:rPr lang="en-GB" sz="2400" dirty="0" err="1">
                <a:solidFill>
                  <a:schemeClr val="dk1"/>
                </a:solidFill>
              </a:rPr>
              <a:t>penodedig</a:t>
            </a:r>
            <a:r>
              <a:rPr lang="en-GB" sz="2400" dirty="0">
                <a:solidFill>
                  <a:schemeClr val="dk1"/>
                </a:solidFill>
              </a:rPr>
              <a:t> </a:t>
            </a:r>
            <a:endParaRPr sz="2800" dirty="0">
              <a:solidFill>
                <a:schemeClr val="dk1"/>
              </a:solidFill>
              <a:latin typeface="Arial"/>
              <a:ea typeface="Arial"/>
              <a:cs typeface="Arial"/>
              <a:sym typeface="Arial"/>
            </a:endParaRPr>
          </a:p>
        </p:txBody>
      </p:sp>
      <p:sp>
        <p:nvSpPr>
          <p:cNvPr id="128" name="Google Shape;128;p14"/>
          <p:cNvSpPr/>
          <p:nvPr/>
        </p:nvSpPr>
        <p:spPr>
          <a:xfrm>
            <a:off x="331525" y="5566987"/>
            <a:ext cx="11191163" cy="713333"/>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4000" dirty="0" err="1">
                <a:solidFill>
                  <a:schemeClr val="dk1"/>
                </a:solidFill>
                <a:latin typeface="Arial"/>
                <a:ea typeface="Arial"/>
                <a:cs typeface="Arial"/>
                <a:sym typeface="Arial"/>
              </a:rPr>
              <a:t>Gwasanaethau</a:t>
            </a:r>
            <a:r>
              <a:rPr lang="en-GB" sz="4000" dirty="0">
                <a:solidFill>
                  <a:schemeClr val="dk1"/>
                </a:solidFill>
                <a:latin typeface="Arial"/>
                <a:ea typeface="Arial"/>
                <a:cs typeface="Arial"/>
                <a:sym typeface="Arial"/>
              </a:rPr>
              <a:t> </a:t>
            </a:r>
            <a:r>
              <a:rPr lang="en-GB" sz="4000" dirty="0" err="1">
                <a:solidFill>
                  <a:schemeClr val="dk1"/>
                </a:solidFill>
              </a:rPr>
              <a:t>cymdeithasol</a:t>
            </a:r>
            <a:endParaRPr dirty="0" err="1">
              <a:solidFill>
                <a:schemeClr val="dk1"/>
              </a:solidFill>
            </a:endParaRPr>
          </a:p>
        </p:txBody>
      </p:sp>
      <p:pic>
        <p:nvPicPr>
          <p:cNvPr id="129" name="Google Shape;129;p14" descr="Line arrow Straight"/>
          <p:cNvPicPr preferRelativeResize="0"/>
          <p:nvPr/>
        </p:nvPicPr>
        <p:blipFill rotWithShape="1">
          <a:blip r:embed="rId3">
            <a:alphaModFix/>
          </a:blip>
          <a:srcRect/>
          <a:stretch/>
        </p:blipFill>
        <p:spPr>
          <a:xfrm rot="-5400000">
            <a:off x="10057090" y="5174232"/>
            <a:ext cx="903871" cy="9144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18"/>
                                        </p:tgtEl>
                                        <p:attrNameLst>
                                          <p:attrName>style.visibility</p:attrName>
                                        </p:attrNameLst>
                                      </p:cBhvr>
                                      <p:to>
                                        <p:strVal val="visible"/>
                                      </p:to>
                                    </p:set>
                                    <p:animEffect transition="in" filter="fade">
                                      <p:cBhvr>
                                        <p:cTn id="11" dur="500"/>
                                        <p:tgtEl>
                                          <p:spTgt spid="118"/>
                                        </p:tgtEl>
                                      </p:cBhvr>
                                    </p:animEffect>
                                  </p:childTnLst>
                                </p:cTn>
                              </p:par>
                              <p:par>
                                <p:cTn id="12" presetID="1" presetClass="entr" presetSubtype="0" fill="hold" nodeType="withEffect">
                                  <p:stCondLst>
                                    <p:cond delay="250"/>
                                  </p:stCondLst>
                                  <p:childTnLst>
                                    <p:set>
                                      <p:cBhvr>
                                        <p:cTn id="13" dur="1" fill="hold">
                                          <p:stCondLst>
                                            <p:cond delay="0"/>
                                          </p:stCondLst>
                                        </p:cTn>
                                        <p:tgtEl>
                                          <p:spTgt spid="125"/>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0"/>
                                          </p:stCondLst>
                                        </p:cTn>
                                        <p:tgtEl>
                                          <p:spTgt spid="1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16"/>
                                        </p:tgtEl>
                                        <p:attrNameLst>
                                          <p:attrName>style.visibility</p:attrName>
                                        </p:attrNameLst>
                                      </p:cBhvr>
                                      <p:to>
                                        <p:strVal val="visible"/>
                                      </p:to>
                                    </p:set>
                                    <p:animEffect transition="in" filter="fade">
                                      <p:cBhvr>
                                        <p:cTn id="21" dur="500"/>
                                        <p:tgtEl>
                                          <p:spTgt spid="116"/>
                                        </p:tgtEl>
                                      </p:cBhvr>
                                    </p:animEffect>
                                  </p:childTnLst>
                                </p:cTn>
                              </p:par>
                              <p:par>
                                <p:cTn id="22" presetID="1" presetClass="entr" presetSubtype="0" fill="hold" nodeType="withEffect">
                                  <p:stCondLst>
                                    <p:cond delay="250"/>
                                  </p:stCondLst>
                                  <p:childTnLst>
                                    <p:set>
                                      <p:cBhvr>
                                        <p:cTn id="23" dur="1" fill="hold">
                                          <p:stCondLst>
                                            <p:cond delay="0"/>
                                          </p:stCondLst>
                                        </p:cTn>
                                        <p:tgtEl>
                                          <p:spTgt spid="126"/>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2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17"/>
                                        </p:tgtEl>
                                        <p:attrNameLst>
                                          <p:attrName>style.visibility</p:attrName>
                                        </p:attrNameLst>
                                      </p:cBhvr>
                                      <p:to>
                                        <p:strVal val="visible"/>
                                      </p:to>
                                    </p:set>
                                    <p:animEffect transition="in" filter="fade">
                                      <p:cBhvr>
                                        <p:cTn id="31" dur="500"/>
                                        <p:tgtEl>
                                          <p:spTgt spid="117"/>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2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15"/>
                                        </p:tgtEl>
                                        <p:attrNameLst>
                                          <p:attrName>style.visibility</p:attrName>
                                        </p:attrNameLst>
                                      </p:cBhvr>
                                      <p:to>
                                        <p:strVal val="visible"/>
                                      </p:to>
                                    </p:set>
                                    <p:animEffect transition="in" filter="fade">
                                      <p:cBhvr>
                                        <p:cTn id="39" dur="500"/>
                                        <p:tgtEl>
                                          <p:spTgt spid="115"/>
                                        </p:tgtEl>
                                      </p:cBhvr>
                                    </p:animEffect>
                                  </p:childTnLst>
                                </p:cTn>
                              </p:par>
                            </p:childTnLst>
                          </p:cTn>
                        </p:par>
                        <p:par>
                          <p:cTn id="40" fill="hold">
                            <p:stCondLst>
                              <p:cond delay="500"/>
                            </p:stCondLst>
                            <p:childTnLst>
                              <p:par>
                                <p:cTn id="41" presetID="1" presetClass="entr" presetSubtype="0" fill="hold" nodeType="afterEffect">
                                  <p:stCondLst>
                                    <p:cond delay="0"/>
                                  </p:stCondLst>
                                  <p:childTnLst>
                                    <p:set>
                                      <p:cBhvr>
                                        <p:cTn id="42" dur="1" fill="hold">
                                          <p:stCondLst>
                                            <p:cond delay="0"/>
                                          </p:stCondLst>
                                        </p:cTn>
                                        <p:tgtEl>
                                          <p:spTgt spid="120"/>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14"/>
                                        </p:tgtEl>
                                        <p:attrNameLst>
                                          <p:attrName>style.visibility</p:attrName>
                                        </p:attrNameLst>
                                      </p:cBhvr>
                                      <p:to>
                                        <p:strVal val="visible"/>
                                      </p:to>
                                    </p:set>
                                    <p:animEffect transition="in" filter="fade">
                                      <p:cBhvr>
                                        <p:cTn id="47" dur="500"/>
                                        <p:tgtEl>
                                          <p:spTgt spid="114"/>
                                        </p:tgtEl>
                                      </p:cBhvr>
                                    </p:animEffect>
                                  </p:childTnLst>
                                </p:cTn>
                              </p:par>
                            </p:childTnLst>
                          </p:cTn>
                        </p:par>
                        <p:par>
                          <p:cTn id="48" fill="hold">
                            <p:stCondLst>
                              <p:cond delay="500"/>
                            </p:stCondLst>
                            <p:childTnLst>
                              <p:par>
                                <p:cTn id="49" presetID="1" presetClass="entr" presetSubtype="0" fill="hold" nodeType="afterEffect">
                                  <p:stCondLst>
                                    <p:cond delay="0"/>
                                  </p:stCondLst>
                                  <p:childTnLst>
                                    <p:set>
                                      <p:cBhvr>
                                        <p:cTn id="50" dur="1" fill="hold">
                                          <p:stCondLst>
                                            <p:cond delay="0"/>
                                          </p:stCondLst>
                                        </p:cTn>
                                        <p:tgtEl>
                                          <p:spTgt spid="12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29"/>
                                        </p:tgtEl>
                                        <p:attrNameLst>
                                          <p:attrName>style.visibility</p:attrName>
                                        </p:attrNameLst>
                                      </p:cBhvr>
                                      <p:to>
                                        <p:strVal val="visible"/>
                                      </p:to>
                                    </p:set>
                                    <p:animEffect transition="in" filter="fade">
                                      <p:cBhvr>
                                        <p:cTn id="55" dur="500"/>
                                        <p:tgtEl>
                                          <p:spTgt spid="129"/>
                                        </p:tgtEl>
                                      </p:cBhvr>
                                    </p:animEffect>
                                  </p:childTnLst>
                                </p:cTn>
                              </p:par>
                            </p:childTnLst>
                          </p:cTn>
                        </p:par>
                        <p:par>
                          <p:cTn id="56" fill="hold">
                            <p:stCondLst>
                              <p:cond delay="500"/>
                            </p:stCondLst>
                            <p:childTnLst>
                              <p:par>
                                <p:cTn id="57" presetID="1" presetClass="entr" presetSubtype="0" fill="hold" nodeType="afterEffect">
                                  <p:stCondLst>
                                    <p:cond delay="0"/>
                                  </p:stCondLst>
                                  <p:childTnLst>
                                    <p:set>
                                      <p:cBhvr>
                                        <p:cTn id="58"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2" name="Rectangle 11">
            <a:extLst>
              <a:ext uri="{FF2B5EF4-FFF2-40B4-BE49-F238E27FC236}">
                <a16:creationId xmlns:a16="http://schemas.microsoft.com/office/drawing/2014/main" id="{738FD3F0-7104-AB4E-8D65-98A4A3A3E78A}"/>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Google Shape;135;p15"/>
          <p:cNvSpPr/>
          <p:nvPr/>
        </p:nvSpPr>
        <p:spPr>
          <a:xfrm>
            <a:off x="9283264" y="841562"/>
            <a:ext cx="2365214" cy="4966929"/>
          </a:xfrm>
          <a:prstGeom prst="roundRect">
            <a:avLst>
              <a:gd name="adj" fmla="val 4704"/>
            </a:avLst>
          </a:prstGeom>
          <a:noFill/>
          <a:ln w="34925" cap="rnd"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0" marR="0" lvl="0" indent="0" algn="l" rtl="0">
              <a:spcBef>
                <a:spcPts val="0"/>
              </a:spcBef>
              <a:spcAft>
                <a:spcPts val="0"/>
              </a:spcAft>
              <a:buNone/>
            </a:pPr>
            <a:r>
              <a:rPr lang="en-GB" sz="2000" b="1" dirty="0" err="1">
                <a:solidFill>
                  <a:schemeClr val="dk1"/>
                </a:solidFill>
              </a:rPr>
              <a:t>Ystyried</a:t>
            </a:r>
            <a:endParaRPr dirty="0"/>
          </a:p>
          <a:p>
            <a:pPr marL="285750" marR="0" lvl="0" indent="-285750" algn="l" rtl="0">
              <a:spcBef>
                <a:spcPts val="1200"/>
              </a:spcBef>
              <a:spcAft>
                <a:spcPts val="0"/>
              </a:spcAft>
              <a:buClr>
                <a:schemeClr val="dk1"/>
              </a:buClr>
              <a:buSzPts val="2000"/>
              <a:buFont typeface="Arial"/>
              <a:buChar char="•"/>
            </a:pPr>
            <a:r>
              <a:rPr lang="en-GB" sz="2000" b="1" dirty="0" err="1">
                <a:solidFill>
                  <a:schemeClr val="dk1"/>
                </a:solidFill>
              </a:rPr>
              <a:t>Cychwyn</a:t>
            </a:r>
            <a:r>
              <a:rPr lang="en-GB" sz="2000" dirty="0">
                <a:solidFill>
                  <a:schemeClr val="dk1"/>
                </a:solidFill>
                <a:latin typeface="Arial"/>
                <a:ea typeface="Arial"/>
                <a:cs typeface="Arial"/>
                <a:sym typeface="Arial"/>
              </a:rPr>
              <a:t> </a:t>
            </a:r>
            <a:r>
              <a:rPr lang="en-GB" sz="2000" dirty="0" err="1">
                <a:solidFill>
                  <a:schemeClr val="dk1"/>
                </a:solidFill>
              </a:rPr>
              <a:t>Gweithdrefnau</a:t>
            </a:r>
            <a:r>
              <a:rPr lang="en-GB" sz="2000" dirty="0">
                <a:solidFill>
                  <a:schemeClr val="dk1"/>
                </a:solidFill>
              </a:rPr>
              <a:t> </a:t>
            </a:r>
            <a:r>
              <a:rPr lang="en-GB" sz="2000" dirty="0" err="1">
                <a:solidFill>
                  <a:schemeClr val="dk1"/>
                </a:solidFill>
              </a:rPr>
              <a:t>Diogelu</a:t>
            </a:r>
            <a:r>
              <a:rPr lang="en-GB" sz="2000" dirty="0">
                <a:solidFill>
                  <a:schemeClr val="dk1"/>
                </a:solidFill>
              </a:rPr>
              <a:t> Cymru</a:t>
            </a:r>
            <a:endParaRPr dirty="0">
              <a:solidFill>
                <a:schemeClr val="dk1"/>
              </a:solidFill>
            </a:endParaRPr>
          </a:p>
          <a:p>
            <a:pPr marL="285750" marR="0" lvl="0" indent="-285750" algn="l" rtl="0">
              <a:spcBef>
                <a:spcPts val="1200"/>
              </a:spcBef>
              <a:spcAft>
                <a:spcPts val="0"/>
              </a:spcAft>
              <a:buClr>
                <a:schemeClr val="dk1"/>
              </a:buClr>
              <a:buSzPts val="2000"/>
              <a:buFont typeface="Arial"/>
              <a:buChar char="•"/>
            </a:pPr>
            <a:r>
              <a:rPr lang="en-GB" sz="2000" b="1" dirty="0" err="1">
                <a:solidFill>
                  <a:schemeClr val="dk1"/>
                </a:solidFill>
              </a:rPr>
              <a:t>Rhoi</a:t>
            </a:r>
            <a:r>
              <a:rPr lang="en-GB" sz="2000" b="1" dirty="0">
                <a:solidFill>
                  <a:schemeClr val="dk1"/>
                </a:solidFill>
              </a:rPr>
              <a:t> </a:t>
            </a:r>
            <a:r>
              <a:rPr lang="en-GB" sz="2000" b="1" dirty="0" err="1">
                <a:solidFill>
                  <a:schemeClr val="dk1"/>
                </a:solidFill>
              </a:rPr>
              <a:t>gwybod</a:t>
            </a:r>
            <a:r>
              <a:rPr lang="en-GB" sz="2000" b="1" dirty="0">
                <a:solidFill>
                  <a:schemeClr val="dk1"/>
                </a:solidFill>
              </a:rPr>
              <a:t> </a:t>
            </a:r>
            <a:r>
              <a:rPr lang="en-GB" sz="2000" b="1" dirty="0" err="1">
                <a:solidFill>
                  <a:schemeClr val="dk1"/>
                </a:solidFill>
              </a:rPr>
              <a:t>i</a:t>
            </a:r>
            <a:r>
              <a:rPr lang="en-GB" sz="2000" dirty="0">
                <a:solidFill>
                  <a:schemeClr val="dk1"/>
                </a:solidFill>
                <a:latin typeface="Arial"/>
                <a:ea typeface="Arial"/>
                <a:cs typeface="Arial"/>
                <a:sym typeface="Arial"/>
              </a:rPr>
              <a:t> </a:t>
            </a:r>
            <a:r>
              <a:rPr lang="en-GB" sz="2000" dirty="0" err="1">
                <a:solidFill>
                  <a:schemeClr val="dk1"/>
                </a:solidFill>
              </a:rPr>
              <a:t>Arolygiaeth</a:t>
            </a:r>
            <a:r>
              <a:rPr lang="en-GB" sz="2000" dirty="0">
                <a:solidFill>
                  <a:schemeClr val="dk1"/>
                </a:solidFill>
              </a:rPr>
              <a:t> </a:t>
            </a:r>
            <a:r>
              <a:rPr lang="en-GB" sz="2000" dirty="0" err="1">
                <a:solidFill>
                  <a:schemeClr val="dk1"/>
                </a:solidFill>
              </a:rPr>
              <a:t>Gofal</a:t>
            </a:r>
            <a:r>
              <a:rPr lang="en-GB" sz="2000" dirty="0">
                <a:solidFill>
                  <a:schemeClr val="dk1"/>
                </a:solidFill>
              </a:rPr>
              <a:t> Cymru (AGC)</a:t>
            </a:r>
            <a:r>
              <a:rPr lang="en-GB" sz="2000" dirty="0">
                <a:solidFill>
                  <a:schemeClr val="dk1"/>
                </a:solidFill>
                <a:latin typeface="Arial"/>
                <a:ea typeface="Arial"/>
                <a:cs typeface="Arial"/>
                <a:sym typeface="Arial"/>
              </a:rPr>
              <a:t>, </a:t>
            </a:r>
            <a:r>
              <a:rPr lang="en-GB" sz="2000" dirty="0" err="1">
                <a:solidFill>
                  <a:schemeClr val="dk1"/>
                </a:solidFill>
                <a:latin typeface="Arial"/>
                <a:ea typeface="Arial"/>
                <a:cs typeface="Arial"/>
                <a:sym typeface="Arial"/>
              </a:rPr>
              <a:t>Arolygiaeth</a:t>
            </a:r>
            <a:r>
              <a:rPr lang="en-GB" sz="2000" dirty="0">
                <a:solidFill>
                  <a:schemeClr val="dk1"/>
                </a:solidFill>
                <a:latin typeface="Arial"/>
                <a:ea typeface="Arial"/>
                <a:cs typeface="Arial"/>
                <a:sym typeface="Arial"/>
              </a:rPr>
              <a:t> </a:t>
            </a:r>
            <a:r>
              <a:rPr lang="en-GB" sz="2000" dirty="0" err="1">
                <a:solidFill>
                  <a:schemeClr val="dk1"/>
                </a:solidFill>
                <a:latin typeface="Arial"/>
                <a:ea typeface="Arial"/>
                <a:cs typeface="Arial"/>
                <a:sym typeface="Arial"/>
              </a:rPr>
              <a:t>Gofal</a:t>
            </a:r>
            <a:r>
              <a:rPr lang="en-GB" sz="2000" dirty="0">
                <a:solidFill>
                  <a:schemeClr val="dk1"/>
                </a:solidFill>
                <a:latin typeface="Arial"/>
                <a:ea typeface="Arial"/>
                <a:cs typeface="Arial"/>
                <a:sym typeface="Arial"/>
              </a:rPr>
              <a:t> Iechyd Cymru (AGIC),</a:t>
            </a:r>
            <a:br>
              <a:rPr lang="en-GB" sz="2000" dirty="0">
                <a:solidFill>
                  <a:schemeClr val="dk1"/>
                </a:solidFill>
                <a:latin typeface="Arial"/>
                <a:ea typeface="Arial"/>
                <a:cs typeface="Arial"/>
                <a:sym typeface="Arial"/>
              </a:rPr>
            </a:br>
            <a:r>
              <a:rPr lang="en-GB" sz="2000" dirty="0" err="1">
                <a:solidFill>
                  <a:schemeClr val="dk1"/>
                </a:solidFill>
                <a:latin typeface="Arial"/>
                <a:ea typeface="Arial"/>
                <a:cs typeface="Arial"/>
                <a:sym typeface="Arial"/>
              </a:rPr>
              <a:t>unrhyw</a:t>
            </a:r>
            <a:r>
              <a:rPr lang="en-GB" sz="2000" dirty="0">
                <a:solidFill>
                  <a:schemeClr val="dk1"/>
                </a:solidFill>
                <a:latin typeface="Arial"/>
                <a:ea typeface="Arial"/>
                <a:cs typeface="Arial"/>
                <a:sym typeface="Arial"/>
              </a:rPr>
              <a:t> </a:t>
            </a:r>
            <a:r>
              <a:rPr lang="en-GB" sz="2000" dirty="0" err="1">
                <a:solidFill>
                  <a:schemeClr val="dk1"/>
                </a:solidFill>
                <a:latin typeface="Arial"/>
                <a:ea typeface="Arial"/>
                <a:cs typeface="Arial"/>
                <a:sym typeface="Arial"/>
              </a:rPr>
              <a:t>gyrff</a:t>
            </a:r>
            <a:r>
              <a:rPr lang="en-GB" sz="2000" dirty="0">
                <a:solidFill>
                  <a:schemeClr val="dk1"/>
                </a:solidFill>
                <a:latin typeface="Arial"/>
                <a:ea typeface="Arial"/>
                <a:cs typeface="Arial"/>
                <a:sym typeface="Arial"/>
              </a:rPr>
              <a:t> </a:t>
            </a:r>
            <a:r>
              <a:rPr lang="en-GB" sz="2000" dirty="0" err="1">
                <a:solidFill>
                  <a:schemeClr val="dk1"/>
                </a:solidFill>
                <a:latin typeface="Arial"/>
                <a:ea typeface="Arial"/>
                <a:cs typeface="Arial"/>
                <a:sym typeface="Arial"/>
              </a:rPr>
              <a:t>proffesiynol</a:t>
            </a:r>
            <a:r>
              <a:rPr lang="en-GB" sz="2000" dirty="0">
                <a:solidFill>
                  <a:schemeClr val="dk1"/>
                </a:solidFill>
                <a:latin typeface="Arial"/>
                <a:ea typeface="Arial"/>
                <a:cs typeface="Arial"/>
                <a:sym typeface="Arial"/>
              </a:rPr>
              <a:t> </a:t>
            </a:r>
            <a:r>
              <a:rPr lang="en-GB" sz="2000" dirty="0" err="1">
                <a:solidFill>
                  <a:schemeClr val="dk1"/>
                </a:solidFill>
                <a:latin typeface="Arial"/>
                <a:ea typeface="Arial"/>
                <a:cs typeface="Arial"/>
                <a:sym typeface="Arial"/>
              </a:rPr>
              <a:t>perthnasol</a:t>
            </a:r>
            <a:r>
              <a:rPr lang="en-GB" sz="2000" dirty="0">
                <a:solidFill>
                  <a:schemeClr val="dk1"/>
                </a:solidFill>
                <a:latin typeface="Arial"/>
                <a:ea typeface="Arial"/>
                <a:cs typeface="Arial"/>
                <a:sym typeface="Arial"/>
              </a:rPr>
              <a:t> </a:t>
            </a:r>
            <a:r>
              <a:rPr lang="en-GB" sz="2000" dirty="0" err="1">
                <a:solidFill>
                  <a:schemeClr val="dk1"/>
                </a:solidFill>
              </a:rPr>
              <a:t>priodol</a:t>
            </a:r>
          </a:p>
        </p:txBody>
      </p:sp>
      <p:pic>
        <p:nvPicPr>
          <p:cNvPr id="136" name="Google Shape;136;p15" descr="Line arrow Straight"/>
          <p:cNvPicPr preferRelativeResize="0"/>
          <p:nvPr/>
        </p:nvPicPr>
        <p:blipFill rotWithShape="1">
          <a:blip r:embed="rId3">
            <a:alphaModFix/>
          </a:blip>
          <a:srcRect/>
          <a:stretch/>
        </p:blipFill>
        <p:spPr>
          <a:xfrm rot="-5400000">
            <a:off x="927352" y="4408899"/>
            <a:ext cx="1403623" cy="914400"/>
          </a:xfrm>
          <a:prstGeom prst="rect">
            <a:avLst/>
          </a:prstGeom>
          <a:noFill/>
          <a:ln>
            <a:noFill/>
          </a:ln>
        </p:spPr>
      </p:pic>
      <p:sp>
        <p:nvSpPr>
          <p:cNvPr id="137" name="Google Shape;137;p15"/>
          <p:cNvSpPr/>
          <p:nvPr/>
        </p:nvSpPr>
        <p:spPr>
          <a:xfrm>
            <a:off x="574576" y="841562"/>
            <a:ext cx="8451935" cy="1736646"/>
          </a:xfrm>
          <a:prstGeom prst="roundRect">
            <a:avLst>
              <a:gd name="adj" fmla="val 18003"/>
            </a:avLst>
          </a:prstGeom>
          <a:solidFill>
            <a:schemeClr val="lt1"/>
          </a:solidFill>
          <a:ln w="38100" cap="flat" cmpd="sng">
            <a:solidFill>
              <a:schemeClr val="dk1"/>
            </a:solidFill>
            <a:prstDash val="dash"/>
            <a:round/>
            <a:headEnd type="none" w="sm" len="sm"/>
            <a:tailEnd type="none" w="sm" len="sm"/>
          </a:ln>
        </p:spPr>
        <p:txBody>
          <a:bodyPr spcFirstLastPara="1" wrap="square" lIns="91425" tIns="45700" rIns="91425" bIns="45700" anchor="ctr" anchorCtr="0">
            <a:noAutofit/>
          </a:bodyPr>
          <a:lstStyle/>
          <a:p>
            <a:pPr algn="ctr">
              <a:lnSpc>
                <a:spcPct val="90000"/>
              </a:lnSpc>
            </a:pPr>
            <a:r>
              <a:rPr lang="cy-GB" sz="3200" dirty="0">
                <a:solidFill>
                  <a:schemeClr val="dk1"/>
                </a:solidFill>
              </a:rPr>
              <a:t> </a:t>
            </a:r>
            <a:r>
              <a:rPr lang="cy-GB" sz="3200" dirty="0">
                <a:solidFill>
                  <a:schemeClr val="dk1"/>
                </a:solidFill>
                <a:sym typeface="Arial"/>
              </a:rPr>
              <a:t>Cynnal </a:t>
            </a:r>
            <a:r>
              <a:rPr lang="cy-GB" sz="3200" b="1" dirty="0">
                <a:solidFill>
                  <a:schemeClr val="dk1"/>
                </a:solidFill>
              </a:rPr>
              <a:t>trafodaeth ar strategaeth broffesiynol </a:t>
            </a:r>
            <a:r>
              <a:rPr lang="cy-GB" sz="2800" dirty="0">
                <a:solidFill>
                  <a:schemeClr val="dk1"/>
                </a:solidFill>
              </a:rPr>
              <a:t>gyda’r</a:t>
            </a:r>
            <a:r>
              <a:rPr lang="cy-GB" sz="2800" dirty="0">
                <a:solidFill>
                  <a:schemeClr val="dk1"/>
                </a:solidFill>
                <a:sym typeface="Arial"/>
              </a:rPr>
              <a:t> </a:t>
            </a:r>
            <a:r>
              <a:rPr lang="cy-GB" sz="2800" dirty="0">
                <a:solidFill>
                  <a:schemeClr val="dk1"/>
                </a:solidFill>
              </a:rPr>
              <a:t>swyddog</a:t>
            </a:r>
            <a:r>
              <a:rPr lang="cy-GB" sz="2800" dirty="0">
                <a:solidFill>
                  <a:schemeClr val="dk1"/>
                </a:solidFill>
                <a:sym typeface="Arial"/>
              </a:rPr>
              <a:t> </a:t>
            </a:r>
            <a:r>
              <a:rPr lang="cy-GB" sz="2800" dirty="0">
                <a:solidFill>
                  <a:schemeClr val="dk1"/>
                </a:solidFill>
              </a:rPr>
              <a:t>diogelu</a:t>
            </a:r>
            <a:r>
              <a:rPr lang="cy-GB" sz="2800" dirty="0">
                <a:solidFill>
                  <a:schemeClr val="dk1"/>
                </a:solidFill>
                <a:sym typeface="Arial"/>
              </a:rPr>
              <a:t> </a:t>
            </a:r>
            <a:r>
              <a:rPr lang="cy-GB" sz="2800" dirty="0">
                <a:solidFill>
                  <a:schemeClr val="dk1"/>
                </a:solidFill>
              </a:rPr>
              <a:t>penodedig</a:t>
            </a:r>
            <a:r>
              <a:rPr lang="cy-GB" sz="2800" dirty="0">
                <a:solidFill>
                  <a:schemeClr val="dk1"/>
                </a:solidFill>
                <a:sym typeface="Arial"/>
              </a:rPr>
              <a:t>, </a:t>
            </a:r>
            <a:r>
              <a:rPr lang="cy-GB" sz="2800" dirty="0">
                <a:solidFill>
                  <a:schemeClr val="dk1"/>
                </a:solidFill>
              </a:rPr>
              <a:t>yr</a:t>
            </a:r>
            <a:r>
              <a:rPr lang="cy-GB" sz="2800" dirty="0">
                <a:solidFill>
                  <a:schemeClr val="dk1"/>
                </a:solidFill>
                <a:sym typeface="Arial"/>
              </a:rPr>
              <a:t> </a:t>
            </a:r>
            <a:r>
              <a:rPr lang="cy-GB" sz="2800" dirty="0">
                <a:solidFill>
                  <a:schemeClr val="dk1"/>
                </a:solidFill>
              </a:rPr>
              <a:t>heddlu</a:t>
            </a:r>
            <a:r>
              <a:rPr lang="cy-GB" sz="2800" dirty="0">
                <a:solidFill>
                  <a:schemeClr val="dk1"/>
                </a:solidFill>
                <a:sym typeface="Arial"/>
              </a:rPr>
              <a:t>, cyflogwr, unrhyw asiantaeth/partner priodol eraill</a:t>
            </a:r>
            <a:endParaRPr lang="cy-GB" sz="3200" b="1" dirty="0">
              <a:solidFill>
                <a:schemeClr val="dk1"/>
              </a:solidFill>
              <a:sym typeface="Arial"/>
            </a:endParaRPr>
          </a:p>
        </p:txBody>
      </p:sp>
      <p:sp>
        <p:nvSpPr>
          <p:cNvPr id="138" name="Google Shape;138;p15"/>
          <p:cNvSpPr/>
          <p:nvPr/>
        </p:nvSpPr>
        <p:spPr>
          <a:xfrm>
            <a:off x="500418" y="202616"/>
            <a:ext cx="11191164" cy="638946"/>
          </a:xfrm>
          <a:prstGeom prst="roundRect">
            <a:avLst>
              <a:gd name="adj" fmla="val 16667"/>
            </a:avLst>
          </a:prstGeom>
          <a:solidFill>
            <a:schemeClr val="lt1"/>
          </a:solidFill>
          <a:ln w="38100" cap="flat" cmpd="sng">
            <a:solidFill>
              <a:schemeClr val="accent3"/>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4000" dirty="0" err="1">
                <a:solidFill>
                  <a:schemeClr val="dk1"/>
                </a:solidFill>
                <a:latin typeface="Arial"/>
                <a:ea typeface="Arial"/>
                <a:cs typeface="Arial"/>
                <a:sym typeface="Arial"/>
              </a:rPr>
              <a:t>Gwasanaethau</a:t>
            </a:r>
            <a:r>
              <a:rPr lang="en-GB" sz="4000" dirty="0">
                <a:solidFill>
                  <a:schemeClr val="dk1"/>
                </a:solidFill>
                <a:latin typeface="Arial"/>
                <a:ea typeface="Arial"/>
                <a:cs typeface="Arial"/>
                <a:sym typeface="Arial"/>
              </a:rPr>
              <a:t> </a:t>
            </a:r>
            <a:r>
              <a:rPr lang="en-GB" sz="4000" dirty="0" err="1">
                <a:solidFill>
                  <a:schemeClr val="dk1"/>
                </a:solidFill>
              </a:rPr>
              <a:t>cymdeithasol</a:t>
            </a:r>
            <a:endParaRPr dirty="0" err="1">
              <a:solidFill>
                <a:schemeClr val="dk1"/>
              </a:solidFill>
            </a:endParaRPr>
          </a:p>
        </p:txBody>
      </p:sp>
      <p:sp>
        <p:nvSpPr>
          <p:cNvPr id="139" name="Google Shape;139;p15"/>
          <p:cNvSpPr/>
          <p:nvPr/>
        </p:nvSpPr>
        <p:spPr>
          <a:xfrm>
            <a:off x="2818104" y="5517140"/>
            <a:ext cx="6131838" cy="638946"/>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200" b="1" dirty="0" err="1">
                <a:solidFill>
                  <a:schemeClr val="dk1"/>
                </a:solidFill>
                <a:latin typeface="Arial"/>
                <a:ea typeface="Arial"/>
                <a:cs typeface="Arial"/>
                <a:sym typeface="Arial"/>
              </a:rPr>
              <a:t>Cyfarfod</a:t>
            </a:r>
            <a:r>
              <a:rPr lang="en-GB" sz="3200" b="1" dirty="0">
                <a:solidFill>
                  <a:schemeClr val="dk1"/>
                </a:solidFill>
                <a:latin typeface="Arial"/>
                <a:ea typeface="Arial"/>
                <a:cs typeface="Arial"/>
                <a:sym typeface="Arial"/>
              </a:rPr>
              <a:t> </a:t>
            </a:r>
            <a:r>
              <a:rPr lang="en-GB" sz="3200" dirty="0" err="1">
                <a:solidFill>
                  <a:schemeClr val="dk1"/>
                </a:solidFill>
                <a:latin typeface="Arial"/>
                <a:ea typeface="Arial"/>
                <a:cs typeface="Arial"/>
                <a:sym typeface="Arial"/>
              </a:rPr>
              <a:t>strategaeth</a:t>
            </a:r>
            <a:r>
              <a:rPr lang="en-GB" sz="3200" dirty="0">
                <a:solidFill>
                  <a:schemeClr val="dk1"/>
                </a:solidFill>
                <a:latin typeface="Arial"/>
                <a:ea typeface="Arial"/>
                <a:cs typeface="Arial"/>
                <a:sym typeface="Arial"/>
              </a:rPr>
              <a:t> </a:t>
            </a:r>
            <a:r>
              <a:rPr lang="en-GB" sz="2800" dirty="0" err="1">
                <a:solidFill>
                  <a:schemeClr val="dk1"/>
                </a:solidFill>
              </a:rPr>
              <a:t>proffesiynol</a:t>
            </a:r>
            <a:endParaRPr sz="2800" dirty="0"/>
          </a:p>
        </p:txBody>
      </p:sp>
      <p:pic>
        <p:nvPicPr>
          <p:cNvPr id="140" name="Google Shape;140;p15" descr="Line arrow Straight"/>
          <p:cNvPicPr preferRelativeResize="0"/>
          <p:nvPr/>
        </p:nvPicPr>
        <p:blipFill rotWithShape="1">
          <a:blip r:embed="rId3">
            <a:alphaModFix/>
          </a:blip>
          <a:srcRect/>
          <a:stretch/>
        </p:blipFill>
        <p:spPr>
          <a:xfrm rot="-5400000">
            <a:off x="6883701" y="4434384"/>
            <a:ext cx="1221388" cy="914400"/>
          </a:xfrm>
          <a:prstGeom prst="rect">
            <a:avLst/>
          </a:prstGeom>
          <a:noFill/>
          <a:ln>
            <a:noFill/>
          </a:ln>
        </p:spPr>
      </p:pic>
      <p:sp>
        <p:nvSpPr>
          <p:cNvPr id="141" name="Google Shape;141;p15"/>
          <p:cNvSpPr/>
          <p:nvPr/>
        </p:nvSpPr>
        <p:spPr>
          <a:xfrm>
            <a:off x="676036" y="5349672"/>
            <a:ext cx="1944948" cy="1055608"/>
          </a:xfrm>
          <a:prstGeom prst="roundRect">
            <a:avLst>
              <a:gd name="adj" fmla="val 16667"/>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800" b="1" dirty="0" err="1">
                <a:solidFill>
                  <a:schemeClr val="dk1"/>
                </a:solidFill>
                <a:latin typeface="Arial"/>
                <a:ea typeface="Arial"/>
                <a:cs typeface="Arial"/>
                <a:sym typeface="Arial"/>
              </a:rPr>
              <a:t>Cofnodi’r</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rheswm</a:t>
            </a:r>
            <a:endParaRPr dirty="0"/>
          </a:p>
        </p:txBody>
      </p:sp>
      <p:sp>
        <p:nvSpPr>
          <p:cNvPr id="142" name="Google Shape;142;p15"/>
          <p:cNvSpPr/>
          <p:nvPr/>
        </p:nvSpPr>
        <p:spPr>
          <a:xfrm>
            <a:off x="5832664" y="4637557"/>
            <a:ext cx="3117278" cy="478426"/>
          </a:xfrm>
          <a:prstGeom prst="roundRect">
            <a:avLst>
              <a:gd name="adj" fmla="val 16667"/>
            </a:avLst>
          </a:prstGeom>
          <a:solidFill>
            <a:srgbClr val="FBDDDB"/>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dirty="0" err="1">
                <a:solidFill>
                  <a:schemeClr val="dk1"/>
                </a:solidFill>
                <a:latin typeface="Arial"/>
                <a:ea typeface="Arial"/>
                <a:cs typeface="Arial"/>
                <a:sym typeface="Arial"/>
              </a:rPr>
              <a:t>Ydy</a:t>
            </a:r>
            <a:endParaRPr dirty="0"/>
          </a:p>
        </p:txBody>
      </p:sp>
      <p:sp>
        <p:nvSpPr>
          <p:cNvPr id="143" name="Google Shape;143;p15"/>
          <p:cNvSpPr/>
          <p:nvPr/>
        </p:nvSpPr>
        <p:spPr>
          <a:xfrm>
            <a:off x="656689" y="4637557"/>
            <a:ext cx="1944948" cy="478426"/>
          </a:xfrm>
          <a:prstGeom prst="roundRect">
            <a:avLst>
              <a:gd name="adj" fmla="val 16667"/>
            </a:avLst>
          </a:prstGeom>
          <a:solidFill>
            <a:srgbClr val="C8ECF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dirty="0" err="1">
                <a:solidFill>
                  <a:schemeClr val="dk1"/>
                </a:solidFill>
              </a:rPr>
              <a:t>Nac</a:t>
            </a:r>
            <a:r>
              <a:rPr lang="en-GB" sz="3200" dirty="0">
                <a:solidFill>
                  <a:schemeClr val="dk1"/>
                </a:solidFill>
              </a:rPr>
              <a:t> </a:t>
            </a:r>
            <a:r>
              <a:rPr lang="en-GB" sz="3200" dirty="0" err="1">
                <a:solidFill>
                  <a:schemeClr val="dk1"/>
                </a:solidFill>
              </a:rPr>
              <a:t>ydy</a:t>
            </a:r>
            <a:endParaRPr dirty="0"/>
          </a:p>
        </p:txBody>
      </p:sp>
      <p:sp>
        <p:nvSpPr>
          <p:cNvPr id="144" name="Google Shape;144;p15"/>
          <p:cNvSpPr/>
          <p:nvPr/>
        </p:nvSpPr>
        <p:spPr>
          <a:xfrm>
            <a:off x="574576" y="2677826"/>
            <a:ext cx="8443618" cy="1736646"/>
          </a:xfrm>
          <a:prstGeom prst="roundRect">
            <a:avLst>
              <a:gd name="adj" fmla="val 16667"/>
            </a:avLst>
          </a:prstGeom>
          <a:solidFill>
            <a:schemeClr val="lt1"/>
          </a:solidFill>
          <a:ln w="952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lvl="0" algn="ctr"/>
            <a:r>
              <a:rPr lang="cy-GB" sz="3200" b="1" dirty="0">
                <a:solidFill>
                  <a:schemeClr val="dk1"/>
                </a:solidFill>
                <a:sym typeface="Arial"/>
              </a:rPr>
              <a:t>Penderfynu: </a:t>
            </a:r>
            <a:r>
              <a:rPr lang="cy-GB" sz="3200" dirty="0">
                <a:solidFill>
                  <a:schemeClr val="dk1"/>
                </a:solidFill>
              </a:rPr>
              <a:t>a yw’r honiad yn cwrdd â’r </a:t>
            </a:r>
            <a:r>
              <a:rPr lang="cy-GB" sz="3200" b="1" dirty="0">
                <a:solidFill>
                  <a:schemeClr val="dk1"/>
                </a:solidFill>
              </a:rPr>
              <a:t>trothwy</a:t>
            </a:r>
            <a:r>
              <a:rPr lang="cy-GB" sz="3200" dirty="0">
                <a:solidFill>
                  <a:schemeClr val="dk1"/>
                </a:solidFill>
                <a:sym typeface="Arial"/>
              </a:rPr>
              <a:t> </a:t>
            </a:r>
            <a:r>
              <a:rPr lang="cy-GB" sz="3200" dirty="0">
                <a:solidFill>
                  <a:schemeClr val="dk1"/>
                </a:solidFill>
              </a:rPr>
              <a:t>ar gyfer symud ymlaen i</a:t>
            </a:r>
            <a:r>
              <a:rPr lang="cy-GB" sz="3200" dirty="0">
                <a:solidFill>
                  <a:schemeClr val="dk1"/>
                </a:solidFill>
                <a:sym typeface="Arial"/>
              </a:rPr>
              <a:t> </a:t>
            </a:r>
            <a:r>
              <a:rPr lang="cy-GB" sz="3200" b="1" dirty="0">
                <a:solidFill>
                  <a:schemeClr val="dk1"/>
                </a:solidFill>
              </a:rPr>
              <a:t>gyfarfod strategaeth proffesiynol?</a:t>
            </a:r>
            <a:endParaRPr lang="cy-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7"/>
                                        </p:tgtEl>
                                        <p:attrNameLst>
                                          <p:attrName>style.visibility</p:attrName>
                                        </p:attrNameLst>
                                      </p:cBhvr>
                                      <p:to>
                                        <p:strVal val="visible"/>
                                      </p:to>
                                    </p:set>
                                    <p:animEffect transition="in" filter="fade">
                                      <p:cBhvr>
                                        <p:cTn id="7" dur="500"/>
                                        <p:tgtEl>
                                          <p:spTgt spid="13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5"/>
                                        </p:tgtEl>
                                        <p:attrNameLst>
                                          <p:attrName>style.visibility</p:attrName>
                                        </p:attrNameLst>
                                      </p:cBhvr>
                                      <p:to>
                                        <p:strVal val="visible"/>
                                      </p:to>
                                    </p:set>
                                    <p:animEffect transition="in" filter="fade">
                                      <p:cBhvr>
                                        <p:cTn id="12" dur="500"/>
                                        <p:tgtEl>
                                          <p:spTgt spid="13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4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36"/>
                                        </p:tgtEl>
                                        <p:attrNameLst>
                                          <p:attrName>style.visibility</p:attrName>
                                        </p:attrNameLst>
                                      </p:cBhvr>
                                      <p:to>
                                        <p:strVal val="visible"/>
                                      </p:to>
                                    </p:set>
                                    <p:animEffect transition="in" filter="fade">
                                      <p:cBhvr>
                                        <p:cTn id="21" dur="500"/>
                                        <p:tgtEl>
                                          <p:spTgt spid="136"/>
                                        </p:tgtEl>
                                      </p:cBhvr>
                                    </p:animEffect>
                                  </p:childTnLst>
                                </p:cTn>
                              </p:par>
                              <p:par>
                                <p:cTn id="22" presetID="1" presetClass="entr" presetSubtype="0" fill="hold" nodeType="withEffect">
                                  <p:stCondLst>
                                    <p:cond delay="250"/>
                                  </p:stCondLst>
                                  <p:childTnLst>
                                    <p:set>
                                      <p:cBhvr>
                                        <p:cTn id="23" dur="1" fill="hold">
                                          <p:stCondLst>
                                            <p:cond delay="0"/>
                                          </p:stCondLst>
                                        </p:cTn>
                                        <p:tgtEl>
                                          <p:spTgt spid="143"/>
                                        </p:tgtEl>
                                        <p:attrNameLst>
                                          <p:attrName>style.visibility</p:attrName>
                                        </p:attrNameLst>
                                      </p:cBhvr>
                                      <p:to>
                                        <p:strVal val="visible"/>
                                      </p:to>
                                    </p:set>
                                  </p:childTnLst>
                                </p:cTn>
                              </p:par>
                            </p:childTnLst>
                          </p:cTn>
                        </p:par>
                        <p:par>
                          <p:cTn id="24" fill="hold">
                            <p:stCondLst>
                              <p:cond delay="500"/>
                            </p:stCondLst>
                            <p:childTnLst>
                              <p:par>
                                <p:cTn id="25" presetID="1" presetClass="entr" presetSubtype="0" fill="hold" nodeType="afterEffect">
                                  <p:stCondLst>
                                    <p:cond delay="0"/>
                                  </p:stCondLst>
                                  <p:childTnLst>
                                    <p:set>
                                      <p:cBhvr>
                                        <p:cTn id="26" dur="1" fill="hold">
                                          <p:stCondLst>
                                            <p:cond delay="0"/>
                                          </p:stCondLst>
                                        </p:cTn>
                                        <p:tgtEl>
                                          <p:spTgt spid="14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40"/>
                                        </p:tgtEl>
                                        <p:attrNameLst>
                                          <p:attrName>style.visibility</p:attrName>
                                        </p:attrNameLst>
                                      </p:cBhvr>
                                      <p:to>
                                        <p:strVal val="visible"/>
                                      </p:to>
                                    </p:set>
                                    <p:animEffect transition="in" filter="fade">
                                      <p:cBhvr>
                                        <p:cTn id="31" dur="500"/>
                                        <p:tgtEl>
                                          <p:spTgt spid="140"/>
                                        </p:tgtEl>
                                      </p:cBhvr>
                                    </p:animEffect>
                                  </p:childTnLst>
                                </p:cTn>
                              </p:par>
                            </p:childTnLst>
                          </p:cTn>
                        </p:par>
                        <p:par>
                          <p:cTn id="32" fill="hold">
                            <p:stCondLst>
                              <p:cond delay="500"/>
                            </p:stCondLst>
                            <p:childTnLst>
                              <p:par>
                                <p:cTn id="33" presetID="1" presetClass="entr" presetSubtype="0" fill="hold" nodeType="afterEffect">
                                  <p:stCondLst>
                                    <p:cond delay="0"/>
                                  </p:stCondLst>
                                  <p:childTnLst>
                                    <p:set>
                                      <p:cBhvr>
                                        <p:cTn id="34" dur="1" fill="hold">
                                          <p:stCondLst>
                                            <p:cond delay="0"/>
                                          </p:stCondLst>
                                        </p:cTn>
                                        <p:tgtEl>
                                          <p:spTgt spid="142"/>
                                        </p:tgtEl>
                                        <p:attrNameLst>
                                          <p:attrName>style.visibility</p:attrName>
                                        </p:attrNameLst>
                                      </p:cBhvr>
                                      <p:to>
                                        <p:strVal val="visible"/>
                                      </p:to>
                                    </p:set>
                                  </p:childTnLst>
                                </p:cTn>
                              </p:par>
                            </p:childTnLst>
                          </p:cTn>
                        </p:par>
                        <p:par>
                          <p:cTn id="35" fill="hold">
                            <p:stCondLst>
                              <p:cond delay="501"/>
                            </p:stCondLst>
                            <p:childTnLst>
                              <p:par>
                                <p:cTn id="36" presetID="1" presetClass="entr" presetSubtype="0" fill="hold" nodeType="afterEffect">
                                  <p:stCondLst>
                                    <p:cond delay="500"/>
                                  </p:stCondLst>
                                  <p:childTnLst>
                                    <p:set>
                                      <p:cBhvr>
                                        <p:cTn id="37" dur="1" fill="hold">
                                          <p:stCondLst>
                                            <p:cond delay="0"/>
                                          </p:stCondLst>
                                        </p:cTn>
                                        <p:tgtEl>
                                          <p:spTgt spid="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6" name="Rectangle 5">
            <a:extLst>
              <a:ext uri="{FF2B5EF4-FFF2-40B4-BE49-F238E27FC236}">
                <a16:creationId xmlns:a16="http://schemas.microsoft.com/office/drawing/2014/main" id="{6A935DE8-82D5-F84C-9EEB-85DE8607DE02}"/>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Google Shape;150;p16"/>
          <p:cNvSpPr/>
          <p:nvPr/>
        </p:nvSpPr>
        <p:spPr>
          <a:xfrm>
            <a:off x="142042" y="601502"/>
            <a:ext cx="11294781" cy="4871249"/>
          </a:xfrm>
          <a:prstGeom prst="roundRect">
            <a:avLst>
              <a:gd name="adj" fmla="val 6206"/>
            </a:avLst>
          </a:prstGeom>
          <a:solidFill>
            <a:schemeClr val="lt1"/>
          </a:solidFill>
          <a:ln w="57150" cap="flat" cmpd="sng">
            <a:solidFill>
              <a:schemeClr val="dk1"/>
            </a:solidFill>
            <a:prstDash val="dash"/>
            <a:round/>
            <a:headEnd type="none" w="sm" len="sm"/>
            <a:tailEnd type="none" w="sm" len="sm"/>
          </a:ln>
        </p:spPr>
        <p:txBody>
          <a:bodyPr spcFirstLastPara="1" wrap="square" lIns="91425" tIns="45700" rIns="91425" bIns="45700" anchor="t" anchorCtr="0">
            <a:noAutofit/>
          </a:bodyPr>
          <a:lstStyle/>
          <a:p>
            <a:pPr marL="285750" marR="0" lvl="0" indent="-285750" algn="l" rtl="0">
              <a:spcBef>
                <a:spcPts val="0"/>
              </a:spcBef>
              <a:spcAft>
                <a:spcPts val="0"/>
              </a:spcAft>
              <a:buClr>
                <a:schemeClr val="dk1"/>
              </a:buClr>
              <a:buSzPts val="2400"/>
              <a:buFont typeface="Arial"/>
              <a:buChar char="•"/>
            </a:pPr>
            <a:endParaRPr lang="en-GB" sz="2400" b="1" dirty="0">
              <a:solidFill>
                <a:schemeClr val="dk1"/>
              </a:solidFill>
            </a:endParaRPr>
          </a:p>
          <a:p>
            <a:pPr marL="285750" marR="0" lvl="0" indent="-285750" algn="l" rtl="0">
              <a:spcBef>
                <a:spcPts val="0"/>
              </a:spcBef>
              <a:spcAft>
                <a:spcPts val="0"/>
              </a:spcAft>
              <a:buClr>
                <a:schemeClr val="dk1"/>
              </a:buClr>
              <a:buSzPts val="2400"/>
              <a:buFont typeface="Arial"/>
              <a:buChar char="•"/>
            </a:pPr>
            <a:r>
              <a:rPr lang="en-GB" sz="2400" b="1" dirty="0" err="1">
                <a:solidFill>
                  <a:schemeClr val="dk1"/>
                </a:solidFill>
              </a:rPr>
              <a:t>Rhannu’r</a:t>
            </a:r>
            <a:r>
              <a:rPr lang="en-GB" sz="2400" dirty="0">
                <a:solidFill>
                  <a:schemeClr val="dk1"/>
                </a:solidFill>
              </a:rPr>
              <a:t> </a:t>
            </a:r>
            <a:r>
              <a:rPr lang="en-GB" sz="2400" dirty="0" err="1">
                <a:solidFill>
                  <a:schemeClr val="dk1"/>
                </a:solidFill>
              </a:rPr>
              <a:t>holl</a:t>
            </a:r>
            <a:r>
              <a:rPr lang="en-GB" sz="2400" dirty="0">
                <a:solidFill>
                  <a:schemeClr val="dk1"/>
                </a:solidFill>
              </a:rPr>
              <a:t> </a:t>
            </a:r>
            <a:r>
              <a:rPr lang="en-GB" sz="2400" dirty="0" err="1">
                <a:solidFill>
                  <a:schemeClr val="dk1"/>
                </a:solidFill>
              </a:rPr>
              <a:t>wybodaeth</a:t>
            </a:r>
            <a:r>
              <a:rPr lang="en-GB" sz="2400" dirty="0">
                <a:solidFill>
                  <a:schemeClr val="dk1"/>
                </a:solidFill>
              </a:rPr>
              <a:t> </a:t>
            </a:r>
            <a:r>
              <a:rPr lang="en-GB" sz="2400" dirty="0" err="1">
                <a:solidFill>
                  <a:schemeClr val="dk1"/>
                </a:solidFill>
              </a:rPr>
              <a:t>berthnasol</a:t>
            </a:r>
            <a:r>
              <a:rPr lang="en-GB" sz="2400" dirty="0">
                <a:solidFill>
                  <a:schemeClr val="dk1"/>
                </a:solidFill>
              </a:rPr>
              <a:t> am yr </a:t>
            </a:r>
            <a:r>
              <a:rPr lang="en-GB" sz="2400" dirty="0" err="1">
                <a:solidFill>
                  <a:schemeClr val="dk1"/>
                </a:solidFill>
              </a:rPr>
              <a:t>honiad</a:t>
            </a:r>
            <a:r>
              <a:rPr lang="en-GB" sz="2400" dirty="0">
                <a:solidFill>
                  <a:schemeClr val="dk1"/>
                </a:solidFill>
              </a:rPr>
              <a:t>/</a:t>
            </a:r>
            <a:r>
              <a:rPr lang="en-GB" sz="2400" dirty="0" err="1">
                <a:solidFill>
                  <a:schemeClr val="dk1"/>
                </a:solidFill>
              </a:rPr>
              <a:t>pryder</a:t>
            </a:r>
            <a:r>
              <a:rPr lang="en-GB" sz="2400" dirty="0">
                <a:solidFill>
                  <a:schemeClr val="dk1"/>
                </a:solidFill>
              </a:rPr>
              <a:t> </a:t>
            </a:r>
            <a:r>
              <a:rPr lang="en-GB" sz="2400" dirty="0" err="1">
                <a:solidFill>
                  <a:schemeClr val="dk1"/>
                </a:solidFill>
              </a:rPr>
              <a:t>a’r</a:t>
            </a:r>
            <a:r>
              <a:rPr lang="en-GB" sz="2400" dirty="0">
                <a:solidFill>
                  <a:schemeClr val="dk1"/>
                </a:solidFill>
              </a:rPr>
              <a:t> </a:t>
            </a:r>
            <a:r>
              <a:rPr lang="en-GB" sz="2400" dirty="0" err="1">
                <a:solidFill>
                  <a:schemeClr val="dk1"/>
                </a:solidFill>
              </a:rPr>
              <a:t>ymarferydd</a:t>
            </a:r>
            <a:r>
              <a:rPr lang="en-GB" sz="2400" dirty="0">
                <a:solidFill>
                  <a:schemeClr val="dk1"/>
                </a:solidFill>
              </a:rPr>
              <a:t> dan </a:t>
            </a:r>
            <a:r>
              <a:rPr lang="en-GB" sz="2400" dirty="0" err="1">
                <a:solidFill>
                  <a:schemeClr val="dk1"/>
                </a:solidFill>
              </a:rPr>
              <a:t>sylw</a:t>
            </a:r>
            <a:r>
              <a:rPr lang="en-GB" sz="2400" dirty="0">
                <a:solidFill>
                  <a:schemeClr val="dk1"/>
                </a:solidFill>
              </a:rPr>
              <a:t>, </a:t>
            </a:r>
            <a:r>
              <a:rPr lang="en-GB" sz="2400" dirty="0" err="1">
                <a:solidFill>
                  <a:schemeClr val="dk1"/>
                </a:solidFill>
              </a:rPr>
              <a:t>gan</a:t>
            </a:r>
            <a:r>
              <a:rPr lang="en-GB" sz="2400" dirty="0">
                <a:solidFill>
                  <a:schemeClr val="dk1"/>
                </a:solidFill>
              </a:rPr>
              <a:t> </a:t>
            </a:r>
            <a:r>
              <a:rPr lang="en-GB" sz="2400" dirty="0" err="1">
                <a:solidFill>
                  <a:schemeClr val="dk1"/>
                </a:solidFill>
              </a:rPr>
              <a:t>gynnwys</a:t>
            </a:r>
            <a:r>
              <a:rPr lang="en-GB" sz="2400" dirty="0">
                <a:solidFill>
                  <a:schemeClr val="dk1"/>
                </a:solidFill>
              </a:rPr>
              <a:t> </a:t>
            </a:r>
            <a:r>
              <a:rPr lang="en-GB" sz="2400" dirty="0" err="1">
                <a:solidFill>
                  <a:schemeClr val="dk1"/>
                </a:solidFill>
              </a:rPr>
              <a:t>unrhyw</a:t>
            </a:r>
            <a:r>
              <a:rPr lang="en-GB" sz="2400" dirty="0">
                <a:solidFill>
                  <a:schemeClr val="dk1"/>
                </a:solidFill>
              </a:rPr>
              <a:t> </a:t>
            </a:r>
            <a:r>
              <a:rPr lang="en-GB" sz="2400" dirty="0" err="1">
                <a:solidFill>
                  <a:schemeClr val="dk1"/>
                </a:solidFill>
              </a:rPr>
              <a:t>honiadau</a:t>
            </a:r>
            <a:r>
              <a:rPr lang="en-GB" sz="2400" dirty="0">
                <a:solidFill>
                  <a:schemeClr val="dk1"/>
                </a:solidFill>
              </a:rPr>
              <a:t> </a:t>
            </a:r>
            <a:r>
              <a:rPr lang="en-GB" sz="2400" dirty="0" err="1">
                <a:solidFill>
                  <a:schemeClr val="dk1"/>
                </a:solidFill>
              </a:rPr>
              <a:t>blaenorol</a:t>
            </a:r>
            <a:r>
              <a:rPr lang="en-GB" sz="2400" dirty="0">
                <a:solidFill>
                  <a:schemeClr val="dk1"/>
                </a:solidFill>
              </a:rPr>
              <a:t> neu </a:t>
            </a:r>
            <a:r>
              <a:rPr lang="en-GB" sz="2400" dirty="0" err="1">
                <a:solidFill>
                  <a:schemeClr val="dk1"/>
                </a:solidFill>
              </a:rPr>
              <a:t>bryderon</a:t>
            </a:r>
            <a:r>
              <a:rPr lang="en-GB" sz="2400" dirty="0">
                <a:solidFill>
                  <a:schemeClr val="dk1"/>
                </a:solidFill>
              </a:rPr>
              <a:t> </a:t>
            </a:r>
            <a:r>
              <a:rPr lang="en-GB" sz="2400" dirty="0" err="1">
                <a:solidFill>
                  <a:schemeClr val="dk1"/>
                </a:solidFill>
              </a:rPr>
              <a:t>eraill</a:t>
            </a:r>
            <a:endParaRPr sz="2400" dirty="0"/>
          </a:p>
          <a:p>
            <a:pPr marL="285750" marR="0" lvl="0" indent="-285750" algn="l" rtl="0">
              <a:spcBef>
                <a:spcPts val="0"/>
              </a:spcBef>
              <a:spcAft>
                <a:spcPts val="0"/>
              </a:spcAft>
              <a:buClr>
                <a:schemeClr val="dk1"/>
              </a:buClr>
              <a:buSzPts val="2400"/>
              <a:buFont typeface="Arial"/>
              <a:buChar char="•"/>
            </a:pPr>
            <a:r>
              <a:rPr lang="en-GB" sz="2400" b="1" dirty="0" err="1">
                <a:solidFill>
                  <a:schemeClr val="dk1"/>
                </a:solidFill>
              </a:rPr>
              <a:t>Sicrhau</a:t>
            </a:r>
            <a:r>
              <a:rPr lang="en-GB" sz="2400" dirty="0">
                <a:solidFill>
                  <a:schemeClr val="dk1"/>
                </a:solidFill>
                <a:sym typeface="Arial"/>
              </a:rPr>
              <a:t> </a:t>
            </a:r>
            <a:r>
              <a:rPr lang="en-GB" sz="2400" dirty="0">
                <a:solidFill>
                  <a:schemeClr val="dk1"/>
                </a:solidFill>
              </a:rPr>
              <a:t>bod </a:t>
            </a:r>
            <a:r>
              <a:rPr lang="en-GB" sz="2400" dirty="0" err="1">
                <a:solidFill>
                  <a:schemeClr val="dk1"/>
                </a:solidFill>
              </a:rPr>
              <a:t>gweithdrefnau</a:t>
            </a:r>
            <a:r>
              <a:rPr lang="en-GB" sz="2400" dirty="0">
                <a:solidFill>
                  <a:schemeClr val="dk1"/>
                </a:solidFill>
              </a:rPr>
              <a:t> </a:t>
            </a:r>
            <a:r>
              <a:rPr lang="en-GB" sz="2400" dirty="0" err="1">
                <a:solidFill>
                  <a:schemeClr val="dk1"/>
                </a:solidFill>
              </a:rPr>
              <a:t>diogelu</a:t>
            </a:r>
            <a:r>
              <a:rPr lang="en-GB" sz="2400" dirty="0">
                <a:solidFill>
                  <a:schemeClr val="dk1"/>
                </a:solidFill>
              </a:rPr>
              <a:t>, </a:t>
            </a:r>
            <a:r>
              <a:rPr lang="en-GB" sz="2400" dirty="0" err="1">
                <a:solidFill>
                  <a:schemeClr val="dk1"/>
                </a:solidFill>
              </a:rPr>
              <a:t>troseddol</a:t>
            </a:r>
            <a:r>
              <a:rPr lang="en-GB" sz="2400" dirty="0">
                <a:solidFill>
                  <a:schemeClr val="dk1"/>
                </a:solidFill>
              </a:rPr>
              <a:t> a </a:t>
            </a:r>
            <a:r>
              <a:rPr lang="en-GB" sz="2400" dirty="0" err="1">
                <a:solidFill>
                  <a:schemeClr val="dk1"/>
                </a:solidFill>
              </a:rPr>
              <a:t>chyflogaeth</a:t>
            </a:r>
            <a:r>
              <a:rPr lang="en-GB" sz="2400" dirty="0">
                <a:solidFill>
                  <a:schemeClr val="dk1"/>
                </a:solidFill>
              </a:rPr>
              <a:t> </a:t>
            </a:r>
            <a:r>
              <a:rPr lang="en-GB" sz="2400" dirty="0" err="1">
                <a:solidFill>
                  <a:schemeClr val="dk1"/>
                </a:solidFill>
              </a:rPr>
              <a:t>yn</a:t>
            </a:r>
            <a:r>
              <a:rPr lang="en-GB" sz="2400" dirty="0">
                <a:solidFill>
                  <a:schemeClr val="dk1"/>
                </a:solidFill>
              </a:rPr>
              <a:t> </a:t>
            </a:r>
            <a:r>
              <a:rPr lang="en-GB" sz="2400" dirty="0" err="1">
                <a:solidFill>
                  <a:schemeClr val="dk1"/>
                </a:solidFill>
              </a:rPr>
              <a:t>cael</a:t>
            </a:r>
            <a:r>
              <a:rPr lang="en-GB" sz="2400" dirty="0">
                <a:solidFill>
                  <a:schemeClr val="dk1"/>
                </a:solidFill>
              </a:rPr>
              <a:t> </a:t>
            </a:r>
            <a:r>
              <a:rPr lang="en-GB" sz="2400" dirty="0" err="1">
                <a:solidFill>
                  <a:schemeClr val="dk1"/>
                </a:solidFill>
              </a:rPr>
              <a:t>eu</a:t>
            </a:r>
            <a:r>
              <a:rPr lang="en-GB" sz="2400" dirty="0">
                <a:solidFill>
                  <a:schemeClr val="dk1"/>
                </a:solidFill>
              </a:rPr>
              <a:t> </a:t>
            </a:r>
            <a:r>
              <a:rPr lang="en-GB" sz="2400" dirty="0" err="1">
                <a:solidFill>
                  <a:schemeClr val="dk1"/>
                </a:solidFill>
              </a:rPr>
              <a:t>cydlynu’n</a:t>
            </a:r>
            <a:r>
              <a:rPr lang="en-GB" sz="2400" dirty="0">
                <a:solidFill>
                  <a:schemeClr val="dk1"/>
                </a:solidFill>
              </a:rPr>
              <a:t> </a:t>
            </a:r>
            <a:r>
              <a:rPr lang="en-GB" sz="2400" dirty="0" err="1">
                <a:solidFill>
                  <a:schemeClr val="dk1"/>
                </a:solidFill>
              </a:rPr>
              <a:t>briodol</a:t>
            </a:r>
            <a:endParaRPr sz="2400" dirty="0"/>
          </a:p>
          <a:p>
            <a:pPr marL="285750" marR="0" lvl="0" indent="-285750" algn="l" rtl="0">
              <a:spcBef>
                <a:spcPts val="0"/>
              </a:spcBef>
              <a:spcAft>
                <a:spcPts val="0"/>
              </a:spcAft>
              <a:buClr>
                <a:schemeClr val="dk1"/>
              </a:buClr>
              <a:buSzPts val="2400"/>
              <a:buFont typeface="Arial"/>
              <a:buChar char="•"/>
            </a:pPr>
            <a:r>
              <a:rPr lang="en-GB" sz="2400" b="1" dirty="0" err="1">
                <a:solidFill>
                  <a:schemeClr val="dk1"/>
                </a:solidFill>
              </a:rPr>
              <a:t>Cytuno</a:t>
            </a:r>
            <a:r>
              <a:rPr lang="en-GB" sz="2400" dirty="0">
                <a:solidFill>
                  <a:schemeClr val="dk1"/>
                </a:solidFill>
                <a:sym typeface="Arial"/>
              </a:rPr>
              <a:t> </a:t>
            </a:r>
            <a:r>
              <a:rPr lang="en-GB" sz="2400" dirty="0" err="1">
                <a:solidFill>
                  <a:schemeClr val="dk1"/>
                </a:solidFill>
                <a:sym typeface="Arial"/>
              </a:rPr>
              <a:t>ar</a:t>
            </a:r>
            <a:r>
              <a:rPr lang="en-GB" sz="2400" dirty="0">
                <a:solidFill>
                  <a:schemeClr val="dk1"/>
                </a:solidFill>
                <a:sym typeface="Arial"/>
              </a:rPr>
              <a:t> </a:t>
            </a:r>
            <a:r>
              <a:rPr lang="en-GB" sz="2400" dirty="0" err="1">
                <a:solidFill>
                  <a:schemeClr val="dk1"/>
                </a:solidFill>
                <a:sym typeface="Arial"/>
              </a:rPr>
              <a:t>unrhyw</a:t>
            </a:r>
            <a:r>
              <a:rPr lang="en-GB" sz="2400" dirty="0">
                <a:solidFill>
                  <a:schemeClr val="dk1"/>
                </a:solidFill>
                <a:sym typeface="Arial"/>
              </a:rPr>
              <a:t> </a:t>
            </a:r>
            <a:r>
              <a:rPr lang="en-GB" sz="2400" dirty="0" err="1">
                <a:solidFill>
                  <a:schemeClr val="dk1"/>
                </a:solidFill>
                <a:sym typeface="Arial"/>
              </a:rPr>
              <a:t>gamau</a:t>
            </a:r>
            <a:r>
              <a:rPr lang="en-GB" sz="2400" dirty="0">
                <a:solidFill>
                  <a:schemeClr val="dk1"/>
                </a:solidFill>
                <a:sym typeface="Arial"/>
              </a:rPr>
              <a:t> </a:t>
            </a:r>
            <a:r>
              <a:rPr lang="en-GB" sz="2400" dirty="0" err="1">
                <a:solidFill>
                  <a:schemeClr val="dk1"/>
                </a:solidFill>
                <a:sym typeface="Arial"/>
              </a:rPr>
              <a:t>gweithredu</a:t>
            </a:r>
            <a:r>
              <a:rPr lang="en-GB" sz="2400" dirty="0">
                <a:solidFill>
                  <a:schemeClr val="dk1"/>
                </a:solidFill>
                <a:sym typeface="Arial"/>
              </a:rPr>
              <a:t> </a:t>
            </a:r>
            <a:r>
              <a:rPr lang="en-GB" sz="2400" dirty="0" err="1">
                <a:solidFill>
                  <a:schemeClr val="dk1"/>
                </a:solidFill>
              </a:rPr>
              <a:t>i</a:t>
            </a:r>
            <a:r>
              <a:rPr lang="en-GB" sz="2400" dirty="0">
                <a:solidFill>
                  <a:schemeClr val="dk1"/>
                </a:solidFill>
              </a:rPr>
              <a:t> </a:t>
            </a:r>
            <a:r>
              <a:rPr lang="en-GB" sz="2400" dirty="0" err="1">
                <a:solidFill>
                  <a:schemeClr val="dk1"/>
                </a:solidFill>
              </a:rPr>
              <a:t>ddiogelu’r</a:t>
            </a:r>
            <a:r>
              <a:rPr lang="en-GB" sz="2400" dirty="0">
                <a:solidFill>
                  <a:schemeClr val="dk1"/>
                </a:solidFill>
              </a:rPr>
              <a:t> </a:t>
            </a:r>
            <a:r>
              <a:rPr lang="en-GB" sz="2400" dirty="0" err="1">
                <a:solidFill>
                  <a:schemeClr val="dk1"/>
                </a:solidFill>
              </a:rPr>
              <a:t>plentyn</a:t>
            </a:r>
            <a:r>
              <a:rPr lang="en-GB" sz="2400" dirty="0">
                <a:solidFill>
                  <a:schemeClr val="dk1"/>
                </a:solidFill>
              </a:rPr>
              <a:t> </a:t>
            </a:r>
            <a:r>
              <a:rPr lang="en-GB" sz="2400" dirty="0" err="1">
                <a:solidFill>
                  <a:schemeClr val="dk1"/>
                </a:solidFill>
              </a:rPr>
              <a:t>neu’r</a:t>
            </a:r>
            <a:r>
              <a:rPr lang="en-GB" sz="2400" dirty="0">
                <a:solidFill>
                  <a:schemeClr val="dk1"/>
                </a:solidFill>
              </a:rPr>
              <a:t> </a:t>
            </a:r>
            <a:r>
              <a:rPr lang="en-GB" sz="2400" dirty="0" err="1">
                <a:solidFill>
                  <a:schemeClr val="dk1"/>
                </a:solidFill>
              </a:rPr>
              <a:t>oedolyn</a:t>
            </a:r>
            <a:r>
              <a:rPr lang="en-GB" sz="2400" dirty="0">
                <a:solidFill>
                  <a:schemeClr val="dk1"/>
                </a:solidFill>
              </a:rPr>
              <a:t> </a:t>
            </a:r>
            <a:r>
              <a:rPr lang="en-GB" sz="2400" dirty="0" err="1">
                <a:solidFill>
                  <a:schemeClr val="dk1"/>
                </a:solidFill>
              </a:rPr>
              <a:t>sy’n</a:t>
            </a:r>
            <a:r>
              <a:rPr lang="en-GB" sz="2400" dirty="0">
                <a:solidFill>
                  <a:schemeClr val="dk1"/>
                </a:solidFill>
              </a:rPr>
              <a:t> </a:t>
            </a:r>
            <a:r>
              <a:rPr lang="en-GB" sz="2400" dirty="0" err="1">
                <a:solidFill>
                  <a:schemeClr val="dk1"/>
                </a:solidFill>
              </a:rPr>
              <a:t>wynebu</a:t>
            </a:r>
            <a:r>
              <a:rPr lang="en-GB" sz="2400" dirty="0">
                <a:solidFill>
                  <a:schemeClr val="dk1"/>
                </a:solidFill>
              </a:rPr>
              <a:t> </a:t>
            </a:r>
            <a:r>
              <a:rPr lang="en-GB" sz="2400" dirty="0" err="1">
                <a:solidFill>
                  <a:schemeClr val="dk1"/>
                </a:solidFill>
              </a:rPr>
              <a:t>risg</a:t>
            </a:r>
            <a:r>
              <a:rPr lang="en-GB" sz="2400" dirty="0">
                <a:solidFill>
                  <a:schemeClr val="dk1"/>
                </a:solidFill>
              </a:rPr>
              <a:t> ac </a:t>
            </a:r>
            <a:r>
              <a:rPr lang="en-GB" sz="2400" dirty="0" err="1">
                <a:solidFill>
                  <a:schemeClr val="dk1"/>
                </a:solidFill>
              </a:rPr>
              <a:t>unrhyw</a:t>
            </a:r>
            <a:r>
              <a:rPr lang="en-GB" sz="2400" dirty="0">
                <a:solidFill>
                  <a:schemeClr val="dk1"/>
                </a:solidFill>
              </a:rPr>
              <a:t> </a:t>
            </a:r>
            <a:r>
              <a:rPr lang="en-GB" sz="2400" dirty="0" err="1">
                <a:solidFill>
                  <a:schemeClr val="dk1"/>
                </a:solidFill>
              </a:rPr>
              <a:t>blant</a:t>
            </a:r>
            <a:r>
              <a:rPr lang="en-GB" sz="2400" dirty="0">
                <a:solidFill>
                  <a:schemeClr val="dk1"/>
                </a:solidFill>
              </a:rPr>
              <a:t> neu </a:t>
            </a:r>
            <a:r>
              <a:rPr lang="en-GB" sz="2400" dirty="0" err="1">
                <a:solidFill>
                  <a:schemeClr val="dk1"/>
                </a:solidFill>
              </a:rPr>
              <a:t>oedolion</a:t>
            </a:r>
            <a:r>
              <a:rPr lang="en-GB" sz="2400" dirty="0">
                <a:solidFill>
                  <a:schemeClr val="dk1"/>
                </a:solidFill>
              </a:rPr>
              <a:t> </a:t>
            </a:r>
            <a:r>
              <a:rPr lang="en-GB" sz="2400" dirty="0" err="1">
                <a:solidFill>
                  <a:schemeClr val="dk1"/>
                </a:solidFill>
              </a:rPr>
              <a:t>eraill</a:t>
            </a:r>
            <a:r>
              <a:rPr lang="en-GB" sz="2400" dirty="0">
                <a:solidFill>
                  <a:schemeClr val="dk1"/>
                </a:solidFill>
              </a:rPr>
              <a:t> </a:t>
            </a:r>
            <a:r>
              <a:rPr lang="en-GB" sz="2400" dirty="0" err="1">
                <a:solidFill>
                  <a:schemeClr val="dk1"/>
                </a:solidFill>
              </a:rPr>
              <a:t>sy’n</a:t>
            </a:r>
            <a:r>
              <a:rPr lang="en-GB" sz="2400" dirty="0">
                <a:solidFill>
                  <a:schemeClr val="dk1"/>
                </a:solidFill>
              </a:rPr>
              <a:t> </a:t>
            </a:r>
            <a:r>
              <a:rPr lang="en-GB" sz="2400" dirty="0" err="1">
                <a:solidFill>
                  <a:schemeClr val="dk1"/>
                </a:solidFill>
              </a:rPr>
              <a:t>wynebu</a:t>
            </a:r>
            <a:r>
              <a:rPr lang="en-GB" sz="2400" dirty="0">
                <a:solidFill>
                  <a:schemeClr val="dk1"/>
                </a:solidFill>
              </a:rPr>
              <a:t> </a:t>
            </a:r>
            <a:r>
              <a:rPr lang="en-GB" sz="2400" dirty="0" err="1">
                <a:solidFill>
                  <a:schemeClr val="dk1"/>
                </a:solidFill>
              </a:rPr>
              <a:t>risg</a:t>
            </a:r>
            <a:r>
              <a:rPr lang="en-GB" sz="2400" dirty="0">
                <a:solidFill>
                  <a:schemeClr val="dk1"/>
                </a:solidFill>
              </a:rPr>
              <a:t>, y </a:t>
            </a:r>
            <a:r>
              <a:rPr lang="en-GB" sz="2400" dirty="0" err="1">
                <a:solidFill>
                  <a:schemeClr val="dk1"/>
                </a:solidFill>
              </a:rPr>
              <a:t>mae’r</a:t>
            </a:r>
            <a:r>
              <a:rPr lang="en-GB" sz="2400" dirty="0">
                <a:solidFill>
                  <a:schemeClr val="dk1"/>
                </a:solidFill>
              </a:rPr>
              <a:t> </a:t>
            </a:r>
            <a:r>
              <a:rPr lang="en-GB" sz="2400" dirty="0" err="1">
                <a:solidFill>
                  <a:schemeClr val="dk1"/>
                </a:solidFill>
              </a:rPr>
              <a:t>ymarferydd</a:t>
            </a:r>
            <a:r>
              <a:rPr lang="en-GB" sz="2400" dirty="0">
                <a:solidFill>
                  <a:schemeClr val="dk1"/>
                </a:solidFill>
              </a:rPr>
              <a:t> dan </a:t>
            </a:r>
            <a:r>
              <a:rPr lang="en-GB" sz="2400" dirty="0" err="1">
                <a:solidFill>
                  <a:schemeClr val="dk1"/>
                </a:solidFill>
              </a:rPr>
              <a:t>sylw</a:t>
            </a:r>
            <a:r>
              <a:rPr lang="en-GB" sz="2400" dirty="0">
                <a:solidFill>
                  <a:schemeClr val="dk1"/>
                </a:solidFill>
              </a:rPr>
              <a:t> </a:t>
            </a:r>
            <a:r>
              <a:rPr lang="en-GB" sz="2400" dirty="0" err="1">
                <a:solidFill>
                  <a:schemeClr val="dk1"/>
                </a:solidFill>
              </a:rPr>
              <a:t>mewn</a:t>
            </a:r>
            <a:r>
              <a:rPr lang="en-GB" sz="2400" dirty="0">
                <a:solidFill>
                  <a:schemeClr val="dk1"/>
                </a:solidFill>
              </a:rPr>
              <a:t> </a:t>
            </a:r>
            <a:r>
              <a:rPr lang="en-GB" sz="2400" dirty="0" err="1">
                <a:solidFill>
                  <a:schemeClr val="dk1"/>
                </a:solidFill>
              </a:rPr>
              <a:t>cysylltiad</a:t>
            </a:r>
            <a:r>
              <a:rPr lang="en-GB" sz="2400" dirty="0">
                <a:solidFill>
                  <a:schemeClr val="dk1"/>
                </a:solidFill>
              </a:rPr>
              <a:t> â </a:t>
            </a:r>
            <a:r>
              <a:rPr lang="en-GB" sz="2400" dirty="0" err="1">
                <a:solidFill>
                  <a:schemeClr val="dk1"/>
                </a:solidFill>
              </a:rPr>
              <a:t>nhw</a:t>
            </a:r>
            <a:endParaRPr sz="2400" dirty="0"/>
          </a:p>
          <a:p>
            <a:pPr marL="285750" marR="0" lvl="0" indent="-285750" algn="l" rtl="0">
              <a:spcBef>
                <a:spcPts val="0"/>
              </a:spcBef>
              <a:spcAft>
                <a:spcPts val="0"/>
              </a:spcAft>
              <a:buClr>
                <a:schemeClr val="dk1"/>
              </a:buClr>
              <a:buSzPts val="2400"/>
              <a:buFont typeface="Arial"/>
              <a:buChar char="•"/>
            </a:pPr>
            <a:r>
              <a:rPr lang="en-GB" sz="2400" b="1" dirty="0" err="1">
                <a:solidFill>
                  <a:schemeClr val="dk1"/>
                </a:solidFill>
                <a:sym typeface="Arial"/>
              </a:rPr>
              <a:t>Penderfynu</a:t>
            </a:r>
            <a:r>
              <a:rPr lang="en-GB" sz="2400" dirty="0">
                <a:solidFill>
                  <a:schemeClr val="dk1"/>
                </a:solidFill>
                <a:sym typeface="Arial"/>
              </a:rPr>
              <a:t> </a:t>
            </a:r>
            <a:r>
              <a:rPr lang="en-GB" sz="2400" dirty="0">
                <a:solidFill>
                  <a:schemeClr val="dk1"/>
                </a:solidFill>
              </a:rPr>
              <a:t>pa </a:t>
            </a:r>
            <a:r>
              <a:rPr lang="en-GB" sz="2400" dirty="0" err="1">
                <a:solidFill>
                  <a:schemeClr val="dk1"/>
                </a:solidFill>
              </a:rPr>
              <a:t>wybodaeth</a:t>
            </a:r>
            <a:r>
              <a:rPr lang="en-GB" sz="2400" dirty="0">
                <a:solidFill>
                  <a:schemeClr val="dk1"/>
                </a:solidFill>
              </a:rPr>
              <a:t> y gall </a:t>
            </a:r>
            <a:r>
              <a:rPr lang="en-GB" sz="2400" dirty="0" err="1">
                <a:solidFill>
                  <a:schemeClr val="dk1"/>
                </a:solidFill>
              </a:rPr>
              <a:t>asiantaethau</a:t>
            </a:r>
            <a:r>
              <a:rPr lang="en-GB" sz="2400" dirty="0">
                <a:solidFill>
                  <a:schemeClr val="dk1"/>
                </a:solidFill>
              </a:rPr>
              <a:t> </a:t>
            </a:r>
            <a:r>
              <a:rPr lang="en-GB" sz="2400" dirty="0" err="1">
                <a:solidFill>
                  <a:schemeClr val="dk1"/>
                </a:solidFill>
              </a:rPr>
              <a:t>eu</a:t>
            </a:r>
            <a:r>
              <a:rPr lang="en-GB" sz="2400" dirty="0">
                <a:solidFill>
                  <a:schemeClr val="dk1"/>
                </a:solidFill>
              </a:rPr>
              <a:t> </a:t>
            </a:r>
            <a:r>
              <a:rPr lang="en-GB" sz="2400" dirty="0" err="1">
                <a:solidFill>
                  <a:schemeClr val="dk1"/>
                </a:solidFill>
              </a:rPr>
              <a:t>rhannu</a:t>
            </a:r>
            <a:r>
              <a:rPr lang="en-GB" sz="2400" dirty="0">
                <a:solidFill>
                  <a:schemeClr val="dk1"/>
                </a:solidFill>
              </a:rPr>
              <a:t>, </a:t>
            </a:r>
            <a:r>
              <a:rPr lang="en-GB" sz="2400" dirty="0" err="1">
                <a:solidFill>
                  <a:schemeClr val="dk1"/>
                </a:solidFill>
              </a:rPr>
              <a:t>gyda</a:t>
            </a:r>
            <a:r>
              <a:rPr lang="en-GB" sz="2400" dirty="0">
                <a:solidFill>
                  <a:schemeClr val="dk1"/>
                </a:solidFill>
              </a:rPr>
              <a:t> </a:t>
            </a:r>
            <a:r>
              <a:rPr lang="en-GB" sz="2400" dirty="0" err="1">
                <a:solidFill>
                  <a:schemeClr val="dk1"/>
                </a:solidFill>
              </a:rPr>
              <a:t>phwy</a:t>
            </a:r>
            <a:r>
              <a:rPr lang="en-GB" sz="2400" dirty="0">
                <a:solidFill>
                  <a:schemeClr val="dk1"/>
                </a:solidFill>
              </a:rPr>
              <a:t>, </a:t>
            </a:r>
            <a:r>
              <a:rPr lang="en-GB" sz="2400" dirty="0" err="1">
                <a:solidFill>
                  <a:schemeClr val="dk1"/>
                </a:solidFill>
              </a:rPr>
              <a:t>pryd</a:t>
            </a:r>
            <a:r>
              <a:rPr lang="en-GB" sz="2400" dirty="0">
                <a:solidFill>
                  <a:schemeClr val="dk1"/>
                </a:solidFill>
              </a:rPr>
              <a:t> a </a:t>
            </a:r>
            <a:r>
              <a:rPr lang="en-GB" sz="2400" dirty="0" err="1">
                <a:solidFill>
                  <a:schemeClr val="dk1"/>
                </a:solidFill>
              </a:rPr>
              <a:t>phwy</a:t>
            </a:r>
            <a:r>
              <a:rPr lang="en-GB" sz="2400" dirty="0">
                <a:solidFill>
                  <a:schemeClr val="dk1"/>
                </a:solidFill>
              </a:rPr>
              <a:t> </a:t>
            </a:r>
            <a:r>
              <a:rPr lang="en-GB" sz="2400" dirty="0" err="1">
                <a:solidFill>
                  <a:schemeClr val="dk1"/>
                </a:solidFill>
              </a:rPr>
              <a:t>fydd</a:t>
            </a:r>
            <a:r>
              <a:rPr lang="en-GB" sz="2400" dirty="0">
                <a:solidFill>
                  <a:schemeClr val="dk1"/>
                </a:solidFill>
              </a:rPr>
              <a:t> </a:t>
            </a:r>
            <a:r>
              <a:rPr lang="en-GB" sz="2400" dirty="0" err="1">
                <a:solidFill>
                  <a:schemeClr val="dk1"/>
                </a:solidFill>
              </a:rPr>
              <a:t>yn</a:t>
            </a:r>
            <a:r>
              <a:rPr lang="en-GB" sz="2400" dirty="0">
                <a:solidFill>
                  <a:schemeClr val="dk1"/>
                </a:solidFill>
              </a:rPr>
              <a:t> </a:t>
            </a:r>
            <a:r>
              <a:rPr lang="en-GB" sz="2400" dirty="0" err="1">
                <a:solidFill>
                  <a:schemeClr val="dk1"/>
                </a:solidFill>
              </a:rPr>
              <a:t>gwneud</a:t>
            </a:r>
            <a:r>
              <a:rPr lang="en-GB" sz="2400" dirty="0">
                <a:solidFill>
                  <a:schemeClr val="dk1"/>
                </a:solidFill>
              </a:rPr>
              <a:t> </a:t>
            </a:r>
            <a:r>
              <a:rPr lang="en-GB" sz="2400" dirty="0" err="1">
                <a:solidFill>
                  <a:schemeClr val="dk1"/>
                </a:solidFill>
              </a:rPr>
              <a:t>hynny</a:t>
            </a:r>
            <a:endParaRPr sz="2400" dirty="0"/>
          </a:p>
          <a:p>
            <a:pPr marL="285750" marR="0" lvl="0" indent="-285750" algn="l" rtl="0">
              <a:spcBef>
                <a:spcPts val="0"/>
              </a:spcBef>
              <a:spcAft>
                <a:spcPts val="0"/>
              </a:spcAft>
              <a:buClr>
                <a:schemeClr val="dk1"/>
              </a:buClr>
              <a:buSzPts val="2400"/>
              <a:buFont typeface="Arial"/>
              <a:buChar char="•"/>
            </a:pPr>
            <a:r>
              <a:rPr lang="en-GB" sz="2400" b="1" dirty="0" err="1">
                <a:solidFill>
                  <a:schemeClr val="dk1"/>
                </a:solidFill>
              </a:rPr>
              <a:t>Cytuno</a:t>
            </a:r>
            <a:r>
              <a:rPr lang="en-GB" sz="2400" dirty="0">
                <a:solidFill>
                  <a:schemeClr val="dk1"/>
                </a:solidFill>
                <a:sym typeface="Arial"/>
              </a:rPr>
              <a:t> </a:t>
            </a:r>
            <a:r>
              <a:rPr lang="en-GB" sz="2400" dirty="0" err="1">
                <a:solidFill>
                  <a:schemeClr val="dk1"/>
                </a:solidFill>
              </a:rPr>
              <a:t>ar</a:t>
            </a:r>
            <a:r>
              <a:rPr lang="en-GB" sz="2400" dirty="0">
                <a:solidFill>
                  <a:schemeClr val="dk1"/>
                </a:solidFill>
              </a:rPr>
              <a:t> </a:t>
            </a:r>
            <a:r>
              <a:rPr lang="en-GB" sz="2400" dirty="0" err="1">
                <a:solidFill>
                  <a:schemeClr val="dk1"/>
                </a:solidFill>
              </a:rPr>
              <a:t>amserlenni</a:t>
            </a:r>
            <a:r>
              <a:rPr lang="en-GB" sz="2400" dirty="0">
                <a:solidFill>
                  <a:schemeClr val="dk1"/>
                </a:solidFill>
              </a:rPr>
              <a:t> </a:t>
            </a:r>
            <a:r>
              <a:rPr lang="en-GB" sz="2400" dirty="0" err="1">
                <a:solidFill>
                  <a:schemeClr val="dk1"/>
                </a:solidFill>
              </a:rPr>
              <a:t>ar</a:t>
            </a:r>
            <a:r>
              <a:rPr lang="en-GB" sz="2400" dirty="0">
                <a:solidFill>
                  <a:schemeClr val="dk1"/>
                </a:solidFill>
              </a:rPr>
              <a:t> </a:t>
            </a:r>
            <a:r>
              <a:rPr lang="en-GB" sz="2400" dirty="0" err="1">
                <a:solidFill>
                  <a:schemeClr val="dk1"/>
                </a:solidFill>
              </a:rPr>
              <a:t>gyfer</a:t>
            </a:r>
            <a:r>
              <a:rPr lang="en-GB" sz="2400" dirty="0">
                <a:solidFill>
                  <a:schemeClr val="dk1"/>
                </a:solidFill>
              </a:rPr>
              <a:t> </a:t>
            </a:r>
            <a:r>
              <a:rPr lang="en-GB" sz="2400" dirty="0" err="1">
                <a:solidFill>
                  <a:schemeClr val="dk1"/>
                </a:solidFill>
              </a:rPr>
              <a:t>gweithredu</a:t>
            </a:r>
            <a:r>
              <a:rPr lang="en-GB" sz="2400" dirty="0">
                <a:solidFill>
                  <a:schemeClr val="dk1"/>
                </a:solidFill>
              </a:rPr>
              <a:t> a/neu </a:t>
            </a:r>
            <a:r>
              <a:rPr lang="en-GB" sz="2400" dirty="0" err="1">
                <a:solidFill>
                  <a:schemeClr val="dk1"/>
                </a:solidFill>
              </a:rPr>
              <a:t>ddyddiadau</a:t>
            </a:r>
            <a:r>
              <a:rPr lang="en-GB" sz="2400" dirty="0">
                <a:solidFill>
                  <a:schemeClr val="dk1"/>
                </a:solidFill>
              </a:rPr>
              <a:t> </a:t>
            </a:r>
            <a:r>
              <a:rPr lang="en-GB" sz="2400" dirty="0" err="1">
                <a:solidFill>
                  <a:schemeClr val="dk1"/>
                </a:solidFill>
              </a:rPr>
              <a:t>ar</a:t>
            </a:r>
            <a:r>
              <a:rPr lang="en-GB" sz="2400" dirty="0">
                <a:solidFill>
                  <a:schemeClr val="dk1"/>
                </a:solidFill>
              </a:rPr>
              <a:t> </a:t>
            </a:r>
            <a:r>
              <a:rPr lang="en-GB" sz="2400" dirty="0" err="1">
                <a:solidFill>
                  <a:schemeClr val="dk1"/>
                </a:solidFill>
              </a:rPr>
              <a:t>gyfer</a:t>
            </a:r>
            <a:r>
              <a:rPr lang="en-GB" sz="2400" dirty="0">
                <a:solidFill>
                  <a:schemeClr val="dk1"/>
                </a:solidFill>
              </a:rPr>
              <a:t> </a:t>
            </a:r>
            <a:r>
              <a:rPr lang="en-GB" sz="2400" dirty="0" err="1">
                <a:solidFill>
                  <a:schemeClr val="dk1"/>
                </a:solidFill>
              </a:rPr>
              <a:t>cyfarfodydd</a:t>
            </a:r>
            <a:r>
              <a:rPr lang="en-GB" sz="2400" dirty="0">
                <a:solidFill>
                  <a:schemeClr val="dk1"/>
                </a:solidFill>
              </a:rPr>
              <a:t> </a:t>
            </a:r>
            <a:r>
              <a:rPr lang="en-GB" sz="2400" dirty="0" err="1">
                <a:solidFill>
                  <a:schemeClr val="dk1"/>
                </a:solidFill>
              </a:rPr>
              <a:t>pellach</a:t>
            </a:r>
            <a:endParaRPr sz="2400" dirty="0"/>
          </a:p>
        </p:txBody>
      </p:sp>
      <p:sp>
        <p:nvSpPr>
          <p:cNvPr id="151" name="Google Shape;151;p16"/>
          <p:cNvSpPr/>
          <p:nvPr/>
        </p:nvSpPr>
        <p:spPr>
          <a:xfrm>
            <a:off x="458243" y="160038"/>
            <a:ext cx="10432092" cy="704463"/>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600" b="1" dirty="0" err="1">
                <a:solidFill>
                  <a:schemeClr val="dk1"/>
                </a:solidFill>
              </a:rPr>
              <a:t>Cyfarfod</a:t>
            </a:r>
            <a:r>
              <a:rPr lang="en-GB" sz="3600" b="1" dirty="0">
                <a:solidFill>
                  <a:schemeClr val="dk1"/>
                </a:solidFill>
              </a:rPr>
              <a:t> </a:t>
            </a:r>
            <a:r>
              <a:rPr lang="en-GB" sz="3600" dirty="0" err="1">
                <a:solidFill>
                  <a:schemeClr val="dk1"/>
                </a:solidFill>
              </a:rPr>
              <a:t>strategaeth</a:t>
            </a:r>
            <a:r>
              <a:rPr lang="en-GB" sz="3600" dirty="0">
                <a:solidFill>
                  <a:schemeClr val="dk1"/>
                </a:solidFill>
              </a:rPr>
              <a:t> </a:t>
            </a:r>
            <a:r>
              <a:rPr lang="en-GB" sz="3600" dirty="0" err="1">
                <a:solidFill>
                  <a:schemeClr val="dk1"/>
                </a:solidFill>
              </a:rPr>
              <a:t>proffesiynol</a:t>
            </a:r>
            <a:endParaRPr dirty="0"/>
          </a:p>
        </p:txBody>
      </p:sp>
      <p:sp>
        <p:nvSpPr>
          <p:cNvPr id="152" name="Google Shape;152;p16"/>
          <p:cNvSpPr/>
          <p:nvPr/>
        </p:nvSpPr>
        <p:spPr>
          <a:xfrm rot="5400000" flipH="1">
            <a:off x="8240855" y="2564854"/>
            <a:ext cx="5768312" cy="1303076"/>
          </a:xfrm>
          <a:prstGeom prst="uturnArrow">
            <a:avLst>
              <a:gd name="adj1" fmla="val 12356"/>
              <a:gd name="adj2" fmla="val 25000"/>
              <a:gd name="adj3" fmla="val 25000"/>
              <a:gd name="adj4" fmla="val 43750"/>
              <a:gd name="adj5" fmla="val 75000"/>
            </a:avLst>
          </a:prstGeom>
          <a:solidFill>
            <a:schemeClr val="lt1"/>
          </a:solidFill>
          <a:ln w="12700" cap="flat" cmpd="sng">
            <a:solidFill>
              <a:srgbClr val="282937"/>
            </a:solidFill>
            <a:prstDash val="lgDash"/>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a:solidFill>
                <a:schemeClr val="dk1"/>
              </a:solidFill>
              <a:latin typeface="Arial"/>
              <a:ea typeface="Arial"/>
              <a:cs typeface="Arial"/>
              <a:sym typeface="Arial"/>
            </a:endParaRPr>
          </a:p>
        </p:txBody>
      </p:sp>
      <p:sp>
        <p:nvSpPr>
          <p:cNvPr id="153" name="Google Shape;153;p16"/>
          <p:cNvSpPr/>
          <p:nvPr/>
        </p:nvSpPr>
        <p:spPr>
          <a:xfrm>
            <a:off x="415451" y="5666058"/>
            <a:ext cx="10474884" cy="780426"/>
          </a:xfrm>
          <a:prstGeom prst="roundRect">
            <a:avLst>
              <a:gd name="adj" fmla="val 28079"/>
            </a:avLst>
          </a:prstGeom>
          <a:solidFill>
            <a:schemeClr val="lt1"/>
          </a:solidFill>
          <a:ln w="127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80000"/>
              </a:lnSpc>
            </a:pPr>
            <a:r>
              <a:rPr lang="en-GB" sz="2800" dirty="0" err="1">
                <a:solidFill>
                  <a:schemeClr val="dk1"/>
                </a:solidFill>
              </a:rPr>
              <a:t>Ymchwiliad</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camau</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gweithredu</a:t>
            </a:r>
            <a:r>
              <a:rPr lang="en-GB" sz="2800" dirty="0">
                <a:solidFill>
                  <a:schemeClr val="dk1"/>
                </a:solidFill>
                <a:latin typeface="Arial"/>
                <a:ea typeface="Arial"/>
                <a:cs typeface="Arial"/>
                <a:sym typeface="Arial"/>
              </a:rPr>
              <a:t>, </a:t>
            </a:r>
            <a:r>
              <a:rPr lang="en-GB" sz="2800" dirty="0" err="1">
                <a:solidFill>
                  <a:schemeClr val="dk1"/>
                </a:solidFill>
                <a:latin typeface="Arial"/>
                <a:ea typeface="Arial"/>
                <a:cs typeface="Arial"/>
                <a:sym typeface="Arial"/>
              </a:rPr>
              <a:t>cyfarfodydd</a:t>
            </a:r>
            <a:r>
              <a:rPr lang="en-GB" sz="2800" dirty="0">
                <a:solidFill>
                  <a:schemeClr val="dk1"/>
                </a:solidFill>
              </a:rPr>
              <a:t> </a:t>
            </a:r>
            <a:r>
              <a:rPr lang="en-GB" sz="2800" dirty="0" err="1">
                <a:solidFill>
                  <a:schemeClr val="dk1"/>
                </a:solidFill>
              </a:rPr>
              <a:t>strategaeth</a:t>
            </a:r>
            <a:r>
              <a:rPr lang="en-GB" sz="2800" dirty="0">
                <a:solidFill>
                  <a:schemeClr val="dk1"/>
                </a:solidFill>
              </a:rPr>
              <a:t> </a:t>
            </a:r>
            <a:r>
              <a:rPr lang="en-GB" sz="2800" dirty="0" err="1">
                <a:solidFill>
                  <a:schemeClr val="dk1"/>
                </a:solidFill>
              </a:rPr>
              <a:t>proffesiynol</a:t>
            </a:r>
            <a:r>
              <a:rPr lang="en-GB" sz="2800" dirty="0">
                <a:solidFill>
                  <a:schemeClr val="dk1"/>
                </a:solidFill>
              </a:rPr>
              <a:t> </a:t>
            </a:r>
            <a:r>
              <a:rPr lang="en-GB" sz="2800" dirty="0" err="1">
                <a:solidFill>
                  <a:schemeClr val="dk1"/>
                </a:solidFill>
              </a:rPr>
              <a:t>pellach</a:t>
            </a:r>
            <a:r>
              <a:rPr lang="en-GB" sz="2800" dirty="0">
                <a:solidFill>
                  <a:schemeClr val="dk1"/>
                </a:solidFill>
              </a:rPr>
              <a:t> </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3"/>
                                        </p:tgtEl>
                                        <p:attrNameLst>
                                          <p:attrName>style.visibility</p:attrName>
                                        </p:attrNameLst>
                                      </p:cBhvr>
                                      <p:to>
                                        <p:strVal val="visible"/>
                                      </p:to>
                                    </p:set>
                                  </p:childTnLst>
                                </p:cTn>
                              </p:par>
                              <p:par>
                                <p:cTn id="11" presetID="10" presetClass="entr" presetSubtype="0" fill="hold" nodeType="withEffect">
                                  <p:stCondLst>
                                    <p:cond delay="0"/>
                                  </p:stCondLst>
                                  <p:childTnLst>
                                    <p:set>
                                      <p:cBhvr>
                                        <p:cTn id="12" dur="1" fill="hold">
                                          <p:stCondLst>
                                            <p:cond delay="0"/>
                                          </p:stCondLst>
                                        </p:cTn>
                                        <p:tgtEl>
                                          <p:spTgt spid="152"/>
                                        </p:tgtEl>
                                        <p:attrNameLst>
                                          <p:attrName>style.visibility</p:attrName>
                                        </p:attrNameLst>
                                      </p:cBhvr>
                                      <p:to>
                                        <p:strVal val="visible"/>
                                      </p:to>
                                    </p:set>
                                    <p:animEffect transition="in" filter="fade">
                                      <p:cBhvr>
                                        <p:cTn id="13" dur="1000"/>
                                        <p:tgtEl>
                                          <p:spTgt spid="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2" name="Rectangle 11">
            <a:extLst>
              <a:ext uri="{FF2B5EF4-FFF2-40B4-BE49-F238E27FC236}">
                <a16:creationId xmlns:a16="http://schemas.microsoft.com/office/drawing/2014/main" id="{0C8C21FC-F2E6-3F49-BD98-56E2D6131D0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Google Shape;159;p17"/>
          <p:cNvSpPr/>
          <p:nvPr/>
        </p:nvSpPr>
        <p:spPr>
          <a:xfrm>
            <a:off x="706261" y="811563"/>
            <a:ext cx="10370505" cy="1191816"/>
          </a:xfrm>
          <a:prstGeom prst="roundRect">
            <a:avLst>
              <a:gd name="adj" fmla="val 16667"/>
            </a:avLst>
          </a:prstGeom>
          <a:solidFill>
            <a:schemeClr val="lt1"/>
          </a:solidFill>
          <a:ln w="38100" cap="flat" cmpd="sng">
            <a:solidFill>
              <a:schemeClr val="dk1"/>
            </a:solidFill>
            <a:prstDash val="dash"/>
            <a:round/>
            <a:headEnd type="none" w="sm" len="sm"/>
            <a:tailEnd type="none" w="sm" len="sm"/>
          </a:ln>
        </p:spPr>
        <p:txBody>
          <a:bodyPr spcFirstLastPara="1" wrap="square" lIns="91425" tIns="45700" rIns="91425" bIns="45700" anchor="b" anchorCtr="0">
            <a:noAutofit/>
          </a:bodyPr>
          <a:lstStyle/>
          <a:p>
            <a:pPr marL="0" marR="0" lvl="0" indent="0" algn="ctr" rtl="0">
              <a:spcBef>
                <a:spcPts val="0"/>
              </a:spcBef>
              <a:spcAft>
                <a:spcPts val="0"/>
              </a:spcAft>
              <a:buNone/>
            </a:pPr>
            <a:r>
              <a:rPr lang="en-GB" sz="3200" b="1" err="1">
                <a:solidFill>
                  <a:schemeClr val="dk1"/>
                </a:solidFill>
              </a:rPr>
              <a:t>Penderfynu</a:t>
            </a:r>
            <a:r>
              <a:rPr lang="en-GB" sz="3200" b="1" dirty="0">
                <a:solidFill>
                  <a:schemeClr val="dk1"/>
                </a:solidFill>
              </a:rPr>
              <a:t>,</a:t>
            </a:r>
            <a:r>
              <a:rPr lang="en-GB" sz="3200" dirty="0">
                <a:solidFill>
                  <a:schemeClr val="dk1"/>
                </a:solidFill>
                <a:latin typeface="Arial"/>
                <a:ea typeface="Arial"/>
                <a:cs typeface="Arial"/>
                <a:sym typeface="Arial"/>
              </a:rPr>
              <a:t> </a:t>
            </a:r>
            <a:r>
              <a:rPr lang="en-GB" sz="3200" err="1">
                <a:solidFill>
                  <a:schemeClr val="dk1"/>
                </a:solidFill>
              </a:rPr>
              <a:t>ar</a:t>
            </a:r>
            <a:r>
              <a:rPr lang="en-GB" sz="3200" dirty="0">
                <a:solidFill>
                  <a:schemeClr val="dk1"/>
                </a:solidFill>
              </a:rPr>
              <a:t> sail </a:t>
            </a:r>
            <a:r>
              <a:rPr lang="en-GB" sz="3200" err="1">
                <a:solidFill>
                  <a:schemeClr val="dk1"/>
                </a:solidFill>
              </a:rPr>
              <a:t>tebygolrwydd</a:t>
            </a:r>
            <a:r>
              <a:rPr lang="en-GB" sz="3200" dirty="0">
                <a:solidFill>
                  <a:schemeClr val="dk1"/>
                </a:solidFill>
              </a:rPr>
              <a:t>, a </a:t>
            </a:r>
            <a:r>
              <a:rPr lang="en-GB" sz="3200" err="1">
                <a:solidFill>
                  <a:schemeClr val="dk1"/>
                </a:solidFill>
              </a:rPr>
              <a:t>yw’r</a:t>
            </a:r>
            <a:r>
              <a:rPr lang="en-GB" sz="3200" dirty="0">
                <a:solidFill>
                  <a:schemeClr val="dk1"/>
                </a:solidFill>
              </a:rPr>
              <a:t> </a:t>
            </a:r>
            <a:r>
              <a:rPr lang="en-GB" sz="3200" err="1">
                <a:solidFill>
                  <a:schemeClr val="dk1"/>
                </a:solidFill>
              </a:rPr>
              <a:t>pryder</a:t>
            </a:r>
            <a:r>
              <a:rPr lang="en-GB" sz="3200" dirty="0">
                <a:solidFill>
                  <a:schemeClr val="dk1"/>
                </a:solidFill>
              </a:rPr>
              <a:t> </a:t>
            </a:r>
            <a:r>
              <a:rPr lang="en-GB" sz="3200" err="1">
                <a:solidFill>
                  <a:schemeClr val="dk1"/>
                </a:solidFill>
              </a:rPr>
              <a:t>wedi’i</a:t>
            </a:r>
            <a:r>
              <a:rPr lang="en-GB" sz="3200" dirty="0">
                <a:solidFill>
                  <a:schemeClr val="dk1"/>
                </a:solidFill>
              </a:rPr>
              <a:t> </a:t>
            </a:r>
            <a:r>
              <a:rPr lang="en-GB" sz="3200">
                <a:solidFill>
                  <a:schemeClr val="dk1"/>
                </a:solidFill>
              </a:rPr>
              <a:t>brofi</a:t>
            </a:r>
            <a:r>
              <a:rPr lang="en-GB" sz="3200" dirty="0">
                <a:solidFill>
                  <a:schemeClr val="dk1"/>
                </a:solidFill>
                <a:latin typeface="Arial"/>
                <a:ea typeface="Arial"/>
                <a:cs typeface="Arial"/>
                <a:sym typeface="Arial"/>
              </a:rPr>
              <a:t>  </a:t>
            </a:r>
            <a:endParaRPr dirty="0">
              <a:solidFill>
                <a:schemeClr val="dk1"/>
              </a:solidFill>
            </a:endParaRPr>
          </a:p>
        </p:txBody>
      </p:sp>
      <p:sp>
        <p:nvSpPr>
          <p:cNvPr id="160" name="Google Shape;160;p17"/>
          <p:cNvSpPr/>
          <p:nvPr/>
        </p:nvSpPr>
        <p:spPr>
          <a:xfrm>
            <a:off x="239164" y="2750768"/>
            <a:ext cx="4037559" cy="133318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2400" dirty="0" err="1">
                <a:solidFill>
                  <a:schemeClr val="dk1"/>
                </a:solidFill>
              </a:rPr>
              <a:t>mae</a:t>
            </a:r>
            <a:r>
              <a:rPr lang="en-GB" sz="2400" dirty="0">
                <a:solidFill>
                  <a:schemeClr val="dk1"/>
                </a:solidFill>
              </a:rPr>
              <a:t> </a:t>
            </a:r>
            <a:r>
              <a:rPr lang="en-GB" sz="2400" dirty="0" err="1">
                <a:solidFill>
                  <a:schemeClr val="dk1"/>
                </a:solidFill>
              </a:rPr>
              <a:t>digon</a:t>
            </a:r>
            <a:r>
              <a:rPr lang="en-GB" sz="2400" dirty="0">
                <a:solidFill>
                  <a:schemeClr val="dk1"/>
                </a:solidFill>
              </a:rPr>
              <a:t> o </a:t>
            </a:r>
            <a:r>
              <a:rPr lang="en-GB" sz="2400" dirty="0" err="1">
                <a:solidFill>
                  <a:schemeClr val="dk1"/>
                </a:solidFill>
              </a:rPr>
              <a:t>dystiolaeth</a:t>
            </a:r>
            <a:r>
              <a:rPr lang="en-GB" sz="2400" dirty="0">
                <a:solidFill>
                  <a:schemeClr val="dk1"/>
                </a:solidFill>
              </a:rPr>
              <a:t> </a:t>
            </a:r>
            <a:r>
              <a:rPr lang="en-GB" sz="2400" dirty="0" err="1">
                <a:solidFill>
                  <a:schemeClr val="dk1"/>
                </a:solidFill>
              </a:rPr>
              <a:t>i</a:t>
            </a:r>
            <a:r>
              <a:rPr lang="en-GB" sz="2400" dirty="0">
                <a:solidFill>
                  <a:schemeClr val="dk1"/>
                </a:solidFill>
              </a:rPr>
              <a:t> </a:t>
            </a:r>
            <a:r>
              <a:rPr lang="en-GB" sz="2400" dirty="0" err="1">
                <a:solidFill>
                  <a:schemeClr val="dk1"/>
                </a:solidFill>
              </a:rPr>
              <a:t>brofi’r</a:t>
            </a:r>
            <a:r>
              <a:rPr lang="en-GB" sz="2400" dirty="0">
                <a:solidFill>
                  <a:schemeClr val="dk1"/>
                </a:solidFill>
              </a:rPr>
              <a:t> </a:t>
            </a:r>
            <a:r>
              <a:rPr lang="en-GB" sz="2400" dirty="0" err="1">
                <a:solidFill>
                  <a:schemeClr val="dk1"/>
                </a:solidFill>
              </a:rPr>
              <a:t>honiad</a:t>
            </a:r>
            <a:r>
              <a:rPr lang="en-GB" sz="2800" dirty="0">
                <a:solidFill>
                  <a:schemeClr val="dk1"/>
                </a:solidFill>
                <a:latin typeface="Arial"/>
                <a:ea typeface="Arial"/>
                <a:cs typeface="Arial"/>
                <a:sym typeface="Arial"/>
              </a:rPr>
              <a:t> </a:t>
            </a:r>
            <a:endParaRPr dirty="0"/>
          </a:p>
        </p:txBody>
      </p:sp>
      <p:sp>
        <p:nvSpPr>
          <p:cNvPr id="161" name="Google Shape;161;p17"/>
          <p:cNvSpPr/>
          <p:nvPr/>
        </p:nvSpPr>
        <p:spPr>
          <a:xfrm>
            <a:off x="458241" y="2217224"/>
            <a:ext cx="3599407"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dirty="0" err="1">
                <a:solidFill>
                  <a:schemeClr val="dk1"/>
                </a:solidFill>
              </a:rPr>
              <a:t>Wedi’i</a:t>
            </a:r>
            <a:r>
              <a:rPr lang="en-GB" sz="3200" b="1" dirty="0">
                <a:solidFill>
                  <a:schemeClr val="dk1"/>
                </a:solidFill>
              </a:rPr>
              <a:t> </a:t>
            </a:r>
            <a:r>
              <a:rPr lang="en-GB" sz="3200" b="1" dirty="0" err="1">
                <a:solidFill>
                  <a:schemeClr val="dk1"/>
                </a:solidFill>
              </a:rPr>
              <a:t>brofi</a:t>
            </a:r>
            <a:endParaRPr dirty="0"/>
          </a:p>
        </p:txBody>
      </p:sp>
      <p:sp>
        <p:nvSpPr>
          <p:cNvPr id="162" name="Google Shape;162;p17"/>
          <p:cNvSpPr/>
          <p:nvPr/>
        </p:nvSpPr>
        <p:spPr>
          <a:xfrm>
            <a:off x="458241" y="4297807"/>
            <a:ext cx="3599407"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dirty="0" err="1">
                <a:solidFill>
                  <a:schemeClr val="dk1"/>
                </a:solidFill>
                <a:latin typeface="Arial"/>
                <a:ea typeface="Arial"/>
                <a:cs typeface="Arial"/>
                <a:sym typeface="Arial"/>
              </a:rPr>
              <a:t>Heb</a:t>
            </a:r>
            <a:r>
              <a:rPr lang="en-GB" sz="3200" b="1" dirty="0">
                <a:solidFill>
                  <a:schemeClr val="dk1"/>
                </a:solidFill>
                <a:latin typeface="Arial"/>
                <a:ea typeface="Arial"/>
                <a:cs typeface="Arial"/>
                <a:sym typeface="Arial"/>
              </a:rPr>
              <a:t> </a:t>
            </a:r>
            <a:r>
              <a:rPr lang="en-GB" sz="3200" b="1" dirty="0" err="1">
                <a:solidFill>
                  <a:schemeClr val="dk1"/>
                </a:solidFill>
                <a:latin typeface="Arial"/>
                <a:ea typeface="Arial"/>
                <a:cs typeface="Arial"/>
                <a:sym typeface="Arial"/>
              </a:rPr>
              <a:t>ei</a:t>
            </a:r>
            <a:r>
              <a:rPr lang="en-GB" sz="3200" b="1" dirty="0">
                <a:solidFill>
                  <a:schemeClr val="dk1"/>
                </a:solidFill>
                <a:latin typeface="Arial"/>
                <a:ea typeface="Arial"/>
                <a:cs typeface="Arial"/>
                <a:sym typeface="Arial"/>
              </a:rPr>
              <a:t> </a:t>
            </a:r>
            <a:r>
              <a:rPr lang="en-GB" sz="3200" b="1" dirty="0" err="1">
                <a:solidFill>
                  <a:schemeClr val="dk1"/>
                </a:solidFill>
                <a:latin typeface="Arial"/>
                <a:ea typeface="Arial"/>
                <a:cs typeface="Arial"/>
                <a:sym typeface="Arial"/>
              </a:rPr>
              <a:t>brofi</a:t>
            </a:r>
            <a:endParaRPr dirty="0"/>
          </a:p>
        </p:txBody>
      </p:sp>
      <p:sp>
        <p:nvSpPr>
          <p:cNvPr id="163" name="Google Shape;163;p17"/>
          <p:cNvSpPr/>
          <p:nvPr/>
        </p:nvSpPr>
        <p:spPr>
          <a:xfrm>
            <a:off x="5785976" y="2217224"/>
            <a:ext cx="5104359" cy="74107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GB" sz="3200" b="1" dirty="0">
                <a:solidFill>
                  <a:schemeClr val="dk1"/>
                </a:solidFill>
                <a:latin typeface="Arial"/>
                <a:ea typeface="Arial"/>
                <a:cs typeface="Arial"/>
                <a:sym typeface="Arial"/>
              </a:rPr>
              <a:t>Di-sail</a:t>
            </a:r>
            <a:endParaRPr dirty="0"/>
          </a:p>
        </p:txBody>
      </p:sp>
      <p:sp>
        <p:nvSpPr>
          <p:cNvPr id="164" name="Google Shape;164;p17"/>
          <p:cNvSpPr/>
          <p:nvPr/>
        </p:nvSpPr>
        <p:spPr>
          <a:xfrm>
            <a:off x="5785976" y="4297807"/>
            <a:ext cx="5104359" cy="1019125"/>
          </a:xfrm>
          <a:prstGeom prst="roundRect">
            <a:avLst>
              <a:gd name="adj" fmla="val 16667"/>
            </a:avLst>
          </a:prstGeom>
          <a:noFill/>
          <a:ln w="38100" cap="flat" cmpd="sng">
            <a:solidFill>
              <a:schemeClr val="accent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cy-GB" sz="3200" b="1" dirty="0">
                <a:solidFill>
                  <a:schemeClr val="dk1"/>
                </a:solidFill>
              </a:rPr>
              <a:t>Wedi’i dyfeisio’n fwriadol neu’n faleisus</a:t>
            </a:r>
            <a:r>
              <a:rPr lang="cy-GB" sz="3200" b="1" dirty="0">
                <a:solidFill>
                  <a:schemeClr val="dk1"/>
                </a:solidFill>
                <a:sym typeface="Arial"/>
              </a:rPr>
              <a:t> </a:t>
            </a:r>
            <a:endParaRPr lang="cy-GB" dirty="0"/>
          </a:p>
        </p:txBody>
      </p:sp>
      <p:sp>
        <p:nvSpPr>
          <p:cNvPr id="165" name="Google Shape;165;p17"/>
          <p:cNvSpPr/>
          <p:nvPr/>
        </p:nvSpPr>
        <p:spPr>
          <a:xfrm>
            <a:off x="702183" y="173924"/>
            <a:ext cx="10432092" cy="704463"/>
          </a:xfrm>
          <a:prstGeom prst="roundRect">
            <a:avLst>
              <a:gd name="adj" fmla="val 18003"/>
            </a:avLst>
          </a:prstGeom>
          <a:solidFill>
            <a:schemeClr val="lt1"/>
          </a:solidFill>
          <a:ln w="381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lvl="0" algn="ctr">
              <a:lnSpc>
                <a:spcPct val="90000"/>
              </a:lnSpc>
            </a:pPr>
            <a:r>
              <a:rPr lang="en-GB" sz="3600" b="1" dirty="0" err="1">
                <a:solidFill>
                  <a:schemeClr val="dk1"/>
                </a:solidFill>
              </a:rPr>
              <a:t>Canlyniad</a:t>
            </a:r>
            <a:r>
              <a:rPr lang="en-GB" sz="3600" b="1" dirty="0">
                <a:solidFill>
                  <a:schemeClr val="dk1"/>
                </a:solidFill>
              </a:rPr>
              <a:t> </a:t>
            </a:r>
            <a:r>
              <a:rPr lang="en-GB" sz="3600" b="1" dirty="0" err="1">
                <a:solidFill>
                  <a:schemeClr val="dk1"/>
                </a:solidFill>
              </a:rPr>
              <a:t>cyfarfod</a:t>
            </a:r>
            <a:r>
              <a:rPr lang="en-GB" sz="3600" b="1" dirty="0">
                <a:solidFill>
                  <a:schemeClr val="dk1"/>
                </a:solidFill>
              </a:rPr>
              <a:t> </a:t>
            </a:r>
            <a:r>
              <a:rPr lang="en-GB" sz="3600" dirty="0" err="1">
                <a:solidFill>
                  <a:schemeClr val="dk1"/>
                </a:solidFill>
                <a:latin typeface="Arial"/>
                <a:ea typeface="Arial"/>
                <a:cs typeface="Arial"/>
                <a:sym typeface="Arial"/>
              </a:rPr>
              <a:t>strategaeth</a:t>
            </a:r>
            <a:r>
              <a:rPr lang="en-GB" sz="3600" dirty="0">
                <a:solidFill>
                  <a:schemeClr val="dk1"/>
                </a:solidFill>
                <a:latin typeface="Arial"/>
                <a:ea typeface="Arial"/>
                <a:cs typeface="Arial"/>
                <a:sym typeface="Arial"/>
              </a:rPr>
              <a:t> </a:t>
            </a:r>
            <a:r>
              <a:rPr lang="en-GB" sz="3600" dirty="0" err="1">
                <a:solidFill>
                  <a:schemeClr val="dk1"/>
                </a:solidFill>
              </a:rPr>
              <a:t>p</a:t>
            </a:r>
            <a:r>
              <a:rPr lang="en-GB" sz="3600" dirty="0" err="1">
                <a:solidFill>
                  <a:schemeClr val="dk1"/>
                </a:solidFill>
                <a:latin typeface="Arial"/>
                <a:ea typeface="Arial"/>
                <a:cs typeface="Arial"/>
                <a:sym typeface="Arial"/>
              </a:rPr>
              <a:t>roffesiynol</a:t>
            </a:r>
            <a:endParaRPr dirty="0"/>
          </a:p>
        </p:txBody>
      </p:sp>
      <p:sp>
        <p:nvSpPr>
          <p:cNvPr id="166" name="Google Shape;166;p17"/>
          <p:cNvSpPr/>
          <p:nvPr/>
        </p:nvSpPr>
        <p:spPr>
          <a:xfrm>
            <a:off x="239165" y="5022655"/>
            <a:ext cx="4037558" cy="1333188"/>
          </a:xfrm>
          <a:prstGeom prst="roundRect">
            <a:avLst>
              <a:gd name="adj" fmla="val 16667"/>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cy-GB" sz="2400" dirty="0">
                <a:solidFill>
                  <a:schemeClr val="dk1"/>
                </a:solidFill>
              </a:rPr>
              <a:t>nid oes digon o dystiolaeth i brofi neu wrthbrofi’r honiad</a:t>
            </a:r>
            <a:r>
              <a:rPr lang="cy-GB" sz="2400" dirty="0">
                <a:solidFill>
                  <a:schemeClr val="dk1"/>
                </a:solidFill>
                <a:sym typeface="Arial"/>
              </a:rPr>
              <a:t> </a:t>
            </a:r>
            <a:endParaRPr lang="cy-GB" dirty="0"/>
          </a:p>
        </p:txBody>
      </p:sp>
      <p:sp>
        <p:nvSpPr>
          <p:cNvPr id="167" name="Google Shape;167;p17"/>
          <p:cNvSpPr/>
          <p:nvPr/>
        </p:nvSpPr>
        <p:spPr>
          <a:xfrm>
            <a:off x="4891410" y="2997445"/>
            <a:ext cx="6893489" cy="978729"/>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cy-GB" sz="2400" dirty="0">
                <a:solidFill>
                  <a:schemeClr val="dk1"/>
                </a:solidFill>
                <a:sym typeface="Arial"/>
              </a:rPr>
              <a:t>camddehonglwyd </a:t>
            </a:r>
            <a:r>
              <a:rPr lang="cy-GB" sz="2400" dirty="0">
                <a:solidFill>
                  <a:schemeClr val="dk1"/>
                </a:solidFill>
              </a:rPr>
              <a:t>y digwyddiad gan yr unigolyn a wnaeth yr honiad, gwnaethant gamgymeriad am yr hyn a welsant neu nid oeddent yn ymwybodol o’r holl amgylchiadau</a:t>
            </a:r>
            <a:r>
              <a:rPr lang="cy-GB" sz="2400" dirty="0">
                <a:solidFill>
                  <a:schemeClr val="dk1"/>
                </a:solidFill>
                <a:sym typeface="Arial"/>
              </a:rPr>
              <a:t> </a:t>
            </a:r>
            <a:endParaRPr lang="cy-GB" dirty="0"/>
          </a:p>
        </p:txBody>
      </p:sp>
      <p:sp>
        <p:nvSpPr>
          <p:cNvPr id="168" name="Google Shape;168;p17"/>
          <p:cNvSpPr/>
          <p:nvPr/>
        </p:nvSpPr>
        <p:spPr>
          <a:xfrm>
            <a:off x="5290154" y="5426031"/>
            <a:ext cx="6096000" cy="978729"/>
          </a:xfrm>
          <a:prstGeom prst="rect">
            <a:avLst/>
          </a:prstGeom>
          <a:noFill/>
          <a:ln>
            <a:noFill/>
          </a:ln>
        </p:spPr>
        <p:txBody>
          <a:bodyPr spcFirstLastPara="1" wrap="square" lIns="91425" tIns="45700" rIns="91425" bIns="45700" anchor="t" anchorCtr="0">
            <a:noAutofit/>
          </a:bodyPr>
          <a:lstStyle/>
          <a:p>
            <a:pPr marL="0" marR="0" lvl="0" indent="0" algn="ctr" rtl="0">
              <a:lnSpc>
                <a:spcPct val="80000"/>
              </a:lnSpc>
              <a:spcBef>
                <a:spcPts val="0"/>
              </a:spcBef>
              <a:spcAft>
                <a:spcPts val="0"/>
              </a:spcAft>
              <a:buNone/>
            </a:pPr>
            <a:r>
              <a:rPr lang="cy-GB" sz="2400" dirty="0">
                <a:solidFill>
                  <a:schemeClr val="dk1"/>
                </a:solidFill>
                <a:sym typeface="Arial"/>
              </a:rPr>
              <a:t>tystiolaeth gli</a:t>
            </a:r>
            <a:r>
              <a:rPr lang="cy-GB" sz="2400" dirty="0">
                <a:solidFill>
                  <a:schemeClr val="dk1"/>
                </a:solidFill>
              </a:rPr>
              <a:t>r sy’n profi bod yr honiad yn gwbl ffug ac y bu gweithred fwriadol i dwyllo</a:t>
            </a:r>
            <a:endParaRPr lang="cy-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animEffect transition="in" filter="fade">
                                      <p:cBhvr>
                                        <p:cTn id="7" dur="500"/>
                                        <p:tgtEl>
                                          <p:spTgt spid="159"/>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6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60"/>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62"/>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6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63"/>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6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4"/>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Cyfrinachedd</a:t>
            </a:r>
            <a:r>
              <a:rPr lang="en-GB" dirty="0"/>
              <a:t> a </a:t>
            </a:r>
            <a:r>
              <a:rPr lang="en-GB" dirty="0" err="1"/>
              <a:t>chofnod</a:t>
            </a:r>
            <a:r>
              <a:rPr lang="en-GB" dirty="0"/>
              <a:t> </a:t>
            </a:r>
            <a:r>
              <a:rPr lang="en-GB" dirty="0" err="1"/>
              <a:t>o’r</a:t>
            </a:r>
            <a:r>
              <a:rPr lang="en-GB" dirty="0"/>
              <a:t> </a:t>
            </a:r>
            <a:r>
              <a:rPr lang="en-GB" dirty="0" err="1"/>
              <a:t>cyfarfod</a:t>
            </a:r>
            <a:r>
              <a:rPr lang="en-GB" dirty="0"/>
              <a:t> </a:t>
            </a:r>
            <a:r>
              <a:rPr lang="en-GB" dirty="0" err="1"/>
              <a:t>strategaeth</a:t>
            </a:r>
            <a:r>
              <a:rPr lang="en-GB" dirty="0"/>
              <a:t> </a:t>
            </a:r>
            <a:r>
              <a:rPr lang="en-GB" dirty="0" err="1"/>
              <a:t>proffesiynol</a:t>
            </a:r>
            <a:endParaRPr dirty="0"/>
          </a:p>
        </p:txBody>
      </p:sp>
      <p:sp>
        <p:nvSpPr>
          <p:cNvPr id="175" name="Google Shape;175;p1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0" indent="0">
              <a:spcBef>
                <a:spcPts val="0"/>
              </a:spcBef>
              <a:buSzPts val="3200"/>
              <a:buNone/>
            </a:pPr>
            <a:r>
              <a:rPr lang="en-GB" sz="3200" err="1"/>
              <a:t>Bydd</a:t>
            </a:r>
            <a:r>
              <a:rPr lang="en-GB" sz="3200" dirty="0"/>
              <a:t> yr </a:t>
            </a:r>
            <a:r>
              <a:rPr lang="en-GB" sz="3200" err="1"/>
              <a:t>awdurdod</a:t>
            </a:r>
            <a:r>
              <a:rPr lang="en-GB" sz="3200" dirty="0"/>
              <a:t> </a:t>
            </a:r>
            <a:r>
              <a:rPr lang="en-GB" sz="3200" err="1"/>
              <a:t>lleol</a:t>
            </a:r>
            <a:r>
              <a:rPr lang="en-GB" sz="3200" dirty="0"/>
              <a:t> </a:t>
            </a:r>
            <a:r>
              <a:rPr lang="en-GB" sz="3200" err="1"/>
              <a:t>yn</a:t>
            </a:r>
            <a:r>
              <a:rPr lang="en-GB" sz="3200" dirty="0"/>
              <a:t> </a:t>
            </a:r>
            <a:r>
              <a:rPr lang="en-GB" sz="3200" err="1"/>
              <a:t>gwneud</a:t>
            </a:r>
            <a:r>
              <a:rPr lang="en-GB" sz="3200" dirty="0"/>
              <a:t> a </a:t>
            </a:r>
            <a:r>
              <a:rPr lang="en-GB" sz="3200" err="1"/>
              <a:t>chadw</a:t>
            </a:r>
            <a:r>
              <a:rPr lang="en-GB" sz="3200" dirty="0"/>
              <a:t> </a:t>
            </a:r>
            <a:r>
              <a:rPr lang="en-GB" sz="3200" b="1" err="1"/>
              <a:t>cofnod</a:t>
            </a:r>
            <a:r>
              <a:rPr lang="en-GB" sz="3200" b="1" dirty="0"/>
              <a:t> </a:t>
            </a:r>
            <a:r>
              <a:rPr lang="en-GB" sz="3200" b="1" err="1"/>
              <a:t>o’r</a:t>
            </a:r>
            <a:r>
              <a:rPr lang="en-GB" sz="3200" b="1" dirty="0"/>
              <a:t> </a:t>
            </a:r>
            <a:r>
              <a:rPr lang="en-GB" sz="3200" b="1" err="1"/>
              <a:t>cyfarfod</a:t>
            </a:r>
            <a:r>
              <a:rPr lang="en-GB" sz="3200" b="1" dirty="0"/>
              <a:t> </a:t>
            </a:r>
            <a:r>
              <a:rPr lang="en-GB" sz="3200" err="1"/>
              <a:t>gan</a:t>
            </a:r>
            <a:r>
              <a:rPr lang="en-GB" sz="3200" dirty="0"/>
              <a:t> </a:t>
            </a:r>
            <a:r>
              <a:rPr lang="en-GB" sz="3200" err="1"/>
              <a:t>ddilyn</a:t>
            </a:r>
            <a:r>
              <a:rPr lang="en-GB" sz="3200" dirty="0"/>
              <a:t> </a:t>
            </a:r>
            <a:r>
              <a:rPr lang="en-GB" sz="3200" err="1"/>
              <a:t>eu</a:t>
            </a:r>
            <a:r>
              <a:rPr lang="en-GB" sz="3200" dirty="0"/>
              <a:t> </a:t>
            </a:r>
            <a:r>
              <a:rPr lang="en-GB" sz="3200" err="1"/>
              <a:t>polisi</a:t>
            </a:r>
            <a:r>
              <a:rPr lang="en-GB" sz="3200" dirty="0"/>
              <a:t> </a:t>
            </a:r>
            <a:r>
              <a:rPr lang="en-GB" sz="3200" err="1"/>
              <a:t>cofnodi</a:t>
            </a:r>
            <a:r>
              <a:rPr lang="en-GB" sz="3200" dirty="0"/>
              <a:t>, </a:t>
            </a:r>
            <a:r>
              <a:rPr lang="en-GB" sz="3200" err="1"/>
              <a:t>cadw</a:t>
            </a:r>
            <a:r>
              <a:rPr lang="en-GB" sz="3200" dirty="0"/>
              <a:t> a </a:t>
            </a:r>
            <a:r>
              <a:rPr lang="en-GB" sz="3200"/>
              <a:t>gwaredu </a:t>
            </a:r>
            <a:endParaRPr dirty="0"/>
          </a:p>
          <a:p>
            <a:pPr marL="0" indent="0">
              <a:buSzPts val="3200"/>
              <a:buNone/>
            </a:pPr>
            <a:r>
              <a:rPr lang="en-GB" sz="3200" b="1" err="1"/>
              <a:t>Bydd</a:t>
            </a:r>
            <a:r>
              <a:rPr lang="en-GB" sz="3200" b="1" dirty="0"/>
              <a:t> y </a:t>
            </a:r>
            <a:r>
              <a:rPr lang="en-GB" sz="3200" b="1" err="1"/>
              <a:t>mynychwyr</a:t>
            </a:r>
            <a:r>
              <a:rPr lang="en-GB" sz="3200" b="1" dirty="0"/>
              <a:t> </a:t>
            </a:r>
            <a:r>
              <a:rPr lang="en-GB" sz="3200" b="1" err="1"/>
              <a:t>sy’n</a:t>
            </a:r>
            <a:r>
              <a:rPr lang="en-GB" sz="3200" b="1" dirty="0"/>
              <a:t> </a:t>
            </a:r>
            <a:r>
              <a:rPr lang="en-GB" sz="3200" b="1" err="1"/>
              <a:t>cynrychioli’r</a:t>
            </a:r>
            <a:r>
              <a:rPr lang="en-GB" sz="3200" b="1" dirty="0"/>
              <a:t> </a:t>
            </a:r>
            <a:r>
              <a:rPr lang="en-GB" sz="3200" b="1" err="1"/>
              <a:t>cyflogwr</a:t>
            </a:r>
            <a:r>
              <a:rPr lang="en-GB" sz="3200" b="1" dirty="0"/>
              <a:t> </a:t>
            </a:r>
            <a:r>
              <a:rPr lang="en-GB" sz="3200" err="1"/>
              <a:t>yn</a:t>
            </a:r>
            <a:r>
              <a:rPr lang="en-GB" sz="3200" dirty="0"/>
              <a:t> </a:t>
            </a:r>
            <a:r>
              <a:rPr lang="en-GB" sz="3200" err="1"/>
              <a:t>derbyn</a:t>
            </a:r>
            <a:r>
              <a:rPr lang="en-GB" sz="3200" dirty="0"/>
              <a:t> </a:t>
            </a:r>
            <a:r>
              <a:rPr lang="en-GB" sz="3200" err="1"/>
              <a:t>copi</a:t>
            </a:r>
            <a:r>
              <a:rPr lang="en-GB" sz="3200" dirty="0"/>
              <a:t> o </a:t>
            </a:r>
            <a:r>
              <a:rPr lang="en-GB" sz="3200" err="1"/>
              <a:t>grynodeb</a:t>
            </a:r>
            <a:r>
              <a:rPr lang="en-GB" sz="3200" dirty="0"/>
              <a:t> ac </a:t>
            </a:r>
            <a:r>
              <a:rPr lang="en-GB" sz="3200" err="1"/>
              <a:t>argymhellion</a:t>
            </a:r>
            <a:r>
              <a:rPr lang="en-GB" sz="3200" dirty="0"/>
              <a:t> y </a:t>
            </a:r>
            <a:r>
              <a:rPr lang="en-GB" sz="3200" err="1"/>
              <a:t>cyfarfod</a:t>
            </a:r>
            <a:r>
              <a:rPr lang="en-GB" sz="3200" dirty="0"/>
              <a:t> </a:t>
            </a:r>
            <a:r>
              <a:rPr lang="en-GB" sz="3200" b="1" err="1"/>
              <a:t>gydag</a:t>
            </a:r>
            <a:r>
              <a:rPr lang="en-GB" sz="3200" b="1" dirty="0"/>
              <a:t> </a:t>
            </a:r>
            <a:r>
              <a:rPr lang="en-GB" sz="3200" b="1" err="1"/>
              <a:t>enw’r</a:t>
            </a:r>
            <a:r>
              <a:rPr lang="en-GB" sz="3200" b="1" dirty="0"/>
              <a:t> </a:t>
            </a:r>
            <a:r>
              <a:rPr lang="en-GB" sz="3200" b="1" err="1"/>
              <a:t>plentyn</a:t>
            </a:r>
            <a:r>
              <a:rPr lang="en-GB" sz="3200" b="1" dirty="0"/>
              <a:t> </a:t>
            </a:r>
            <a:r>
              <a:rPr lang="en-GB" sz="3200" b="1" err="1"/>
              <a:t>neu’r</a:t>
            </a:r>
            <a:r>
              <a:rPr lang="en-GB" sz="3200" b="1" dirty="0"/>
              <a:t> </a:t>
            </a:r>
            <a:r>
              <a:rPr lang="en-GB" sz="3200" b="1" err="1"/>
              <a:t>oedolyn</a:t>
            </a:r>
            <a:r>
              <a:rPr lang="en-GB" sz="3200" b="1" dirty="0"/>
              <a:t> </a:t>
            </a:r>
            <a:r>
              <a:rPr lang="en-GB" sz="3200" b="1" err="1"/>
              <a:t>sy’n</a:t>
            </a:r>
            <a:r>
              <a:rPr lang="en-GB" sz="3200" b="1" dirty="0"/>
              <a:t> </a:t>
            </a:r>
            <a:r>
              <a:rPr lang="en-GB" sz="3200" b="1" err="1"/>
              <a:t>wynebu’r</a:t>
            </a:r>
            <a:r>
              <a:rPr lang="en-GB" sz="3200" b="1" dirty="0"/>
              <a:t> </a:t>
            </a:r>
            <a:r>
              <a:rPr lang="en-GB" sz="3200" b="1" err="1"/>
              <a:t>risg</a:t>
            </a:r>
            <a:r>
              <a:rPr lang="en-GB" sz="3200" b="1" dirty="0"/>
              <a:t>, </a:t>
            </a:r>
            <a:r>
              <a:rPr lang="en-GB" sz="3200" b="1" err="1"/>
              <a:t>wedi’i</a:t>
            </a:r>
            <a:r>
              <a:rPr lang="en-GB" sz="3200" b="1" dirty="0"/>
              <a:t> </a:t>
            </a:r>
            <a:r>
              <a:rPr lang="en-GB" sz="3200" b="1"/>
              <a:t>ddileu</a:t>
            </a:r>
            <a:r>
              <a:rPr lang="en-GB" sz="3200" dirty="0"/>
              <a:t> </a:t>
            </a:r>
            <a:endParaRPr dirty="0"/>
          </a:p>
          <a:p>
            <a:pPr marL="0" lvl="0" indent="0" algn="l" rtl="0">
              <a:lnSpc>
                <a:spcPct val="90000"/>
              </a:lnSpc>
              <a:spcBef>
                <a:spcPts val="1000"/>
              </a:spcBef>
              <a:spcAft>
                <a:spcPts val="0"/>
              </a:spcAft>
              <a:buSzPts val="3200"/>
              <a:buNone/>
            </a:pPr>
            <a:r>
              <a:rPr lang="en-GB" sz="3200" b="1" err="1"/>
              <a:t>Bydd</a:t>
            </a:r>
            <a:r>
              <a:rPr lang="en-GB" sz="3200" b="1" dirty="0"/>
              <a:t> </a:t>
            </a:r>
            <a:r>
              <a:rPr lang="en-GB" sz="3200" b="1" err="1"/>
              <a:t>pawb</a:t>
            </a:r>
            <a:r>
              <a:rPr lang="en-GB" sz="3200" b="1" dirty="0"/>
              <a:t> </a:t>
            </a:r>
            <a:r>
              <a:rPr lang="en-GB" sz="3200" b="1" err="1"/>
              <a:t>arall</a:t>
            </a:r>
            <a:r>
              <a:rPr lang="en-GB" sz="3200" b="1" dirty="0"/>
              <a:t> a </a:t>
            </a:r>
            <a:r>
              <a:rPr lang="en-GB" sz="3200" b="1" err="1"/>
              <a:t>oedd</a:t>
            </a:r>
            <a:r>
              <a:rPr lang="en-GB" sz="3200" b="1" dirty="0"/>
              <a:t> </a:t>
            </a:r>
            <a:r>
              <a:rPr lang="en-GB" sz="3200" b="1" err="1"/>
              <a:t>yn</a:t>
            </a:r>
            <a:r>
              <a:rPr lang="en-GB" sz="3200" b="1" dirty="0"/>
              <a:t> </a:t>
            </a:r>
            <a:r>
              <a:rPr lang="en-GB" sz="3200" b="1" err="1"/>
              <a:t>bresennol</a:t>
            </a:r>
            <a:r>
              <a:rPr lang="en-GB" sz="3200" b="1" dirty="0"/>
              <a:t> </a:t>
            </a:r>
            <a:r>
              <a:rPr lang="en-GB" sz="3200" err="1"/>
              <a:t>yn</a:t>
            </a:r>
            <a:r>
              <a:rPr lang="en-GB" sz="3200" dirty="0"/>
              <a:t> </a:t>
            </a:r>
            <a:r>
              <a:rPr lang="en-GB" sz="3200" err="1"/>
              <a:t>derbyn</a:t>
            </a:r>
            <a:r>
              <a:rPr lang="en-GB" sz="3200" dirty="0"/>
              <a:t> </a:t>
            </a:r>
            <a:r>
              <a:rPr lang="en-GB" sz="3200" err="1"/>
              <a:t>copi</a:t>
            </a:r>
            <a:r>
              <a:rPr lang="en-GB" sz="3200" dirty="0"/>
              <a:t> </a:t>
            </a:r>
            <a:r>
              <a:rPr lang="en-GB" sz="3200" err="1"/>
              <a:t>llawn</a:t>
            </a:r>
            <a:r>
              <a:rPr lang="en-GB" sz="3200" dirty="0"/>
              <a:t> </a:t>
            </a:r>
            <a:r>
              <a:rPr lang="en-GB" sz="3200" err="1"/>
              <a:t>o’r</a:t>
            </a:r>
            <a:r>
              <a:rPr lang="en-GB" sz="3200" dirty="0"/>
              <a:t> </a:t>
            </a:r>
            <a:r>
              <a:rPr lang="en-GB" sz="3200" err="1"/>
              <a:t>crynodeb</a:t>
            </a:r>
            <a:r>
              <a:rPr lang="en-GB" sz="3200" dirty="0"/>
              <a:t> </a:t>
            </a:r>
            <a:r>
              <a:rPr lang="en-GB" sz="3200" err="1"/>
              <a:t>a’r</a:t>
            </a:r>
            <a:r>
              <a:rPr lang="en-GB" sz="3200" dirty="0"/>
              <a:t> </a:t>
            </a:r>
            <a:r>
              <a:rPr lang="en-GB" sz="3200"/>
              <a:t>argymhellion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1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dirty="0" err="1"/>
              <a:t>Trafodaeth</a:t>
            </a:r>
            <a:endParaRPr dirty="0"/>
          </a:p>
        </p:txBody>
      </p:sp>
      <p:sp>
        <p:nvSpPr>
          <p:cNvPr id="182" name="Google Shape;182;p1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400"/>
              <a:buNone/>
            </a:pPr>
            <a:r>
              <a:rPr lang="en-GB" dirty="0" err="1"/>
              <a:t>Ychydig</a:t>
            </a:r>
            <a:r>
              <a:rPr lang="en-GB" dirty="0"/>
              <a:t> </a:t>
            </a:r>
            <a:r>
              <a:rPr lang="en-GB" dirty="0" err="1"/>
              <a:t>mwy</a:t>
            </a:r>
            <a:r>
              <a:rPr lang="en-GB" dirty="0"/>
              <a:t> o </a:t>
            </a:r>
            <a:r>
              <a:rPr lang="en-GB" dirty="0" err="1"/>
              <a:t>wybodaeth</a:t>
            </a:r>
            <a:r>
              <a:rPr lang="en-GB" dirty="0"/>
              <a:t> am y </a:t>
            </a:r>
            <a:r>
              <a:rPr lang="en-GB" dirty="0" err="1"/>
              <a:t>weithdrefn</a:t>
            </a: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4" name="Rectangle 3">
            <a:extLst>
              <a:ext uri="{FF2B5EF4-FFF2-40B4-BE49-F238E27FC236}">
                <a16:creationId xmlns:a16="http://schemas.microsoft.com/office/drawing/2014/main" id="{B85A66D8-B10C-C547-8617-8547BA3C37E7}"/>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Google Shape;188;p20"/>
          <p:cNvSpPr txBox="1">
            <a:spLocks noGrp="1"/>
          </p:cNvSpPr>
          <p:nvPr>
            <p:ph type="title"/>
          </p:nvPr>
        </p:nvSpPr>
        <p:spPr>
          <a:xfrm>
            <a:off x="838200" y="0"/>
            <a:ext cx="10515600" cy="186266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err="1">
                <a:solidFill>
                  <a:schemeClr val="accent3"/>
                </a:solidFill>
              </a:rPr>
              <a:t>Nodwch</a:t>
            </a:r>
            <a:r>
              <a:rPr lang="en-GB" dirty="0">
                <a:solidFill>
                  <a:schemeClr val="accent3"/>
                </a:solidFill>
              </a:rPr>
              <a:t> </a:t>
            </a:r>
            <a:r>
              <a:rPr lang="en-GB" err="1">
                <a:solidFill>
                  <a:schemeClr val="accent3"/>
                </a:solidFill>
              </a:rPr>
              <a:t>rwystrau</a:t>
            </a:r>
            <a:r>
              <a:rPr lang="en-GB" dirty="0">
                <a:solidFill>
                  <a:schemeClr val="accent3"/>
                </a:solidFill>
              </a:rPr>
              <a:t> </a:t>
            </a:r>
            <a:r>
              <a:rPr lang="en-GB" err="1">
                <a:solidFill>
                  <a:schemeClr val="accent3"/>
                </a:solidFill>
              </a:rPr>
              <a:t>sy’n</a:t>
            </a:r>
            <a:r>
              <a:rPr lang="en-GB" dirty="0">
                <a:solidFill>
                  <a:schemeClr val="accent3"/>
                </a:solidFill>
              </a:rPr>
              <a:t> </a:t>
            </a:r>
            <a:r>
              <a:rPr lang="en-GB" err="1">
                <a:solidFill>
                  <a:schemeClr val="accent3"/>
                </a:solidFill>
              </a:rPr>
              <a:t>atal</a:t>
            </a:r>
            <a:r>
              <a:rPr lang="en-GB" dirty="0">
                <a:solidFill>
                  <a:schemeClr val="accent3"/>
                </a:solidFill>
              </a:rPr>
              <a:t> </a:t>
            </a:r>
            <a:r>
              <a:rPr lang="en-GB" err="1">
                <a:solidFill>
                  <a:schemeClr val="accent3"/>
                </a:solidFill>
              </a:rPr>
              <a:t>adrodd</a:t>
            </a:r>
            <a:r>
              <a:rPr lang="en-GB" dirty="0">
                <a:solidFill>
                  <a:schemeClr val="accent3"/>
                </a:solidFill>
              </a:rPr>
              <a:t> am </a:t>
            </a:r>
            <a:r>
              <a:rPr lang="en-GB" err="1">
                <a:solidFill>
                  <a:schemeClr val="accent3"/>
                </a:solidFill>
              </a:rPr>
              <a:t>ymarferwyr</a:t>
            </a:r>
            <a:endParaRPr>
              <a:solidFill>
                <a:schemeClr val="accent3"/>
              </a:solidFill>
            </a:endParaRPr>
          </a:p>
        </p:txBody>
      </p:sp>
      <p:sp>
        <p:nvSpPr>
          <p:cNvPr id="189" name="Google Shape;189;p20"/>
          <p:cNvSpPr txBox="1">
            <a:spLocks noGrp="1"/>
          </p:cNvSpPr>
          <p:nvPr>
            <p:ph type="body" idx="1"/>
          </p:nvPr>
        </p:nvSpPr>
        <p:spPr>
          <a:xfrm>
            <a:off x="897286" y="1712473"/>
            <a:ext cx="11040714" cy="4652873"/>
          </a:xfrm>
          <a:prstGeom prst="rect">
            <a:avLst/>
          </a:prstGeom>
          <a:noFill/>
          <a:ln>
            <a:noFill/>
          </a:ln>
        </p:spPr>
        <p:txBody>
          <a:bodyPr spcFirstLastPara="1" wrap="square" lIns="91425" tIns="45700" rIns="91425" bIns="45700" anchor="t" anchorCtr="0">
            <a:noAutofit/>
          </a:bodyPr>
          <a:lstStyle/>
          <a:p>
            <a:pPr marL="228600" lvl="0" indent="-228600" algn="l" rtl="0">
              <a:lnSpc>
                <a:spcPct val="88000"/>
              </a:lnSpc>
              <a:spcBef>
                <a:spcPts val="0"/>
              </a:spcBef>
              <a:spcAft>
                <a:spcPts val="0"/>
              </a:spcAft>
              <a:buSzPts val="2800"/>
              <a:buChar char="•"/>
            </a:pPr>
            <a:r>
              <a:rPr lang="en-GB" b="1"/>
              <a:t>Cyd-destun</a:t>
            </a:r>
            <a:r>
              <a:rPr lang="en-GB" b="1" dirty="0"/>
              <a:t> </a:t>
            </a:r>
            <a:r>
              <a:rPr lang="en-GB" b="1" err="1"/>
              <a:t>sefydliadol</a:t>
            </a:r>
            <a:r>
              <a:rPr lang="en-GB" dirty="0"/>
              <a:t> – y </a:t>
            </a:r>
            <a:r>
              <a:rPr lang="en-GB" err="1"/>
              <a:t>syniad</a:t>
            </a:r>
            <a:r>
              <a:rPr lang="en-GB" dirty="0"/>
              <a:t> </a:t>
            </a:r>
            <a:r>
              <a:rPr lang="en-GB" err="1"/>
              <a:t>nad</a:t>
            </a:r>
            <a:r>
              <a:rPr lang="en-GB" dirty="0"/>
              <a:t> </a:t>
            </a:r>
            <a:r>
              <a:rPr lang="en-GB" err="1"/>
              <a:t>yw</a:t>
            </a:r>
            <a:r>
              <a:rPr lang="en-GB" dirty="0"/>
              <a:t> cam-</a:t>
            </a:r>
            <a:r>
              <a:rPr lang="en-GB" err="1"/>
              <a:t>drin</a:t>
            </a:r>
            <a:r>
              <a:rPr lang="en-GB" dirty="0"/>
              <a:t> </a:t>
            </a:r>
            <a:r>
              <a:rPr lang="en-GB" err="1"/>
              <a:t>sefydliadol</a:t>
            </a:r>
            <a:r>
              <a:rPr lang="en-GB" dirty="0"/>
              <a:t> ‘</a:t>
            </a:r>
            <a:r>
              <a:rPr lang="en-GB" err="1"/>
              <a:t>yn</a:t>
            </a:r>
            <a:r>
              <a:rPr lang="en-GB" dirty="0"/>
              <a:t> </a:t>
            </a:r>
            <a:r>
              <a:rPr lang="en-GB" err="1"/>
              <a:t>digwydd</a:t>
            </a:r>
            <a:r>
              <a:rPr lang="en-GB" dirty="0"/>
              <a:t> </a:t>
            </a:r>
            <a:r>
              <a:rPr lang="en-GB" err="1"/>
              <a:t>bellach</a:t>
            </a:r>
            <a:r>
              <a:rPr lang="en-GB" dirty="0"/>
              <a:t>’ </a:t>
            </a:r>
            <a:r>
              <a:rPr lang="en-GB" err="1"/>
              <a:t>sy’n</a:t>
            </a:r>
            <a:r>
              <a:rPr lang="en-GB" dirty="0"/>
              <a:t> </a:t>
            </a:r>
            <a:r>
              <a:rPr lang="en-GB" err="1"/>
              <a:t>golygu</a:t>
            </a:r>
            <a:r>
              <a:rPr lang="en-GB" dirty="0"/>
              <a:t> </a:t>
            </a:r>
            <a:r>
              <a:rPr lang="en-GB" err="1"/>
              <a:t>nad</a:t>
            </a:r>
            <a:r>
              <a:rPr lang="en-GB" dirty="0"/>
              <a:t> </a:t>
            </a:r>
            <a:r>
              <a:rPr lang="en-GB" err="1"/>
              <a:t>yw</a:t>
            </a:r>
            <a:r>
              <a:rPr lang="en-GB" dirty="0"/>
              <a:t> </a:t>
            </a:r>
            <a:r>
              <a:rPr lang="en-GB" err="1"/>
              <a:t>pobl</a:t>
            </a:r>
            <a:r>
              <a:rPr lang="en-GB" dirty="0"/>
              <a:t> </a:t>
            </a:r>
            <a:r>
              <a:rPr lang="en-GB" err="1"/>
              <a:t>yn</a:t>
            </a:r>
            <a:r>
              <a:rPr lang="en-GB" dirty="0"/>
              <a:t> </a:t>
            </a:r>
            <a:r>
              <a:rPr lang="en-GB" err="1"/>
              <a:t>ei</a:t>
            </a:r>
            <a:r>
              <a:rPr lang="en-GB" dirty="0"/>
              <a:t> </a:t>
            </a:r>
            <a:r>
              <a:rPr lang="en-GB" err="1"/>
              <a:t>gydnabod</a:t>
            </a:r>
            <a:r>
              <a:rPr lang="en-GB" dirty="0"/>
              <a:t> ac </a:t>
            </a:r>
            <a:r>
              <a:rPr lang="en-GB" err="1"/>
              <a:t>yn</a:t>
            </a:r>
            <a:r>
              <a:rPr lang="en-GB" dirty="0"/>
              <a:t> </a:t>
            </a:r>
            <a:r>
              <a:rPr lang="en-GB" err="1"/>
              <a:t>methu</a:t>
            </a:r>
            <a:r>
              <a:rPr lang="en-GB" dirty="0"/>
              <a:t> ag </a:t>
            </a:r>
            <a:r>
              <a:rPr lang="en-GB" err="1"/>
              <a:t>adrodd</a:t>
            </a:r>
            <a:r>
              <a:rPr lang="en-GB" dirty="0"/>
              <a:t> </a:t>
            </a:r>
            <a:r>
              <a:rPr lang="en-GB" err="1"/>
              <a:t>amdano</a:t>
            </a:r>
            <a:endParaRPr/>
          </a:p>
          <a:p>
            <a:pPr marL="228600" indent="-228600">
              <a:lnSpc>
                <a:spcPct val="88000"/>
              </a:lnSpc>
              <a:spcBef>
                <a:spcPts val="1200"/>
              </a:spcBef>
              <a:buSzPts val="2800"/>
            </a:pPr>
            <a:r>
              <a:rPr lang="en-GB" b="1"/>
              <a:t>Strwythurau</a:t>
            </a:r>
            <a:r>
              <a:rPr lang="en-GB" b="1" dirty="0"/>
              <a:t> </a:t>
            </a:r>
            <a:r>
              <a:rPr lang="en-GB" b="1" err="1"/>
              <a:t>rheoli</a:t>
            </a:r>
            <a:r>
              <a:rPr lang="en-GB" dirty="0"/>
              <a:t> – </a:t>
            </a:r>
            <a:r>
              <a:rPr lang="en-GB" err="1"/>
              <a:t>gallent</a:t>
            </a:r>
            <a:r>
              <a:rPr lang="en-GB" dirty="0"/>
              <a:t> </a:t>
            </a:r>
            <a:r>
              <a:rPr lang="en-GB" err="1"/>
              <a:t>annog</a:t>
            </a:r>
            <a:r>
              <a:rPr lang="en-GB" dirty="0"/>
              <a:t> </a:t>
            </a:r>
            <a:r>
              <a:rPr lang="en-GB" err="1"/>
              <a:t>ymarferwyr</a:t>
            </a:r>
            <a:r>
              <a:rPr lang="en-GB" dirty="0"/>
              <a:t> </a:t>
            </a:r>
            <a:r>
              <a:rPr lang="en-GB" err="1"/>
              <a:t>i</a:t>
            </a:r>
            <a:r>
              <a:rPr lang="en-GB" dirty="0"/>
              <a:t> </a:t>
            </a:r>
            <a:r>
              <a:rPr lang="en-GB" err="1"/>
              <a:t>beidio</a:t>
            </a:r>
            <a:r>
              <a:rPr lang="en-GB" dirty="0"/>
              <a:t> ag </a:t>
            </a:r>
            <a:r>
              <a:rPr lang="en-GB" err="1"/>
              <a:t>adrodd</a:t>
            </a:r>
            <a:r>
              <a:rPr lang="en-GB" dirty="0"/>
              <a:t> am </a:t>
            </a:r>
            <a:r>
              <a:rPr lang="en-GB" err="1"/>
              <a:t>eu</a:t>
            </a:r>
            <a:r>
              <a:rPr lang="en-GB" dirty="0"/>
              <a:t> </a:t>
            </a:r>
            <a:r>
              <a:rPr lang="en-GB" err="1"/>
              <a:t>hamheuon</a:t>
            </a:r>
            <a:r>
              <a:rPr lang="en-GB" dirty="0"/>
              <a:t> </a:t>
            </a:r>
            <a:endParaRPr dirty="0"/>
          </a:p>
          <a:p>
            <a:pPr marL="228600" lvl="0" indent="-228600" algn="l" rtl="0">
              <a:lnSpc>
                <a:spcPct val="88000"/>
              </a:lnSpc>
              <a:spcBef>
                <a:spcPts val="1200"/>
              </a:spcBef>
              <a:spcAft>
                <a:spcPts val="0"/>
              </a:spcAft>
              <a:buSzPts val="2800"/>
              <a:buChar char="•"/>
            </a:pPr>
            <a:r>
              <a:rPr lang="en-GB" b="1"/>
              <a:t>Strwythurau</a:t>
            </a:r>
            <a:r>
              <a:rPr lang="en-GB" b="1" dirty="0"/>
              <a:t> </a:t>
            </a:r>
            <a:r>
              <a:rPr lang="en-GB" b="1" err="1"/>
              <a:t>sefydliadol</a:t>
            </a:r>
            <a:r>
              <a:rPr lang="en-GB" dirty="0"/>
              <a:t> – gallant </a:t>
            </a:r>
            <a:r>
              <a:rPr lang="en-GB" err="1"/>
              <a:t>ganiatáu</a:t>
            </a:r>
            <a:r>
              <a:rPr lang="en-GB" dirty="0"/>
              <a:t> </a:t>
            </a:r>
            <a:r>
              <a:rPr lang="en-GB" err="1"/>
              <a:t>i</a:t>
            </a:r>
            <a:r>
              <a:rPr lang="en-GB" dirty="0"/>
              <a:t> </a:t>
            </a:r>
            <a:r>
              <a:rPr lang="en-GB" err="1"/>
              <a:t>droseddwyr</a:t>
            </a:r>
            <a:r>
              <a:rPr lang="en-GB" dirty="0"/>
              <a:t> </a:t>
            </a:r>
            <a:r>
              <a:rPr lang="en-GB" err="1"/>
              <a:t>ennyn</a:t>
            </a:r>
            <a:r>
              <a:rPr lang="en-GB" dirty="0"/>
              <a:t> </a:t>
            </a:r>
            <a:r>
              <a:rPr lang="en-GB" err="1"/>
              <a:t>ymddiriedaeth</a:t>
            </a:r>
            <a:r>
              <a:rPr lang="en-GB" dirty="0"/>
              <a:t> </a:t>
            </a:r>
            <a:r>
              <a:rPr lang="en-GB" err="1"/>
              <a:t>eu</a:t>
            </a:r>
            <a:r>
              <a:rPr lang="en-GB" dirty="0"/>
              <a:t> </a:t>
            </a:r>
            <a:r>
              <a:rPr lang="en-GB" err="1"/>
              <a:t>dioddefwyr</a:t>
            </a:r>
            <a:r>
              <a:rPr lang="en-GB" dirty="0"/>
              <a:t> </a:t>
            </a:r>
            <a:r>
              <a:rPr lang="en-GB" i="1" err="1"/>
              <a:t>a’r</a:t>
            </a:r>
            <a:r>
              <a:rPr lang="en-GB" i="1" dirty="0"/>
              <a:t> </a:t>
            </a:r>
            <a:r>
              <a:rPr lang="en-GB" err="1"/>
              <a:t>rhai</a:t>
            </a:r>
            <a:r>
              <a:rPr lang="en-GB" dirty="0"/>
              <a:t> a </a:t>
            </a:r>
            <a:r>
              <a:rPr lang="en-GB" err="1"/>
              <a:t>ddylai</a:t>
            </a:r>
            <a:r>
              <a:rPr lang="en-GB" dirty="0"/>
              <a:t> </a:t>
            </a:r>
            <a:r>
              <a:rPr lang="en-GB" err="1"/>
              <a:t>fod</a:t>
            </a:r>
            <a:r>
              <a:rPr lang="en-GB" dirty="0"/>
              <a:t> </a:t>
            </a:r>
            <a:r>
              <a:rPr lang="en-GB" err="1"/>
              <a:t>yn</a:t>
            </a:r>
            <a:r>
              <a:rPr lang="en-GB" dirty="0"/>
              <a:t> </a:t>
            </a:r>
            <a:r>
              <a:rPr lang="en-GB" err="1"/>
              <a:t>eu</a:t>
            </a:r>
            <a:r>
              <a:rPr lang="en-GB" dirty="0"/>
              <a:t> </a:t>
            </a:r>
            <a:r>
              <a:rPr lang="en-GB" err="1"/>
              <a:t>hamddiffyn</a:t>
            </a:r>
            <a:endParaRPr/>
          </a:p>
          <a:p>
            <a:pPr marL="228600" lvl="0" indent="-228600" algn="l" rtl="0">
              <a:lnSpc>
                <a:spcPct val="88000"/>
              </a:lnSpc>
              <a:spcBef>
                <a:spcPts val="1200"/>
              </a:spcBef>
              <a:spcAft>
                <a:spcPts val="0"/>
              </a:spcAft>
              <a:buSzPts val="2800"/>
              <a:buChar char="•"/>
            </a:pPr>
            <a:r>
              <a:rPr lang="en-GB" b="1"/>
              <a:t>Enw</a:t>
            </a:r>
            <a:r>
              <a:rPr lang="en-GB" b="1" dirty="0"/>
              <a:t> da </a:t>
            </a:r>
            <a:r>
              <a:rPr lang="en-GB" b="1" err="1"/>
              <a:t>sefydliad</a:t>
            </a:r>
            <a:r>
              <a:rPr lang="en-GB" b="1" dirty="0"/>
              <a:t> </a:t>
            </a:r>
            <a:r>
              <a:rPr lang="en-GB" dirty="0"/>
              <a:t>– </a:t>
            </a:r>
            <a:r>
              <a:rPr lang="en-GB" err="1"/>
              <a:t>i</a:t>
            </a:r>
            <a:r>
              <a:rPr lang="en-GB" dirty="0"/>
              <a:t> rai </a:t>
            </a:r>
            <a:r>
              <a:rPr lang="en-GB" err="1"/>
              <a:t>ymarferwyr</a:t>
            </a:r>
            <a:r>
              <a:rPr lang="en-GB" dirty="0"/>
              <a:t>, </a:t>
            </a:r>
            <a:r>
              <a:rPr lang="en-GB" err="1"/>
              <a:t>mae</a:t>
            </a:r>
            <a:r>
              <a:rPr lang="en-GB" dirty="0"/>
              <a:t> </a:t>
            </a:r>
            <a:r>
              <a:rPr lang="en-GB" err="1"/>
              <a:t>amddiffyn</a:t>
            </a:r>
            <a:r>
              <a:rPr lang="en-GB" dirty="0"/>
              <a:t> </a:t>
            </a:r>
            <a:r>
              <a:rPr lang="en-GB" err="1"/>
              <a:t>enw</a:t>
            </a:r>
            <a:r>
              <a:rPr lang="en-GB" dirty="0"/>
              <a:t> </a:t>
            </a:r>
            <a:r>
              <a:rPr lang="en-GB" err="1"/>
              <a:t>da’r</a:t>
            </a:r>
            <a:r>
              <a:rPr lang="en-GB" dirty="0"/>
              <a:t> </a:t>
            </a:r>
            <a:r>
              <a:rPr lang="en-GB" err="1"/>
              <a:t>sefydliad</a:t>
            </a:r>
            <a:r>
              <a:rPr lang="en-GB" dirty="0"/>
              <a:t> </a:t>
            </a:r>
            <a:r>
              <a:rPr lang="en-GB" err="1"/>
              <a:t>yn</a:t>
            </a:r>
            <a:r>
              <a:rPr lang="en-GB" dirty="0"/>
              <a:t> </a:t>
            </a:r>
            <a:r>
              <a:rPr lang="en-GB" err="1"/>
              <a:t>gallu</a:t>
            </a:r>
            <a:r>
              <a:rPr lang="en-GB" dirty="0"/>
              <a:t> bod </a:t>
            </a:r>
            <a:r>
              <a:rPr lang="en-GB" err="1"/>
              <a:t>yn</a:t>
            </a:r>
            <a:r>
              <a:rPr lang="en-GB" dirty="0"/>
              <a:t> </a:t>
            </a:r>
            <a:r>
              <a:rPr lang="en-GB" err="1"/>
              <a:t>bwysicach</a:t>
            </a:r>
            <a:r>
              <a:rPr lang="en-GB" dirty="0"/>
              <a:t> nag </a:t>
            </a:r>
            <a:r>
              <a:rPr lang="en-GB" err="1"/>
              <a:t>adrodd</a:t>
            </a:r>
            <a:r>
              <a:rPr lang="en-GB" dirty="0"/>
              <a:t> am gam-</a:t>
            </a:r>
            <a:r>
              <a:rPr lang="en-GB" err="1"/>
              <a:t>drin</a:t>
            </a:r>
            <a:endParaRPr/>
          </a:p>
          <a:p>
            <a:pPr marL="228600" lvl="0" indent="-228600" algn="l" rtl="0">
              <a:lnSpc>
                <a:spcPct val="88000"/>
              </a:lnSpc>
              <a:spcBef>
                <a:spcPts val="1200"/>
              </a:spcBef>
              <a:spcAft>
                <a:spcPts val="0"/>
              </a:spcAft>
              <a:buSzPts val="2800"/>
              <a:buChar char="•"/>
            </a:pPr>
            <a:r>
              <a:rPr lang="en-GB" b="1"/>
              <a:t>Camau</a:t>
            </a:r>
            <a:r>
              <a:rPr lang="en-GB" b="1" dirty="0"/>
              <a:t> â </a:t>
            </a:r>
            <a:r>
              <a:rPr lang="en-GB" b="1" err="1"/>
              <a:t>bwriadau</a:t>
            </a:r>
            <a:r>
              <a:rPr lang="en-GB" b="1" dirty="0"/>
              <a:t> da </a:t>
            </a:r>
            <a:r>
              <a:rPr lang="en-GB" dirty="0"/>
              <a:t>– y </a:t>
            </a:r>
            <a:r>
              <a:rPr lang="en-GB" i="1" err="1">
                <a:solidFill>
                  <a:schemeClr val="dk1"/>
                </a:solidFill>
              </a:rPr>
              <a:t>rhesymeg</a:t>
            </a:r>
            <a:r>
              <a:rPr lang="en-GB" i="1" dirty="0">
                <a:solidFill>
                  <a:schemeClr val="dk1"/>
                </a:solidFill>
              </a:rPr>
              <a:t> </a:t>
            </a:r>
            <a:r>
              <a:rPr lang="en-GB" err="1">
                <a:solidFill>
                  <a:schemeClr val="dk1"/>
                </a:solidFill>
              </a:rPr>
              <a:t>tu</a:t>
            </a:r>
            <a:r>
              <a:rPr lang="en-GB" dirty="0">
                <a:solidFill>
                  <a:schemeClr val="dk1"/>
                </a:solidFill>
              </a:rPr>
              <a:t> </a:t>
            </a:r>
            <a:r>
              <a:rPr lang="en-GB" err="1">
                <a:solidFill>
                  <a:schemeClr val="dk1"/>
                </a:solidFill>
              </a:rPr>
              <a:t>ôl</a:t>
            </a:r>
            <a:r>
              <a:rPr lang="en-GB" dirty="0">
                <a:solidFill>
                  <a:schemeClr val="dk1"/>
                </a:solidFill>
              </a:rPr>
              <a:t> </a:t>
            </a:r>
            <a:r>
              <a:rPr lang="en-GB" err="1">
                <a:solidFill>
                  <a:schemeClr val="dk1"/>
                </a:solidFill>
              </a:rPr>
              <a:t>i’r</a:t>
            </a:r>
            <a:r>
              <a:rPr lang="en-GB" dirty="0">
                <a:solidFill>
                  <a:schemeClr val="dk1"/>
                </a:solidFill>
              </a:rPr>
              <a:t> </a:t>
            </a:r>
            <a:r>
              <a:rPr lang="en-GB" err="1">
                <a:solidFill>
                  <a:schemeClr val="dk1"/>
                </a:solidFill>
              </a:rPr>
              <a:t>camau</a:t>
            </a:r>
            <a:r>
              <a:rPr lang="en-GB" dirty="0">
                <a:solidFill>
                  <a:schemeClr val="dk1"/>
                </a:solidFill>
              </a:rPr>
              <a:t> </a:t>
            </a:r>
            <a:r>
              <a:rPr lang="en-GB" err="1">
                <a:solidFill>
                  <a:schemeClr val="dk1"/>
                </a:solidFill>
              </a:rPr>
              <a:t>yw</a:t>
            </a:r>
            <a:r>
              <a:rPr lang="en-GB" dirty="0">
                <a:solidFill>
                  <a:schemeClr val="dk1"/>
                </a:solidFill>
              </a:rPr>
              <a:t> </a:t>
            </a:r>
            <a:r>
              <a:rPr lang="en-GB" err="1">
                <a:solidFill>
                  <a:schemeClr val="dk1"/>
                </a:solidFill>
              </a:rPr>
              <a:t>diogelwch</a:t>
            </a: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Pwy</a:t>
            </a:r>
            <a:r>
              <a:rPr lang="en-GB" dirty="0"/>
              <a:t> </a:t>
            </a:r>
            <a:r>
              <a:rPr lang="en-GB" dirty="0" err="1"/>
              <a:t>sy’n</a:t>
            </a:r>
            <a:r>
              <a:rPr lang="en-GB" dirty="0"/>
              <a:t> </a:t>
            </a:r>
            <a:r>
              <a:rPr lang="en-GB" dirty="0" err="1"/>
              <a:t>atebol</a:t>
            </a:r>
            <a:r>
              <a:rPr lang="en-GB" dirty="0"/>
              <a:t> ac </a:t>
            </a:r>
            <a:r>
              <a:rPr lang="en-GB" dirty="0" err="1"/>
              <a:t>yn</a:t>
            </a:r>
            <a:r>
              <a:rPr lang="en-GB" dirty="0"/>
              <a:t> </a:t>
            </a:r>
            <a:r>
              <a:rPr lang="en-GB" dirty="0" err="1"/>
              <a:t>gyfrifol</a:t>
            </a:r>
            <a:r>
              <a:rPr lang="en-GB" dirty="0"/>
              <a:t> am </a:t>
            </a:r>
            <a:r>
              <a:rPr lang="en-GB" dirty="0" err="1"/>
              <a:t>ddelio</a:t>
            </a:r>
            <a:r>
              <a:rPr lang="en-GB" dirty="0"/>
              <a:t> â </a:t>
            </a:r>
            <a:r>
              <a:rPr lang="en-GB" dirty="0" err="1"/>
              <a:t>honiadau</a:t>
            </a:r>
            <a:r>
              <a:rPr lang="en-GB" dirty="0"/>
              <a:t>/</a:t>
            </a:r>
            <a:r>
              <a:rPr lang="en-GB" dirty="0" err="1"/>
              <a:t>pryderon</a:t>
            </a:r>
            <a:r>
              <a:rPr lang="en-GB" dirty="0"/>
              <a:t>? </a:t>
            </a:r>
            <a:endParaRPr dirty="0"/>
          </a:p>
        </p:txBody>
      </p:sp>
      <p:sp>
        <p:nvSpPr>
          <p:cNvPr id="196" name="Google Shape;196;p21"/>
          <p:cNvSpPr txBox="1">
            <a:spLocks noGrp="1"/>
          </p:cNvSpPr>
          <p:nvPr>
            <p:ph type="body" idx="1"/>
          </p:nvPr>
        </p:nvSpPr>
        <p:spPr>
          <a:xfrm>
            <a:off x="838200" y="1834415"/>
            <a:ext cx="10807700" cy="4351338"/>
          </a:xfrm>
          <a:prstGeom prst="rect">
            <a:avLst/>
          </a:prstGeom>
          <a:noFill/>
          <a:ln>
            <a:noFill/>
          </a:ln>
        </p:spPr>
        <p:txBody>
          <a:bodyPr spcFirstLastPara="1" wrap="square" lIns="91425" tIns="45700" rIns="91425" bIns="45700" anchor="t" anchorCtr="0">
            <a:noAutofit/>
          </a:bodyPr>
          <a:lstStyle/>
          <a:p>
            <a:pPr marL="0" indent="0">
              <a:lnSpc>
                <a:spcPct val="125000"/>
              </a:lnSpc>
              <a:spcBef>
                <a:spcPts val="0"/>
              </a:spcBef>
              <a:buSzPts val="3200"/>
              <a:buNone/>
            </a:pPr>
            <a:r>
              <a:rPr lang="cy-GB" sz="3200" dirty="0"/>
              <a:t>Rhaid i bob awdurdod lleol benodi uwch reolwr penodol sy’n cael ei adnabod fel </a:t>
            </a:r>
            <a:r>
              <a:rPr lang="cy-GB" sz="3200" b="1" dirty="0"/>
              <a:t>swyddog penodedig awdurdod lleol (SPALl)</a:t>
            </a:r>
            <a:r>
              <a:rPr lang="cy-GB" sz="3200" dirty="0"/>
              <a:t> neu </a:t>
            </a:r>
            <a:r>
              <a:rPr lang="cy-GB" sz="3200" b="1" dirty="0"/>
              <a:t>swyddog diogelu penodedig (SDP)</a:t>
            </a:r>
            <a:r>
              <a:rPr lang="cy-GB" sz="3200" dirty="0"/>
              <a:t>,</a:t>
            </a:r>
            <a:r>
              <a:rPr lang="cy-GB" sz="3200" b="1" i="1" dirty="0"/>
              <a:t> </a:t>
            </a:r>
            <a:r>
              <a:rPr lang="cy-GB" sz="3200" dirty="0"/>
              <a:t>sy’n atebol ac yn gyfrifol am honiadau yn erbyn gweithwyr proffesiynol a’r rhai sydd mewn swyddi o ymddiriedaeth yn </a:t>
            </a:r>
            <a:r>
              <a:rPr lang="cy-GB" sz="3200"/>
              <a:t>eu hardal </a:t>
            </a:r>
            <a:endParaRPr lang="cy-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Noder</a:t>
            </a:r>
            <a:r>
              <a:rPr lang="en-GB" dirty="0"/>
              <a:t>:</a:t>
            </a:r>
            <a:endParaRPr dirty="0"/>
          </a:p>
        </p:txBody>
      </p:sp>
      <p:sp>
        <p:nvSpPr>
          <p:cNvPr id="203" name="Google Shape;203;p22"/>
          <p:cNvSpPr txBox="1">
            <a:spLocks noGrp="1"/>
          </p:cNvSpPr>
          <p:nvPr>
            <p:ph type="body" idx="1"/>
          </p:nvPr>
        </p:nvSpPr>
        <p:spPr>
          <a:xfrm>
            <a:off x="838200" y="1382482"/>
            <a:ext cx="10515600" cy="4351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3200"/>
              <a:buNone/>
            </a:pPr>
            <a:r>
              <a:rPr lang="en-GB" sz="3200" dirty="0"/>
              <a:t>Pan </a:t>
            </a:r>
            <a:r>
              <a:rPr lang="en-GB" sz="3200" err="1"/>
              <a:t>fydd</a:t>
            </a:r>
            <a:r>
              <a:rPr lang="en-GB" sz="3200" dirty="0"/>
              <a:t> </a:t>
            </a:r>
            <a:r>
              <a:rPr lang="en-GB" sz="3200" err="1"/>
              <a:t>honiadau</a:t>
            </a:r>
            <a:r>
              <a:rPr lang="en-GB" sz="3200" dirty="0"/>
              <a:t> </a:t>
            </a:r>
            <a:r>
              <a:rPr lang="en-GB" sz="3200" b="1" dirty="0"/>
              <a:t>mor </a:t>
            </a:r>
            <a:r>
              <a:rPr lang="en-GB" sz="3200" b="1" err="1"/>
              <a:t>ddifrifol</a:t>
            </a:r>
            <a:r>
              <a:rPr lang="en-GB" sz="3200" b="1" dirty="0">
                <a:solidFill>
                  <a:schemeClr val="accent3"/>
                </a:solidFill>
              </a:rPr>
              <a:t>*</a:t>
            </a:r>
            <a:r>
              <a:rPr lang="en-GB" sz="3200" dirty="0"/>
              <a:t> </a:t>
            </a:r>
            <a:r>
              <a:rPr lang="en-GB" sz="3200" err="1"/>
              <a:t>fel</a:t>
            </a:r>
            <a:r>
              <a:rPr lang="en-GB" sz="3200" dirty="0"/>
              <a:t> bod </a:t>
            </a:r>
            <a:r>
              <a:rPr lang="en-GB" sz="3200" err="1"/>
              <a:t>angen</a:t>
            </a:r>
            <a:r>
              <a:rPr lang="en-GB" sz="3200" dirty="0"/>
              <a:t> </a:t>
            </a:r>
            <a:r>
              <a:rPr lang="en-GB" sz="3200" err="1"/>
              <a:t>i</a:t>
            </a:r>
            <a:r>
              <a:rPr lang="en-GB" sz="3200" dirty="0"/>
              <a:t> chi </a:t>
            </a:r>
            <a:r>
              <a:rPr lang="en-GB" sz="3200" err="1"/>
              <a:t>eu</a:t>
            </a:r>
            <a:r>
              <a:rPr lang="en-GB" sz="3200" dirty="0"/>
              <a:t> </a:t>
            </a:r>
            <a:r>
              <a:rPr lang="en-GB" sz="3200" err="1"/>
              <a:t>cyfeirio</a:t>
            </a:r>
            <a:r>
              <a:rPr lang="en-GB" sz="3200" dirty="0"/>
              <a:t> </a:t>
            </a:r>
            <a:r>
              <a:rPr lang="en-GB" sz="3200" i="1" err="1"/>
              <a:t>ar</a:t>
            </a:r>
            <a:r>
              <a:rPr lang="en-GB" sz="3200" i="1" dirty="0"/>
              <a:t> </a:t>
            </a:r>
            <a:r>
              <a:rPr lang="en-GB" sz="3200" i="1" err="1"/>
              <a:t>unwaith</a:t>
            </a:r>
            <a:r>
              <a:rPr lang="en-GB" sz="3200" i="1" dirty="0"/>
              <a:t> </a:t>
            </a:r>
            <a:r>
              <a:rPr lang="en-GB" sz="3200" dirty="0"/>
              <a:t>at yr </a:t>
            </a:r>
            <a:r>
              <a:rPr lang="en-GB" sz="3200"/>
              <a:t>heddlu</a:t>
            </a:r>
            <a:r>
              <a:rPr lang="en-GB" sz="3200" dirty="0"/>
              <a:t> </a:t>
            </a:r>
            <a:r>
              <a:rPr lang="en-GB" sz="3200" err="1"/>
              <a:t>a’r</a:t>
            </a:r>
            <a:r>
              <a:rPr lang="en-GB" sz="3200" dirty="0"/>
              <a:t> </a:t>
            </a:r>
            <a:r>
              <a:rPr lang="en-GB" sz="3200" err="1"/>
              <a:t>gwasanaethau</a:t>
            </a:r>
            <a:r>
              <a:rPr lang="en-GB" sz="3200" dirty="0"/>
              <a:t> </a:t>
            </a:r>
            <a:r>
              <a:rPr lang="en-GB" sz="3200" err="1"/>
              <a:t>cymdeithasol</a:t>
            </a:r>
            <a:r>
              <a:rPr lang="en-GB" sz="3200" dirty="0"/>
              <a:t>, </a:t>
            </a:r>
            <a:r>
              <a:rPr lang="en-GB" sz="3200" err="1"/>
              <a:t>rhaid</a:t>
            </a:r>
            <a:r>
              <a:rPr lang="en-GB" sz="3200" dirty="0"/>
              <a:t> </a:t>
            </a:r>
            <a:r>
              <a:rPr lang="en-GB" sz="3200" err="1"/>
              <a:t>rhoi</a:t>
            </a:r>
            <a:r>
              <a:rPr lang="en-GB" sz="3200" dirty="0"/>
              <a:t> </a:t>
            </a:r>
            <a:r>
              <a:rPr lang="en-GB" sz="3200" err="1"/>
              <a:t>gwybod</a:t>
            </a:r>
            <a:r>
              <a:rPr lang="en-GB" sz="3200" dirty="0"/>
              <a:t> </a:t>
            </a:r>
            <a:r>
              <a:rPr lang="en-GB" sz="3200" err="1"/>
              <a:t>i’r</a:t>
            </a:r>
            <a:r>
              <a:rPr lang="en-GB" sz="3200" dirty="0"/>
              <a:t> </a:t>
            </a:r>
            <a:r>
              <a:rPr lang="en-GB" sz="3200" i="1"/>
              <a:t>swyddog</a:t>
            </a:r>
            <a:r>
              <a:rPr lang="en-GB" sz="3200" i="1" dirty="0"/>
              <a:t> </a:t>
            </a:r>
            <a:r>
              <a:rPr lang="en-GB" sz="3200" i="1"/>
              <a:t>diogelu</a:t>
            </a:r>
            <a:r>
              <a:rPr lang="en-GB" sz="3200" i="1" dirty="0"/>
              <a:t> </a:t>
            </a:r>
            <a:r>
              <a:rPr lang="en-GB" sz="3200" i="1"/>
              <a:t>penodedig</a:t>
            </a:r>
            <a:r>
              <a:rPr lang="en-GB" sz="3200" i="1" dirty="0"/>
              <a:t> </a:t>
            </a:r>
            <a:r>
              <a:rPr lang="en-GB" sz="3200" b="1" err="1"/>
              <a:t>cyn</a:t>
            </a:r>
            <a:r>
              <a:rPr lang="en-GB" sz="3200" b="1" dirty="0"/>
              <a:t> </a:t>
            </a:r>
            <a:r>
              <a:rPr lang="en-GB" sz="3200" b="1" err="1"/>
              <a:t>gynted</a:t>
            </a:r>
            <a:r>
              <a:rPr lang="en-GB" sz="3200" b="1" dirty="0"/>
              <a:t> â </a:t>
            </a:r>
            <a:r>
              <a:rPr lang="en-GB" sz="3200" b="1" err="1"/>
              <a:t>phosibl</a:t>
            </a:r>
            <a:r>
              <a:rPr lang="en-GB" sz="3200" dirty="0"/>
              <a:t>, a </a:t>
            </a:r>
            <a:r>
              <a:rPr lang="en-GB" sz="3200" b="1" err="1"/>
              <a:t>phob</a:t>
            </a:r>
            <a:r>
              <a:rPr lang="en-GB" sz="3200" b="1" dirty="0"/>
              <a:t> </a:t>
            </a:r>
            <a:r>
              <a:rPr lang="en-GB" sz="3200" b="1" err="1"/>
              <a:t>tro</a:t>
            </a:r>
            <a:r>
              <a:rPr lang="en-GB" sz="3200" b="1" dirty="0"/>
              <a:t> o </a:t>
            </a:r>
            <a:r>
              <a:rPr lang="en-GB" sz="3200" b="1" err="1"/>
              <a:t>fewn</a:t>
            </a:r>
            <a:r>
              <a:rPr lang="en-GB" sz="3200" b="1" dirty="0"/>
              <a:t> 24 </a:t>
            </a:r>
            <a:r>
              <a:rPr lang="en-GB" sz="3200" b="1" err="1"/>
              <a:t>awr</a:t>
            </a:r>
            <a:r>
              <a:rPr lang="en-GB" sz="3200" b="1" dirty="0"/>
              <a:t> </a:t>
            </a:r>
            <a:r>
              <a:rPr lang="en-GB" sz="3200" err="1"/>
              <a:t>i</a:t>
            </a:r>
            <a:r>
              <a:rPr lang="en-GB" sz="3200" dirty="0"/>
              <a:t> </a:t>
            </a:r>
            <a:r>
              <a:rPr lang="en-GB" sz="3200" err="1"/>
              <a:t>adrodd</a:t>
            </a:r>
            <a:r>
              <a:rPr lang="en-GB" sz="3200" dirty="0"/>
              <a:t> am y </a:t>
            </a:r>
            <a:r>
              <a:rPr lang="en-GB" sz="3200" err="1"/>
              <a:t>pryder</a:t>
            </a:r>
            <a:r>
              <a:rPr lang="en-GB" sz="3200" dirty="0"/>
              <a:t> (</a:t>
            </a:r>
            <a:r>
              <a:rPr lang="en-GB" sz="3200" err="1"/>
              <a:t>neu’r</a:t>
            </a:r>
            <a:r>
              <a:rPr lang="en-GB" sz="3200" dirty="0"/>
              <a:t> </a:t>
            </a:r>
            <a:r>
              <a:rPr lang="en-GB" sz="3200" err="1"/>
              <a:t>diwrnod</a:t>
            </a:r>
            <a:r>
              <a:rPr lang="en-GB" sz="3200" dirty="0"/>
              <a:t> </a:t>
            </a:r>
            <a:r>
              <a:rPr lang="en-GB" sz="3200" err="1"/>
              <a:t>gwaith</a:t>
            </a:r>
            <a:r>
              <a:rPr lang="en-GB" sz="3200" dirty="0"/>
              <a:t> </a:t>
            </a:r>
            <a:r>
              <a:rPr lang="en-GB" sz="3200" err="1"/>
              <a:t>nesaf</a:t>
            </a:r>
            <a:r>
              <a:rPr lang="en-GB" sz="3200" dirty="0"/>
              <a:t> </a:t>
            </a:r>
            <a:r>
              <a:rPr lang="en-GB" sz="3200" err="1"/>
              <a:t>os</a:t>
            </a:r>
            <a:r>
              <a:rPr lang="en-GB" sz="3200" dirty="0"/>
              <a:t> </a:t>
            </a:r>
            <a:r>
              <a:rPr lang="en-GB" sz="3200" err="1"/>
              <a:t>yw</a:t>
            </a:r>
            <a:r>
              <a:rPr lang="en-GB" sz="3200" dirty="0"/>
              <a:t> </a:t>
            </a:r>
            <a:r>
              <a:rPr lang="en-GB" sz="3200" err="1"/>
              <a:t>tu</a:t>
            </a:r>
            <a:r>
              <a:rPr lang="en-GB" sz="3200" dirty="0"/>
              <a:t> </a:t>
            </a:r>
            <a:r>
              <a:rPr lang="en-GB" sz="3200" err="1"/>
              <a:t>allan</a:t>
            </a:r>
            <a:r>
              <a:rPr lang="en-GB" sz="3200" dirty="0"/>
              <a:t> </a:t>
            </a:r>
            <a:r>
              <a:rPr lang="en-GB" sz="3200" err="1"/>
              <a:t>i</a:t>
            </a:r>
            <a:r>
              <a:rPr lang="en-GB" sz="3200" dirty="0"/>
              <a:t> </a:t>
            </a:r>
            <a:r>
              <a:rPr lang="en-GB" sz="3200" err="1"/>
              <a:t>oriau</a:t>
            </a:r>
            <a:r>
              <a:rPr lang="en-GB" sz="3200" dirty="0"/>
              <a:t> </a:t>
            </a:r>
            <a:r>
              <a:rPr lang="en-GB" sz="3200"/>
              <a:t>swyddfa)</a:t>
            </a:r>
            <a:endParaRPr sz="3200" dirty="0"/>
          </a:p>
          <a:p>
            <a:pPr marL="0" lvl="0" indent="0" algn="l" rtl="0">
              <a:lnSpc>
                <a:spcPct val="90000"/>
              </a:lnSpc>
              <a:spcBef>
                <a:spcPts val="1000"/>
              </a:spcBef>
              <a:spcAft>
                <a:spcPts val="0"/>
              </a:spcAft>
              <a:buSzPts val="3200"/>
              <a:buNone/>
            </a:pPr>
            <a:r>
              <a:rPr lang="en-GB" sz="3200" dirty="0">
                <a:solidFill>
                  <a:schemeClr val="accent3"/>
                </a:solidFill>
              </a:rPr>
              <a:t>*</a:t>
            </a:r>
            <a:r>
              <a:rPr lang="en-GB" sz="3200" err="1">
                <a:solidFill>
                  <a:schemeClr val="tx1"/>
                </a:solidFill>
              </a:rPr>
              <a:t>mae</a:t>
            </a:r>
            <a:r>
              <a:rPr lang="en-GB" sz="3200" dirty="0">
                <a:solidFill>
                  <a:schemeClr val="tx1"/>
                </a:solidFill>
              </a:rPr>
              <a:t> </a:t>
            </a:r>
            <a:r>
              <a:rPr lang="en-GB" sz="3200" err="1">
                <a:solidFill>
                  <a:schemeClr val="tx1"/>
                </a:solidFill>
              </a:rPr>
              <a:t>bygythiad</a:t>
            </a:r>
            <a:r>
              <a:rPr lang="en-GB" sz="3200" dirty="0">
                <a:solidFill>
                  <a:schemeClr val="tx1"/>
                </a:solidFill>
              </a:rPr>
              <a:t> neu </a:t>
            </a:r>
            <a:r>
              <a:rPr lang="en-GB" sz="3200" err="1">
                <a:solidFill>
                  <a:schemeClr val="tx1"/>
                </a:solidFill>
              </a:rPr>
              <a:t>debygrwydd</a:t>
            </a:r>
            <a:r>
              <a:rPr lang="en-GB" sz="3200" dirty="0">
                <a:solidFill>
                  <a:schemeClr val="tx1"/>
                </a:solidFill>
              </a:rPr>
              <a:t> o </a:t>
            </a:r>
            <a:r>
              <a:rPr lang="en-GB" sz="3200" err="1">
                <a:solidFill>
                  <a:schemeClr val="tx1"/>
                </a:solidFill>
              </a:rPr>
              <a:t>niwed</a:t>
            </a:r>
            <a:r>
              <a:rPr lang="en-GB" sz="3200" dirty="0">
                <a:solidFill>
                  <a:schemeClr val="tx1"/>
                </a:solidFill>
              </a:rPr>
              <a:t> </a:t>
            </a:r>
            <a:r>
              <a:rPr lang="en-GB" sz="3200" u="sng" err="1">
                <a:solidFill>
                  <a:schemeClr val="tx1"/>
                </a:solidFill>
              </a:rPr>
              <a:t>uniongyrchol</a:t>
            </a:r>
            <a:r>
              <a:rPr lang="en-GB" sz="3200" dirty="0"/>
              <a:t> </a:t>
            </a:r>
            <a:r>
              <a:rPr lang="en-GB" sz="3200" err="1"/>
              <a:t>i’r</a:t>
            </a:r>
            <a:r>
              <a:rPr lang="en-GB" sz="3200" dirty="0"/>
              <a:t> </a:t>
            </a:r>
            <a:r>
              <a:rPr lang="en-GB" sz="3200" err="1"/>
              <a:t>plentyn</a:t>
            </a:r>
            <a:r>
              <a:rPr lang="en-GB" sz="3200" dirty="0"/>
              <a:t> </a:t>
            </a:r>
            <a:r>
              <a:rPr lang="en-GB" sz="3200" err="1"/>
              <a:t>neu’r</a:t>
            </a:r>
            <a:r>
              <a:rPr lang="en-GB" sz="3200" dirty="0"/>
              <a:t> </a:t>
            </a:r>
            <a:r>
              <a:rPr lang="en-GB" sz="3200" err="1"/>
              <a:t>oedolyn</a:t>
            </a:r>
            <a:r>
              <a:rPr lang="en-GB" sz="3200" dirty="0"/>
              <a:t> </a:t>
            </a:r>
            <a:r>
              <a:rPr lang="en-GB" sz="3200" err="1"/>
              <a:t>sy’n</a:t>
            </a:r>
            <a:r>
              <a:rPr lang="en-GB" sz="3200" dirty="0"/>
              <a:t> </a:t>
            </a:r>
            <a:r>
              <a:rPr lang="en-GB" sz="3200" err="1"/>
              <a:t>wynebu</a:t>
            </a:r>
            <a:r>
              <a:rPr lang="en-GB" sz="3200" dirty="0"/>
              <a:t> </a:t>
            </a:r>
            <a:r>
              <a:rPr lang="en-GB" sz="3200" err="1"/>
              <a:t>risg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838200" y="1"/>
            <a:ext cx="10515600" cy="1449133"/>
          </a:xfrm>
          <a:prstGeom prst="rect">
            <a:avLst/>
          </a:prstGeom>
          <a:noFill/>
          <a:ln>
            <a:noFill/>
          </a:ln>
        </p:spPr>
        <p:txBody>
          <a:bodyPr spcFirstLastPara="1" wrap="square" lIns="91425" tIns="45700" rIns="91425" bIns="45700" anchor="b" anchorCtr="0">
            <a:noAutofit/>
          </a:bodyPr>
          <a:lstStyle/>
          <a:p>
            <a:pPr lvl="0">
              <a:buSzPts val="3600"/>
            </a:pPr>
            <a:r>
              <a:rPr lang="en-GB" sz="3600" dirty="0" err="1"/>
              <a:t>Dylech</a:t>
            </a:r>
            <a:r>
              <a:rPr lang="en-GB" sz="3600" dirty="0"/>
              <a:t> </a:t>
            </a:r>
            <a:r>
              <a:rPr lang="en-GB" sz="3600" dirty="0" err="1"/>
              <a:t>hefyd</a:t>
            </a:r>
            <a:r>
              <a:rPr lang="en-GB" sz="3600" dirty="0"/>
              <a:t> </a:t>
            </a:r>
            <a:r>
              <a:rPr lang="en-GB" sz="3600" dirty="0" err="1"/>
              <a:t>gymhwyso’r</a:t>
            </a:r>
            <a:r>
              <a:rPr lang="en-GB" sz="3600" dirty="0"/>
              <a:t> </a:t>
            </a:r>
            <a:r>
              <a:rPr lang="en-GB" sz="3600" dirty="0" err="1"/>
              <a:t>ddeddfwriaeth</a:t>
            </a:r>
            <a:r>
              <a:rPr lang="en-GB" sz="3600" dirty="0"/>
              <a:t> </a:t>
            </a:r>
            <a:r>
              <a:rPr lang="en-GB" sz="3600" dirty="0" err="1"/>
              <a:t>a’r</a:t>
            </a:r>
            <a:r>
              <a:rPr lang="en-GB" sz="3600" dirty="0"/>
              <a:t> </a:t>
            </a:r>
            <a:r>
              <a:rPr lang="en-GB" sz="3600" dirty="0" err="1"/>
              <a:t>canllawiau</a:t>
            </a:r>
            <a:r>
              <a:rPr lang="en-GB" sz="3600" dirty="0"/>
              <a:t> </a:t>
            </a:r>
            <a:r>
              <a:rPr lang="en-GB" sz="3600" dirty="0" err="1"/>
              <a:t>canlynol</a:t>
            </a:r>
            <a:r>
              <a:rPr lang="en-GB" sz="3600" dirty="0"/>
              <a:t>: </a:t>
            </a:r>
            <a:endParaRPr dirty="0"/>
          </a:p>
        </p:txBody>
      </p:sp>
      <p:sp>
        <p:nvSpPr>
          <p:cNvPr id="32" name="Google Shape;32;p5"/>
          <p:cNvSpPr txBox="1">
            <a:spLocks noGrp="1"/>
          </p:cNvSpPr>
          <p:nvPr>
            <p:ph type="body" idx="1"/>
          </p:nvPr>
        </p:nvSpPr>
        <p:spPr>
          <a:xfrm>
            <a:off x="833804" y="1718267"/>
            <a:ext cx="11051959" cy="4770986"/>
          </a:xfrm>
          <a:prstGeom prst="rect">
            <a:avLst/>
          </a:prstGeom>
          <a:noFill/>
          <a:ln>
            <a:noFill/>
          </a:ln>
        </p:spPr>
        <p:txBody>
          <a:bodyPr spcFirstLastPara="1" wrap="square" lIns="91425" tIns="45700" rIns="91425" bIns="45700" anchor="t" anchorCtr="0">
            <a:noAutofit/>
          </a:bodyPr>
          <a:lstStyle/>
          <a:p>
            <a:pPr marL="228600" lvl="0" indent="-228600" algn="l" rtl="0">
              <a:lnSpc>
                <a:spcPct val="90000"/>
              </a:lnSpc>
              <a:spcBef>
                <a:spcPts val="0"/>
              </a:spcBef>
              <a:spcAft>
                <a:spcPts val="0"/>
              </a:spcAft>
              <a:buSzPts val="3200"/>
              <a:buChar char="•"/>
            </a:pPr>
            <a:r>
              <a:rPr lang="en-GB" dirty="0" err="1"/>
              <a:t>Deddf</a:t>
            </a:r>
            <a:r>
              <a:rPr lang="en-GB" dirty="0"/>
              <a:t> </a:t>
            </a:r>
            <a:r>
              <a:rPr lang="en-GB" dirty="0" err="1"/>
              <a:t>Gwasanaethau</a:t>
            </a:r>
            <a:r>
              <a:rPr lang="en-GB" dirty="0"/>
              <a:t> </a:t>
            </a:r>
            <a:r>
              <a:rPr lang="en-GB" dirty="0" err="1"/>
              <a:t>Cymdeithasol</a:t>
            </a:r>
            <a:r>
              <a:rPr lang="en-GB" dirty="0"/>
              <a:t> a </a:t>
            </a:r>
            <a:r>
              <a:rPr lang="en-GB" dirty="0" err="1"/>
              <a:t>Llesiant</a:t>
            </a:r>
            <a:r>
              <a:rPr lang="en-GB" dirty="0"/>
              <a:t> (Cymru) 2014</a:t>
            </a:r>
            <a:endParaRPr dirty="0"/>
          </a:p>
          <a:p>
            <a:pPr marL="228600" lvl="0" indent="-228600" algn="l" rtl="0">
              <a:lnSpc>
                <a:spcPct val="90000"/>
              </a:lnSpc>
              <a:spcBef>
                <a:spcPts val="2400"/>
              </a:spcBef>
              <a:spcAft>
                <a:spcPts val="0"/>
              </a:spcAft>
              <a:buSzPts val="3200"/>
              <a:buChar char="•"/>
            </a:pPr>
            <a:r>
              <a:rPr lang="en-GB" dirty="0" err="1"/>
              <a:t>Gweithio</a:t>
            </a:r>
            <a:r>
              <a:rPr lang="en-GB" dirty="0"/>
              <a:t> </a:t>
            </a:r>
            <a:r>
              <a:rPr lang="en-GB" dirty="0" err="1"/>
              <a:t>gyda’n</a:t>
            </a:r>
            <a:r>
              <a:rPr lang="en-GB" dirty="0"/>
              <a:t> </a:t>
            </a:r>
            <a:r>
              <a:rPr lang="en-GB" dirty="0" err="1"/>
              <a:t>Gilydd</a:t>
            </a:r>
            <a:r>
              <a:rPr lang="en-GB" dirty="0"/>
              <a:t> </a:t>
            </a:r>
            <a:r>
              <a:rPr lang="en-GB" dirty="0" err="1"/>
              <a:t>i</a:t>
            </a:r>
            <a:r>
              <a:rPr lang="en-GB" dirty="0"/>
              <a:t> </a:t>
            </a:r>
            <a:r>
              <a:rPr lang="en-GB" dirty="0" err="1"/>
              <a:t>Ddiogelu</a:t>
            </a:r>
            <a:r>
              <a:rPr lang="en-GB" dirty="0"/>
              <a:t> </a:t>
            </a:r>
            <a:r>
              <a:rPr lang="en-GB" dirty="0" err="1"/>
              <a:t>Pobl</a:t>
            </a:r>
            <a:r>
              <a:rPr lang="en-GB" dirty="0"/>
              <a:t>: </a:t>
            </a:r>
            <a:r>
              <a:rPr lang="en-GB" b="1" dirty="0" err="1"/>
              <a:t>Cyfrol</a:t>
            </a:r>
            <a:r>
              <a:rPr lang="en-GB" b="1" dirty="0"/>
              <a:t> 5 </a:t>
            </a:r>
            <a:r>
              <a:rPr lang="en-GB" dirty="0"/>
              <a:t>– </a:t>
            </a:r>
            <a:r>
              <a:rPr lang="en-GB" dirty="0" err="1"/>
              <a:t>Ymdrin</a:t>
            </a:r>
            <a:r>
              <a:rPr lang="en-GB" dirty="0"/>
              <a:t> ag </a:t>
            </a:r>
            <a:r>
              <a:rPr lang="en-GB" dirty="0" err="1"/>
              <a:t>Achosion</a:t>
            </a:r>
            <a:r>
              <a:rPr lang="en-GB" dirty="0"/>
              <a:t> </a:t>
            </a:r>
            <a:r>
              <a:rPr lang="en-GB" dirty="0" err="1"/>
              <a:t>Unigol</a:t>
            </a:r>
            <a:r>
              <a:rPr lang="en-GB" dirty="0"/>
              <a:t> </a:t>
            </a:r>
            <a:r>
              <a:rPr lang="en-GB" dirty="0" err="1"/>
              <a:t>i</a:t>
            </a:r>
            <a:r>
              <a:rPr lang="en-GB" dirty="0"/>
              <a:t> </a:t>
            </a:r>
            <a:r>
              <a:rPr lang="en-GB" dirty="0" err="1"/>
              <a:t>Amddiffyn</a:t>
            </a:r>
            <a:r>
              <a:rPr lang="en-GB" dirty="0"/>
              <a:t> Plant </a:t>
            </a:r>
            <a:r>
              <a:rPr lang="en-GB" dirty="0" err="1"/>
              <a:t>sy’n</a:t>
            </a:r>
            <a:r>
              <a:rPr lang="en-GB" dirty="0"/>
              <a:t> </a:t>
            </a:r>
            <a:r>
              <a:rPr lang="en-GB" dirty="0" err="1"/>
              <a:t>Wynebu</a:t>
            </a:r>
            <a:r>
              <a:rPr lang="en-GB" dirty="0"/>
              <a:t> </a:t>
            </a:r>
            <a:r>
              <a:rPr lang="en-GB" dirty="0" err="1"/>
              <a:t>Risg</a:t>
            </a:r>
            <a:endParaRPr dirty="0"/>
          </a:p>
          <a:p>
            <a:pPr marL="228600" lvl="0" indent="-228600">
              <a:spcBef>
                <a:spcPts val="2400"/>
              </a:spcBef>
              <a:buSzPts val="3200"/>
            </a:pPr>
            <a:r>
              <a:rPr lang="en-GB" dirty="0" err="1"/>
              <a:t>Gweithio</a:t>
            </a:r>
            <a:r>
              <a:rPr lang="en-GB" dirty="0"/>
              <a:t> </a:t>
            </a:r>
            <a:r>
              <a:rPr lang="en-GB" dirty="0" err="1"/>
              <a:t>gyda’n</a:t>
            </a:r>
            <a:r>
              <a:rPr lang="en-GB" dirty="0"/>
              <a:t> </a:t>
            </a:r>
            <a:r>
              <a:rPr lang="en-GB" dirty="0" err="1"/>
              <a:t>Gilydd</a:t>
            </a:r>
            <a:r>
              <a:rPr lang="en-GB" dirty="0"/>
              <a:t> </a:t>
            </a:r>
            <a:r>
              <a:rPr lang="en-GB" dirty="0" err="1"/>
              <a:t>i</a:t>
            </a:r>
            <a:r>
              <a:rPr lang="en-GB" dirty="0"/>
              <a:t> </a:t>
            </a:r>
            <a:r>
              <a:rPr lang="en-GB" dirty="0" err="1"/>
              <a:t>Ddiogelu</a:t>
            </a:r>
            <a:r>
              <a:rPr lang="en-GB" dirty="0"/>
              <a:t> </a:t>
            </a:r>
            <a:r>
              <a:rPr lang="en-GB" dirty="0" err="1"/>
              <a:t>Pobl</a:t>
            </a:r>
            <a:r>
              <a:rPr lang="en-GB" dirty="0"/>
              <a:t>: </a:t>
            </a:r>
            <a:r>
              <a:rPr lang="en-GB" b="1" dirty="0" err="1"/>
              <a:t>Cyfrol</a:t>
            </a:r>
            <a:r>
              <a:rPr lang="en-GB" b="1" dirty="0"/>
              <a:t> 6 </a:t>
            </a:r>
            <a:r>
              <a:rPr lang="en-GB" dirty="0"/>
              <a:t>– </a:t>
            </a:r>
            <a:r>
              <a:rPr lang="en-GB" dirty="0" err="1"/>
              <a:t>Ymdrin</a:t>
            </a:r>
            <a:r>
              <a:rPr lang="en-GB" dirty="0"/>
              <a:t> ag </a:t>
            </a:r>
            <a:r>
              <a:rPr lang="en-GB" dirty="0" err="1"/>
              <a:t>Achosion</a:t>
            </a:r>
            <a:r>
              <a:rPr lang="en-GB" dirty="0"/>
              <a:t> </a:t>
            </a:r>
            <a:r>
              <a:rPr lang="en-GB" dirty="0" err="1"/>
              <a:t>Unigol</a:t>
            </a:r>
            <a:r>
              <a:rPr lang="en-GB" dirty="0"/>
              <a:t> </a:t>
            </a:r>
            <a:r>
              <a:rPr lang="en-GB" dirty="0" err="1"/>
              <a:t>i</a:t>
            </a:r>
            <a:r>
              <a:rPr lang="en-GB" dirty="0"/>
              <a:t> </a:t>
            </a:r>
            <a:r>
              <a:rPr lang="en-GB" dirty="0" err="1"/>
              <a:t>Amddiffyn</a:t>
            </a:r>
            <a:r>
              <a:rPr lang="en-GB" dirty="0"/>
              <a:t> </a:t>
            </a:r>
            <a:r>
              <a:rPr lang="en-GB" dirty="0" err="1"/>
              <a:t>Oedolion</a:t>
            </a:r>
            <a:r>
              <a:rPr lang="en-GB" dirty="0"/>
              <a:t> </a:t>
            </a:r>
            <a:r>
              <a:rPr lang="en-GB" dirty="0" err="1"/>
              <a:t>sy’n</a:t>
            </a:r>
            <a:r>
              <a:rPr lang="en-GB" dirty="0"/>
              <a:t> </a:t>
            </a:r>
            <a:r>
              <a:rPr lang="en-GB" dirty="0" err="1"/>
              <a:t>Wynebu</a:t>
            </a:r>
            <a:r>
              <a:rPr lang="en-GB" dirty="0"/>
              <a:t> </a:t>
            </a:r>
            <a:r>
              <a:rPr lang="en-GB" dirty="0" err="1"/>
              <a:t>Risg</a:t>
            </a:r>
            <a:endParaRPr dirty="0"/>
          </a:p>
          <a:p>
            <a:pPr marL="228600" lvl="0" indent="-228600" algn="l" rtl="0">
              <a:lnSpc>
                <a:spcPct val="90000"/>
              </a:lnSpc>
              <a:spcBef>
                <a:spcPts val="2400"/>
              </a:spcBef>
              <a:spcAft>
                <a:spcPts val="0"/>
              </a:spcAft>
              <a:buSzPts val="3200"/>
              <a:buChar char="•"/>
            </a:pPr>
            <a:r>
              <a:rPr lang="en-GB" dirty="0" err="1"/>
              <a:t>Diogelu</a:t>
            </a:r>
            <a:r>
              <a:rPr lang="en-GB" dirty="0"/>
              <a:t> Plant </a:t>
            </a:r>
            <a:r>
              <a:rPr lang="en-GB" dirty="0" err="1"/>
              <a:t>mewn</a:t>
            </a:r>
            <a:r>
              <a:rPr lang="en-GB" dirty="0"/>
              <a:t> </a:t>
            </a:r>
            <a:r>
              <a:rPr lang="en-GB" dirty="0" err="1"/>
              <a:t>Addysg</a:t>
            </a:r>
            <a:r>
              <a:rPr lang="en-GB" dirty="0"/>
              <a:t>: </a:t>
            </a:r>
            <a:r>
              <a:rPr lang="en-GB" dirty="0" err="1"/>
              <a:t>ymdrin</a:t>
            </a:r>
            <a:r>
              <a:rPr lang="en-GB" dirty="0"/>
              <a:t> â </a:t>
            </a:r>
            <a:r>
              <a:rPr lang="en-GB" dirty="0" err="1"/>
              <a:t>honiadau</a:t>
            </a:r>
            <a:r>
              <a:rPr lang="en-GB" dirty="0"/>
              <a:t> o gam-</a:t>
            </a:r>
            <a:r>
              <a:rPr lang="en-GB" dirty="0" err="1"/>
              <a:t>drin</a:t>
            </a:r>
            <a:r>
              <a:rPr lang="en-GB" dirty="0"/>
              <a:t> </a:t>
            </a:r>
            <a:r>
              <a:rPr lang="en-GB" dirty="0" err="1"/>
              <a:t>yn</a:t>
            </a:r>
            <a:r>
              <a:rPr lang="en-GB" dirty="0"/>
              <a:t> </a:t>
            </a:r>
            <a:r>
              <a:rPr lang="en-GB" dirty="0" err="1"/>
              <a:t>erbyn</a:t>
            </a:r>
            <a:r>
              <a:rPr lang="en-GB" dirty="0"/>
              <a:t> </a:t>
            </a:r>
            <a:r>
              <a:rPr lang="en-GB" dirty="0" err="1"/>
              <a:t>athrawon</a:t>
            </a:r>
            <a:r>
              <a:rPr lang="en-GB" dirty="0"/>
              <a:t> a staff </a:t>
            </a:r>
            <a:r>
              <a:rPr lang="en-GB" dirty="0" err="1"/>
              <a:t>eraill</a:t>
            </a:r>
            <a:r>
              <a:rPr lang="en-GB" dirty="0"/>
              <a:t>, </a:t>
            </a:r>
            <a:r>
              <a:rPr lang="en-GB" dirty="0" err="1"/>
              <a:t>Llywodraeth</a:t>
            </a:r>
            <a:r>
              <a:rPr lang="en-GB" dirty="0"/>
              <a:t> Cymru 2014</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2"/>
              </a:buClr>
              <a:buSzPts val="6000"/>
              <a:buFont typeface="Arial"/>
              <a:buNone/>
            </a:pPr>
            <a:r>
              <a:rPr lang="en-GB" dirty="0" err="1"/>
              <a:t>Ymateb</a:t>
            </a:r>
            <a:r>
              <a:rPr lang="en-GB" dirty="0"/>
              <a:t> </a:t>
            </a:r>
            <a:r>
              <a:rPr lang="en-GB" dirty="0" err="1"/>
              <a:t>i</a:t>
            </a:r>
            <a:r>
              <a:rPr lang="en-GB" dirty="0"/>
              <a:t> </a:t>
            </a:r>
            <a:r>
              <a:rPr lang="en-GB" dirty="0" err="1"/>
              <a:t>honiad</a:t>
            </a:r>
            <a:r>
              <a:rPr lang="en-GB" dirty="0"/>
              <a:t> neu </a:t>
            </a:r>
            <a:r>
              <a:rPr lang="en-GB" dirty="0" err="1"/>
              <a:t>amheuaeth</a:t>
            </a:r>
            <a:r>
              <a:rPr lang="en-GB" dirty="0"/>
              <a:t> o gam-</a:t>
            </a:r>
            <a:r>
              <a:rPr lang="en-GB" dirty="0" err="1"/>
              <a:t>drin</a:t>
            </a:r>
            <a:r>
              <a:rPr lang="en-GB" dirty="0"/>
              <a:t> </a:t>
            </a:r>
            <a:r>
              <a:rPr lang="en-GB" dirty="0" err="1"/>
              <a:t>yn</a:t>
            </a:r>
            <a:r>
              <a:rPr lang="en-GB" dirty="0"/>
              <a:t> </a:t>
            </a:r>
            <a:r>
              <a:rPr lang="en-GB" dirty="0" err="1"/>
              <a:t>erbyn</a:t>
            </a:r>
            <a:r>
              <a:rPr lang="en-GB" dirty="0"/>
              <a:t> </a:t>
            </a:r>
            <a:r>
              <a:rPr lang="en-GB" dirty="0" err="1"/>
              <a:t>ymarferydd</a:t>
            </a:r>
            <a:endParaRPr dirty="0"/>
          </a:p>
        </p:txBody>
      </p:sp>
      <p:sp>
        <p:nvSpPr>
          <p:cNvPr id="210" name="Google Shape;210;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en-GB" sz="4400" dirty="0"/>
              <a:t>Beth </a:t>
            </a:r>
            <a:r>
              <a:rPr lang="en-GB" sz="4400" dirty="0" err="1"/>
              <a:t>ydw</a:t>
            </a:r>
            <a:r>
              <a:rPr lang="en-GB" sz="4400" dirty="0"/>
              <a:t> </a:t>
            </a:r>
            <a:r>
              <a:rPr lang="en-GB" sz="4400" dirty="0" err="1"/>
              <a:t>i’n</a:t>
            </a:r>
            <a:r>
              <a:rPr lang="en-GB" sz="4400" dirty="0"/>
              <a:t> </a:t>
            </a:r>
            <a:r>
              <a:rPr lang="en-GB" sz="4400" dirty="0" err="1"/>
              <a:t>ei</a:t>
            </a:r>
            <a:r>
              <a:rPr lang="en-GB" sz="4400" dirty="0"/>
              <a:t> </a:t>
            </a:r>
            <a:r>
              <a:rPr lang="en-GB" sz="4400" dirty="0" err="1"/>
              <a:t>ddweud</a:t>
            </a:r>
            <a:r>
              <a:rPr lang="en-GB" sz="4400" dirty="0"/>
              <a:t>?</a:t>
            </a:r>
            <a:endParaRPr dirty="0"/>
          </a:p>
          <a:p>
            <a:pPr marL="0" lvl="0" indent="0" algn="ctr" rtl="0">
              <a:lnSpc>
                <a:spcPct val="90000"/>
              </a:lnSpc>
              <a:spcBef>
                <a:spcPts val="1000"/>
              </a:spcBef>
              <a:spcAft>
                <a:spcPts val="0"/>
              </a:spcAft>
              <a:buSzPts val="4400"/>
              <a:buNone/>
            </a:pPr>
            <a:r>
              <a:rPr lang="en-GB" sz="4400" dirty="0" err="1"/>
              <a:t>Pwy</a:t>
            </a:r>
            <a:r>
              <a:rPr lang="en-GB" sz="4400" dirty="0"/>
              <a:t> </a:t>
            </a:r>
            <a:r>
              <a:rPr lang="en-GB" sz="4400" dirty="0" err="1"/>
              <a:t>ddylwn</a:t>
            </a:r>
            <a:r>
              <a:rPr lang="en-GB" sz="4400" dirty="0"/>
              <a:t> </a:t>
            </a:r>
            <a:r>
              <a:rPr lang="en-GB" sz="4400" dirty="0" err="1"/>
              <a:t>i</a:t>
            </a:r>
            <a:r>
              <a:rPr lang="en-GB" sz="4400" dirty="0"/>
              <a:t> </a:t>
            </a:r>
            <a:r>
              <a:rPr lang="en-GB" sz="4400" dirty="0" err="1"/>
              <a:t>ddweud</a:t>
            </a:r>
            <a:r>
              <a:rPr lang="en-GB" sz="4400" dirty="0"/>
              <a:t> </a:t>
            </a:r>
            <a:r>
              <a:rPr lang="en-GB" sz="4400" dirty="0" err="1"/>
              <a:t>wrthynt</a:t>
            </a:r>
            <a:r>
              <a:rPr lang="en-GB" sz="4400" dirty="0"/>
              <a:t>?</a:t>
            </a: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12" name="Rectangle 11">
            <a:extLst>
              <a:ext uri="{FF2B5EF4-FFF2-40B4-BE49-F238E27FC236}">
                <a16:creationId xmlns:a16="http://schemas.microsoft.com/office/drawing/2014/main" id="{5ECD0DEE-9ECF-2C46-A792-869480684278}"/>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6" name="Google Shape;216;p24"/>
          <p:cNvSpPr txBox="1">
            <a:spLocks noGrp="1"/>
          </p:cNvSpPr>
          <p:nvPr>
            <p:ph type="title"/>
          </p:nvPr>
        </p:nvSpPr>
        <p:spPr>
          <a:xfrm>
            <a:off x="248575" y="186431"/>
            <a:ext cx="11736279" cy="15042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sz="4000" dirty="0"/>
              <a:t>Beth </a:t>
            </a:r>
            <a:r>
              <a:rPr lang="en-GB" sz="4000" dirty="0" err="1"/>
              <a:t>ddylwn</a:t>
            </a:r>
            <a:r>
              <a:rPr lang="en-GB" sz="4000" dirty="0"/>
              <a:t> i </a:t>
            </a:r>
            <a:r>
              <a:rPr lang="en-GB" sz="4000" dirty="0" err="1"/>
              <a:t>ei</a:t>
            </a:r>
            <a:r>
              <a:rPr lang="en-GB" sz="4000" dirty="0"/>
              <a:t> </a:t>
            </a:r>
            <a:r>
              <a:rPr lang="en-GB" sz="4000" dirty="0" err="1"/>
              <a:t>ddweud</a:t>
            </a:r>
            <a:r>
              <a:rPr lang="en-GB" sz="4000" dirty="0"/>
              <a:t> </a:t>
            </a:r>
            <a:r>
              <a:rPr lang="en-GB" sz="4000" dirty="0" err="1"/>
              <a:t>os</a:t>
            </a:r>
            <a:r>
              <a:rPr lang="en-GB" sz="4000" dirty="0"/>
              <a:t> </a:t>
            </a:r>
            <a:r>
              <a:rPr lang="en-GB" sz="4000" dirty="0" err="1"/>
              <a:t>bydd</a:t>
            </a:r>
            <a:r>
              <a:rPr lang="en-GB" sz="4000" dirty="0"/>
              <a:t> </a:t>
            </a:r>
            <a:r>
              <a:rPr lang="en-GB" sz="4000" dirty="0" err="1"/>
              <a:t>rhywun</a:t>
            </a:r>
            <a:r>
              <a:rPr lang="en-GB" sz="4000" dirty="0"/>
              <a:t> </a:t>
            </a:r>
            <a:r>
              <a:rPr lang="en-GB" sz="4000" dirty="0" err="1"/>
              <a:t>yn</a:t>
            </a:r>
            <a:r>
              <a:rPr lang="en-GB" sz="4000" dirty="0"/>
              <a:t> </a:t>
            </a:r>
            <a:r>
              <a:rPr lang="en-GB" sz="4000" dirty="0" err="1"/>
              <a:t>dweud</a:t>
            </a:r>
            <a:r>
              <a:rPr lang="en-GB" sz="4000" dirty="0"/>
              <a:t> </a:t>
            </a:r>
            <a:r>
              <a:rPr lang="en-GB" sz="4000" dirty="0" err="1"/>
              <a:t>wrthyf</a:t>
            </a:r>
            <a:r>
              <a:rPr lang="en-GB" sz="4000" dirty="0"/>
              <a:t> am </a:t>
            </a:r>
            <a:r>
              <a:rPr lang="en-GB" sz="4000" dirty="0" err="1"/>
              <a:t>bryder</a:t>
            </a:r>
            <a:r>
              <a:rPr lang="en-GB" sz="4000" dirty="0"/>
              <a:t> </a:t>
            </a:r>
            <a:r>
              <a:rPr lang="en-GB" sz="4000" dirty="0" err="1"/>
              <a:t>sydd</a:t>
            </a:r>
            <a:r>
              <a:rPr lang="en-GB" sz="4000" dirty="0"/>
              <a:t> </a:t>
            </a:r>
            <a:r>
              <a:rPr lang="en-GB" sz="4000" dirty="0" err="1"/>
              <a:t>ganddynt</a:t>
            </a:r>
            <a:r>
              <a:rPr lang="en-GB" sz="4000" dirty="0"/>
              <a:t> am </a:t>
            </a:r>
            <a:r>
              <a:rPr lang="en-GB" sz="4000" dirty="0" err="1"/>
              <a:t>ymarferydd</a:t>
            </a:r>
            <a:r>
              <a:rPr lang="en-GB" sz="4000" dirty="0"/>
              <a:t>?</a:t>
            </a:r>
            <a:endParaRPr sz="4000" dirty="0"/>
          </a:p>
        </p:txBody>
      </p:sp>
      <p:sp>
        <p:nvSpPr>
          <p:cNvPr id="217" name="Google Shape;217;p24"/>
          <p:cNvSpPr txBox="1">
            <a:spLocks noGrp="1"/>
          </p:cNvSpPr>
          <p:nvPr>
            <p:ph type="body" idx="1"/>
          </p:nvPr>
        </p:nvSpPr>
        <p:spPr>
          <a:xfrm>
            <a:off x="248575" y="3246428"/>
            <a:ext cx="6364752" cy="3104135"/>
          </a:xfrm>
          <a:prstGeom prst="rect">
            <a:avLst/>
          </a:prstGeom>
          <a:noFill/>
          <a:ln>
            <a:noFill/>
          </a:ln>
        </p:spPr>
        <p:txBody>
          <a:bodyPr spcFirstLastPara="1" wrap="square" lIns="91425" tIns="45700" rIns="91425" bIns="45700" anchor="t" anchorCtr="0">
            <a:noAutofit/>
          </a:bodyPr>
          <a:lstStyle/>
          <a:p>
            <a:pPr marL="360363" lvl="0" indent="-360363" algn="l" rtl="0">
              <a:lnSpc>
                <a:spcPct val="90000"/>
              </a:lnSpc>
              <a:spcBef>
                <a:spcPts val="0"/>
              </a:spcBef>
              <a:spcAft>
                <a:spcPts val="0"/>
              </a:spcAft>
              <a:buClr>
                <a:schemeClr val="accent2"/>
              </a:buClr>
              <a:buSzPts val="2600"/>
              <a:buChar char="•"/>
            </a:pPr>
            <a:r>
              <a:rPr lang="en-GB" sz="2600" dirty="0" err="1"/>
              <a:t>Wrando</a:t>
            </a:r>
            <a:r>
              <a:rPr lang="en-GB" sz="2600" dirty="0"/>
              <a:t> </a:t>
            </a:r>
            <a:r>
              <a:rPr lang="en-GB" sz="2600" dirty="0" err="1"/>
              <a:t>a’u</a:t>
            </a:r>
            <a:r>
              <a:rPr lang="en-GB" sz="2600" dirty="0"/>
              <a:t> </a:t>
            </a:r>
            <a:r>
              <a:rPr lang="en-GB" sz="2600" dirty="0" err="1"/>
              <a:t>cymryd</a:t>
            </a:r>
            <a:r>
              <a:rPr lang="en-GB" sz="2600" dirty="0"/>
              <a:t> o </a:t>
            </a:r>
            <a:r>
              <a:rPr lang="en-GB" sz="2600" dirty="0" err="1"/>
              <a:t>ddifrif</a:t>
            </a:r>
            <a:r>
              <a:rPr lang="en-GB" sz="2600" dirty="0"/>
              <a:t> </a:t>
            </a:r>
            <a:endParaRPr dirty="0"/>
          </a:p>
          <a:p>
            <a:pPr marL="360363" lvl="0" indent="-360363" algn="l" rtl="0">
              <a:lnSpc>
                <a:spcPct val="90000"/>
              </a:lnSpc>
              <a:spcBef>
                <a:spcPts val="600"/>
              </a:spcBef>
              <a:spcAft>
                <a:spcPts val="0"/>
              </a:spcAft>
              <a:buClr>
                <a:schemeClr val="accent2"/>
              </a:buClr>
              <a:buSzPts val="2600"/>
              <a:buChar char="•"/>
            </a:pPr>
            <a:r>
              <a:rPr lang="en-GB" sz="2600" dirty="0" err="1"/>
              <a:t>Cadw</a:t>
            </a:r>
            <a:r>
              <a:rPr lang="en-GB" sz="2600" dirty="0"/>
              <a:t> </a:t>
            </a:r>
            <a:r>
              <a:rPr lang="en-GB" sz="2600" dirty="0" err="1"/>
              <a:t>meddwl</a:t>
            </a:r>
            <a:r>
              <a:rPr lang="en-GB" sz="2600" dirty="0"/>
              <a:t> </a:t>
            </a:r>
            <a:r>
              <a:rPr lang="en-GB" sz="2600" dirty="0" err="1"/>
              <a:t>agored</a:t>
            </a:r>
            <a:r>
              <a:rPr lang="en-GB" sz="2600" dirty="0"/>
              <a:t> </a:t>
            </a:r>
            <a:endParaRPr dirty="0"/>
          </a:p>
          <a:p>
            <a:pPr marL="360363" lvl="0" indent="-360363" algn="l" rtl="0">
              <a:lnSpc>
                <a:spcPct val="90000"/>
              </a:lnSpc>
              <a:spcBef>
                <a:spcPts val="600"/>
              </a:spcBef>
              <a:spcAft>
                <a:spcPts val="0"/>
              </a:spcAft>
              <a:buClr>
                <a:schemeClr val="accent2"/>
              </a:buClr>
              <a:buSzPts val="2600"/>
              <a:buChar char="•"/>
            </a:pPr>
            <a:r>
              <a:rPr lang="en-GB" sz="2600" dirty="0" err="1"/>
              <a:t>Derbyn</a:t>
            </a:r>
            <a:r>
              <a:rPr lang="en-GB" sz="2600" dirty="0"/>
              <a:t> yr </a:t>
            </a:r>
            <a:r>
              <a:rPr lang="en-GB" sz="2600" dirty="0" err="1"/>
              <a:t>hyn</a:t>
            </a:r>
            <a:r>
              <a:rPr lang="en-GB" sz="2600" dirty="0"/>
              <a:t> </a:t>
            </a:r>
            <a:r>
              <a:rPr lang="en-GB" sz="2600" dirty="0" err="1"/>
              <a:t>maen</a:t>
            </a:r>
            <a:r>
              <a:rPr lang="en-GB" sz="2600" dirty="0"/>
              <a:t> </a:t>
            </a:r>
            <a:r>
              <a:rPr lang="en-GB" sz="2600" dirty="0" err="1"/>
              <a:t>nhw’n</a:t>
            </a:r>
            <a:r>
              <a:rPr lang="en-GB" sz="2600" dirty="0"/>
              <a:t> </a:t>
            </a:r>
            <a:r>
              <a:rPr lang="en-GB" sz="2600" dirty="0" err="1"/>
              <a:t>ei</a:t>
            </a:r>
            <a:r>
              <a:rPr lang="en-GB" sz="2600" dirty="0"/>
              <a:t> </a:t>
            </a:r>
            <a:r>
              <a:rPr lang="en-GB" sz="2600" dirty="0" err="1"/>
              <a:t>ddweud</a:t>
            </a:r>
            <a:r>
              <a:rPr lang="en-GB" sz="2600" dirty="0"/>
              <a:t> </a:t>
            </a:r>
            <a:r>
              <a:rPr lang="en-GB" sz="2600" dirty="0" err="1"/>
              <a:t>wrthych</a:t>
            </a:r>
            <a:endParaRPr dirty="0"/>
          </a:p>
          <a:p>
            <a:pPr marL="360363" lvl="0" indent="-360363" algn="l" rtl="0">
              <a:lnSpc>
                <a:spcPct val="90000"/>
              </a:lnSpc>
              <a:spcBef>
                <a:spcPts val="600"/>
              </a:spcBef>
              <a:spcAft>
                <a:spcPts val="0"/>
              </a:spcAft>
              <a:buClr>
                <a:schemeClr val="accent2"/>
              </a:buClr>
              <a:buSzPts val="2600"/>
              <a:buChar char="•"/>
            </a:pPr>
            <a:r>
              <a:rPr lang="en-GB" sz="2600" dirty="0" err="1"/>
              <a:t>Ymdrin</a:t>
            </a:r>
            <a:r>
              <a:rPr lang="en-GB" sz="2600" dirty="0"/>
              <a:t> </a:t>
            </a:r>
            <a:r>
              <a:rPr lang="en-GB" sz="2600" dirty="0" err="1"/>
              <a:t>â’r</a:t>
            </a:r>
            <a:r>
              <a:rPr lang="en-GB" sz="2600" dirty="0"/>
              <a:t> </a:t>
            </a:r>
            <a:r>
              <a:rPr lang="en-GB" sz="2600" dirty="0" err="1"/>
              <a:t>honiadau</a:t>
            </a:r>
            <a:r>
              <a:rPr lang="en-GB" sz="2600" dirty="0"/>
              <a:t>/</a:t>
            </a:r>
            <a:r>
              <a:rPr lang="en-GB" sz="2600" dirty="0" err="1"/>
              <a:t>pryderon</a:t>
            </a:r>
            <a:r>
              <a:rPr lang="en-GB" sz="2600" dirty="0"/>
              <a:t> </a:t>
            </a:r>
            <a:r>
              <a:rPr lang="en-GB" sz="2600" dirty="0" err="1"/>
              <a:t>mewn</a:t>
            </a:r>
            <a:r>
              <a:rPr lang="en-GB" sz="2600" dirty="0"/>
              <a:t> </a:t>
            </a:r>
            <a:r>
              <a:rPr lang="en-GB" sz="2600" dirty="0" err="1"/>
              <a:t>modd</a:t>
            </a:r>
            <a:r>
              <a:rPr lang="en-GB" sz="2600" dirty="0"/>
              <a:t> </a:t>
            </a:r>
            <a:r>
              <a:rPr lang="en-GB" sz="2600" dirty="0" err="1"/>
              <a:t>teg</a:t>
            </a:r>
            <a:r>
              <a:rPr lang="en-GB" sz="2600" dirty="0"/>
              <a:t>, </a:t>
            </a:r>
            <a:r>
              <a:rPr lang="en-GB" sz="2600" dirty="0" err="1"/>
              <a:t>cyson</a:t>
            </a:r>
            <a:r>
              <a:rPr lang="en-GB" sz="2600" dirty="0"/>
              <a:t> ac </a:t>
            </a:r>
            <a:r>
              <a:rPr lang="en-GB" sz="2600" dirty="0" err="1"/>
              <a:t>amserol</a:t>
            </a:r>
            <a:r>
              <a:rPr lang="en-GB" sz="2600" dirty="0"/>
              <a:t> </a:t>
            </a:r>
            <a:endParaRPr dirty="0"/>
          </a:p>
          <a:p>
            <a:pPr marL="360363" lvl="0" indent="-360363" algn="l" rtl="0">
              <a:lnSpc>
                <a:spcPct val="90000"/>
              </a:lnSpc>
              <a:spcBef>
                <a:spcPts val="600"/>
              </a:spcBef>
              <a:spcAft>
                <a:spcPts val="0"/>
              </a:spcAft>
              <a:buClr>
                <a:schemeClr val="accent2"/>
              </a:buClr>
              <a:buSzPts val="2600"/>
              <a:buChar char="•"/>
            </a:pPr>
            <a:r>
              <a:rPr lang="en-GB" sz="2600" dirty="0" err="1"/>
              <a:t>Dilyn</a:t>
            </a:r>
            <a:r>
              <a:rPr lang="en-GB" sz="2600" dirty="0"/>
              <a:t> </a:t>
            </a:r>
            <a:r>
              <a:rPr lang="en-GB" sz="2600" dirty="0" err="1"/>
              <a:t>canllawiau</a:t>
            </a:r>
            <a:r>
              <a:rPr lang="en-GB" sz="2600" dirty="0"/>
              <a:t> </a:t>
            </a:r>
            <a:r>
              <a:rPr lang="en-GB" sz="2600" dirty="0" err="1"/>
              <a:t>statudol</a:t>
            </a:r>
            <a:r>
              <a:rPr lang="en-GB" sz="2600" dirty="0"/>
              <a:t> </a:t>
            </a:r>
            <a:r>
              <a:rPr lang="en-GB" sz="2600" dirty="0" err="1"/>
              <a:t>gan</a:t>
            </a:r>
            <a:r>
              <a:rPr lang="en-GB" sz="2600" dirty="0"/>
              <a:t> </a:t>
            </a:r>
            <a:r>
              <a:rPr lang="en-GB" sz="2600" dirty="0" err="1"/>
              <a:t>egluro</a:t>
            </a:r>
            <a:r>
              <a:rPr lang="en-GB" sz="2600" dirty="0"/>
              <a:t> </a:t>
            </a:r>
            <a:r>
              <a:rPr lang="en-GB" sz="2600" dirty="0" err="1"/>
              <a:t>i’r</a:t>
            </a:r>
            <a:r>
              <a:rPr lang="en-GB" sz="2600" dirty="0"/>
              <a:t> </a:t>
            </a:r>
            <a:r>
              <a:rPr lang="en-GB" sz="2600" dirty="0" err="1"/>
              <a:t>unigolyn</a:t>
            </a:r>
            <a:r>
              <a:rPr lang="en-GB" sz="2600" dirty="0"/>
              <a:t> </a:t>
            </a:r>
            <a:r>
              <a:rPr lang="en-GB" sz="2600" dirty="0" err="1"/>
              <a:t>beth</a:t>
            </a:r>
            <a:r>
              <a:rPr lang="en-GB" sz="2600" dirty="0"/>
              <a:t> </a:t>
            </a:r>
            <a:r>
              <a:rPr lang="en-GB" sz="2600" dirty="0" err="1"/>
              <a:t>sydd</a:t>
            </a:r>
            <a:r>
              <a:rPr lang="en-GB" sz="2600" dirty="0"/>
              <a:t> </a:t>
            </a:r>
            <a:r>
              <a:rPr lang="en-GB" sz="2600" dirty="0" err="1"/>
              <a:t>rhaid</a:t>
            </a:r>
            <a:r>
              <a:rPr lang="en-GB" sz="2600" dirty="0"/>
              <a:t> </a:t>
            </a:r>
            <a:r>
              <a:rPr lang="en-GB" sz="2600" dirty="0" err="1"/>
              <a:t>i</a:t>
            </a:r>
            <a:r>
              <a:rPr lang="en-GB" sz="2600" dirty="0"/>
              <a:t> chi </a:t>
            </a:r>
            <a:r>
              <a:rPr lang="en-GB" sz="2600" dirty="0" err="1"/>
              <a:t>ei</a:t>
            </a:r>
            <a:r>
              <a:rPr lang="en-GB" sz="2600" dirty="0"/>
              <a:t> </a:t>
            </a:r>
            <a:r>
              <a:rPr lang="en-GB" sz="2600" dirty="0" err="1"/>
              <a:t>wneud</a:t>
            </a:r>
            <a:r>
              <a:rPr lang="en-GB" sz="2600" dirty="0"/>
              <a:t> </a:t>
            </a:r>
            <a:r>
              <a:rPr lang="en-GB" sz="2600" dirty="0" err="1"/>
              <a:t>nesaf</a:t>
            </a:r>
            <a:endParaRPr sz="2600" dirty="0"/>
          </a:p>
        </p:txBody>
      </p:sp>
      <p:sp>
        <p:nvSpPr>
          <p:cNvPr id="218" name="Google Shape;218;p24"/>
          <p:cNvSpPr/>
          <p:nvPr/>
        </p:nvSpPr>
        <p:spPr>
          <a:xfrm>
            <a:off x="6844146" y="3392765"/>
            <a:ext cx="4509652" cy="2766911"/>
          </a:xfrm>
          <a:prstGeom prst="rect">
            <a:avLst/>
          </a:prstGeom>
          <a:noFill/>
          <a:ln>
            <a:noFill/>
          </a:ln>
        </p:spPr>
        <p:txBody>
          <a:bodyPr spcFirstLastPara="1" wrap="square" lIns="91425" tIns="45700" rIns="91425" bIns="45700" anchor="t" anchorCtr="0">
            <a:noAutofit/>
          </a:bodyPr>
          <a:lstStyle/>
          <a:p>
            <a:pPr marL="360363" marR="0" lvl="0" indent="-360363" algn="l" rtl="0">
              <a:lnSpc>
                <a:spcPct val="90000"/>
              </a:lnSpc>
              <a:spcBef>
                <a:spcPts val="0"/>
              </a:spcBef>
              <a:spcAft>
                <a:spcPts val="0"/>
              </a:spcAft>
              <a:buClr>
                <a:srgbClr val="D72219"/>
              </a:buClr>
              <a:buSzPts val="2600"/>
              <a:buFont typeface="Arial"/>
              <a:buChar char="•"/>
            </a:pPr>
            <a:r>
              <a:rPr lang="en-GB" sz="2600" dirty="0" err="1">
                <a:solidFill>
                  <a:schemeClr val="dk1"/>
                </a:solidFill>
                <a:latin typeface="Arial"/>
                <a:ea typeface="Arial"/>
                <a:cs typeface="Arial"/>
                <a:sym typeface="Arial"/>
              </a:rPr>
              <a:t>Ymchwilio</a:t>
            </a:r>
            <a:r>
              <a:rPr lang="en-GB" sz="2600" dirty="0">
                <a:solidFill>
                  <a:schemeClr val="dk1"/>
                </a:solidFill>
                <a:latin typeface="Arial"/>
                <a:ea typeface="Arial"/>
                <a:cs typeface="Arial"/>
                <a:sym typeface="Arial"/>
              </a:rPr>
              <a:t> neu </a:t>
            </a:r>
            <a:r>
              <a:rPr lang="en-GB" sz="2600" dirty="0" err="1">
                <a:solidFill>
                  <a:schemeClr val="dk1"/>
                </a:solidFill>
                <a:latin typeface="Arial"/>
                <a:ea typeface="Arial"/>
                <a:cs typeface="Arial"/>
                <a:sym typeface="Arial"/>
              </a:rPr>
              <a:t>ofyn</a:t>
            </a:r>
            <a:r>
              <a:rPr lang="en-GB" sz="2600" dirty="0">
                <a:solidFill>
                  <a:schemeClr val="dk1"/>
                </a:solidFill>
                <a:latin typeface="Arial"/>
                <a:ea typeface="Arial"/>
                <a:cs typeface="Arial"/>
                <a:sym typeface="Arial"/>
              </a:rPr>
              <a:t> </a:t>
            </a:r>
            <a:r>
              <a:rPr lang="en-GB" sz="2600" dirty="0" err="1">
                <a:solidFill>
                  <a:schemeClr val="dk1"/>
                </a:solidFill>
                <a:latin typeface="Arial"/>
                <a:ea typeface="Arial"/>
                <a:cs typeface="Arial"/>
                <a:sym typeface="Arial"/>
              </a:rPr>
              <a:t>cwestiynau</a:t>
            </a:r>
            <a:r>
              <a:rPr lang="en-GB" sz="2600" dirty="0">
                <a:solidFill>
                  <a:schemeClr val="dk1"/>
                </a:solidFill>
                <a:latin typeface="Arial"/>
                <a:ea typeface="Arial"/>
                <a:cs typeface="Arial"/>
                <a:sym typeface="Arial"/>
              </a:rPr>
              <a:t> </a:t>
            </a:r>
            <a:r>
              <a:rPr lang="en-GB" sz="2600" dirty="0" err="1">
                <a:solidFill>
                  <a:schemeClr val="dk1"/>
                </a:solidFill>
                <a:latin typeface="Arial"/>
                <a:ea typeface="Arial"/>
                <a:cs typeface="Arial"/>
                <a:sym typeface="Arial"/>
              </a:rPr>
              <a:t>arweiniol</a:t>
            </a:r>
            <a:endParaRPr dirty="0"/>
          </a:p>
          <a:p>
            <a:pPr marL="360363" marR="0" lvl="0" indent="-360363" algn="l" rtl="0">
              <a:lnSpc>
                <a:spcPct val="90000"/>
              </a:lnSpc>
              <a:spcBef>
                <a:spcPts val="600"/>
              </a:spcBef>
              <a:spcAft>
                <a:spcPts val="0"/>
              </a:spcAft>
              <a:buClr>
                <a:srgbClr val="D72219"/>
              </a:buClr>
              <a:buSzPts val="2600"/>
              <a:buFont typeface="Arial"/>
              <a:buChar char="•"/>
            </a:pPr>
            <a:r>
              <a:rPr lang="en-GB" sz="2600" dirty="0" err="1">
                <a:solidFill>
                  <a:schemeClr val="dk1"/>
                </a:solidFill>
                <a:latin typeface="Arial"/>
                <a:ea typeface="Arial"/>
                <a:cs typeface="Arial"/>
                <a:sym typeface="Arial"/>
              </a:rPr>
              <a:t>Gwneud</a:t>
            </a:r>
            <a:r>
              <a:rPr lang="en-GB" sz="2600" dirty="0">
                <a:solidFill>
                  <a:schemeClr val="dk1"/>
                </a:solidFill>
                <a:latin typeface="Arial"/>
                <a:ea typeface="Arial"/>
                <a:cs typeface="Arial"/>
                <a:sym typeface="Arial"/>
              </a:rPr>
              <a:t> </a:t>
            </a:r>
            <a:r>
              <a:rPr lang="en-GB" sz="2600" dirty="0" err="1">
                <a:solidFill>
                  <a:schemeClr val="dk1"/>
                </a:solidFill>
                <a:latin typeface="Arial"/>
                <a:ea typeface="Arial"/>
                <a:cs typeface="Arial"/>
                <a:sym typeface="Arial"/>
              </a:rPr>
              <a:t>rhagdybiaethau</a:t>
            </a:r>
            <a:r>
              <a:rPr lang="en-GB" sz="2600" dirty="0">
                <a:solidFill>
                  <a:schemeClr val="dk1"/>
                </a:solidFill>
                <a:latin typeface="Arial"/>
                <a:ea typeface="Arial"/>
                <a:cs typeface="Arial"/>
                <a:sym typeface="Arial"/>
              </a:rPr>
              <a:t>, </a:t>
            </a:r>
            <a:r>
              <a:rPr lang="en-GB" sz="2600" dirty="0" err="1">
                <a:solidFill>
                  <a:schemeClr val="dk1"/>
                </a:solidFill>
                <a:latin typeface="Arial"/>
                <a:ea typeface="Arial"/>
                <a:cs typeface="Arial"/>
                <a:sym typeface="Arial"/>
              </a:rPr>
              <a:t>dehongliadau</a:t>
            </a:r>
            <a:r>
              <a:rPr lang="en-GB" sz="2600" dirty="0">
                <a:solidFill>
                  <a:schemeClr val="dk1"/>
                </a:solidFill>
                <a:latin typeface="Arial"/>
                <a:ea typeface="Arial"/>
                <a:cs typeface="Arial"/>
                <a:sym typeface="Arial"/>
              </a:rPr>
              <a:t> neu </a:t>
            </a:r>
            <a:r>
              <a:rPr lang="en-GB" sz="2600" dirty="0" err="1">
                <a:solidFill>
                  <a:schemeClr val="dk1"/>
                </a:solidFill>
                <a:latin typeface="Arial"/>
                <a:ea typeface="Arial"/>
                <a:cs typeface="Arial"/>
                <a:sym typeface="Arial"/>
              </a:rPr>
              <a:t>eglurhad</a:t>
            </a:r>
            <a:r>
              <a:rPr lang="en-GB" sz="2600" dirty="0">
                <a:solidFill>
                  <a:schemeClr val="dk1"/>
                </a:solidFill>
                <a:latin typeface="Arial"/>
                <a:ea typeface="Arial"/>
                <a:cs typeface="Arial"/>
                <a:sym typeface="Arial"/>
              </a:rPr>
              <a:t> </a:t>
            </a:r>
            <a:r>
              <a:rPr lang="en-GB" sz="2600" dirty="0" err="1">
                <a:solidFill>
                  <a:schemeClr val="dk1"/>
                </a:solidFill>
                <a:latin typeface="Arial"/>
                <a:ea typeface="Arial"/>
                <a:cs typeface="Arial"/>
                <a:sym typeface="Arial"/>
              </a:rPr>
              <a:t>amgen</a:t>
            </a:r>
            <a:endParaRPr lang="en-GB" sz="2600" dirty="0">
              <a:solidFill>
                <a:schemeClr val="dk1"/>
              </a:solidFill>
              <a:latin typeface="Arial"/>
              <a:ea typeface="Arial"/>
              <a:cs typeface="Arial"/>
              <a:sym typeface="Arial"/>
            </a:endParaRPr>
          </a:p>
          <a:p>
            <a:pPr marL="360363" marR="0" lvl="0" indent="-360363" algn="l" rtl="0">
              <a:lnSpc>
                <a:spcPct val="90000"/>
              </a:lnSpc>
              <a:spcBef>
                <a:spcPts val="600"/>
              </a:spcBef>
              <a:spcAft>
                <a:spcPts val="0"/>
              </a:spcAft>
              <a:buClr>
                <a:srgbClr val="D72219"/>
              </a:buClr>
              <a:buSzPts val="2600"/>
              <a:buFont typeface="Arial"/>
              <a:buChar char="•"/>
            </a:pPr>
            <a:r>
              <a:rPr lang="en-GB" sz="2600" dirty="0">
                <a:solidFill>
                  <a:schemeClr val="dk1"/>
                </a:solidFill>
              </a:rPr>
              <a:t>Addo </a:t>
            </a:r>
            <a:r>
              <a:rPr lang="en-GB" sz="2600" dirty="0" err="1">
                <a:solidFill>
                  <a:schemeClr val="dk1"/>
                </a:solidFill>
              </a:rPr>
              <a:t>cyfrinachedd</a:t>
            </a:r>
            <a:r>
              <a:rPr lang="en-GB" sz="2600" dirty="0">
                <a:solidFill>
                  <a:schemeClr val="dk1"/>
                </a:solidFill>
              </a:rPr>
              <a:t> </a:t>
            </a:r>
            <a:r>
              <a:rPr lang="en-GB" sz="2600" dirty="0" err="1">
                <a:solidFill>
                  <a:schemeClr val="dk1"/>
                </a:solidFill>
              </a:rPr>
              <a:t>iddynt</a:t>
            </a:r>
            <a:r>
              <a:rPr lang="en-GB" sz="2600" dirty="0">
                <a:solidFill>
                  <a:schemeClr val="dk1"/>
                </a:solidFill>
                <a:latin typeface="Arial"/>
                <a:ea typeface="Arial"/>
                <a:cs typeface="Arial"/>
                <a:sym typeface="Arial"/>
              </a:rPr>
              <a:t> </a:t>
            </a:r>
            <a:endParaRPr dirty="0"/>
          </a:p>
        </p:txBody>
      </p:sp>
      <p:sp>
        <p:nvSpPr>
          <p:cNvPr id="219" name="Google Shape;219;p24"/>
          <p:cNvSpPr/>
          <p:nvPr/>
        </p:nvSpPr>
        <p:spPr>
          <a:xfrm>
            <a:off x="248575" y="1695521"/>
            <a:ext cx="11807301" cy="52322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2800" dirty="0" err="1">
                <a:solidFill>
                  <a:schemeClr val="dk1"/>
                </a:solidFill>
              </a:rPr>
              <a:t>Fel</a:t>
            </a:r>
            <a:r>
              <a:rPr lang="en-GB" sz="2800" dirty="0">
                <a:solidFill>
                  <a:schemeClr val="dk1"/>
                </a:solidFill>
              </a:rPr>
              <a:t> </a:t>
            </a:r>
            <a:r>
              <a:rPr lang="en-GB" sz="2800" dirty="0" err="1">
                <a:solidFill>
                  <a:schemeClr val="dk1"/>
                </a:solidFill>
              </a:rPr>
              <a:t>gydag</a:t>
            </a:r>
            <a:r>
              <a:rPr lang="en-GB" sz="2800" dirty="0">
                <a:solidFill>
                  <a:schemeClr val="dk1"/>
                </a:solidFill>
              </a:rPr>
              <a:t> </a:t>
            </a:r>
            <a:r>
              <a:rPr lang="en-GB" sz="2800" i="1" dirty="0" err="1">
                <a:solidFill>
                  <a:schemeClr val="dk1"/>
                </a:solidFill>
              </a:rPr>
              <a:t>unrhyw</a:t>
            </a:r>
            <a:r>
              <a:rPr lang="en-GB" sz="2800" dirty="0">
                <a:solidFill>
                  <a:schemeClr val="dk1"/>
                </a:solidFill>
                <a:latin typeface="Arial"/>
                <a:ea typeface="Arial"/>
                <a:cs typeface="Arial"/>
                <a:sym typeface="Arial"/>
              </a:rPr>
              <a:t> </a:t>
            </a:r>
            <a:r>
              <a:rPr lang="en-GB" sz="2800" dirty="0" err="1">
                <a:solidFill>
                  <a:schemeClr val="dk1"/>
                </a:solidFill>
              </a:rPr>
              <a:t>honiad</a:t>
            </a:r>
            <a:r>
              <a:rPr lang="en-GB" sz="2800" dirty="0">
                <a:solidFill>
                  <a:schemeClr val="dk1"/>
                </a:solidFill>
              </a:rPr>
              <a:t> am gam-</a:t>
            </a:r>
            <a:r>
              <a:rPr lang="en-GB" sz="2800" dirty="0" err="1">
                <a:solidFill>
                  <a:schemeClr val="dk1"/>
                </a:solidFill>
              </a:rPr>
              <a:t>drin</a:t>
            </a:r>
            <a:r>
              <a:rPr lang="en-GB" sz="2800" dirty="0">
                <a:solidFill>
                  <a:schemeClr val="dk1"/>
                </a:solidFill>
              </a:rPr>
              <a:t>, </a:t>
            </a:r>
            <a:r>
              <a:rPr lang="en-GB" sz="2800" dirty="0" err="1">
                <a:solidFill>
                  <a:schemeClr val="dk1"/>
                </a:solidFill>
              </a:rPr>
              <a:t>esgeulustod</a:t>
            </a:r>
            <a:r>
              <a:rPr lang="en-GB" sz="2800" dirty="0">
                <a:solidFill>
                  <a:schemeClr val="dk1"/>
                </a:solidFill>
              </a:rPr>
              <a:t> </a:t>
            </a:r>
            <a:r>
              <a:rPr lang="en-GB" sz="2800" dirty="0" err="1">
                <a:solidFill>
                  <a:schemeClr val="dk1"/>
                </a:solidFill>
              </a:rPr>
              <a:t>neu</a:t>
            </a:r>
            <a:r>
              <a:rPr lang="en-GB" sz="2800" dirty="0">
                <a:solidFill>
                  <a:schemeClr val="dk1"/>
                </a:solidFill>
              </a:rPr>
              <a:t> </a:t>
            </a:r>
            <a:r>
              <a:rPr lang="en-GB" sz="2800" dirty="0" err="1">
                <a:solidFill>
                  <a:schemeClr val="dk1"/>
                </a:solidFill>
              </a:rPr>
              <a:t>niwed</a:t>
            </a:r>
            <a:r>
              <a:rPr lang="en-GB" sz="2800" dirty="0">
                <a:solidFill>
                  <a:schemeClr val="dk1"/>
                </a:solidFill>
                <a:latin typeface="Arial"/>
                <a:ea typeface="Arial"/>
                <a:cs typeface="Arial"/>
                <a:sym typeface="Arial"/>
              </a:rPr>
              <a:t>: </a:t>
            </a:r>
            <a:endParaRPr dirty="0"/>
          </a:p>
        </p:txBody>
      </p:sp>
      <p:grpSp>
        <p:nvGrpSpPr>
          <p:cNvPr id="220" name="Google Shape;220;p24"/>
          <p:cNvGrpSpPr/>
          <p:nvPr/>
        </p:nvGrpSpPr>
        <p:grpSpPr>
          <a:xfrm>
            <a:off x="6742467" y="2311626"/>
            <a:ext cx="3648442" cy="842514"/>
            <a:chOff x="6742467" y="2311626"/>
            <a:chExt cx="3648442" cy="842514"/>
          </a:xfrm>
        </p:grpSpPr>
        <p:pic>
          <p:nvPicPr>
            <p:cNvPr id="221" name="Google Shape;221;p24" descr="A close up of a logo&#10;&#10;Description automatically generated"/>
            <p:cNvPicPr preferRelativeResize="0"/>
            <p:nvPr/>
          </p:nvPicPr>
          <p:blipFill rotWithShape="1">
            <a:blip r:embed="rId3"/>
            <a:srcRect/>
            <a:stretch/>
          </p:blipFill>
          <p:spPr>
            <a:xfrm>
              <a:off x="6742467" y="2311626"/>
              <a:ext cx="780521" cy="842514"/>
            </a:xfrm>
            <a:prstGeom prst="rect">
              <a:avLst/>
            </a:prstGeom>
            <a:noFill/>
            <a:ln>
              <a:noFill/>
            </a:ln>
          </p:spPr>
        </p:pic>
        <p:sp>
          <p:nvSpPr>
            <p:cNvPr id="222" name="Google Shape;222;p24"/>
            <p:cNvSpPr/>
            <p:nvPr/>
          </p:nvSpPr>
          <p:spPr>
            <a:xfrm>
              <a:off x="7553985" y="2568298"/>
              <a:ext cx="2836924"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dirty="0">
                  <a:solidFill>
                    <a:schemeClr val="accent3"/>
                  </a:solidFill>
                </a:rPr>
                <a:t>NI DDYLECH</a:t>
              </a:r>
              <a:endParaRPr dirty="0">
                <a:solidFill>
                  <a:schemeClr val="accent3"/>
                </a:solidFill>
              </a:endParaRPr>
            </a:p>
          </p:txBody>
        </p:sp>
      </p:grpSp>
      <p:sp>
        <p:nvSpPr>
          <p:cNvPr id="225" name="Google Shape;225;p24"/>
          <p:cNvSpPr/>
          <p:nvPr/>
        </p:nvSpPr>
        <p:spPr>
          <a:xfrm>
            <a:off x="2084625" y="2559516"/>
            <a:ext cx="2836924" cy="58477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dirty="0">
                <a:solidFill>
                  <a:srgbClr val="16AD85"/>
                </a:solidFill>
                <a:latin typeface="Arial"/>
                <a:ea typeface="Arial"/>
                <a:cs typeface="Arial"/>
                <a:sym typeface="Arial"/>
              </a:rPr>
              <a:t>DYLECH</a:t>
            </a:r>
            <a:endParaRPr dirty="0">
              <a:solidFill>
                <a:srgbClr val="16AD85"/>
              </a:solidFill>
            </a:endParaRPr>
          </a:p>
        </p:txBody>
      </p:sp>
      <p:pic>
        <p:nvPicPr>
          <p:cNvPr id="2" name="Google Shape;221;p24" descr="A picture containing drawing&#10;&#10;Description automatically generated">
            <a:extLst>
              <a:ext uri="{FF2B5EF4-FFF2-40B4-BE49-F238E27FC236}">
                <a16:creationId xmlns:a16="http://schemas.microsoft.com/office/drawing/2014/main" id="{1093C113-92A1-4308-A5F2-B22C24D4E935}"/>
              </a:ext>
            </a:extLst>
          </p:cNvPr>
          <p:cNvPicPr preferRelativeResize="0"/>
          <p:nvPr/>
        </p:nvPicPr>
        <p:blipFill rotWithShape="1">
          <a:blip r:embed="rId4"/>
          <a:srcRect/>
          <a:stretch/>
        </p:blipFill>
        <p:spPr>
          <a:xfrm>
            <a:off x="1184815" y="2405125"/>
            <a:ext cx="799381" cy="73027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7">
                                            <p:txEl>
                                              <p:pRg st="0" end="0"/>
                                            </p:txEl>
                                          </p:spTgt>
                                        </p:tgtEl>
                                        <p:attrNameLst>
                                          <p:attrName>style.visibility</p:attrName>
                                        </p:attrNameLst>
                                      </p:cBhvr>
                                      <p:to>
                                        <p:strVal val="visible"/>
                                      </p:to>
                                    </p:set>
                                    <p:animEffect transition="in" filter="fade">
                                      <p:cBhvr>
                                        <p:cTn id="7" dur="500"/>
                                        <p:tgtEl>
                                          <p:spTgt spid="2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7">
                                            <p:txEl>
                                              <p:pRg st="1" end="1"/>
                                            </p:txEl>
                                          </p:spTgt>
                                        </p:tgtEl>
                                        <p:attrNameLst>
                                          <p:attrName>style.visibility</p:attrName>
                                        </p:attrNameLst>
                                      </p:cBhvr>
                                      <p:to>
                                        <p:strVal val="visible"/>
                                      </p:to>
                                    </p:set>
                                    <p:animEffect transition="in" filter="fade">
                                      <p:cBhvr>
                                        <p:cTn id="12" dur="500"/>
                                        <p:tgtEl>
                                          <p:spTgt spid="21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7">
                                            <p:txEl>
                                              <p:pRg st="2" end="2"/>
                                            </p:txEl>
                                          </p:spTgt>
                                        </p:tgtEl>
                                        <p:attrNameLst>
                                          <p:attrName>style.visibility</p:attrName>
                                        </p:attrNameLst>
                                      </p:cBhvr>
                                      <p:to>
                                        <p:strVal val="visible"/>
                                      </p:to>
                                    </p:set>
                                    <p:animEffect transition="in" filter="fade">
                                      <p:cBhvr>
                                        <p:cTn id="17" dur="500"/>
                                        <p:tgtEl>
                                          <p:spTgt spid="21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7">
                                            <p:txEl>
                                              <p:pRg st="3" end="3"/>
                                            </p:txEl>
                                          </p:spTgt>
                                        </p:tgtEl>
                                        <p:attrNameLst>
                                          <p:attrName>style.visibility</p:attrName>
                                        </p:attrNameLst>
                                      </p:cBhvr>
                                      <p:to>
                                        <p:strVal val="visible"/>
                                      </p:to>
                                    </p:set>
                                    <p:animEffect transition="in" filter="fade">
                                      <p:cBhvr>
                                        <p:cTn id="22" dur="500"/>
                                        <p:tgtEl>
                                          <p:spTgt spid="21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17">
                                            <p:txEl>
                                              <p:pRg st="4" end="4"/>
                                            </p:txEl>
                                          </p:spTgt>
                                        </p:tgtEl>
                                        <p:attrNameLst>
                                          <p:attrName>style.visibility</p:attrName>
                                        </p:attrNameLst>
                                      </p:cBhvr>
                                      <p:to>
                                        <p:strVal val="visible"/>
                                      </p:to>
                                    </p:set>
                                    <p:animEffect transition="in" filter="fade">
                                      <p:cBhvr>
                                        <p:cTn id="27" dur="500"/>
                                        <p:tgtEl>
                                          <p:spTgt spid="21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22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18">
                                            <p:txEl>
                                              <p:pRg st="0" end="0"/>
                                            </p:txEl>
                                          </p:spTgt>
                                        </p:tgtEl>
                                        <p:attrNameLst>
                                          <p:attrName>style.visibility</p:attrName>
                                        </p:attrNameLst>
                                      </p:cBhvr>
                                      <p:to>
                                        <p:strVal val="visible"/>
                                      </p:to>
                                    </p:set>
                                    <p:animEffect transition="in" filter="fade">
                                      <p:cBhvr>
                                        <p:cTn id="36" dur="500"/>
                                        <p:tgtEl>
                                          <p:spTgt spid="218">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218">
                                            <p:txEl>
                                              <p:pRg st="1" end="1"/>
                                            </p:txEl>
                                          </p:spTgt>
                                        </p:tgtEl>
                                        <p:attrNameLst>
                                          <p:attrName>style.visibility</p:attrName>
                                        </p:attrNameLst>
                                      </p:cBhvr>
                                      <p:to>
                                        <p:strVal val="visible"/>
                                      </p:to>
                                    </p:set>
                                    <p:animEffect transition="in" filter="fade">
                                      <p:cBhvr>
                                        <p:cTn id="41" dur="500"/>
                                        <p:tgtEl>
                                          <p:spTgt spid="218">
                                            <p:txEl>
                                              <p:pRg st="1" end="1"/>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218">
                                            <p:txEl>
                                              <p:pRg st="2" end="2"/>
                                            </p:txEl>
                                          </p:spTgt>
                                        </p:tgtEl>
                                        <p:attrNameLst>
                                          <p:attrName>style.visibility</p:attrName>
                                        </p:attrNameLst>
                                      </p:cBhvr>
                                      <p:to>
                                        <p:strVal val="visible"/>
                                      </p:to>
                                    </p:set>
                                    <p:animEffect transition="in" filter="fade">
                                      <p:cBhvr>
                                        <p:cTn id="46" dur="500"/>
                                        <p:tgtEl>
                                          <p:spTgt spid="21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4" name="Rectangle 3">
            <a:extLst>
              <a:ext uri="{FF2B5EF4-FFF2-40B4-BE49-F238E27FC236}">
                <a16:creationId xmlns:a16="http://schemas.microsoft.com/office/drawing/2014/main" id="{3E3163C7-B08D-D74C-9204-6327F9129298}"/>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1" name="Google Shape;231;p25"/>
          <p:cNvSpPr txBox="1">
            <a:spLocks noGrp="1"/>
          </p:cNvSpPr>
          <p:nvPr>
            <p:ph type="title"/>
          </p:nvPr>
        </p:nvSpPr>
        <p:spPr>
          <a:xfrm>
            <a:off x="838200" y="131160"/>
            <a:ext cx="10515600" cy="122850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Ydw</a:t>
            </a:r>
            <a:r>
              <a:rPr lang="en-GB" dirty="0"/>
              <a:t> </a:t>
            </a:r>
            <a:r>
              <a:rPr lang="en-GB" dirty="0" err="1"/>
              <a:t>i’n</a:t>
            </a:r>
            <a:r>
              <a:rPr lang="en-GB" dirty="0"/>
              <a:t> </a:t>
            </a:r>
            <a:r>
              <a:rPr lang="en-GB" dirty="0" err="1"/>
              <a:t>rhoi</a:t>
            </a:r>
            <a:r>
              <a:rPr lang="en-GB" dirty="0"/>
              <a:t> </a:t>
            </a:r>
            <a:r>
              <a:rPr lang="en-GB" dirty="0" err="1"/>
              <a:t>gwybod</a:t>
            </a:r>
            <a:r>
              <a:rPr lang="en-GB" dirty="0"/>
              <a:t> </a:t>
            </a:r>
            <a:r>
              <a:rPr lang="en-GB" dirty="0" err="1"/>
              <a:t>i’r</a:t>
            </a:r>
            <a:r>
              <a:rPr lang="en-GB" dirty="0"/>
              <a:t> </a:t>
            </a:r>
            <a:r>
              <a:rPr lang="en-GB" b="1" dirty="0" err="1"/>
              <a:t>ymarferydd</a:t>
            </a:r>
            <a:r>
              <a:rPr lang="en-GB" b="1" dirty="0"/>
              <a:t> </a:t>
            </a:r>
            <a:r>
              <a:rPr lang="en-GB" dirty="0"/>
              <a:t>y </a:t>
            </a:r>
            <a:r>
              <a:rPr lang="en-GB" dirty="0" err="1"/>
              <a:t>gwnaed</a:t>
            </a:r>
            <a:r>
              <a:rPr lang="en-GB" dirty="0"/>
              <a:t> yr </a:t>
            </a:r>
            <a:r>
              <a:rPr lang="en-GB" dirty="0" err="1"/>
              <a:t>honiad</a:t>
            </a:r>
            <a:r>
              <a:rPr lang="en-GB" dirty="0"/>
              <a:t> </a:t>
            </a:r>
            <a:r>
              <a:rPr lang="en-GB" dirty="0" err="1"/>
              <a:t>yn</a:t>
            </a:r>
            <a:r>
              <a:rPr lang="en-GB" dirty="0"/>
              <a:t> </a:t>
            </a:r>
            <a:r>
              <a:rPr lang="en-GB" dirty="0" err="1"/>
              <a:t>ei</a:t>
            </a:r>
            <a:r>
              <a:rPr lang="en-GB" dirty="0"/>
              <a:t> </a:t>
            </a:r>
            <a:r>
              <a:rPr lang="en-GB" dirty="0" err="1"/>
              <a:t>erbyn</a:t>
            </a:r>
            <a:r>
              <a:rPr lang="en-GB" dirty="0"/>
              <a:t>?</a:t>
            </a:r>
            <a:endParaRPr dirty="0"/>
          </a:p>
        </p:txBody>
      </p:sp>
      <p:sp>
        <p:nvSpPr>
          <p:cNvPr id="232" name="Google Shape;232;p25"/>
          <p:cNvSpPr txBox="1">
            <a:spLocks noGrp="1"/>
          </p:cNvSpPr>
          <p:nvPr>
            <p:ph type="body" idx="1"/>
          </p:nvPr>
        </p:nvSpPr>
        <p:spPr>
          <a:xfrm>
            <a:off x="310718" y="1359666"/>
            <a:ext cx="11413196" cy="4687121"/>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dirty="0">
                <a:solidFill>
                  <a:schemeClr val="dk1"/>
                </a:solidFill>
              </a:rPr>
              <a:t>Ni </a:t>
            </a:r>
            <a:r>
              <a:rPr lang="en-GB" err="1">
                <a:solidFill>
                  <a:schemeClr val="dk1"/>
                </a:solidFill>
              </a:rPr>
              <a:t>ddylech</a:t>
            </a:r>
            <a:r>
              <a:rPr lang="en-GB" dirty="0">
                <a:solidFill>
                  <a:schemeClr val="dk1"/>
                </a:solidFill>
              </a:rPr>
              <a:t> </a:t>
            </a:r>
            <a:r>
              <a:rPr lang="en-GB" err="1">
                <a:solidFill>
                  <a:schemeClr val="dk1"/>
                </a:solidFill>
              </a:rPr>
              <a:t>drafod</a:t>
            </a:r>
            <a:r>
              <a:rPr lang="en-GB" dirty="0">
                <a:solidFill>
                  <a:schemeClr val="dk1"/>
                </a:solidFill>
              </a:rPr>
              <a:t> </a:t>
            </a:r>
            <a:r>
              <a:rPr lang="en-GB" err="1">
                <a:solidFill>
                  <a:schemeClr val="dk1"/>
                </a:solidFill>
              </a:rPr>
              <a:t>unrhyw</a:t>
            </a:r>
            <a:r>
              <a:rPr lang="en-GB" dirty="0">
                <a:solidFill>
                  <a:schemeClr val="dk1"/>
                </a:solidFill>
              </a:rPr>
              <a:t> </a:t>
            </a:r>
            <a:r>
              <a:rPr lang="en-GB" err="1">
                <a:solidFill>
                  <a:schemeClr val="dk1"/>
                </a:solidFill>
              </a:rPr>
              <a:t>beth</a:t>
            </a:r>
            <a:r>
              <a:rPr lang="en-GB" dirty="0">
                <a:solidFill>
                  <a:schemeClr val="dk1"/>
                </a:solidFill>
              </a:rPr>
              <a:t> </a:t>
            </a:r>
            <a:r>
              <a:rPr lang="en-GB" err="1">
                <a:solidFill>
                  <a:schemeClr val="dk1"/>
                </a:solidFill>
              </a:rPr>
              <a:t>gyda’r</a:t>
            </a:r>
            <a:r>
              <a:rPr lang="en-GB" dirty="0">
                <a:solidFill>
                  <a:schemeClr val="dk1"/>
                </a:solidFill>
              </a:rPr>
              <a:t> </a:t>
            </a:r>
            <a:r>
              <a:rPr lang="en-GB" err="1">
                <a:solidFill>
                  <a:schemeClr val="dk1"/>
                </a:solidFill>
              </a:rPr>
              <a:t>unigolyn</a:t>
            </a:r>
            <a:r>
              <a:rPr lang="en-GB" dirty="0">
                <a:solidFill>
                  <a:schemeClr val="dk1"/>
                </a:solidFill>
              </a:rPr>
              <a:t> y </a:t>
            </a:r>
            <a:r>
              <a:rPr lang="en-GB" err="1">
                <a:solidFill>
                  <a:schemeClr val="dk1"/>
                </a:solidFill>
              </a:rPr>
              <a:t>gwneud</a:t>
            </a:r>
            <a:r>
              <a:rPr lang="en-GB" dirty="0">
                <a:solidFill>
                  <a:schemeClr val="dk1"/>
                </a:solidFill>
              </a:rPr>
              <a:t> yr </a:t>
            </a:r>
            <a:r>
              <a:rPr lang="en-GB" err="1">
                <a:solidFill>
                  <a:schemeClr val="dk1"/>
                </a:solidFill>
              </a:rPr>
              <a:t>honiad</a:t>
            </a:r>
            <a:r>
              <a:rPr lang="en-GB" dirty="0">
                <a:solidFill>
                  <a:schemeClr val="dk1"/>
                </a:solidFill>
              </a:rPr>
              <a:t> </a:t>
            </a:r>
            <a:r>
              <a:rPr lang="en-GB" err="1">
                <a:solidFill>
                  <a:schemeClr val="dk1"/>
                </a:solidFill>
              </a:rPr>
              <a:t>yn</a:t>
            </a:r>
            <a:r>
              <a:rPr lang="en-GB" dirty="0">
                <a:solidFill>
                  <a:schemeClr val="dk1"/>
                </a:solidFill>
              </a:rPr>
              <a:t> </a:t>
            </a:r>
            <a:r>
              <a:rPr lang="en-GB" err="1">
                <a:solidFill>
                  <a:schemeClr val="dk1"/>
                </a:solidFill>
              </a:rPr>
              <a:t>ei</a:t>
            </a:r>
            <a:r>
              <a:rPr lang="en-GB" dirty="0">
                <a:solidFill>
                  <a:schemeClr val="dk1"/>
                </a:solidFill>
              </a:rPr>
              <a:t> </a:t>
            </a:r>
            <a:r>
              <a:rPr lang="en-GB" err="1">
                <a:solidFill>
                  <a:schemeClr val="dk1"/>
                </a:solidFill>
              </a:rPr>
              <a:t>erbyn</a:t>
            </a:r>
            <a:r>
              <a:rPr lang="en-GB" dirty="0">
                <a:solidFill>
                  <a:schemeClr val="dk1"/>
                </a:solidFill>
              </a:rPr>
              <a:t> </a:t>
            </a:r>
            <a:r>
              <a:rPr lang="en-GB" err="1">
                <a:solidFill>
                  <a:schemeClr val="dk1"/>
                </a:solidFill>
              </a:rPr>
              <a:t>nac</a:t>
            </a:r>
            <a:r>
              <a:rPr lang="en-GB" dirty="0">
                <a:solidFill>
                  <a:schemeClr val="dk1"/>
                </a:solidFill>
              </a:rPr>
              <a:t> </a:t>
            </a:r>
            <a:r>
              <a:rPr lang="en-GB" err="1">
                <a:solidFill>
                  <a:schemeClr val="dk1"/>
                </a:solidFill>
              </a:rPr>
              <a:t>unrhyw</a:t>
            </a:r>
            <a:r>
              <a:rPr lang="en-GB" dirty="0">
                <a:solidFill>
                  <a:schemeClr val="dk1"/>
                </a:solidFill>
              </a:rPr>
              <a:t> un </a:t>
            </a:r>
            <a:r>
              <a:rPr lang="en-GB" err="1">
                <a:solidFill>
                  <a:schemeClr val="dk1"/>
                </a:solidFill>
              </a:rPr>
              <a:t>arall</a:t>
            </a:r>
            <a:r>
              <a:rPr lang="en-GB" dirty="0">
                <a:solidFill>
                  <a:schemeClr val="dk1"/>
                </a:solidFill>
              </a:rPr>
              <a:t> y </a:t>
            </a:r>
            <a:r>
              <a:rPr lang="en-GB" err="1">
                <a:solidFill>
                  <a:schemeClr val="dk1"/>
                </a:solidFill>
              </a:rPr>
              <a:t>tu</a:t>
            </a:r>
            <a:r>
              <a:rPr lang="en-GB" dirty="0">
                <a:solidFill>
                  <a:schemeClr val="dk1"/>
                </a:solidFill>
              </a:rPr>
              <a:t> </a:t>
            </a:r>
            <a:r>
              <a:rPr lang="en-GB" err="1">
                <a:solidFill>
                  <a:schemeClr val="dk1"/>
                </a:solidFill>
              </a:rPr>
              <a:t>hwnt</a:t>
            </a:r>
            <a:r>
              <a:rPr lang="en-GB" dirty="0">
                <a:solidFill>
                  <a:schemeClr val="dk1"/>
                </a:solidFill>
              </a:rPr>
              <a:t> </a:t>
            </a:r>
            <a:r>
              <a:rPr lang="en-GB" err="1">
                <a:solidFill>
                  <a:schemeClr val="dk1"/>
                </a:solidFill>
              </a:rPr>
              <a:t>i’r</a:t>
            </a:r>
            <a:r>
              <a:rPr lang="en-GB" dirty="0">
                <a:solidFill>
                  <a:schemeClr val="dk1"/>
                </a:solidFill>
              </a:rPr>
              <a:t> </a:t>
            </a:r>
            <a:r>
              <a:rPr lang="en-GB" err="1">
                <a:solidFill>
                  <a:schemeClr val="dk1"/>
                </a:solidFill>
              </a:rPr>
              <a:t>gweithdrefnau</a:t>
            </a:r>
            <a:r>
              <a:rPr lang="en-GB" dirty="0">
                <a:solidFill>
                  <a:schemeClr val="dk1"/>
                </a:solidFill>
              </a:rPr>
              <a:t> </a:t>
            </a:r>
            <a:r>
              <a:rPr lang="en-GB">
                <a:solidFill>
                  <a:schemeClr val="dk1"/>
                </a:solidFill>
              </a:rPr>
              <a:t>diogelu</a:t>
            </a:r>
          </a:p>
          <a:p>
            <a:pPr marL="0" indent="0">
              <a:spcBef>
                <a:spcPts val="600"/>
              </a:spcBef>
              <a:buSzPts val="2800"/>
              <a:buNone/>
            </a:pPr>
            <a:r>
              <a:rPr lang="en-GB" dirty="0"/>
              <a:t>Mae </a:t>
            </a:r>
            <a:r>
              <a:rPr lang="en-GB" err="1"/>
              <a:t>hyn</a:t>
            </a:r>
            <a:r>
              <a:rPr lang="en-GB" dirty="0"/>
              <a:t> </a:t>
            </a:r>
            <a:r>
              <a:rPr lang="en-GB" err="1"/>
              <a:t>er</a:t>
            </a:r>
            <a:r>
              <a:rPr lang="en-GB" dirty="0"/>
              <a:t> </a:t>
            </a:r>
            <a:r>
              <a:rPr lang="en-GB" err="1"/>
              <a:t>mwyn</a:t>
            </a:r>
            <a:r>
              <a:rPr lang="en-GB" dirty="0"/>
              <a:t> </a:t>
            </a:r>
            <a:r>
              <a:rPr lang="en-GB" err="1"/>
              <a:t>sicrhau</a:t>
            </a:r>
            <a:r>
              <a:rPr lang="en-GB" dirty="0"/>
              <a:t> bod: </a:t>
            </a:r>
            <a:endParaRPr dirty="0"/>
          </a:p>
          <a:p>
            <a:pPr marL="355600" lvl="1" indent="-228600" algn="l" rtl="0">
              <a:lnSpc>
                <a:spcPct val="90000"/>
              </a:lnSpc>
              <a:spcBef>
                <a:spcPts val="600"/>
              </a:spcBef>
              <a:spcAft>
                <a:spcPts val="0"/>
              </a:spcAft>
              <a:buSzPts val="2800"/>
              <a:buChar char="•"/>
            </a:pPr>
            <a:r>
              <a:rPr lang="en-GB" sz="2800" dirty="0"/>
              <a:t>y </a:t>
            </a:r>
            <a:r>
              <a:rPr lang="en-GB" sz="2800" err="1"/>
              <a:t>pryder</a:t>
            </a:r>
            <a:r>
              <a:rPr lang="en-GB" sz="2800" dirty="0"/>
              <a:t> </a:t>
            </a:r>
            <a:r>
              <a:rPr lang="en-GB" sz="2800" err="1"/>
              <a:t>yn</a:t>
            </a:r>
            <a:r>
              <a:rPr lang="en-GB" sz="2800" dirty="0"/>
              <a:t> </a:t>
            </a:r>
            <a:r>
              <a:rPr lang="en-GB" sz="2800" err="1"/>
              <a:t>cael</a:t>
            </a:r>
            <a:r>
              <a:rPr lang="en-GB" sz="2800" dirty="0"/>
              <a:t> </a:t>
            </a:r>
            <a:r>
              <a:rPr lang="en-GB" sz="2800" err="1"/>
              <a:t>ei</a:t>
            </a:r>
            <a:r>
              <a:rPr lang="en-GB" sz="2800" dirty="0"/>
              <a:t> </a:t>
            </a:r>
            <a:r>
              <a:rPr lang="en-GB" sz="2800" err="1"/>
              <a:t>drin</a:t>
            </a:r>
            <a:r>
              <a:rPr lang="en-GB" sz="2800" dirty="0"/>
              <a:t> </a:t>
            </a:r>
            <a:r>
              <a:rPr lang="en-GB" sz="2800" err="1"/>
              <a:t>mewn</a:t>
            </a:r>
            <a:r>
              <a:rPr lang="en-GB" sz="2800" dirty="0"/>
              <a:t> </a:t>
            </a:r>
            <a:r>
              <a:rPr lang="en-GB" sz="2800" err="1"/>
              <a:t>modd</a:t>
            </a:r>
            <a:r>
              <a:rPr lang="en-GB" sz="2800" dirty="0"/>
              <a:t> </a:t>
            </a:r>
            <a:r>
              <a:rPr lang="en-GB" sz="2800" b="1" err="1"/>
              <a:t>teg</a:t>
            </a:r>
            <a:r>
              <a:rPr lang="en-GB" sz="2800" b="1" dirty="0"/>
              <a:t> a </a:t>
            </a:r>
            <a:r>
              <a:rPr lang="en-GB" sz="2800" b="1" err="1"/>
              <a:t>chyson</a:t>
            </a:r>
            <a:endParaRPr sz="2800"/>
          </a:p>
          <a:p>
            <a:pPr marL="355600" lvl="1" indent="-228600">
              <a:spcBef>
                <a:spcPts val="600"/>
              </a:spcBef>
              <a:buSzPts val="2800"/>
            </a:pPr>
            <a:r>
              <a:rPr lang="en-GB" sz="2800" err="1">
                <a:solidFill>
                  <a:schemeClr val="dk1"/>
                </a:solidFill>
              </a:rPr>
              <a:t>sylw’n</a:t>
            </a:r>
            <a:r>
              <a:rPr lang="en-GB" sz="2800" dirty="0">
                <a:solidFill>
                  <a:schemeClr val="dk1"/>
                </a:solidFill>
              </a:rPr>
              <a:t> </a:t>
            </a:r>
            <a:r>
              <a:rPr lang="en-GB" sz="2800" err="1">
                <a:solidFill>
                  <a:schemeClr val="dk1"/>
                </a:solidFill>
              </a:rPr>
              <a:t>cael</a:t>
            </a:r>
            <a:r>
              <a:rPr lang="en-GB" sz="2800" dirty="0">
                <a:solidFill>
                  <a:schemeClr val="dk1"/>
                </a:solidFill>
              </a:rPr>
              <a:t> </a:t>
            </a:r>
            <a:r>
              <a:rPr lang="en-GB" sz="2800" err="1">
                <a:solidFill>
                  <a:schemeClr val="dk1"/>
                </a:solidFill>
              </a:rPr>
              <a:t>ei</a:t>
            </a:r>
            <a:r>
              <a:rPr lang="en-GB" sz="2800" dirty="0">
                <a:solidFill>
                  <a:schemeClr val="dk1"/>
                </a:solidFill>
              </a:rPr>
              <a:t> </a:t>
            </a:r>
            <a:r>
              <a:rPr lang="en-GB" sz="2800" err="1">
                <a:solidFill>
                  <a:schemeClr val="dk1"/>
                </a:solidFill>
              </a:rPr>
              <a:t>roi</a:t>
            </a:r>
            <a:r>
              <a:rPr lang="en-GB" sz="2800" dirty="0">
                <a:solidFill>
                  <a:schemeClr val="dk1"/>
                </a:solidFill>
              </a:rPr>
              <a:t> </a:t>
            </a:r>
            <a:r>
              <a:rPr lang="en-GB" sz="2800" err="1">
                <a:solidFill>
                  <a:schemeClr val="dk1"/>
                </a:solidFill>
              </a:rPr>
              <a:t>i</a:t>
            </a:r>
            <a:r>
              <a:rPr lang="en-GB" sz="2800" dirty="0">
                <a:solidFill>
                  <a:schemeClr val="dk1"/>
                </a:solidFill>
              </a:rPr>
              <a:t> </a:t>
            </a:r>
            <a:r>
              <a:rPr lang="en-GB" sz="2800" err="1">
                <a:solidFill>
                  <a:schemeClr val="dk1"/>
                </a:solidFill>
              </a:rPr>
              <a:t>unrhyw</a:t>
            </a:r>
            <a:r>
              <a:rPr lang="en-GB" sz="2800" dirty="0">
                <a:solidFill>
                  <a:schemeClr val="dk1"/>
                </a:solidFill>
              </a:rPr>
              <a:t> </a:t>
            </a:r>
            <a:r>
              <a:rPr lang="en-GB" sz="2800" err="1">
                <a:solidFill>
                  <a:schemeClr val="dk1"/>
                </a:solidFill>
              </a:rPr>
              <a:t>risg</a:t>
            </a:r>
            <a:r>
              <a:rPr lang="en-GB" sz="2800" dirty="0">
                <a:solidFill>
                  <a:schemeClr val="dk1"/>
                </a:solidFill>
              </a:rPr>
              <a:t> </a:t>
            </a:r>
            <a:r>
              <a:rPr lang="en-GB" sz="2800" err="1">
                <a:solidFill>
                  <a:schemeClr val="dk1"/>
                </a:solidFill>
              </a:rPr>
              <a:t>bosibl</a:t>
            </a:r>
            <a:r>
              <a:rPr lang="en-GB" sz="2800" dirty="0">
                <a:solidFill>
                  <a:schemeClr val="dk1"/>
                </a:solidFill>
              </a:rPr>
              <a:t> </a:t>
            </a:r>
            <a:r>
              <a:rPr lang="en-GB" sz="2800" err="1">
                <a:solidFill>
                  <a:schemeClr val="dk1"/>
                </a:solidFill>
              </a:rPr>
              <a:t>i’r</a:t>
            </a:r>
            <a:r>
              <a:rPr lang="en-GB" sz="2800" dirty="0">
                <a:solidFill>
                  <a:schemeClr val="dk1"/>
                </a:solidFill>
              </a:rPr>
              <a:t> </a:t>
            </a:r>
            <a:r>
              <a:rPr lang="en-GB" sz="2800" b="1" err="1">
                <a:solidFill>
                  <a:schemeClr val="dk1"/>
                </a:solidFill>
              </a:rPr>
              <a:t>unigolyn</a:t>
            </a:r>
            <a:r>
              <a:rPr lang="en-GB" sz="2800" b="1" dirty="0">
                <a:solidFill>
                  <a:schemeClr val="dk1"/>
                </a:solidFill>
              </a:rPr>
              <a:t> dan </a:t>
            </a:r>
            <a:r>
              <a:rPr lang="en-GB" sz="2800" b="1" err="1">
                <a:solidFill>
                  <a:schemeClr val="dk1"/>
                </a:solidFill>
              </a:rPr>
              <a:t>sylw</a:t>
            </a:r>
            <a:r>
              <a:rPr lang="en-GB" sz="2800" b="1" dirty="0">
                <a:solidFill>
                  <a:schemeClr val="dk1"/>
                </a:solidFill>
              </a:rPr>
              <a:t> </a:t>
            </a:r>
            <a:endParaRPr sz="2800" dirty="0"/>
          </a:p>
          <a:p>
            <a:pPr marL="355600" lvl="1" indent="-228600">
              <a:spcBef>
                <a:spcPts val="600"/>
              </a:spcBef>
              <a:buSzPts val="2800"/>
            </a:pPr>
            <a:r>
              <a:rPr lang="en-GB" sz="2800" err="1">
                <a:solidFill>
                  <a:schemeClr val="dk1"/>
                </a:solidFill>
              </a:rPr>
              <a:t>unrhyw</a:t>
            </a:r>
            <a:r>
              <a:rPr lang="en-GB" sz="2800" dirty="0">
                <a:solidFill>
                  <a:schemeClr val="dk1"/>
                </a:solidFill>
              </a:rPr>
              <a:t> </a:t>
            </a:r>
            <a:r>
              <a:rPr lang="en-GB" sz="2800" err="1">
                <a:solidFill>
                  <a:schemeClr val="dk1"/>
                </a:solidFill>
              </a:rPr>
              <a:t>risgiau</a:t>
            </a:r>
            <a:r>
              <a:rPr lang="en-GB" sz="2800" dirty="0">
                <a:solidFill>
                  <a:schemeClr val="dk1"/>
                </a:solidFill>
              </a:rPr>
              <a:t> </a:t>
            </a:r>
            <a:r>
              <a:rPr lang="en-GB" sz="2800" err="1">
                <a:solidFill>
                  <a:schemeClr val="dk1"/>
                </a:solidFill>
              </a:rPr>
              <a:t>posibl</a:t>
            </a:r>
            <a:r>
              <a:rPr lang="en-GB" sz="2800" dirty="0">
                <a:solidFill>
                  <a:schemeClr val="dk1"/>
                </a:solidFill>
              </a:rPr>
              <a:t> </a:t>
            </a:r>
            <a:r>
              <a:rPr lang="en-GB" sz="2800" err="1">
                <a:solidFill>
                  <a:schemeClr val="dk1"/>
                </a:solidFill>
              </a:rPr>
              <a:t>i</a:t>
            </a:r>
            <a:r>
              <a:rPr lang="en-GB" sz="2800" dirty="0">
                <a:solidFill>
                  <a:schemeClr val="dk1"/>
                </a:solidFill>
              </a:rPr>
              <a:t> </a:t>
            </a:r>
            <a:r>
              <a:rPr lang="en-GB" sz="2800" err="1">
                <a:solidFill>
                  <a:schemeClr val="dk1"/>
                </a:solidFill>
              </a:rPr>
              <a:t>unrhyw</a:t>
            </a:r>
            <a:r>
              <a:rPr lang="en-GB" sz="2800" dirty="0">
                <a:solidFill>
                  <a:schemeClr val="dk1"/>
                </a:solidFill>
              </a:rPr>
              <a:t> rai </a:t>
            </a:r>
            <a:r>
              <a:rPr lang="en-GB" sz="2800" err="1">
                <a:solidFill>
                  <a:schemeClr val="dk1"/>
                </a:solidFill>
              </a:rPr>
              <a:t>sy’n</a:t>
            </a:r>
            <a:r>
              <a:rPr lang="en-GB" sz="2800" dirty="0">
                <a:solidFill>
                  <a:schemeClr val="dk1"/>
                </a:solidFill>
              </a:rPr>
              <a:t> </a:t>
            </a:r>
            <a:r>
              <a:rPr lang="en-GB" sz="2800" b="1" err="1">
                <a:solidFill>
                  <a:schemeClr val="dk1"/>
                </a:solidFill>
              </a:rPr>
              <a:t>gysylltiedig</a:t>
            </a:r>
            <a:r>
              <a:rPr lang="en-GB" sz="2800" b="1" dirty="0">
                <a:solidFill>
                  <a:schemeClr val="dk1"/>
                </a:solidFill>
              </a:rPr>
              <a:t> â </a:t>
            </a:r>
            <a:r>
              <a:rPr lang="en-GB" sz="2800" err="1">
                <a:solidFill>
                  <a:schemeClr val="dk1"/>
                </a:solidFill>
              </a:rPr>
              <a:t>chartref</a:t>
            </a:r>
            <a:r>
              <a:rPr lang="en-GB" sz="2800" dirty="0">
                <a:solidFill>
                  <a:schemeClr val="dk1"/>
                </a:solidFill>
              </a:rPr>
              <a:t>, </a:t>
            </a:r>
            <a:r>
              <a:rPr lang="en-GB" sz="2800" err="1">
                <a:solidFill>
                  <a:schemeClr val="dk1"/>
                </a:solidFill>
              </a:rPr>
              <a:t>gwaith</a:t>
            </a:r>
            <a:r>
              <a:rPr lang="en-GB" sz="2800" dirty="0">
                <a:solidFill>
                  <a:schemeClr val="dk1"/>
                </a:solidFill>
              </a:rPr>
              <a:t> neu </a:t>
            </a:r>
            <a:r>
              <a:rPr lang="en-GB" sz="2800" err="1">
                <a:solidFill>
                  <a:schemeClr val="dk1"/>
                </a:solidFill>
              </a:rPr>
              <a:t>fywyd</a:t>
            </a:r>
            <a:r>
              <a:rPr lang="en-GB" sz="2800" dirty="0">
                <a:solidFill>
                  <a:schemeClr val="dk1"/>
                </a:solidFill>
              </a:rPr>
              <a:t> </a:t>
            </a:r>
            <a:r>
              <a:rPr lang="en-GB" sz="2800" err="1">
                <a:solidFill>
                  <a:schemeClr val="dk1"/>
                </a:solidFill>
              </a:rPr>
              <a:t>cymunedol</a:t>
            </a:r>
            <a:r>
              <a:rPr lang="en-GB" sz="2800" dirty="0">
                <a:solidFill>
                  <a:schemeClr val="dk1"/>
                </a:solidFill>
              </a:rPr>
              <a:t> yr </a:t>
            </a:r>
            <a:r>
              <a:rPr lang="en-GB" sz="2800" err="1">
                <a:solidFill>
                  <a:schemeClr val="dk1"/>
                </a:solidFill>
              </a:rPr>
              <a:t>unigolyn</a:t>
            </a:r>
            <a:r>
              <a:rPr lang="en-GB" sz="2800" dirty="0">
                <a:solidFill>
                  <a:schemeClr val="dk1"/>
                </a:solidFill>
              </a:rPr>
              <a:t>, </a:t>
            </a:r>
            <a:r>
              <a:rPr lang="en-GB" sz="2800" err="1">
                <a:solidFill>
                  <a:schemeClr val="dk1"/>
                </a:solidFill>
              </a:rPr>
              <a:t>yn</a:t>
            </a:r>
            <a:r>
              <a:rPr lang="en-GB" sz="2800" dirty="0">
                <a:solidFill>
                  <a:schemeClr val="dk1"/>
                </a:solidFill>
              </a:rPr>
              <a:t> </a:t>
            </a:r>
            <a:r>
              <a:rPr lang="en-GB" sz="2800" err="1">
                <a:solidFill>
                  <a:schemeClr val="dk1"/>
                </a:solidFill>
              </a:rPr>
              <a:t>cael</a:t>
            </a:r>
            <a:r>
              <a:rPr lang="en-GB" sz="2800" dirty="0">
                <a:solidFill>
                  <a:schemeClr val="dk1"/>
                </a:solidFill>
              </a:rPr>
              <a:t> </a:t>
            </a:r>
            <a:r>
              <a:rPr lang="en-GB" sz="2800" err="1">
                <a:solidFill>
                  <a:schemeClr val="dk1"/>
                </a:solidFill>
              </a:rPr>
              <a:t>sylw</a:t>
            </a:r>
            <a:r>
              <a:rPr lang="en-GB" sz="2800" dirty="0">
                <a:solidFill>
                  <a:schemeClr val="dk1"/>
                </a:solidFill>
              </a:rPr>
              <a:t> </a:t>
            </a:r>
            <a:endParaRPr sz="2800" dirty="0"/>
          </a:p>
          <a:p>
            <a:pPr marL="355600" lvl="1" indent="-228600" algn="l" rtl="0">
              <a:lnSpc>
                <a:spcPct val="90000"/>
              </a:lnSpc>
              <a:spcBef>
                <a:spcPts val="600"/>
              </a:spcBef>
              <a:spcAft>
                <a:spcPts val="0"/>
              </a:spcAft>
              <a:buSzPts val="2800"/>
              <a:buChar char="•"/>
            </a:pPr>
            <a:r>
              <a:rPr lang="en-GB" sz="2800" err="1">
                <a:solidFill>
                  <a:schemeClr val="dk1"/>
                </a:solidFill>
              </a:rPr>
              <a:t>unrhyw</a:t>
            </a:r>
            <a:r>
              <a:rPr lang="en-GB" sz="2800" dirty="0">
                <a:solidFill>
                  <a:schemeClr val="dk1"/>
                </a:solidFill>
              </a:rPr>
              <a:t> </a:t>
            </a:r>
            <a:r>
              <a:rPr lang="en-GB" sz="2800" b="1" err="1">
                <a:solidFill>
                  <a:schemeClr val="dk1"/>
                </a:solidFill>
              </a:rPr>
              <a:t>ymchwiliad</a:t>
            </a:r>
            <a:r>
              <a:rPr lang="en-GB" sz="2800" b="1" dirty="0">
                <a:solidFill>
                  <a:schemeClr val="dk1"/>
                </a:solidFill>
              </a:rPr>
              <a:t> </a:t>
            </a:r>
            <a:r>
              <a:rPr lang="en-GB" sz="2800" err="1">
                <a:solidFill>
                  <a:schemeClr val="dk1"/>
                </a:solidFill>
              </a:rPr>
              <a:t>posibl</a:t>
            </a:r>
            <a:r>
              <a:rPr lang="en-GB" sz="2800" dirty="0">
                <a:solidFill>
                  <a:schemeClr val="dk1"/>
                </a:solidFill>
              </a:rPr>
              <a:t> </a:t>
            </a:r>
            <a:r>
              <a:rPr lang="en-GB" sz="2800" err="1">
                <a:solidFill>
                  <a:schemeClr val="dk1"/>
                </a:solidFill>
              </a:rPr>
              <a:t>yn</a:t>
            </a:r>
            <a:r>
              <a:rPr lang="en-GB" sz="2800" dirty="0">
                <a:solidFill>
                  <a:schemeClr val="dk1"/>
                </a:solidFill>
              </a:rPr>
              <a:t> </a:t>
            </a:r>
            <a:r>
              <a:rPr lang="en-GB" sz="2800" err="1">
                <a:solidFill>
                  <a:schemeClr val="dk1"/>
                </a:solidFill>
              </a:rPr>
              <a:t>gallu</a:t>
            </a:r>
            <a:r>
              <a:rPr lang="en-GB" sz="2800" dirty="0">
                <a:solidFill>
                  <a:schemeClr val="dk1"/>
                </a:solidFill>
              </a:rPr>
              <a:t> bod mor </a:t>
            </a:r>
            <a:r>
              <a:rPr lang="en-GB" sz="2800" err="1">
                <a:solidFill>
                  <a:schemeClr val="dk1"/>
                </a:solidFill>
              </a:rPr>
              <a:t>deg</a:t>
            </a:r>
            <a:r>
              <a:rPr lang="en-GB" sz="2800" dirty="0">
                <a:solidFill>
                  <a:schemeClr val="dk1"/>
                </a:solidFill>
              </a:rPr>
              <a:t> â </a:t>
            </a:r>
            <a:r>
              <a:rPr lang="en-GB" sz="2800" err="1">
                <a:solidFill>
                  <a:schemeClr val="dk1"/>
                </a:solidFill>
              </a:rPr>
              <a:t>phosibl</a:t>
            </a:r>
            <a:r>
              <a:rPr lang="en-GB" sz="2800" dirty="0">
                <a:solidFill>
                  <a:schemeClr val="dk1"/>
                </a:solidFill>
              </a:rPr>
              <a:t> (</a:t>
            </a:r>
            <a:r>
              <a:rPr lang="en-GB" sz="2800" err="1">
                <a:solidFill>
                  <a:schemeClr val="dk1"/>
                </a:solidFill>
              </a:rPr>
              <a:t>cyfyngu</a:t>
            </a:r>
            <a:r>
              <a:rPr lang="en-GB" sz="2800" dirty="0">
                <a:solidFill>
                  <a:schemeClr val="dk1"/>
                </a:solidFill>
              </a:rPr>
              <a:t> </a:t>
            </a:r>
            <a:r>
              <a:rPr lang="en-GB" sz="2800" err="1">
                <a:solidFill>
                  <a:schemeClr val="dk1"/>
                </a:solidFill>
              </a:rPr>
              <a:t>ar</a:t>
            </a:r>
            <a:r>
              <a:rPr lang="en-GB" sz="2800" dirty="0">
                <a:solidFill>
                  <a:schemeClr val="dk1"/>
                </a:solidFill>
              </a:rPr>
              <a:t> y </a:t>
            </a:r>
            <a:r>
              <a:rPr lang="en-GB" sz="2800" err="1">
                <a:solidFill>
                  <a:schemeClr val="dk1"/>
                </a:solidFill>
              </a:rPr>
              <a:t>potensial</a:t>
            </a:r>
            <a:r>
              <a:rPr lang="en-GB" sz="2800" dirty="0">
                <a:solidFill>
                  <a:schemeClr val="dk1"/>
                </a:solidFill>
              </a:rPr>
              <a:t> </a:t>
            </a:r>
            <a:r>
              <a:rPr lang="en-GB" sz="2800" err="1">
                <a:solidFill>
                  <a:schemeClr val="dk1"/>
                </a:solidFill>
              </a:rPr>
              <a:t>i’r</a:t>
            </a:r>
            <a:r>
              <a:rPr lang="en-GB" sz="2800" dirty="0">
                <a:solidFill>
                  <a:schemeClr val="dk1"/>
                </a:solidFill>
              </a:rPr>
              <a:t> </a:t>
            </a:r>
            <a:r>
              <a:rPr lang="en-GB" sz="2800" err="1">
                <a:solidFill>
                  <a:schemeClr val="dk1"/>
                </a:solidFill>
              </a:rPr>
              <a:t>unigolyn</a:t>
            </a:r>
            <a:r>
              <a:rPr lang="en-GB" sz="2800" dirty="0">
                <a:solidFill>
                  <a:schemeClr val="dk1"/>
                </a:solidFill>
              </a:rPr>
              <a:t> </a:t>
            </a:r>
            <a:r>
              <a:rPr lang="en-GB" sz="2800" err="1">
                <a:solidFill>
                  <a:schemeClr val="dk1"/>
                </a:solidFill>
              </a:rPr>
              <a:t>ymyrryd</a:t>
            </a:r>
            <a:r>
              <a:rPr lang="en-GB" sz="2800" dirty="0">
                <a:solidFill>
                  <a:schemeClr val="dk1"/>
                </a:solidFill>
              </a:rPr>
              <a:t> </a:t>
            </a:r>
            <a:r>
              <a:rPr lang="en-GB" sz="2800" err="1">
                <a:solidFill>
                  <a:schemeClr val="dk1"/>
                </a:solidFill>
              </a:rPr>
              <a:t>â’r</a:t>
            </a:r>
            <a:r>
              <a:rPr lang="en-GB" sz="2800" dirty="0">
                <a:solidFill>
                  <a:schemeClr val="dk1"/>
                </a:solidFill>
              </a:rPr>
              <a:t> </a:t>
            </a:r>
            <a:r>
              <a:rPr lang="en-GB" sz="2800" err="1">
                <a:solidFill>
                  <a:schemeClr val="dk1"/>
                </a:solidFill>
              </a:rPr>
              <a:t>ymchwiliad</a:t>
            </a:r>
            <a:r>
              <a:rPr lang="en-GB" sz="2800" dirty="0">
                <a:solidFill>
                  <a:schemeClr val="dk1"/>
                </a:solidFill>
              </a:rPr>
              <a:t>, </a:t>
            </a:r>
            <a:r>
              <a:rPr lang="en-GB" sz="2800" err="1">
                <a:solidFill>
                  <a:schemeClr val="dk1"/>
                </a:solidFill>
              </a:rPr>
              <a:t>i</a:t>
            </a:r>
            <a:r>
              <a:rPr lang="en-GB" sz="2800" dirty="0">
                <a:solidFill>
                  <a:schemeClr val="dk1"/>
                </a:solidFill>
              </a:rPr>
              <a:t> </a:t>
            </a:r>
            <a:r>
              <a:rPr lang="en-GB" sz="2800" err="1">
                <a:solidFill>
                  <a:schemeClr val="dk1"/>
                </a:solidFill>
              </a:rPr>
              <a:t>ddileu</a:t>
            </a:r>
            <a:r>
              <a:rPr lang="en-GB" sz="2800" dirty="0">
                <a:solidFill>
                  <a:schemeClr val="dk1"/>
                </a:solidFill>
              </a:rPr>
              <a:t> neu </a:t>
            </a:r>
            <a:r>
              <a:rPr lang="en-GB" sz="2800" err="1">
                <a:solidFill>
                  <a:schemeClr val="dk1"/>
                </a:solidFill>
              </a:rPr>
              <a:t>ymyrryd</a:t>
            </a:r>
            <a:r>
              <a:rPr lang="en-GB" sz="2800" dirty="0">
                <a:solidFill>
                  <a:schemeClr val="dk1"/>
                </a:solidFill>
              </a:rPr>
              <a:t> â </a:t>
            </a:r>
            <a:r>
              <a:rPr lang="en-GB" sz="2800" err="1">
                <a:solidFill>
                  <a:schemeClr val="dk1"/>
                </a:solidFill>
              </a:rPr>
              <a:t>thystiolaeth</a:t>
            </a:r>
            <a:r>
              <a:rPr lang="en-GB" sz="2800" dirty="0">
                <a:solidFill>
                  <a:schemeClr val="dk1"/>
                </a:solidFill>
              </a:rPr>
              <a:t> neu </a:t>
            </a:r>
            <a:r>
              <a:rPr lang="en-GB" sz="2800" err="1">
                <a:solidFill>
                  <a:schemeClr val="dk1"/>
                </a:solidFill>
              </a:rPr>
              <a:t>i</a:t>
            </a:r>
            <a:r>
              <a:rPr lang="en-GB" sz="2800" dirty="0">
                <a:solidFill>
                  <a:schemeClr val="dk1"/>
                </a:solidFill>
              </a:rPr>
              <a:t> </a:t>
            </a:r>
            <a:r>
              <a:rPr lang="en-GB" sz="2800" err="1">
                <a:solidFill>
                  <a:schemeClr val="dk1"/>
                </a:solidFill>
              </a:rPr>
              <a:t>ddychryn</a:t>
            </a:r>
            <a:r>
              <a:rPr lang="en-GB" sz="2800" dirty="0">
                <a:solidFill>
                  <a:schemeClr val="dk1"/>
                </a:solidFill>
              </a:rPr>
              <a:t> neu </a:t>
            </a:r>
            <a:r>
              <a:rPr lang="en-GB" sz="2800" err="1">
                <a:solidFill>
                  <a:schemeClr val="dk1"/>
                </a:solidFill>
              </a:rPr>
              <a:t>orfodi</a:t>
            </a:r>
            <a:r>
              <a:rPr lang="en-GB" sz="2800" dirty="0">
                <a:solidFill>
                  <a:schemeClr val="dk1"/>
                </a:solidFill>
              </a:rPr>
              <a:t> </a:t>
            </a:r>
            <a:r>
              <a:rPr lang="en-GB" sz="2800" err="1">
                <a:solidFill>
                  <a:schemeClr val="dk1"/>
                </a:solidFill>
              </a:rPr>
              <a:t>tystion</a:t>
            </a:r>
            <a:r>
              <a:rPr lang="en-GB" sz="2800" dirty="0">
                <a:solidFill>
                  <a:schemeClr val="dk1"/>
                </a:solidFill>
              </a:rPr>
              <a:t> </a:t>
            </a:r>
            <a:r>
              <a:rPr lang="en-GB" sz="2800" err="1">
                <a:solidFill>
                  <a:schemeClr val="dk1"/>
                </a:solidFill>
              </a:rPr>
              <a:t>posibl</a:t>
            </a:r>
            <a:r>
              <a:rPr lang="en-GB" sz="2800" dirty="0">
                <a:solidFill>
                  <a:schemeClr val="dk1"/>
                </a:solidFill>
              </a:rPr>
              <a:t>)</a:t>
            </a:r>
            <a:endParaRPr sz="2800" dirty="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6"/>
          <p:cNvSpPr txBox="1">
            <a:spLocks noGrp="1"/>
          </p:cNvSpPr>
          <p:nvPr>
            <p:ph type="title"/>
          </p:nvPr>
        </p:nvSpPr>
        <p:spPr>
          <a:xfrm>
            <a:off x="115410" y="329615"/>
            <a:ext cx="11869443" cy="1325563"/>
          </a:xfrm>
          <a:prstGeom prst="rect">
            <a:avLst/>
          </a:prstGeom>
          <a:noFill/>
          <a:ln>
            <a:noFill/>
          </a:ln>
        </p:spPr>
        <p:txBody>
          <a:bodyPr spcFirstLastPara="1" wrap="square" lIns="91425" tIns="45700" rIns="91425" bIns="45700" anchor="ctr" anchorCtr="0">
            <a:noAutofit/>
          </a:bodyPr>
          <a:lstStyle/>
          <a:p>
            <a:pPr>
              <a:buSzPts val="4400"/>
            </a:pPr>
            <a:r>
              <a:rPr lang="en-GB" err="1"/>
              <a:t>Ydw</a:t>
            </a:r>
            <a:r>
              <a:rPr lang="en-GB" dirty="0"/>
              <a:t> </a:t>
            </a:r>
            <a:r>
              <a:rPr lang="en-GB" err="1"/>
              <a:t>i’n</a:t>
            </a:r>
            <a:r>
              <a:rPr lang="en-GB" dirty="0"/>
              <a:t> </a:t>
            </a:r>
            <a:r>
              <a:rPr lang="en-GB" err="1"/>
              <a:t>rhoi</a:t>
            </a:r>
            <a:r>
              <a:rPr lang="en-GB" dirty="0"/>
              <a:t> </a:t>
            </a:r>
            <a:r>
              <a:rPr lang="en-GB" err="1"/>
              <a:t>gwybod</a:t>
            </a:r>
            <a:r>
              <a:rPr lang="en-GB" dirty="0"/>
              <a:t> </a:t>
            </a:r>
            <a:r>
              <a:rPr lang="en-GB" err="1"/>
              <a:t>i’r</a:t>
            </a:r>
            <a:r>
              <a:rPr lang="en-GB" dirty="0"/>
              <a:t> </a:t>
            </a:r>
            <a:r>
              <a:rPr lang="en-GB" b="1" err="1"/>
              <a:t>plentyn</a:t>
            </a:r>
            <a:r>
              <a:rPr lang="en-GB" b="1" dirty="0"/>
              <a:t> </a:t>
            </a:r>
            <a:r>
              <a:rPr lang="en-GB" b="1" err="1"/>
              <a:t>neu’r</a:t>
            </a:r>
            <a:r>
              <a:rPr lang="en-GB" b="1" dirty="0"/>
              <a:t> </a:t>
            </a:r>
            <a:r>
              <a:rPr lang="en-GB" b="1" err="1"/>
              <a:t>oedolyn</a:t>
            </a:r>
            <a:r>
              <a:rPr lang="en-GB" b="1" dirty="0"/>
              <a:t> </a:t>
            </a:r>
            <a:r>
              <a:rPr lang="en-GB" b="1" err="1"/>
              <a:t>sy’n</a:t>
            </a:r>
            <a:r>
              <a:rPr lang="en-GB" b="1" dirty="0"/>
              <a:t> </a:t>
            </a:r>
            <a:r>
              <a:rPr lang="en-GB" b="1" err="1"/>
              <a:t>wynebu</a:t>
            </a:r>
            <a:r>
              <a:rPr lang="en-GB" b="1" dirty="0"/>
              <a:t> </a:t>
            </a:r>
            <a:r>
              <a:rPr lang="en-GB" b="1" err="1"/>
              <a:t>risg</a:t>
            </a:r>
            <a:r>
              <a:rPr lang="en-GB" dirty="0">
                <a:latin typeface="Arial"/>
                <a:ea typeface="Arial"/>
                <a:cs typeface="Arial"/>
                <a:sym typeface="Arial"/>
              </a:rPr>
              <a:t>?</a:t>
            </a:r>
            <a:r>
              <a:rPr lang="en-GB" b="1" dirty="0">
                <a:latin typeface="Arial"/>
                <a:ea typeface="Arial"/>
                <a:cs typeface="Arial"/>
                <a:sym typeface="Arial"/>
              </a:rPr>
              <a:t> </a:t>
            </a:r>
            <a:r>
              <a:rPr lang="en-GB" dirty="0"/>
              <a:t>Neu </a:t>
            </a:r>
            <a:r>
              <a:rPr lang="en-GB" err="1"/>
              <a:t>i’w</a:t>
            </a:r>
            <a:r>
              <a:rPr lang="en-GB" dirty="0"/>
              <a:t> </a:t>
            </a:r>
            <a:r>
              <a:rPr lang="en-GB"/>
              <a:t>teulu/gofalwr</a:t>
            </a:r>
            <a:r>
              <a:rPr lang="en-GB">
                <a:latin typeface="Arial"/>
                <a:ea typeface="Arial"/>
                <a:cs typeface="Arial"/>
                <a:sym typeface="Arial"/>
              </a:rPr>
              <a:t>?</a:t>
            </a:r>
            <a:r>
              <a:rPr lang="en-GB"/>
              <a:t> </a:t>
            </a:r>
            <a:endParaRPr/>
          </a:p>
        </p:txBody>
      </p:sp>
      <p:sp>
        <p:nvSpPr>
          <p:cNvPr id="239" name="Google Shape;239;p26"/>
          <p:cNvSpPr txBox="1">
            <a:spLocks noGrp="1"/>
          </p:cNvSpPr>
          <p:nvPr>
            <p:ph type="body" idx="1"/>
          </p:nvPr>
        </p:nvSpPr>
        <p:spPr>
          <a:xfrm>
            <a:off x="838200" y="1825625"/>
            <a:ext cx="10515600" cy="397156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200" err="1">
                <a:solidFill>
                  <a:schemeClr val="dk1"/>
                </a:solidFill>
              </a:rPr>
              <a:t>Er</a:t>
            </a:r>
            <a:r>
              <a:rPr lang="en-GB" sz="3200" dirty="0">
                <a:solidFill>
                  <a:schemeClr val="dk1"/>
                </a:solidFill>
              </a:rPr>
              <a:t> y </a:t>
            </a:r>
            <a:r>
              <a:rPr lang="en-GB" sz="3200" err="1">
                <a:solidFill>
                  <a:schemeClr val="dk1"/>
                </a:solidFill>
              </a:rPr>
              <a:t>dylid</a:t>
            </a:r>
            <a:r>
              <a:rPr lang="en-GB" sz="3200" dirty="0">
                <a:solidFill>
                  <a:schemeClr val="dk1"/>
                </a:solidFill>
              </a:rPr>
              <a:t> </a:t>
            </a:r>
            <a:r>
              <a:rPr lang="en-GB" sz="3200" err="1">
                <a:solidFill>
                  <a:schemeClr val="dk1"/>
                </a:solidFill>
              </a:rPr>
              <a:t>rhoi</a:t>
            </a:r>
            <a:r>
              <a:rPr lang="en-GB" sz="3200" dirty="0">
                <a:solidFill>
                  <a:schemeClr val="dk1"/>
                </a:solidFill>
              </a:rPr>
              <a:t> </a:t>
            </a:r>
            <a:r>
              <a:rPr lang="en-GB" sz="3200" err="1">
                <a:solidFill>
                  <a:schemeClr val="dk1"/>
                </a:solidFill>
              </a:rPr>
              <a:t>gwybod</a:t>
            </a:r>
            <a:r>
              <a:rPr lang="en-GB" sz="3200" dirty="0">
                <a:solidFill>
                  <a:schemeClr val="dk1"/>
                </a:solidFill>
              </a:rPr>
              <a:t> </a:t>
            </a:r>
            <a:r>
              <a:rPr lang="en-GB" sz="3200" err="1">
                <a:solidFill>
                  <a:schemeClr val="dk1"/>
                </a:solidFill>
              </a:rPr>
              <a:t>i’r</a:t>
            </a:r>
            <a:r>
              <a:rPr lang="en-GB" sz="3200" dirty="0">
                <a:solidFill>
                  <a:schemeClr val="dk1"/>
                </a:solidFill>
              </a:rPr>
              <a:t> </a:t>
            </a:r>
            <a:r>
              <a:rPr lang="en-GB" sz="3200" err="1">
                <a:solidFill>
                  <a:schemeClr val="dk1"/>
                </a:solidFill>
              </a:rPr>
              <a:t>plentyn</a:t>
            </a:r>
            <a:r>
              <a:rPr lang="en-GB" sz="3200" dirty="0">
                <a:solidFill>
                  <a:schemeClr val="dk1"/>
                </a:solidFill>
              </a:rPr>
              <a:t> </a:t>
            </a:r>
            <a:r>
              <a:rPr lang="en-GB" sz="3200" err="1">
                <a:solidFill>
                  <a:schemeClr val="dk1"/>
                </a:solidFill>
              </a:rPr>
              <a:t>neu’r</a:t>
            </a:r>
            <a:r>
              <a:rPr lang="en-GB" sz="3200" dirty="0">
                <a:solidFill>
                  <a:schemeClr val="dk1"/>
                </a:solidFill>
              </a:rPr>
              <a:t> </a:t>
            </a:r>
            <a:r>
              <a:rPr lang="en-GB" sz="3200" err="1">
                <a:solidFill>
                  <a:schemeClr val="dk1"/>
                </a:solidFill>
              </a:rPr>
              <a:t>oedolyn</a:t>
            </a:r>
            <a:r>
              <a:rPr lang="en-GB" sz="3200" dirty="0">
                <a:solidFill>
                  <a:schemeClr val="dk1"/>
                </a:solidFill>
              </a:rPr>
              <a:t> </a:t>
            </a:r>
            <a:r>
              <a:rPr lang="en-GB" sz="3200" err="1">
                <a:solidFill>
                  <a:schemeClr val="dk1"/>
                </a:solidFill>
              </a:rPr>
              <a:t>sy’n</a:t>
            </a:r>
            <a:r>
              <a:rPr lang="en-GB" sz="3200" dirty="0">
                <a:solidFill>
                  <a:schemeClr val="dk1"/>
                </a:solidFill>
              </a:rPr>
              <a:t> </a:t>
            </a:r>
            <a:r>
              <a:rPr lang="en-GB" sz="3200" err="1">
                <a:solidFill>
                  <a:schemeClr val="dk1"/>
                </a:solidFill>
              </a:rPr>
              <a:t>wynebu</a:t>
            </a:r>
            <a:r>
              <a:rPr lang="en-GB" sz="3200" dirty="0">
                <a:solidFill>
                  <a:schemeClr val="dk1"/>
                </a:solidFill>
              </a:rPr>
              <a:t> </a:t>
            </a:r>
            <a:r>
              <a:rPr lang="en-GB" sz="3200" err="1">
                <a:solidFill>
                  <a:schemeClr val="dk1"/>
                </a:solidFill>
              </a:rPr>
              <a:t>risg</a:t>
            </a:r>
            <a:r>
              <a:rPr lang="en-GB" sz="3200" dirty="0">
                <a:solidFill>
                  <a:schemeClr val="dk1"/>
                </a:solidFill>
              </a:rPr>
              <a:t>, a/</a:t>
            </a:r>
            <a:r>
              <a:rPr lang="en-GB" sz="3200" err="1">
                <a:solidFill>
                  <a:schemeClr val="dk1"/>
                </a:solidFill>
              </a:rPr>
              <a:t>neu</a:t>
            </a:r>
            <a:r>
              <a:rPr lang="en-GB" sz="3200" dirty="0">
                <a:solidFill>
                  <a:schemeClr val="dk1"/>
                </a:solidFill>
              </a:rPr>
              <a:t> </a:t>
            </a:r>
            <a:r>
              <a:rPr lang="en-GB" sz="3200" err="1">
                <a:solidFill>
                  <a:schemeClr val="dk1"/>
                </a:solidFill>
              </a:rPr>
              <a:t>ei</a:t>
            </a:r>
            <a:r>
              <a:rPr lang="en-GB" sz="3200" dirty="0">
                <a:solidFill>
                  <a:schemeClr val="dk1"/>
                </a:solidFill>
              </a:rPr>
              <a:t> </a:t>
            </a:r>
            <a:r>
              <a:rPr lang="en-GB" sz="3200" err="1">
                <a:solidFill>
                  <a:schemeClr val="dk1"/>
                </a:solidFill>
              </a:rPr>
              <a:t>riant</a:t>
            </a:r>
            <a:r>
              <a:rPr lang="en-GB" sz="3200" dirty="0">
                <a:solidFill>
                  <a:schemeClr val="dk1"/>
                </a:solidFill>
              </a:rPr>
              <a:t>/</a:t>
            </a:r>
            <a:r>
              <a:rPr lang="en-GB" sz="3200" err="1">
                <a:solidFill>
                  <a:schemeClr val="dk1"/>
                </a:solidFill>
              </a:rPr>
              <a:t>rhieni</a:t>
            </a:r>
            <a:r>
              <a:rPr lang="en-GB" sz="3200" dirty="0">
                <a:solidFill>
                  <a:schemeClr val="dk1"/>
                </a:solidFill>
              </a:rPr>
              <a:t>/</a:t>
            </a:r>
            <a:r>
              <a:rPr lang="en-GB" sz="3200" err="1">
                <a:solidFill>
                  <a:schemeClr val="dk1"/>
                </a:solidFill>
              </a:rPr>
              <a:t>gofalwyr</a:t>
            </a:r>
            <a:r>
              <a:rPr lang="en-GB" sz="3200" dirty="0">
                <a:solidFill>
                  <a:schemeClr val="dk1"/>
                </a:solidFill>
              </a:rPr>
              <a:t>/</a:t>
            </a:r>
            <a:r>
              <a:rPr lang="en-GB" sz="3200" err="1">
                <a:solidFill>
                  <a:schemeClr val="dk1"/>
                </a:solidFill>
              </a:rPr>
              <a:t>cynrychiolwyr</a:t>
            </a:r>
            <a:r>
              <a:rPr lang="en-GB" sz="3200" dirty="0">
                <a:solidFill>
                  <a:schemeClr val="dk1"/>
                </a:solidFill>
              </a:rPr>
              <a:t> am yr </a:t>
            </a:r>
            <a:r>
              <a:rPr lang="en-GB" sz="3200" err="1">
                <a:solidFill>
                  <a:schemeClr val="dk1"/>
                </a:solidFill>
              </a:rPr>
              <a:t>honiad</a:t>
            </a:r>
            <a:r>
              <a:rPr lang="en-GB" sz="3200" dirty="0">
                <a:solidFill>
                  <a:schemeClr val="dk1"/>
                </a:solidFill>
              </a:rPr>
              <a:t> </a:t>
            </a:r>
            <a:r>
              <a:rPr lang="en-GB" sz="3200" err="1">
                <a:solidFill>
                  <a:schemeClr val="dk1"/>
                </a:solidFill>
              </a:rPr>
              <a:t>cyn</a:t>
            </a:r>
            <a:r>
              <a:rPr lang="en-GB" sz="3200" dirty="0">
                <a:solidFill>
                  <a:schemeClr val="dk1"/>
                </a:solidFill>
              </a:rPr>
              <a:t> </a:t>
            </a:r>
            <a:r>
              <a:rPr lang="en-GB" sz="3200" err="1">
                <a:solidFill>
                  <a:schemeClr val="dk1"/>
                </a:solidFill>
              </a:rPr>
              <a:t>gynted</a:t>
            </a:r>
            <a:r>
              <a:rPr lang="en-GB" sz="3200" dirty="0">
                <a:solidFill>
                  <a:schemeClr val="dk1"/>
                </a:solidFill>
              </a:rPr>
              <a:t> â </a:t>
            </a:r>
            <a:r>
              <a:rPr lang="en-GB" sz="3200" err="1">
                <a:solidFill>
                  <a:schemeClr val="dk1"/>
                </a:solidFill>
              </a:rPr>
              <a:t>phosibl</a:t>
            </a:r>
            <a:r>
              <a:rPr lang="en-GB" sz="3200" dirty="0">
                <a:solidFill>
                  <a:schemeClr val="dk1"/>
                </a:solidFill>
              </a:rPr>
              <a:t>, </a:t>
            </a:r>
            <a:r>
              <a:rPr lang="en-GB" sz="3200" b="1" err="1">
                <a:solidFill>
                  <a:schemeClr val="dk1"/>
                </a:solidFill>
              </a:rPr>
              <a:t>efallai</a:t>
            </a:r>
            <a:r>
              <a:rPr lang="en-GB" sz="3200" b="1" dirty="0">
                <a:solidFill>
                  <a:schemeClr val="dk1"/>
                </a:solidFill>
              </a:rPr>
              <a:t> </a:t>
            </a:r>
            <a:r>
              <a:rPr lang="en-GB" sz="3200" b="1" err="1">
                <a:solidFill>
                  <a:schemeClr val="dk1"/>
                </a:solidFill>
              </a:rPr>
              <a:t>na</a:t>
            </a:r>
            <a:r>
              <a:rPr lang="en-GB" sz="3200" b="1" dirty="0">
                <a:solidFill>
                  <a:schemeClr val="dk1"/>
                </a:solidFill>
              </a:rPr>
              <a:t> </a:t>
            </a:r>
            <a:r>
              <a:rPr lang="en-GB" sz="3200" b="1" err="1">
                <a:solidFill>
                  <a:schemeClr val="dk1"/>
                </a:solidFill>
              </a:rPr>
              <a:t>fydd</a:t>
            </a:r>
            <a:r>
              <a:rPr lang="en-GB" sz="3200" b="1" dirty="0">
                <a:solidFill>
                  <a:schemeClr val="dk1"/>
                </a:solidFill>
              </a:rPr>
              <a:t> </a:t>
            </a:r>
            <a:r>
              <a:rPr lang="en-GB" sz="3200" b="1" err="1">
                <a:solidFill>
                  <a:schemeClr val="dk1"/>
                </a:solidFill>
              </a:rPr>
              <a:t>hyn</a:t>
            </a:r>
            <a:r>
              <a:rPr lang="en-GB" sz="3200" b="1" dirty="0">
                <a:solidFill>
                  <a:schemeClr val="dk1"/>
                </a:solidFill>
              </a:rPr>
              <a:t> </a:t>
            </a:r>
            <a:r>
              <a:rPr lang="en-GB" sz="3200" b="1" err="1">
                <a:solidFill>
                  <a:schemeClr val="dk1"/>
                </a:solidFill>
              </a:rPr>
              <a:t>briodol</a:t>
            </a:r>
            <a:r>
              <a:rPr lang="en-GB" sz="3200" b="1" dirty="0"/>
              <a:t>:</a:t>
            </a:r>
            <a:endParaRPr dirty="0"/>
          </a:p>
          <a:p>
            <a:pPr marL="228600" lvl="0" indent="-228600" algn="l" rtl="0">
              <a:lnSpc>
                <a:spcPct val="90000"/>
              </a:lnSpc>
              <a:spcBef>
                <a:spcPts val="600"/>
              </a:spcBef>
              <a:spcAft>
                <a:spcPts val="0"/>
              </a:spcAft>
              <a:buSzPts val="3200"/>
              <a:buChar char="•"/>
            </a:pPr>
            <a:r>
              <a:rPr lang="en-GB" sz="3200" err="1"/>
              <a:t>os</a:t>
            </a:r>
            <a:r>
              <a:rPr lang="en-GB" sz="3200" dirty="0"/>
              <a:t> </a:t>
            </a:r>
            <a:r>
              <a:rPr lang="en-GB" sz="3200" err="1"/>
              <a:t>nad</a:t>
            </a:r>
            <a:r>
              <a:rPr lang="en-GB" sz="3200" dirty="0"/>
              <a:t> </a:t>
            </a:r>
            <a:r>
              <a:rPr lang="en-GB" sz="3200" err="1"/>
              <a:t>oes</a:t>
            </a:r>
            <a:r>
              <a:rPr lang="en-GB" sz="3200" dirty="0"/>
              <a:t> </a:t>
            </a:r>
            <a:r>
              <a:rPr lang="en-GB" sz="3200" err="1"/>
              <a:t>unrhyw</a:t>
            </a:r>
            <a:r>
              <a:rPr lang="en-GB" sz="3200" dirty="0"/>
              <a:t> un </a:t>
            </a:r>
            <a:r>
              <a:rPr lang="en-GB" sz="3200" err="1"/>
              <a:t>wedi</a:t>
            </a:r>
            <a:r>
              <a:rPr lang="en-GB" sz="3200" dirty="0"/>
              <a:t> </a:t>
            </a:r>
            <a:r>
              <a:rPr lang="en-GB" sz="3200" err="1"/>
              <a:t>trafod</a:t>
            </a:r>
            <a:r>
              <a:rPr lang="en-GB" sz="3200" dirty="0"/>
              <a:t> y mater </a:t>
            </a:r>
            <a:r>
              <a:rPr lang="en-GB" sz="3200" err="1"/>
              <a:t>gyda’r</a:t>
            </a:r>
            <a:r>
              <a:rPr lang="en-GB" sz="3200" dirty="0"/>
              <a:t> </a:t>
            </a:r>
            <a:r>
              <a:rPr lang="en-GB" sz="3200"/>
              <a:t>swyddog</a:t>
            </a:r>
            <a:r>
              <a:rPr lang="en-GB" sz="3200" dirty="0"/>
              <a:t> </a:t>
            </a:r>
            <a:r>
              <a:rPr lang="en-GB" sz="3200"/>
              <a:t>diogelu</a:t>
            </a:r>
            <a:r>
              <a:rPr lang="en-GB" sz="3200" dirty="0"/>
              <a:t> </a:t>
            </a:r>
            <a:r>
              <a:rPr lang="en-GB" sz="3200"/>
              <a:t>penodedig</a:t>
            </a:r>
            <a:endParaRPr/>
          </a:p>
          <a:p>
            <a:pPr marL="228600" indent="-228600">
              <a:spcBef>
                <a:spcPts val="600"/>
              </a:spcBef>
              <a:buSzPts val="3200"/>
            </a:pPr>
            <a:r>
              <a:rPr lang="en-GB" sz="3200" err="1"/>
              <a:t>os</a:t>
            </a:r>
            <a:r>
              <a:rPr lang="en-GB" sz="3200" dirty="0"/>
              <a:t> </a:t>
            </a:r>
            <a:r>
              <a:rPr lang="en-GB" sz="3200" err="1"/>
              <a:t>yw’r</a:t>
            </a:r>
            <a:r>
              <a:rPr lang="en-GB" sz="3200" dirty="0"/>
              <a:t> </a:t>
            </a:r>
            <a:r>
              <a:rPr lang="en-GB" sz="3200" err="1"/>
              <a:t>honiad</a:t>
            </a:r>
            <a:r>
              <a:rPr lang="en-GB" sz="3200" dirty="0"/>
              <a:t> </a:t>
            </a:r>
            <a:r>
              <a:rPr lang="en-GB" sz="3200" err="1"/>
              <a:t>yn</a:t>
            </a:r>
            <a:r>
              <a:rPr lang="en-GB" sz="3200" dirty="0"/>
              <a:t> </a:t>
            </a:r>
            <a:r>
              <a:rPr lang="en-GB" sz="3200" err="1"/>
              <a:t>erbyn</a:t>
            </a:r>
            <a:r>
              <a:rPr lang="en-GB" sz="3200" dirty="0"/>
              <a:t> un o </a:t>
            </a:r>
            <a:r>
              <a:rPr lang="en-GB" sz="3200" err="1"/>
              <a:t>aelodau’r</a:t>
            </a:r>
            <a:r>
              <a:rPr lang="en-GB" sz="3200" dirty="0"/>
              <a:t> </a:t>
            </a:r>
            <a:r>
              <a:rPr lang="en-GB" sz="3200" err="1"/>
              <a:t>teulu</a:t>
            </a:r>
            <a:r>
              <a:rPr lang="en-GB" sz="3200" dirty="0"/>
              <a:t> </a:t>
            </a:r>
            <a:endParaRPr lang="en-GB" dirty="0"/>
          </a:p>
          <a:p>
            <a:pPr marL="228600" lvl="0" indent="-228600" algn="l" rtl="0">
              <a:lnSpc>
                <a:spcPct val="90000"/>
              </a:lnSpc>
              <a:spcBef>
                <a:spcPts val="600"/>
              </a:spcBef>
              <a:spcAft>
                <a:spcPts val="0"/>
              </a:spcAft>
              <a:buSzPts val="3200"/>
              <a:buChar char="•"/>
            </a:pPr>
            <a:r>
              <a:rPr lang="en-GB" sz="3200" err="1"/>
              <a:t>os</a:t>
            </a:r>
            <a:r>
              <a:rPr lang="en-GB" sz="3200" dirty="0"/>
              <a:t> </a:t>
            </a:r>
            <a:r>
              <a:rPr lang="en-GB" sz="3200" err="1"/>
              <a:t>gallai</a:t>
            </a:r>
            <a:r>
              <a:rPr lang="en-GB" sz="3200" dirty="0"/>
              <a:t> </a:t>
            </a:r>
            <a:r>
              <a:rPr lang="en-GB" sz="3200" err="1"/>
              <a:t>ymyrryd</a:t>
            </a:r>
            <a:r>
              <a:rPr lang="en-GB" sz="3200" dirty="0"/>
              <a:t> ag </a:t>
            </a:r>
            <a:r>
              <a:rPr lang="en-GB" sz="3200" err="1"/>
              <a:t>ymchwiliad</a:t>
            </a:r>
            <a:r>
              <a:rPr lang="en-GB" sz="3200" dirty="0"/>
              <a:t> yr </a:t>
            </a:r>
            <a:r>
              <a:rPr lang="en-GB" sz="3200"/>
              <a:t>heddlu</a:t>
            </a:r>
            <a:endParaRPr lang="en-GB" sz="3200" dirty="0"/>
          </a:p>
          <a:p>
            <a:pPr marL="0" lvl="0" indent="0" algn="l" rtl="0">
              <a:lnSpc>
                <a:spcPct val="90000"/>
              </a:lnSpc>
              <a:spcBef>
                <a:spcPts val="600"/>
              </a:spcBef>
              <a:spcAft>
                <a:spcPts val="0"/>
              </a:spcAft>
              <a:buSzPts val="3200"/>
              <a:buNone/>
            </a:pPr>
            <a:endParaRPr sz="3200" dirty="0">
              <a:solidFill>
                <a:schemeClr val="dk1"/>
              </a:solidFill>
            </a:endParaRPr>
          </a:p>
          <a:p>
            <a:pPr marL="0" lvl="0" indent="0" algn="l" rtl="0">
              <a:lnSpc>
                <a:spcPct val="90000"/>
              </a:lnSpc>
              <a:spcBef>
                <a:spcPts val="600"/>
              </a:spcBef>
              <a:spcAft>
                <a:spcPts val="0"/>
              </a:spcAft>
              <a:buSzPts val="3200"/>
              <a:buNone/>
            </a:pPr>
            <a:endParaRPr sz="3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Google Shape;245;p27"/>
          <p:cNvSpPr txBox="1">
            <a:spLocks noGrp="1"/>
          </p:cNvSpPr>
          <p:nvPr>
            <p:ph type="title"/>
          </p:nvPr>
        </p:nvSpPr>
        <p:spPr>
          <a:xfrm>
            <a:off x="838200" y="2567998"/>
            <a:ext cx="10515600" cy="1325563"/>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dk2"/>
              </a:buClr>
              <a:buSzPts val="4400"/>
              <a:buFont typeface="Arial"/>
              <a:buNone/>
            </a:pPr>
            <a:r>
              <a:rPr lang="en-GB" dirty="0" err="1"/>
              <a:t>Sleidiau</a:t>
            </a:r>
            <a:r>
              <a:rPr lang="en-GB" dirty="0"/>
              <a:t> </a:t>
            </a:r>
            <a:r>
              <a:rPr lang="en-GB" dirty="0" err="1"/>
              <a:t>adnoddau</a:t>
            </a:r>
            <a:r>
              <a:rPr lang="en-GB" dirty="0"/>
              <a:t> (</a:t>
            </a:r>
            <a:r>
              <a:rPr lang="en-GB" dirty="0" err="1"/>
              <a:t>hyperdolenni</a:t>
            </a:r>
            <a:r>
              <a:rPr lang="en-GB" dirty="0"/>
              <a:t>)</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4" name="Rectangle 3">
            <a:extLst>
              <a:ext uri="{FF2B5EF4-FFF2-40B4-BE49-F238E27FC236}">
                <a16:creationId xmlns:a16="http://schemas.microsoft.com/office/drawing/2014/main" id="{89FC7677-2D9E-134E-AD01-9B3A7B7A916E}"/>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1" name="Google Shape;251;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dirty="0" err="1">
                <a:solidFill>
                  <a:schemeClr val="accent3"/>
                </a:solidFill>
              </a:rPr>
              <a:t>Pwy</a:t>
            </a:r>
            <a:r>
              <a:rPr lang="en-GB" dirty="0">
                <a:solidFill>
                  <a:schemeClr val="accent3"/>
                </a:solidFill>
              </a:rPr>
              <a:t> </a:t>
            </a:r>
            <a:r>
              <a:rPr lang="en-GB" dirty="0" err="1">
                <a:solidFill>
                  <a:schemeClr val="accent3"/>
                </a:solidFill>
              </a:rPr>
              <a:t>sy’n</a:t>
            </a:r>
            <a:r>
              <a:rPr lang="en-GB" dirty="0">
                <a:solidFill>
                  <a:schemeClr val="accent3"/>
                </a:solidFill>
              </a:rPr>
              <a:t> “</a:t>
            </a:r>
            <a:r>
              <a:rPr lang="en-GB" b="1" dirty="0" err="1">
                <a:solidFill>
                  <a:schemeClr val="accent3"/>
                </a:solidFill>
              </a:rPr>
              <a:t>ymarferydd</a:t>
            </a:r>
            <a:r>
              <a:rPr lang="en-GB" dirty="0">
                <a:solidFill>
                  <a:schemeClr val="accent3"/>
                </a:solidFill>
              </a:rPr>
              <a:t>”?</a:t>
            </a:r>
            <a:endParaRPr dirty="0">
              <a:solidFill>
                <a:schemeClr val="accent3"/>
              </a:solidFill>
            </a:endParaRPr>
          </a:p>
        </p:txBody>
      </p:sp>
      <p:sp>
        <p:nvSpPr>
          <p:cNvPr id="252" name="Google Shape;252;p28"/>
          <p:cNvSpPr/>
          <p:nvPr/>
        </p:nvSpPr>
        <p:spPr>
          <a:xfrm>
            <a:off x="985344" y="1425836"/>
            <a:ext cx="10368456" cy="4555093"/>
          </a:xfrm>
          <a:prstGeom prst="roundRect">
            <a:avLst>
              <a:gd name="adj" fmla="val 0"/>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r>
              <a:rPr lang="en-GB" sz="3200" b="1" err="1">
                <a:solidFill>
                  <a:schemeClr val="dk1"/>
                </a:solidFill>
                <a:latin typeface="Arial"/>
                <a:ea typeface="Arial"/>
                <a:cs typeface="Arial"/>
                <a:sym typeface="Arial"/>
              </a:rPr>
              <a:t>Ymarferydd</a:t>
            </a:r>
            <a:r>
              <a:rPr lang="en-GB" sz="3200" b="1" dirty="0">
                <a:solidFill>
                  <a:schemeClr val="dk1"/>
                </a:solidFill>
                <a:latin typeface="Arial"/>
                <a:ea typeface="Arial"/>
                <a:cs typeface="Arial"/>
                <a:sym typeface="Arial"/>
              </a:rPr>
              <a:t> </a:t>
            </a:r>
            <a:r>
              <a:rPr lang="en-GB" sz="3600" err="1">
                <a:solidFill>
                  <a:schemeClr val="dk1"/>
                </a:solidFill>
              </a:rPr>
              <a:t>yw</a:t>
            </a:r>
            <a:r>
              <a:rPr lang="en-GB" sz="3600" dirty="0">
                <a:solidFill>
                  <a:schemeClr val="dk1"/>
                </a:solidFill>
              </a:rPr>
              <a:t> </a:t>
            </a:r>
            <a:r>
              <a:rPr lang="en-GB" sz="3600" err="1">
                <a:solidFill>
                  <a:schemeClr val="dk1"/>
                </a:solidFill>
              </a:rPr>
              <a:t>unrhyw</a:t>
            </a:r>
            <a:r>
              <a:rPr lang="en-GB" sz="3600" dirty="0">
                <a:solidFill>
                  <a:schemeClr val="dk1"/>
                </a:solidFill>
              </a:rPr>
              <a:t> un </a:t>
            </a:r>
            <a:r>
              <a:rPr lang="en-GB" sz="3600" err="1">
                <a:solidFill>
                  <a:schemeClr val="dk1"/>
                </a:solidFill>
              </a:rPr>
              <a:t>sydd</a:t>
            </a:r>
            <a:r>
              <a:rPr lang="en-GB" sz="3600" dirty="0">
                <a:solidFill>
                  <a:schemeClr val="dk1"/>
                </a:solidFill>
              </a:rPr>
              <a:t>, </a:t>
            </a:r>
            <a:r>
              <a:rPr lang="en-GB" sz="3600" err="1">
                <a:solidFill>
                  <a:schemeClr val="dk1"/>
                </a:solidFill>
              </a:rPr>
              <a:t>drwy</a:t>
            </a:r>
            <a:r>
              <a:rPr lang="en-GB" sz="3600" dirty="0">
                <a:solidFill>
                  <a:schemeClr val="dk1"/>
                </a:solidFill>
              </a:rPr>
              <a:t> </a:t>
            </a:r>
            <a:r>
              <a:rPr lang="en-GB" sz="3600" err="1">
                <a:solidFill>
                  <a:schemeClr val="dk1"/>
                </a:solidFill>
              </a:rPr>
              <a:t>ei</a:t>
            </a:r>
            <a:r>
              <a:rPr lang="en-GB" sz="3600" dirty="0">
                <a:solidFill>
                  <a:schemeClr val="dk1"/>
                </a:solidFill>
              </a:rPr>
              <a:t> </a:t>
            </a:r>
            <a:r>
              <a:rPr lang="en-GB" sz="3600" err="1">
                <a:solidFill>
                  <a:schemeClr val="dk1"/>
                </a:solidFill>
              </a:rPr>
              <a:t>waith</a:t>
            </a:r>
            <a:r>
              <a:rPr lang="en-GB" sz="3600" dirty="0">
                <a:solidFill>
                  <a:schemeClr val="dk1"/>
                </a:solidFill>
              </a:rPr>
              <a:t>, </a:t>
            </a:r>
            <a:r>
              <a:rPr lang="en-GB" sz="3600" err="1">
                <a:solidFill>
                  <a:schemeClr val="dk1"/>
                </a:solidFill>
              </a:rPr>
              <a:t>yn</a:t>
            </a:r>
            <a:r>
              <a:rPr lang="en-GB" sz="3600" dirty="0">
                <a:solidFill>
                  <a:schemeClr val="dk1"/>
                </a:solidFill>
              </a:rPr>
              <a:t> </a:t>
            </a:r>
            <a:r>
              <a:rPr lang="en-GB" sz="3600" err="1">
                <a:solidFill>
                  <a:schemeClr val="dk1"/>
                </a:solidFill>
              </a:rPr>
              <a:t>dod</a:t>
            </a:r>
            <a:r>
              <a:rPr lang="en-GB" sz="3600" dirty="0">
                <a:solidFill>
                  <a:schemeClr val="dk1"/>
                </a:solidFill>
              </a:rPr>
              <a:t> </a:t>
            </a:r>
            <a:r>
              <a:rPr lang="en-GB" sz="3600" err="1">
                <a:solidFill>
                  <a:schemeClr val="dk1"/>
                </a:solidFill>
              </a:rPr>
              <a:t>i</a:t>
            </a:r>
            <a:r>
              <a:rPr lang="en-GB" sz="3600" dirty="0">
                <a:solidFill>
                  <a:schemeClr val="dk1"/>
                </a:solidFill>
              </a:rPr>
              <a:t> </a:t>
            </a:r>
            <a:r>
              <a:rPr lang="en-GB" sz="3600" err="1">
                <a:solidFill>
                  <a:schemeClr val="dk1"/>
                </a:solidFill>
              </a:rPr>
              <a:t>gysylltiad</a:t>
            </a:r>
            <a:r>
              <a:rPr lang="en-GB" sz="3600" dirty="0">
                <a:solidFill>
                  <a:schemeClr val="dk1"/>
                </a:solidFill>
              </a:rPr>
              <a:t> â </a:t>
            </a:r>
            <a:r>
              <a:rPr lang="en-GB" sz="3600" err="1">
                <a:solidFill>
                  <a:schemeClr val="dk1"/>
                </a:solidFill>
              </a:rPr>
              <a:t>phlant</a:t>
            </a:r>
            <a:r>
              <a:rPr lang="en-GB" sz="3600" dirty="0">
                <a:solidFill>
                  <a:schemeClr val="dk1"/>
                </a:solidFill>
              </a:rPr>
              <a:t> neu </a:t>
            </a:r>
            <a:r>
              <a:rPr lang="en-GB" sz="3600" err="1">
                <a:solidFill>
                  <a:schemeClr val="dk1"/>
                </a:solidFill>
              </a:rPr>
              <a:t>oedolion</a:t>
            </a:r>
            <a:r>
              <a:rPr lang="en-GB" sz="3600" dirty="0">
                <a:solidFill>
                  <a:schemeClr val="dk1"/>
                </a:solidFill>
              </a:rPr>
              <a:t> </a:t>
            </a:r>
            <a:r>
              <a:rPr lang="en-GB" sz="3600" err="1">
                <a:solidFill>
                  <a:schemeClr val="dk1"/>
                </a:solidFill>
              </a:rPr>
              <a:t>sy’n</a:t>
            </a:r>
            <a:r>
              <a:rPr lang="en-GB" sz="3600" dirty="0">
                <a:solidFill>
                  <a:schemeClr val="dk1"/>
                </a:solidFill>
              </a:rPr>
              <a:t> </a:t>
            </a:r>
            <a:r>
              <a:rPr lang="en-GB" sz="3600" err="1">
                <a:solidFill>
                  <a:schemeClr val="dk1"/>
                </a:solidFill>
              </a:rPr>
              <a:t>wynebu</a:t>
            </a:r>
            <a:r>
              <a:rPr lang="en-GB" sz="3600" dirty="0">
                <a:solidFill>
                  <a:schemeClr val="dk1"/>
                </a:solidFill>
              </a:rPr>
              <a:t> </a:t>
            </a:r>
            <a:r>
              <a:rPr lang="en-GB" sz="3600" err="1">
                <a:solidFill>
                  <a:schemeClr val="dk1"/>
                </a:solidFill>
              </a:rPr>
              <a:t>risg</a:t>
            </a:r>
            <a:r>
              <a:rPr lang="en-GB" sz="3600" dirty="0">
                <a:solidFill>
                  <a:schemeClr val="dk1"/>
                </a:solidFill>
              </a:rPr>
              <a:t>, </a:t>
            </a:r>
            <a:r>
              <a:rPr lang="en-GB" sz="3600" err="1">
                <a:solidFill>
                  <a:schemeClr val="dk1"/>
                </a:solidFill>
              </a:rPr>
              <a:t>gan</a:t>
            </a:r>
            <a:r>
              <a:rPr lang="en-GB" sz="3600" dirty="0">
                <a:solidFill>
                  <a:schemeClr val="dk1"/>
                </a:solidFill>
              </a:rPr>
              <a:t> </a:t>
            </a:r>
            <a:r>
              <a:rPr lang="en-GB" sz="3600" err="1">
                <a:solidFill>
                  <a:schemeClr val="dk1"/>
                </a:solidFill>
              </a:rPr>
              <a:t>gynnwys</a:t>
            </a:r>
            <a:r>
              <a:rPr lang="en-GB" sz="3600" dirty="0">
                <a:solidFill>
                  <a:schemeClr val="dk1"/>
                </a:solidFill>
                <a:latin typeface="Arial"/>
                <a:ea typeface="Arial"/>
                <a:cs typeface="Arial"/>
                <a:sym typeface="Arial"/>
              </a:rPr>
              <a:t>:</a:t>
            </a:r>
            <a:endParaRPr dirty="0">
              <a:solidFill>
                <a:schemeClr val="dk1"/>
              </a:solidFill>
            </a:endParaRPr>
          </a:p>
          <a:p>
            <a:pPr marL="457200" marR="0" lvl="0" indent="-457200" algn="l" rtl="0">
              <a:lnSpc>
                <a:spcPct val="90000"/>
              </a:lnSpc>
              <a:spcBef>
                <a:spcPts val="600"/>
              </a:spcBef>
              <a:spcAft>
                <a:spcPts val="0"/>
              </a:spcAft>
              <a:buClr>
                <a:schemeClr val="dk1"/>
              </a:buClr>
              <a:buSzPts val="3200"/>
              <a:buFont typeface="Arial"/>
              <a:buChar char="•"/>
            </a:pPr>
            <a:r>
              <a:rPr lang="en-GB" sz="3200" err="1">
                <a:solidFill>
                  <a:schemeClr val="dk1"/>
                </a:solidFill>
                <a:latin typeface="Arial"/>
                <a:ea typeface="Arial"/>
                <a:cs typeface="Arial"/>
                <a:sym typeface="Arial"/>
              </a:rPr>
              <a:t>mewn</a:t>
            </a:r>
            <a:r>
              <a:rPr lang="en-GB" sz="3200" dirty="0">
                <a:solidFill>
                  <a:schemeClr val="dk1"/>
                </a:solidFill>
                <a:latin typeface="Arial"/>
                <a:ea typeface="Arial"/>
                <a:cs typeface="Arial"/>
                <a:sym typeface="Arial"/>
              </a:rPr>
              <a:t> </a:t>
            </a:r>
            <a:r>
              <a:rPr lang="en-GB" sz="3200" b="1" err="1">
                <a:solidFill>
                  <a:schemeClr val="dk1"/>
                </a:solidFill>
              </a:rPr>
              <a:t>gwaith</a:t>
            </a:r>
            <a:r>
              <a:rPr lang="en-GB" sz="3200" b="1" dirty="0">
                <a:solidFill>
                  <a:schemeClr val="dk1"/>
                </a:solidFill>
              </a:rPr>
              <a:t> am </a:t>
            </a:r>
            <a:r>
              <a:rPr lang="en-GB" sz="3200" b="1" err="1">
                <a:solidFill>
                  <a:schemeClr val="dk1"/>
                </a:solidFill>
              </a:rPr>
              <a:t>dâl</a:t>
            </a:r>
            <a:r>
              <a:rPr lang="en-GB" sz="3200" b="1" dirty="0">
                <a:solidFill>
                  <a:schemeClr val="dk1"/>
                </a:solidFill>
                <a:latin typeface="Arial"/>
                <a:ea typeface="Arial"/>
                <a:cs typeface="Arial"/>
                <a:sym typeface="Arial"/>
              </a:rPr>
              <a:t> </a:t>
            </a:r>
            <a:r>
              <a:rPr lang="en-GB" sz="3200" dirty="0">
                <a:solidFill>
                  <a:schemeClr val="dk1"/>
                </a:solidFill>
                <a:latin typeface="Arial"/>
                <a:ea typeface="Arial"/>
                <a:cs typeface="Arial"/>
                <a:sym typeface="Arial"/>
              </a:rPr>
              <a:t>(staff </a:t>
            </a:r>
            <a:r>
              <a:rPr lang="en-GB" sz="3200" err="1">
                <a:solidFill>
                  <a:schemeClr val="dk1"/>
                </a:solidFill>
                <a:latin typeface="Arial"/>
                <a:ea typeface="Arial"/>
                <a:cs typeface="Arial"/>
                <a:sym typeface="Arial"/>
              </a:rPr>
              <a:t>dros</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dro</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myfyrwyr</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hyfforddeion</a:t>
            </a:r>
            <a:r>
              <a:rPr lang="en-GB" sz="3200" dirty="0">
                <a:solidFill>
                  <a:schemeClr val="dk1"/>
                </a:solidFill>
                <a:latin typeface="Arial"/>
                <a:ea typeface="Arial"/>
                <a:cs typeface="Arial"/>
                <a:sym typeface="Arial"/>
              </a:rPr>
              <a:t>, staff </a:t>
            </a:r>
            <a:r>
              <a:rPr lang="en-GB" sz="3200" err="1">
                <a:solidFill>
                  <a:schemeClr val="dk1"/>
                </a:solidFill>
                <a:latin typeface="Arial"/>
                <a:ea typeface="Arial"/>
                <a:cs typeface="Arial"/>
                <a:sym typeface="Arial"/>
              </a:rPr>
              <a:t>achlysurol</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cynorthwywyr</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personol</a:t>
            </a:r>
            <a:r>
              <a:rPr lang="en-GB" sz="3200" dirty="0">
                <a:solidFill>
                  <a:schemeClr val="dk1"/>
                </a:solidFill>
                <a:latin typeface="Arial"/>
                <a:ea typeface="Arial"/>
                <a:cs typeface="Arial"/>
                <a:sym typeface="Arial"/>
              </a:rPr>
              <a:t> o dan y </a:t>
            </a:r>
            <a:r>
              <a:rPr lang="en-GB" sz="3200" err="1">
                <a:solidFill>
                  <a:schemeClr val="dk1"/>
                </a:solidFill>
                <a:latin typeface="Arial"/>
                <a:ea typeface="Arial"/>
                <a:cs typeface="Arial"/>
                <a:sym typeface="Arial"/>
              </a:rPr>
              <a:t>cynllun</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taliad</a:t>
            </a:r>
            <a:r>
              <a:rPr lang="en-GB" sz="3200" dirty="0">
                <a:solidFill>
                  <a:schemeClr val="dk1"/>
                </a:solidFill>
                <a:latin typeface="Arial"/>
                <a:ea typeface="Arial"/>
                <a:cs typeface="Arial"/>
                <a:sym typeface="Arial"/>
              </a:rPr>
              <a:t> </a:t>
            </a:r>
            <a:r>
              <a:rPr lang="en-GB" sz="3200" err="1">
                <a:solidFill>
                  <a:schemeClr val="dk1"/>
                </a:solidFill>
                <a:latin typeface="Arial"/>
                <a:ea typeface="Arial"/>
                <a:cs typeface="Arial"/>
                <a:sym typeface="Arial"/>
              </a:rPr>
              <a:t>uniongyrchol</a:t>
            </a:r>
            <a:r>
              <a:rPr lang="en-GB" sz="3200" dirty="0">
                <a:solidFill>
                  <a:schemeClr val="dk1"/>
                </a:solidFill>
              </a:rPr>
              <a:t>, ac </a:t>
            </a:r>
            <a:r>
              <a:rPr lang="en-GB" sz="3200" err="1">
                <a:solidFill>
                  <a:schemeClr val="dk1"/>
                </a:solidFill>
              </a:rPr>
              <a:t>ati</a:t>
            </a:r>
            <a:endParaRPr lang="en-GB" sz="3200">
              <a:solidFill>
                <a:schemeClr val="dk1"/>
              </a:solidFill>
            </a:endParaRPr>
          </a:p>
          <a:p>
            <a:pPr marL="457200" marR="0" lvl="0" indent="-457200" algn="l" rtl="0">
              <a:lnSpc>
                <a:spcPct val="90000"/>
              </a:lnSpc>
              <a:spcBef>
                <a:spcPts val="600"/>
              </a:spcBef>
              <a:spcAft>
                <a:spcPts val="0"/>
              </a:spcAft>
              <a:buClr>
                <a:schemeClr val="dk1"/>
              </a:buClr>
              <a:buSzPts val="3200"/>
              <a:buFont typeface="Arial"/>
              <a:buChar char="•"/>
            </a:pPr>
            <a:r>
              <a:rPr lang="en-GB" sz="3200" b="1" err="1">
                <a:solidFill>
                  <a:schemeClr val="dk1"/>
                </a:solidFill>
              </a:rPr>
              <a:t>gwaith</a:t>
            </a:r>
            <a:r>
              <a:rPr lang="en-GB" sz="3200" b="1" dirty="0">
                <a:solidFill>
                  <a:schemeClr val="dk1"/>
                </a:solidFill>
              </a:rPr>
              <a:t> di-</a:t>
            </a:r>
            <a:r>
              <a:rPr lang="en-GB" sz="3200" b="1" err="1">
                <a:solidFill>
                  <a:schemeClr val="dk1"/>
                </a:solidFill>
              </a:rPr>
              <a:t>dâl</a:t>
            </a:r>
            <a:r>
              <a:rPr lang="en-GB" sz="3200" b="1" dirty="0">
                <a:solidFill>
                  <a:schemeClr val="dk1"/>
                </a:solidFill>
              </a:rPr>
              <a:t>/</a:t>
            </a:r>
            <a:r>
              <a:rPr lang="en-GB" sz="3200" b="1" err="1">
                <a:solidFill>
                  <a:schemeClr val="dk1"/>
                </a:solidFill>
              </a:rPr>
              <a:t>gwaith</a:t>
            </a:r>
            <a:r>
              <a:rPr lang="en-GB" sz="3200" b="1" dirty="0">
                <a:solidFill>
                  <a:schemeClr val="dk1"/>
                </a:solidFill>
              </a:rPr>
              <a:t> </a:t>
            </a:r>
            <a:r>
              <a:rPr lang="en-GB" sz="3200" b="1" err="1">
                <a:solidFill>
                  <a:schemeClr val="dk1"/>
                </a:solidFill>
              </a:rPr>
              <a:t>gwirfoddol</a:t>
            </a:r>
            <a:endParaRPr>
              <a:solidFill>
                <a:schemeClr val="dk1"/>
              </a:solidFill>
            </a:endParaRPr>
          </a:p>
          <a:p>
            <a:pPr marL="457200" marR="0" lvl="0" indent="-457200" algn="l" rtl="0">
              <a:lnSpc>
                <a:spcPct val="90000"/>
              </a:lnSpc>
              <a:spcBef>
                <a:spcPts val="600"/>
              </a:spcBef>
              <a:spcAft>
                <a:spcPts val="0"/>
              </a:spcAft>
              <a:buClr>
                <a:schemeClr val="dk1"/>
              </a:buClr>
              <a:buSzPts val="3200"/>
              <a:buFont typeface="Arial"/>
              <a:buChar char="•"/>
            </a:pPr>
            <a:r>
              <a:rPr lang="en-GB" sz="3200" b="1" err="1">
                <a:solidFill>
                  <a:schemeClr val="dk1"/>
                </a:solidFill>
                <a:latin typeface="Arial"/>
                <a:ea typeface="Arial"/>
                <a:cs typeface="Arial"/>
                <a:sym typeface="Arial"/>
              </a:rPr>
              <a:t>gweithwyr</a:t>
            </a:r>
            <a:r>
              <a:rPr lang="en-GB" sz="3200" b="1" dirty="0">
                <a:solidFill>
                  <a:schemeClr val="dk1"/>
                </a:solidFill>
                <a:latin typeface="Arial"/>
                <a:ea typeface="Arial"/>
                <a:cs typeface="Arial"/>
                <a:sym typeface="Arial"/>
              </a:rPr>
              <a:t> </a:t>
            </a:r>
            <a:r>
              <a:rPr lang="en-GB" sz="3200" b="1" err="1">
                <a:solidFill>
                  <a:schemeClr val="dk1"/>
                </a:solidFill>
                <a:latin typeface="Arial"/>
                <a:ea typeface="Arial"/>
                <a:cs typeface="Arial"/>
                <a:sym typeface="Arial"/>
              </a:rPr>
              <a:t>hunangyflogedig</a:t>
            </a:r>
            <a:endParaRPr>
              <a:solidFill>
                <a:schemeClr val="dk1"/>
              </a:solidFill>
            </a:endParaRPr>
          </a:p>
          <a:p>
            <a:pPr marL="457200" indent="-457200">
              <a:lnSpc>
                <a:spcPct val="90000"/>
              </a:lnSpc>
              <a:spcBef>
                <a:spcPts val="600"/>
              </a:spcBef>
              <a:buClr>
                <a:schemeClr val="dk1"/>
              </a:buClr>
              <a:buSzPts val="3200"/>
              <a:buFont typeface="Arial"/>
              <a:buChar char="•"/>
            </a:pPr>
            <a:r>
              <a:rPr lang="en-GB" sz="3200" err="1">
                <a:solidFill>
                  <a:schemeClr val="dk1"/>
                </a:solidFill>
              </a:rPr>
              <a:t>unigolyn</a:t>
            </a:r>
            <a:r>
              <a:rPr lang="en-GB" sz="3200" dirty="0">
                <a:solidFill>
                  <a:schemeClr val="dk1"/>
                </a:solidFill>
              </a:rPr>
              <a:t> </a:t>
            </a:r>
            <a:r>
              <a:rPr lang="en-GB" sz="3200" err="1">
                <a:solidFill>
                  <a:schemeClr val="dk1"/>
                </a:solidFill>
                <a:latin typeface="Arial"/>
                <a:ea typeface="Arial"/>
                <a:cs typeface="Arial"/>
                <a:sym typeface="Arial"/>
              </a:rPr>
              <a:t>dan</a:t>
            </a:r>
            <a:r>
              <a:rPr lang="en-GB" sz="3200" dirty="0">
                <a:solidFill>
                  <a:schemeClr val="dk1"/>
                </a:solidFill>
                <a:latin typeface="Arial"/>
                <a:ea typeface="Arial"/>
                <a:cs typeface="Arial"/>
                <a:sym typeface="Arial"/>
              </a:rPr>
              <a:t> </a:t>
            </a:r>
            <a:r>
              <a:rPr lang="en-GB" sz="3200" b="1" err="1">
                <a:solidFill>
                  <a:schemeClr val="dk1"/>
                </a:solidFill>
              </a:rPr>
              <a:t>g</a:t>
            </a:r>
            <a:r>
              <a:rPr lang="en-GB" sz="3200" b="1" err="1">
                <a:solidFill>
                  <a:schemeClr val="dk1"/>
                </a:solidFill>
                <a:latin typeface="Arial"/>
                <a:ea typeface="Arial"/>
                <a:cs typeface="Arial"/>
                <a:sym typeface="Arial"/>
              </a:rPr>
              <a:t>ontract</a:t>
            </a:r>
            <a:r>
              <a:rPr lang="en-GB" sz="3200" dirty="0">
                <a:solidFill>
                  <a:schemeClr val="dk1"/>
                </a:solidFill>
                <a:latin typeface="Arial"/>
                <a:ea typeface="Arial"/>
                <a:cs typeface="Arial"/>
                <a:sym typeface="Arial"/>
              </a:rPr>
              <a:t> </a:t>
            </a:r>
            <a:r>
              <a:rPr lang="en-GB" sz="3200" err="1">
                <a:solidFill>
                  <a:schemeClr val="dk1"/>
                </a:solidFill>
              </a:rPr>
              <a:t>i</a:t>
            </a:r>
            <a:r>
              <a:rPr lang="en-GB" sz="3200" dirty="0">
                <a:solidFill>
                  <a:schemeClr val="dk1"/>
                </a:solidFill>
              </a:rPr>
              <a:t> </a:t>
            </a:r>
            <a:r>
              <a:rPr lang="en-GB" sz="3200" err="1">
                <a:solidFill>
                  <a:schemeClr val="dk1"/>
                </a:solidFill>
              </a:rPr>
              <a:t>ddarparu</a:t>
            </a:r>
            <a:r>
              <a:rPr lang="en-GB" sz="3200" dirty="0">
                <a:solidFill>
                  <a:schemeClr val="dk1"/>
                </a:solidFill>
              </a:rPr>
              <a:t> </a:t>
            </a:r>
            <a:r>
              <a:rPr lang="en-GB" sz="3200" err="1">
                <a:solidFill>
                  <a:schemeClr val="dk1"/>
                </a:solidFill>
              </a:rPr>
              <a:t>gwasanaethau</a:t>
            </a:r>
            <a:r>
              <a:rPr lang="en-GB" sz="3200" dirty="0">
                <a:solidFill>
                  <a:schemeClr val="dk1"/>
                </a:solidFill>
              </a:rPr>
              <a:t> </a:t>
            </a:r>
            <a:endParaRPr sz="2800" dirty="0">
              <a:solidFill>
                <a:schemeClr val="dk1"/>
              </a:solidFill>
              <a:latin typeface="Arial"/>
              <a:ea typeface="Arial"/>
              <a:cs typeface="Arial"/>
            </a:endParaRPr>
          </a:p>
        </p:txBody>
      </p:sp>
      <p:sp>
        <p:nvSpPr>
          <p:cNvPr id="3" name="TextBox 2">
            <a:extLst>
              <a:ext uri="{FF2B5EF4-FFF2-40B4-BE49-F238E27FC236}">
                <a16:creationId xmlns:a16="http://schemas.microsoft.com/office/drawing/2014/main" id="{DB8B9D03-2716-40E3-B50C-FFB08F8E3DA2}"/>
              </a:ext>
            </a:extLst>
          </p:cNvPr>
          <p:cNvSpPr txBox="1"/>
          <p:nvPr/>
        </p:nvSpPr>
        <p:spPr>
          <a:xfrm>
            <a:off x="9392238" y="6052608"/>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dirty="0">
                <a:solidFill>
                  <a:schemeClr val="accent3"/>
                </a:solidFill>
              </a:rPr>
              <a:t>Beth </a:t>
            </a:r>
            <a:r>
              <a:rPr lang="en-GB" err="1">
                <a:solidFill>
                  <a:schemeClr val="accent3"/>
                </a:solidFill>
              </a:rPr>
              <a:t>yw</a:t>
            </a:r>
            <a:r>
              <a:rPr lang="en-GB" dirty="0">
                <a:solidFill>
                  <a:schemeClr val="accent3"/>
                </a:solidFill>
              </a:rPr>
              <a:t> </a:t>
            </a:r>
            <a:r>
              <a:rPr lang="en-GB" b="1" dirty="0">
                <a:solidFill>
                  <a:schemeClr val="accent3"/>
                </a:solidFill>
              </a:rPr>
              <a:t>“</a:t>
            </a:r>
            <a:r>
              <a:rPr lang="en-GB" b="1" err="1">
                <a:solidFill>
                  <a:schemeClr val="accent3"/>
                </a:solidFill>
              </a:rPr>
              <a:t>niwed</a:t>
            </a:r>
            <a:r>
              <a:rPr lang="en-GB" b="1" dirty="0">
                <a:solidFill>
                  <a:schemeClr val="accent3"/>
                </a:solidFill>
              </a:rPr>
              <a:t>”</a:t>
            </a:r>
            <a:r>
              <a:rPr lang="en-GB" dirty="0">
                <a:solidFill>
                  <a:schemeClr val="accent3"/>
                </a:solidFill>
              </a:rPr>
              <a:t>?</a:t>
            </a:r>
            <a:endParaRPr dirty="0">
              <a:solidFill>
                <a:schemeClr val="accent3"/>
              </a:solidFill>
            </a:endParaRPr>
          </a:p>
        </p:txBody>
      </p:sp>
      <p:sp>
        <p:nvSpPr>
          <p:cNvPr id="259" name="Google Shape;259;p29"/>
          <p:cNvSpPr/>
          <p:nvPr/>
        </p:nvSpPr>
        <p:spPr>
          <a:xfrm>
            <a:off x="838200" y="1690688"/>
            <a:ext cx="9997966" cy="3027446"/>
          </a:xfrm>
          <a:prstGeom prst="roundRect">
            <a:avLst>
              <a:gd name="adj" fmla="val 7495"/>
            </a:avLst>
          </a:prstGeom>
          <a:noFill/>
          <a:ln>
            <a:noFill/>
          </a:ln>
        </p:spPr>
        <p:txBody>
          <a:bodyPr spcFirstLastPara="1" wrap="square" lIns="91425" tIns="45700" rIns="91425" bIns="45700" anchor="ctr" anchorCtr="0">
            <a:noAutofit/>
          </a:bodyPr>
          <a:lstStyle/>
          <a:p>
            <a:r>
              <a:rPr lang="en-GB" sz="3600" dirty="0">
                <a:solidFill>
                  <a:schemeClr val="dk1"/>
                </a:solidFill>
                <a:latin typeface="Arial"/>
                <a:ea typeface="Arial"/>
                <a:cs typeface="Arial"/>
                <a:sym typeface="Arial"/>
              </a:rPr>
              <a:t>Mae </a:t>
            </a:r>
            <a:r>
              <a:rPr lang="en-GB" sz="3600" b="1" dirty="0">
                <a:solidFill>
                  <a:schemeClr val="dk1"/>
                </a:solidFill>
                <a:latin typeface="Arial"/>
                <a:ea typeface="Arial"/>
                <a:cs typeface="Arial"/>
                <a:sym typeface="Arial"/>
              </a:rPr>
              <a:t>“</a:t>
            </a:r>
            <a:r>
              <a:rPr lang="en-GB" sz="3600" b="1" dirty="0" err="1">
                <a:solidFill>
                  <a:schemeClr val="dk1"/>
                </a:solidFill>
                <a:latin typeface="Arial"/>
                <a:ea typeface="Arial"/>
                <a:cs typeface="Arial"/>
                <a:sym typeface="Arial"/>
              </a:rPr>
              <a:t>niwed</a:t>
            </a:r>
            <a:r>
              <a:rPr lang="en-GB" sz="3600" b="1" dirty="0">
                <a:solidFill>
                  <a:schemeClr val="dk1"/>
                </a:solidFill>
                <a:latin typeface="Arial"/>
                <a:ea typeface="Arial"/>
                <a:cs typeface="Arial"/>
                <a:sym typeface="Arial"/>
              </a:rPr>
              <a:t>” </a:t>
            </a:r>
            <a:r>
              <a:rPr lang="en-GB" sz="3600" dirty="0" err="1">
                <a:solidFill>
                  <a:schemeClr val="dk1"/>
                </a:solidFill>
              </a:rPr>
              <a:t>yn</a:t>
            </a:r>
            <a:r>
              <a:rPr lang="en-GB" sz="3600" dirty="0">
                <a:solidFill>
                  <a:schemeClr val="dk1"/>
                </a:solidFill>
              </a:rPr>
              <a:t> </a:t>
            </a:r>
            <a:r>
              <a:rPr lang="en-GB" sz="3600" dirty="0" err="1">
                <a:solidFill>
                  <a:schemeClr val="dk1"/>
                </a:solidFill>
              </a:rPr>
              <a:t>cynnwys</a:t>
            </a:r>
            <a:r>
              <a:rPr lang="en-GB" sz="3600" dirty="0">
                <a:solidFill>
                  <a:schemeClr val="dk1"/>
                </a:solidFill>
              </a:rPr>
              <a:t> </a:t>
            </a:r>
            <a:r>
              <a:rPr lang="en-GB" sz="3600" dirty="0" err="1">
                <a:solidFill>
                  <a:schemeClr val="dk1"/>
                </a:solidFill>
              </a:rPr>
              <a:t>unrhyw</a:t>
            </a:r>
            <a:r>
              <a:rPr lang="en-GB" sz="3600" dirty="0">
                <a:solidFill>
                  <a:schemeClr val="dk1"/>
                </a:solidFill>
              </a:rPr>
              <a:t> </a:t>
            </a:r>
            <a:r>
              <a:rPr lang="en-GB" sz="3600" dirty="0" err="1">
                <a:solidFill>
                  <a:schemeClr val="dk1"/>
                </a:solidFill>
              </a:rPr>
              <a:t>weithred</a:t>
            </a:r>
            <a:r>
              <a:rPr lang="en-GB" sz="3600" dirty="0">
                <a:solidFill>
                  <a:schemeClr val="dk1"/>
                </a:solidFill>
              </a:rPr>
              <a:t> neu </a:t>
            </a:r>
            <a:r>
              <a:rPr lang="en-GB" sz="3600" dirty="0" err="1">
                <a:solidFill>
                  <a:schemeClr val="dk1"/>
                </a:solidFill>
              </a:rPr>
              <a:t>ddiffyg</a:t>
            </a:r>
            <a:r>
              <a:rPr lang="en-GB" sz="3600" dirty="0">
                <a:solidFill>
                  <a:schemeClr val="dk1"/>
                </a:solidFill>
              </a:rPr>
              <a:t> </a:t>
            </a:r>
            <a:r>
              <a:rPr lang="en-GB" sz="3600" dirty="0" err="1">
                <a:solidFill>
                  <a:schemeClr val="dk1"/>
                </a:solidFill>
              </a:rPr>
              <a:t>gweithredu</a:t>
            </a:r>
            <a:r>
              <a:rPr lang="en-GB" sz="3600" dirty="0">
                <a:solidFill>
                  <a:schemeClr val="dk1"/>
                </a:solidFill>
              </a:rPr>
              <a:t>, </a:t>
            </a:r>
            <a:r>
              <a:rPr lang="en-GB" sz="3600" dirty="0" err="1">
                <a:solidFill>
                  <a:schemeClr val="dk1"/>
                </a:solidFill>
              </a:rPr>
              <a:t>hyd</a:t>
            </a:r>
            <a:r>
              <a:rPr lang="en-GB" sz="3600" dirty="0">
                <a:solidFill>
                  <a:schemeClr val="dk1"/>
                </a:solidFill>
              </a:rPr>
              <a:t> </a:t>
            </a:r>
            <a:r>
              <a:rPr lang="en-GB" sz="3600" dirty="0" err="1">
                <a:solidFill>
                  <a:schemeClr val="dk1"/>
                </a:solidFill>
              </a:rPr>
              <a:t>yn</a:t>
            </a:r>
            <a:r>
              <a:rPr lang="en-GB" sz="3600" dirty="0">
                <a:solidFill>
                  <a:schemeClr val="dk1"/>
                </a:solidFill>
              </a:rPr>
              <a:t> </a:t>
            </a:r>
            <a:r>
              <a:rPr lang="en-GB" sz="3600" dirty="0" err="1">
                <a:solidFill>
                  <a:schemeClr val="dk1"/>
                </a:solidFill>
              </a:rPr>
              <a:t>oed</a:t>
            </a:r>
            <a:r>
              <a:rPr lang="en-GB" sz="3600" dirty="0">
                <a:solidFill>
                  <a:schemeClr val="dk1"/>
                </a:solidFill>
              </a:rPr>
              <a:t> </a:t>
            </a:r>
            <a:r>
              <a:rPr lang="en-GB" sz="3600" dirty="0" err="1">
                <a:solidFill>
                  <a:schemeClr val="dk1"/>
                </a:solidFill>
              </a:rPr>
              <a:t>os</a:t>
            </a:r>
            <a:r>
              <a:rPr lang="en-GB" sz="3600" dirty="0">
                <a:solidFill>
                  <a:schemeClr val="dk1"/>
                </a:solidFill>
              </a:rPr>
              <a:t> </a:t>
            </a:r>
            <a:r>
              <a:rPr lang="en-GB" sz="3600" dirty="0" err="1">
                <a:solidFill>
                  <a:schemeClr val="dk1"/>
                </a:solidFill>
              </a:rPr>
              <a:t>oedd</a:t>
            </a:r>
            <a:r>
              <a:rPr lang="en-GB" sz="3600" dirty="0">
                <a:solidFill>
                  <a:schemeClr val="dk1"/>
                </a:solidFill>
              </a:rPr>
              <a:t> y </a:t>
            </a:r>
            <a:r>
              <a:rPr lang="en-GB" sz="3600" dirty="0" err="1">
                <a:solidFill>
                  <a:schemeClr val="dk1"/>
                </a:solidFill>
              </a:rPr>
              <a:t>bwriad</a:t>
            </a:r>
            <a:r>
              <a:rPr lang="en-GB" sz="3600" dirty="0">
                <a:solidFill>
                  <a:schemeClr val="dk1"/>
                </a:solidFill>
              </a:rPr>
              <a:t> </a:t>
            </a:r>
            <a:r>
              <a:rPr lang="en-GB" sz="3600" dirty="0" err="1">
                <a:solidFill>
                  <a:schemeClr val="dk1"/>
                </a:solidFill>
              </a:rPr>
              <a:t>yn</a:t>
            </a:r>
            <a:r>
              <a:rPr lang="en-GB" sz="3600" dirty="0">
                <a:solidFill>
                  <a:schemeClr val="dk1"/>
                </a:solidFill>
              </a:rPr>
              <a:t> </a:t>
            </a:r>
            <a:r>
              <a:rPr lang="en-GB" sz="3600" dirty="0" err="1">
                <a:solidFill>
                  <a:schemeClr val="dk1"/>
                </a:solidFill>
              </a:rPr>
              <a:t>dda</a:t>
            </a:r>
            <a:r>
              <a:rPr lang="en-GB" sz="3600" dirty="0">
                <a:solidFill>
                  <a:schemeClr val="dk1"/>
                </a:solidFill>
              </a:rPr>
              <a:t>, </a:t>
            </a:r>
            <a:r>
              <a:rPr lang="en-GB" sz="3600" dirty="0" err="1">
                <a:solidFill>
                  <a:schemeClr val="dk1"/>
                </a:solidFill>
              </a:rPr>
              <a:t>sy’n</a:t>
            </a:r>
            <a:r>
              <a:rPr lang="en-GB" sz="3600" dirty="0">
                <a:solidFill>
                  <a:schemeClr val="dk1"/>
                </a:solidFill>
              </a:rPr>
              <a:t> </a:t>
            </a:r>
            <a:r>
              <a:rPr lang="en-GB" sz="3600" dirty="0" err="1">
                <a:solidFill>
                  <a:schemeClr val="dk1"/>
                </a:solidFill>
              </a:rPr>
              <a:t>arwain</a:t>
            </a:r>
            <a:r>
              <a:rPr lang="en-GB" sz="3600" dirty="0">
                <a:solidFill>
                  <a:schemeClr val="dk1"/>
                </a:solidFill>
              </a:rPr>
              <a:t> at </a:t>
            </a:r>
            <a:r>
              <a:rPr lang="en-GB" sz="3600" dirty="0" err="1">
                <a:solidFill>
                  <a:schemeClr val="dk1"/>
                </a:solidFill>
              </a:rPr>
              <a:t>plentyn</a:t>
            </a:r>
            <a:r>
              <a:rPr lang="en-GB" sz="3600" dirty="0">
                <a:solidFill>
                  <a:schemeClr val="dk1"/>
                </a:solidFill>
              </a:rPr>
              <a:t> </a:t>
            </a:r>
            <a:r>
              <a:rPr lang="en-GB" sz="3600" dirty="0" err="1">
                <a:solidFill>
                  <a:schemeClr val="dk1"/>
                </a:solidFill>
              </a:rPr>
              <a:t>yn</a:t>
            </a:r>
            <a:r>
              <a:rPr lang="en-GB" sz="3600" dirty="0">
                <a:solidFill>
                  <a:schemeClr val="dk1"/>
                </a:solidFill>
              </a:rPr>
              <a:t> </a:t>
            </a:r>
            <a:r>
              <a:rPr lang="en-GB" sz="3600" dirty="0" err="1">
                <a:solidFill>
                  <a:schemeClr val="dk1"/>
                </a:solidFill>
              </a:rPr>
              <a:t>profi</a:t>
            </a:r>
            <a:r>
              <a:rPr lang="en-GB" sz="3600" dirty="0">
                <a:solidFill>
                  <a:schemeClr val="dk1"/>
                </a:solidFill>
              </a:rPr>
              <a:t>  </a:t>
            </a:r>
            <a:r>
              <a:rPr lang="en-GB" sz="3600" b="1" dirty="0" err="1">
                <a:solidFill>
                  <a:schemeClr val="dk1"/>
                </a:solidFill>
              </a:rPr>
              <a:t>camdriniaeth</a:t>
            </a:r>
            <a:r>
              <a:rPr lang="en-GB" sz="3600" b="1" dirty="0">
                <a:solidFill>
                  <a:schemeClr val="dk1"/>
                </a:solidFill>
              </a:rPr>
              <a:t>, </a:t>
            </a:r>
            <a:r>
              <a:rPr lang="en-GB" sz="3600" b="1" dirty="0" err="1">
                <a:solidFill>
                  <a:schemeClr val="dk1"/>
                </a:solidFill>
              </a:rPr>
              <a:t>esgeulustod</a:t>
            </a:r>
            <a:r>
              <a:rPr lang="en-GB" sz="3600" b="1" dirty="0">
                <a:solidFill>
                  <a:schemeClr val="dk1"/>
                </a:solidFill>
              </a:rPr>
              <a:t> </a:t>
            </a:r>
            <a:r>
              <a:rPr lang="en-GB" sz="3600" dirty="0">
                <a:solidFill>
                  <a:schemeClr val="dk1"/>
                </a:solidFill>
              </a:rPr>
              <a:t>neu</a:t>
            </a:r>
            <a:r>
              <a:rPr lang="en-GB" sz="3600" dirty="0">
                <a:solidFill>
                  <a:schemeClr val="dk1"/>
                </a:solidFill>
                <a:latin typeface="Arial"/>
                <a:ea typeface="Arial"/>
                <a:cs typeface="Arial"/>
                <a:sym typeface="Arial"/>
              </a:rPr>
              <a:t> </a:t>
            </a:r>
            <a:r>
              <a:rPr lang="en-GB" sz="3600" b="1" dirty="0" err="1">
                <a:solidFill>
                  <a:schemeClr val="dk1"/>
                </a:solidFill>
              </a:rPr>
              <a:t>niwed</a:t>
            </a:r>
            <a:r>
              <a:rPr lang="en-GB" sz="3600" b="1" dirty="0">
                <a:solidFill>
                  <a:schemeClr val="dk1"/>
                </a:solidFill>
              </a:rPr>
              <a:t>, </a:t>
            </a:r>
            <a:r>
              <a:rPr lang="en-GB" sz="3600" dirty="0">
                <a:solidFill>
                  <a:schemeClr val="dk1"/>
                </a:solidFill>
                <a:latin typeface="Arial"/>
                <a:ea typeface="Arial"/>
                <a:cs typeface="Arial"/>
                <a:sym typeface="Arial"/>
              </a:rPr>
              <a:t> </a:t>
            </a:r>
            <a:r>
              <a:rPr lang="en-GB" sz="3600" dirty="0" err="1">
                <a:solidFill>
                  <a:schemeClr val="dk1"/>
                </a:solidFill>
              </a:rPr>
              <a:t>gan</a:t>
            </a:r>
            <a:r>
              <a:rPr lang="en-GB" sz="3600" dirty="0">
                <a:solidFill>
                  <a:schemeClr val="dk1"/>
                </a:solidFill>
              </a:rPr>
              <a:t> </a:t>
            </a:r>
            <a:r>
              <a:rPr lang="en-GB" sz="3600" dirty="0" err="1">
                <a:solidFill>
                  <a:schemeClr val="dk1"/>
                </a:solidFill>
              </a:rPr>
              <a:t>gynnwys</a:t>
            </a:r>
            <a:r>
              <a:rPr lang="en-GB" sz="3600" dirty="0">
                <a:solidFill>
                  <a:schemeClr val="dk1"/>
                </a:solidFill>
              </a:rPr>
              <a:t> </a:t>
            </a:r>
            <a:r>
              <a:rPr lang="en-GB" sz="3600" b="1" dirty="0" err="1">
                <a:solidFill>
                  <a:schemeClr val="dk1"/>
                </a:solidFill>
              </a:rPr>
              <a:t>colli</a:t>
            </a:r>
            <a:r>
              <a:rPr lang="en-GB" sz="3600" b="1" dirty="0">
                <a:solidFill>
                  <a:schemeClr val="dk1"/>
                </a:solidFill>
              </a:rPr>
              <a:t> </a:t>
            </a:r>
            <a:r>
              <a:rPr lang="en-GB" sz="3600" b="1" dirty="0" err="1">
                <a:solidFill>
                  <a:schemeClr val="dk1"/>
                </a:solidFill>
              </a:rPr>
              <a:t>rhyddid</a:t>
            </a:r>
            <a:r>
              <a:rPr lang="en-GB" sz="3600" b="1" dirty="0">
                <a:solidFill>
                  <a:schemeClr val="dk1"/>
                </a:solidFill>
              </a:rPr>
              <a:t>, </a:t>
            </a:r>
            <a:r>
              <a:rPr lang="en-GB" sz="3600" b="1" dirty="0" err="1">
                <a:solidFill>
                  <a:schemeClr val="dk1"/>
                </a:solidFill>
              </a:rPr>
              <a:t>hawliau</a:t>
            </a:r>
            <a:r>
              <a:rPr lang="en-GB" sz="3600" b="1" dirty="0">
                <a:solidFill>
                  <a:schemeClr val="dk1"/>
                </a:solidFill>
              </a:rPr>
              <a:t> neu </a:t>
            </a:r>
            <a:r>
              <a:rPr lang="en-GB" sz="3600" b="1" dirty="0" err="1">
                <a:solidFill>
                  <a:schemeClr val="dk1"/>
                </a:solidFill>
              </a:rPr>
              <a:t>ryddid</a:t>
            </a:r>
            <a:r>
              <a:rPr lang="en-GB" sz="3600" b="1" dirty="0">
                <a:solidFill>
                  <a:schemeClr val="dk1"/>
                </a:solidFill>
              </a:rPr>
              <a:t> </a:t>
            </a:r>
            <a:r>
              <a:rPr lang="en-GB" sz="3600" b="1" dirty="0" err="1">
                <a:solidFill>
                  <a:schemeClr val="dk1"/>
                </a:solidFill>
              </a:rPr>
              <a:t>i</a:t>
            </a:r>
            <a:r>
              <a:rPr lang="en-GB" sz="3600" b="1" dirty="0">
                <a:solidFill>
                  <a:schemeClr val="dk1"/>
                </a:solidFill>
              </a:rPr>
              <a:t> </a:t>
            </a:r>
            <a:r>
              <a:rPr lang="en-GB" sz="3600" b="1" dirty="0" err="1">
                <a:solidFill>
                  <a:schemeClr val="dk1"/>
                </a:solidFill>
              </a:rPr>
              <a:t>symud</a:t>
            </a:r>
            <a:endParaRPr lang="en-GB" sz="3600" dirty="0" err="1">
              <a:solidFill>
                <a:schemeClr val="dk1"/>
              </a:solidFill>
              <a:latin typeface="Arial"/>
              <a:ea typeface="Arial"/>
              <a:cs typeface="Arial"/>
            </a:endParaRPr>
          </a:p>
        </p:txBody>
      </p:sp>
      <p:sp>
        <p:nvSpPr>
          <p:cNvPr id="2" name="TextBox 1">
            <a:extLst>
              <a:ext uri="{FF2B5EF4-FFF2-40B4-BE49-F238E27FC236}">
                <a16:creationId xmlns:a16="http://schemas.microsoft.com/office/drawing/2014/main" id="{7A02F2F3-11E7-4A47-B22C-C89EA939FB75}"/>
              </a:ext>
            </a:extLst>
          </p:cNvPr>
          <p:cNvSpPr txBox="1"/>
          <p:nvPr/>
        </p:nvSpPr>
        <p:spPr>
          <a:xfrm>
            <a:off x="9108251" y="5900326"/>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59"/>
                                        </p:tgtEl>
                                        <p:attrNameLst>
                                          <p:attrName>style.visibility</p:attrName>
                                        </p:attrNameLst>
                                      </p:cBhvr>
                                      <p:to>
                                        <p:strVal val="visible"/>
                                      </p:to>
                                    </p:set>
                                    <p:animEffect transition="in" filter="fade">
                                      <p:cBhvr>
                                        <p:cTn id="7" dur="500"/>
                                        <p:tgtEl>
                                          <p:spTgt spid="2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4" name="Rectangle 3">
            <a:extLst>
              <a:ext uri="{FF2B5EF4-FFF2-40B4-BE49-F238E27FC236}">
                <a16:creationId xmlns:a16="http://schemas.microsoft.com/office/drawing/2014/main" id="{712A4B08-67F8-4D4E-96C9-F1211A4CA2A4}"/>
              </a:ext>
            </a:extLst>
          </p:cNvPr>
          <p:cNvSpPr/>
          <p:nvPr/>
        </p:nvSpPr>
        <p:spPr>
          <a:xfrm>
            <a:off x="3411940" y="5276975"/>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5" name="Google Shape;265;p30"/>
          <p:cNvSpPr txBox="1">
            <a:spLocks noGrp="1"/>
          </p:cNvSpPr>
          <p:nvPr>
            <p:ph type="title"/>
          </p:nvPr>
        </p:nvSpPr>
        <p:spPr>
          <a:xfrm>
            <a:off x="838200" y="365125"/>
            <a:ext cx="10515600" cy="604011"/>
          </a:xfrm>
          <a:prstGeom prst="rect">
            <a:avLst/>
          </a:prstGeom>
          <a:noFill/>
          <a:ln>
            <a:noFill/>
          </a:ln>
        </p:spPr>
        <p:txBody>
          <a:bodyPr spcFirstLastPara="1" wrap="square" lIns="91425" tIns="45700" rIns="91425" bIns="45700" anchor="ctr" anchorCtr="0">
            <a:noAutofit/>
          </a:bodyPr>
          <a:lstStyle/>
          <a:p>
            <a:pPr>
              <a:buClr>
                <a:schemeClr val="accent3"/>
              </a:buClr>
              <a:buSzPts val="4400"/>
            </a:pPr>
            <a:r>
              <a:rPr lang="en-GB" dirty="0">
                <a:solidFill>
                  <a:schemeClr val="accent3"/>
                </a:solidFill>
              </a:rPr>
              <a:t>Beth </a:t>
            </a:r>
            <a:r>
              <a:rPr lang="en-GB" err="1">
                <a:solidFill>
                  <a:schemeClr val="accent3"/>
                </a:solidFill>
              </a:rPr>
              <a:t>yw</a:t>
            </a:r>
            <a:r>
              <a:rPr lang="en-GB" dirty="0">
                <a:solidFill>
                  <a:schemeClr val="accent3"/>
                </a:solidFill>
              </a:rPr>
              <a:t> </a:t>
            </a:r>
            <a:r>
              <a:rPr lang="en-GB" b="1" dirty="0">
                <a:solidFill>
                  <a:schemeClr val="accent3"/>
                </a:solidFill>
              </a:rPr>
              <a:t>“</a:t>
            </a:r>
            <a:r>
              <a:rPr lang="en-GB" b="1" err="1">
                <a:solidFill>
                  <a:schemeClr val="accent3"/>
                </a:solidFill>
              </a:rPr>
              <a:t>swydd</a:t>
            </a:r>
            <a:r>
              <a:rPr lang="en-GB" b="1" dirty="0">
                <a:solidFill>
                  <a:schemeClr val="accent3"/>
                </a:solidFill>
              </a:rPr>
              <a:t> o </a:t>
            </a:r>
            <a:r>
              <a:rPr lang="en-GB" b="1" err="1">
                <a:solidFill>
                  <a:schemeClr val="accent3"/>
                </a:solidFill>
              </a:rPr>
              <a:t>ymddiriedaeth</a:t>
            </a:r>
            <a:r>
              <a:rPr lang="en-GB" b="1" dirty="0">
                <a:solidFill>
                  <a:schemeClr val="accent3"/>
                </a:solidFill>
              </a:rPr>
              <a:t>”</a:t>
            </a:r>
            <a:r>
              <a:rPr lang="en-GB" dirty="0">
                <a:solidFill>
                  <a:schemeClr val="accent3"/>
                </a:solidFill>
              </a:rPr>
              <a:t>? </a:t>
            </a:r>
            <a:endParaRPr dirty="0">
              <a:solidFill>
                <a:schemeClr val="accent3"/>
              </a:solidFill>
            </a:endParaRPr>
          </a:p>
        </p:txBody>
      </p:sp>
      <p:sp>
        <p:nvSpPr>
          <p:cNvPr id="266" name="Google Shape;266;p30"/>
          <p:cNvSpPr txBox="1">
            <a:spLocks noGrp="1"/>
          </p:cNvSpPr>
          <p:nvPr>
            <p:ph type="body" idx="1"/>
          </p:nvPr>
        </p:nvSpPr>
        <p:spPr>
          <a:xfrm>
            <a:off x="577049" y="1253331"/>
            <a:ext cx="10776751" cy="4351338"/>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200" dirty="0"/>
              <a:t>Mae </a:t>
            </a:r>
            <a:r>
              <a:rPr lang="en-GB" sz="3200" dirty="0" err="1"/>
              <a:t>unigolyn</a:t>
            </a:r>
            <a:r>
              <a:rPr lang="en-GB" sz="3200" dirty="0"/>
              <a:t> </a:t>
            </a:r>
            <a:r>
              <a:rPr lang="en-GB" sz="3200" dirty="0" err="1"/>
              <a:t>mewn</a:t>
            </a:r>
            <a:r>
              <a:rPr lang="en-GB" sz="3200" dirty="0"/>
              <a:t> </a:t>
            </a:r>
            <a:r>
              <a:rPr lang="en-GB" sz="3200" b="1" dirty="0" err="1"/>
              <a:t>swydd</a:t>
            </a:r>
            <a:r>
              <a:rPr lang="en-GB" sz="3200" b="1" dirty="0"/>
              <a:t> o </a:t>
            </a:r>
            <a:r>
              <a:rPr lang="en-GB" sz="3200" b="1" dirty="0" err="1"/>
              <a:t>ymddiriedaeth</a:t>
            </a:r>
            <a:r>
              <a:rPr lang="en-GB" sz="3200" b="1" dirty="0"/>
              <a:t> </a:t>
            </a:r>
            <a:r>
              <a:rPr lang="en-GB" sz="3200" dirty="0" err="1"/>
              <a:t>os</a:t>
            </a:r>
            <a:r>
              <a:rPr lang="en-GB" sz="3200" dirty="0"/>
              <a:t> </a:t>
            </a:r>
            <a:r>
              <a:rPr lang="en-GB" sz="3200" dirty="0" err="1"/>
              <a:t>yw’r</a:t>
            </a:r>
            <a:r>
              <a:rPr lang="en-GB" sz="3200" dirty="0"/>
              <a:t> </a:t>
            </a:r>
            <a:r>
              <a:rPr lang="en-GB" sz="3200" dirty="0" err="1"/>
              <a:t>gwaith</a:t>
            </a:r>
            <a:r>
              <a:rPr lang="en-GB" sz="3200" dirty="0"/>
              <a:t> y </a:t>
            </a:r>
            <a:r>
              <a:rPr lang="en-GB" sz="3200" dirty="0" err="1"/>
              <a:t>maent</a:t>
            </a:r>
            <a:r>
              <a:rPr lang="en-GB" sz="3200" dirty="0"/>
              <a:t> </a:t>
            </a:r>
            <a:r>
              <a:rPr lang="en-GB" sz="3200" dirty="0" err="1"/>
              <a:t>yn</a:t>
            </a:r>
            <a:r>
              <a:rPr lang="en-GB" sz="3200" dirty="0"/>
              <a:t> </a:t>
            </a:r>
            <a:r>
              <a:rPr lang="en-GB" sz="3200" dirty="0" err="1"/>
              <a:t>ei</a:t>
            </a:r>
            <a:r>
              <a:rPr lang="en-GB" sz="3200" dirty="0"/>
              <a:t> </a:t>
            </a:r>
            <a:r>
              <a:rPr lang="en-GB" sz="3200" dirty="0" err="1"/>
              <a:t>wneud</a:t>
            </a:r>
            <a:r>
              <a:rPr lang="en-GB" sz="3200" dirty="0"/>
              <a:t> neu </a:t>
            </a:r>
            <a:r>
              <a:rPr lang="en-GB" sz="3200" dirty="0" err="1"/>
              <a:t>natur</a:t>
            </a:r>
            <a:r>
              <a:rPr lang="en-GB" sz="3200" dirty="0"/>
              <a:t> y </a:t>
            </a:r>
            <a:r>
              <a:rPr lang="en-GB" sz="3200" dirty="0" err="1"/>
              <a:t>gwasanaeth</a:t>
            </a:r>
            <a:r>
              <a:rPr lang="en-GB" sz="3200" dirty="0"/>
              <a:t> y </a:t>
            </a:r>
            <a:r>
              <a:rPr lang="en-GB" sz="3200" dirty="0" err="1"/>
              <a:t>maent</a:t>
            </a:r>
            <a:r>
              <a:rPr lang="en-GB" sz="3200" dirty="0"/>
              <a:t> </a:t>
            </a:r>
            <a:r>
              <a:rPr lang="en-GB" sz="3200" dirty="0" err="1"/>
              <a:t>yn</a:t>
            </a:r>
            <a:r>
              <a:rPr lang="en-GB" sz="3200" dirty="0"/>
              <a:t> </a:t>
            </a:r>
            <a:r>
              <a:rPr lang="en-GB" sz="3200" dirty="0" err="1"/>
              <a:t>ei</a:t>
            </a:r>
            <a:r>
              <a:rPr lang="en-GB" sz="3200" dirty="0"/>
              <a:t> </a:t>
            </a:r>
            <a:r>
              <a:rPr lang="en-GB" sz="3200" dirty="0" err="1"/>
              <a:t>ddarparu</a:t>
            </a:r>
            <a:r>
              <a:rPr lang="en-GB" sz="3200" dirty="0"/>
              <a:t> </a:t>
            </a:r>
            <a:r>
              <a:rPr lang="en-GB" sz="3200" dirty="0" err="1"/>
              <a:t>yn</a:t>
            </a:r>
            <a:r>
              <a:rPr lang="en-GB" sz="3200" dirty="0"/>
              <a:t> </a:t>
            </a:r>
            <a:r>
              <a:rPr lang="en-GB" sz="3200" dirty="0" err="1"/>
              <a:t>golygu</a:t>
            </a:r>
            <a:r>
              <a:rPr lang="en-GB" sz="3200" dirty="0"/>
              <a:t>:</a:t>
            </a:r>
            <a:endParaRPr dirty="0"/>
          </a:p>
          <a:p>
            <a:pPr marL="228600" lvl="0" indent="-228600">
              <a:spcBef>
                <a:spcPts val="600"/>
              </a:spcBef>
              <a:buSzPts val="3200"/>
            </a:pPr>
            <a:r>
              <a:rPr lang="en-GB" sz="3200" dirty="0" err="1"/>
              <a:t>eu</a:t>
            </a:r>
            <a:r>
              <a:rPr lang="en-GB" sz="3200" dirty="0"/>
              <a:t> bod </a:t>
            </a:r>
            <a:r>
              <a:rPr lang="en-GB" sz="3200" b="1" dirty="0" err="1"/>
              <a:t>yn</a:t>
            </a:r>
            <a:r>
              <a:rPr lang="en-GB" sz="3200" b="1" dirty="0"/>
              <a:t> </a:t>
            </a:r>
            <a:r>
              <a:rPr lang="en-GB" sz="3200" b="1" dirty="0" err="1"/>
              <a:t>debygol</a:t>
            </a:r>
            <a:r>
              <a:rPr lang="en-GB" sz="3200" b="1" dirty="0"/>
              <a:t> o </a:t>
            </a:r>
            <a:r>
              <a:rPr lang="en-GB" sz="3200" b="1" dirty="0" err="1"/>
              <a:t>ddod</a:t>
            </a:r>
            <a:r>
              <a:rPr lang="en-GB" sz="3200" b="1" dirty="0"/>
              <a:t> </a:t>
            </a:r>
            <a:r>
              <a:rPr lang="en-GB" sz="3200" b="1" dirty="0" err="1"/>
              <a:t>i</a:t>
            </a:r>
            <a:r>
              <a:rPr lang="en-GB" sz="3200" b="1" dirty="0"/>
              <a:t> </a:t>
            </a:r>
            <a:r>
              <a:rPr lang="en-GB" sz="3200" b="1" dirty="0" err="1"/>
              <a:t>gysylltiad</a:t>
            </a:r>
            <a:r>
              <a:rPr lang="en-GB" sz="3200" b="1" dirty="0"/>
              <a:t> </a:t>
            </a:r>
            <a:r>
              <a:rPr lang="en-GB" sz="3200" dirty="0"/>
              <a:t>â </a:t>
            </a:r>
            <a:r>
              <a:rPr lang="en-GB" sz="3200" dirty="0" err="1"/>
              <a:t>phlant</a:t>
            </a:r>
            <a:r>
              <a:rPr lang="en-GB" sz="3200" dirty="0"/>
              <a:t> neu </a:t>
            </a:r>
            <a:r>
              <a:rPr lang="en-GB" sz="3200" dirty="0" err="1"/>
              <a:t>oedolion</a:t>
            </a:r>
            <a:r>
              <a:rPr lang="en-GB" sz="3200" dirty="0"/>
              <a:t> </a:t>
            </a:r>
            <a:r>
              <a:rPr lang="en-GB" sz="3200" dirty="0" err="1"/>
              <a:t>sy’n</a:t>
            </a:r>
            <a:r>
              <a:rPr lang="en-GB" sz="3200" dirty="0"/>
              <a:t> </a:t>
            </a:r>
            <a:r>
              <a:rPr lang="en-GB" sz="3200" dirty="0" err="1"/>
              <a:t>wynebu</a:t>
            </a:r>
            <a:r>
              <a:rPr lang="en-GB" sz="3200" dirty="0"/>
              <a:t> </a:t>
            </a:r>
            <a:r>
              <a:rPr lang="en-GB" sz="3200" dirty="0" err="1"/>
              <a:t>risg</a:t>
            </a:r>
            <a:r>
              <a:rPr lang="en-GB" sz="3200" dirty="0"/>
              <a:t> </a:t>
            </a:r>
            <a:r>
              <a:rPr lang="en-GB" sz="3200" dirty="0" err="1"/>
              <a:t>fel</a:t>
            </a:r>
            <a:r>
              <a:rPr lang="en-GB" sz="3200" dirty="0"/>
              <a:t> </a:t>
            </a:r>
            <a:r>
              <a:rPr lang="en-GB" sz="3200" dirty="0" err="1"/>
              <a:t>rhan</a:t>
            </a:r>
            <a:r>
              <a:rPr lang="en-GB" sz="3200" dirty="0"/>
              <a:t> </a:t>
            </a:r>
            <a:r>
              <a:rPr lang="en-GB" sz="3200" dirty="0" err="1"/>
              <a:t>o’u</a:t>
            </a:r>
            <a:r>
              <a:rPr lang="en-GB" sz="3200" dirty="0"/>
              <a:t> </a:t>
            </a:r>
            <a:r>
              <a:rPr lang="en-GB" sz="3200" dirty="0" err="1"/>
              <a:t>gwaith</a:t>
            </a:r>
            <a:r>
              <a:rPr lang="en-GB" sz="3200" dirty="0"/>
              <a:t> neu </a:t>
            </a:r>
            <a:r>
              <a:rPr lang="en-GB" sz="3200" dirty="0" err="1"/>
              <a:t>eu</a:t>
            </a:r>
            <a:r>
              <a:rPr lang="en-GB" sz="3200" dirty="0"/>
              <a:t> </a:t>
            </a:r>
            <a:r>
              <a:rPr lang="en-GB" sz="3200" dirty="0" err="1"/>
              <a:t>gwaith</a:t>
            </a:r>
            <a:r>
              <a:rPr lang="en-GB" sz="3200" dirty="0"/>
              <a:t> </a:t>
            </a:r>
            <a:r>
              <a:rPr lang="en-GB" sz="3200" dirty="0" err="1"/>
              <a:t>gwirfoddol</a:t>
            </a:r>
            <a:endParaRPr dirty="0"/>
          </a:p>
          <a:p>
            <a:pPr marL="228600" lvl="0" indent="-228600">
              <a:spcBef>
                <a:spcPts val="600"/>
              </a:spcBef>
              <a:buSzPts val="3200"/>
            </a:pPr>
            <a:r>
              <a:rPr lang="en-GB" sz="3200" dirty="0" err="1"/>
              <a:t>eu</a:t>
            </a:r>
            <a:r>
              <a:rPr lang="en-GB" sz="3200" dirty="0"/>
              <a:t> bod </a:t>
            </a:r>
            <a:r>
              <a:rPr lang="en-GB" sz="3200" b="1" dirty="0" err="1"/>
              <a:t>mewn</a:t>
            </a:r>
            <a:r>
              <a:rPr lang="en-GB" sz="3200" b="1" dirty="0"/>
              <a:t> </a:t>
            </a:r>
            <a:r>
              <a:rPr lang="en-GB" sz="3200" b="1" dirty="0" err="1"/>
              <a:t>sefyllfa</a:t>
            </a:r>
            <a:r>
              <a:rPr lang="en-GB" sz="3200" b="1" dirty="0"/>
              <a:t> o </a:t>
            </a:r>
            <a:r>
              <a:rPr lang="en-GB" sz="3200" b="1" dirty="0" err="1"/>
              <a:t>ymddiriedaeth</a:t>
            </a:r>
            <a:r>
              <a:rPr lang="en-GB" sz="3200" b="1" dirty="0"/>
              <a:t>, </a:t>
            </a:r>
            <a:r>
              <a:rPr lang="en-GB" sz="3200" b="1" dirty="0" err="1"/>
              <a:t>awdurdod</a:t>
            </a:r>
            <a:r>
              <a:rPr lang="en-GB" sz="3200" b="1" dirty="0"/>
              <a:t>, </a:t>
            </a:r>
            <a:r>
              <a:rPr lang="en-GB" sz="3200" b="1" dirty="0" err="1"/>
              <a:t>pŵer</a:t>
            </a:r>
            <a:r>
              <a:rPr lang="en-GB" sz="3200" b="1" dirty="0"/>
              <a:t> </a:t>
            </a:r>
            <a:r>
              <a:rPr lang="en-GB" sz="3200" dirty="0"/>
              <a:t>neu</a:t>
            </a:r>
            <a:r>
              <a:rPr lang="en-GB" sz="3200" b="1" dirty="0"/>
              <a:t> </a:t>
            </a:r>
            <a:r>
              <a:rPr lang="en-GB" sz="3200" b="1" dirty="0" err="1"/>
              <a:t>ddylanwad</a:t>
            </a:r>
            <a:r>
              <a:rPr lang="en-GB" sz="3200" b="1" dirty="0"/>
              <a:t> </a:t>
            </a:r>
            <a:r>
              <a:rPr lang="en-GB" sz="3200" dirty="0" err="1"/>
              <a:t>ar</a:t>
            </a:r>
            <a:r>
              <a:rPr lang="en-GB" sz="3200" dirty="0"/>
              <a:t> </a:t>
            </a:r>
            <a:r>
              <a:rPr lang="en-GB" sz="3200" dirty="0" err="1"/>
              <a:t>blentyn</a:t>
            </a:r>
            <a:r>
              <a:rPr lang="en-GB" sz="3200" dirty="0"/>
              <a:t> neu </a:t>
            </a:r>
            <a:r>
              <a:rPr lang="en-GB" sz="3200" dirty="0" err="1"/>
              <a:t>oedolyn</a:t>
            </a:r>
            <a:r>
              <a:rPr lang="en-GB" sz="3200" dirty="0"/>
              <a:t> </a:t>
            </a:r>
            <a:r>
              <a:rPr lang="en-GB" sz="3200" dirty="0" err="1"/>
              <a:t>sy’n</a:t>
            </a:r>
            <a:r>
              <a:rPr lang="en-GB" sz="3200" dirty="0"/>
              <a:t> </a:t>
            </a:r>
            <a:r>
              <a:rPr lang="en-GB" sz="3200" dirty="0" err="1"/>
              <a:t>wynebu</a:t>
            </a:r>
            <a:r>
              <a:rPr lang="en-GB" sz="3200" dirty="0"/>
              <a:t> </a:t>
            </a:r>
            <a:r>
              <a:rPr lang="en-GB" sz="3200" dirty="0" err="1"/>
              <a:t>risg</a:t>
            </a:r>
            <a:r>
              <a:rPr lang="en-GB" sz="3200" dirty="0"/>
              <a:t> (</a:t>
            </a:r>
            <a:r>
              <a:rPr lang="en-GB" sz="3200" dirty="0" err="1"/>
              <a:t>o’u</a:t>
            </a:r>
            <a:r>
              <a:rPr lang="en-GB" sz="3200" dirty="0"/>
              <a:t> </a:t>
            </a:r>
            <a:r>
              <a:rPr lang="en-GB" sz="3200" dirty="0" err="1"/>
              <a:t>safbwynt</a:t>
            </a:r>
            <a:r>
              <a:rPr lang="en-GB" sz="3200" dirty="0"/>
              <a:t> </a:t>
            </a:r>
            <a:r>
              <a:rPr lang="en-GB" sz="3200" dirty="0" err="1"/>
              <a:t>nhw</a:t>
            </a:r>
            <a:r>
              <a:rPr lang="en-GB" sz="3200" dirty="0"/>
              <a:t>)</a:t>
            </a:r>
            <a:endParaRPr dirty="0"/>
          </a:p>
          <a:p>
            <a:pPr marL="228600" lvl="0" indent="-228600" algn="l" rtl="0">
              <a:lnSpc>
                <a:spcPct val="90000"/>
              </a:lnSpc>
              <a:spcBef>
                <a:spcPts val="600"/>
              </a:spcBef>
              <a:spcAft>
                <a:spcPts val="0"/>
              </a:spcAft>
              <a:buSzPts val="3200"/>
              <a:buChar char="•"/>
            </a:pPr>
            <a:r>
              <a:rPr lang="en-GB" sz="3200" b="1" dirty="0">
                <a:solidFill>
                  <a:schemeClr val="dk1"/>
                </a:solidFill>
              </a:rPr>
              <a:t>bod </a:t>
            </a:r>
            <a:r>
              <a:rPr lang="en-GB" sz="3200" b="1" dirty="0" err="1">
                <a:solidFill>
                  <a:schemeClr val="dk1"/>
                </a:solidFill>
              </a:rPr>
              <a:t>disgwyl</a:t>
            </a:r>
            <a:r>
              <a:rPr lang="en-GB" sz="3200" b="1" dirty="0">
                <a:solidFill>
                  <a:schemeClr val="dk1"/>
                </a:solidFill>
              </a:rPr>
              <a:t> </a:t>
            </a:r>
            <a:r>
              <a:rPr lang="en-GB" sz="3200" b="1" dirty="0" err="1">
                <a:solidFill>
                  <a:schemeClr val="dk1"/>
                </a:solidFill>
              </a:rPr>
              <a:t>iddynt</a:t>
            </a:r>
            <a:r>
              <a:rPr lang="en-GB" sz="3200" b="1" dirty="0">
                <a:solidFill>
                  <a:schemeClr val="dk1"/>
                </a:solidFill>
              </a:rPr>
              <a:t> </a:t>
            </a:r>
            <a:r>
              <a:rPr lang="en-GB" sz="3200" b="1" dirty="0" err="1">
                <a:solidFill>
                  <a:schemeClr val="dk1"/>
                </a:solidFill>
              </a:rPr>
              <a:t>ddiogelu</a:t>
            </a:r>
            <a:r>
              <a:rPr lang="en-GB" sz="3200" b="1" dirty="0">
                <a:solidFill>
                  <a:schemeClr val="dk1"/>
                </a:solidFill>
              </a:rPr>
              <a:t> </a:t>
            </a:r>
            <a:r>
              <a:rPr lang="en-GB" sz="3200" dirty="0" err="1">
                <a:solidFill>
                  <a:schemeClr val="dk1"/>
                </a:solidFill>
              </a:rPr>
              <a:t>buddiannau</a:t>
            </a:r>
            <a:r>
              <a:rPr lang="en-GB" sz="3200" dirty="0">
                <a:solidFill>
                  <a:schemeClr val="dk1"/>
                </a:solidFill>
              </a:rPr>
              <a:t> </a:t>
            </a:r>
            <a:r>
              <a:rPr lang="en-GB" sz="3200" dirty="0" err="1">
                <a:solidFill>
                  <a:schemeClr val="dk1"/>
                </a:solidFill>
              </a:rPr>
              <a:t>unioglyn</a:t>
            </a:r>
            <a:r>
              <a:rPr lang="en-GB" sz="3200" dirty="0">
                <a:solidFill>
                  <a:schemeClr val="dk1"/>
                </a:solidFill>
              </a:rPr>
              <a:t> </a:t>
            </a:r>
            <a:r>
              <a:rPr lang="en-GB" sz="3200" dirty="0" err="1">
                <a:solidFill>
                  <a:schemeClr val="dk1"/>
                </a:solidFill>
              </a:rPr>
              <a:t>arall</a:t>
            </a:r>
            <a:r>
              <a:rPr lang="en-GB" sz="3200" dirty="0">
                <a:solidFill>
                  <a:schemeClr val="dk1"/>
                </a:solidFill>
              </a:rPr>
              <a:t> (a </a:t>
            </a:r>
            <a:r>
              <a:rPr lang="en-GB" sz="3200" dirty="0" err="1">
                <a:solidFill>
                  <a:schemeClr val="dk1"/>
                </a:solidFill>
              </a:rPr>
              <a:t>pheidio</a:t>
            </a:r>
            <a:r>
              <a:rPr lang="en-GB" sz="3200" dirty="0">
                <a:solidFill>
                  <a:schemeClr val="dk1"/>
                </a:solidFill>
              </a:rPr>
              <a:t> â </a:t>
            </a:r>
            <a:r>
              <a:rPr lang="en-GB" sz="3200" dirty="0" err="1">
                <a:solidFill>
                  <a:schemeClr val="dk1"/>
                </a:solidFill>
              </a:rPr>
              <a:t>gweithredu’n</a:t>
            </a:r>
            <a:r>
              <a:rPr lang="en-GB" sz="3200" dirty="0">
                <a:solidFill>
                  <a:schemeClr val="dk1"/>
                </a:solidFill>
              </a:rPr>
              <a:t> </a:t>
            </a:r>
            <a:r>
              <a:rPr lang="en-GB" sz="3200" dirty="0" err="1">
                <a:solidFill>
                  <a:schemeClr val="dk1"/>
                </a:solidFill>
              </a:rPr>
              <a:t>groes</a:t>
            </a:r>
            <a:r>
              <a:rPr lang="en-GB" sz="3200" dirty="0">
                <a:solidFill>
                  <a:schemeClr val="dk1"/>
                </a:solidFill>
              </a:rPr>
              <a:t>) </a:t>
            </a:r>
            <a:r>
              <a:rPr lang="en-GB" sz="3200" dirty="0" err="1">
                <a:solidFill>
                  <a:schemeClr val="dk1"/>
                </a:solidFill>
              </a:rPr>
              <a:t>iddynt</a:t>
            </a:r>
            <a:endParaRPr dirty="0"/>
          </a:p>
          <a:p>
            <a:pPr marL="0" lvl="0" indent="0" algn="l" rtl="0">
              <a:lnSpc>
                <a:spcPct val="90000"/>
              </a:lnSpc>
              <a:spcBef>
                <a:spcPts val="1600"/>
              </a:spcBef>
              <a:spcAft>
                <a:spcPts val="0"/>
              </a:spcAft>
              <a:buSzPts val="2400"/>
              <a:buNone/>
            </a:pPr>
            <a:endParaRPr sz="2400" dirty="0"/>
          </a:p>
        </p:txBody>
      </p:sp>
      <p:sp>
        <p:nvSpPr>
          <p:cNvPr id="2" name="TextBox 1">
            <a:extLst>
              <a:ext uri="{FF2B5EF4-FFF2-40B4-BE49-F238E27FC236}">
                <a16:creationId xmlns:a16="http://schemas.microsoft.com/office/drawing/2014/main" id="{3FCDA1DE-004C-4AAA-BF29-22422860D166}"/>
              </a:ext>
            </a:extLst>
          </p:cNvPr>
          <p:cNvSpPr txBox="1"/>
          <p:nvPr/>
        </p:nvSpPr>
        <p:spPr>
          <a:xfrm>
            <a:off x="9381066" y="6079067"/>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272;p31">
            <a:extLst>
              <a:ext uri="{FF2B5EF4-FFF2-40B4-BE49-F238E27FC236}">
                <a16:creationId xmlns:a16="http://schemas.microsoft.com/office/drawing/2014/main" id="{FB452424-8A41-2545-AAB6-4EE10F4F7369}"/>
              </a:ext>
            </a:extLst>
          </p:cNvPr>
          <p:cNvSpPr txBox="1">
            <a:spLocks noGrp="1"/>
          </p:cNvSpPr>
          <p:nvPr>
            <p:ph type="title"/>
          </p:nvPr>
        </p:nvSpPr>
        <p:spPr>
          <a:xfrm>
            <a:off x="939800" y="141605"/>
            <a:ext cx="10515600" cy="62443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dirty="0">
                <a:solidFill>
                  <a:schemeClr val="accent3"/>
                </a:solidFill>
              </a:rPr>
              <a:t>Beth </a:t>
            </a:r>
            <a:r>
              <a:rPr lang="en-GB" err="1">
                <a:solidFill>
                  <a:schemeClr val="accent3"/>
                </a:solidFill>
              </a:rPr>
              <a:t>yw</a:t>
            </a:r>
            <a:r>
              <a:rPr lang="en-GB" dirty="0">
                <a:solidFill>
                  <a:schemeClr val="accent3"/>
                </a:solidFill>
              </a:rPr>
              <a:t> </a:t>
            </a:r>
            <a:r>
              <a:rPr lang="en-GB" b="1" dirty="0">
                <a:solidFill>
                  <a:schemeClr val="accent3"/>
                </a:solidFill>
              </a:rPr>
              <a:t>“</a:t>
            </a:r>
            <a:r>
              <a:rPr lang="en-GB" b="1" err="1">
                <a:solidFill>
                  <a:schemeClr val="accent3"/>
                </a:solidFill>
              </a:rPr>
              <a:t>anaddas</a:t>
            </a:r>
            <a:r>
              <a:rPr lang="en-GB" b="1" dirty="0">
                <a:solidFill>
                  <a:schemeClr val="accent3"/>
                </a:solidFill>
              </a:rPr>
              <a:t> </a:t>
            </a:r>
            <a:r>
              <a:rPr lang="en-GB" b="1" err="1">
                <a:solidFill>
                  <a:schemeClr val="accent3"/>
                </a:solidFill>
              </a:rPr>
              <a:t>i</a:t>
            </a:r>
            <a:r>
              <a:rPr lang="en-GB" b="1" dirty="0">
                <a:solidFill>
                  <a:schemeClr val="accent3"/>
                </a:solidFill>
              </a:rPr>
              <a:t> </a:t>
            </a:r>
            <a:r>
              <a:rPr lang="en-GB" b="1" err="1">
                <a:solidFill>
                  <a:schemeClr val="accent3"/>
                </a:solidFill>
              </a:rPr>
              <a:t>weithio</a:t>
            </a:r>
            <a:r>
              <a:rPr lang="en-GB" b="1" dirty="0">
                <a:solidFill>
                  <a:schemeClr val="accent3"/>
                </a:solidFill>
              </a:rPr>
              <a:t> </a:t>
            </a:r>
            <a:r>
              <a:rPr lang="en-GB" b="1" err="1">
                <a:solidFill>
                  <a:schemeClr val="accent3"/>
                </a:solidFill>
              </a:rPr>
              <a:t>gyda</a:t>
            </a:r>
            <a:r>
              <a:rPr lang="en-GB" b="1" dirty="0">
                <a:solidFill>
                  <a:schemeClr val="accent3"/>
                </a:solidFill>
              </a:rPr>
              <a:t>”</a:t>
            </a:r>
            <a:r>
              <a:rPr lang="en-GB" dirty="0">
                <a:solidFill>
                  <a:schemeClr val="accent3"/>
                </a:solidFill>
              </a:rPr>
              <a:t>?</a:t>
            </a:r>
            <a:endParaRPr dirty="0">
              <a:solidFill>
                <a:schemeClr val="accent3"/>
              </a:solidFill>
            </a:endParaRPr>
          </a:p>
        </p:txBody>
      </p:sp>
      <p:sp>
        <p:nvSpPr>
          <p:cNvPr id="5" name="Google Shape;273;p31">
            <a:extLst>
              <a:ext uri="{FF2B5EF4-FFF2-40B4-BE49-F238E27FC236}">
                <a16:creationId xmlns:a16="http://schemas.microsoft.com/office/drawing/2014/main" id="{85987FEA-CF78-4949-A1B8-8374E14D343A}"/>
              </a:ext>
            </a:extLst>
          </p:cNvPr>
          <p:cNvSpPr txBox="1">
            <a:spLocks noGrp="1"/>
          </p:cNvSpPr>
          <p:nvPr>
            <p:ph type="body" idx="1"/>
          </p:nvPr>
        </p:nvSpPr>
        <p:spPr>
          <a:xfrm>
            <a:off x="187368" y="955342"/>
            <a:ext cx="11817264" cy="583153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err="1"/>
              <a:t>Gellir</a:t>
            </a:r>
            <a:r>
              <a:rPr lang="en-GB" dirty="0"/>
              <a:t> </a:t>
            </a:r>
            <a:r>
              <a:rPr lang="en-GB" err="1"/>
              <a:t>ystyried</a:t>
            </a:r>
            <a:r>
              <a:rPr lang="en-GB" dirty="0"/>
              <a:t> bod </a:t>
            </a:r>
            <a:r>
              <a:rPr lang="en-GB" err="1"/>
              <a:t>ymarferydd</a:t>
            </a:r>
            <a:r>
              <a:rPr lang="en-GB" dirty="0"/>
              <a:t> </a:t>
            </a:r>
            <a:r>
              <a:rPr lang="en-GB" err="1"/>
              <a:t>yn</a:t>
            </a:r>
            <a:r>
              <a:rPr lang="en-GB" dirty="0"/>
              <a:t> </a:t>
            </a:r>
            <a:r>
              <a:rPr lang="en-GB" err="1"/>
              <a:t>anaddas</a:t>
            </a:r>
            <a:r>
              <a:rPr lang="en-GB" dirty="0"/>
              <a:t> </a:t>
            </a:r>
            <a:r>
              <a:rPr lang="en-GB" err="1"/>
              <a:t>i</a:t>
            </a:r>
            <a:r>
              <a:rPr lang="en-GB" dirty="0"/>
              <a:t> </a:t>
            </a:r>
            <a:r>
              <a:rPr lang="en-GB" err="1"/>
              <a:t>weithio</a:t>
            </a:r>
            <a:r>
              <a:rPr lang="en-GB" dirty="0"/>
              <a:t> </a:t>
            </a:r>
            <a:r>
              <a:rPr lang="en-GB" err="1"/>
              <a:t>gyda</a:t>
            </a:r>
            <a:r>
              <a:rPr lang="en-GB" dirty="0"/>
              <a:t> </a:t>
            </a:r>
            <a:r>
              <a:rPr lang="en-GB" err="1"/>
              <a:t>phlant</a:t>
            </a:r>
            <a:r>
              <a:rPr lang="en-GB" dirty="0"/>
              <a:t>/</a:t>
            </a:r>
            <a:r>
              <a:rPr lang="en-GB" err="1"/>
              <a:t>oedolion</a:t>
            </a:r>
            <a:r>
              <a:rPr lang="en-GB" dirty="0"/>
              <a:t> </a:t>
            </a:r>
            <a:r>
              <a:rPr lang="en-GB" err="1"/>
              <a:t>sy’n</a:t>
            </a:r>
            <a:r>
              <a:rPr lang="en-GB" dirty="0"/>
              <a:t> </a:t>
            </a:r>
            <a:r>
              <a:rPr lang="en-GB" err="1"/>
              <a:t>wynebu</a:t>
            </a:r>
            <a:r>
              <a:rPr lang="en-GB" dirty="0"/>
              <a:t> </a:t>
            </a:r>
            <a:r>
              <a:rPr lang="en-GB" err="1"/>
              <a:t>risg</a:t>
            </a:r>
            <a:r>
              <a:rPr lang="en-GB" dirty="0"/>
              <a:t>:</a:t>
            </a:r>
            <a:endParaRPr dirty="0"/>
          </a:p>
          <a:p>
            <a:pPr marL="228600" lvl="0" indent="-228600" algn="l" rtl="0">
              <a:lnSpc>
                <a:spcPct val="90000"/>
              </a:lnSpc>
              <a:spcBef>
                <a:spcPts val="600"/>
              </a:spcBef>
              <a:spcAft>
                <a:spcPts val="0"/>
              </a:spcAft>
              <a:buSzPts val="2400"/>
              <a:buChar char="•"/>
            </a:pPr>
            <a:r>
              <a:rPr lang="en-GB" err="1"/>
              <a:t>os</a:t>
            </a:r>
            <a:r>
              <a:rPr lang="en-GB" dirty="0"/>
              <a:t> </a:t>
            </a:r>
            <a:r>
              <a:rPr lang="en-GB" err="1"/>
              <a:t>yw’n</a:t>
            </a:r>
            <a:r>
              <a:rPr lang="en-GB" dirty="0"/>
              <a:t> </a:t>
            </a:r>
            <a:r>
              <a:rPr lang="en-GB" b="1" err="1"/>
              <a:t>destun</a:t>
            </a:r>
            <a:r>
              <a:rPr lang="en-GB" b="1" dirty="0"/>
              <a:t> </a:t>
            </a:r>
            <a:r>
              <a:rPr lang="en-GB" b="1" err="1"/>
              <a:t>gweithdrefnau</a:t>
            </a:r>
            <a:r>
              <a:rPr lang="en-GB" b="1" dirty="0"/>
              <a:t> </a:t>
            </a:r>
            <a:r>
              <a:rPr lang="en-GB" b="1" err="1"/>
              <a:t>troseddol</a:t>
            </a:r>
            <a:r>
              <a:rPr lang="en-GB" b="1" dirty="0"/>
              <a:t> </a:t>
            </a:r>
            <a:r>
              <a:rPr lang="en-GB" err="1"/>
              <a:t>sy’n</a:t>
            </a:r>
            <a:r>
              <a:rPr lang="en-GB" dirty="0"/>
              <a:t> </a:t>
            </a:r>
            <a:r>
              <a:rPr lang="en-GB" err="1"/>
              <a:t>nodi</a:t>
            </a:r>
            <a:r>
              <a:rPr lang="en-GB" dirty="0"/>
              <a:t> bod </a:t>
            </a:r>
            <a:r>
              <a:rPr lang="en-GB" err="1"/>
              <a:t>risg</a:t>
            </a:r>
            <a:r>
              <a:rPr lang="en-GB" dirty="0"/>
              <a:t> o </a:t>
            </a:r>
            <a:r>
              <a:rPr lang="en-GB" err="1"/>
              <a:t>niwed</a:t>
            </a:r>
            <a:r>
              <a:rPr lang="en-GB" dirty="0"/>
              <a:t> </a:t>
            </a:r>
            <a:r>
              <a:rPr lang="en-GB" err="1"/>
              <a:t>i</a:t>
            </a:r>
            <a:r>
              <a:rPr lang="en-GB" dirty="0"/>
              <a:t> </a:t>
            </a:r>
            <a:r>
              <a:rPr lang="en-GB" i="1" err="1"/>
              <a:t>unrhyw</a:t>
            </a:r>
            <a:r>
              <a:rPr lang="en-GB" dirty="0"/>
              <a:t> </a:t>
            </a:r>
            <a:r>
              <a:rPr lang="en-GB" err="1"/>
              <a:t>blentyn</a:t>
            </a:r>
            <a:r>
              <a:rPr lang="en-GB" dirty="0"/>
              <a:t> neu </a:t>
            </a:r>
            <a:r>
              <a:rPr lang="en-GB" err="1"/>
              <a:t>oedolyn</a:t>
            </a:r>
            <a:r>
              <a:rPr lang="en-GB" dirty="0"/>
              <a:t> </a:t>
            </a:r>
            <a:r>
              <a:rPr lang="en-GB" err="1"/>
              <a:t>sy’n</a:t>
            </a:r>
            <a:r>
              <a:rPr lang="en-GB" dirty="0"/>
              <a:t> </a:t>
            </a:r>
            <a:r>
              <a:rPr lang="en-GB" err="1"/>
              <a:t>wynebu</a:t>
            </a:r>
            <a:r>
              <a:rPr lang="en-GB" dirty="0"/>
              <a:t> </a:t>
            </a:r>
            <a:r>
              <a:rPr lang="en-GB" err="1"/>
              <a:t>risg</a:t>
            </a:r>
            <a:endParaRPr lang="en-GB"/>
          </a:p>
          <a:p>
            <a:pPr marL="228600" lvl="0" indent="-228600" algn="l" rtl="0">
              <a:lnSpc>
                <a:spcPct val="90000"/>
              </a:lnSpc>
              <a:spcBef>
                <a:spcPts val="300"/>
              </a:spcBef>
              <a:spcAft>
                <a:spcPts val="0"/>
              </a:spcAft>
              <a:buSzPts val="2400"/>
              <a:buChar char="•"/>
            </a:pPr>
            <a:r>
              <a:rPr lang="en-GB" err="1"/>
              <a:t>os</a:t>
            </a:r>
            <a:r>
              <a:rPr lang="en-GB" dirty="0"/>
              <a:t> </a:t>
            </a:r>
            <a:r>
              <a:rPr lang="en-GB" err="1"/>
              <a:t>yw</a:t>
            </a:r>
            <a:r>
              <a:rPr lang="en-GB" dirty="0"/>
              <a:t> </a:t>
            </a:r>
            <a:r>
              <a:rPr lang="en-GB" err="1"/>
              <a:t>wedi</a:t>
            </a:r>
            <a:r>
              <a:rPr lang="en-GB" dirty="0"/>
              <a:t> </a:t>
            </a:r>
            <a:r>
              <a:rPr lang="en-GB" b="1" err="1"/>
              <a:t>achosi</a:t>
            </a:r>
            <a:r>
              <a:rPr lang="en-GB" b="1" dirty="0"/>
              <a:t> </a:t>
            </a:r>
            <a:r>
              <a:rPr lang="en-GB" b="1" err="1"/>
              <a:t>niwed</a:t>
            </a:r>
            <a:r>
              <a:rPr lang="en-GB" b="1" dirty="0"/>
              <a:t> neu </a:t>
            </a:r>
            <a:r>
              <a:rPr lang="en-GB" b="1" err="1"/>
              <a:t>niwed</a:t>
            </a:r>
            <a:r>
              <a:rPr lang="en-GB" b="1" dirty="0"/>
              <a:t> </a:t>
            </a:r>
            <a:r>
              <a:rPr lang="en-GB" b="1" err="1"/>
              <a:t>posibl</a:t>
            </a:r>
            <a:r>
              <a:rPr lang="en-GB" b="1" dirty="0"/>
              <a:t> </a:t>
            </a:r>
            <a:r>
              <a:rPr lang="en-GB" err="1"/>
              <a:t>i</a:t>
            </a:r>
            <a:r>
              <a:rPr lang="en-GB" dirty="0"/>
              <a:t> </a:t>
            </a:r>
            <a:r>
              <a:rPr lang="en-GB" i="1" err="1"/>
              <a:t>unrhyw</a:t>
            </a:r>
            <a:r>
              <a:rPr lang="en-GB" i="1" dirty="0"/>
              <a:t> </a:t>
            </a:r>
            <a:r>
              <a:rPr lang="en-GB" err="1"/>
              <a:t>blentyn</a:t>
            </a:r>
            <a:r>
              <a:rPr lang="en-GB" i="1" dirty="0"/>
              <a:t> neu </a:t>
            </a:r>
            <a:r>
              <a:rPr lang="en-GB" err="1"/>
              <a:t>oedolyn</a:t>
            </a:r>
            <a:r>
              <a:rPr lang="en-GB" dirty="0"/>
              <a:t> </a:t>
            </a:r>
            <a:r>
              <a:rPr lang="en-GB" err="1"/>
              <a:t>sy’n</a:t>
            </a:r>
            <a:r>
              <a:rPr lang="en-GB" dirty="0"/>
              <a:t> </a:t>
            </a:r>
            <a:r>
              <a:rPr lang="en-GB" err="1"/>
              <a:t>wynebu</a:t>
            </a:r>
            <a:r>
              <a:rPr lang="en-GB" dirty="0"/>
              <a:t> </a:t>
            </a:r>
            <a:r>
              <a:rPr lang="en-GB" err="1"/>
              <a:t>risg</a:t>
            </a:r>
            <a:r>
              <a:rPr lang="en-GB" dirty="0"/>
              <a:t> </a:t>
            </a:r>
            <a:r>
              <a:rPr lang="en-GB" b="1" dirty="0"/>
              <a:t>ac</a:t>
            </a:r>
            <a:r>
              <a:rPr lang="en-GB" dirty="0"/>
              <a:t> y gallant </a:t>
            </a:r>
            <a:r>
              <a:rPr lang="en-GB" err="1"/>
              <a:t>achosi</a:t>
            </a:r>
            <a:r>
              <a:rPr lang="en-GB" dirty="0"/>
              <a:t> </a:t>
            </a:r>
            <a:r>
              <a:rPr lang="en-GB" err="1"/>
              <a:t>risg</a:t>
            </a:r>
            <a:r>
              <a:rPr lang="en-GB" dirty="0"/>
              <a:t> </a:t>
            </a:r>
            <a:r>
              <a:rPr lang="en-GB" err="1"/>
              <a:t>yn</a:t>
            </a:r>
            <a:r>
              <a:rPr lang="en-GB" dirty="0"/>
              <a:t> </a:t>
            </a:r>
            <a:r>
              <a:rPr lang="en-GB" err="1"/>
              <a:t>eu</a:t>
            </a:r>
            <a:r>
              <a:rPr lang="en-GB" dirty="0"/>
              <a:t> </a:t>
            </a:r>
            <a:r>
              <a:rPr lang="en-GB" err="1"/>
              <a:t>gwaith</a:t>
            </a:r>
            <a:r>
              <a:rPr lang="en-GB" dirty="0"/>
              <a:t>, </a:t>
            </a:r>
            <a:r>
              <a:rPr lang="en-GB" err="1"/>
              <a:t>wrth</a:t>
            </a:r>
            <a:r>
              <a:rPr lang="en-GB" dirty="0"/>
              <a:t> </a:t>
            </a:r>
            <a:r>
              <a:rPr lang="en-GB" err="1"/>
              <a:t>wirfoddoli</a:t>
            </a:r>
            <a:r>
              <a:rPr lang="en-GB" dirty="0"/>
              <a:t> neu </a:t>
            </a:r>
            <a:r>
              <a:rPr lang="en-GB" err="1"/>
              <a:t>mewn</a:t>
            </a:r>
            <a:r>
              <a:rPr lang="en-GB" dirty="0"/>
              <a:t> </a:t>
            </a:r>
            <a:r>
              <a:rPr lang="en-GB" err="1"/>
              <a:t>amgylchedd</a:t>
            </a:r>
            <a:r>
              <a:rPr lang="en-GB" dirty="0"/>
              <a:t> </a:t>
            </a:r>
            <a:r>
              <a:rPr lang="en-GB" err="1"/>
              <a:t>gofal</a:t>
            </a:r>
            <a:endParaRPr lang="en-GB"/>
          </a:p>
          <a:p>
            <a:pPr marL="228600" indent="-228600">
              <a:spcBef>
                <a:spcPts val="300"/>
              </a:spcBef>
              <a:buSzPts val="2400"/>
            </a:pPr>
            <a:r>
              <a:rPr lang="en-GB" err="1"/>
              <a:t>os</a:t>
            </a:r>
            <a:r>
              <a:rPr lang="en-GB" dirty="0"/>
              <a:t> </a:t>
            </a:r>
            <a:r>
              <a:rPr lang="en-GB" err="1"/>
              <a:t>yw</a:t>
            </a:r>
            <a:r>
              <a:rPr lang="en-GB" dirty="0"/>
              <a:t> </a:t>
            </a:r>
            <a:r>
              <a:rPr lang="en-GB" err="1"/>
              <a:t>wedi</a:t>
            </a:r>
            <a:r>
              <a:rPr lang="en-GB" dirty="0"/>
              <a:t> </a:t>
            </a:r>
            <a:r>
              <a:rPr lang="en-GB" b="1"/>
              <a:t>torri </a:t>
            </a:r>
            <a:r>
              <a:rPr lang="en-GB"/>
              <a:t>polisi a gweithdrefnau diogelu </a:t>
            </a:r>
            <a:r>
              <a:rPr lang="en-GB" err="1"/>
              <a:t>eu</a:t>
            </a:r>
            <a:r>
              <a:rPr lang="en-GB" dirty="0"/>
              <a:t> </a:t>
            </a:r>
            <a:r>
              <a:rPr lang="en-GB" err="1"/>
              <a:t>hasiantaeth</a:t>
            </a:r>
            <a:r>
              <a:rPr lang="en-GB" dirty="0"/>
              <a:t> </a:t>
            </a:r>
            <a:r>
              <a:rPr lang="en-GB" err="1"/>
              <a:t>neu’n</a:t>
            </a:r>
            <a:r>
              <a:rPr lang="en-GB" dirty="0"/>
              <a:t> </a:t>
            </a:r>
            <a:r>
              <a:rPr lang="en-GB" err="1"/>
              <a:t>parhau</a:t>
            </a:r>
            <a:r>
              <a:rPr lang="en-GB" dirty="0"/>
              <a:t> </a:t>
            </a:r>
            <a:r>
              <a:rPr lang="en-GB" err="1"/>
              <a:t>i</a:t>
            </a:r>
            <a:r>
              <a:rPr lang="en-GB" dirty="0"/>
              <a:t> </a:t>
            </a:r>
            <a:r>
              <a:rPr lang="en-GB" err="1"/>
              <a:t>fynd</a:t>
            </a:r>
            <a:r>
              <a:rPr lang="en-GB" dirty="0"/>
              <a:t> </a:t>
            </a:r>
            <a:r>
              <a:rPr lang="en-GB" err="1"/>
              <a:t>yn</a:t>
            </a:r>
            <a:r>
              <a:rPr lang="en-GB" dirty="0"/>
              <a:t> </a:t>
            </a:r>
            <a:r>
              <a:rPr lang="en-GB" err="1"/>
              <a:t>groes</a:t>
            </a:r>
            <a:r>
              <a:rPr lang="en-GB" dirty="0"/>
              <a:t> </a:t>
            </a:r>
            <a:r>
              <a:rPr lang="en-GB" err="1"/>
              <a:t>iddo</a:t>
            </a:r>
            <a:endParaRPr dirty="0"/>
          </a:p>
        </p:txBody>
      </p:sp>
      <p:sp>
        <p:nvSpPr>
          <p:cNvPr id="2" name="TextBox 1">
            <a:extLst>
              <a:ext uri="{FF2B5EF4-FFF2-40B4-BE49-F238E27FC236}">
                <a16:creationId xmlns:a16="http://schemas.microsoft.com/office/drawing/2014/main" id="{9784B0A5-FD98-4C84-B6C0-5D7092AA7F49}"/>
              </a:ext>
            </a:extLst>
          </p:cNvPr>
          <p:cNvSpPr txBox="1"/>
          <p:nvPr/>
        </p:nvSpPr>
        <p:spPr>
          <a:xfrm>
            <a:off x="9183511" y="5881511"/>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2"/>
              </a:rPr>
              <a:t>Dychwelwch</a:t>
            </a:r>
            <a:endParaRPr lang="en-GB" sz="2800"/>
          </a:p>
        </p:txBody>
      </p:sp>
    </p:spTree>
    <p:extLst>
      <p:ext uri="{BB962C8B-B14F-4D97-AF65-F5344CB8AC3E}">
        <p14:creationId xmlns:p14="http://schemas.microsoft.com/office/powerpoint/2010/main" val="11782636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1"/>
          <p:cNvSpPr txBox="1">
            <a:spLocks noGrp="1"/>
          </p:cNvSpPr>
          <p:nvPr>
            <p:ph type="title"/>
          </p:nvPr>
        </p:nvSpPr>
        <p:spPr>
          <a:xfrm>
            <a:off x="939800" y="141605"/>
            <a:ext cx="10515600" cy="624431"/>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accent3"/>
              </a:buClr>
              <a:buSzPts val="4400"/>
              <a:buFont typeface="Arial"/>
              <a:buNone/>
            </a:pPr>
            <a:r>
              <a:rPr lang="en-GB" dirty="0">
                <a:solidFill>
                  <a:schemeClr val="accent3"/>
                </a:solidFill>
              </a:rPr>
              <a:t>Beth </a:t>
            </a:r>
            <a:r>
              <a:rPr lang="en-GB" err="1">
                <a:solidFill>
                  <a:schemeClr val="accent3"/>
                </a:solidFill>
              </a:rPr>
              <a:t>yw</a:t>
            </a:r>
            <a:r>
              <a:rPr lang="en-GB" dirty="0">
                <a:solidFill>
                  <a:schemeClr val="accent3"/>
                </a:solidFill>
              </a:rPr>
              <a:t> </a:t>
            </a:r>
            <a:r>
              <a:rPr lang="en-GB" b="1" dirty="0">
                <a:solidFill>
                  <a:schemeClr val="accent3"/>
                </a:solidFill>
              </a:rPr>
              <a:t>“</a:t>
            </a:r>
            <a:r>
              <a:rPr lang="en-GB" b="1" err="1">
                <a:solidFill>
                  <a:schemeClr val="accent3"/>
                </a:solidFill>
              </a:rPr>
              <a:t>anaddas</a:t>
            </a:r>
            <a:r>
              <a:rPr lang="en-GB" b="1" dirty="0">
                <a:solidFill>
                  <a:schemeClr val="accent3"/>
                </a:solidFill>
              </a:rPr>
              <a:t> </a:t>
            </a:r>
            <a:r>
              <a:rPr lang="en-GB" b="1" err="1">
                <a:solidFill>
                  <a:schemeClr val="accent3"/>
                </a:solidFill>
              </a:rPr>
              <a:t>i</a:t>
            </a:r>
            <a:r>
              <a:rPr lang="en-GB" b="1" dirty="0">
                <a:solidFill>
                  <a:schemeClr val="accent3"/>
                </a:solidFill>
              </a:rPr>
              <a:t> </a:t>
            </a:r>
            <a:r>
              <a:rPr lang="en-GB" b="1" err="1">
                <a:solidFill>
                  <a:schemeClr val="accent3"/>
                </a:solidFill>
              </a:rPr>
              <a:t>weithio</a:t>
            </a:r>
            <a:r>
              <a:rPr lang="en-GB" b="1" dirty="0">
                <a:solidFill>
                  <a:schemeClr val="accent3"/>
                </a:solidFill>
              </a:rPr>
              <a:t> </a:t>
            </a:r>
            <a:r>
              <a:rPr lang="en-GB" b="1" err="1">
                <a:solidFill>
                  <a:schemeClr val="accent3"/>
                </a:solidFill>
              </a:rPr>
              <a:t>gyda</a:t>
            </a:r>
            <a:r>
              <a:rPr lang="en-GB" b="1" dirty="0">
                <a:solidFill>
                  <a:schemeClr val="accent3"/>
                </a:solidFill>
              </a:rPr>
              <a:t>”</a:t>
            </a:r>
            <a:r>
              <a:rPr lang="en-GB" dirty="0">
                <a:solidFill>
                  <a:schemeClr val="accent3"/>
                </a:solidFill>
              </a:rPr>
              <a:t>?</a:t>
            </a:r>
            <a:endParaRPr dirty="0">
              <a:solidFill>
                <a:schemeClr val="accent3"/>
              </a:solidFill>
            </a:endParaRPr>
          </a:p>
        </p:txBody>
      </p:sp>
      <p:sp>
        <p:nvSpPr>
          <p:cNvPr id="273" name="Google Shape;273;p31"/>
          <p:cNvSpPr txBox="1">
            <a:spLocks noGrp="1"/>
          </p:cNvSpPr>
          <p:nvPr>
            <p:ph type="body" idx="1"/>
          </p:nvPr>
        </p:nvSpPr>
        <p:spPr>
          <a:xfrm>
            <a:off x="187368" y="941696"/>
            <a:ext cx="11817264" cy="5845184"/>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r>
              <a:rPr lang="en-GB" err="1"/>
              <a:t>Gellir</a:t>
            </a:r>
            <a:r>
              <a:rPr lang="en-GB" dirty="0"/>
              <a:t> </a:t>
            </a:r>
            <a:r>
              <a:rPr lang="en-GB" err="1"/>
              <a:t>ystyried</a:t>
            </a:r>
            <a:r>
              <a:rPr lang="en-GB" dirty="0"/>
              <a:t> bod </a:t>
            </a:r>
            <a:r>
              <a:rPr lang="en-GB" err="1"/>
              <a:t>ymarferydd</a:t>
            </a:r>
            <a:r>
              <a:rPr lang="en-GB" dirty="0"/>
              <a:t> </a:t>
            </a:r>
            <a:r>
              <a:rPr lang="en-GB" err="1"/>
              <a:t>yn</a:t>
            </a:r>
            <a:r>
              <a:rPr lang="en-GB" dirty="0"/>
              <a:t> </a:t>
            </a:r>
            <a:r>
              <a:rPr lang="en-GB" err="1"/>
              <a:t>anaddas</a:t>
            </a:r>
            <a:r>
              <a:rPr lang="en-GB" dirty="0"/>
              <a:t> </a:t>
            </a:r>
            <a:r>
              <a:rPr lang="en-GB" err="1"/>
              <a:t>i</a:t>
            </a:r>
            <a:r>
              <a:rPr lang="en-GB" dirty="0"/>
              <a:t> </a:t>
            </a:r>
            <a:r>
              <a:rPr lang="en-GB" err="1"/>
              <a:t>weithio</a:t>
            </a:r>
            <a:r>
              <a:rPr lang="en-GB" dirty="0"/>
              <a:t> </a:t>
            </a:r>
            <a:r>
              <a:rPr lang="en-GB" err="1"/>
              <a:t>gyda</a:t>
            </a:r>
            <a:r>
              <a:rPr lang="en-GB" dirty="0"/>
              <a:t> </a:t>
            </a:r>
            <a:r>
              <a:rPr lang="en-GB" err="1"/>
              <a:t>phlant</a:t>
            </a:r>
            <a:r>
              <a:rPr lang="en-GB" dirty="0"/>
              <a:t>/</a:t>
            </a:r>
            <a:r>
              <a:rPr lang="en-GB" err="1"/>
              <a:t>oedolion</a:t>
            </a:r>
            <a:r>
              <a:rPr lang="en-GB" dirty="0"/>
              <a:t> </a:t>
            </a:r>
            <a:r>
              <a:rPr lang="en-GB" err="1"/>
              <a:t>sy’n</a:t>
            </a:r>
            <a:r>
              <a:rPr lang="en-GB" dirty="0"/>
              <a:t> </a:t>
            </a:r>
            <a:r>
              <a:rPr lang="en-GB" err="1"/>
              <a:t>wynebu</a:t>
            </a:r>
            <a:r>
              <a:rPr lang="en-GB" dirty="0"/>
              <a:t> </a:t>
            </a:r>
            <a:r>
              <a:rPr lang="en-GB" err="1"/>
              <a:t>risg</a:t>
            </a:r>
            <a:r>
              <a:rPr lang="en-GB" dirty="0"/>
              <a:t>:</a:t>
            </a:r>
            <a:endParaRPr lang="en-US"/>
          </a:p>
          <a:p>
            <a:pPr marL="228600" lvl="0" indent="-228600" algn="l" rtl="0">
              <a:lnSpc>
                <a:spcPct val="90000"/>
              </a:lnSpc>
              <a:spcBef>
                <a:spcPts val="300"/>
              </a:spcBef>
              <a:spcAft>
                <a:spcPts val="0"/>
              </a:spcAft>
              <a:buSzPts val="2400"/>
              <a:buChar char="•"/>
            </a:pPr>
            <a:r>
              <a:rPr lang="en-GB" err="1"/>
              <a:t>os</a:t>
            </a:r>
            <a:r>
              <a:rPr lang="en-GB" dirty="0"/>
              <a:t> </a:t>
            </a:r>
            <a:r>
              <a:rPr lang="en-GB" err="1"/>
              <a:t>yw</a:t>
            </a:r>
            <a:r>
              <a:rPr lang="en-GB" dirty="0"/>
              <a:t> </a:t>
            </a:r>
            <a:r>
              <a:rPr lang="en-GB" b="1" err="1"/>
              <a:t>wedi</a:t>
            </a:r>
            <a:r>
              <a:rPr lang="en-GB" b="1" dirty="0"/>
              <a:t> </a:t>
            </a:r>
            <a:r>
              <a:rPr lang="en-GB" b="1" err="1"/>
              <a:t>methu</a:t>
            </a:r>
            <a:r>
              <a:rPr lang="en-GB" dirty="0"/>
              <a:t> </a:t>
            </a:r>
            <a:r>
              <a:rPr lang="en-GB" err="1"/>
              <a:t>deall</a:t>
            </a:r>
            <a:r>
              <a:rPr lang="en-GB" dirty="0"/>
              <a:t> neu </a:t>
            </a:r>
            <a:r>
              <a:rPr lang="en-GB" err="1"/>
              <a:t>gydymffurfio</a:t>
            </a:r>
            <a:r>
              <a:rPr lang="en-GB" dirty="0"/>
              <a:t> </a:t>
            </a:r>
            <a:r>
              <a:rPr lang="en-GB" err="1"/>
              <a:t>â’r</a:t>
            </a:r>
            <a:r>
              <a:rPr lang="en-GB" dirty="0"/>
              <a:t> </a:t>
            </a:r>
            <a:r>
              <a:rPr lang="en-GB" err="1"/>
              <a:t>angen</a:t>
            </a:r>
            <a:r>
              <a:rPr lang="en-GB" dirty="0"/>
              <a:t> am </a:t>
            </a:r>
            <a:r>
              <a:rPr lang="en-GB" err="1"/>
              <a:t>ffiniau</a:t>
            </a:r>
            <a:r>
              <a:rPr lang="en-GB" dirty="0"/>
              <a:t> </a:t>
            </a:r>
            <a:r>
              <a:rPr lang="en-GB" err="1"/>
              <a:t>clir</a:t>
            </a:r>
            <a:r>
              <a:rPr lang="en-GB" dirty="0"/>
              <a:t> </a:t>
            </a:r>
            <a:r>
              <a:rPr lang="en-GB" err="1"/>
              <a:t>personol</a:t>
            </a:r>
            <a:r>
              <a:rPr lang="en-GB" dirty="0"/>
              <a:t> a </a:t>
            </a:r>
            <a:r>
              <a:rPr lang="en-GB" err="1"/>
              <a:t>phroffesiynol</a:t>
            </a:r>
            <a:r>
              <a:rPr lang="en-GB" dirty="0"/>
              <a:t> </a:t>
            </a:r>
            <a:r>
              <a:rPr lang="en-GB" err="1"/>
              <a:t>yn</a:t>
            </a:r>
            <a:r>
              <a:rPr lang="en-GB" dirty="0"/>
              <a:t> </a:t>
            </a:r>
            <a:r>
              <a:rPr lang="en-GB" err="1"/>
              <a:t>ei</a:t>
            </a:r>
            <a:r>
              <a:rPr lang="en-GB" dirty="0"/>
              <a:t> </a:t>
            </a:r>
            <a:r>
              <a:rPr lang="en-GB" err="1"/>
              <a:t>weithle</a:t>
            </a:r>
            <a:endParaRPr lang="en-US" err="1"/>
          </a:p>
          <a:p>
            <a:pPr marL="228600" lvl="0" indent="-228600" algn="l" rtl="0">
              <a:lnSpc>
                <a:spcPct val="90000"/>
              </a:lnSpc>
              <a:spcBef>
                <a:spcPts val="300"/>
              </a:spcBef>
              <a:spcAft>
                <a:spcPts val="0"/>
              </a:spcAft>
              <a:buSzPts val="2400"/>
              <a:buChar char="•"/>
            </a:pPr>
            <a:r>
              <a:rPr lang="en-GB" err="1"/>
              <a:t>os</a:t>
            </a:r>
            <a:r>
              <a:rPr lang="en-GB" dirty="0"/>
              <a:t> </a:t>
            </a:r>
            <a:r>
              <a:rPr lang="en-GB" err="1"/>
              <a:t>yw</a:t>
            </a:r>
            <a:r>
              <a:rPr lang="en-GB" dirty="0"/>
              <a:t> </a:t>
            </a:r>
            <a:r>
              <a:rPr lang="en-GB" b="1" err="1"/>
              <a:t>wedi</a:t>
            </a:r>
            <a:r>
              <a:rPr lang="en-GB" b="1" dirty="0"/>
              <a:t> </a:t>
            </a:r>
            <a:r>
              <a:rPr lang="en-GB" b="1" err="1"/>
              <a:t>ymddwyn</a:t>
            </a:r>
            <a:r>
              <a:rPr lang="en-GB" b="1" dirty="0"/>
              <a:t> </a:t>
            </a:r>
            <a:r>
              <a:rPr lang="en-GB" b="1" err="1"/>
              <a:t>yn</a:t>
            </a:r>
            <a:r>
              <a:rPr lang="en-GB" b="1" dirty="0"/>
              <a:t> </a:t>
            </a:r>
            <a:r>
              <a:rPr lang="en-GB" b="1" err="1"/>
              <a:t>ei</a:t>
            </a:r>
            <a:r>
              <a:rPr lang="en-GB" b="1" dirty="0"/>
              <a:t> </a:t>
            </a:r>
            <a:r>
              <a:rPr lang="en-GB" b="1" err="1"/>
              <a:t>fywyd</a:t>
            </a:r>
            <a:r>
              <a:rPr lang="en-GB" b="1" dirty="0"/>
              <a:t> </a:t>
            </a:r>
            <a:r>
              <a:rPr lang="en-GB" b="1" err="1"/>
              <a:t>personol</a:t>
            </a:r>
            <a:r>
              <a:rPr lang="en-GB" b="1" dirty="0"/>
              <a:t> </a:t>
            </a:r>
            <a:r>
              <a:rPr lang="en-GB" err="1"/>
              <a:t>mewn</a:t>
            </a:r>
            <a:r>
              <a:rPr lang="en-GB" dirty="0"/>
              <a:t> </a:t>
            </a:r>
            <a:r>
              <a:rPr lang="en-GB" err="1"/>
              <a:t>ffordd</a:t>
            </a:r>
            <a:r>
              <a:rPr lang="en-GB" dirty="0"/>
              <a:t> a </a:t>
            </a:r>
            <a:r>
              <a:rPr lang="en-GB" err="1"/>
              <a:t>allai</a:t>
            </a:r>
            <a:r>
              <a:rPr lang="en-GB" dirty="0"/>
              <a:t> </a:t>
            </a:r>
            <a:r>
              <a:rPr lang="en-GB" err="1"/>
              <a:t>roi</a:t>
            </a:r>
            <a:r>
              <a:rPr lang="en-GB" dirty="0"/>
              <a:t> </a:t>
            </a:r>
            <a:r>
              <a:rPr lang="en-GB" err="1"/>
              <a:t>oedolion</a:t>
            </a:r>
            <a:r>
              <a:rPr lang="en-GB" dirty="0"/>
              <a:t> </a:t>
            </a:r>
            <a:r>
              <a:rPr lang="en-GB" err="1"/>
              <a:t>mewn</a:t>
            </a:r>
            <a:r>
              <a:rPr lang="en-GB" dirty="0"/>
              <a:t> </a:t>
            </a:r>
            <a:r>
              <a:rPr lang="en-GB" err="1"/>
              <a:t>perygl</a:t>
            </a:r>
            <a:r>
              <a:rPr lang="en-GB" dirty="0"/>
              <a:t> o </a:t>
            </a:r>
            <a:r>
              <a:rPr lang="en-GB" err="1"/>
              <a:t>niwed</a:t>
            </a:r>
            <a:endParaRPr/>
          </a:p>
          <a:p>
            <a:pPr marL="228600" lvl="0" indent="-228600" algn="l" rtl="0">
              <a:lnSpc>
                <a:spcPct val="90000"/>
              </a:lnSpc>
              <a:spcBef>
                <a:spcPts val="300"/>
              </a:spcBef>
              <a:spcAft>
                <a:spcPts val="0"/>
              </a:spcAft>
              <a:buSzPts val="2400"/>
              <a:buChar char="•"/>
            </a:pPr>
            <a:r>
              <a:rPr lang="en-GB" err="1"/>
              <a:t>os</a:t>
            </a:r>
            <a:r>
              <a:rPr lang="en-GB" dirty="0"/>
              <a:t> </a:t>
            </a:r>
            <a:r>
              <a:rPr lang="en-GB" err="1"/>
              <a:t>yw</a:t>
            </a:r>
            <a:r>
              <a:rPr lang="en-GB" dirty="0"/>
              <a:t> </a:t>
            </a:r>
            <a:r>
              <a:rPr lang="en-GB" b="1" err="1"/>
              <a:t>wedi</a:t>
            </a:r>
            <a:r>
              <a:rPr lang="en-GB" b="1" dirty="0"/>
              <a:t> </a:t>
            </a:r>
            <a:r>
              <a:rPr lang="en-GB" b="1" err="1"/>
              <a:t>ymddwyn</a:t>
            </a:r>
            <a:r>
              <a:rPr lang="en-GB" dirty="0"/>
              <a:t> </a:t>
            </a:r>
            <a:r>
              <a:rPr lang="en-GB" err="1"/>
              <a:t>mewn</a:t>
            </a:r>
            <a:r>
              <a:rPr lang="en-GB" dirty="0"/>
              <a:t> </a:t>
            </a:r>
            <a:r>
              <a:rPr lang="en-GB" err="1"/>
              <a:t>modd</a:t>
            </a:r>
            <a:r>
              <a:rPr lang="en-GB" dirty="0"/>
              <a:t> a </a:t>
            </a:r>
            <a:r>
              <a:rPr lang="en-GB" b="1" err="1"/>
              <a:t>danseiliodd</a:t>
            </a:r>
            <a:r>
              <a:rPr lang="en-GB" b="1" dirty="0"/>
              <a:t> yr </a:t>
            </a:r>
            <a:r>
              <a:rPr lang="en-GB" b="1" err="1"/>
              <a:t>ymddiriedaeth</a:t>
            </a:r>
            <a:r>
              <a:rPr lang="en-GB" b="1" dirty="0"/>
              <a:t> </a:t>
            </a:r>
            <a:r>
              <a:rPr lang="en-GB" err="1"/>
              <a:t>sydd</a:t>
            </a:r>
            <a:r>
              <a:rPr lang="en-GB" dirty="0"/>
              <a:t> </a:t>
            </a:r>
            <a:r>
              <a:rPr lang="en-GB" err="1"/>
              <a:t>ganddynt</a:t>
            </a:r>
            <a:r>
              <a:rPr lang="en-GB" dirty="0"/>
              <a:t>, </a:t>
            </a:r>
            <a:r>
              <a:rPr lang="en-GB" err="1"/>
              <a:t>drwy</a:t>
            </a:r>
            <a:r>
              <a:rPr lang="en-GB" dirty="0"/>
              <a:t> </a:t>
            </a:r>
            <a:r>
              <a:rPr lang="en-GB" err="1"/>
              <a:t>ei</a:t>
            </a:r>
            <a:r>
              <a:rPr lang="en-GB" dirty="0"/>
              <a:t> </a:t>
            </a:r>
            <a:r>
              <a:rPr lang="en-GB" err="1"/>
              <a:t>swydd</a:t>
            </a:r>
            <a:endParaRPr/>
          </a:p>
          <a:p>
            <a:pPr marL="228600" lvl="0" indent="-228600" algn="l" rtl="0">
              <a:lnSpc>
                <a:spcPct val="90000"/>
              </a:lnSpc>
              <a:spcBef>
                <a:spcPts val="300"/>
              </a:spcBef>
              <a:spcAft>
                <a:spcPts val="0"/>
              </a:spcAft>
              <a:buSzPts val="2400"/>
              <a:buChar char="•"/>
            </a:pPr>
            <a:r>
              <a:rPr lang="en-GB" err="1"/>
              <a:t>os</a:t>
            </a:r>
            <a:r>
              <a:rPr lang="en-GB" dirty="0"/>
              <a:t> </a:t>
            </a:r>
            <a:r>
              <a:rPr lang="en-GB" err="1"/>
              <a:t>oes</a:t>
            </a:r>
            <a:r>
              <a:rPr lang="en-GB" dirty="0"/>
              <a:t> </a:t>
            </a:r>
            <a:r>
              <a:rPr lang="en-GB" err="1"/>
              <a:t>cyfrifoldebau</a:t>
            </a:r>
            <a:r>
              <a:rPr lang="en-GB" dirty="0"/>
              <a:t> </a:t>
            </a:r>
            <a:r>
              <a:rPr lang="en-GB" err="1"/>
              <a:t>gofalu</a:t>
            </a:r>
            <a:r>
              <a:rPr lang="en-GB" dirty="0"/>
              <a:t> am </a:t>
            </a:r>
            <a:r>
              <a:rPr lang="en-GB" err="1"/>
              <a:t>blentyn</a:t>
            </a:r>
            <a:r>
              <a:rPr lang="en-GB" dirty="0"/>
              <a:t> neu </a:t>
            </a:r>
            <a:r>
              <a:rPr lang="en-GB" err="1"/>
              <a:t>oedolyn</a:t>
            </a:r>
            <a:r>
              <a:rPr lang="en-GB" dirty="0"/>
              <a:t> </a:t>
            </a:r>
            <a:r>
              <a:rPr lang="en-GB" err="1"/>
              <a:t>sy’n</a:t>
            </a:r>
            <a:r>
              <a:rPr lang="en-GB" dirty="0"/>
              <a:t> </a:t>
            </a:r>
            <a:r>
              <a:rPr lang="en-GB" err="1"/>
              <a:t>destun</a:t>
            </a:r>
            <a:r>
              <a:rPr lang="en-GB" dirty="0"/>
              <a:t> </a:t>
            </a:r>
            <a:r>
              <a:rPr lang="en-GB"/>
              <a:t>gweithdrefnau</a:t>
            </a:r>
            <a:r>
              <a:rPr lang="en-GB" dirty="0"/>
              <a:t> </a:t>
            </a:r>
            <a:r>
              <a:rPr lang="en-GB"/>
              <a:t>diogelu</a:t>
            </a:r>
            <a:endParaRPr/>
          </a:p>
        </p:txBody>
      </p:sp>
      <p:sp>
        <p:nvSpPr>
          <p:cNvPr id="2" name="TextBox 1">
            <a:extLst>
              <a:ext uri="{FF2B5EF4-FFF2-40B4-BE49-F238E27FC236}">
                <a16:creationId xmlns:a16="http://schemas.microsoft.com/office/drawing/2014/main" id="{D22B3E5D-72F1-43EE-9441-00FB81B90DA5}"/>
              </a:ext>
            </a:extLst>
          </p:cNvPr>
          <p:cNvSpPr txBox="1"/>
          <p:nvPr/>
        </p:nvSpPr>
        <p:spPr>
          <a:xfrm>
            <a:off x="8572030" y="6032030"/>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6"/>
        <p:cNvGrpSpPr/>
        <p:nvPr/>
      </p:nvGrpSpPr>
      <p:grpSpPr>
        <a:xfrm>
          <a:off x="0" y="0"/>
          <a:ext cx="0" cy="0"/>
          <a:chOff x="0" y="0"/>
          <a:chExt cx="0" cy="0"/>
        </a:xfrm>
      </p:grpSpPr>
      <p:pic>
        <p:nvPicPr>
          <p:cNvPr id="37" name="Google Shape;37;p6" descr="A screenshot of a cell phone&#10;&#10;Description automatically generated"/>
          <p:cNvPicPr preferRelativeResize="0">
            <a:picLocks noGrp="1"/>
          </p:cNvPicPr>
          <p:nvPr>
            <p:ph type="body" idx="1"/>
          </p:nvPr>
        </p:nvPicPr>
        <p:blipFill rotWithShape="1">
          <a:blip r:embed="rId3">
            <a:alphaModFix/>
          </a:blip>
          <a:srcRect l="41795" t="4664" r="42331" b="86565"/>
          <a:stretch/>
        </p:blipFill>
        <p:spPr>
          <a:xfrm>
            <a:off x="649862" y="3691867"/>
            <a:ext cx="2491006" cy="2446314"/>
          </a:xfrm>
          <a:prstGeom prst="roundRect">
            <a:avLst>
              <a:gd name="adj" fmla="val 16667"/>
            </a:avLst>
          </a:prstGeom>
          <a:noFill/>
          <a:ln>
            <a:noFill/>
          </a:ln>
        </p:spPr>
      </p:pic>
      <p:pic>
        <p:nvPicPr>
          <p:cNvPr id="38" name="Google Shape;38;p6" descr="A screenshot of a cell phone&#10;&#10;Description automatically generated"/>
          <p:cNvPicPr preferRelativeResize="0"/>
          <p:nvPr/>
        </p:nvPicPr>
        <p:blipFill rotWithShape="1">
          <a:blip r:embed="rId4">
            <a:alphaModFix/>
          </a:blip>
          <a:srcRect t="3451"/>
          <a:stretch/>
        </p:blipFill>
        <p:spPr>
          <a:xfrm>
            <a:off x="4095726" y="109204"/>
            <a:ext cx="3868287" cy="6639595"/>
          </a:xfrm>
          <a:prstGeom prst="roundRect">
            <a:avLst>
              <a:gd name="adj" fmla="val 4524"/>
            </a:avLst>
          </a:prstGeom>
          <a:noFill/>
          <a:ln>
            <a:noFill/>
          </a:ln>
        </p:spPr>
      </p:pic>
      <p:pic>
        <p:nvPicPr>
          <p:cNvPr id="39" name="Google Shape;39;p6" descr="A screenshot of a cell phone&#10;&#10;Description automatically generated"/>
          <p:cNvPicPr preferRelativeResize="0"/>
          <p:nvPr/>
        </p:nvPicPr>
        <p:blipFill rotWithShape="1">
          <a:blip r:embed="rId5">
            <a:alphaModFix/>
          </a:blip>
          <a:srcRect t="2698"/>
          <a:stretch/>
        </p:blipFill>
        <p:spPr>
          <a:xfrm>
            <a:off x="8096275" y="109201"/>
            <a:ext cx="3838360" cy="6639598"/>
          </a:xfrm>
          <a:prstGeom prst="roundRect">
            <a:avLst>
              <a:gd name="adj" fmla="val 4063"/>
            </a:avLst>
          </a:prstGeom>
          <a:noFill/>
          <a:ln>
            <a:noFill/>
          </a:ln>
        </p:spPr>
      </p:pic>
      <p:sp>
        <p:nvSpPr>
          <p:cNvPr id="40" name="Google Shape;40;p6"/>
          <p:cNvSpPr txBox="1"/>
          <p:nvPr/>
        </p:nvSpPr>
        <p:spPr>
          <a:xfrm>
            <a:off x="425272" y="483601"/>
            <a:ext cx="3538192" cy="2677656"/>
          </a:xfrm>
          <a:prstGeom prst="rect">
            <a:avLst/>
          </a:prstGeom>
          <a:noFill/>
          <a:ln>
            <a:noFill/>
          </a:ln>
        </p:spPr>
        <p:txBody>
          <a:bodyPr spcFirstLastPara="1" wrap="square" lIns="91425" tIns="45700" rIns="91425" bIns="45700" anchor="t" anchorCtr="0">
            <a:noAutofit/>
          </a:bodyPr>
          <a:lstStyle/>
          <a:p>
            <a:r>
              <a:rPr lang="en-GB" sz="4000" dirty="0">
                <a:solidFill>
                  <a:schemeClr val="tx1"/>
                </a:solidFill>
              </a:rPr>
              <a:t>Ap</a:t>
            </a:r>
          </a:p>
          <a:p>
            <a:pPr marL="0" marR="0" lvl="0" indent="0" algn="l" rtl="0">
              <a:spcBef>
                <a:spcPts val="0"/>
              </a:spcBef>
              <a:spcAft>
                <a:spcPts val="0"/>
              </a:spcAft>
              <a:buNone/>
            </a:pPr>
            <a:r>
              <a:rPr lang="en-GB" sz="4000" b="0" i="0" u="none" strike="noStrike" cap="none" dirty="0" err="1">
                <a:solidFill>
                  <a:schemeClr val="tx1"/>
                </a:solidFill>
                <a:latin typeface="Arial"/>
                <a:ea typeface="Arial"/>
                <a:cs typeface="Arial"/>
                <a:sym typeface="Arial"/>
              </a:rPr>
              <a:t>Gweithdrefnau</a:t>
            </a:r>
            <a:r>
              <a:rPr lang="en-GB" sz="4000" b="0" i="0" u="none" strike="noStrike" cap="none" dirty="0">
                <a:solidFill>
                  <a:schemeClr val="tx1"/>
                </a:solidFill>
                <a:latin typeface="Arial"/>
                <a:ea typeface="Arial"/>
                <a:cs typeface="Arial"/>
                <a:sym typeface="Arial"/>
              </a:rPr>
              <a:t> </a:t>
            </a:r>
            <a:r>
              <a:rPr lang="en-GB" sz="4000" b="0" i="0" u="none" strike="noStrike" cap="none" dirty="0" err="1">
                <a:solidFill>
                  <a:schemeClr val="tx1"/>
                </a:solidFill>
                <a:latin typeface="Arial"/>
                <a:ea typeface="Arial"/>
                <a:cs typeface="Arial"/>
                <a:sym typeface="Arial"/>
              </a:rPr>
              <a:t>Diogelu</a:t>
            </a:r>
            <a:r>
              <a:rPr lang="en-GB" sz="4000" b="0" i="0" u="none" strike="noStrike" cap="none" dirty="0">
                <a:solidFill>
                  <a:schemeClr val="tx1"/>
                </a:solidFill>
                <a:latin typeface="Arial"/>
                <a:ea typeface="Arial"/>
                <a:cs typeface="Arial"/>
                <a:sym typeface="Arial"/>
              </a:rPr>
              <a:t> Cymru</a:t>
            </a:r>
            <a:endParaRPr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7" name="Rectangle 6">
            <a:extLst>
              <a:ext uri="{FF2B5EF4-FFF2-40B4-BE49-F238E27FC236}">
                <a16:creationId xmlns:a16="http://schemas.microsoft.com/office/drawing/2014/main" id="{925A4363-9394-3C43-959E-999E344BA921}"/>
              </a:ext>
            </a:extLst>
          </p:cNvPr>
          <p:cNvSpPr/>
          <p:nvPr/>
        </p:nvSpPr>
        <p:spPr>
          <a:xfrm>
            <a:off x="3411940" y="5276975"/>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9" name="Google Shape;279;p32"/>
          <p:cNvSpPr txBox="1">
            <a:spLocks noGrp="1"/>
          </p:cNvSpPr>
          <p:nvPr>
            <p:ph type="title"/>
          </p:nvPr>
        </p:nvSpPr>
        <p:spPr>
          <a:xfrm>
            <a:off x="838200" y="365126"/>
            <a:ext cx="10515600" cy="113799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chemeClr val="accent3"/>
              </a:buClr>
              <a:buSzPts val="4400"/>
              <a:buFont typeface="Arial"/>
              <a:buNone/>
            </a:pPr>
            <a:r>
              <a:rPr lang="en-GB" dirty="0" err="1">
                <a:solidFill>
                  <a:schemeClr val="accent3"/>
                </a:solidFill>
              </a:rPr>
              <a:t>Rhoi</a:t>
            </a:r>
            <a:r>
              <a:rPr lang="en-GB" dirty="0">
                <a:solidFill>
                  <a:schemeClr val="accent3"/>
                </a:solidFill>
              </a:rPr>
              <a:t> </a:t>
            </a:r>
            <a:r>
              <a:rPr lang="en-GB" dirty="0" err="1">
                <a:solidFill>
                  <a:schemeClr val="accent3"/>
                </a:solidFill>
              </a:rPr>
              <a:t>gwybod</a:t>
            </a:r>
            <a:r>
              <a:rPr lang="en-GB" dirty="0">
                <a:solidFill>
                  <a:schemeClr val="accent3"/>
                </a:solidFill>
              </a:rPr>
              <a:t> </a:t>
            </a:r>
            <a:r>
              <a:rPr lang="en-GB" dirty="0" err="1">
                <a:solidFill>
                  <a:schemeClr val="accent3"/>
                </a:solidFill>
              </a:rPr>
              <a:t>i’r</a:t>
            </a:r>
            <a:r>
              <a:rPr lang="en-GB" dirty="0">
                <a:solidFill>
                  <a:schemeClr val="accent3"/>
                </a:solidFill>
              </a:rPr>
              <a:t> </a:t>
            </a:r>
            <a:r>
              <a:rPr lang="en-GB" dirty="0" err="1">
                <a:solidFill>
                  <a:schemeClr val="accent3"/>
                </a:solidFill>
              </a:rPr>
              <a:t>unigolyn</a:t>
            </a:r>
            <a:r>
              <a:rPr lang="en-GB" dirty="0">
                <a:solidFill>
                  <a:schemeClr val="accent3"/>
                </a:solidFill>
              </a:rPr>
              <a:t> </a:t>
            </a:r>
            <a:r>
              <a:rPr lang="en-GB" dirty="0" err="1">
                <a:solidFill>
                  <a:schemeClr val="accent3"/>
                </a:solidFill>
              </a:rPr>
              <a:t>sy’n</a:t>
            </a:r>
            <a:r>
              <a:rPr lang="en-GB" dirty="0">
                <a:solidFill>
                  <a:schemeClr val="accent3"/>
                </a:solidFill>
              </a:rPr>
              <a:t> </a:t>
            </a:r>
            <a:r>
              <a:rPr lang="en-GB" dirty="0" err="1">
                <a:solidFill>
                  <a:schemeClr val="accent3"/>
                </a:solidFill>
              </a:rPr>
              <a:t>destun</a:t>
            </a:r>
            <a:r>
              <a:rPr lang="en-GB" dirty="0">
                <a:solidFill>
                  <a:schemeClr val="accent3"/>
                </a:solidFill>
              </a:rPr>
              <a:t> </a:t>
            </a:r>
            <a:r>
              <a:rPr lang="en-GB" dirty="0" err="1">
                <a:solidFill>
                  <a:schemeClr val="accent3"/>
                </a:solidFill>
              </a:rPr>
              <a:t>yr</a:t>
            </a:r>
            <a:r>
              <a:rPr lang="en-GB" dirty="0">
                <a:solidFill>
                  <a:schemeClr val="accent3"/>
                </a:solidFill>
              </a:rPr>
              <a:t> </a:t>
            </a:r>
            <a:r>
              <a:rPr lang="en-GB" dirty="0" err="1">
                <a:solidFill>
                  <a:schemeClr val="accent3"/>
                </a:solidFill>
              </a:rPr>
              <a:t>honiad</a:t>
            </a:r>
            <a:r>
              <a:rPr lang="en-GB" dirty="0">
                <a:solidFill>
                  <a:schemeClr val="accent3"/>
                </a:solidFill>
              </a:rPr>
              <a:t> </a:t>
            </a:r>
            <a:r>
              <a:rPr lang="en-GB" dirty="0" err="1">
                <a:solidFill>
                  <a:schemeClr val="accent3"/>
                </a:solidFill>
              </a:rPr>
              <a:t>neu’r</a:t>
            </a:r>
            <a:r>
              <a:rPr lang="en-GB" dirty="0">
                <a:solidFill>
                  <a:schemeClr val="accent3"/>
                </a:solidFill>
              </a:rPr>
              <a:t> </a:t>
            </a:r>
            <a:r>
              <a:rPr lang="en-GB" dirty="0" err="1">
                <a:solidFill>
                  <a:schemeClr val="accent3"/>
                </a:solidFill>
              </a:rPr>
              <a:t>pryder</a:t>
            </a:r>
            <a:endParaRPr dirty="0"/>
          </a:p>
        </p:txBody>
      </p:sp>
      <p:sp>
        <p:nvSpPr>
          <p:cNvPr id="280" name="Google Shape;280;p32"/>
          <p:cNvSpPr txBox="1">
            <a:spLocks noGrp="1"/>
          </p:cNvSpPr>
          <p:nvPr>
            <p:ph type="body" idx="1"/>
          </p:nvPr>
        </p:nvSpPr>
        <p:spPr>
          <a:xfrm>
            <a:off x="838200" y="1503124"/>
            <a:ext cx="10515600" cy="3021948"/>
          </a:xfrm>
          <a:prstGeom prst="rect">
            <a:avLst/>
          </a:prstGeom>
          <a:noFill/>
          <a:ln>
            <a:noFill/>
          </a:ln>
        </p:spPr>
        <p:txBody>
          <a:bodyPr spcFirstLastPara="1" wrap="square" lIns="91425" tIns="45700" rIns="91425" bIns="45700" anchor="t" anchorCtr="0">
            <a:noAutofit/>
          </a:bodyPr>
          <a:lstStyle/>
          <a:p>
            <a:pPr marL="0" indent="0">
              <a:spcBef>
                <a:spcPts val="0"/>
              </a:spcBef>
              <a:buSzPts val="2400"/>
              <a:buNone/>
            </a:pPr>
            <a:r>
              <a:rPr lang="en-GB" err="1"/>
              <a:t>Wrth</a:t>
            </a:r>
            <a:r>
              <a:rPr lang="en-GB" dirty="0"/>
              <a:t> </a:t>
            </a:r>
            <a:r>
              <a:rPr lang="en-GB" err="1"/>
              <a:t>roi</a:t>
            </a:r>
            <a:r>
              <a:rPr lang="en-GB" dirty="0"/>
              <a:t> </a:t>
            </a:r>
            <a:r>
              <a:rPr lang="en-GB" err="1"/>
              <a:t>gwybod</a:t>
            </a:r>
            <a:r>
              <a:rPr lang="en-GB" dirty="0"/>
              <a:t> </a:t>
            </a:r>
            <a:r>
              <a:rPr lang="en-GB" err="1"/>
              <a:t>i’r</a:t>
            </a:r>
            <a:r>
              <a:rPr lang="en-GB" dirty="0"/>
              <a:t> </a:t>
            </a:r>
            <a:r>
              <a:rPr lang="en-GB" err="1"/>
              <a:t>unigolyn</a:t>
            </a:r>
            <a:r>
              <a:rPr lang="en-GB" dirty="0"/>
              <a:t> </a:t>
            </a:r>
            <a:r>
              <a:rPr lang="en-GB" err="1"/>
              <a:t>sy’n</a:t>
            </a:r>
            <a:r>
              <a:rPr lang="en-GB" dirty="0"/>
              <a:t> </a:t>
            </a:r>
            <a:r>
              <a:rPr lang="en-GB" err="1"/>
              <a:t>destun</a:t>
            </a:r>
            <a:r>
              <a:rPr lang="en-GB" dirty="0"/>
              <a:t> </a:t>
            </a:r>
            <a:r>
              <a:rPr lang="en-GB" err="1"/>
              <a:t>yr</a:t>
            </a:r>
            <a:r>
              <a:rPr lang="en-GB" dirty="0"/>
              <a:t> </a:t>
            </a:r>
            <a:r>
              <a:rPr lang="en-GB"/>
              <a:t>honiad, </a:t>
            </a:r>
            <a:r>
              <a:rPr lang="en-GB" b="1" u="sng"/>
              <a:t>dylai</a:t>
            </a:r>
            <a:r>
              <a:rPr lang="en-GB" b="1" u="sng" dirty="0"/>
              <a:t> </a:t>
            </a:r>
            <a:r>
              <a:rPr lang="en-GB" u="sng" err="1"/>
              <a:t>gael</a:t>
            </a:r>
            <a:r>
              <a:rPr lang="en-GB" dirty="0"/>
              <a:t>:</a:t>
            </a:r>
            <a:endParaRPr lang="en-US" dirty="0"/>
          </a:p>
          <a:p>
            <a:pPr marL="228600" lvl="0" indent="-228600" algn="l" rtl="0">
              <a:lnSpc>
                <a:spcPct val="90000"/>
              </a:lnSpc>
              <a:spcBef>
                <a:spcPts val="300"/>
              </a:spcBef>
              <a:spcAft>
                <a:spcPts val="0"/>
              </a:spcAft>
              <a:buSzPts val="2000"/>
              <a:buChar char="•"/>
            </a:pPr>
            <a:r>
              <a:rPr lang="en-GB" err="1"/>
              <a:t>gwybod</a:t>
            </a:r>
            <a:r>
              <a:rPr lang="en-GB" dirty="0"/>
              <a:t> </a:t>
            </a:r>
            <a:r>
              <a:rPr lang="en-GB" err="1"/>
              <a:t>cyn</a:t>
            </a:r>
            <a:r>
              <a:rPr lang="en-GB" dirty="0"/>
              <a:t> </a:t>
            </a:r>
            <a:r>
              <a:rPr lang="en-GB" err="1"/>
              <a:t>gynted</a:t>
            </a:r>
            <a:r>
              <a:rPr lang="en-GB" dirty="0"/>
              <a:t> â </a:t>
            </a:r>
            <a:r>
              <a:rPr lang="en-GB" err="1"/>
              <a:t>phosibl</a:t>
            </a:r>
            <a:r>
              <a:rPr lang="en-GB" dirty="0"/>
              <a:t> bod </a:t>
            </a:r>
            <a:r>
              <a:rPr lang="en-GB" err="1"/>
              <a:t>honiad</a:t>
            </a:r>
            <a:r>
              <a:rPr lang="en-GB" dirty="0"/>
              <a:t> </a:t>
            </a:r>
            <a:r>
              <a:rPr lang="en-GB" err="1"/>
              <a:t>wedi</a:t>
            </a:r>
            <a:r>
              <a:rPr lang="en-GB" dirty="0"/>
              <a:t> </a:t>
            </a:r>
            <a:r>
              <a:rPr lang="en-GB" err="1"/>
              <a:t>cael</a:t>
            </a:r>
            <a:r>
              <a:rPr lang="en-GB" dirty="0"/>
              <a:t> </a:t>
            </a:r>
            <a:r>
              <a:rPr lang="en-GB" err="1"/>
              <a:t>ei</a:t>
            </a:r>
            <a:r>
              <a:rPr lang="en-GB" dirty="0"/>
              <a:t> </a:t>
            </a:r>
            <a:r>
              <a:rPr lang="en-GB" err="1"/>
              <a:t>wneud</a:t>
            </a:r>
            <a:r>
              <a:rPr lang="en-GB" dirty="0"/>
              <a:t> </a:t>
            </a:r>
            <a:r>
              <a:rPr lang="en-GB" err="1"/>
              <a:t>yn</a:t>
            </a:r>
            <a:r>
              <a:rPr lang="en-GB" dirty="0"/>
              <a:t> </a:t>
            </a:r>
            <a:r>
              <a:rPr lang="en-GB" err="1"/>
              <a:t>ei</a:t>
            </a:r>
            <a:r>
              <a:rPr lang="en-GB" dirty="0"/>
              <a:t> </a:t>
            </a:r>
            <a:r>
              <a:rPr lang="en-GB" err="1"/>
              <a:t>erbyn</a:t>
            </a:r>
            <a:endParaRPr/>
          </a:p>
          <a:p>
            <a:pPr marL="228600" indent="-228600">
              <a:spcBef>
                <a:spcPts val="300"/>
              </a:spcBef>
              <a:buSzPts val="2000"/>
            </a:pPr>
            <a:r>
              <a:rPr lang="en-GB" err="1"/>
              <a:t>ei</a:t>
            </a:r>
            <a:r>
              <a:rPr lang="en-GB" dirty="0"/>
              <a:t> </a:t>
            </a:r>
            <a:r>
              <a:rPr lang="en-GB" err="1"/>
              <a:t>drin</a:t>
            </a:r>
            <a:r>
              <a:rPr lang="en-GB" dirty="0"/>
              <a:t> </a:t>
            </a:r>
            <a:r>
              <a:rPr lang="en-GB" err="1"/>
              <a:t>yn</a:t>
            </a:r>
            <a:r>
              <a:rPr lang="en-GB" dirty="0"/>
              <a:t> </a:t>
            </a:r>
            <a:r>
              <a:rPr lang="en-GB" err="1"/>
              <a:t>deg</a:t>
            </a:r>
            <a:r>
              <a:rPr lang="en-GB" dirty="0"/>
              <a:t> ac </a:t>
            </a:r>
            <a:r>
              <a:rPr lang="en-GB" err="1"/>
              <a:t>yn</a:t>
            </a:r>
            <a:r>
              <a:rPr lang="en-GB" dirty="0"/>
              <a:t> </a:t>
            </a:r>
            <a:r>
              <a:rPr lang="en-GB" err="1"/>
              <a:t>onest</a:t>
            </a:r>
            <a:r>
              <a:rPr lang="en-GB" dirty="0"/>
              <a:t> </a:t>
            </a:r>
            <a:endParaRPr dirty="0"/>
          </a:p>
          <a:p>
            <a:pPr marL="228600" lvl="0" indent="-228600" algn="l" rtl="0">
              <a:lnSpc>
                <a:spcPct val="90000"/>
              </a:lnSpc>
              <a:spcBef>
                <a:spcPts val="300"/>
              </a:spcBef>
              <a:spcAft>
                <a:spcPts val="0"/>
              </a:spcAft>
              <a:buSzPts val="2000"/>
              <a:buChar char="•"/>
            </a:pPr>
            <a:r>
              <a:rPr lang="en-GB" dirty="0"/>
              <a:t>help </a:t>
            </a:r>
            <a:r>
              <a:rPr lang="en-GB" err="1"/>
              <a:t>i</a:t>
            </a:r>
            <a:r>
              <a:rPr lang="en-GB" dirty="0"/>
              <a:t> </a:t>
            </a:r>
            <a:r>
              <a:rPr lang="en-GB" err="1"/>
              <a:t>ddeall</a:t>
            </a:r>
            <a:r>
              <a:rPr lang="en-GB" dirty="0"/>
              <a:t> y </a:t>
            </a:r>
            <a:r>
              <a:rPr lang="en-GB" err="1"/>
              <a:t>pryderon</a:t>
            </a:r>
            <a:r>
              <a:rPr lang="en-GB" dirty="0"/>
              <a:t> </a:t>
            </a:r>
            <a:r>
              <a:rPr lang="en-GB" err="1"/>
              <a:t>amdanynt</a:t>
            </a:r>
            <a:r>
              <a:rPr lang="en-GB" dirty="0"/>
              <a:t> a </a:t>
            </a:r>
            <a:r>
              <a:rPr lang="en-GB" err="1"/>
              <a:t>phrosesau’r</a:t>
            </a:r>
            <a:r>
              <a:rPr lang="en-GB" dirty="0"/>
              <a:t> </a:t>
            </a:r>
            <a:r>
              <a:rPr lang="en-GB" err="1"/>
              <a:t>ymchwiliad</a:t>
            </a:r>
            <a:endParaRPr/>
          </a:p>
          <a:p>
            <a:pPr marL="228600" lvl="0" indent="-228600" algn="l" rtl="0">
              <a:lnSpc>
                <a:spcPct val="90000"/>
              </a:lnSpc>
              <a:spcBef>
                <a:spcPts val="300"/>
              </a:spcBef>
              <a:spcAft>
                <a:spcPts val="0"/>
              </a:spcAft>
              <a:buSzPts val="2000"/>
              <a:buChar char="•"/>
            </a:pPr>
            <a:r>
              <a:rPr lang="en-GB" err="1"/>
              <a:t>cefnogaeth</a:t>
            </a:r>
            <a:r>
              <a:rPr lang="en-GB" dirty="0"/>
              <a:t> </a:t>
            </a:r>
            <a:r>
              <a:rPr lang="en-GB" err="1"/>
              <a:t>briodol</a:t>
            </a:r>
            <a:r>
              <a:rPr lang="en-GB" dirty="0"/>
              <a:t> </a:t>
            </a:r>
            <a:r>
              <a:rPr lang="en-GB" err="1"/>
              <a:t>gan</a:t>
            </a:r>
            <a:r>
              <a:rPr lang="en-GB" dirty="0"/>
              <a:t> </a:t>
            </a:r>
            <a:r>
              <a:rPr lang="en-GB" err="1"/>
              <a:t>ei</a:t>
            </a:r>
            <a:r>
              <a:rPr lang="en-GB" dirty="0"/>
              <a:t> </a:t>
            </a:r>
            <a:r>
              <a:rPr lang="en-GB" err="1"/>
              <a:t>gyflogwr</a:t>
            </a:r>
            <a:r>
              <a:rPr lang="en-GB" dirty="0"/>
              <a:t> (neu </a:t>
            </a:r>
            <a:r>
              <a:rPr lang="en-GB" err="1"/>
              <a:t>unigolyn</a:t>
            </a:r>
            <a:r>
              <a:rPr lang="en-GB" dirty="0"/>
              <a:t> </a:t>
            </a:r>
            <a:r>
              <a:rPr lang="en-GB" err="1"/>
              <a:t>wedi’i</a:t>
            </a:r>
            <a:r>
              <a:rPr lang="en-GB" dirty="0"/>
              <a:t> </a:t>
            </a:r>
            <a:r>
              <a:rPr lang="en-GB" err="1"/>
              <a:t>enwebu</a:t>
            </a:r>
            <a:r>
              <a:rPr lang="en-GB" dirty="0"/>
              <a:t>)</a:t>
            </a:r>
            <a:endParaRPr dirty="0"/>
          </a:p>
          <a:p>
            <a:pPr marL="228600" lvl="0" indent="-228600" algn="l" rtl="0">
              <a:lnSpc>
                <a:spcPct val="90000"/>
              </a:lnSpc>
              <a:spcBef>
                <a:spcPts val="300"/>
              </a:spcBef>
              <a:spcAft>
                <a:spcPts val="0"/>
              </a:spcAft>
              <a:buSzPts val="2000"/>
              <a:buChar char="•"/>
            </a:pPr>
            <a:r>
              <a:rPr lang="en-GB" dirty="0"/>
              <a:t>y </a:t>
            </a:r>
            <a:r>
              <a:rPr lang="en-GB" err="1"/>
              <a:t>wybodaeth</a:t>
            </a:r>
            <a:r>
              <a:rPr lang="en-GB" dirty="0"/>
              <a:t> </a:t>
            </a:r>
            <a:r>
              <a:rPr lang="en-GB" err="1"/>
              <a:t>ddiweddaraf</a:t>
            </a:r>
            <a:r>
              <a:rPr lang="en-GB" dirty="0"/>
              <a:t> am </a:t>
            </a:r>
            <a:r>
              <a:rPr lang="en-GB" err="1"/>
              <a:t>ddigwyddiadau</a:t>
            </a:r>
            <a:r>
              <a:rPr lang="en-GB" dirty="0"/>
              <a:t> </a:t>
            </a:r>
            <a:r>
              <a:rPr lang="en-GB" err="1"/>
              <a:t>yn</a:t>
            </a:r>
            <a:r>
              <a:rPr lang="en-GB" dirty="0"/>
              <a:t> y </a:t>
            </a:r>
            <a:r>
              <a:rPr lang="en-GB" err="1"/>
              <a:t>gweithle</a:t>
            </a:r>
            <a:r>
              <a:rPr lang="en-GB" dirty="0"/>
              <a:t> </a:t>
            </a:r>
            <a:r>
              <a:rPr lang="en-GB" err="1"/>
              <a:t>gan</a:t>
            </a:r>
            <a:r>
              <a:rPr lang="en-GB" dirty="0"/>
              <a:t> </a:t>
            </a:r>
            <a:r>
              <a:rPr lang="en-GB" err="1"/>
              <a:t>gyswllt</a:t>
            </a:r>
            <a:r>
              <a:rPr lang="en-GB" dirty="0"/>
              <a:t> </a:t>
            </a:r>
            <a:r>
              <a:rPr lang="en-GB" err="1"/>
              <a:t>penodol</a:t>
            </a:r>
            <a:r>
              <a:rPr lang="en-GB" dirty="0"/>
              <a:t> (</a:t>
            </a:r>
            <a:r>
              <a:rPr lang="en-GB" err="1"/>
              <a:t>os</a:t>
            </a:r>
            <a:r>
              <a:rPr lang="en-GB" dirty="0"/>
              <a:t> </a:t>
            </a:r>
            <a:r>
              <a:rPr lang="en-GB" err="1"/>
              <a:t>yw</a:t>
            </a:r>
            <a:r>
              <a:rPr lang="en-GB" dirty="0"/>
              <a:t> </a:t>
            </a:r>
            <a:r>
              <a:rPr lang="en-GB" err="1"/>
              <a:t>wedi’i</a:t>
            </a:r>
            <a:r>
              <a:rPr lang="en-GB" dirty="0"/>
              <a:t> </a:t>
            </a:r>
            <a:r>
              <a:rPr lang="en-GB" err="1"/>
              <a:t>atal</a:t>
            </a:r>
            <a:r>
              <a:rPr lang="en-GB" dirty="0"/>
              <a:t> </a:t>
            </a:r>
            <a:r>
              <a:rPr lang="en-GB" err="1"/>
              <a:t>o’r</a:t>
            </a:r>
            <a:r>
              <a:rPr lang="en-GB" dirty="0"/>
              <a:t> </a:t>
            </a:r>
            <a:r>
              <a:rPr lang="en-GB" err="1"/>
              <a:t>gwaith</a:t>
            </a:r>
            <a:r>
              <a:rPr lang="en-GB" dirty="0"/>
              <a:t> </a:t>
            </a:r>
            <a:r>
              <a:rPr lang="en-GB" err="1"/>
              <a:t>yn</a:t>
            </a:r>
            <a:r>
              <a:rPr lang="en-GB" dirty="0"/>
              <a:t> </a:t>
            </a:r>
            <a:r>
              <a:rPr lang="en-GB" err="1"/>
              <a:t>ystod</a:t>
            </a:r>
            <a:r>
              <a:rPr lang="en-GB" dirty="0"/>
              <a:t> y </a:t>
            </a:r>
            <a:r>
              <a:rPr lang="en-GB" err="1"/>
              <a:t>gweithdrefnau</a:t>
            </a:r>
            <a:r>
              <a:rPr lang="en-GB" dirty="0"/>
              <a:t> </a:t>
            </a:r>
            <a:r>
              <a:rPr lang="en-GB" err="1"/>
              <a:t>hyn</a:t>
            </a:r>
            <a:r>
              <a:rPr lang="en-GB" dirty="0"/>
              <a:t>)</a:t>
            </a:r>
            <a:endParaRPr dirty="0"/>
          </a:p>
          <a:p>
            <a:pPr marL="228600" lvl="0" indent="-228600" algn="l" rtl="0">
              <a:lnSpc>
                <a:spcPct val="90000"/>
              </a:lnSpc>
              <a:spcBef>
                <a:spcPts val="300"/>
              </a:spcBef>
              <a:spcAft>
                <a:spcPts val="0"/>
              </a:spcAft>
              <a:buSzPts val="2000"/>
              <a:buChar char="•"/>
            </a:pPr>
            <a:r>
              <a:rPr lang="en-GB" err="1"/>
              <a:t>cyngor</a:t>
            </a:r>
            <a:r>
              <a:rPr lang="en-GB" dirty="0"/>
              <a:t> </a:t>
            </a:r>
            <a:r>
              <a:rPr lang="en-GB" err="1"/>
              <a:t>i</a:t>
            </a:r>
            <a:r>
              <a:rPr lang="en-GB" dirty="0"/>
              <a:t> </a:t>
            </a:r>
            <a:r>
              <a:rPr lang="en-GB" err="1"/>
              <a:t>gysylltu</a:t>
            </a:r>
            <a:r>
              <a:rPr lang="en-GB" dirty="0"/>
              <a:t> </a:t>
            </a:r>
            <a:r>
              <a:rPr lang="en-GB" err="1"/>
              <a:t>â’i</a:t>
            </a:r>
            <a:r>
              <a:rPr lang="en-GB" dirty="0"/>
              <a:t> </a:t>
            </a:r>
            <a:r>
              <a:rPr lang="en-GB" err="1"/>
              <a:t>undeb</a:t>
            </a:r>
            <a:r>
              <a:rPr lang="en-GB" dirty="0"/>
              <a:t> </a:t>
            </a:r>
            <a:r>
              <a:rPr lang="en-GB" err="1"/>
              <a:t>llafur</a:t>
            </a:r>
            <a:r>
              <a:rPr lang="en-GB" dirty="0"/>
              <a:t> neu </a:t>
            </a:r>
            <a:r>
              <a:rPr lang="en-GB" err="1"/>
              <a:t>gymdeithas</a:t>
            </a:r>
            <a:r>
              <a:rPr lang="en-GB" dirty="0"/>
              <a:t> </a:t>
            </a:r>
            <a:r>
              <a:rPr lang="en-GB" err="1"/>
              <a:t>broffesiynol</a:t>
            </a:r>
            <a:endParaRPr/>
          </a:p>
          <a:p>
            <a:pPr marL="228600" lvl="0" indent="-76200" algn="l" rtl="0">
              <a:lnSpc>
                <a:spcPct val="90000"/>
              </a:lnSpc>
              <a:spcBef>
                <a:spcPts val="300"/>
              </a:spcBef>
              <a:spcAft>
                <a:spcPts val="0"/>
              </a:spcAft>
              <a:buSzPts val="2400"/>
              <a:buNone/>
            </a:pPr>
            <a:endParaRPr sz="2400" dirty="0"/>
          </a:p>
        </p:txBody>
      </p:sp>
      <p:sp>
        <p:nvSpPr>
          <p:cNvPr id="2" name="TextBox 1">
            <a:extLst>
              <a:ext uri="{FF2B5EF4-FFF2-40B4-BE49-F238E27FC236}">
                <a16:creationId xmlns:a16="http://schemas.microsoft.com/office/drawing/2014/main" id="{BE75C5CF-A90A-4933-A3B0-1EF457F7AAD7}"/>
              </a:ext>
            </a:extLst>
          </p:cNvPr>
          <p:cNvSpPr txBox="1"/>
          <p:nvPr/>
        </p:nvSpPr>
        <p:spPr>
          <a:xfrm>
            <a:off x="9682104" y="6144918"/>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32"/>
          <p:cNvSpPr txBox="1">
            <a:spLocks noGrp="1"/>
          </p:cNvSpPr>
          <p:nvPr>
            <p:ph type="title"/>
          </p:nvPr>
        </p:nvSpPr>
        <p:spPr>
          <a:xfrm>
            <a:off x="838200" y="365126"/>
            <a:ext cx="10515600" cy="1137998"/>
          </a:xfrm>
          <a:prstGeom prst="rect">
            <a:avLst/>
          </a:prstGeom>
          <a:noFill/>
          <a:ln>
            <a:noFill/>
          </a:ln>
        </p:spPr>
        <p:txBody>
          <a:bodyPr spcFirstLastPara="1" wrap="square" lIns="91425" tIns="45700" rIns="91425" bIns="45700" anchor="ctr" anchorCtr="0">
            <a:noAutofit/>
          </a:bodyPr>
          <a:lstStyle/>
          <a:p>
            <a:pPr marL="0" lvl="0" indent="0" algn="l" rtl="0">
              <a:lnSpc>
                <a:spcPct val="80000"/>
              </a:lnSpc>
              <a:spcBef>
                <a:spcPts val="0"/>
              </a:spcBef>
              <a:spcAft>
                <a:spcPts val="0"/>
              </a:spcAft>
              <a:buClr>
                <a:schemeClr val="accent3"/>
              </a:buClr>
              <a:buSzPts val="4400"/>
              <a:buFont typeface="Arial"/>
              <a:buNone/>
            </a:pPr>
            <a:r>
              <a:rPr lang="en-GB" dirty="0" err="1">
                <a:solidFill>
                  <a:schemeClr val="accent3"/>
                </a:solidFill>
              </a:rPr>
              <a:t>Rhoi</a:t>
            </a:r>
            <a:r>
              <a:rPr lang="en-GB" dirty="0">
                <a:solidFill>
                  <a:schemeClr val="accent3"/>
                </a:solidFill>
              </a:rPr>
              <a:t> </a:t>
            </a:r>
            <a:r>
              <a:rPr lang="en-GB" dirty="0" err="1">
                <a:solidFill>
                  <a:schemeClr val="accent3"/>
                </a:solidFill>
              </a:rPr>
              <a:t>gwybod</a:t>
            </a:r>
            <a:r>
              <a:rPr lang="en-GB" dirty="0">
                <a:solidFill>
                  <a:schemeClr val="accent3"/>
                </a:solidFill>
              </a:rPr>
              <a:t> </a:t>
            </a:r>
            <a:r>
              <a:rPr lang="en-GB" dirty="0" err="1">
                <a:solidFill>
                  <a:schemeClr val="accent3"/>
                </a:solidFill>
              </a:rPr>
              <a:t>i’r</a:t>
            </a:r>
            <a:r>
              <a:rPr lang="en-GB" dirty="0">
                <a:solidFill>
                  <a:schemeClr val="accent3"/>
                </a:solidFill>
              </a:rPr>
              <a:t> </a:t>
            </a:r>
            <a:r>
              <a:rPr lang="en-GB" dirty="0" err="1">
                <a:solidFill>
                  <a:schemeClr val="accent3"/>
                </a:solidFill>
              </a:rPr>
              <a:t>unigolyn</a:t>
            </a:r>
            <a:r>
              <a:rPr lang="en-GB" dirty="0">
                <a:solidFill>
                  <a:schemeClr val="accent3"/>
                </a:solidFill>
              </a:rPr>
              <a:t> </a:t>
            </a:r>
            <a:r>
              <a:rPr lang="en-GB" dirty="0" err="1">
                <a:solidFill>
                  <a:schemeClr val="accent3"/>
                </a:solidFill>
              </a:rPr>
              <a:t>sy’n</a:t>
            </a:r>
            <a:r>
              <a:rPr lang="en-GB" dirty="0">
                <a:solidFill>
                  <a:schemeClr val="accent3"/>
                </a:solidFill>
              </a:rPr>
              <a:t> </a:t>
            </a:r>
            <a:r>
              <a:rPr lang="en-GB" dirty="0" err="1">
                <a:solidFill>
                  <a:schemeClr val="accent3"/>
                </a:solidFill>
              </a:rPr>
              <a:t>destun</a:t>
            </a:r>
            <a:r>
              <a:rPr lang="en-GB" dirty="0">
                <a:solidFill>
                  <a:schemeClr val="accent3"/>
                </a:solidFill>
              </a:rPr>
              <a:t> </a:t>
            </a:r>
            <a:r>
              <a:rPr lang="en-GB" dirty="0" err="1">
                <a:solidFill>
                  <a:schemeClr val="accent3"/>
                </a:solidFill>
              </a:rPr>
              <a:t>yr</a:t>
            </a:r>
            <a:r>
              <a:rPr lang="en-GB" dirty="0">
                <a:solidFill>
                  <a:schemeClr val="accent3"/>
                </a:solidFill>
              </a:rPr>
              <a:t> </a:t>
            </a:r>
            <a:r>
              <a:rPr lang="en-GB" dirty="0" err="1">
                <a:solidFill>
                  <a:schemeClr val="accent3"/>
                </a:solidFill>
              </a:rPr>
              <a:t>honiad</a:t>
            </a:r>
            <a:r>
              <a:rPr lang="en-GB" dirty="0">
                <a:solidFill>
                  <a:schemeClr val="accent3"/>
                </a:solidFill>
              </a:rPr>
              <a:t> </a:t>
            </a:r>
            <a:r>
              <a:rPr lang="en-GB" dirty="0" err="1">
                <a:solidFill>
                  <a:schemeClr val="accent3"/>
                </a:solidFill>
              </a:rPr>
              <a:t>neu’r</a:t>
            </a:r>
            <a:r>
              <a:rPr lang="en-GB" dirty="0">
                <a:solidFill>
                  <a:schemeClr val="accent3"/>
                </a:solidFill>
              </a:rPr>
              <a:t> </a:t>
            </a:r>
            <a:r>
              <a:rPr lang="en-GB" dirty="0" err="1">
                <a:solidFill>
                  <a:schemeClr val="accent3"/>
                </a:solidFill>
              </a:rPr>
              <a:t>pryder</a:t>
            </a:r>
            <a:endParaRPr dirty="0"/>
          </a:p>
        </p:txBody>
      </p:sp>
      <p:sp>
        <p:nvSpPr>
          <p:cNvPr id="281" name="Google Shape;281;p32"/>
          <p:cNvSpPr/>
          <p:nvPr/>
        </p:nvSpPr>
        <p:spPr>
          <a:xfrm>
            <a:off x="838201" y="1707932"/>
            <a:ext cx="10515599" cy="1315745"/>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3200" b="1" u="sng">
                <a:solidFill>
                  <a:schemeClr val="dk1"/>
                </a:solidFill>
              </a:rPr>
              <a:t>ni </a:t>
            </a:r>
            <a:r>
              <a:rPr lang="en-GB" sz="3200" b="1" u="sng" err="1">
                <a:solidFill>
                  <a:schemeClr val="dk1"/>
                </a:solidFill>
              </a:rPr>
              <a:t>ddylai</a:t>
            </a:r>
            <a:r>
              <a:rPr lang="en-GB" sz="3200" u="sng" dirty="0">
                <a:solidFill>
                  <a:schemeClr val="dk1"/>
                </a:solidFill>
              </a:rPr>
              <a:t> </a:t>
            </a:r>
            <a:r>
              <a:rPr lang="en-GB" sz="3200" u="sng" err="1">
                <a:solidFill>
                  <a:schemeClr val="dk1"/>
                </a:solidFill>
              </a:rPr>
              <a:t>gael</a:t>
            </a:r>
            <a:r>
              <a:rPr lang="en-GB" sz="3200" dirty="0">
                <a:solidFill>
                  <a:schemeClr val="dk1"/>
                </a:solidFill>
                <a:latin typeface="Arial"/>
                <a:ea typeface="Arial"/>
                <a:cs typeface="Arial"/>
                <a:sym typeface="Arial"/>
              </a:rPr>
              <a:t>:</a:t>
            </a:r>
            <a:endParaRPr sz="3200" dirty="0">
              <a:solidFill>
                <a:schemeClr val="dk1"/>
              </a:solidFill>
            </a:endParaRPr>
          </a:p>
          <a:p>
            <a:pPr marL="228600" marR="0" lvl="0" indent="-228600" algn="l" rtl="0">
              <a:lnSpc>
                <a:spcPct val="90000"/>
              </a:lnSpc>
              <a:spcBef>
                <a:spcPts val="600"/>
              </a:spcBef>
              <a:spcAft>
                <a:spcPts val="0"/>
              </a:spcAft>
              <a:buClr>
                <a:schemeClr val="accent3"/>
              </a:buClr>
              <a:buSzPts val="2000"/>
              <a:buFont typeface="Arial"/>
              <a:buChar char="•"/>
            </a:pPr>
            <a:r>
              <a:rPr lang="en-GB" sz="3200" err="1">
                <a:solidFill>
                  <a:schemeClr val="accent1"/>
                </a:solidFill>
              </a:rPr>
              <a:t>m</a:t>
            </a:r>
            <a:r>
              <a:rPr lang="en-GB" sz="3200" err="1">
                <a:solidFill>
                  <a:schemeClr val="accent1"/>
                </a:solidFill>
                <a:latin typeface="Arial"/>
                <a:ea typeface="Arial"/>
                <a:cs typeface="Arial"/>
                <a:sym typeface="Arial"/>
              </a:rPr>
              <a:t>anylion</a:t>
            </a:r>
            <a:r>
              <a:rPr lang="en-GB" sz="3200" dirty="0">
                <a:solidFill>
                  <a:schemeClr val="accent1"/>
                </a:solidFill>
                <a:latin typeface="Arial"/>
                <a:ea typeface="Arial"/>
                <a:cs typeface="Arial"/>
                <a:sym typeface="Arial"/>
              </a:rPr>
              <a:t> am </a:t>
            </a:r>
            <a:r>
              <a:rPr lang="en-GB" sz="3200" err="1">
                <a:solidFill>
                  <a:schemeClr val="accent1"/>
                </a:solidFill>
                <a:latin typeface="Arial"/>
                <a:ea typeface="Arial"/>
                <a:cs typeface="Arial"/>
                <a:sym typeface="Arial"/>
              </a:rPr>
              <a:t>yr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honiad</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nes</a:t>
            </a:r>
            <a:r>
              <a:rPr lang="en-GB" sz="3200" dirty="0">
                <a:solidFill>
                  <a:schemeClr val="accent1"/>
                </a:solidFill>
                <a:latin typeface="Arial"/>
                <a:ea typeface="Arial"/>
                <a:cs typeface="Arial"/>
                <a:sym typeface="Arial"/>
              </a:rPr>
              <a:t> y </a:t>
            </a:r>
            <a:r>
              <a:rPr lang="en-GB" sz="3200" err="1">
                <a:solidFill>
                  <a:schemeClr val="accent1"/>
                </a:solidFill>
                <a:latin typeface="Arial"/>
                <a:ea typeface="Arial"/>
                <a:cs typeface="Arial"/>
                <a:sym typeface="Arial"/>
              </a:rPr>
              <a:t>bydd</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gwasanaethau</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cymdeithasol</a:t>
            </a:r>
            <a:r>
              <a:rPr lang="en-GB" sz="3200" dirty="0">
                <a:solidFill>
                  <a:schemeClr val="accent1"/>
                </a:solidFill>
                <a:latin typeface="Arial"/>
                <a:ea typeface="Arial"/>
                <a:cs typeface="Arial"/>
                <a:sym typeface="Arial"/>
              </a:rPr>
              <a:t>/</a:t>
            </a:r>
            <a:r>
              <a:rPr lang="en-GB" sz="3200" err="1">
                <a:solidFill>
                  <a:schemeClr val="accent1"/>
                </a:solidFill>
                <a:latin typeface="Arial"/>
                <a:ea typeface="Arial"/>
                <a:cs typeface="Arial"/>
                <a:sym typeface="Arial"/>
              </a:rPr>
              <a:t>yr</a:t>
            </a:r>
            <a:r>
              <a:rPr lang="en-GB" sz="3200" dirty="0">
                <a:solidFill>
                  <a:schemeClr val="accent1"/>
                </a:solidFill>
                <a:latin typeface="Arial"/>
                <a:ea typeface="Arial"/>
                <a:cs typeface="Arial"/>
                <a:sym typeface="Arial"/>
              </a:rPr>
              <a:t> </a:t>
            </a:r>
            <a:r>
              <a:rPr lang="en-GB" sz="3200">
                <a:solidFill>
                  <a:schemeClr val="accent1"/>
                </a:solidFill>
              </a:rPr>
              <a:t>heddlu</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wedi</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cytuno</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amseriad</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ar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gyfer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gwneud</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hyn</a:t>
            </a:r>
            <a:endParaRPr sz="3200">
              <a:solidFill>
                <a:schemeClr val="accent1"/>
              </a:solidFill>
            </a:endParaRPr>
          </a:p>
          <a:p>
            <a:pPr marL="228600" marR="0" lvl="0" indent="-228600" algn="l" rtl="0">
              <a:lnSpc>
                <a:spcPct val="90000"/>
              </a:lnSpc>
              <a:spcBef>
                <a:spcPts val="300"/>
              </a:spcBef>
              <a:spcAft>
                <a:spcPts val="0"/>
              </a:spcAft>
              <a:buClr>
                <a:schemeClr val="accent3"/>
              </a:buClr>
              <a:buSzPts val="2000"/>
              <a:buFont typeface="Arial"/>
              <a:buChar char="•"/>
            </a:pPr>
            <a:r>
              <a:rPr lang="en-GB" sz="3200" err="1">
                <a:solidFill>
                  <a:schemeClr val="accent1"/>
                </a:solidFill>
              </a:rPr>
              <a:t>g</a:t>
            </a:r>
            <a:r>
              <a:rPr lang="en-GB" sz="3200" err="1">
                <a:solidFill>
                  <a:schemeClr val="accent1"/>
                </a:solidFill>
                <a:latin typeface="Arial"/>
                <a:ea typeface="Arial"/>
                <a:cs typeface="Arial"/>
                <a:sym typeface="Arial"/>
              </a:rPr>
              <a:t>wybodaeth</a:t>
            </a:r>
            <a:r>
              <a:rPr lang="en-GB" sz="3200" dirty="0">
                <a:solidFill>
                  <a:schemeClr val="accent1"/>
                </a:solidFill>
                <a:latin typeface="Arial"/>
                <a:ea typeface="Arial"/>
                <a:cs typeface="Arial"/>
                <a:sym typeface="Arial"/>
              </a:rPr>
              <a:t> am </a:t>
            </a:r>
            <a:r>
              <a:rPr lang="en-GB" sz="3200" err="1">
                <a:solidFill>
                  <a:schemeClr val="accent1"/>
                </a:solidFill>
                <a:latin typeface="Arial"/>
                <a:ea typeface="Arial"/>
                <a:cs typeface="Arial"/>
                <a:sym typeface="Arial"/>
              </a:rPr>
              <a:t>yr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oedolyn</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neu’r</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plentyn</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sy’n</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wynebu</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risg</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nac</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unrhyw</a:t>
            </a:r>
            <a:r>
              <a:rPr lang="en-GB" sz="3200" dirty="0">
                <a:solidFill>
                  <a:schemeClr val="accent1"/>
                </a:solidFill>
                <a:latin typeface="Arial"/>
                <a:ea typeface="Arial"/>
                <a:cs typeface="Arial"/>
                <a:sym typeface="Arial"/>
              </a:rPr>
              <a:t> un </a:t>
            </a:r>
            <a:r>
              <a:rPr lang="en-GB" sz="3200" err="1">
                <a:solidFill>
                  <a:schemeClr val="accent1"/>
                </a:solidFill>
                <a:latin typeface="Arial"/>
                <a:ea typeface="Arial"/>
                <a:cs typeface="Arial"/>
                <a:sym typeface="Arial"/>
              </a:rPr>
              <a:t>sy’n</a:t>
            </a:r>
            <a:r>
              <a:rPr lang="en-GB" sz="3200" dirty="0">
                <a:solidFill>
                  <a:schemeClr val="accent1"/>
                </a:solidFill>
                <a:latin typeface="Arial"/>
                <a:ea typeface="Arial"/>
                <a:cs typeface="Arial"/>
                <a:sym typeface="Arial"/>
              </a:rPr>
              <a:t> </a:t>
            </a:r>
            <a:r>
              <a:rPr lang="en-GB" sz="3200" err="1">
                <a:solidFill>
                  <a:schemeClr val="accent1"/>
                </a:solidFill>
                <a:latin typeface="Arial"/>
                <a:ea typeface="Arial"/>
                <a:cs typeface="Arial"/>
                <a:sym typeface="Arial"/>
              </a:rPr>
              <a:t>eu</a:t>
            </a:r>
            <a:r>
              <a:rPr lang="en-GB" sz="3200" dirty="0">
                <a:solidFill>
                  <a:schemeClr val="accent1"/>
                </a:solidFill>
                <a:latin typeface="Arial"/>
                <a:ea typeface="Arial"/>
                <a:cs typeface="Arial"/>
                <a:sym typeface="Arial"/>
              </a:rPr>
              <a:t> </a:t>
            </a:r>
            <a:r>
              <a:rPr lang="en-GB" sz="3200">
                <a:solidFill>
                  <a:schemeClr val="accent1"/>
                </a:solidFill>
                <a:latin typeface="Arial"/>
                <a:ea typeface="Arial"/>
                <a:cs typeface="Arial"/>
                <a:sym typeface="Arial"/>
              </a:rPr>
              <a:t>cynrychioli</a:t>
            </a:r>
            <a:r>
              <a:rPr lang="en-GB" sz="3200">
                <a:solidFill>
                  <a:schemeClr val="accent1"/>
                </a:solidFill>
              </a:rPr>
              <a:t>)</a:t>
            </a:r>
            <a:endParaRPr sz="3200" dirty="0">
              <a:solidFill>
                <a:schemeClr val="accent1"/>
              </a:solidFill>
              <a:latin typeface="Arial"/>
              <a:ea typeface="Arial"/>
              <a:cs typeface="Arial"/>
              <a:sym typeface="Arial"/>
            </a:endParaRPr>
          </a:p>
        </p:txBody>
      </p:sp>
      <p:sp>
        <p:nvSpPr>
          <p:cNvPr id="2" name="TextBox 1">
            <a:extLst>
              <a:ext uri="{FF2B5EF4-FFF2-40B4-BE49-F238E27FC236}">
                <a16:creationId xmlns:a16="http://schemas.microsoft.com/office/drawing/2014/main" id="{79DF1FBA-6F36-4AF1-8B06-A580EC69AF5D}"/>
              </a:ext>
            </a:extLst>
          </p:cNvPr>
          <p:cNvSpPr txBox="1"/>
          <p:nvPr/>
        </p:nvSpPr>
        <p:spPr>
          <a:xfrm>
            <a:off x="9136474" y="6079067"/>
            <a:ext cx="2743200"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sz="2800" dirty="0">
                <a:hlinkClick r:id="rId3"/>
              </a:rPr>
              <a:t>Dychwelwch</a:t>
            </a:r>
            <a:endParaRPr lang="en-GB" sz="2800"/>
          </a:p>
        </p:txBody>
      </p:sp>
    </p:spTree>
    <p:extLst>
      <p:ext uri="{BB962C8B-B14F-4D97-AF65-F5344CB8AC3E}">
        <p14:creationId xmlns:p14="http://schemas.microsoft.com/office/powerpoint/2010/main" val="2044782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199" y="365125"/>
            <a:ext cx="10887635" cy="7778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cy-GB" dirty="0"/>
              <a:t>Am beth mae’r gweithdrefnau hyn yn sôn?</a:t>
            </a:r>
          </a:p>
        </p:txBody>
      </p:sp>
      <p:sp>
        <p:nvSpPr>
          <p:cNvPr id="47" name="Google Shape;47;p7"/>
          <p:cNvSpPr txBox="1">
            <a:spLocks noGrp="1"/>
          </p:cNvSpPr>
          <p:nvPr>
            <p:ph type="body" idx="1"/>
          </p:nvPr>
        </p:nvSpPr>
        <p:spPr>
          <a:xfrm>
            <a:off x="838200" y="1280477"/>
            <a:ext cx="10887635" cy="5379115"/>
          </a:xfrm>
          <a:prstGeom prst="rect">
            <a:avLst/>
          </a:prstGeom>
          <a:noFill/>
          <a:ln>
            <a:noFill/>
          </a:ln>
        </p:spPr>
        <p:txBody>
          <a:bodyPr spcFirstLastPara="1" wrap="square" lIns="91425" tIns="45700" rIns="91425" bIns="45700" anchor="t" anchorCtr="0">
            <a:noAutofit/>
          </a:bodyPr>
          <a:lstStyle/>
          <a:p>
            <a:pPr marL="0" indent="0">
              <a:lnSpc>
                <a:spcPct val="100000"/>
              </a:lnSpc>
              <a:spcBef>
                <a:spcPts val="0"/>
              </a:spcBef>
              <a:buClr>
                <a:schemeClr val="accent1"/>
              </a:buClr>
              <a:buSzPts val="3600"/>
              <a:buNone/>
            </a:pPr>
            <a:r>
              <a:rPr lang="en-GB" sz="3200" dirty="0"/>
              <a:t>Sut </a:t>
            </a:r>
            <a:r>
              <a:rPr lang="en-GB" sz="3200" dirty="0" err="1"/>
              <a:t>i</a:t>
            </a:r>
            <a:r>
              <a:rPr lang="en-GB" sz="3200" dirty="0"/>
              <a:t> </a:t>
            </a:r>
            <a:r>
              <a:rPr lang="en-GB" sz="3200" dirty="0" err="1"/>
              <a:t>ymateb</a:t>
            </a:r>
            <a:r>
              <a:rPr lang="en-GB" sz="3200" dirty="0"/>
              <a:t> </a:t>
            </a:r>
            <a:r>
              <a:rPr lang="en-GB" sz="3200" dirty="0" err="1"/>
              <a:t>yn</a:t>
            </a:r>
            <a:r>
              <a:rPr lang="en-GB" sz="3200" dirty="0"/>
              <a:t> </a:t>
            </a:r>
            <a:r>
              <a:rPr lang="en-GB" sz="3200" dirty="0" err="1"/>
              <a:t>briodol</a:t>
            </a:r>
            <a:r>
              <a:rPr lang="en-GB" sz="3200" dirty="0"/>
              <a:t> </a:t>
            </a:r>
            <a:r>
              <a:rPr lang="en-GB" sz="3200" dirty="0" err="1"/>
              <a:t>i</a:t>
            </a:r>
            <a:r>
              <a:rPr lang="en-GB" sz="3200" dirty="0"/>
              <a:t> </a:t>
            </a:r>
            <a:r>
              <a:rPr lang="en-GB" sz="3200" dirty="0" err="1"/>
              <a:t>bryderon</a:t>
            </a:r>
            <a:r>
              <a:rPr lang="en-GB" sz="3200" dirty="0"/>
              <a:t> </a:t>
            </a:r>
            <a:r>
              <a:rPr lang="en-GB" sz="3200" dirty="0" err="1"/>
              <a:t>diogelu</a:t>
            </a:r>
            <a:r>
              <a:rPr lang="en-GB" sz="3200" dirty="0"/>
              <a:t> am </a:t>
            </a:r>
            <a:r>
              <a:rPr lang="en-GB" sz="3200" b="1" dirty="0" err="1"/>
              <a:t>bobl</a:t>
            </a:r>
            <a:r>
              <a:rPr lang="en-GB" sz="3200" b="1" dirty="0"/>
              <a:t> y </a:t>
            </a:r>
            <a:r>
              <a:rPr lang="en-GB" sz="3200" b="1" dirty="0" err="1"/>
              <a:t>mae</a:t>
            </a:r>
            <a:r>
              <a:rPr lang="en-GB" sz="3200" b="1" dirty="0"/>
              <a:t> </a:t>
            </a:r>
            <a:r>
              <a:rPr lang="en-GB" sz="3200" b="1" dirty="0" err="1"/>
              <a:t>eu</a:t>
            </a:r>
            <a:r>
              <a:rPr lang="en-GB" sz="3200" b="1" dirty="0"/>
              <a:t> </a:t>
            </a:r>
            <a:r>
              <a:rPr lang="en-GB" sz="3200" b="1" dirty="0" err="1"/>
              <a:t>gwaith</a:t>
            </a:r>
            <a:r>
              <a:rPr lang="en-GB" sz="3200" b="1" dirty="0"/>
              <a:t> </a:t>
            </a:r>
            <a:r>
              <a:rPr lang="en-GB" sz="3200" b="1" dirty="0" err="1"/>
              <a:t>cyflogedig</a:t>
            </a:r>
            <a:r>
              <a:rPr lang="en-GB" sz="3200" b="1" dirty="0"/>
              <a:t> neu </a:t>
            </a:r>
            <a:r>
              <a:rPr lang="en-GB" sz="3200" b="1" dirty="0" err="1"/>
              <a:t>wirfoddol</a:t>
            </a:r>
            <a:r>
              <a:rPr lang="en-GB" sz="3200" dirty="0"/>
              <a:t> </a:t>
            </a:r>
            <a:r>
              <a:rPr lang="en-GB" sz="3200" dirty="0" err="1"/>
              <a:t>yn</a:t>
            </a:r>
            <a:r>
              <a:rPr lang="en-GB" sz="3200" dirty="0"/>
              <a:t> </a:t>
            </a:r>
            <a:r>
              <a:rPr lang="en-GB" sz="3200" dirty="0" err="1"/>
              <a:t>dod</a:t>
            </a:r>
            <a:r>
              <a:rPr lang="en-GB" sz="3200" dirty="0"/>
              <a:t> â </a:t>
            </a:r>
            <a:r>
              <a:rPr lang="en-GB" sz="3200" dirty="0" err="1"/>
              <a:t>nhw</a:t>
            </a:r>
            <a:r>
              <a:rPr lang="en-GB" sz="3200" dirty="0"/>
              <a:t> </a:t>
            </a:r>
            <a:r>
              <a:rPr lang="en-GB" sz="3200" dirty="0" err="1"/>
              <a:t>i</a:t>
            </a:r>
            <a:r>
              <a:rPr lang="en-GB" sz="3200" dirty="0"/>
              <a:t> </a:t>
            </a:r>
            <a:r>
              <a:rPr lang="en-GB" sz="3200" dirty="0" err="1"/>
              <a:t>gysylltiad</a:t>
            </a:r>
            <a:r>
              <a:rPr lang="en-GB" sz="3200" dirty="0"/>
              <a:t> â </a:t>
            </a:r>
            <a:r>
              <a:rPr lang="en-GB" sz="3200" dirty="0" err="1"/>
              <a:t>phlant</a:t>
            </a:r>
            <a:r>
              <a:rPr lang="en-GB" sz="3200" dirty="0"/>
              <a:t> neu </a:t>
            </a:r>
            <a:r>
              <a:rPr lang="en-GB" sz="3200" dirty="0" err="1"/>
              <a:t>oedolion</a:t>
            </a:r>
            <a:r>
              <a:rPr lang="en-GB" sz="3200" dirty="0"/>
              <a:t> </a:t>
            </a:r>
            <a:r>
              <a:rPr lang="en-GB" sz="3200" dirty="0" err="1"/>
              <a:t>sy’n</a:t>
            </a:r>
            <a:r>
              <a:rPr lang="en-GB" sz="3200" dirty="0"/>
              <a:t> </a:t>
            </a:r>
            <a:r>
              <a:rPr lang="en-GB" sz="3200" dirty="0" err="1"/>
              <a:t>wynebu</a:t>
            </a:r>
            <a:r>
              <a:rPr lang="en-GB" sz="3200" dirty="0"/>
              <a:t> </a:t>
            </a:r>
            <a:r>
              <a:rPr lang="en-GB" sz="3200" dirty="0" err="1"/>
              <a:t>risg</a:t>
            </a:r>
            <a:r>
              <a:rPr lang="en-GB" sz="3200" dirty="0"/>
              <a:t> </a:t>
            </a:r>
            <a:endParaRPr sz="3200" dirty="0"/>
          </a:p>
          <a:p>
            <a:pPr marL="0" lvl="0" indent="0">
              <a:spcBef>
                <a:spcPts val="2200"/>
              </a:spcBef>
              <a:buSzPts val="3600"/>
              <a:buNone/>
            </a:pPr>
            <a:r>
              <a:rPr lang="en-GB" sz="3200" b="1" dirty="0"/>
              <a:t>Mae </a:t>
            </a:r>
            <a:r>
              <a:rPr lang="en-GB" sz="3200" b="1" dirty="0" err="1"/>
              <a:t>hyn</a:t>
            </a:r>
            <a:r>
              <a:rPr lang="en-GB" sz="3200" b="1" dirty="0"/>
              <a:t> </a:t>
            </a:r>
            <a:r>
              <a:rPr lang="en-GB" sz="3200" b="1" dirty="0" err="1"/>
              <a:t>hefyd</a:t>
            </a:r>
            <a:r>
              <a:rPr lang="en-GB" sz="3200" b="1" dirty="0"/>
              <a:t> </a:t>
            </a:r>
            <a:r>
              <a:rPr lang="en-GB" sz="3200" b="1" dirty="0" err="1"/>
              <a:t>yn</a:t>
            </a:r>
            <a:r>
              <a:rPr lang="en-GB" sz="3200" b="1" dirty="0"/>
              <a:t> </a:t>
            </a:r>
            <a:r>
              <a:rPr lang="en-GB" sz="3200" b="1" dirty="0" err="1"/>
              <a:t>cynnwys</a:t>
            </a:r>
            <a:r>
              <a:rPr lang="en-GB" sz="3200" b="1" dirty="0"/>
              <a:t> </a:t>
            </a:r>
            <a:r>
              <a:rPr lang="en-GB" sz="3200" dirty="0" err="1">
                <a:solidFill>
                  <a:schemeClr val="dk1"/>
                </a:solidFill>
              </a:rPr>
              <a:t>unigolion</a:t>
            </a:r>
            <a:r>
              <a:rPr lang="en-GB" sz="3200" dirty="0">
                <a:solidFill>
                  <a:schemeClr val="dk1"/>
                </a:solidFill>
              </a:rPr>
              <a:t> </a:t>
            </a:r>
            <a:r>
              <a:rPr lang="en-GB" sz="3200" dirty="0" err="1">
                <a:solidFill>
                  <a:schemeClr val="dk1"/>
                </a:solidFill>
              </a:rPr>
              <a:t>sydd</a:t>
            </a:r>
            <a:r>
              <a:rPr lang="en-GB" sz="3200" dirty="0">
                <a:solidFill>
                  <a:schemeClr val="dk1"/>
                </a:solidFill>
              </a:rPr>
              <a:t> â </a:t>
            </a:r>
            <a:r>
              <a:rPr lang="en-GB" sz="3200" b="1" dirty="0" err="1">
                <a:solidFill>
                  <a:schemeClr val="dk1"/>
                </a:solidFill>
              </a:rPr>
              <a:t>chyfrifoldebau</a:t>
            </a:r>
            <a:r>
              <a:rPr lang="en-GB" sz="3200" b="1" dirty="0">
                <a:solidFill>
                  <a:schemeClr val="dk1"/>
                </a:solidFill>
              </a:rPr>
              <a:t> </a:t>
            </a:r>
            <a:r>
              <a:rPr lang="en-GB" sz="3200" b="1" dirty="0" err="1">
                <a:solidFill>
                  <a:schemeClr val="dk1"/>
                </a:solidFill>
              </a:rPr>
              <a:t>gofalu</a:t>
            </a:r>
            <a:r>
              <a:rPr lang="en-GB" sz="3200" b="1" dirty="0">
                <a:solidFill>
                  <a:schemeClr val="dk1"/>
                </a:solidFill>
              </a:rPr>
              <a:t> </a:t>
            </a:r>
            <a:r>
              <a:rPr lang="en-GB" sz="3200" dirty="0">
                <a:solidFill>
                  <a:schemeClr val="dk1"/>
                </a:solidFill>
              </a:rPr>
              <a:t>am </a:t>
            </a:r>
            <a:r>
              <a:rPr lang="en-GB" sz="3200" dirty="0" err="1">
                <a:solidFill>
                  <a:schemeClr val="dk1"/>
                </a:solidFill>
              </a:rPr>
              <a:t>blant</a:t>
            </a:r>
            <a:r>
              <a:rPr lang="en-GB" sz="3200" dirty="0">
                <a:solidFill>
                  <a:schemeClr val="dk1"/>
                </a:solidFill>
              </a:rPr>
              <a:t> neu </a:t>
            </a:r>
            <a:r>
              <a:rPr lang="en-GB" sz="3200" dirty="0" err="1">
                <a:solidFill>
                  <a:schemeClr val="dk1"/>
                </a:solidFill>
              </a:rPr>
              <a:t>oedolion</a:t>
            </a:r>
            <a:r>
              <a:rPr lang="en-GB" sz="3200" dirty="0">
                <a:solidFill>
                  <a:schemeClr val="dk1"/>
                </a:solidFill>
              </a:rPr>
              <a:t> </a:t>
            </a:r>
            <a:r>
              <a:rPr lang="en-GB" sz="3200" dirty="0" err="1">
                <a:solidFill>
                  <a:schemeClr val="dk1"/>
                </a:solidFill>
              </a:rPr>
              <a:t>sydd</a:t>
            </a:r>
            <a:r>
              <a:rPr lang="en-GB" sz="3200" dirty="0">
                <a:solidFill>
                  <a:schemeClr val="dk1"/>
                </a:solidFill>
              </a:rPr>
              <a:t> </a:t>
            </a:r>
            <a:r>
              <a:rPr lang="en-GB" sz="3200" dirty="0" err="1">
                <a:solidFill>
                  <a:schemeClr val="dk1"/>
                </a:solidFill>
              </a:rPr>
              <a:t>angen</a:t>
            </a:r>
            <a:r>
              <a:rPr lang="en-GB" sz="3200" dirty="0">
                <a:solidFill>
                  <a:schemeClr val="dk1"/>
                </a:solidFill>
              </a:rPr>
              <a:t> </a:t>
            </a:r>
            <a:r>
              <a:rPr lang="en-GB" sz="3200" dirty="0" err="1">
                <a:solidFill>
                  <a:schemeClr val="dk1"/>
                </a:solidFill>
              </a:rPr>
              <a:t>gofal</a:t>
            </a:r>
            <a:r>
              <a:rPr lang="en-GB" sz="3200" dirty="0">
                <a:solidFill>
                  <a:schemeClr val="dk1"/>
                </a:solidFill>
              </a:rPr>
              <a:t> a </a:t>
            </a:r>
            <a:r>
              <a:rPr lang="en-GB" sz="3200">
                <a:solidFill>
                  <a:schemeClr val="dk1"/>
                </a:solidFill>
              </a:rPr>
              <a:t>chefnogaeth, ac y </a:t>
            </a:r>
            <a:r>
              <a:rPr lang="en-GB" sz="3200" err="1">
                <a:solidFill>
                  <a:schemeClr val="dk1"/>
                </a:solidFill>
              </a:rPr>
              <a:t>mae</a:t>
            </a:r>
            <a:r>
              <a:rPr lang="en-GB" sz="3200">
                <a:solidFill>
                  <a:schemeClr val="dk1"/>
                </a:solidFill>
              </a:rPr>
              <a:t> </a:t>
            </a:r>
            <a:r>
              <a:rPr lang="en-GB" sz="3200" err="1">
                <a:solidFill>
                  <a:schemeClr val="dk1"/>
                </a:solidFill>
              </a:rPr>
              <a:t>eu</a:t>
            </a:r>
            <a:r>
              <a:rPr lang="en-GB" sz="3200">
                <a:solidFill>
                  <a:schemeClr val="dk1"/>
                </a:solidFill>
              </a:rPr>
              <a:t> </a:t>
            </a:r>
            <a:r>
              <a:rPr lang="en-GB" sz="3200" err="1">
                <a:solidFill>
                  <a:schemeClr val="dk1"/>
                </a:solidFill>
              </a:rPr>
              <a:t>gwaith</a:t>
            </a:r>
            <a:r>
              <a:rPr lang="en-GB" sz="3200">
                <a:solidFill>
                  <a:schemeClr val="dk1"/>
                </a:solidFill>
              </a:rPr>
              <a:t> neu </a:t>
            </a:r>
            <a:r>
              <a:rPr lang="en-GB" sz="3200" err="1">
                <a:solidFill>
                  <a:schemeClr val="dk1"/>
                </a:solidFill>
              </a:rPr>
              <a:t>eu</a:t>
            </a:r>
            <a:r>
              <a:rPr lang="en-GB" sz="3200">
                <a:solidFill>
                  <a:schemeClr val="dk1"/>
                </a:solidFill>
              </a:rPr>
              <a:t> </a:t>
            </a:r>
            <a:r>
              <a:rPr lang="en-GB" sz="3200" err="1">
                <a:solidFill>
                  <a:schemeClr val="dk1"/>
                </a:solidFill>
              </a:rPr>
              <a:t>gwaith</a:t>
            </a:r>
            <a:r>
              <a:rPr lang="en-GB" sz="3200" dirty="0">
                <a:solidFill>
                  <a:schemeClr val="dk1"/>
                </a:solidFill>
              </a:rPr>
              <a:t> </a:t>
            </a:r>
            <a:r>
              <a:rPr lang="cy-GB" sz="3200" dirty="0">
                <a:solidFill>
                  <a:schemeClr val="dk1"/>
                </a:solidFill>
              </a:rPr>
              <a:t>gwirfoddol</a:t>
            </a:r>
            <a:r>
              <a:rPr lang="en-GB" sz="3200">
                <a:solidFill>
                  <a:schemeClr val="dk1"/>
                </a:solidFill>
              </a:rPr>
              <a:t> </a:t>
            </a:r>
            <a:r>
              <a:rPr lang="en-GB" sz="3200" err="1">
                <a:solidFill>
                  <a:schemeClr val="dk1"/>
                </a:solidFill>
              </a:rPr>
              <a:t>yn</a:t>
            </a:r>
            <a:r>
              <a:rPr lang="en-GB" sz="3200">
                <a:solidFill>
                  <a:schemeClr val="dk1"/>
                </a:solidFill>
              </a:rPr>
              <a:t> </a:t>
            </a:r>
            <a:r>
              <a:rPr lang="en-GB" sz="3200" err="1">
                <a:solidFill>
                  <a:schemeClr val="dk1"/>
                </a:solidFill>
              </a:rPr>
              <a:t>dod</a:t>
            </a:r>
            <a:r>
              <a:rPr lang="en-GB" sz="3200">
                <a:solidFill>
                  <a:schemeClr val="dk1"/>
                </a:solidFill>
              </a:rPr>
              <a:t> â </a:t>
            </a:r>
            <a:r>
              <a:rPr lang="en-GB" sz="3200" err="1">
                <a:solidFill>
                  <a:schemeClr val="dk1"/>
                </a:solidFill>
              </a:rPr>
              <a:t>nhw</a:t>
            </a:r>
            <a:r>
              <a:rPr lang="en-GB" sz="3200">
                <a:solidFill>
                  <a:schemeClr val="dk1"/>
                </a:solidFill>
              </a:rPr>
              <a:t> </a:t>
            </a:r>
            <a:r>
              <a:rPr lang="en-GB" sz="3200" dirty="0" err="1">
                <a:solidFill>
                  <a:schemeClr val="dk1"/>
                </a:solidFill>
              </a:rPr>
              <a:t>i</a:t>
            </a:r>
            <a:r>
              <a:rPr lang="en-GB" sz="3200">
                <a:solidFill>
                  <a:schemeClr val="dk1"/>
                </a:solidFill>
              </a:rPr>
              <a:t> </a:t>
            </a:r>
            <a:r>
              <a:rPr lang="en-GB" sz="3200" err="1">
                <a:solidFill>
                  <a:schemeClr val="dk1"/>
                </a:solidFill>
              </a:rPr>
              <a:t>gysylltiad</a:t>
            </a:r>
            <a:r>
              <a:rPr lang="en-GB" sz="3200">
                <a:solidFill>
                  <a:schemeClr val="dk1"/>
                </a:solidFill>
              </a:rPr>
              <a:t> â </a:t>
            </a:r>
            <a:r>
              <a:rPr lang="en-GB" sz="3200" err="1">
                <a:solidFill>
                  <a:schemeClr val="dk1"/>
                </a:solidFill>
              </a:rPr>
              <a:t>phlant</a:t>
            </a:r>
            <a:r>
              <a:rPr lang="en-GB" sz="3200">
                <a:solidFill>
                  <a:schemeClr val="dk1"/>
                </a:solidFill>
              </a:rPr>
              <a:t> neu </a:t>
            </a:r>
            <a:r>
              <a:rPr lang="en-GB" sz="3200" err="1">
                <a:solidFill>
                  <a:schemeClr val="dk1"/>
                </a:solidFill>
              </a:rPr>
              <a:t>oedolion</a:t>
            </a:r>
            <a:r>
              <a:rPr lang="en-GB" sz="3200">
                <a:solidFill>
                  <a:schemeClr val="dk1"/>
                </a:solidFill>
              </a:rPr>
              <a:t> </a:t>
            </a:r>
            <a:r>
              <a:rPr lang="en-GB" sz="3200" err="1">
                <a:solidFill>
                  <a:schemeClr val="dk1"/>
                </a:solidFill>
              </a:rPr>
              <a:t>sy’n</a:t>
            </a:r>
            <a:r>
              <a:rPr lang="en-GB" sz="3200">
                <a:solidFill>
                  <a:schemeClr val="dk1"/>
                </a:solidFill>
              </a:rPr>
              <a:t> </a:t>
            </a:r>
            <a:r>
              <a:rPr lang="en-GB" sz="3200" err="1">
                <a:solidFill>
                  <a:schemeClr val="dk1"/>
                </a:solidFill>
              </a:rPr>
              <a:t>wynebu</a:t>
            </a:r>
            <a:r>
              <a:rPr lang="en-GB" sz="3200">
                <a:solidFill>
                  <a:schemeClr val="dk1"/>
                </a:solidFill>
              </a:rPr>
              <a:t> </a:t>
            </a:r>
            <a:r>
              <a:rPr lang="en-GB" sz="3200" err="1">
                <a:solidFill>
                  <a:schemeClr val="dk1"/>
                </a:solidFill>
              </a:rPr>
              <a:t>risg</a:t>
            </a:r>
            <a:endParaRPr lang="en-GB" sz="3200">
              <a:solidFill>
                <a:schemeClr val="dk1"/>
              </a:solidFill>
            </a:endParaRPr>
          </a:p>
          <a:p>
            <a:pPr marL="0" lvl="0" indent="0" algn="l" rtl="0">
              <a:lnSpc>
                <a:spcPct val="100000"/>
              </a:lnSpc>
              <a:spcBef>
                <a:spcPts val="0"/>
              </a:spcBef>
              <a:spcAft>
                <a:spcPts val="0"/>
              </a:spcAft>
              <a:buClr>
                <a:srgbClr val="EA5750"/>
              </a:buClr>
              <a:buSzPts val="3200"/>
              <a:buNone/>
            </a:pPr>
            <a:endParaRPr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Google Shape;53;p8"/>
          <p:cNvSpPr txBox="1">
            <a:spLocks noGrp="1"/>
          </p:cNvSpPr>
          <p:nvPr>
            <p:ph type="title"/>
          </p:nvPr>
        </p:nvSpPr>
        <p:spPr>
          <a:xfrm>
            <a:off x="838200" y="365125"/>
            <a:ext cx="10515600" cy="6299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Pwy</a:t>
            </a:r>
            <a:r>
              <a:rPr lang="en-GB" dirty="0"/>
              <a:t> </a:t>
            </a:r>
            <a:r>
              <a:rPr lang="en-GB" dirty="0" err="1"/>
              <a:t>sydd</a:t>
            </a:r>
            <a:r>
              <a:rPr lang="en-GB" dirty="0"/>
              <a:t> â </a:t>
            </a:r>
            <a:r>
              <a:rPr lang="en-GB" dirty="0" err="1"/>
              <a:t>chyfrifoldeb</a:t>
            </a:r>
            <a:r>
              <a:rPr lang="en-GB" dirty="0"/>
              <a:t> </a:t>
            </a:r>
            <a:r>
              <a:rPr lang="en-GB" dirty="0" err="1"/>
              <a:t>i</a:t>
            </a:r>
            <a:r>
              <a:rPr lang="en-GB" dirty="0"/>
              <a:t> </a:t>
            </a:r>
            <a:r>
              <a:rPr lang="en-GB" dirty="0" err="1"/>
              <a:t>hysbysu</a:t>
            </a:r>
            <a:r>
              <a:rPr lang="en-GB" dirty="0"/>
              <a:t>?</a:t>
            </a:r>
            <a:endParaRPr dirty="0"/>
          </a:p>
        </p:txBody>
      </p:sp>
      <p:sp>
        <p:nvSpPr>
          <p:cNvPr id="54" name="Google Shape;54;p8"/>
          <p:cNvSpPr/>
          <p:nvPr/>
        </p:nvSpPr>
        <p:spPr>
          <a:xfrm>
            <a:off x="310718" y="1325307"/>
            <a:ext cx="11416684" cy="5610767"/>
          </a:xfrm>
          <a:prstGeom prst="rect">
            <a:avLst/>
          </a:prstGeom>
          <a:noFill/>
          <a:ln>
            <a:noFill/>
          </a:ln>
        </p:spPr>
        <p:txBody>
          <a:bodyPr spcFirstLastPara="1" wrap="square" lIns="91425" tIns="45700" rIns="91425" bIns="45700" anchor="t" anchorCtr="0">
            <a:noAutofit/>
          </a:bodyPr>
          <a:lstStyle/>
          <a:p>
            <a:pPr marL="0" marR="0" lvl="0" indent="0" algn="l" rtl="0">
              <a:lnSpc>
                <a:spcPct val="80000"/>
              </a:lnSpc>
              <a:spcBef>
                <a:spcPts val="0"/>
              </a:spcBef>
              <a:spcAft>
                <a:spcPts val="0"/>
              </a:spcAft>
              <a:buNone/>
            </a:pPr>
            <a:r>
              <a:rPr lang="en-GB" sz="3200" dirty="0">
                <a:solidFill>
                  <a:schemeClr val="dk1"/>
                </a:solidFill>
                <a:sym typeface="Arial"/>
              </a:rPr>
              <a:t>Mae </a:t>
            </a:r>
            <a:r>
              <a:rPr lang="en-GB" sz="3200" dirty="0" err="1">
                <a:solidFill>
                  <a:schemeClr val="dk1"/>
                </a:solidFill>
                <a:sym typeface="Arial"/>
              </a:rPr>
              <a:t>gan</a:t>
            </a:r>
            <a:r>
              <a:rPr lang="en-GB" sz="3200" dirty="0">
                <a:solidFill>
                  <a:schemeClr val="dk1"/>
                </a:solidFill>
                <a:sym typeface="Arial"/>
              </a:rPr>
              <a:t> </a:t>
            </a:r>
            <a:r>
              <a:rPr lang="en-GB" sz="3200" b="1" dirty="0" err="1">
                <a:solidFill>
                  <a:schemeClr val="dk1"/>
                </a:solidFill>
                <a:sym typeface="Arial"/>
              </a:rPr>
              <a:t>bawb</a:t>
            </a:r>
            <a:r>
              <a:rPr lang="en-GB" sz="3200" b="1" dirty="0">
                <a:solidFill>
                  <a:schemeClr val="dk1"/>
                </a:solidFill>
                <a:sym typeface="Arial"/>
              </a:rPr>
              <a:t> </a:t>
            </a:r>
            <a:r>
              <a:rPr lang="en-GB" sz="3200" dirty="0" err="1">
                <a:solidFill>
                  <a:schemeClr val="dk1"/>
                </a:solidFill>
              </a:rPr>
              <a:t>gyfrifoldeb</a:t>
            </a:r>
            <a:r>
              <a:rPr lang="en-GB" sz="3200" dirty="0">
                <a:solidFill>
                  <a:schemeClr val="dk1"/>
                </a:solidFill>
              </a:rPr>
              <a:t> </a:t>
            </a:r>
            <a:r>
              <a:rPr lang="en-GB" sz="3200" dirty="0" err="1">
                <a:solidFill>
                  <a:schemeClr val="dk1"/>
                </a:solidFill>
              </a:rPr>
              <a:t>i</a:t>
            </a:r>
            <a:r>
              <a:rPr lang="en-GB" sz="3200" dirty="0">
                <a:solidFill>
                  <a:schemeClr val="dk1"/>
                </a:solidFill>
              </a:rPr>
              <a:t> </a:t>
            </a:r>
            <a:r>
              <a:rPr lang="en-GB" sz="3200" b="1" dirty="0" err="1">
                <a:solidFill>
                  <a:schemeClr val="dk1"/>
                </a:solidFill>
              </a:rPr>
              <a:t>hysbysu</a:t>
            </a:r>
            <a:r>
              <a:rPr lang="en-GB" sz="3200" b="1" dirty="0">
                <a:solidFill>
                  <a:schemeClr val="dk1"/>
                </a:solidFill>
              </a:rPr>
              <a:t> </a:t>
            </a:r>
            <a:r>
              <a:rPr lang="en-GB" sz="3200" dirty="0">
                <a:solidFill>
                  <a:schemeClr val="dk1"/>
                </a:solidFill>
              </a:rPr>
              <a:t>am </a:t>
            </a:r>
            <a:r>
              <a:rPr lang="en-GB" sz="3200" dirty="0" err="1">
                <a:solidFill>
                  <a:schemeClr val="dk1"/>
                </a:solidFill>
              </a:rPr>
              <a:t>bryderon</a:t>
            </a:r>
            <a:r>
              <a:rPr lang="en-GB" sz="3200" dirty="0">
                <a:solidFill>
                  <a:schemeClr val="dk1"/>
                </a:solidFill>
              </a:rPr>
              <a:t> </a:t>
            </a:r>
            <a:r>
              <a:rPr lang="en-GB" sz="3200" dirty="0" err="1">
                <a:solidFill>
                  <a:schemeClr val="dk1"/>
                </a:solidFill>
              </a:rPr>
              <a:t>diogelu</a:t>
            </a:r>
            <a:r>
              <a:rPr lang="en-GB" sz="3200" dirty="0">
                <a:solidFill>
                  <a:schemeClr val="dk1"/>
                </a:solidFill>
              </a:rPr>
              <a:t>, </a:t>
            </a:r>
            <a:r>
              <a:rPr lang="en-GB" sz="3200" dirty="0" err="1">
                <a:solidFill>
                  <a:schemeClr val="dk1"/>
                </a:solidFill>
              </a:rPr>
              <a:t>waeth</a:t>
            </a:r>
            <a:r>
              <a:rPr lang="en-GB" sz="3200" dirty="0">
                <a:solidFill>
                  <a:schemeClr val="dk1"/>
                </a:solidFill>
              </a:rPr>
              <a:t> </a:t>
            </a:r>
            <a:r>
              <a:rPr lang="en-GB" sz="3200" dirty="0" err="1">
                <a:solidFill>
                  <a:schemeClr val="dk1"/>
                </a:solidFill>
              </a:rPr>
              <a:t>beth</a:t>
            </a:r>
            <a:r>
              <a:rPr lang="en-GB" sz="3200" dirty="0">
                <a:solidFill>
                  <a:schemeClr val="dk1"/>
                </a:solidFill>
              </a:rPr>
              <a:t> </a:t>
            </a:r>
            <a:r>
              <a:rPr lang="en-GB" sz="3200" dirty="0" err="1">
                <a:solidFill>
                  <a:schemeClr val="dk1"/>
                </a:solidFill>
              </a:rPr>
              <a:t>yw</a:t>
            </a:r>
            <a:r>
              <a:rPr lang="en-GB" sz="3200" dirty="0">
                <a:solidFill>
                  <a:schemeClr val="dk1"/>
                </a:solidFill>
              </a:rPr>
              <a:t> </a:t>
            </a:r>
            <a:r>
              <a:rPr lang="en-GB" sz="3200" dirty="0" err="1">
                <a:solidFill>
                  <a:schemeClr val="dk1"/>
                </a:solidFill>
              </a:rPr>
              <a:t>statws</a:t>
            </a:r>
            <a:r>
              <a:rPr lang="en-GB" sz="3200" dirty="0">
                <a:solidFill>
                  <a:schemeClr val="dk1"/>
                </a:solidFill>
              </a:rPr>
              <a:t>, </a:t>
            </a:r>
            <a:r>
              <a:rPr lang="en-GB" sz="3200" dirty="0" err="1">
                <a:solidFill>
                  <a:schemeClr val="dk1"/>
                </a:solidFill>
              </a:rPr>
              <a:t>proffesiwn</a:t>
            </a:r>
            <a:r>
              <a:rPr lang="en-GB" sz="3200" dirty="0">
                <a:solidFill>
                  <a:schemeClr val="dk1"/>
                </a:solidFill>
              </a:rPr>
              <a:t> neu </a:t>
            </a:r>
            <a:r>
              <a:rPr lang="en-GB" sz="3200" dirty="0" err="1">
                <a:solidFill>
                  <a:schemeClr val="dk1"/>
                </a:solidFill>
              </a:rPr>
              <a:t>awdurdod</a:t>
            </a:r>
            <a:r>
              <a:rPr lang="en-GB" sz="3200" dirty="0">
                <a:solidFill>
                  <a:schemeClr val="dk1"/>
                </a:solidFill>
              </a:rPr>
              <a:t> y person</a:t>
            </a:r>
            <a:endParaRPr sz="3200" dirty="0">
              <a:solidFill>
                <a:schemeClr val="dk1"/>
              </a:solidFill>
            </a:endParaRPr>
          </a:p>
          <a:p>
            <a:pPr>
              <a:lnSpc>
                <a:spcPct val="80000"/>
              </a:lnSpc>
              <a:spcBef>
                <a:spcPts val="1800"/>
              </a:spcBef>
            </a:pPr>
            <a:r>
              <a:rPr lang="en-GB" sz="3200" b="1" dirty="0" err="1">
                <a:solidFill>
                  <a:schemeClr val="dk1"/>
                </a:solidFill>
              </a:rPr>
              <a:t>Rhaid</a:t>
            </a:r>
            <a:r>
              <a:rPr lang="en-GB" sz="3200" b="1" dirty="0">
                <a:solidFill>
                  <a:schemeClr val="dk1"/>
                </a:solidFill>
              </a:rPr>
              <a:t> </a:t>
            </a:r>
            <a:r>
              <a:rPr lang="en-GB" sz="3200" b="1" dirty="0" err="1">
                <a:solidFill>
                  <a:schemeClr val="dk1"/>
                </a:solidFill>
              </a:rPr>
              <a:t>i</a:t>
            </a:r>
            <a:r>
              <a:rPr lang="en-GB" sz="3200" b="1" dirty="0">
                <a:solidFill>
                  <a:schemeClr val="dk1"/>
                </a:solidFill>
              </a:rPr>
              <a:t> chi </a:t>
            </a:r>
            <a:r>
              <a:rPr lang="en-GB" sz="3200" b="1" dirty="0" err="1">
                <a:solidFill>
                  <a:schemeClr val="dk1"/>
                </a:solidFill>
              </a:rPr>
              <a:t>wneud</a:t>
            </a:r>
            <a:r>
              <a:rPr lang="en-GB" sz="3200" b="1" dirty="0">
                <a:solidFill>
                  <a:schemeClr val="dk1"/>
                </a:solidFill>
              </a:rPr>
              <a:t> </a:t>
            </a:r>
            <a:r>
              <a:rPr lang="en-GB" sz="3200" b="1" dirty="0" err="1">
                <a:solidFill>
                  <a:schemeClr val="dk1"/>
                </a:solidFill>
              </a:rPr>
              <a:t>hysbysiad</a:t>
            </a:r>
            <a:r>
              <a:rPr lang="en-GB" sz="3200" b="1" dirty="0">
                <a:solidFill>
                  <a:schemeClr val="dk1"/>
                </a:solidFill>
              </a:rPr>
              <a:t> </a:t>
            </a:r>
            <a:r>
              <a:rPr lang="en-GB" sz="3200" dirty="0">
                <a:solidFill>
                  <a:schemeClr val="dk1"/>
                </a:solidFill>
              </a:rPr>
              <a:t>am </a:t>
            </a:r>
            <a:r>
              <a:rPr lang="en-GB" sz="3200" dirty="0" err="1">
                <a:solidFill>
                  <a:schemeClr val="dk1"/>
                </a:solidFill>
              </a:rPr>
              <a:t>bryderon</a:t>
            </a:r>
            <a:r>
              <a:rPr lang="en-GB" sz="3200" dirty="0">
                <a:solidFill>
                  <a:schemeClr val="dk1"/>
                </a:solidFill>
              </a:rPr>
              <a:t> am </a:t>
            </a:r>
            <a:r>
              <a:rPr lang="en-GB" sz="3200" dirty="0" err="1">
                <a:solidFill>
                  <a:schemeClr val="dk1"/>
                </a:solidFill>
              </a:rPr>
              <a:t>ymddygiad</a:t>
            </a:r>
            <a:r>
              <a:rPr lang="en-GB" sz="3200" dirty="0">
                <a:solidFill>
                  <a:schemeClr val="dk1"/>
                </a:solidFill>
              </a:rPr>
              <a:t> </a:t>
            </a:r>
            <a:r>
              <a:rPr lang="en-GB" sz="3200" dirty="0" err="1">
                <a:solidFill>
                  <a:schemeClr val="dk1"/>
                </a:solidFill>
              </a:rPr>
              <a:t>ymarferydd</a:t>
            </a:r>
            <a:r>
              <a:rPr lang="en-GB" sz="3200" dirty="0">
                <a:solidFill>
                  <a:schemeClr val="dk1"/>
                </a:solidFill>
              </a:rPr>
              <a:t>/</a:t>
            </a:r>
            <a:r>
              <a:rPr lang="en-GB" sz="3200" dirty="0" err="1">
                <a:solidFill>
                  <a:schemeClr val="dk1"/>
                </a:solidFill>
              </a:rPr>
              <a:t>unigolyn</a:t>
            </a:r>
            <a:r>
              <a:rPr lang="en-GB" sz="3200" dirty="0">
                <a:solidFill>
                  <a:schemeClr val="dk1"/>
                </a:solidFill>
              </a:rPr>
              <a:t> </a:t>
            </a:r>
            <a:r>
              <a:rPr lang="en-GB" sz="3200" dirty="0" err="1">
                <a:solidFill>
                  <a:schemeClr val="dk1"/>
                </a:solidFill>
              </a:rPr>
              <a:t>sydd</a:t>
            </a:r>
            <a:r>
              <a:rPr lang="en-GB" sz="3200" dirty="0">
                <a:solidFill>
                  <a:schemeClr val="dk1"/>
                </a:solidFill>
              </a:rPr>
              <a:t> </a:t>
            </a:r>
            <a:r>
              <a:rPr lang="en-GB" sz="3200" dirty="0" err="1">
                <a:solidFill>
                  <a:schemeClr val="dk1"/>
                </a:solidFill>
              </a:rPr>
              <a:t>mewn</a:t>
            </a:r>
            <a:r>
              <a:rPr lang="en-GB" sz="3200" dirty="0">
                <a:solidFill>
                  <a:schemeClr val="dk1"/>
                </a:solidFill>
              </a:rPr>
              <a:t> </a:t>
            </a:r>
            <a:r>
              <a:rPr lang="en-GB" sz="3200" dirty="0" err="1">
                <a:solidFill>
                  <a:schemeClr val="dk1"/>
                </a:solidFill>
              </a:rPr>
              <a:t>swydd</a:t>
            </a:r>
            <a:r>
              <a:rPr lang="en-GB" sz="3200" dirty="0">
                <a:solidFill>
                  <a:schemeClr val="dk1"/>
                </a:solidFill>
              </a:rPr>
              <a:t> o </a:t>
            </a:r>
            <a:r>
              <a:rPr lang="en-GB" sz="3200" dirty="0" err="1">
                <a:solidFill>
                  <a:schemeClr val="dk1"/>
                </a:solidFill>
              </a:rPr>
              <a:t>ymddiriedaeth</a:t>
            </a:r>
            <a:r>
              <a:rPr lang="en-GB" sz="3200" dirty="0">
                <a:solidFill>
                  <a:schemeClr val="dk1"/>
                </a:solidFill>
              </a:rPr>
              <a:t> </a:t>
            </a:r>
            <a:r>
              <a:rPr lang="en-GB" sz="3200" dirty="0" err="1">
                <a:solidFill>
                  <a:schemeClr val="dk1"/>
                </a:solidFill>
              </a:rPr>
              <a:t>i’r</a:t>
            </a:r>
            <a:r>
              <a:rPr lang="en-GB" sz="3200" dirty="0">
                <a:solidFill>
                  <a:schemeClr val="dk1"/>
                </a:solidFill>
              </a:rPr>
              <a:t> </a:t>
            </a:r>
            <a:r>
              <a:rPr lang="en-GB" sz="3200" dirty="0" err="1">
                <a:solidFill>
                  <a:schemeClr val="dk1"/>
                </a:solidFill>
              </a:rPr>
              <a:t>gwasanaethau</a:t>
            </a:r>
            <a:r>
              <a:rPr lang="en-GB" sz="3200" dirty="0">
                <a:solidFill>
                  <a:schemeClr val="dk1"/>
                </a:solidFill>
              </a:rPr>
              <a:t> </a:t>
            </a:r>
            <a:r>
              <a:rPr lang="en-GB" sz="3200" dirty="0" err="1">
                <a:solidFill>
                  <a:schemeClr val="dk1"/>
                </a:solidFill>
              </a:rPr>
              <a:t>cymdeithasol</a:t>
            </a:r>
            <a:r>
              <a:rPr lang="en-GB" sz="3200" dirty="0">
                <a:solidFill>
                  <a:schemeClr val="dk1"/>
                </a:solidFill>
              </a:rPr>
              <a:t> </a:t>
            </a:r>
            <a:r>
              <a:rPr lang="en-GB" sz="3200" dirty="0" err="1">
                <a:solidFill>
                  <a:schemeClr val="dk1"/>
                </a:solidFill>
              </a:rPr>
              <a:t>neu’r</a:t>
            </a:r>
            <a:r>
              <a:rPr lang="en-GB" sz="3200" dirty="0">
                <a:solidFill>
                  <a:schemeClr val="dk1"/>
                </a:solidFill>
              </a:rPr>
              <a:t> </a:t>
            </a:r>
            <a:r>
              <a:rPr lang="en-GB" sz="3200" dirty="0" err="1">
                <a:solidFill>
                  <a:schemeClr val="dk1"/>
                </a:solidFill>
              </a:rPr>
              <a:t>heddlu</a:t>
            </a:r>
          </a:p>
          <a:p>
            <a:pPr marL="0" marR="0" lvl="0" indent="0" algn="l" rtl="0">
              <a:lnSpc>
                <a:spcPct val="80000"/>
              </a:lnSpc>
              <a:spcBef>
                <a:spcPts val="1800"/>
              </a:spcBef>
              <a:spcAft>
                <a:spcPts val="0"/>
              </a:spcAft>
              <a:buNone/>
            </a:pPr>
            <a:r>
              <a:rPr lang="en-GB" sz="3200" b="1" dirty="0">
                <a:solidFill>
                  <a:schemeClr val="dk1"/>
                </a:solidFill>
              </a:rPr>
              <a:t>Mae </a:t>
            </a:r>
            <a:r>
              <a:rPr lang="en-GB" sz="3200" b="1" dirty="0" err="1">
                <a:solidFill>
                  <a:schemeClr val="dk1"/>
                </a:solidFill>
              </a:rPr>
              <a:t>hyn</a:t>
            </a:r>
            <a:r>
              <a:rPr lang="en-GB" sz="3200" b="1" dirty="0">
                <a:solidFill>
                  <a:schemeClr val="dk1"/>
                </a:solidFill>
              </a:rPr>
              <a:t> </a:t>
            </a:r>
            <a:r>
              <a:rPr lang="en-GB" sz="3200" b="1" dirty="0" err="1">
                <a:solidFill>
                  <a:schemeClr val="dk1"/>
                </a:solidFill>
              </a:rPr>
              <a:t>yn</a:t>
            </a:r>
            <a:r>
              <a:rPr lang="en-GB" sz="3200" b="1" dirty="0">
                <a:solidFill>
                  <a:schemeClr val="dk1"/>
                </a:solidFill>
              </a:rPr>
              <a:t> </a:t>
            </a:r>
            <a:r>
              <a:rPr lang="en-GB" sz="3200" b="1" dirty="0" err="1">
                <a:solidFill>
                  <a:schemeClr val="dk1"/>
                </a:solidFill>
              </a:rPr>
              <a:t>cynnwys</a:t>
            </a:r>
            <a:r>
              <a:rPr lang="en-GB" sz="3200" b="1" dirty="0">
                <a:solidFill>
                  <a:schemeClr val="dk1"/>
                </a:solidFill>
              </a:rPr>
              <a:t> </a:t>
            </a:r>
            <a:r>
              <a:rPr lang="en-GB" sz="3200" b="1" dirty="0" err="1">
                <a:solidFill>
                  <a:schemeClr val="dk1"/>
                </a:solidFill>
              </a:rPr>
              <a:t>eich</a:t>
            </a:r>
            <a:r>
              <a:rPr lang="en-GB" sz="3200" b="1" dirty="0">
                <a:solidFill>
                  <a:schemeClr val="dk1"/>
                </a:solidFill>
              </a:rPr>
              <a:t> </a:t>
            </a:r>
            <a:r>
              <a:rPr lang="en-GB" sz="3200" b="1" dirty="0" err="1">
                <a:solidFill>
                  <a:schemeClr val="dk1"/>
                </a:solidFill>
              </a:rPr>
              <a:t>bywyd</a:t>
            </a:r>
            <a:r>
              <a:rPr lang="en-GB" sz="3200" b="1" dirty="0">
                <a:solidFill>
                  <a:schemeClr val="dk1"/>
                </a:solidFill>
              </a:rPr>
              <a:t> </a:t>
            </a:r>
            <a:r>
              <a:rPr lang="en-GB" sz="3200" b="1" dirty="0" err="1">
                <a:solidFill>
                  <a:schemeClr val="dk1"/>
                </a:solidFill>
              </a:rPr>
              <a:t>preifat</a:t>
            </a:r>
            <a:r>
              <a:rPr lang="en-GB" sz="3200" b="1" dirty="0">
                <a:solidFill>
                  <a:schemeClr val="dk1"/>
                </a:solidFill>
              </a:rPr>
              <a:t> – </a:t>
            </a:r>
            <a:r>
              <a:rPr lang="en-GB" sz="3200" b="1" dirty="0" err="1">
                <a:solidFill>
                  <a:schemeClr val="dk1"/>
                </a:solidFill>
              </a:rPr>
              <a:t>rhaid</a:t>
            </a:r>
            <a:r>
              <a:rPr lang="en-GB" sz="3200" b="1" dirty="0">
                <a:solidFill>
                  <a:schemeClr val="dk1"/>
                </a:solidFill>
              </a:rPr>
              <a:t> </a:t>
            </a:r>
            <a:r>
              <a:rPr lang="en-GB" sz="3200" b="1" dirty="0" err="1">
                <a:solidFill>
                  <a:schemeClr val="dk1"/>
                </a:solidFill>
              </a:rPr>
              <a:t>i</a:t>
            </a:r>
            <a:r>
              <a:rPr lang="en-GB" sz="3200" b="1" dirty="0">
                <a:solidFill>
                  <a:schemeClr val="dk1"/>
                </a:solidFill>
              </a:rPr>
              <a:t> chi </a:t>
            </a:r>
            <a:r>
              <a:rPr lang="en-GB" sz="3200" b="1" dirty="0" err="1">
                <a:solidFill>
                  <a:schemeClr val="dk1"/>
                </a:solidFill>
              </a:rPr>
              <a:t>wneud</a:t>
            </a:r>
            <a:r>
              <a:rPr lang="en-GB" sz="3200" b="1" dirty="0">
                <a:solidFill>
                  <a:schemeClr val="dk1"/>
                </a:solidFill>
              </a:rPr>
              <a:t> </a:t>
            </a:r>
            <a:r>
              <a:rPr lang="en-GB" sz="3200" b="1" dirty="0" err="1">
                <a:solidFill>
                  <a:schemeClr val="dk1"/>
                </a:solidFill>
              </a:rPr>
              <a:t>hysbysiad</a:t>
            </a:r>
            <a:r>
              <a:rPr lang="en-GB" sz="3200" b="1" dirty="0">
                <a:solidFill>
                  <a:schemeClr val="dk1"/>
                </a:solidFill>
              </a:rPr>
              <a:t> </a:t>
            </a:r>
            <a:r>
              <a:rPr lang="en-GB" sz="3200" dirty="0">
                <a:solidFill>
                  <a:schemeClr val="dk1"/>
                </a:solidFill>
              </a:rPr>
              <a:t>am </a:t>
            </a:r>
            <a:r>
              <a:rPr lang="en-GB" sz="3200" dirty="0" err="1">
                <a:solidFill>
                  <a:schemeClr val="dk1"/>
                </a:solidFill>
              </a:rPr>
              <a:t>bryder</a:t>
            </a:r>
            <a:r>
              <a:rPr lang="en-GB" sz="3200" dirty="0">
                <a:solidFill>
                  <a:schemeClr val="dk1"/>
                </a:solidFill>
              </a:rPr>
              <a:t> am </a:t>
            </a:r>
            <a:r>
              <a:rPr lang="en-GB" sz="3200" dirty="0" err="1">
                <a:solidFill>
                  <a:schemeClr val="dk1"/>
                </a:solidFill>
              </a:rPr>
              <a:t>ymddygiad</a:t>
            </a:r>
            <a:r>
              <a:rPr lang="en-GB" sz="3200" dirty="0">
                <a:solidFill>
                  <a:schemeClr val="dk1"/>
                </a:solidFill>
              </a:rPr>
              <a:t> </a:t>
            </a:r>
            <a:r>
              <a:rPr lang="en-GB" sz="3200" dirty="0" err="1">
                <a:solidFill>
                  <a:schemeClr val="dk1"/>
                </a:solidFill>
              </a:rPr>
              <a:t>ffrind</a:t>
            </a:r>
            <a:r>
              <a:rPr lang="en-GB" sz="3200" dirty="0">
                <a:solidFill>
                  <a:schemeClr val="dk1"/>
                </a:solidFill>
              </a:rPr>
              <a:t>, </a:t>
            </a:r>
            <a:r>
              <a:rPr lang="en-GB" sz="3200" dirty="0" err="1">
                <a:solidFill>
                  <a:schemeClr val="dk1"/>
                </a:solidFill>
              </a:rPr>
              <a:t>aelod</a:t>
            </a:r>
            <a:r>
              <a:rPr lang="en-GB" sz="3200" dirty="0">
                <a:solidFill>
                  <a:schemeClr val="dk1"/>
                </a:solidFill>
              </a:rPr>
              <a:t> </a:t>
            </a:r>
            <a:r>
              <a:rPr lang="en-GB" sz="3200" dirty="0" err="1">
                <a:solidFill>
                  <a:schemeClr val="dk1"/>
                </a:solidFill>
              </a:rPr>
              <a:t>o’r</a:t>
            </a:r>
            <a:r>
              <a:rPr lang="en-GB" sz="3200" dirty="0">
                <a:solidFill>
                  <a:schemeClr val="dk1"/>
                </a:solidFill>
              </a:rPr>
              <a:t> </a:t>
            </a:r>
            <a:r>
              <a:rPr lang="en-GB" sz="3200" dirty="0" err="1">
                <a:solidFill>
                  <a:schemeClr val="dk1"/>
                </a:solidFill>
              </a:rPr>
              <a:t>teulu</a:t>
            </a:r>
            <a:r>
              <a:rPr lang="en-GB" sz="3200" dirty="0">
                <a:solidFill>
                  <a:schemeClr val="dk1"/>
                </a:solidFill>
              </a:rPr>
              <a:t> neu </a:t>
            </a:r>
            <a:r>
              <a:rPr lang="en-GB" sz="3200" dirty="0" err="1">
                <a:solidFill>
                  <a:schemeClr val="dk1"/>
                </a:solidFill>
              </a:rPr>
              <a:t>gymydog</a:t>
            </a:r>
            <a:r>
              <a:rPr lang="en-GB" sz="3200" dirty="0">
                <a:solidFill>
                  <a:schemeClr val="dk1"/>
                </a:solidFill>
              </a:rPr>
              <a:t> </a:t>
            </a:r>
            <a:r>
              <a:rPr lang="en-GB" sz="3200" dirty="0" err="1">
                <a:solidFill>
                  <a:schemeClr val="dk1"/>
                </a:solidFill>
              </a:rPr>
              <a:t>sydd</a:t>
            </a:r>
            <a:r>
              <a:rPr lang="en-GB" sz="3200" dirty="0">
                <a:solidFill>
                  <a:schemeClr val="dk1"/>
                </a:solidFill>
              </a:rPr>
              <a:t> </a:t>
            </a:r>
            <a:r>
              <a:rPr lang="en-GB" sz="3200" dirty="0" err="1">
                <a:solidFill>
                  <a:schemeClr val="dk1"/>
                </a:solidFill>
              </a:rPr>
              <a:t>hefyd</a:t>
            </a:r>
            <a:r>
              <a:rPr lang="en-GB" sz="3200" dirty="0">
                <a:solidFill>
                  <a:schemeClr val="dk1"/>
                </a:solidFill>
              </a:rPr>
              <a:t> </a:t>
            </a:r>
            <a:r>
              <a:rPr lang="en-GB" sz="3200" dirty="0" err="1">
                <a:solidFill>
                  <a:schemeClr val="dk1"/>
                </a:solidFill>
              </a:rPr>
              <a:t>yn</a:t>
            </a:r>
            <a:r>
              <a:rPr lang="en-GB" sz="3200" dirty="0">
                <a:solidFill>
                  <a:schemeClr val="dk1"/>
                </a:solidFill>
              </a:rPr>
              <a:t> </a:t>
            </a:r>
            <a:r>
              <a:rPr lang="en-GB" sz="3200" dirty="0" err="1">
                <a:solidFill>
                  <a:schemeClr val="dk1"/>
                </a:solidFill>
              </a:rPr>
              <a:t>ymarferydd</a:t>
            </a:r>
            <a:r>
              <a:rPr lang="en-GB" sz="3200" dirty="0">
                <a:solidFill>
                  <a:schemeClr val="dk1"/>
                </a:solidFill>
              </a:rPr>
              <a:t>/</a:t>
            </a:r>
            <a:r>
              <a:rPr lang="en-GB" sz="3200" dirty="0" err="1">
                <a:solidFill>
                  <a:schemeClr val="dk1"/>
                </a:solidFill>
              </a:rPr>
              <a:t>unigolyn</a:t>
            </a:r>
            <a:r>
              <a:rPr lang="en-GB" sz="3200" dirty="0">
                <a:solidFill>
                  <a:schemeClr val="dk1"/>
                </a:solidFill>
              </a:rPr>
              <a:t> </a:t>
            </a:r>
            <a:r>
              <a:rPr lang="en-GB" sz="3200" dirty="0" err="1">
                <a:solidFill>
                  <a:schemeClr val="dk1"/>
                </a:solidFill>
              </a:rPr>
              <a:t>mewn</a:t>
            </a:r>
            <a:r>
              <a:rPr lang="en-GB" sz="3200" dirty="0">
                <a:solidFill>
                  <a:schemeClr val="dk1"/>
                </a:solidFill>
              </a:rPr>
              <a:t> </a:t>
            </a:r>
            <a:r>
              <a:rPr lang="en-GB" sz="3200" dirty="0" err="1">
                <a:solidFill>
                  <a:schemeClr val="dk1"/>
                </a:solidFill>
              </a:rPr>
              <a:t>swydd</a:t>
            </a:r>
            <a:r>
              <a:rPr lang="en-GB" sz="3200" dirty="0">
                <a:solidFill>
                  <a:schemeClr val="dk1"/>
                </a:solidFill>
              </a:rPr>
              <a:t> o </a:t>
            </a:r>
            <a:r>
              <a:rPr lang="en-GB" sz="3200" dirty="0" err="1">
                <a:solidFill>
                  <a:schemeClr val="dk1"/>
                </a:solidFill>
              </a:rPr>
              <a:t>ymddiriedaeth</a:t>
            </a:r>
            <a:endParaRPr lang="en-GB" sz="3200" b="1" i="1" dirty="0" err="1">
              <a:solidFill>
                <a:schemeClr val="dk1"/>
              </a:solidFill>
            </a:endParaRPr>
          </a:p>
          <a:p>
            <a:pPr marL="0" marR="0" lvl="0" indent="0" algn="l" rtl="0">
              <a:lnSpc>
                <a:spcPct val="80000"/>
              </a:lnSpc>
              <a:spcBef>
                <a:spcPts val="1800"/>
              </a:spcBef>
              <a:spcAft>
                <a:spcPts val="0"/>
              </a:spcAft>
              <a:buNone/>
            </a:pPr>
            <a:endParaRPr sz="3200" dirty="0">
              <a:solidFill>
                <a:schemeClr val="dk1"/>
              </a:solidFil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838200" y="365125"/>
            <a:ext cx="10515600" cy="629957"/>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a:t>Pam </a:t>
            </a:r>
            <a:r>
              <a:rPr lang="en-GB" dirty="0" err="1"/>
              <a:t>mae</a:t>
            </a:r>
            <a:r>
              <a:rPr lang="en-GB" dirty="0"/>
              <a:t> </a:t>
            </a:r>
            <a:r>
              <a:rPr lang="en-GB" dirty="0" err="1"/>
              <a:t>angen</a:t>
            </a:r>
            <a:r>
              <a:rPr lang="en-GB" dirty="0"/>
              <a:t> y </a:t>
            </a:r>
            <a:r>
              <a:rPr lang="en-GB" dirty="0" err="1"/>
              <a:t>gweithdrefnau</a:t>
            </a:r>
            <a:r>
              <a:rPr lang="en-GB" dirty="0"/>
              <a:t> </a:t>
            </a:r>
            <a:r>
              <a:rPr lang="en-GB" dirty="0" err="1"/>
              <a:t>hyn</a:t>
            </a:r>
            <a:r>
              <a:rPr lang="en-GB" dirty="0"/>
              <a:t>?</a:t>
            </a:r>
            <a:endParaRPr dirty="0"/>
          </a:p>
        </p:txBody>
      </p:sp>
      <p:sp>
        <p:nvSpPr>
          <p:cNvPr id="61" name="Google Shape;61;p9"/>
          <p:cNvSpPr txBox="1">
            <a:spLocks noGrp="1"/>
          </p:cNvSpPr>
          <p:nvPr>
            <p:ph type="body" idx="1"/>
          </p:nvPr>
        </p:nvSpPr>
        <p:spPr>
          <a:xfrm>
            <a:off x="838200" y="1354540"/>
            <a:ext cx="10977092" cy="490978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GB" sz="3200" b="1" dirty="0">
                <a:solidFill>
                  <a:schemeClr val="dk1"/>
                </a:solidFill>
              </a:rPr>
              <a:t>I </a:t>
            </a:r>
            <a:r>
              <a:rPr lang="en-GB" sz="3200" b="1" dirty="0" err="1">
                <a:solidFill>
                  <a:schemeClr val="dk1"/>
                </a:solidFill>
              </a:rPr>
              <a:t>ddiogelu</a:t>
            </a:r>
            <a:r>
              <a:rPr lang="en-GB" sz="3200" dirty="0">
                <a:solidFill>
                  <a:schemeClr val="dk1"/>
                </a:solidFill>
              </a:rPr>
              <a:t> plant ac </a:t>
            </a:r>
            <a:r>
              <a:rPr lang="en-GB" sz="3200" dirty="0" err="1">
                <a:solidFill>
                  <a:schemeClr val="dk1"/>
                </a:solidFill>
              </a:rPr>
              <a:t>oedolion</a:t>
            </a:r>
            <a:r>
              <a:rPr lang="en-GB" sz="3200" dirty="0">
                <a:solidFill>
                  <a:schemeClr val="dk1"/>
                </a:solidFill>
              </a:rPr>
              <a:t> </a:t>
            </a:r>
            <a:r>
              <a:rPr lang="en-GB" sz="3200" dirty="0" err="1">
                <a:solidFill>
                  <a:schemeClr val="dk1"/>
                </a:solidFill>
              </a:rPr>
              <a:t>sy’n</a:t>
            </a:r>
            <a:r>
              <a:rPr lang="en-GB" sz="3200" dirty="0">
                <a:solidFill>
                  <a:schemeClr val="dk1"/>
                </a:solidFill>
              </a:rPr>
              <a:t> </a:t>
            </a:r>
            <a:r>
              <a:rPr lang="en-GB" sz="3200" dirty="0" err="1">
                <a:solidFill>
                  <a:schemeClr val="dk1"/>
                </a:solidFill>
              </a:rPr>
              <a:t>wynebu</a:t>
            </a:r>
            <a:r>
              <a:rPr lang="en-GB" sz="3200" dirty="0">
                <a:solidFill>
                  <a:schemeClr val="dk1"/>
                </a:solidFill>
              </a:rPr>
              <a:t> </a:t>
            </a:r>
            <a:r>
              <a:rPr lang="en-GB" sz="3200" dirty="0" err="1">
                <a:solidFill>
                  <a:schemeClr val="dk1"/>
                </a:solidFill>
              </a:rPr>
              <a:t>risg</a:t>
            </a:r>
            <a:r>
              <a:rPr lang="en-GB" sz="3200" dirty="0">
                <a:solidFill>
                  <a:schemeClr val="dk1"/>
                </a:solidFill>
              </a:rPr>
              <a:t> </a:t>
            </a:r>
            <a:r>
              <a:rPr lang="en-GB" sz="3200" dirty="0" err="1">
                <a:solidFill>
                  <a:schemeClr val="dk1"/>
                </a:solidFill>
              </a:rPr>
              <a:t>gan</a:t>
            </a:r>
            <a:r>
              <a:rPr lang="en-GB" sz="3200" dirty="0">
                <a:solidFill>
                  <a:schemeClr val="dk1"/>
                </a:solidFill>
              </a:rPr>
              <a:t> </a:t>
            </a:r>
            <a:r>
              <a:rPr lang="en-GB" sz="3200" dirty="0" err="1">
                <a:solidFill>
                  <a:schemeClr val="dk1"/>
                </a:solidFill>
              </a:rPr>
              <a:t>bobl</a:t>
            </a:r>
            <a:r>
              <a:rPr lang="en-GB" sz="3200" dirty="0">
                <a:solidFill>
                  <a:schemeClr val="dk1"/>
                </a:solidFill>
              </a:rPr>
              <a:t> a </a:t>
            </a:r>
            <a:r>
              <a:rPr lang="en-GB" sz="3200" dirty="0" err="1">
                <a:solidFill>
                  <a:schemeClr val="dk1"/>
                </a:solidFill>
              </a:rPr>
              <a:t>allai</a:t>
            </a:r>
            <a:r>
              <a:rPr lang="en-GB" sz="3200" dirty="0">
                <a:solidFill>
                  <a:schemeClr val="dk1"/>
                </a:solidFill>
              </a:rPr>
              <a:t> </a:t>
            </a:r>
            <a:r>
              <a:rPr lang="en-GB" sz="3200" dirty="0" err="1">
                <a:solidFill>
                  <a:schemeClr val="dk1"/>
                </a:solidFill>
              </a:rPr>
              <a:t>achosi</a:t>
            </a:r>
            <a:r>
              <a:rPr lang="en-GB" sz="3200" dirty="0">
                <a:solidFill>
                  <a:schemeClr val="dk1"/>
                </a:solidFill>
              </a:rPr>
              <a:t> </a:t>
            </a:r>
            <a:r>
              <a:rPr lang="en-GB" sz="3200" dirty="0" err="1">
                <a:solidFill>
                  <a:schemeClr val="dk1"/>
                </a:solidFill>
              </a:rPr>
              <a:t>niwed</a:t>
            </a:r>
            <a:r>
              <a:rPr lang="en-GB" sz="3200" dirty="0">
                <a:solidFill>
                  <a:schemeClr val="dk1"/>
                </a:solidFill>
              </a:rPr>
              <a:t> </a:t>
            </a:r>
            <a:r>
              <a:rPr lang="en-GB" sz="3200" dirty="0" err="1">
                <a:solidFill>
                  <a:schemeClr val="dk1"/>
                </a:solidFill>
              </a:rPr>
              <a:t>iddyn</a:t>
            </a:r>
            <a:r>
              <a:rPr lang="en-GB" sz="3200" dirty="0">
                <a:solidFill>
                  <a:schemeClr val="dk1"/>
                </a:solidFill>
              </a:rPr>
              <a:t> </a:t>
            </a:r>
            <a:r>
              <a:rPr lang="en-GB" sz="3200" dirty="0" err="1">
                <a:solidFill>
                  <a:schemeClr val="dk1"/>
                </a:solidFill>
              </a:rPr>
              <a:t>nhw</a:t>
            </a:r>
            <a:r>
              <a:rPr lang="en-GB" sz="3200" dirty="0">
                <a:solidFill>
                  <a:schemeClr val="dk1"/>
                </a:solidFill>
              </a:rPr>
              <a:t>, neu </a:t>
            </a:r>
            <a:r>
              <a:rPr lang="en-GB" sz="3200" b="1" dirty="0" err="1">
                <a:solidFill>
                  <a:schemeClr val="dk1"/>
                </a:solidFill>
              </a:rPr>
              <a:t>nad</a:t>
            </a:r>
            <a:r>
              <a:rPr lang="en-GB" sz="3200" b="1" dirty="0">
                <a:solidFill>
                  <a:schemeClr val="dk1"/>
                </a:solidFill>
              </a:rPr>
              <a:t> </a:t>
            </a:r>
            <a:r>
              <a:rPr lang="en-GB" sz="3200" b="1" dirty="0" err="1">
                <a:solidFill>
                  <a:schemeClr val="dk1"/>
                </a:solidFill>
              </a:rPr>
              <a:t>ydynt</a:t>
            </a:r>
            <a:r>
              <a:rPr lang="en-GB" sz="3200" b="1" dirty="0">
                <a:solidFill>
                  <a:schemeClr val="dk1"/>
                </a:solidFill>
              </a:rPr>
              <a:t> </a:t>
            </a:r>
            <a:r>
              <a:rPr lang="en-GB" sz="3200" b="1" dirty="0" err="1">
                <a:solidFill>
                  <a:schemeClr val="dk1"/>
                </a:solidFill>
              </a:rPr>
              <a:t>yn</a:t>
            </a:r>
            <a:r>
              <a:rPr lang="en-GB" sz="3200" b="1" dirty="0">
                <a:solidFill>
                  <a:schemeClr val="dk1"/>
                </a:solidFill>
              </a:rPr>
              <a:t> addas </a:t>
            </a:r>
            <a:r>
              <a:rPr lang="en-GB" sz="3200" dirty="0" err="1">
                <a:solidFill>
                  <a:schemeClr val="dk1"/>
                </a:solidFill>
              </a:rPr>
              <a:t>i</a:t>
            </a:r>
            <a:r>
              <a:rPr lang="en-GB" sz="3200" dirty="0">
                <a:solidFill>
                  <a:schemeClr val="dk1"/>
                </a:solidFill>
              </a:rPr>
              <a:t> </a:t>
            </a:r>
            <a:r>
              <a:rPr lang="en-GB" sz="3200" dirty="0" err="1">
                <a:solidFill>
                  <a:schemeClr val="dk1"/>
                </a:solidFill>
              </a:rPr>
              <a:t>weithio</a:t>
            </a:r>
            <a:r>
              <a:rPr lang="en-GB" sz="3200" dirty="0">
                <a:solidFill>
                  <a:schemeClr val="dk1"/>
                </a:solidFill>
              </a:rPr>
              <a:t> </a:t>
            </a:r>
            <a:r>
              <a:rPr lang="en-GB" sz="3200" dirty="0" err="1">
                <a:solidFill>
                  <a:schemeClr val="dk1"/>
                </a:solidFill>
              </a:rPr>
              <a:t>gyda</a:t>
            </a:r>
            <a:r>
              <a:rPr lang="en-GB" sz="3200" dirty="0">
                <a:solidFill>
                  <a:schemeClr val="dk1"/>
                </a:solidFill>
              </a:rPr>
              <a:t> </a:t>
            </a:r>
            <a:r>
              <a:rPr lang="en-GB" sz="3200" dirty="0" err="1">
                <a:solidFill>
                  <a:schemeClr val="dk1"/>
                </a:solidFill>
              </a:rPr>
              <a:t>nhw</a:t>
            </a:r>
            <a:endParaRPr lang="en-GB" sz="3200" dirty="0">
              <a:solidFill>
                <a:schemeClr val="dk1"/>
              </a:solidFill>
            </a:endParaRPr>
          </a:p>
          <a:p>
            <a:pPr marL="0" lvl="0" indent="0" algn="l" rtl="0">
              <a:lnSpc>
                <a:spcPct val="90000"/>
              </a:lnSpc>
              <a:spcBef>
                <a:spcPts val="3000"/>
              </a:spcBef>
              <a:spcAft>
                <a:spcPts val="0"/>
              </a:spcAft>
              <a:buSzPts val="3200"/>
              <a:buNone/>
            </a:pPr>
            <a:r>
              <a:rPr lang="en-GB" sz="3200" b="1" dirty="0">
                <a:solidFill>
                  <a:schemeClr val="dk1"/>
                </a:solidFill>
              </a:rPr>
              <a:t>I </a:t>
            </a:r>
            <a:r>
              <a:rPr lang="en-GB" sz="3200" b="1" dirty="0" err="1">
                <a:solidFill>
                  <a:schemeClr val="dk1"/>
                </a:solidFill>
              </a:rPr>
              <a:t>sicrhau</a:t>
            </a:r>
            <a:r>
              <a:rPr lang="en-GB" sz="3200" dirty="0">
                <a:solidFill>
                  <a:schemeClr val="dk1"/>
                </a:solidFill>
              </a:rPr>
              <a:t> bod </a:t>
            </a:r>
            <a:r>
              <a:rPr lang="en-GB" sz="3200" dirty="0" err="1">
                <a:solidFill>
                  <a:schemeClr val="dk1"/>
                </a:solidFill>
              </a:rPr>
              <a:t>asiantaethau’n</a:t>
            </a:r>
            <a:r>
              <a:rPr lang="en-GB" sz="3200" dirty="0">
                <a:solidFill>
                  <a:schemeClr val="dk1"/>
                </a:solidFill>
              </a:rPr>
              <a:t> </a:t>
            </a:r>
            <a:r>
              <a:rPr lang="en-GB" sz="3200" dirty="0" err="1">
                <a:solidFill>
                  <a:schemeClr val="dk1"/>
                </a:solidFill>
              </a:rPr>
              <a:t>delio</a:t>
            </a:r>
            <a:r>
              <a:rPr lang="en-GB" sz="3200" dirty="0">
                <a:solidFill>
                  <a:schemeClr val="dk1"/>
                </a:solidFill>
              </a:rPr>
              <a:t> â </a:t>
            </a:r>
            <a:r>
              <a:rPr lang="en-GB" sz="3200" dirty="0" err="1">
                <a:solidFill>
                  <a:schemeClr val="dk1"/>
                </a:solidFill>
              </a:rPr>
              <a:t>honiadau</a:t>
            </a:r>
            <a:r>
              <a:rPr lang="en-GB" sz="3200" dirty="0">
                <a:solidFill>
                  <a:schemeClr val="dk1"/>
                </a:solidFill>
              </a:rPr>
              <a:t> a </a:t>
            </a:r>
            <a:r>
              <a:rPr lang="en-GB" sz="3200" dirty="0" err="1">
                <a:solidFill>
                  <a:schemeClr val="dk1"/>
                </a:solidFill>
              </a:rPr>
              <a:t>phryderon</a:t>
            </a:r>
            <a:r>
              <a:rPr lang="en-GB" sz="3200" dirty="0">
                <a:solidFill>
                  <a:schemeClr val="dk1"/>
                </a:solidFill>
              </a:rPr>
              <a:t> </a:t>
            </a:r>
            <a:r>
              <a:rPr lang="en-GB" sz="3200" dirty="0" err="1">
                <a:solidFill>
                  <a:schemeClr val="dk1"/>
                </a:solidFill>
              </a:rPr>
              <a:t>diogelu</a:t>
            </a:r>
            <a:r>
              <a:rPr lang="en-GB" sz="3200" dirty="0">
                <a:solidFill>
                  <a:schemeClr val="dk1"/>
                </a:solidFill>
              </a:rPr>
              <a:t> </a:t>
            </a:r>
            <a:r>
              <a:rPr lang="en-GB" sz="3200" dirty="0" err="1">
                <a:solidFill>
                  <a:schemeClr val="dk1"/>
                </a:solidFill>
              </a:rPr>
              <a:t>mewn</a:t>
            </a:r>
            <a:r>
              <a:rPr lang="en-GB" sz="3200" dirty="0">
                <a:solidFill>
                  <a:schemeClr val="dk1"/>
                </a:solidFill>
              </a:rPr>
              <a:t> </a:t>
            </a:r>
            <a:r>
              <a:rPr lang="en-GB" sz="3200" dirty="0" err="1">
                <a:solidFill>
                  <a:schemeClr val="dk1"/>
                </a:solidFill>
              </a:rPr>
              <a:t>modd</a:t>
            </a:r>
            <a:r>
              <a:rPr lang="en-GB" sz="3200" dirty="0">
                <a:solidFill>
                  <a:schemeClr val="dk1"/>
                </a:solidFill>
              </a:rPr>
              <a:t> </a:t>
            </a:r>
            <a:r>
              <a:rPr lang="en-GB" sz="3200" b="1" dirty="0">
                <a:solidFill>
                  <a:schemeClr val="dk1"/>
                </a:solidFill>
              </a:rPr>
              <a:t>teg, </a:t>
            </a:r>
            <a:r>
              <a:rPr lang="en-GB" sz="3200" b="1" dirty="0" err="1">
                <a:solidFill>
                  <a:schemeClr val="dk1"/>
                </a:solidFill>
              </a:rPr>
              <a:t>cyson</a:t>
            </a:r>
            <a:r>
              <a:rPr lang="en-GB" sz="3200" b="1" dirty="0">
                <a:solidFill>
                  <a:schemeClr val="dk1"/>
                </a:solidFill>
              </a:rPr>
              <a:t> </a:t>
            </a:r>
            <a:r>
              <a:rPr lang="en-GB" sz="3200" dirty="0">
                <a:solidFill>
                  <a:schemeClr val="dk1"/>
                </a:solidFill>
              </a:rPr>
              <a:t>ac</a:t>
            </a:r>
            <a:r>
              <a:rPr lang="en-GB" sz="3200" b="1" dirty="0">
                <a:solidFill>
                  <a:schemeClr val="dk1"/>
                </a:solidFill>
              </a:rPr>
              <a:t> </a:t>
            </a:r>
            <a:r>
              <a:rPr lang="en-GB" sz="3200" b="1" dirty="0" err="1">
                <a:solidFill>
                  <a:schemeClr val="dk1"/>
                </a:solidFill>
              </a:rPr>
              <a:t>amserol</a:t>
            </a:r>
            <a:r>
              <a:rPr lang="en-GB" sz="3200" dirty="0">
                <a:solidFill>
                  <a:schemeClr val="dk1"/>
                </a:solidFill>
              </a:rPr>
              <a:t> </a:t>
            </a:r>
            <a:r>
              <a:rPr lang="en-GB" sz="3200" dirty="0" err="1">
                <a:solidFill>
                  <a:schemeClr val="dk1"/>
                </a:solidFill>
              </a:rPr>
              <a:t>a’u</a:t>
            </a:r>
            <a:r>
              <a:rPr lang="en-GB" sz="3200" dirty="0">
                <a:solidFill>
                  <a:schemeClr val="dk1"/>
                </a:solidFill>
              </a:rPr>
              <a:t> bod </a:t>
            </a:r>
            <a:r>
              <a:rPr lang="en-GB" sz="3200" dirty="0" err="1">
                <a:solidFill>
                  <a:schemeClr val="dk1"/>
                </a:solidFill>
              </a:rPr>
              <a:t>yn</a:t>
            </a:r>
            <a:r>
              <a:rPr lang="en-GB" sz="3200" dirty="0">
                <a:solidFill>
                  <a:schemeClr val="dk1"/>
                </a:solidFill>
              </a:rPr>
              <a:t> </a:t>
            </a:r>
            <a:r>
              <a:rPr lang="en-GB" sz="3200" dirty="0" err="1">
                <a:solidFill>
                  <a:schemeClr val="dk1"/>
                </a:solidFill>
              </a:rPr>
              <a:t>dilyn</a:t>
            </a:r>
            <a:r>
              <a:rPr lang="en-GB" sz="3200" dirty="0">
                <a:solidFill>
                  <a:schemeClr val="dk1"/>
                </a:solidFill>
              </a:rPr>
              <a:t> </a:t>
            </a:r>
            <a:r>
              <a:rPr lang="en-GB" sz="3200" b="1" dirty="0" err="1">
                <a:solidFill>
                  <a:schemeClr val="dk1"/>
                </a:solidFill>
              </a:rPr>
              <a:t>canllawiau</a:t>
            </a:r>
            <a:r>
              <a:rPr lang="en-GB" sz="3200" b="1" dirty="0">
                <a:solidFill>
                  <a:schemeClr val="dk1"/>
                </a:solidFill>
              </a:rPr>
              <a:t> </a:t>
            </a:r>
            <a:r>
              <a:rPr lang="en-GB" sz="3200" b="1" dirty="0" err="1">
                <a:solidFill>
                  <a:schemeClr val="dk1"/>
                </a:solidFill>
              </a:rPr>
              <a:t>statudol</a:t>
            </a:r>
            <a:endParaRPr lang="en-GB" sz="3200" b="1" dirty="0">
              <a:solidFill>
                <a:schemeClr val="dk1"/>
              </a:solidFill>
            </a:endParaRPr>
          </a:p>
          <a:p>
            <a:pPr marL="0" lvl="0" indent="0" algn="l" rtl="0">
              <a:lnSpc>
                <a:spcPct val="90000"/>
              </a:lnSpc>
              <a:spcBef>
                <a:spcPts val="3000"/>
              </a:spcBef>
              <a:spcAft>
                <a:spcPts val="0"/>
              </a:spcAft>
              <a:buSzPts val="3200"/>
              <a:buNone/>
            </a:pPr>
            <a:r>
              <a:rPr lang="en-GB" sz="3200" b="1" dirty="0">
                <a:solidFill>
                  <a:schemeClr val="dk1"/>
                </a:solidFill>
              </a:rPr>
              <a:t>I </a:t>
            </a:r>
            <a:r>
              <a:rPr lang="en-GB" sz="3200" b="1" dirty="0" err="1">
                <a:solidFill>
                  <a:schemeClr val="dk1"/>
                </a:solidFill>
              </a:rPr>
              <a:t>sicrhau</a:t>
            </a:r>
            <a:r>
              <a:rPr lang="en-GB" sz="3200" b="1" dirty="0">
                <a:solidFill>
                  <a:schemeClr val="dk1"/>
                </a:solidFill>
              </a:rPr>
              <a:t> </a:t>
            </a:r>
            <a:r>
              <a:rPr lang="en-GB" sz="3200" dirty="0">
                <a:solidFill>
                  <a:schemeClr val="dk1"/>
                </a:solidFill>
              </a:rPr>
              <a:t>bod </a:t>
            </a:r>
            <a:r>
              <a:rPr lang="en-GB" sz="3200" b="1" dirty="0" err="1">
                <a:solidFill>
                  <a:schemeClr val="dk1"/>
                </a:solidFill>
              </a:rPr>
              <a:t>cymorth</a:t>
            </a:r>
            <a:r>
              <a:rPr lang="en-GB" sz="3200" b="1" dirty="0">
                <a:solidFill>
                  <a:schemeClr val="dk1"/>
                </a:solidFill>
              </a:rPr>
              <a:t>, </a:t>
            </a:r>
            <a:r>
              <a:rPr lang="en-GB" sz="3200" b="1" dirty="0" err="1">
                <a:solidFill>
                  <a:schemeClr val="dk1"/>
                </a:solidFill>
              </a:rPr>
              <a:t>gwybodaeth</a:t>
            </a:r>
            <a:r>
              <a:rPr lang="en-GB" sz="3200" b="1" dirty="0">
                <a:solidFill>
                  <a:schemeClr val="dk1"/>
                </a:solidFill>
              </a:rPr>
              <a:t> a </a:t>
            </a:r>
            <a:r>
              <a:rPr lang="en-GB" sz="3200" b="1" dirty="0" err="1">
                <a:solidFill>
                  <a:schemeClr val="dk1"/>
                </a:solidFill>
              </a:rPr>
              <a:t>chyngor</a:t>
            </a:r>
            <a:r>
              <a:rPr lang="en-GB" sz="3200" b="1" dirty="0">
                <a:solidFill>
                  <a:schemeClr val="dk1"/>
                </a:solidFill>
              </a:rPr>
              <a:t> </a:t>
            </a:r>
            <a:r>
              <a:rPr lang="en-GB" sz="3200" dirty="0" err="1">
                <a:solidFill>
                  <a:schemeClr val="dk1"/>
                </a:solidFill>
              </a:rPr>
              <a:t>priodol</a:t>
            </a:r>
            <a:r>
              <a:rPr lang="en-GB" sz="3200" dirty="0">
                <a:solidFill>
                  <a:schemeClr val="dk1"/>
                </a:solidFill>
              </a:rPr>
              <a:t> </a:t>
            </a:r>
            <a:r>
              <a:rPr lang="en-GB" sz="3200" dirty="0" err="1">
                <a:solidFill>
                  <a:schemeClr val="dk1"/>
                </a:solidFill>
              </a:rPr>
              <a:t>yn</a:t>
            </a:r>
            <a:r>
              <a:rPr lang="en-GB" sz="3200" dirty="0">
                <a:solidFill>
                  <a:schemeClr val="dk1"/>
                </a:solidFill>
              </a:rPr>
              <a:t> </a:t>
            </a:r>
            <a:r>
              <a:rPr lang="en-GB" sz="3200" dirty="0" err="1">
                <a:solidFill>
                  <a:schemeClr val="dk1"/>
                </a:solidFill>
              </a:rPr>
              <a:t>ystod</a:t>
            </a:r>
            <a:r>
              <a:rPr lang="en-GB" sz="3200" dirty="0">
                <a:solidFill>
                  <a:schemeClr val="dk1"/>
                </a:solidFill>
              </a:rPr>
              <a:t> y broses </a:t>
            </a:r>
            <a:r>
              <a:rPr lang="en-GB" sz="3200" dirty="0" err="1">
                <a:solidFill>
                  <a:schemeClr val="dk1"/>
                </a:solidFill>
              </a:rPr>
              <a:t>i</a:t>
            </a:r>
            <a:r>
              <a:rPr lang="en-GB" sz="3200" dirty="0">
                <a:solidFill>
                  <a:schemeClr val="dk1"/>
                </a:solidFill>
              </a:rPr>
              <a:t> </a:t>
            </a:r>
            <a:r>
              <a:rPr lang="en-GB" sz="3200" dirty="0" err="1">
                <a:solidFill>
                  <a:schemeClr val="dk1"/>
                </a:solidFill>
              </a:rPr>
              <a:t>bawb</a:t>
            </a:r>
            <a:r>
              <a:rPr lang="en-GB" sz="3200" dirty="0">
                <a:solidFill>
                  <a:schemeClr val="dk1"/>
                </a:solidFill>
              </a:rPr>
              <a:t> </a:t>
            </a:r>
            <a:r>
              <a:rPr lang="en-GB" sz="3200" dirty="0" err="1">
                <a:solidFill>
                  <a:schemeClr val="dk1"/>
                </a:solidFill>
              </a:rPr>
              <a:t>sy’n</a:t>
            </a:r>
            <a:r>
              <a:rPr lang="en-GB" sz="3200" dirty="0">
                <a:solidFill>
                  <a:schemeClr val="dk1"/>
                </a:solidFill>
              </a:rPr>
              <a:t> </a:t>
            </a:r>
            <a:r>
              <a:rPr lang="en-GB" sz="3200" dirty="0" err="1">
                <a:solidFill>
                  <a:schemeClr val="dk1"/>
                </a:solidFill>
              </a:rPr>
              <a:t>cael</a:t>
            </a:r>
            <a:r>
              <a:rPr lang="en-GB" sz="3200" dirty="0">
                <a:solidFill>
                  <a:schemeClr val="dk1"/>
                </a:solidFill>
              </a:rPr>
              <a:t> </a:t>
            </a:r>
            <a:r>
              <a:rPr lang="en-GB" sz="3200" dirty="0" err="1">
                <a:solidFill>
                  <a:schemeClr val="dk1"/>
                </a:solidFill>
              </a:rPr>
              <a:t>eu</a:t>
            </a:r>
            <a:r>
              <a:rPr lang="en-GB" sz="3200" dirty="0">
                <a:solidFill>
                  <a:schemeClr val="dk1"/>
                </a:solidFill>
              </a:rPr>
              <a:t> </a:t>
            </a:r>
            <a:r>
              <a:rPr lang="en-GB" sz="3200" dirty="0" err="1">
                <a:solidFill>
                  <a:schemeClr val="dk1"/>
                </a:solidFill>
              </a:rPr>
              <a:t>heffeithio</a:t>
            </a:r>
            <a:endParaRPr lang="en-GB" sz="3200">
              <a:solidFill>
                <a:schemeClr val="dk1"/>
              </a:solidFill>
            </a:endParaRPr>
          </a:p>
          <a:p>
            <a:pPr marL="228600" lvl="0" indent="-50800" algn="l" rtl="0">
              <a:lnSpc>
                <a:spcPct val="90000"/>
              </a:lnSpc>
              <a:spcBef>
                <a:spcPts val="4000"/>
              </a:spcBef>
              <a:spcAft>
                <a:spcPts val="0"/>
              </a:spcAft>
              <a:buSzPts val="2800"/>
              <a:buNone/>
            </a:pPr>
            <a:endParaRPr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2" name="Rectangle 1">
            <a:extLst>
              <a:ext uri="{FF2B5EF4-FFF2-40B4-BE49-F238E27FC236}">
                <a16:creationId xmlns:a16="http://schemas.microsoft.com/office/drawing/2014/main" id="{1DB15C38-BBA2-1A40-A791-9F1BD612F9C7}"/>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Google Shape;67;p10"/>
          <p:cNvSpPr txBox="1">
            <a:spLocks noGrp="1"/>
          </p:cNvSpPr>
          <p:nvPr>
            <p:ph type="body" idx="1"/>
          </p:nvPr>
        </p:nvSpPr>
        <p:spPr>
          <a:xfrm>
            <a:off x="318575" y="5249679"/>
            <a:ext cx="11072625" cy="1811663"/>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3200"/>
              <a:buNone/>
            </a:pPr>
            <a:r>
              <a:rPr lang="en-GB" sz="3200" dirty="0"/>
              <a:t>Pan </a:t>
            </a:r>
            <a:r>
              <a:rPr lang="en-GB" sz="3200" dirty="0" err="1"/>
              <a:t>fo</a:t>
            </a:r>
            <a:r>
              <a:rPr lang="en-GB" sz="3200" dirty="0"/>
              <a:t> </a:t>
            </a:r>
            <a:r>
              <a:rPr lang="en-GB" sz="3200" dirty="0" err="1"/>
              <a:t>hynny’n</a:t>
            </a:r>
            <a:r>
              <a:rPr lang="en-GB" sz="3200" dirty="0"/>
              <a:t> </a:t>
            </a:r>
            <a:r>
              <a:rPr lang="en-GB" sz="3200" dirty="0" err="1"/>
              <a:t>briodol</a:t>
            </a:r>
            <a:r>
              <a:rPr lang="en-GB" sz="3200" dirty="0"/>
              <a:t>, </a:t>
            </a:r>
            <a:r>
              <a:rPr lang="en-GB" sz="3200" dirty="0" err="1"/>
              <a:t>rhaid</a:t>
            </a:r>
            <a:r>
              <a:rPr lang="en-GB" sz="3200" dirty="0"/>
              <a:t> </a:t>
            </a:r>
            <a:r>
              <a:rPr lang="en-GB" sz="3200" dirty="0" err="1"/>
              <a:t>i</a:t>
            </a:r>
            <a:r>
              <a:rPr lang="en-GB" sz="3200" dirty="0"/>
              <a:t> chi </a:t>
            </a:r>
            <a:r>
              <a:rPr lang="en-GB" sz="3200" dirty="0" err="1"/>
              <a:t>ddilyn</a:t>
            </a:r>
            <a:r>
              <a:rPr lang="en-GB" sz="3200" dirty="0"/>
              <a:t> </a:t>
            </a:r>
            <a:r>
              <a:rPr lang="en-GB" sz="3200" b="1" dirty="0">
                <a:solidFill>
                  <a:schemeClr val="accent3"/>
                </a:solidFill>
              </a:rPr>
              <a:t>y </a:t>
            </a:r>
            <a:r>
              <a:rPr lang="en-GB" sz="3200" b="1" dirty="0" err="1">
                <a:solidFill>
                  <a:schemeClr val="accent3"/>
                </a:solidFill>
              </a:rPr>
              <a:t>ddwy</a:t>
            </a:r>
            <a:r>
              <a:rPr lang="en-GB" sz="3200" b="1" dirty="0">
                <a:solidFill>
                  <a:schemeClr val="accent3"/>
                </a:solidFill>
              </a:rPr>
              <a:t> set o </a:t>
            </a:r>
            <a:r>
              <a:rPr lang="en-GB" sz="3200" b="1" dirty="0" err="1">
                <a:solidFill>
                  <a:schemeClr val="accent3"/>
                </a:solidFill>
              </a:rPr>
              <a:t>weithdrefnau</a:t>
            </a:r>
            <a:r>
              <a:rPr lang="en-GB" sz="3200" b="1" dirty="0">
                <a:solidFill>
                  <a:srgbClr val="D72219"/>
                </a:solidFill>
              </a:rPr>
              <a:t> </a:t>
            </a:r>
            <a:r>
              <a:rPr lang="en-GB" sz="3200" dirty="0"/>
              <a:t>er </a:t>
            </a:r>
            <a:r>
              <a:rPr lang="en-GB" sz="3200" dirty="0" err="1"/>
              <a:t>mwyn</a:t>
            </a:r>
            <a:r>
              <a:rPr lang="en-GB" sz="3200" dirty="0"/>
              <a:t> </a:t>
            </a:r>
            <a:r>
              <a:rPr lang="en-GB" sz="3200" dirty="0" err="1"/>
              <a:t>sicrhau</a:t>
            </a:r>
            <a:r>
              <a:rPr lang="en-GB" sz="3200" dirty="0"/>
              <a:t> </a:t>
            </a:r>
            <a:r>
              <a:rPr lang="en-GB" sz="3200" dirty="0" err="1"/>
              <a:t>diogelwch</a:t>
            </a:r>
            <a:r>
              <a:rPr lang="en-GB" sz="3200" dirty="0"/>
              <a:t> y </a:t>
            </a:r>
            <a:r>
              <a:rPr lang="en-GB" sz="3200" dirty="0" err="1"/>
              <a:t>plentyn</a:t>
            </a:r>
            <a:r>
              <a:rPr lang="en-GB" sz="3200" dirty="0"/>
              <a:t> </a:t>
            </a:r>
            <a:r>
              <a:rPr lang="en-GB" sz="3200" dirty="0" err="1"/>
              <a:t>neu’r</a:t>
            </a:r>
            <a:r>
              <a:rPr lang="en-GB" sz="3200" dirty="0"/>
              <a:t> </a:t>
            </a:r>
            <a:r>
              <a:rPr lang="en-GB" sz="3200" dirty="0" err="1"/>
              <a:t>oedolyn</a:t>
            </a:r>
            <a:r>
              <a:rPr lang="en-GB" sz="3200" dirty="0"/>
              <a:t> </a:t>
            </a:r>
            <a:r>
              <a:rPr lang="en-GB" sz="3200" dirty="0" err="1"/>
              <a:t>sy’n</a:t>
            </a:r>
            <a:r>
              <a:rPr lang="en-GB" sz="3200" dirty="0"/>
              <a:t> </a:t>
            </a:r>
            <a:r>
              <a:rPr lang="en-GB" sz="3200" dirty="0" err="1"/>
              <a:t>wynebu</a:t>
            </a:r>
            <a:r>
              <a:rPr lang="en-GB" sz="3200" dirty="0"/>
              <a:t> </a:t>
            </a:r>
            <a:r>
              <a:rPr lang="en-GB" sz="3200" dirty="0" err="1"/>
              <a:t>risg</a:t>
            </a:r>
          </a:p>
          <a:p>
            <a:pPr marL="228600" lvl="0" indent="0" algn="ctr" rtl="0">
              <a:lnSpc>
                <a:spcPct val="90000"/>
              </a:lnSpc>
              <a:spcBef>
                <a:spcPts val="2200"/>
              </a:spcBef>
              <a:spcAft>
                <a:spcPts val="0"/>
              </a:spcAft>
              <a:buSzPts val="3600"/>
              <a:buNone/>
            </a:pPr>
            <a:endParaRPr sz="3600" dirty="0"/>
          </a:p>
        </p:txBody>
      </p:sp>
      <p:sp>
        <p:nvSpPr>
          <p:cNvPr id="68" name="Google Shape;68;p10"/>
          <p:cNvSpPr/>
          <p:nvPr/>
        </p:nvSpPr>
        <p:spPr>
          <a:xfrm>
            <a:off x="688356" y="3316406"/>
            <a:ext cx="5028633" cy="1815882"/>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cy-GB" sz="2600" dirty="0">
                <a:solidFill>
                  <a:schemeClr val="dk1"/>
                </a:solidFill>
                <a:sym typeface="Arial"/>
              </a:rPr>
              <a:t>Mae’r ffocws ar </a:t>
            </a:r>
            <a:r>
              <a:rPr lang="cy-GB" sz="2600" b="1" dirty="0">
                <a:solidFill>
                  <a:schemeClr val="tx1"/>
                </a:solidFill>
                <a:hlinkClick r:id="rId3">
                  <a:extLst>
                    <a:ext uri="{A12FA001-AC4F-418D-AE19-62706E023703}">
                      <ahyp:hlinkClr xmlns:ahyp="http://schemas.microsoft.com/office/drawing/2018/hyperlinkcolor" val="tx"/>
                    </a:ext>
                  </a:extLst>
                </a:hlinkClick>
              </a:rPr>
              <a:t>ymarferydd</a:t>
            </a:r>
            <a:r>
              <a:rPr lang="cy-GB" sz="2600" b="1" dirty="0">
                <a:solidFill>
                  <a:schemeClr val="tx1"/>
                </a:solidFill>
              </a:rPr>
              <a:t> neu </a:t>
            </a:r>
            <a:r>
              <a:rPr lang="cy-GB" sz="2600" b="1" dirty="0">
                <a:solidFill>
                  <a:schemeClr val="tx1"/>
                </a:solidFill>
                <a:hlinkClick r:id="rId4">
                  <a:extLst>
                    <a:ext uri="{A12FA001-AC4F-418D-AE19-62706E023703}">
                      <ahyp:hlinkClr xmlns:ahyp="http://schemas.microsoft.com/office/drawing/2018/hyperlinkcolor" val="tx"/>
                    </a:ext>
                  </a:extLst>
                </a:hlinkClick>
              </a:rPr>
              <a:t>unigolyn mewn swydd o ymddiriedaeth</a:t>
            </a:r>
            <a:r>
              <a:rPr lang="cy-GB" sz="2600" b="1" dirty="0">
                <a:solidFill>
                  <a:schemeClr val="accent5"/>
                </a:solidFill>
                <a:sym typeface="Arial"/>
              </a:rPr>
              <a:t> </a:t>
            </a:r>
            <a:r>
              <a:rPr lang="cy-GB" sz="2600" dirty="0">
                <a:solidFill>
                  <a:schemeClr val="dk1"/>
                </a:solidFill>
              </a:rPr>
              <a:t>yr amheuir ei fod yn </a:t>
            </a:r>
            <a:r>
              <a:rPr lang="cy-GB" sz="2600" b="1" dirty="0">
                <a:solidFill>
                  <a:schemeClr val="accent3"/>
                </a:solidFill>
              </a:rPr>
              <a:t>achosi</a:t>
            </a:r>
            <a:r>
              <a:rPr lang="cy-GB" sz="2600" b="1" dirty="0">
                <a:solidFill>
                  <a:schemeClr val="dk1"/>
                </a:solidFill>
                <a:sym typeface="Arial"/>
              </a:rPr>
              <a:t> </a:t>
            </a:r>
            <a:r>
              <a:rPr lang="cy-GB" sz="2600" b="1" dirty="0">
                <a:solidFill>
                  <a:schemeClr val="dk1"/>
                </a:solidFill>
              </a:rPr>
              <a:t>niwed</a:t>
            </a:r>
            <a:endParaRPr lang="cy-GB" sz="2600" dirty="0">
              <a:solidFill>
                <a:schemeClr val="dk1"/>
              </a:solidFill>
              <a:sym typeface="Arial"/>
            </a:endParaRPr>
          </a:p>
        </p:txBody>
      </p:sp>
      <p:sp>
        <p:nvSpPr>
          <p:cNvPr id="69" name="Google Shape;69;p10"/>
          <p:cNvSpPr/>
          <p:nvPr/>
        </p:nvSpPr>
        <p:spPr>
          <a:xfrm>
            <a:off x="6371796" y="3313992"/>
            <a:ext cx="5028633" cy="1384995"/>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cy-GB" sz="2800" dirty="0">
                <a:solidFill>
                  <a:schemeClr val="dk1"/>
                </a:solidFill>
              </a:rPr>
              <a:t>Mae’r ffocws ar y </a:t>
            </a:r>
            <a:r>
              <a:rPr lang="cy-GB" sz="2800" b="1" dirty="0">
                <a:solidFill>
                  <a:schemeClr val="accent5"/>
                </a:solidFill>
              </a:rPr>
              <a:t>plentyn neu’r oedolyn </a:t>
            </a:r>
            <a:r>
              <a:rPr lang="cy-GB" sz="2800" dirty="0">
                <a:solidFill>
                  <a:schemeClr val="dk1"/>
                </a:solidFill>
              </a:rPr>
              <a:t>sy’n profi neu sy’n wynebu risg </a:t>
            </a:r>
            <a:r>
              <a:rPr lang="cy-GB" sz="2800" b="1" dirty="0">
                <a:solidFill>
                  <a:schemeClr val="accent3"/>
                </a:solidFill>
              </a:rPr>
              <a:t>brofi</a:t>
            </a:r>
            <a:r>
              <a:rPr lang="cy-GB" sz="2800" b="1" dirty="0">
                <a:solidFill>
                  <a:srgbClr val="F27E11"/>
                </a:solidFill>
              </a:rPr>
              <a:t> </a:t>
            </a:r>
            <a:r>
              <a:rPr lang="cy-GB" sz="2800" b="1" dirty="0">
                <a:solidFill>
                  <a:schemeClr val="dk1"/>
                </a:solidFill>
              </a:rPr>
              <a:t>niwed</a:t>
            </a:r>
            <a:endParaRPr lang="cy-GB" sz="2800" dirty="0">
              <a:solidFill>
                <a:schemeClr val="dk1"/>
              </a:solidFill>
              <a:sym typeface="Arial"/>
            </a:endParaRPr>
          </a:p>
        </p:txBody>
      </p:sp>
      <p:cxnSp>
        <p:nvCxnSpPr>
          <p:cNvPr id="70" name="Google Shape;70;p10"/>
          <p:cNvCxnSpPr/>
          <p:nvPr/>
        </p:nvCxnSpPr>
        <p:spPr>
          <a:xfrm>
            <a:off x="3179928" y="2661313"/>
            <a:ext cx="0" cy="655093"/>
          </a:xfrm>
          <a:prstGeom prst="straightConnector1">
            <a:avLst/>
          </a:prstGeom>
          <a:noFill/>
          <a:ln w="57150" cap="flat" cmpd="sng">
            <a:solidFill>
              <a:schemeClr val="dk1"/>
            </a:solidFill>
            <a:prstDash val="solid"/>
            <a:miter lim="800000"/>
            <a:headEnd type="none" w="sm" len="sm"/>
            <a:tailEnd type="triangle" w="med" len="med"/>
          </a:ln>
        </p:spPr>
      </p:cxnSp>
      <p:cxnSp>
        <p:nvCxnSpPr>
          <p:cNvPr id="71" name="Google Shape;71;p10"/>
          <p:cNvCxnSpPr/>
          <p:nvPr/>
        </p:nvCxnSpPr>
        <p:spPr>
          <a:xfrm>
            <a:off x="8886112" y="2153305"/>
            <a:ext cx="0" cy="1275695"/>
          </a:xfrm>
          <a:prstGeom prst="straightConnector1">
            <a:avLst/>
          </a:prstGeom>
          <a:noFill/>
          <a:ln w="57150" cap="flat" cmpd="sng">
            <a:solidFill>
              <a:schemeClr val="dk1"/>
            </a:solidFill>
            <a:prstDash val="solid"/>
            <a:miter lim="800000"/>
            <a:headEnd type="none" w="sm" len="sm"/>
            <a:tailEnd type="triangle" w="med" len="med"/>
          </a:ln>
        </p:spPr>
      </p:cxnSp>
      <p:sp>
        <p:nvSpPr>
          <p:cNvPr id="72" name="Google Shape;72;p10"/>
          <p:cNvSpPr/>
          <p:nvPr/>
        </p:nvSpPr>
        <p:spPr>
          <a:xfrm>
            <a:off x="6371796" y="702489"/>
            <a:ext cx="5028633" cy="2060812"/>
          </a:xfrm>
          <a:prstGeom prst="roundRect">
            <a:avLst>
              <a:gd name="adj" fmla="val 16667"/>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dk2"/>
              </a:buClr>
              <a:buSzPts val="2800"/>
              <a:buFont typeface="Arial"/>
              <a:buNone/>
            </a:pPr>
            <a:r>
              <a:rPr lang="en-GB" sz="2800" dirty="0" err="1">
                <a:solidFill>
                  <a:schemeClr val="dk2"/>
                </a:solidFill>
                <a:latin typeface="Arial"/>
                <a:ea typeface="Arial"/>
                <a:cs typeface="Arial"/>
                <a:sym typeface="Arial"/>
              </a:rPr>
              <a:t>Gweithdrefnau</a:t>
            </a:r>
            <a:r>
              <a:rPr lang="en-GB" sz="2800" dirty="0">
                <a:solidFill>
                  <a:schemeClr val="dk2"/>
                </a:solidFill>
                <a:latin typeface="Arial"/>
                <a:ea typeface="Arial"/>
                <a:cs typeface="Arial"/>
                <a:sym typeface="Arial"/>
              </a:rPr>
              <a:t> </a:t>
            </a:r>
            <a:r>
              <a:rPr lang="en-GB" sz="2800" dirty="0" err="1">
                <a:solidFill>
                  <a:schemeClr val="dk2"/>
                </a:solidFill>
                <a:latin typeface="Arial"/>
                <a:ea typeface="Arial"/>
                <a:cs typeface="Arial"/>
                <a:sym typeface="Arial"/>
              </a:rPr>
              <a:t>Diogelu</a:t>
            </a:r>
            <a:r>
              <a:rPr lang="en-GB" sz="2800" dirty="0">
                <a:solidFill>
                  <a:schemeClr val="dk2"/>
                </a:solidFill>
                <a:latin typeface="Arial"/>
                <a:ea typeface="Arial"/>
                <a:cs typeface="Arial"/>
                <a:sym typeface="Arial"/>
              </a:rPr>
              <a:t> Cymru</a:t>
            </a:r>
            <a:endParaRPr dirty="0"/>
          </a:p>
        </p:txBody>
      </p:sp>
      <p:sp>
        <p:nvSpPr>
          <p:cNvPr id="73" name="Google Shape;73;p10"/>
          <p:cNvSpPr>
            <a:spLocks noGrp="1"/>
          </p:cNvSpPr>
          <p:nvPr>
            <p:ph type="title"/>
          </p:nvPr>
        </p:nvSpPr>
        <p:spPr>
          <a:xfrm>
            <a:off x="550459" y="702489"/>
            <a:ext cx="5545541" cy="2060812"/>
          </a:xfrm>
          <a:prstGeom prst="roundRect">
            <a:avLst>
              <a:gd name="adj" fmla="val 16667"/>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2"/>
              </a:buClr>
              <a:buSzPts val="2800"/>
              <a:buFont typeface="Arial"/>
              <a:buNone/>
            </a:pPr>
            <a:r>
              <a:rPr lang="cy-GB" sz="2800" dirty="0"/>
              <a:t>Gweithdrefnau ar gyfer ymateb i honiadau/pryderon diogelu am ymarferwyr a’r rheini mewn swydd o ymddiriedaeth</a:t>
            </a:r>
            <a:endParaRPr lang="cy-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fade">
                                      <p:cBhvr>
                                        <p:cTn id="7" dur="500"/>
                                        <p:tgtEl>
                                          <p:spTgt spid="7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1"/>
                                        </p:tgtEl>
                                        <p:attrNameLst>
                                          <p:attrName>style.visibility</p:attrName>
                                        </p:attrNameLst>
                                      </p:cBhvr>
                                      <p:to>
                                        <p:strVal val="visible"/>
                                      </p:to>
                                    </p:set>
                                    <p:animEffect transition="in" filter="fade">
                                      <p:cBhvr>
                                        <p:cTn id="16" dur="500"/>
                                        <p:tgtEl>
                                          <p:spTgt spid="71"/>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9" name="Rectangle 8">
            <a:extLst>
              <a:ext uri="{FF2B5EF4-FFF2-40B4-BE49-F238E27FC236}">
                <a16:creationId xmlns:a16="http://schemas.microsoft.com/office/drawing/2014/main" id="{1445A237-D9A3-F643-9A36-C3D4DCDE427D}"/>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Google Shape;79;p11"/>
          <p:cNvSpPr txBox="1">
            <a:spLocks noGrp="1"/>
          </p:cNvSpPr>
          <p:nvPr>
            <p:ph type="title"/>
          </p:nvPr>
        </p:nvSpPr>
        <p:spPr>
          <a:xfrm>
            <a:off x="838200" y="18255"/>
            <a:ext cx="10515600" cy="118875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2"/>
              </a:buClr>
              <a:buSzPts val="4400"/>
              <a:buFont typeface="Arial"/>
              <a:buNone/>
            </a:pPr>
            <a:r>
              <a:rPr lang="en-GB" dirty="0" err="1"/>
              <a:t>Pryd</a:t>
            </a:r>
            <a:r>
              <a:rPr lang="en-GB" dirty="0"/>
              <a:t> </a:t>
            </a:r>
            <a:r>
              <a:rPr lang="en-GB" dirty="0" err="1"/>
              <a:t>i</a:t>
            </a:r>
            <a:r>
              <a:rPr lang="en-GB" dirty="0"/>
              <a:t> </a:t>
            </a:r>
            <a:r>
              <a:rPr lang="en-GB" dirty="0" err="1"/>
              <a:t>ddefnyddio’r</a:t>
            </a:r>
            <a:r>
              <a:rPr lang="en-GB" dirty="0"/>
              <a:t> </a:t>
            </a:r>
            <a:r>
              <a:rPr lang="en-GB" dirty="0" err="1"/>
              <a:t>gweithdrefnau</a:t>
            </a:r>
            <a:r>
              <a:rPr lang="en-GB" dirty="0"/>
              <a:t> </a:t>
            </a:r>
            <a:r>
              <a:rPr lang="en-GB" dirty="0" err="1"/>
              <a:t>hyn</a:t>
            </a:r>
            <a:r>
              <a:rPr lang="en-GB" dirty="0"/>
              <a:t>…</a:t>
            </a:r>
            <a:endParaRPr dirty="0"/>
          </a:p>
        </p:txBody>
      </p:sp>
      <p:sp>
        <p:nvSpPr>
          <p:cNvPr id="80" name="Google Shape;80;p11"/>
          <p:cNvSpPr>
            <a:spLocks noGrp="1"/>
          </p:cNvSpPr>
          <p:nvPr>
            <p:ph type="body" idx="1"/>
          </p:nvPr>
        </p:nvSpPr>
        <p:spPr>
          <a:xfrm>
            <a:off x="942594" y="1120976"/>
            <a:ext cx="10204352" cy="1130279"/>
          </a:xfrm>
          <a:prstGeom prst="roundRect">
            <a:avLst>
              <a:gd name="adj" fmla="val 16667"/>
            </a:avLst>
          </a:prstGeom>
          <a:solidFill>
            <a:srgbClr val="FDEDDE"/>
          </a:solidFill>
          <a:ln w="952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indent="0">
              <a:spcBef>
                <a:spcPts val="0"/>
              </a:spcBef>
              <a:buSzPts val="3600"/>
              <a:buNone/>
            </a:pPr>
            <a:r>
              <a:rPr lang="en-GB" sz="3200" b="1" dirty="0"/>
              <a:t>1</a:t>
            </a:r>
            <a:r>
              <a:rPr lang="en-GB" sz="3200" dirty="0"/>
              <a:t>)  A </a:t>
            </a:r>
            <a:r>
              <a:rPr lang="en-GB" sz="3200" dirty="0" err="1"/>
              <a:t>yw’r</a:t>
            </a:r>
            <a:r>
              <a:rPr lang="en-GB" sz="3200" dirty="0"/>
              <a:t> </a:t>
            </a:r>
            <a:r>
              <a:rPr lang="en-GB" sz="3200" dirty="0" err="1"/>
              <a:t>unigolyn</a:t>
            </a:r>
            <a:r>
              <a:rPr lang="en-GB" sz="3200" dirty="0"/>
              <a:t> </a:t>
            </a:r>
            <a:r>
              <a:rPr lang="en-GB" sz="3200" dirty="0" err="1"/>
              <a:t>mewn</a:t>
            </a:r>
            <a:r>
              <a:rPr lang="en-GB" sz="3200" dirty="0"/>
              <a:t> </a:t>
            </a:r>
            <a:r>
              <a:rPr lang="en-GB" sz="3200" b="1" dirty="0" err="1"/>
              <a:t>swydd</a:t>
            </a:r>
            <a:r>
              <a:rPr lang="en-GB" sz="3200" b="1" dirty="0"/>
              <a:t> o </a:t>
            </a:r>
            <a:r>
              <a:rPr lang="en-GB" sz="3200" b="1" dirty="0" err="1"/>
              <a:t>ymddiriedaeth</a:t>
            </a:r>
            <a:r>
              <a:rPr lang="en-GB" sz="3200" dirty="0"/>
              <a:t>?</a:t>
            </a:r>
            <a:endParaRPr sz="3200" dirty="0"/>
          </a:p>
        </p:txBody>
      </p:sp>
      <p:sp>
        <p:nvSpPr>
          <p:cNvPr id="81" name="Google Shape;81;p11"/>
          <p:cNvSpPr txBox="1"/>
          <p:nvPr/>
        </p:nvSpPr>
        <p:spPr>
          <a:xfrm>
            <a:off x="995216" y="2436678"/>
            <a:ext cx="9955334" cy="2370432"/>
          </a:xfrm>
          <a:prstGeom prst="rect">
            <a:avLst/>
          </a:prstGeom>
          <a:noFill/>
          <a:ln>
            <a:noFill/>
          </a:ln>
        </p:spPr>
        <p:txBody>
          <a:bodyPr spcFirstLastPara="1" wrap="square" lIns="91425" tIns="45700" rIns="91425" bIns="45700" anchor="t" anchorCtr="0">
            <a:noAutofit/>
          </a:bodyPr>
          <a:lstStyle/>
          <a:p>
            <a:pPr marL="228600" marR="0" lvl="0" indent="-228600" algn="l" rtl="0">
              <a:lnSpc>
                <a:spcPct val="90000"/>
              </a:lnSpc>
              <a:spcBef>
                <a:spcPts val="0"/>
              </a:spcBef>
              <a:spcAft>
                <a:spcPts val="0"/>
              </a:spcAft>
              <a:buClr>
                <a:schemeClr val="accent3"/>
              </a:buClr>
              <a:buSzPts val="2800"/>
              <a:buFont typeface="Arial"/>
              <a:buChar char="•"/>
            </a:pPr>
            <a:r>
              <a:rPr lang="en-GB" sz="2400" dirty="0">
                <a:solidFill>
                  <a:schemeClr val="accent1"/>
                </a:solidFill>
              </a:rPr>
              <a:t>a</a:t>
            </a:r>
            <a:r>
              <a:rPr lang="en-GB" sz="2400" dirty="0">
                <a:solidFill>
                  <a:schemeClr val="accent1"/>
                </a:solidFill>
                <a:sym typeface="Arial"/>
              </a:rPr>
              <a:t> </a:t>
            </a:r>
            <a:r>
              <a:rPr lang="en-GB" sz="2400" dirty="0" err="1">
                <a:solidFill>
                  <a:schemeClr val="accent1"/>
                </a:solidFill>
                <a:sym typeface="Arial"/>
              </a:rPr>
              <a:t>yw’n</a:t>
            </a:r>
            <a:r>
              <a:rPr lang="en-GB" sz="2400" dirty="0">
                <a:solidFill>
                  <a:schemeClr val="accent1"/>
                </a:solidFill>
                <a:sym typeface="Arial"/>
              </a:rPr>
              <a:t> </a:t>
            </a:r>
            <a:r>
              <a:rPr lang="en-GB" sz="2400" b="1" dirty="0" err="1">
                <a:solidFill>
                  <a:schemeClr val="accent1"/>
                </a:solidFill>
              </a:rPr>
              <a:t>debygol</a:t>
            </a:r>
            <a:r>
              <a:rPr lang="en-GB" sz="2400" b="1" dirty="0">
                <a:solidFill>
                  <a:schemeClr val="accent1"/>
                </a:solidFill>
              </a:rPr>
              <a:t> </a:t>
            </a:r>
            <a:r>
              <a:rPr lang="en-GB" sz="2400" b="1" dirty="0" err="1">
                <a:solidFill>
                  <a:schemeClr val="accent1"/>
                </a:solidFill>
              </a:rPr>
              <a:t>ddod</a:t>
            </a:r>
            <a:r>
              <a:rPr lang="en-GB" sz="2400" b="1" dirty="0">
                <a:solidFill>
                  <a:schemeClr val="accent1"/>
                </a:solidFill>
              </a:rPr>
              <a:t> </a:t>
            </a:r>
            <a:r>
              <a:rPr lang="en-GB" sz="2400" b="1" dirty="0" err="1">
                <a:solidFill>
                  <a:schemeClr val="accent1"/>
                </a:solidFill>
              </a:rPr>
              <a:t>i</a:t>
            </a:r>
            <a:r>
              <a:rPr lang="en-GB" sz="2400" b="1" dirty="0">
                <a:solidFill>
                  <a:schemeClr val="accent1"/>
                </a:solidFill>
              </a:rPr>
              <a:t> </a:t>
            </a:r>
            <a:r>
              <a:rPr lang="en-GB" sz="2400" b="1" dirty="0" err="1">
                <a:solidFill>
                  <a:schemeClr val="accent1"/>
                </a:solidFill>
              </a:rPr>
              <a:t>gysylltiad</a:t>
            </a:r>
            <a:r>
              <a:rPr lang="en-GB" sz="2400" b="1" dirty="0">
                <a:solidFill>
                  <a:schemeClr val="accent1"/>
                </a:solidFill>
                <a:sym typeface="Arial"/>
              </a:rPr>
              <a:t> </a:t>
            </a:r>
            <a:r>
              <a:rPr lang="en-GB" sz="2400" dirty="0">
                <a:solidFill>
                  <a:schemeClr val="accent1"/>
                </a:solidFill>
              </a:rPr>
              <a:t>â </a:t>
            </a:r>
            <a:r>
              <a:rPr lang="en-GB" sz="2400" dirty="0" err="1">
                <a:solidFill>
                  <a:schemeClr val="accent1"/>
                </a:solidFill>
              </a:rPr>
              <a:t>phlant</a:t>
            </a:r>
            <a:r>
              <a:rPr lang="en-GB" sz="2400" dirty="0">
                <a:solidFill>
                  <a:schemeClr val="accent1"/>
                </a:solidFill>
              </a:rPr>
              <a:t> neu </a:t>
            </a:r>
            <a:r>
              <a:rPr lang="en-GB" sz="2400" dirty="0" err="1">
                <a:solidFill>
                  <a:schemeClr val="accent1"/>
                </a:solidFill>
              </a:rPr>
              <a:t>oedolion</a:t>
            </a:r>
            <a:r>
              <a:rPr lang="en-GB" sz="2400" dirty="0">
                <a:solidFill>
                  <a:schemeClr val="accent1"/>
                </a:solidFill>
              </a:rPr>
              <a:t> </a:t>
            </a:r>
            <a:r>
              <a:rPr lang="en-GB" sz="2400" dirty="0" err="1">
                <a:solidFill>
                  <a:schemeClr val="accent1"/>
                </a:solidFill>
              </a:rPr>
              <a:t>sy’n</a:t>
            </a:r>
            <a:r>
              <a:rPr lang="en-GB" sz="2400" dirty="0">
                <a:solidFill>
                  <a:schemeClr val="accent1"/>
                </a:solidFill>
              </a:rPr>
              <a:t> </a:t>
            </a:r>
            <a:r>
              <a:rPr lang="en-GB" sz="2400" dirty="0" err="1">
                <a:solidFill>
                  <a:schemeClr val="accent1"/>
                </a:solidFill>
              </a:rPr>
              <a:t>wynebu</a:t>
            </a:r>
            <a:r>
              <a:rPr lang="en-GB" sz="2400" dirty="0">
                <a:solidFill>
                  <a:schemeClr val="accent1"/>
                </a:solidFill>
              </a:rPr>
              <a:t> </a:t>
            </a:r>
            <a:r>
              <a:rPr lang="en-GB" sz="2400" dirty="0" err="1">
                <a:solidFill>
                  <a:schemeClr val="accent1"/>
                </a:solidFill>
              </a:rPr>
              <a:t>risg</a:t>
            </a:r>
            <a:r>
              <a:rPr lang="en-GB" sz="2400" dirty="0">
                <a:solidFill>
                  <a:schemeClr val="accent1"/>
                </a:solidFill>
              </a:rPr>
              <a:t> </a:t>
            </a:r>
            <a:r>
              <a:rPr lang="en-GB" sz="2400" dirty="0" err="1">
                <a:solidFill>
                  <a:schemeClr val="accent1"/>
                </a:solidFill>
              </a:rPr>
              <a:t>fel</a:t>
            </a:r>
            <a:r>
              <a:rPr lang="en-GB" sz="2400" dirty="0">
                <a:solidFill>
                  <a:schemeClr val="accent1"/>
                </a:solidFill>
              </a:rPr>
              <a:t> </a:t>
            </a:r>
            <a:r>
              <a:rPr lang="en-GB" sz="2400" dirty="0" err="1">
                <a:solidFill>
                  <a:schemeClr val="accent1"/>
                </a:solidFill>
              </a:rPr>
              <a:t>rhan</a:t>
            </a:r>
            <a:r>
              <a:rPr lang="en-GB" sz="2400" dirty="0">
                <a:solidFill>
                  <a:schemeClr val="accent1"/>
                </a:solidFill>
              </a:rPr>
              <a:t> </a:t>
            </a:r>
            <a:r>
              <a:rPr lang="en-GB" sz="2400" dirty="0" err="1">
                <a:solidFill>
                  <a:schemeClr val="accent1"/>
                </a:solidFill>
              </a:rPr>
              <a:t>o’u</a:t>
            </a:r>
            <a:r>
              <a:rPr lang="en-GB" sz="2400" dirty="0">
                <a:solidFill>
                  <a:schemeClr val="accent1"/>
                </a:solidFill>
              </a:rPr>
              <a:t> </a:t>
            </a:r>
            <a:r>
              <a:rPr lang="en-GB" sz="2400" dirty="0" err="1">
                <a:solidFill>
                  <a:schemeClr val="accent1"/>
                </a:solidFill>
              </a:rPr>
              <a:t>gwaith</a:t>
            </a:r>
            <a:r>
              <a:rPr lang="en-GB" sz="2400" dirty="0">
                <a:solidFill>
                  <a:schemeClr val="accent1"/>
                </a:solidFill>
              </a:rPr>
              <a:t> neu </a:t>
            </a:r>
            <a:r>
              <a:rPr lang="en-GB" sz="2400" dirty="0" err="1">
                <a:solidFill>
                  <a:schemeClr val="accent1"/>
                </a:solidFill>
              </a:rPr>
              <a:t>waith</a:t>
            </a:r>
            <a:r>
              <a:rPr lang="en-GB" sz="2400" dirty="0">
                <a:solidFill>
                  <a:schemeClr val="accent1"/>
                </a:solidFill>
              </a:rPr>
              <a:t> </a:t>
            </a:r>
            <a:r>
              <a:rPr lang="en-GB" sz="2400" dirty="0" err="1">
                <a:solidFill>
                  <a:schemeClr val="accent1"/>
                </a:solidFill>
              </a:rPr>
              <a:t>gwirfoddol</a:t>
            </a:r>
            <a:r>
              <a:rPr lang="en-GB" sz="2400" dirty="0">
                <a:solidFill>
                  <a:schemeClr val="accent1"/>
                </a:solidFill>
                <a:sym typeface="Arial"/>
              </a:rPr>
              <a:t>?</a:t>
            </a:r>
            <a:endParaRPr sz="2400" dirty="0"/>
          </a:p>
          <a:p>
            <a:pPr marL="228600" lvl="0" indent="-228600">
              <a:lnSpc>
                <a:spcPct val="90000"/>
              </a:lnSpc>
              <a:spcBef>
                <a:spcPts val="1000"/>
              </a:spcBef>
              <a:buClr>
                <a:schemeClr val="accent3"/>
              </a:buClr>
              <a:buSzPts val="2800"/>
              <a:buFont typeface="Arial"/>
              <a:buChar char="•"/>
            </a:pPr>
            <a:r>
              <a:rPr lang="en-GB" sz="2400" dirty="0">
                <a:solidFill>
                  <a:schemeClr val="accent1"/>
                </a:solidFill>
              </a:rPr>
              <a:t>a </a:t>
            </a:r>
            <a:r>
              <a:rPr lang="en-GB" sz="2400" dirty="0" err="1">
                <a:solidFill>
                  <a:schemeClr val="accent1"/>
                </a:solidFill>
              </a:rPr>
              <a:t>yw’r</a:t>
            </a:r>
            <a:r>
              <a:rPr lang="en-GB" sz="2400" dirty="0">
                <a:solidFill>
                  <a:schemeClr val="accent1"/>
                </a:solidFill>
              </a:rPr>
              <a:t> </a:t>
            </a:r>
            <a:r>
              <a:rPr lang="en-GB" sz="2400" dirty="0" err="1">
                <a:solidFill>
                  <a:schemeClr val="accent1"/>
                </a:solidFill>
              </a:rPr>
              <a:t>plentyn</a:t>
            </a:r>
            <a:r>
              <a:rPr lang="en-GB" sz="2400" dirty="0">
                <a:solidFill>
                  <a:schemeClr val="accent1"/>
                </a:solidFill>
              </a:rPr>
              <a:t> </a:t>
            </a:r>
            <a:r>
              <a:rPr lang="en-GB" sz="2400" dirty="0" err="1">
                <a:solidFill>
                  <a:schemeClr val="accent1"/>
                </a:solidFill>
              </a:rPr>
              <a:t>neu’r</a:t>
            </a:r>
            <a:r>
              <a:rPr lang="en-GB" sz="2400" dirty="0">
                <a:solidFill>
                  <a:schemeClr val="accent1"/>
                </a:solidFill>
              </a:rPr>
              <a:t> </a:t>
            </a:r>
            <a:r>
              <a:rPr lang="en-GB" sz="2400" dirty="0" err="1">
                <a:solidFill>
                  <a:schemeClr val="accent1"/>
                </a:solidFill>
              </a:rPr>
              <a:t>oedolyn</a:t>
            </a:r>
            <a:r>
              <a:rPr lang="en-GB" sz="2400" dirty="0">
                <a:solidFill>
                  <a:schemeClr val="accent1"/>
                </a:solidFill>
              </a:rPr>
              <a:t> </a:t>
            </a:r>
            <a:r>
              <a:rPr lang="en-GB" sz="2400" dirty="0" err="1">
                <a:solidFill>
                  <a:schemeClr val="accent1"/>
                </a:solidFill>
              </a:rPr>
              <a:t>sy’n</a:t>
            </a:r>
            <a:r>
              <a:rPr lang="en-GB" sz="2400" dirty="0">
                <a:solidFill>
                  <a:schemeClr val="accent1"/>
                </a:solidFill>
              </a:rPr>
              <a:t> </a:t>
            </a:r>
            <a:r>
              <a:rPr lang="en-GB" sz="2400" dirty="0" err="1">
                <a:solidFill>
                  <a:schemeClr val="accent1"/>
                </a:solidFill>
              </a:rPr>
              <a:t>wynebu</a:t>
            </a:r>
            <a:r>
              <a:rPr lang="en-GB" sz="2400" dirty="0">
                <a:solidFill>
                  <a:schemeClr val="accent1"/>
                </a:solidFill>
              </a:rPr>
              <a:t> </a:t>
            </a:r>
            <a:r>
              <a:rPr lang="en-GB" sz="2400" dirty="0" err="1">
                <a:solidFill>
                  <a:schemeClr val="accent1"/>
                </a:solidFill>
              </a:rPr>
              <a:t>risg</a:t>
            </a:r>
            <a:r>
              <a:rPr lang="en-GB" sz="2400" dirty="0">
                <a:solidFill>
                  <a:schemeClr val="accent1"/>
                </a:solidFill>
              </a:rPr>
              <a:t>, </a:t>
            </a:r>
            <a:r>
              <a:rPr lang="en-GB" sz="2400" b="1" dirty="0" err="1">
                <a:solidFill>
                  <a:schemeClr val="accent1"/>
                </a:solidFill>
              </a:rPr>
              <a:t>yn</a:t>
            </a:r>
            <a:r>
              <a:rPr lang="en-GB" sz="2400" b="1" dirty="0">
                <a:solidFill>
                  <a:schemeClr val="accent1"/>
                </a:solidFill>
              </a:rPr>
              <a:t> </a:t>
            </a:r>
            <a:r>
              <a:rPr lang="en-GB" sz="2400" b="1" dirty="0" err="1">
                <a:solidFill>
                  <a:schemeClr val="accent1"/>
                </a:solidFill>
              </a:rPr>
              <a:t>credu</a:t>
            </a:r>
            <a:r>
              <a:rPr lang="en-GB" sz="2400" dirty="0">
                <a:solidFill>
                  <a:schemeClr val="accent1"/>
                </a:solidFill>
                <a:sym typeface="Arial"/>
              </a:rPr>
              <a:t> </a:t>
            </a:r>
            <a:r>
              <a:rPr lang="en-GB" sz="2400" dirty="0">
                <a:solidFill>
                  <a:schemeClr val="accent1"/>
                </a:solidFill>
              </a:rPr>
              <a:t>bod </a:t>
            </a:r>
            <a:r>
              <a:rPr lang="en-GB" sz="2400" dirty="0" err="1">
                <a:solidFill>
                  <a:schemeClr val="accent1"/>
                </a:solidFill>
              </a:rPr>
              <a:t>ganddynt</a:t>
            </a:r>
            <a:r>
              <a:rPr lang="en-GB" sz="2400" dirty="0">
                <a:solidFill>
                  <a:schemeClr val="accent1"/>
                </a:solidFill>
              </a:rPr>
              <a:t> </a:t>
            </a:r>
            <a:r>
              <a:rPr lang="en-GB" sz="2400" b="1" dirty="0" err="1">
                <a:solidFill>
                  <a:schemeClr val="accent1"/>
                </a:solidFill>
              </a:rPr>
              <a:t>swydd</a:t>
            </a:r>
            <a:r>
              <a:rPr lang="en-GB" sz="2400" b="1" dirty="0">
                <a:solidFill>
                  <a:schemeClr val="accent1"/>
                </a:solidFill>
              </a:rPr>
              <a:t> o </a:t>
            </a:r>
            <a:r>
              <a:rPr lang="en-GB" sz="2400" b="1" dirty="0" err="1">
                <a:solidFill>
                  <a:schemeClr val="accent1"/>
                </a:solidFill>
              </a:rPr>
              <a:t>ymddiriedaeth</a:t>
            </a:r>
            <a:r>
              <a:rPr lang="en-GB" sz="2400" b="1" dirty="0">
                <a:solidFill>
                  <a:schemeClr val="accent1"/>
                </a:solidFill>
              </a:rPr>
              <a:t>, </a:t>
            </a:r>
            <a:r>
              <a:rPr lang="en-GB" sz="2400" b="1" dirty="0" err="1">
                <a:solidFill>
                  <a:schemeClr val="accent1"/>
                </a:solidFill>
              </a:rPr>
              <a:t>awdurdod</a:t>
            </a:r>
            <a:r>
              <a:rPr lang="en-GB" sz="2400" b="1" dirty="0">
                <a:solidFill>
                  <a:schemeClr val="accent1"/>
                </a:solidFill>
              </a:rPr>
              <a:t>, </a:t>
            </a:r>
            <a:r>
              <a:rPr lang="en-GB" sz="2400" b="1" dirty="0" err="1">
                <a:solidFill>
                  <a:schemeClr val="accent1"/>
                </a:solidFill>
              </a:rPr>
              <a:t>pŵer</a:t>
            </a:r>
            <a:r>
              <a:rPr lang="en-GB" sz="2400" b="1" dirty="0">
                <a:solidFill>
                  <a:schemeClr val="accent1"/>
                </a:solidFill>
              </a:rPr>
              <a:t> neu </a:t>
            </a:r>
            <a:r>
              <a:rPr lang="en-GB" sz="2400" b="1" dirty="0" err="1">
                <a:solidFill>
                  <a:schemeClr val="accent1"/>
                </a:solidFill>
              </a:rPr>
              <a:t>ddylanwad</a:t>
            </a:r>
            <a:r>
              <a:rPr lang="en-GB" sz="2400" b="1" dirty="0">
                <a:solidFill>
                  <a:schemeClr val="accent1"/>
                </a:solidFill>
              </a:rPr>
              <a:t> </a:t>
            </a:r>
            <a:r>
              <a:rPr lang="en-GB" sz="2400" dirty="0" err="1">
                <a:solidFill>
                  <a:schemeClr val="accent1"/>
                </a:solidFill>
              </a:rPr>
              <a:t>drostynt</a:t>
            </a:r>
            <a:r>
              <a:rPr lang="en-GB" sz="2400" dirty="0">
                <a:solidFill>
                  <a:schemeClr val="accent1"/>
                </a:solidFill>
              </a:rPr>
              <a:t>?</a:t>
            </a:r>
            <a:endParaRPr sz="2400" dirty="0"/>
          </a:p>
          <a:p>
            <a:pPr marL="228600" marR="0" lvl="0" indent="-228600" algn="l" rtl="0">
              <a:lnSpc>
                <a:spcPct val="90000"/>
              </a:lnSpc>
              <a:spcBef>
                <a:spcPts val="1000"/>
              </a:spcBef>
              <a:spcAft>
                <a:spcPts val="0"/>
              </a:spcAft>
              <a:buClr>
                <a:schemeClr val="accent3"/>
              </a:buClr>
              <a:buSzPts val="2800"/>
              <a:buFont typeface="Arial"/>
              <a:buChar char="•"/>
            </a:pPr>
            <a:r>
              <a:rPr lang="en-GB" sz="2400" dirty="0">
                <a:solidFill>
                  <a:schemeClr val="accent1"/>
                </a:solidFill>
              </a:rPr>
              <a:t>a </a:t>
            </a:r>
            <a:r>
              <a:rPr lang="en-GB" sz="2400" dirty="0" err="1">
                <a:solidFill>
                  <a:schemeClr val="accent1"/>
                </a:solidFill>
              </a:rPr>
              <a:t>oes</a:t>
            </a:r>
            <a:r>
              <a:rPr lang="en-GB" sz="2400" dirty="0">
                <a:solidFill>
                  <a:schemeClr val="accent1"/>
                </a:solidFill>
              </a:rPr>
              <a:t> </a:t>
            </a:r>
            <a:r>
              <a:rPr lang="en-GB" sz="2400" b="1" dirty="0" err="1">
                <a:solidFill>
                  <a:schemeClr val="accent1"/>
                </a:solidFill>
              </a:rPr>
              <a:t>disgwyl</a:t>
            </a:r>
            <a:r>
              <a:rPr lang="en-GB" sz="2400" b="1" dirty="0">
                <a:solidFill>
                  <a:schemeClr val="accent1"/>
                </a:solidFill>
              </a:rPr>
              <a:t> </a:t>
            </a:r>
            <a:r>
              <a:rPr lang="en-GB" sz="2400" b="1" dirty="0" err="1">
                <a:solidFill>
                  <a:schemeClr val="accent1"/>
                </a:solidFill>
              </a:rPr>
              <a:t>iddynt</a:t>
            </a:r>
            <a:r>
              <a:rPr lang="en-GB" sz="2400" b="1" dirty="0">
                <a:solidFill>
                  <a:schemeClr val="accent1"/>
                </a:solidFill>
              </a:rPr>
              <a:t> </a:t>
            </a:r>
            <a:r>
              <a:rPr lang="en-GB" sz="2400" b="1" dirty="0" err="1">
                <a:solidFill>
                  <a:schemeClr val="accent1"/>
                </a:solidFill>
              </a:rPr>
              <a:t>ddiogelu</a:t>
            </a:r>
            <a:r>
              <a:rPr lang="en-GB" sz="2400" b="1" dirty="0">
                <a:solidFill>
                  <a:schemeClr val="accent1"/>
                </a:solidFill>
                <a:sym typeface="Arial"/>
              </a:rPr>
              <a:t> </a:t>
            </a:r>
            <a:r>
              <a:rPr lang="en-GB" sz="2400" dirty="0" err="1">
                <a:solidFill>
                  <a:schemeClr val="accent1"/>
                </a:solidFill>
              </a:rPr>
              <a:t>buddiannau</a:t>
            </a:r>
            <a:r>
              <a:rPr lang="en-GB" sz="2400" dirty="0">
                <a:solidFill>
                  <a:schemeClr val="accent1"/>
                </a:solidFill>
              </a:rPr>
              <a:t> </a:t>
            </a:r>
            <a:r>
              <a:rPr lang="en-GB" sz="2400" dirty="0" err="1">
                <a:solidFill>
                  <a:schemeClr val="accent1"/>
                </a:solidFill>
              </a:rPr>
              <a:t>unigolyn</a:t>
            </a:r>
            <a:r>
              <a:rPr lang="en-GB" sz="2400" dirty="0">
                <a:solidFill>
                  <a:schemeClr val="accent1"/>
                </a:solidFill>
              </a:rPr>
              <a:t> </a:t>
            </a:r>
            <a:r>
              <a:rPr lang="en-GB" sz="2400" dirty="0" err="1">
                <a:solidFill>
                  <a:schemeClr val="accent1"/>
                </a:solidFill>
              </a:rPr>
              <a:t>arall</a:t>
            </a:r>
            <a:r>
              <a:rPr lang="en-GB" sz="2400" dirty="0">
                <a:solidFill>
                  <a:schemeClr val="accent1"/>
                </a:solidFill>
              </a:rPr>
              <a:t> </a:t>
            </a:r>
            <a:r>
              <a:rPr lang="en-GB" sz="2400" dirty="0">
                <a:solidFill>
                  <a:schemeClr val="accent1"/>
                </a:solidFill>
                <a:sym typeface="Arial"/>
              </a:rPr>
              <a:t>(a </a:t>
            </a:r>
            <a:r>
              <a:rPr lang="en-GB" sz="2400" dirty="0" err="1">
                <a:solidFill>
                  <a:schemeClr val="accent1"/>
                </a:solidFill>
                <a:sym typeface="Arial"/>
              </a:rPr>
              <a:t>pheidio</a:t>
            </a:r>
            <a:r>
              <a:rPr lang="en-GB" sz="2400" dirty="0">
                <a:solidFill>
                  <a:schemeClr val="accent1"/>
                </a:solidFill>
                <a:sym typeface="Arial"/>
              </a:rPr>
              <a:t> â </a:t>
            </a:r>
            <a:r>
              <a:rPr lang="en-GB" sz="2400" dirty="0" err="1">
                <a:solidFill>
                  <a:schemeClr val="accent1"/>
                </a:solidFill>
              </a:rPr>
              <a:t>gweithredu’n</a:t>
            </a:r>
            <a:r>
              <a:rPr lang="en-GB" sz="2400" dirty="0">
                <a:solidFill>
                  <a:schemeClr val="accent1"/>
                </a:solidFill>
              </a:rPr>
              <a:t> </a:t>
            </a:r>
            <a:r>
              <a:rPr lang="en-GB" sz="2400" dirty="0" err="1">
                <a:solidFill>
                  <a:schemeClr val="accent1"/>
                </a:solidFill>
              </a:rPr>
              <a:t>groes</a:t>
            </a:r>
            <a:r>
              <a:rPr lang="en-GB" sz="2400" dirty="0">
                <a:solidFill>
                  <a:schemeClr val="accent1"/>
                </a:solidFill>
              </a:rPr>
              <a:t> </a:t>
            </a:r>
            <a:r>
              <a:rPr lang="en-GB" sz="2400" dirty="0" err="1">
                <a:solidFill>
                  <a:schemeClr val="accent1"/>
                </a:solidFill>
              </a:rPr>
              <a:t>iddynt</a:t>
            </a:r>
            <a:r>
              <a:rPr lang="en-GB" sz="2400" dirty="0">
                <a:solidFill>
                  <a:schemeClr val="accent1"/>
                </a:solidFill>
              </a:rPr>
              <a:t>)</a:t>
            </a:r>
            <a:r>
              <a:rPr lang="en-GB" sz="2800" dirty="0">
                <a:solidFill>
                  <a:schemeClr val="accent1"/>
                </a:solidFill>
                <a:latin typeface="Arial"/>
                <a:ea typeface="Arial"/>
                <a:cs typeface="Arial"/>
                <a:sym typeface="Arial"/>
              </a:rPr>
              <a:t>?</a:t>
            </a:r>
            <a:endParaRPr dirty="0"/>
          </a:p>
        </p:txBody>
      </p:sp>
      <p:sp>
        <p:nvSpPr>
          <p:cNvPr id="82" name="Google Shape;82;p11"/>
          <p:cNvSpPr/>
          <p:nvPr/>
        </p:nvSpPr>
        <p:spPr>
          <a:xfrm>
            <a:off x="2438089" y="5586426"/>
            <a:ext cx="3838711" cy="81662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en-GB" sz="2400" dirty="0" err="1">
                <a:solidFill>
                  <a:schemeClr val="dk1"/>
                </a:solidFill>
                <a:latin typeface="Arial"/>
                <a:ea typeface="Arial"/>
                <a:cs typeface="Arial"/>
                <a:sym typeface="Arial"/>
              </a:rPr>
              <a:t>Dilynwch</a:t>
            </a:r>
            <a:r>
              <a:rPr lang="en-GB" sz="2400" dirty="0">
                <a:solidFill>
                  <a:schemeClr val="dk1"/>
                </a:solidFill>
                <a:latin typeface="Arial"/>
                <a:ea typeface="Arial"/>
                <a:cs typeface="Arial"/>
                <a:sym typeface="Arial"/>
              </a:rPr>
              <a:t> y </a:t>
            </a:r>
            <a:r>
              <a:rPr lang="en-GB" sz="2400" dirty="0" err="1">
                <a:solidFill>
                  <a:schemeClr val="dk1"/>
                </a:solidFill>
                <a:latin typeface="Arial"/>
                <a:ea typeface="Arial"/>
                <a:cs typeface="Arial"/>
                <a:sym typeface="Arial"/>
              </a:rPr>
              <a:t>gweithdrefnau</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diogelu</a:t>
            </a:r>
            <a:r>
              <a:rPr lang="en-GB" sz="2400" dirty="0">
                <a:solidFill>
                  <a:schemeClr val="dk1"/>
                </a:solidFill>
                <a:latin typeface="Arial"/>
                <a:ea typeface="Arial"/>
                <a:cs typeface="Arial"/>
                <a:sym typeface="Arial"/>
              </a:rPr>
              <a:t> </a:t>
            </a:r>
            <a:r>
              <a:rPr lang="en-GB" sz="2400" dirty="0" err="1">
                <a:solidFill>
                  <a:schemeClr val="dk1"/>
                </a:solidFill>
                <a:latin typeface="Arial"/>
                <a:ea typeface="Arial"/>
                <a:cs typeface="Arial"/>
                <a:sym typeface="Arial"/>
              </a:rPr>
              <a:t>cyffredinol</a:t>
            </a:r>
            <a:endParaRPr sz="2400" dirty="0">
              <a:solidFill>
                <a:schemeClr val="dk1"/>
              </a:solidFill>
              <a:latin typeface="Arial"/>
              <a:ea typeface="Arial"/>
              <a:cs typeface="Arial"/>
              <a:sym typeface="Arial"/>
            </a:endParaRPr>
          </a:p>
        </p:txBody>
      </p:sp>
      <p:sp>
        <p:nvSpPr>
          <p:cNvPr id="83" name="Google Shape;83;p11"/>
          <p:cNvSpPr/>
          <p:nvPr/>
        </p:nvSpPr>
        <p:spPr>
          <a:xfrm>
            <a:off x="2554918" y="4934620"/>
            <a:ext cx="3598458" cy="646986"/>
          </a:xfrm>
          <a:prstGeom prst="roundRect">
            <a:avLst>
              <a:gd name="adj" fmla="val 16667"/>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dirty="0">
                <a:solidFill>
                  <a:schemeClr val="accent3"/>
                </a:solidFill>
                <a:latin typeface="Arial"/>
                <a:ea typeface="Arial"/>
                <a:cs typeface="Arial"/>
                <a:sym typeface="Arial"/>
              </a:rPr>
              <a:t>Nac </a:t>
            </a:r>
            <a:r>
              <a:rPr lang="en-GB" sz="3200" b="1" dirty="0" err="1">
                <a:solidFill>
                  <a:schemeClr val="accent3"/>
                </a:solidFill>
                <a:latin typeface="Arial"/>
                <a:ea typeface="Arial"/>
                <a:cs typeface="Arial"/>
                <a:sym typeface="Arial"/>
              </a:rPr>
              <a:t>ydy</a:t>
            </a:r>
            <a:r>
              <a:rPr lang="en-GB" sz="3200" b="1" dirty="0">
                <a:solidFill>
                  <a:schemeClr val="accent3"/>
                </a:solidFill>
                <a:latin typeface="Arial"/>
                <a:ea typeface="Arial"/>
                <a:cs typeface="Arial"/>
                <a:sym typeface="Arial"/>
              </a:rPr>
              <a:t>/Nac </a:t>
            </a:r>
            <a:r>
              <a:rPr lang="en-GB" sz="3200" b="1" dirty="0" err="1">
                <a:solidFill>
                  <a:schemeClr val="accent3"/>
                </a:solidFill>
                <a:latin typeface="Arial"/>
                <a:ea typeface="Arial"/>
                <a:cs typeface="Arial"/>
                <a:sym typeface="Arial"/>
              </a:rPr>
              <a:t>oes</a:t>
            </a:r>
            <a:r>
              <a:rPr lang="en-GB" sz="3200" b="1" dirty="0">
                <a:solidFill>
                  <a:schemeClr val="accent3"/>
                </a:solidFill>
              </a:rPr>
              <a:t> </a:t>
            </a:r>
            <a:endParaRPr lang="en-US" sz="3200">
              <a:solidFill>
                <a:schemeClr val="accent3"/>
              </a:solidFill>
              <a:latin typeface="Arial"/>
              <a:ea typeface="Arial"/>
              <a:cs typeface="Arial"/>
            </a:endParaRPr>
          </a:p>
        </p:txBody>
      </p:sp>
      <p:sp>
        <p:nvSpPr>
          <p:cNvPr id="84" name="Google Shape;84;p11"/>
          <p:cNvSpPr/>
          <p:nvPr/>
        </p:nvSpPr>
        <p:spPr>
          <a:xfrm>
            <a:off x="6603736" y="4936465"/>
            <a:ext cx="2360998" cy="646986"/>
          </a:xfrm>
          <a:prstGeom prst="roundRect">
            <a:avLst>
              <a:gd name="adj" fmla="val 16667"/>
            </a:avLst>
          </a:prstGeom>
          <a:no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dirty="0" err="1">
                <a:solidFill>
                  <a:schemeClr val="bg2"/>
                </a:solidFill>
                <a:latin typeface="Arial"/>
                <a:ea typeface="Arial"/>
                <a:cs typeface="Arial"/>
                <a:sym typeface="Arial"/>
              </a:rPr>
              <a:t>Ydy</a:t>
            </a:r>
            <a:r>
              <a:rPr lang="en-GB" sz="3200" b="1" dirty="0">
                <a:solidFill>
                  <a:schemeClr val="bg2"/>
                </a:solidFill>
                <a:latin typeface="Arial"/>
                <a:ea typeface="Arial"/>
                <a:cs typeface="Arial"/>
                <a:sym typeface="Arial"/>
              </a:rPr>
              <a:t>/</a:t>
            </a:r>
            <a:r>
              <a:rPr lang="en-GB" sz="3200" b="1" dirty="0" err="1">
                <a:solidFill>
                  <a:schemeClr val="bg2"/>
                </a:solidFill>
                <a:latin typeface="Arial"/>
                <a:ea typeface="Arial"/>
                <a:cs typeface="Arial"/>
                <a:sym typeface="Arial"/>
              </a:rPr>
              <a:t>Oes</a:t>
            </a:r>
            <a:r>
              <a:rPr lang="en-GB" sz="3200" b="1" dirty="0">
                <a:solidFill>
                  <a:schemeClr val="dk1"/>
                </a:solidFill>
              </a:rPr>
              <a:t> </a:t>
            </a:r>
            <a:endParaRPr sz="3200" dirty="0">
              <a:solidFill>
                <a:schemeClr val="dk1"/>
              </a:solidFill>
              <a:latin typeface="Arial"/>
              <a:ea typeface="Arial"/>
              <a:cs typeface="Arial"/>
              <a:sym typeface="Arial"/>
            </a:endParaRPr>
          </a:p>
        </p:txBody>
      </p:sp>
      <p:sp>
        <p:nvSpPr>
          <p:cNvPr id="85" name="Google Shape;85;p11"/>
          <p:cNvSpPr/>
          <p:nvPr/>
        </p:nvSpPr>
        <p:spPr>
          <a:xfrm>
            <a:off x="7504456" y="5583451"/>
            <a:ext cx="559558" cy="805218"/>
          </a:xfrm>
          <a:prstGeom prst="downArrow">
            <a:avLst>
              <a:gd name="adj1" fmla="val 50000"/>
              <a:gd name="adj2" fmla="val 50000"/>
            </a:avLst>
          </a:prstGeom>
          <a:solidFill>
            <a:srgbClr val="92DAE2"/>
          </a:solidFill>
          <a:ln w="12700" cap="flat" cmpd="sng">
            <a:solidFill>
              <a:srgbClr val="1B5D6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81">
                                            <p:txEl>
                                              <p:pRg st="0" end="0"/>
                                            </p:txEl>
                                          </p:spTgt>
                                        </p:tgtEl>
                                        <p:attrNameLst>
                                          <p:attrName>style.visibility</p:attrName>
                                        </p:attrNameLst>
                                      </p:cBhvr>
                                      <p:to>
                                        <p:strVal val="visible"/>
                                      </p:to>
                                    </p:set>
                                    <p:animEffect transition="in" filter="fade">
                                      <p:cBhvr>
                                        <p:cTn id="11" dur="500"/>
                                        <p:tgtEl>
                                          <p:spTgt spid="81">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1">
                                            <p:txEl>
                                              <p:pRg st="1" end="1"/>
                                            </p:txEl>
                                          </p:spTgt>
                                        </p:tgtEl>
                                        <p:attrNameLst>
                                          <p:attrName>style.visibility</p:attrName>
                                        </p:attrNameLst>
                                      </p:cBhvr>
                                      <p:to>
                                        <p:strVal val="visible"/>
                                      </p:to>
                                    </p:set>
                                    <p:animEffect transition="in" filter="fade">
                                      <p:cBhvr>
                                        <p:cTn id="16" dur="500"/>
                                        <p:tgtEl>
                                          <p:spTgt spid="81">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81">
                                            <p:txEl>
                                              <p:pRg st="2" end="2"/>
                                            </p:txEl>
                                          </p:spTgt>
                                        </p:tgtEl>
                                        <p:attrNameLst>
                                          <p:attrName>style.visibility</p:attrName>
                                        </p:attrNameLst>
                                      </p:cBhvr>
                                      <p:to>
                                        <p:strVal val="visible"/>
                                      </p:to>
                                    </p:set>
                                    <p:animEffect transition="in" filter="fade">
                                      <p:cBhvr>
                                        <p:cTn id="21" dur="500"/>
                                        <p:tgtEl>
                                          <p:spTgt spid="81">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83"/>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8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84"/>
                                        </p:tgtEl>
                                        <p:attrNameLst>
                                          <p:attrName>style.visibility</p:attrName>
                                        </p:attrNameLst>
                                      </p:cBhvr>
                                      <p:to>
                                        <p:strVal val="visible"/>
                                      </p:to>
                                    </p:set>
                                  </p:childTnLst>
                                </p:cTn>
                              </p:par>
                              <p:par>
                                <p:cTn id="32" presetID="10" presetClass="entr" presetSubtype="0" fill="hold" nodeType="with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fade">
                                      <p:cBhvr>
                                        <p:cTn id="3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10" name="Rectangle 9">
            <a:extLst>
              <a:ext uri="{FF2B5EF4-FFF2-40B4-BE49-F238E27FC236}">
                <a16:creationId xmlns:a16="http://schemas.microsoft.com/office/drawing/2014/main" id="{42B56DD4-428A-6D46-BDF4-0C6747689FEC}"/>
              </a:ext>
            </a:extLst>
          </p:cNvPr>
          <p:cNvSpPr/>
          <p:nvPr/>
        </p:nvSpPr>
        <p:spPr>
          <a:xfrm>
            <a:off x="3411940" y="5249679"/>
            <a:ext cx="5595582" cy="16083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Google Shape;91;p12"/>
          <p:cNvSpPr txBox="1">
            <a:spLocks noGrp="1"/>
          </p:cNvSpPr>
          <p:nvPr>
            <p:ph type="title"/>
          </p:nvPr>
        </p:nvSpPr>
        <p:spPr>
          <a:xfrm>
            <a:off x="838200" y="18255"/>
            <a:ext cx="10515600" cy="1188753"/>
          </a:xfrm>
          <a:prstGeom prst="rect">
            <a:avLst/>
          </a:prstGeom>
          <a:noFill/>
          <a:ln>
            <a:noFill/>
          </a:ln>
        </p:spPr>
        <p:txBody>
          <a:bodyPr spcFirstLastPara="1" wrap="square" lIns="91425" tIns="45700" rIns="91425" bIns="45700" anchor="ctr" anchorCtr="0">
            <a:noAutofit/>
          </a:bodyPr>
          <a:lstStyle/>
          <a:p>
            <a:pPr lvl="0">
              <a:buSzPts val="4400"/>
            </a:pPr>
            <a:r>
              <a:rPr lang="en-GB" dirty="0" err="1"/>
              <a:t>Pryd</a:t>
            </a:r>
            <a:r>
              <a:rPr lang="en-GB" dirty="0"/>
              <a:t> </a:t>
            </a:r>
            <a:r>
              <a:rPr lang="en-GB" dirty="0" err="1"/>
              <a:t>i</a:t>
            </a:r>
            <a:r>
              <a:rPr lang="en-GB" dirty="0"/>
              <a:t> </a:t>
            </a:r>
            <a:r>
              <a:rPr lang="en-GB" dirty="0" err="1"/>
              <a:t>ddefnyddio’r</a:t>
            </a:r>
            <a:r>
              <a:rPr lang="en-GB" dirty="0"/>
              <a:t> </a:t>
            </a:r>
            <a:r>
              <a:rPr lang="en-GB" dirty="0" err="1"/>
              <a:t>gweithdrefnau</a:t>
            </a:r>
            <a:r>
              <a:rPr lang="en-GB" dirty="0"/>
              <a:t> </a:t>
            </a:r>
            <a:r>
              <a:rPr lang="en-GB" dirty="0" err="1"/>
              <a:t>hyn</a:t>
            </a:r>
            <a:r>
              <a:rPr lang="en-GB" dirty="0"/>
              <a:t>…</a:t>
            </a:r>
            <a:endParaRPr dirty="0"/>
          </a:p>
        </p:txBody>
      </p:sp>
      <p:sp>
        <p:nvSpPr>
          <p:cNvPr id="92" name="Google Shape;92;p12"/>
          <p:cNvSpPr txBox="1"/>
          <p:nvPr/>
        </p:nvSpPr>
        <p:spPr>
          <a:xfrm>
            <a:off x="2599014" y="3705454"/>
            <a:ext cx="6411628" cy="4659060"/>
          </a:xfrm>
          <a:prstGeom prst="rect">
            <a:avLst/>
          </a:prstGeom>
          <a:noFill/>
          <a:ln>
            <a:noFill/>
          </a:ln>
        </p:spPr>
        <p:txBody>
          <a:bodyPr spcFirstLastPara="1" wrap="square" lIns="91425" tIns="45700" rIns="91425" bIns="45700" anchor="t" anchorCtr="0">
            <a:noAutofit/>
          </a:bodyPr>
          <a:lstStyle/>
          <a:p>
            <a:pPr marL="228600" marR="0" lvl="0" indent="-50800" algn="l" rtl="0">
              <a:lnSpc>
                <a:spcPct val="90000"/>
              </a:lnSpc>
              <a:spcBef>
                <a:spcPts val="0"/>
              </a:spcBef>
              <a:spcAft>
                <a:spcPts val="0"/>
              </a:spcAft>
              <a:buClr>
                <a:schemeClr val="accent3"/>
              </a:buClr>
              <a:buSzPts val="2800"/>
              <a:buFont typeface="Arial"/>
              <a:buNone/>
            </a:pPr>
            <a:endParaRPr sz="2800">
              <a:solidFill>
                <a:schemeClr val="accent1"/>
              </a:solidFill>
              <a:latin typeface="Arial"/>
              <a:ea typeface="Arial"/>
              <a:cs typeface="Arial"/>
              <a:sym typeface="Arial"/>
            </a:endParaRPr>
          </a:p>
        </p:txBody>
      </p:sp>
      <p:sp>
        <p:nvSpPr>
          <p:cNvPr id="93" name="Google Shape;93;p12"/>
          <p:cNvSpPr/>
          <p:nvPr/>
        </p:nvSpPr>
        <p:spPr>
          <a:xfrm>
            <a:off x="1398466" y="1304472"/>
            <a:ext cx="9395068" cy="658368"/>
          </a:xfrm>
          <a:prstGeom prst="roundRect">
            <a:avLst>
              <a:gd name="adj" fmla="val 16667"/>
            </a:avLst>
          </a:prstGeom>
          <a:solidFill>
            <a:srgbClr val="FDEDDE"/>
          </a:solidFill>
          <a:ln w="9525" cap="flat" cmpd="sng">
            <a:solidFill>
              <a:schemeClr val="accent6"/>
            </a:solidFill>
            <a:prstDash val="solid"/>
            <a:round/>
            <a:headEnd type="none" w="sm" len="sm"/>
            <a:tailEnd type="none" w="sm" len="sm"/>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accent3"/>
              </a:buClr>
              <a:buSzPts val="3600"/>
              <a:buFont typeface="Arial"/>
              <a:buNone/>
            </a:pPr>
            <a:r>
              <a:rPr lang="en-GB" sz="3600" dirty="0">
                <a:solidFill>
                  <a:schemeClr val="accent1"/>
                </a:solidFill>
                <a:latin typeface="Arial"/>
                <a:ea typeface="Arial"/>
                <a:cs typeface="Arial"/>
                <a:sym typeface="Arial"/>
              </a:rPr>
              <a:t>2)  A </a:t>
            </a:r>
            <a:r>
              <a:rPr lang="en-GB" sz="3600" dirty="0" err="1">
                <a:solidFill>
                  <a:schemeClr val="accent1"/>
                </a:solidFill>
                <a:latin typeface="Arial"/>
                <a:ea typeface="Arial"/>
                <a:cs typeface="Arial"/>
                <a:sym typeface="Arial"/>
              </a:rPr>
              <a:t>yw’r</a:t>
            </a:r>
            <a:r>
              <a:rPr lang="en-GB" sz="3600" dirty="0">
                <a:solidFill>
                  <a:schemeClr val="accent1"/>
                </a:solidFill>
                <a:latin typeface="Arial"/>
                <a:ea typeface="Arial"/>
                <a:cs typeface="Arial"/>
                <a:sym typeface="Arial"/>
              </a:rPr>
              <a:t> </a:t>
            </a:r>
            <a:r>
              <a:rPr lang="en-GB" sz="3600" dirty="0" err="1">
                <a:solidFill>
                  <a:schemeClr val="accent1"/>
                </a:solidFill>
                <a:latin typeface="Arial"/>
                <a:ea typeface="Arial"/>
                <a:cs typeface="Arial"/>
                <a:sym typeface="Arial"/>
              </a:rPr>
              <a:t>pryder</a:t>
            </a:r>
            <a:r>
              <a:rPr lang="en-GB" sz="3600" dirty="0">
                <a:solidFill>
                  <a:schemeClr val="accent1"/>
                </a:solidFill>
                <a:latin typeface="Arial"/>
                <a:ea typeface="Arial"/>
                <a:cs typeface="Arial"/>
                <a:sym typeface="Arial"/>
              </a:rPr>
              <a:t> </a:t>
            </a:r>
            <a:r>
              <a:rPr lang="en-GB" sz="3600" b="1" dirty="0">
                <a:solidFill>
                  <a:schemeClr val="accent1"/>
                </a:solidFill>
                <a:latin typeface="Arial"/>
                <a:ea typeface="Arial"/>
                <a:cs typeface="Arial"/>
                <a:sym typeface="Arial"/>
              </a:rPr>
              <a:t>am</a:t>
            </a:r>
            <a:r>
              <a:rPr lang="en-GB" sz="3600" dirty="0">
                <a:solidFill>
                  <a:schemeClr val="accent1"/>
                </a:solidFill>
                <a:latin typeface="Arial"/>
                <a:ea typeface="Arial"/>
                <a:cs typeface="Arial"/>
                <a:sym typeface="Arial"/>
              </a:rPr>
              <a:t>:</a:t>
            </a:r>
            <a:endParaRPr dirty="0"/>
          </a:p>
        </p:txBody>
      </p:sp>
      <p:sp>
        <p:nvSpPr>
          <p:cNvPr id="94" name="Google Shape;94;p12"/>
          <p:cNvSpPr/>
          <p:nvPr/>
        </p:nvSpPr>
        <p:spPr>
          <a:xfrm>
            <a:off x="1355548" y="2160945"/>
            <a:ext cx="10243118" cy="2677656"/>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accent3"/>
              </a:buClr>
              <a:buSzPts val="2800"/>
              <a:buFont typeface="Arial"/>
              <a:buChar char="•"/>
            </a:pPr>
            <a:r>
              <a:rPr lang="en-GB" sz="2800" dirty="0" err="1">
                <a:solidFill>
                  <a:schemeClr val="accent1"/>
                </a:solidFill>
              </a:rPr>
              <a:t>ymddygiad</a:t>
            </a:r>
            <a:r>
              <a:rPr lang="en-GB" sz="2800" dirty="0">
                <a:solidFill>
                  <a:schemeClr val="accent1"/>
                </a:solidFill>
              </a:rPr>
              <a:t> </a:t>
            </a:r>
            <a:r>
              <a:rPr lang="en-GB" sz="2800" dirty="0" err="1">
                <a:solidFill>
                  <a:schemeClr val="accent1"/>
                </a:solidFill>
              </a:rPr>
              <a:t>sydd</a:t>
            </a:r>
            <a:r>
              <a:rPr lang="en-GB" sz="2800" dirty="0">
                <a:solidFill>
                  <a:schemeClr val="accent1"/>
                </a:solidFill>
              </a:rPr>
              <a:t> </a:t>
            </a:r>
            <a:r>
              <a:rPr lang="en-GB" sz="2800" dirty="0" err="1">
                <a:solidFill>
                  <a:schemeClr val="accent1"/>
                </a:solidFill>
              </a:rPr>
              <a:t>wedi</a:t>
            </a:r>
            <a:r>
              <a:rPr lang="en-GB" sz="2800" dirty="0">
                <a:solidFill>
                  <a:schemeClr val="accent1"/>
                </a:solidFill>
              </a:rPr>
              <a:t> </a:t>
            </a:r>
            <a:r>
              <a:rPr lang="en-GB" sz="2800" b="1" dirty="0">
                <a:solidFill>
                  <a:schemeClr val="accent1"/>
                </a:solidFill>
                <a:hlinkClick r:id="rId3">
                  <a:extLst>
                    <a:ext uri="{A12FA001-AC4F-418D-AE19-62706E023703}">
                      <ahyp:hlinkClr xmlns:ahyp="http://schemas.microsoft.com/office/drawing/2018/hyperlinkcolor" val="tx"/>
                    </a:ext>
                  </a:extLst>
                </a:hlinkClick>
              </a:rPr>
              <a:t>niweidio</a:t>
            </a:r>
            <a:r>
              <a:rPr lang="en-GB" sz="2800" dirty="0">
                <a:solidFill>
                  <a:schemeClr val="accent1"/>
                </a:solidFill>
                <a:latin typeface="Arial"/>
                <a:ea typeface="Arial"/>
                <a:cs typeface="Arial"/>
                <a:sym typeface="Arial"/>
              </a:rPr>
              <a:t> </a:t>
            </a:r>
            <a:r>
              <a:rPr lang="en-GB" sz="2800" dirty="0">
                <a:solidFill>
                  <a:schemeClr val="accent1"/>
                </a:solidFill>
              </a:rPr>
              <a:t>neu a</a:t>
            </a:r>
            <a:r>
              <a:rPr lang="en-GB" sz="2800" dirty="0">
                <a:solidFill>
                  <a:schemeClr val="accent1"/>
                </a:solidFill>
                <a:latin typeface="Arial"/>
                <a:ea typeface="Arial"/>
                <a:cs typeface="Arial"/>
                <a:sym typeface="Arial"/>
              </a:rPr>
              <a:t> </a:t>
            </a:r>
            <a:r>
              <a:rPr lang="en-GB" sz="2800" b="1" dirty="0" err="1">
                <a:solidFill>
                  <a:schemeClr val="accent1"/>
                </a:solidFill>
              </a:rPr>
              <a:t>allai</a:t>
            </a:r>
            <a:r>
              <a:rPr lang="en-GB" sz="2800" b="1" dirty="0">
                <a:solidFill>
                  <a:schemeClr val="accent1"/>
                </a:solidFill>
              </a:rPr>
              <a:t> </a:t>
            </a:r>
            <a:r>
              <a:rPr lang="en-GB" sz="2800" b="1" dirty="0" err="1">
                <a:solidFill>
                  <a:schemeClr val="accent1"/>
                </a:solidFill>
              </a:rPr>
              <a:t>fod</a:t>
            </a:r>
            <a:r>
              <a:rPr lang="en-GB" sz="2800" b="1" dirty="0">
                <a:solidFill>
                  <a:schemeClr val="accent1"/>
                </a:solidFill>
              </a:rPr>
              <a:t> </a:t>
            </a:r>
            <a:r>
              <a:rPr lang="en-GB" sz="2800" b="1" dirty="0" err="1">
                <a:solidFill>
                  <a:schemeClr val="accent1"/>
                </a:solidFill>
              </a:rPr>
              <a:t>wedi</a:t>
            </a:r>
            <a:r>
              <a:rPr lang="en-GB" sz="2800" b="1" dirty="0">
                <a:solidFill>
                  <a:schemeClr val="accent1"/>
                </a:solidFill>
              </a:rPr>
              <a:t> </a:t>
            </a:r>
            <a:r>
              <a:rPr lang="en-GB" sz="2800" b="1" dirty="0" err="1">
                <a:solidFill>
                  <a:schemeClr val="accent1"/>
                </a:solidFill>
              </a:rPr>
              <a:t>niweidio</a:t>
            </a:r>
            <a:r>
              <a:rPr lang="en-GB" sz="2800" b="1" dirty="0">
                <a:solidFill>
                  <a:schemeClr val="accent1"/>
                </a:solidFill>
              </a:rPr>
              <a:t> </a:t>
            </a:r>
            <a:r>
              <a:rPr lang="en-GB" sz="2800" dirty="0" err="1">
                <a:solidFill>
                  <a:schemeClr val="accent1"/>
                </a:solidFill>
              </a:rPr>
              <a:t>plentyn</a:t>
            </a:r>
            <a:r>
              <a:rPr lang="en-GB" sz="2800" dirty="0">
                <a:solidFill>
                  <a:schemeClr val="accent1"/>
                </a:solidFill>
              </a:rPr>
              <a:t> neu </a:t>
            </a:r>
            <a:r>
              <a:rPr lang="en-GB" sz="2800" dirty="0" err="1">
                <a:solidFill>
                  <a:schemeClr val="accent1"/>
                </a:solidFill>
              </a:rPr>
              <a:t>oedolyn</a:t>
            </a:r>
            <a:r>
              <a:rPr lang="en-GB" sz="2800" dirty="0">
                <a:solidFill>
                  <a:schemeClr val="accent1"/>
                </a:solidFill>
              </a:rPr>
              <a:t> </a:t>
            </a:r>
            <a:r>
              <a:rPr lang="en-GB" sz="2800" dirty="0" err="1">
                <a:solidFill>
                  <a:schemeClr val="accent1"/>
                </a:solidFill>
              </a:rPr>
              <a:t>sy’n</a:t>
            </a:r>
            <a:r>
              <a:rPr lang="en-GB" sz="2800" dirty="0">
                <a:solidFill>
                  <a:schemeClr val="accent1"/>
                </a:solidFill>
              </a:rPr>
              <a:t> </a:t>
            </a:r>
            <a:r>
              <a:rPr lang="en-GB" sz="2800" dirty="0" err="1">
                <a:solidFill>
                  <a:schemeClr val="accent1"/>
                </a:solidFill>
              </a:rPr>
              <a:t>wynebu</a:t>
            </a:r>
            <a:r>
              <a:rPr lang="en-GB" sz="2800" dirty="0">
                <a:solidFill>
                  <a:schemeClr val="accent1"/>
                </a:solidFill>
              </a:rPr>
              <a:t> </a:t>
            </a:r>
            <a:r>
              <a:rPr lang="en-GB" sz="2800" dirty="0" err="1">
                <a:solidFill>
                  <a:schemeClr val="accent1"/>
                </a:solidFill>
              </a:rPr>
              <a:t>risg</a:t>
            </a:r>
            <a:r>
              <a:rPr lang="en-GB" sz="2800" dirty="0">
                <a:solidFill>
                  <a:schemeClr val="accent1"/>
                </a:solidFill>
                <a:latin typeface="Arial"/>
                <a:ea typeface="Arial"/>
                <a:cs typeface="Arial"/>
                <a:sym typeface="Arial"/>
              </a:rPr>
              <a:t>?</a:t>
            </a:r>
            <a:endParaRPr dirty="0">
              <a:solidFill>
                <a:schemeClr val="accent1"/>
              </a:solidFill>
            </a:endParaRPr>
          </a:p>
          <a:p>
            <a:pPr marL="342900" indent="-342900">
              <a:buClr>
                <a:schemeClr val="accent3"/>
              </a:buClr>
              <a:buSzPts val="2800"/>
              <a:buFont typeface="Arial"/>
              <a:buChar char="•"/>
            </a:pPr>
            <a:r>
              <a:rPr lang="en-GB" sz="2800" b="1" dirty="0" err="1">
                <a:solidFill>
                  <a:schemeClr val="accent1"/>
                </a:solidFill>
              </a:rPr>
              <a:t>trosedd</a:t>
            </a:r>
            <a:r>
              <a:rPr lang="en-GB" sz="2800" b="1" dirty="0">
                <a:solidFill>
                  <a:schemeClr val="accent1"/>
                </a:solidFill>
              </a:rPr>
              <a:t> </a:t>
            </a:r>
            <a:r>
              <a:rPr lang="en-GB" sz="2800" dirty="0" err="1">
                <a:solidFill>
                  <a:schemeClr val="accent1"/>
                </a:solidFill>
              </a:rPr>
              <a:t>yn</a:t>
            </a:r>
            <a:r>
              <a:rPr lang="en-GB" sz="2800" dirty="0">
                <a:solidFill>
                  <a:schemeClr val="accent1"/>
                </a:solidFill>
              </a:rPr>
              <a:t> </a:t>
            </a:r>
            <a:r>
              <a:rPr lang="en-GB" sz="2800" dirty="0" err="1">
                <a:solidFill>
                  <a:schemeClr val="accent1"/>
                </a:solidFill>
              </a:rPr>
              <a:t>erbyn</a:t>
            </a:r>
            <a:r>
              <a:rPr lang="en-GB" sz="2800" dirty="0">
                <a:solidFill>
                  <a:schemeClr val="accent1"/>
                </a:solidFill>
              </a:rPr>
              <a:t> </a:t>
            </a:r>
            <a:r>
              <a:rPr lang="en-GB" sz="2800" dirty="0" err="1">
                <a:solidFill>
                  <a:schemeClr val="accent1"/>
                </a:solidFill>
              </a:rPr>
              <a:t>plentyn</a:t>
            </a:r>
            <a:r>
              <a:rPr lang="en-GB" sz="2800" dirty="0">
                <a:solidFill>
                  <a:schemeClr val="accent1"/>
                </a:solidFill>
              </a:rPr>
              <a:t> neu </a:t>
            </a:r>
            <a:r>
              <a:rPr lang="en-GB" sz="2800" dirty="0" err="1">
                <a:solidFill>
                  <a:schemeClr val="accent1"/>
                </a:solidFill>
              </a:rPr>
              <a:t>oedolyn</a:t>
            </a:r>
            <a:r>
              <a:rPr lang="en-GB" sz="2800" dirty="0">
                <a:solidFill>
                  <a:schemeClr val="accent1"/>
                </a:solidFill>
              </a:rPr>
              <a:t> </a:t>
            </a:r>
            <a:r>
              <a:rPr lang="en-GB" sz="2800" dirty="0" err="1">
                <a:solidFill>
                  <a:schemeClr val="accent1"/>
                </a:solidFill>
              </a:rPr>
              <a:t>sy’n</a:t>
            </a:r>
            <a:r>
              <a:rPr lang="en-GB" sz="2800" dirty="0">
                <a:solidFill>
                  <a:schemeClr val="accent1"/>
                </a:solidFill>
              </a:rPr>
              <a:t> </a:t>
            </a:r>
            <a:r>
              <a:rPr lang="en-GB" sz="2800" dirty="0" err="1">
                <a:solidFill>
                  <a:schemeClr val="accent1"/>
                </a:solidFill>
              </a:rPr>
              <a:t>wynebu</a:t>
            </a:r>
            <a:r>
              <a:rPr lang="en-GB" sz="2800" dirty="0">
                <a:solidFill>
                  <a:schemeClr val="accent1"/>
                </a:solidFill>
              </a:rPr>
              <a:t> </a:t>
            </a:r>
            <a:r>
              <a:rPr lang="en-GB" sz="2800" dirty="0" err="1">
                <a:solidFill>
                  <a:schemeClr val="accent1"/>
                </a:solidFill>
              </a:rPr>
              <a:t>risg</a:t>
            </a:r>
            <a:r>
              <a:rPr lang="en-GB" sz="2800" dirty="0">
                <a:solidFill>
                  <a:schemeClr val="accent1"/>
                </a:solidFill>
              </a:rPr>
              <a:t> neu </a:t>
            </a:r>
            <a:r>
              <a:rPr lang="en-GB" sz="2800" dirty="0" err="1">
                <a:solidFill>
                  <a:schemeClr val="accent1"/>
                </a:solidFill>
              </a:rPr>
              <a:t>drosedd</a:t>
            </a:r>
            <a:r>
              <a:rPr lang="en-GB" sz="2800" dirty="0">
                <a:solidFill>
                  <a:schemeClr val="accent1"/>
                </a:solidFill>
              </a:rPr>
              <a:t> </a:t>
            </a:r>
            <a:r>
              <a:rPr lang="en-GB" sz="2800" dirty="0" err="1">
                <a:solidFill>
                  <a:schemeClr val="accent1"/>
                </a:solidFill>
              </a:rPr>
              <a:t>sy’n</a:t>
            </a:r>
            <a:r>
              <a:rPr lang="en-GB" sz="2800" dirty="0">
                <a:solidFill>
                  <a:schemeClr val="accent1"/>
                </a:solidFill>
              </a:rPr>
              <a:t> </a:t>
            </a:r>
            <a:r>
              <a:rPr lang="en-GB" sz="2800" dirty="0" err="1">
                <a:solidFill>
                  <a:schemeClr val="accent1"/>
                </a:solidFill>
              </a:rPr>
              <a:t>effeithio</a:t>
            </a:r>
            <a:r>
              <a:rPr lang="en-GB" sz="2800" dirty="0">
                <a:solidFill>
                  <a:schemeClr val="accent1"/>
                </a:solidFill>
              </a:rPr>
              <a:t> </a:t>
            </a:r>
            <a:r>
              <a:rPr lang="en-GB" sz="2800" dirty="0" err="1">
                <a:solidFill>
                  <a:schemeClr val="accent1"/>
                </a:solidFill>
              </a:rPr>
              <a:t>arnynt</a:t>
            </a:r>
            <a:r>
              <a:rPr lang="en-GB" sz="2800" dirty="0">
                <a:solidFill>
                  <a:schemeClr val="accent1"/>
                </a:solidFill>
                <a:latin typeface="Arial"/>
                <a:ea typeface="Arial"/>
                <a:cs typeface="Arial"/>
                <a:sym typeface="Arial"/>
              </a:rPr>
              <a:t>?</a:t>
            </a:r>
            <a:r>
              <a:rPr lang="en-GB" sz="2800" dirty="0">
                <a:solidFill>
                  <a:schemeClr val="accent1"/>
                </a:solidFill>
              </a:rPr>
              <a:t> </a:t>
            </a:r>
            <a:endParaRPr dirty="0"/>
          </a:p>
          <a:p>
            <a:pPr marL="342900" marR="0" lvl="0" indent="-342900" algn="l" rtl="0">
              <a:spcBef>
                <a:spcPts val="0"/>
              </a:spcBef>
              <a:spcAft>
                <a:spcPts val="0"/>
              </a:spcAft>
              <a:buClr>
                <a:schemeClr val="accent3"/>
              </a:buClr>
              <a:buSzPts val="2800"/>
              <a:buFont typeface="Arial"/>
              <a:buChar char="•"/>
            </a:pPr>
            <a:r>
              <a:rPr lang="en-GB" sz="2800" dirty="0" err="1">
                <a:solidFill>
                  <a:schemeClr val="accent1"/>
                </a:solidFill>
              </a:rPr>
              <a:t>y</a:t>
            </a:r>
            <a:r>
              <a:rPr lang="en-GB" sz="2800" dirty="0" err="1">
                <a:solidFill>
                  <a:schemeClr val="accent1"/>
                </a:solidFill>
                <a:latin typeface="Arial"/>
                <a:ea typeface="Arial"/>
                <a:cs typeface="Arial"/>
                <a:sym typeface="Arial"/>
              </a:rPr>
              <a:t>mddygiad</a:t>
            </a:r>
            <a:r>
              <a:rPr lang="en-GB" sz="2800" dirty="0">
                <a:solidFill>
                  <a:schemeClr val="accent1"/>
                </a:solidFill>
                <a:latin typeface="Arial"/>
                <a:ea typeface="Arial"/>
                <a:cs typeface="Arial"/>
                <a:sym typeface="Arial"/>
              </a:rPr>
              <a:t> </a:t>
            </a:r>
            <a:r>
              <a:rPr lang="en-GB" sz="2800" dirty="0" err="1">
                <a:solidFill>
                  <a:schemeClr val="accent1"/>
                </a:solidFill>
                <a:latin typeface="Arial"/>
                <a:ea typeface="Arial"/>
                <a:cs typeface="Arial"/>
                <a:sym typeface="Arial"/>
              </a:rPr>
              <a:t>sy’n</a:t>
            </a:r>
            <a:r>
              <a:rPr lang="en-GB" sz="2800" dirty="0">
                <a:solidFill>
                  <a:schemeClr val="accent1"/>
                </a:solidFill>
                <a:latin typeface="Arial"/>
                <a:ea typeface="Arial"/>
                <a:cs typeface="Arial"/>
                <a:sym typeface="Arial"/>
              </a:rPr>
              <a:t> </a:t>
            </a:r>
            <a:r>
              <a:rPr lang="en-GB" sz="2800" dirty="0" err="1">
                <a:solidFill>
                  <a:schemeClr val="accent1"/>
                </a:solidFill>
                <a:latin typeface="Arial"/>
                <a:ea typeface="Arial"/>
                <a:cs typeface="Arial"/>
                <a:sym typeface="Arial"/>
              </a:rPr>
              <a:t>awgrymu</a:t>
            </a:r>
            <a:r>
              <a:rPr lang="en-GB" sz="2800" dirty="0">
                <a:solidFill>
                  <a:schemeClr val="accent1"/>
                </a:solidFill>
                <a:latin typeface="Arial"/>
                <a:ea typeface="Arial"/>
                <a:cs typeface="Arial"/>
                <a:sym typeface="Arial"/>
              </a:rPr>
              <a:t> </a:t>
            </a:r>
            <a:r>
              <a:rPr lang="en-GB" sz="2800" dirty="0" err="1">
                <a:solidFill>
                  <a:schemeClr val="accent1"/>
                </a:solidFill>
                <a:latin typeface="Arial"/>
                <a:ea typeface="Arial"/>
                <a:cs typeface="Arial"/>
                <a:sym typeface="Arial"/>
              </a:rPr>
              <a:t>eu</a:t>
            </a:r>
            <a:r>
              <a:rPr lang="en-GB" sz="2800" dirty="0">
                <a:solidFill>
                  <a:schemeClr val="accent1"/>
                </a:solidFill>
                <a:latin typeface="Arial"/>
                <a:ea typeface="Arial"/>
                <a:cs typeface="Arial"/>
                <a:sym typeface="Arial"/>
              </a:rPr>
              <a:t> bod </a:t>
            </a:r>
            <a:r>
              <a:rPr lang="en-GB" sz="2800" dirty="0" err="1">
                <a:solidFill>
                  <a:schemeClr val="accent1"/>
                </a:solidFill>
                <a:latin typeface="Arial"/>
                <a:ea typeface="Arial"/>
                <a:cs typeface="Arial"/>
                <a:sym typeface="Arial"/>
              </a:rPr>
              <a:t>yn</a:t>
            </a:r>
            <a:r>
              <a:rPr lang="en-GB" sz="2800" dirty="0">
                <a:solidFill>
                  <a:schemeClr val="accent1"/>
                </a:solidFill>
                <a:latin typeface="Arial"/>
                <a:ea typeface="Arial"/>
                <a:cs typeface="Arial"/>
                <a:sym typeface="Arial"/>
              </a:rPr>
              <a:t> </a:t>
            </a:r>
            <a:r>
              <a:rPr lang="en-GB" sz="2800" b="1" u="sng" dirty="0" err="1">
                <a:solidFill>
                  <a:schemeClr val="hlink"/>
                </a:solidFill>
              </a:rPr>
              <a:t>anaddas</a:t>
            </a:r>
            <a:r>
              <a:rPr lang="en-GB" sz="2800" b="1" u="sng" dirty="0">
                <a:solidFill>
                  <a:schemeClr val="hlink"/>
                </a:solidFill>
              </a:rPr>
              <a:t> </a:t>
            </a:r>
            <a:r>
              <a:rPr lang="en-GB" sz="2800" b="1" u="sng" dirty="0" err="1">
                <a:solidFill>
                  <a:schemeClr val="hlink"/>
                </a:solidFill>
              </a:rPr>
              <a:t>i</a:t>
            </a:r>
            <a:r>
              <a:rPr lang="en-GB" sz="2800" b="1" u="sng" dirty="0">
                <a:solidFill>
                  <a:schemeClr val="hlink"/>
                </a:solidFill>
              </a:rPr>
              <a:t> </a:t>
            </a:r>
            <a:r>
              <a:rPr lang="en-GB" sz="2800" b="1" u="sng" dirty="0" err="1">
                <a:solidFill>
                  <a:schemeClr val="hlink"/>
                </a:solidFill>
              </a:rPr>
              <a:t>weithio</a:t>
            </a:r>
            <a:r>
              <a:rPr lang="en-GB" sz="2800" dirty="0">
                <a:solidFill>
                  <a:schemeClr val="accent1"/>
                </a:solidFill>
              </a:rPr>
              <a:t> </a:t>
            </a:r>
            <a:r>
              <a:rPr lang="en-GB" sz="2800" dirty="0" err="1">
                <a:solidFill>
                  <a:schemeClr val="accent1"/>
                </a:solidFill>
              </a:rPr>
              <a:t>gyda</a:t>
            </a:r>
            <a:r>
              <a:rPr lang="en-GB" sz="2800" dirty="0">
                <a:solidFill>
                  <a:schemeClr val="accent1"/>
                </a:solidFill>
              </a:rPr>
              <a:t> </a:t>
            </a:r>
            <a:r>
              <a:rPr lang="en-GB" sz="2800" dirty="0" err="1">
                <a:solidFill>
                  <a:schemeClr val="accent1"/>
                </a:solidFill>
              </a:rPr>
              <a:t>phlant</a:t>
            </a:r>
            <a:r>
              <a:rPr lang="en-GB" sz="2800" dirty="0">
                <a:solidFill>
                  <a:schemeClr val="accent1"/>
                </a:solidFill>
              </a:rPr>
              <a:t> ac </a:t>
            </a:r>
            <a:r>
              <a:rPr lang="en-GB" sz="2800" dirty="0" err="1">
                <a:solidFill>
                  <a:schemeClr val="accent1"/>
                </a:solidFill>
              </a:rPr>
              <a:t>oedolion</a:t>
            </a:r>
            <a:r>
              <a:rPr lang="en-GB" sz="2800" dirty="0">
                <a:solidFill>
                  <a:schemeClr val="accent1"/>
                </a:solidFill>
              </a:rPr>
              <a:t> </a:t>
            </a:r>
            <a:r>
              <a:rPr lang="en-GB" sz="2800" dirty="0" err="1">
                <a:solidFill>
                  <a:schemeClr val="accent1"/>
                </a:solidFill>
              </a:rPr>
              <a:t>sy’n</a:t>
            </a:r>
            <a:r>
              <a:rPr lang="en-GB" sz="2800" dirty="0">
                <a:solidFill>
                  <a:schemeClr val="accent1"/>
                </a:solidFill>
              </a:rPr>
              <a:t> </a:t>
            </a:r>
            <a:r>
              <a:rPr lang="en-GB" sz="2800" dirty="0" err="1">
                <a:solidFill>
                  <a:schemeClr val="accent1"/>
                </a:solidFill>
              </a:rPr>
              <a:t>wynebu</a:t>
            </a:r>
            <a:r>
              <a:rPr lang="en-GB" sz="2800" dirty="0">
                <a:solidFill>
                  <a:schemeClr val="accent1"/>
                </a:solidFill>
              </a:rPr>
              <a:t> </a:t>
            </a:r>
            <a:r>
              <a:rPr lang="en-GB" sz="2800" dirty="0" err="1">
                <a:solidFill>
                  <a:schemeClr val="accent1"/>
                </a:solidFill>
              </a:rPr>
              <a:t>risg</a:t>
            </a:r>
            <a:r>
              <a:rPr lang="en-GB" sz="2800" dirty="0">
                <a:solidFill>
                  <a:schemeClr val="accent1"/>
                </a:solidFill>
              </a:rPr>
              <a:t>, </a:t>
            </a:r>
            <a:r>
              <a:rPr lang="en-GB" sz="2800" dirty="0" err="1">
                <a:solidFill>
                  <a:schemeClr val="accent1"/>
                </a:solidFill>
              </a:rPr>
              <a:t>mewn</a:t>
            </a:r>
            <a:r>
              <a:rPr lang="en-GB" sz="2800" dirty="0">
                <a:solidFill>
                  <a:schemeClr val="accent1"/>
                </a:solidFill>
              </a:rPr>
              <a:t> </a:t>
            </a:r>
            <a:r>
              <a:rPr lang="en-GB" sz="2800" dirty="0" err="1">
                <a:solidFill>
                  <a:schemeClr val="accent1"/>
                </a:solidFill>
              </a:rPr>
              <a:t>unrhyw</a:t>
            </a:r>
            <a:r>
              <a:rPr lang="en-GB" sz="2800" dirty="0">
                <a:solidFill>
                  <a:schemeClr val="accent1"/>
                </a:solidFill>
              </a:rPr>
              <a:t> </a:t>
            </a:r>
            <a:r>
              <a:rPr lang="en-GB" sz="2800" dirty="0" err="1">
                <a:solidFill>
                  <a:schemeClr val="accent1"/>
                </a:solidFill>
              </a:rPr>
              <a:t>sefyllfa</a:t>
            </a:r>
            <a:r>
              <a:rPr lang="en-GB" sz="2800" dirty="0">
                <a:solidFill>
                  <a:schemeClr val="accent1"/>
                </a:solidFill>
              </a:rPr>
              <a:t>?</a:t>
            </a:r>
            <a:endParaRPr dirty="0"/>
          </a:p>
        </p:txBody>
      </p:sp>
      <p:sp>
        <p:nvSpPr>
          <p:cNvPr id="95" name="Google Shape;95;p12"/>
          <p:cNvSpPr/>
          <p:nvPr/>
        </p:nvSpPr>
        <p:spPr>
          <a:xfrm>
            <a:off x="2553108" y="5557672"/>
            <a:ext cx="3709315" cy="830997"/>
          </a:xfrm>
          <a:prstGeom prst="rect">
            <a:avLst/>
          </a:prstGeom>
          <a:noFill/>
          <a:ln>
            <a:noFill/>
          </a:ln>
        </p:spPr>
        <p:txBody>
          <a:bodyPr spcFirstLastPara="1" wrap="square" lIns="91425" tIns="45700" rIns="91425" bIns="45700" anchor="t" anchorCtr="0">
            <a:noAutofit/>
          </a:bodyPr>
          <a:lstStyle/>
          <a:p>
            <a:pPr lvl="0" algn="ctr"/>
            <a:r>
              <a:rPr lang="en-GB" sz="2400" dirty="0" err="1">
                <a:solidFill>
                  <a:schemeClr val="dk1"/>
                </a:solidFill>
              </a:rPr>
              <a:t>Dilynwch</a:t>
            </a:r>
            <a:r>
              <a:rPr lang="en-GB" sz="2400" dirty="0">
                <a:solidFill>
                  <a:schemeClr val="dk1"/>
                </a:solidFill>
              </a:rPr>
              <a:t> y </a:t>
            </a:r>
            <a:r>
              <a:rPr lang="en-GB" sz="2400" dirty="0" err="1">
                <a:solidFill>
                  <a:schemeClr val="dk1"/>
                </a:solidFill>
              </a:rPr>
              <a:t>gweithdrefnau</a:t>
            </a:r>
            <a:r>
              <a:rPr lang="en-GB" sz="2400" dirty="0">
                <a:solidFill>
                  <a:schemeClr val="dk1"/>
                </a:solidFill>
              </a:rPr>
              <a:t> </a:t>
            </a:r>
            <a:r>
              <a:rPr lang="en-GB" sz="2400" dirty="0" err="1">
                <a:solidFill>
                  <a:schemeClr val="dk1"/>
                </a:solidFill>
              </a:rPr>
              <a:t>diogelu</a:t>
            </a:r>
            <a:r>
              <a:rPr lang="en-GB" sz="2400" dirty="0">
                <a:solidFill>
                  <a:schemeClr val="dk1"/>
                </a:solidFill>
              </a:rPr>
              <a:t> </a:t>
            </a:r>
            <a:r>
              <a:rPr lang="en-GB" sz="2400" dirty="0" err="1">
                <a:solidFill>
                  <a:schemeClr val="dk1"/>
                </a:solidFill>
              </a:rPr>
              <a:t>cyffredinol</a:t>
            </a:r>
            <a:endParaRPr lang="en-GB" sz="2400" dirty="0">
              <a:solidFill>
                <a:schemeClr val="dk1"/>
              </a:solidFill>
            </a:endParaRPr>
          </a:p>
        </p:txBody>
      </p:sp>
      <p:sp>
        <p:nvSpPr>
          <p:cNvPr id="96" name="Google Shape;96;p12"/>
          <p:cNvSpPr/>
          <p:nvPr/>
        </p:nvSpPr>
        <p:spPr>
          <a:xfrm>
            <a:off x="3227267" y="4936465"/>
            <a:ext cx="2360998" cy="646986"/>
          </a:xfrm>
          <a:prstGeom prst="roundRect">
            <a:avLst>
              <a:gd name="adj" fmla="val 16667"/>
            </a:avLst>
          </a:prstGeom>
          <a:noFill/>
          <a:ln w="9525" cap="flat" cmpd="sng">
            <a:solidFill>
              <a:schemeClr val="accent3"/>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dirty="0">
                <a:solidFill>
                  <a:schemeClr val="accent3"/>
                </a:solidFill>
                <a:latin typeface="Arial"/>
                <a:ea typeface="Arial"/>
                <a:cs typeface="Arial"/>
                <a:sym typeface="Arial"/>
              </a:rPr>
              <a:t>Nac </a:t>
            </a:r>
            <a:r>
              <a:rPr lang="en-GB" sz="3200" b="1" dirty="0" err="1">
                <a:solidFill>
                  <a:schemeClr val="accent3"/>
                </a:solidFill>
                <a:latin typeface="Arial"/>
                <a:ea typeface="Arial"/>
                <a:cs typeface="Arial"/>
                <a:sym typeface="Arial"/>
              </a:rPr>
              <a:t>ydy</a:t>
            </a:r>
            <a:r>
              <a:rPr lang="en-GB" sz="3200" b="1" dirty="0">
                <a:solidFill>
                  <a:schemeClr val="accent3"/>
                </a:solidFill>
              </a:rPr>
              <a:t> </a:t>
            </a:r>
            <a:endParaRPr lang="en-US" sz="3200">
              <a:solidFill>
                <a:schemeClr val="accent3"/>
              </a:solidFill>
              <a:latin typeface="Arial"/>
              <a:ea typeface="Arial"/>
              <a:cs typeface="Arial"/>
            </a:endParaRPr>
          </a:p>
        </p:txBody>
      </p:sp>
      <p:sp>
        <p:nvSpPr>
          <p:cNvPr id="97" name="Google Shape;97;p12"/>
          <p:cNvSpPr/>
          <p:nvPr/>
        </p:nvSpPr>
        <p:spPr>
          <a:xfrm>
            <a:off x="6603736" y="4936465"/>
            <a:ext cx="2360998" cy="646986"/>
          </a:xfrm>
          <a:prstGeom prst="roundRect">
            <a:avLst>
              <a:gd name="adj" fmla="val 16667"/>
            </a:avLst>
          </a:prstGeom>
          <a:noFill/>
          <a:ln w="9525" cap="flat" cmpd="sng">
            <a:solidFill>
              <a:schemeClr val="accent2"/>
            </a:solidFill>
            <a:prstDash val="solid"/>
            <a:round/>
            <a:headEnd type="none" w="sm" len="sm"/>
            <a:tailEnd type="none" w="sm" len="sm"/>
          </a:ln>
        </p:spPr>
        <p:txBody>
          <a:bodyPr spcFirstLastPara="1" wrap="square" lIns="91425" tIns="45700" rIns="91425" bIns="45700" anchor="t" anchorCtr="0">
            <a:noAutofit/>
          </a:bodyPr>
          <a:lstStyle/>
          <a:p>
            <a:pPr algn="ctr"/>
            <a:r>
              <a:rPr lang="en-GB" sz="3200" b="1" err="1">
                <a:solidFill>
                  <a:schemeClr val="bg2"/>
                </a:solidFill>
                <a:latin typeface="Arial"/>
                <a:ea typeface="Arial"/>
                <a:cs typeface="Arial"/>
                <a:sym typeface="Arial"/>
              </a:rPr>
              <a:t>Ydy</a:t>
            </a:r>
            <a:r>
              <a:rPr lang="en-GB" sz="3200" b="1" dirty="0">
                <a:solidFill>
                  <a:schemeClr val="bg2"/>
                </a:solidFill>
              </a:rPr>
              <a:t> </a:t>
            </a:r>
            <a:endParaRPr lang="en-US" sz="3200">
              <a:solidFill>
                <a:schemeClr val="bg2"/>
              </a:solidFill>
              <a:latin typeface="Arial"/>
              <a:ea typeface="Arial"/>
              <a:cs typeface="Arial"/>
            </a:endParaRPr>
          </a:p>
        </p:txBody>
      </p:sp>
      <p:sp>
        <p:nvSpPr>
          <p:cNvPr id="98" name="Google Shape;98;p12"/>
          <p:cNvSpPr/>
          <p:nvPr/>
        </p:nvSpPr>
        <p:spPr>
          <a:xfrm>
            <a:off x="7504456" y="5583451"/>
            <a:ext cx="559558" cy="805218"/>
          </a:xfrm>
          <a:prstGeom prst="downArrow">
            <a:avLst>
              <a:gd name="adj1" fmla="val 50000"/>
              <a:gd name="adj2" fmla="val 50000"/>
            </a:avLst>
          </a:prstGeom>
          <a:solidFill>
            <a:srgbClr val="92DAE2"/>
          </a:solidFill>
          <a:ln w="12700" cap="flat" cmpd="sng">
            <a:solidFill>
              <a:srgbClr val="1B5D64"/>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7"/>
                                        </p:tgtEl>
                                        <p:attrNameLst>
                                          <p:attrName>style.visibility</p:attrName>
                                        </p:attrNameLst>
                                      </p:cBhvr>
                                      <p:to>
                                        <p:strVal val="visible"/>
                                      </p:to>
                                    </p:set>
                                  </p:childTnLst>
                                </p:cTn>
                              </p:par>
                              <p:par>
                                <p:cTn id="25" presetID="10" presetClass="entr" presetSubtype="0" fill="hold" nodeType="withEffect">
                                  <p:stCondLst>
                                    <p:cond delay="0"/>
                                  </p:stCondLst>
                                  <p:childTnLst>
                                    <p:set>
                                      <p:cBhvr>
                                        <p:cTn id="26" dur="1" fill="hold">
                                          <p:stCondLst>
                                            <p:cond delay="0"/>
                                          </p:stCondLst>
                                        </p:cTn>
                                        <p:tgtEl>
                                          <p:spTgt spid="98"/>
                                        </p:tgtEl>
                                        <p:attrNameLst>
                                          <p:attrName>style.visibility</p:attrName>
                                        </p:attrNameLst>
                                      </p:cBhvr>
                                      <p:to>
                                        <p:strVal val="visible"/>
                                      </p:to>
                                    </p:set>
                                    <p:animEffect transition="in" filter="fade">
                                      <p:cBhvr>
                                        <p:cTn id="27" dur="500"/>
                                        <p:tgtEl>
                                          <p:spTgt spid="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CW">
  <a:themeElements>
    <a:clrScheme name="SCW Full">
      <a:dk1>
        <a:srgbClr val="37394C"/>
      </a:dk1>
      <a:lt1>
        <a:srgbClr val="FFFFFF"/>
      </a:lt1>
      <a:dk2>
        <a:srgbClr val="16AD85"/>
      </a:dk2>
      <a:lt2>
        <a:srgbClr val="FFFFFF"/>
      </a:lt2>
      <a:accent1>
        <a:srgbClr val="37394C"/>
      </a:accent1>
      <a:accent2>
        <a:srgbClr val="16AD85"/>
      </a:accent2>
      <a:accent3>
        <a:srgbClr val="EB5E57"/>
      </a:accent3>
      <a:accent4>
        <a:srgbClr val="FFFFFF"/>
      </a:accent4>
      <a:accent5>
        <a:srgbClr val="257D86"/>
      </a:accent5>
      <a:accent6>
        <a:srgbClr val="F7AB64"/>
      </a:accent6>
      <a:hlink>
        <a:srgbClr val="86BC25"/>
      </a:hlink>
      <a:folHlink>
        <a:srgbClr val="C6C6C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1552</TotalTime>
  <Words>8144</Words>
  <Application>Microsoft Office PowerPoint</Application>
  <PresentationFormat>Widescreen</PresentationFormat>
  <Paragraphs>530</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SCW</vt:lpstr>
      <vt:lpstr>Gweithdrefnau Diogelu Cymru</vt:lpstr>
      <vt:lpstr>Dylech hefyd gymhwyso’r ddeddfwriaeth a’r canllawiau canlynol: </vt:lpstr>
      <vt:lpstr>PowerPoint Presentation</vt:lpstr>
      <vt:lpstr>Am beth mae’r gweithdrefnau hyn yn sôn?</vt:lpstr>
      <vt:lpstr>Pwy sydd â chyfrifoldeb i hysbysu?</vt:lpstr>
      <vt:lpstr>Pam mae angen y gweithdrefnau hyn?</vt:lpstr>
      <vt:lpstr>Gweithdrefnau ar gyfer ymateb i honiadau/pryderon diogelu am ymarferwyr a’r rheini mewn swydd o ymddiriedaeth</vt:lpstr>
      <vt:lpstr>Pryd i ddefnyddio’r gweithdrefnau hyn…</vt:lpstr>
      <vt:lpstr>Pryd i ddefnyddio’r gweithdrefnau hyn…</vt:lpstr>
      <vt:lpstr>PowerPoint Presentation</vt:lpstr>
      <vt:lpstr>PowerPoint Presentation</vt:lpstr>
      <vt:lpstr>PowerPoint Presentation</vt:lpstr>
      <vt:lpstr>PowerPoint Presentation</vt:lpstr>
      <vt:lpstr>PowerPoint Presentation</vt:lpstr>
      <vt:lpstr>Cyfrinachedd a chofnod o’r cyfarfod strategaeth proffesiynol</vt:lpstr>
      <vt:lpstr>Trafodaeth</vt:lpstr>
      <vt:lpstr>Nodwch rwystrau sy’n atal adrodd am ymarferwyr</vt:lpstr>
      <vt:lpstr>Pwy sy’n atebol ac yn gyfrifol am ddelio â honiadau/pryderon? </vt:lpstr>
      <vt:lpstr>Noder:</vt:lpstr>
      <vt:lpstr>Ymateb i honiad neu amheuaeth o gam-drin yn erbyn ymarferydd</vt:lpstr>
      <vt:lpstr>Beth ddylwn i ei ddweud os bydd rhywun yn dweud wrthyf am bryder sydd ganddynt am ymarferydd?</vt:lpstr>
      <vt:lpstr>Ydw i’n rhoi gwybod i’r ymarferydd y gwnaed yr honiad yn ei erbyn?</vt:lpstr>
      <vt:lpstr>Ydw i’n rhoi gwybod i’r plentyn neu’r oedolyn sy’n wynebu risg? Neu i’w teulu/gofalwr? </vt:lpstr>
      <vt:lpstr>Sleidiau adnoddau (hyperdolenni)</vt:lpstr>
      <vt:lpstr>Pwy sy’n “ymarferydd”?</vt:lpstr>
      <vt:lpstr>Beth yw “niwed”?</vt:lpstr>
      <vt:lpstr>Beth yw “swydd o ymddiriedaeth”? </vt:lpstr>
      <vt:lpstr>Beth yw “anaddas i weithio gyda”?</vt:lpstr>
      <vt:lpstr>Beth yw “anaddas i weithio gyda”?</vt:lpstr>
      <vt:lpstr>Rhoi gwybod i’r unigolyn sy’n destun yr honiad neu’r pryder</vt:lpstr>
      <vt:lpstr>Rhoi gwybod i’r unigolyn sy’n destun yr honiad neu’r pryder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Wales Safeguarding Procedures</dc:title>
  <dc:creator>Wil a Ffiona</dc:creator>
  <cp:lastModifiedBy>Danielle Williams</cp:lastModifiedBy>
  <cp:revision>316</cp:revision>
  <cp:lastPrinted>2020-02-08T16:37:14Z</cp:lastPrinted>
  <dcterms:modified xsi:type="dcterms:W3CDTF">2020-09-28T18:45:09Z</dcterms:modified>
</cp:coreProperties>
</file>