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71" r:id="rId6"/>
    <p:sldId id="257" r:id="rId7"/>
    <p:sldId id="258" r:id="rId8"/>
    <p:sldId id="259" r:id="rId9"/>
    <p:sldId id="260" r:id="rId10"/>
    <p:sldId id="263" r:id="rId11"/>
    <p:sldId id="262" r:id="rId12"/>
    <p:sldId id="261" r:id="rId13"/>
    <p:sldId id="264" r:id="rId14"/>
    <p:sldId id="265" r:id="rId15"/>
    <p:sldId id="266" r:id="rId16"/>
    <p:sldId id="267" r:id="rId17"/>
    <p:sldId id="268" r:id="rId18"/>
    <p:sldId id="269" r:id="rId19"/>
    <p:sldId id="273" r:id="rId20"/>
    <p:sldId id="270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D561A-D612-685D-B957-B9BB27CF7F4E}" v="58" dt="2020-09-28T16:06:14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b193492f284d83c85a66267a0f4d9096e50945cd2ffdbcb1e7acb5c0b8c0a4e::" providerId="AD" clId="Web-{D03D324B-FD9F-E386-2951-648579F82EA8}"/>
    <pc:docChg chg="modSld">
      <pc:chgData name="Guest User" userId="S::urn:spo:anon#cb193492f284d83c85a66267a0f4d9096e50945cd2ffdbcb1e7acb5c0b8c0a4e::" providerId="AD" clId="Web-{D03D324B-FD9F-E386-2951-648579F82EA8}" dt="2020-09-23T14:18:25.450" v="28"/>
      <pc:docMkLst>
        <pc:docMk/>
      </pc:docMkLst>
      <pc:sldChg chg="modNotes">
        <pc:chgData name="Guest User" userId="S::urn:spo:anon#cb193492f284d83c85a66267a0f4d9096e50945cd2ffdbcb1e7acb5c0b8c0a4e::" providerId="AD" clId="Web-{D03D324B-FD9F-E386-2951-648579F82EA8}" dt="2020-09-23T14:14:21.712" v="2"/>
        <pc:sldMkLst>
          <pc:docMk/>
          <pc:sldMk cId="1546250907" sldId="257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4:29.806" v="3"/>
        <pc:sldMkLst>
          <pc:docMk/>
          <pc:sldMk cId="3710040153" sldId="258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5:38.025" v="6"/>
        <pc:sldMkLst>
          <pc:docMk/>
          <pc:sldMk cId="1324084769" sldId="259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5:44.150" v="7"/>
        <pc:sldMkLst>
          <pc:docMk/>
          <pc:sldMk cId="3942732700" sldId="260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6:12.417" v="11"/>
        <pc:sldMkLst>
          <pc:docMk/>
          <pc:sldMk cId="3964178435" sldId="261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6:03.510" v="10"/>
        <pc:sldMkLst>
          <pc:docMk/>
          <pc:sldMk cId="3593206024" sldId="262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5:56.557" v="9"/>
        <pc:sldMkLst>
          <pc:docMk/>
          <pc:sldMk cId="3490009561" sldId="263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7:02.370" v="14"/>
        <pc:sldMkLst>
          <pc:docMk/>
          <pc:sldMk cId="2489912136" sldId="264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7:08.246" v="15"/>
        <pc:sldMkLst>
          <pc:docMk/>
          <pc:sldMk cId="1832709386" sldId="265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7:19.949" v="17"/>
        <pc:sldMkLst>
          <pc:docMk/>
          <pc:sldMk cId="2269837720" sldId="266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7:26.699" v="18"/>
        <pc:sldMkLst>
          <pc:docMk/>
          <pc:sldMk cId="1128654066" sldId="267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7:37.824" v="20"/>
        <pc:sldMkLst>
          <pc:docMk/>
          <pc:sldMk cId="2225963360" sldId="268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7:47.230" v="21"/>
        <pc:sldMkLst>
          <pc:docMk/>
          <pc:sldMk cId="1103913634" sldId="269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8:05.825" v="24"/>
        <pc:sldMkLst>
          <pc:docMk/>
          <pc:sldMk cId="2873190797" sldId="270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4:17.962" v="1"/>
        <pc:sldMkLst>
          <pc:docMk/>
          <pc:sldMk cId="1627569442" sldId="271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8:25.450" v="28"/>
        <pc:sldMkLst>
          <pc:docMk/>
          <pc:sldMk cId="3791092698" sldId="272"/>
        </pc:sldMkLst>
      </pc:sldChg>
      <pc:sldChg chg="modNotes">
        <pc:chgData name="Guest User" userId="S::urn:spo:anon#cb193492f284d83c85a66267a0f4d9096e50945cd2ffdbcb1e7acb5c0b8c0a4e::" providerId="AD" clId="Web-{D03D324B-FD9F-E386-2951-648579F82EA8}" dt="2020-09-23T14:17:55.231" v="22"/>
        <pc:sldMkLst>
          <pc:docMk/>
          <pc:sldMk cId="274842289" sldId="273"/>
        </pc:sldMkLst>
      </pc:sldChg>
    </pc:docChg>
  </pc:docChgLst>
  <pc:docChgLst>
    <pc:chgData name="Guest User" userId="S::urn:spo:anon#cb193492f284d83c85a66267a0f4d9096e50945cd2ffdbcb1e7acb5c0b8c0a4e::" providerId="AD" clId="Web-{1CE68F7E-2675-6C1D-B234-6BBB000A295E}"/>
    <pc:docChg chg="modSld">
      <pc:chgData name="Guest User" userId="S::urn:spo:anon#cb193492f284d83c85a66267a0f4d9096e50945cd2ffdbcb1e7acb5c0b8c0a4e::" providerId="AD" clId="Web-{1CE68F7E-2675-6C1D-B234-6BBB000A295E}" dt="2020-09-04T10:17:50.889" v="29" actId="20577"/>
      <pc:docMkLst>
        <pc:docMk/>
      </pc:docMkLst>
      <pc:sldChg chg="modSp">
        <pc:chgData name="Guest User" userId="S::urn:spo:anon#cb193492f284d83c85a66267a0f4d9096e50945cd2ffdbcb1e7acb5c0b8c0a4e::" providerId="AD" clId="Web-{1CE68F7E-2675-6C1D-B234-6BBB000A295E}" dt="2020-09-04T10:17:50.889" v="29" actId="20577"/>
        <pc:sldMkLst>
          <pc:docMk/>
          <pc:sldMk cId="2873190797" sldId="270"/>
        </pc:sldMkLst>
        <pc:spChg chg="mod">
          <ac:chgData name="Guest User" userId="S::urn:spo:anon#cb193492f284d83c85a66267a0f4d9096e50945cd2ffdbcb1e7acb5c0b8c0a4e::" providerId="AD" clId="Web-{1CE68F7E-2675-6C1D-B234-6BBB000A295E}" dt="2020-09-04T10:17:50.889" v="29" actId="20577"/>
          <ac:spMkLst>
            <pc:docMk/>
            <pc:sldMk cId="2873190797" sldId="270"/>
            <ac:spMk id="3" creationId="{73C3FAE1-7F71-439B-AE29-E9E6866F99E6}"/>
          </ac:spMkLst>
        </pc:spChg>
      </pc:sldChg>
      <pc:sldChg chg="modSp">
        <pc:chgData name="Guest User" userId="S::urn:spo:anon#cb193492f284d83c85a66267a0f4d9096e50945cd2ffdbcb1e7acb5c0b8c0a4e::" providerId="AD" clId="Web-{1CE68F7E-2675-6C1D-B234-6BBB000A295E}" dt="2020-09-04T10:17:20.264" v="5" actId="20577"/>
        <pc:sldMkLst>
          <pc:docMk/>
          <pc:sldMk cId="274842289" sldId="273"/>
        </pc:sldMkLst>
        <pc:spChg chg="mod">
          <ac:chgData name="Guest User" userId="S::urn:spo:anon#cb193492f284d83c85a66267a0f4d9096e50945cd2ffdbcb1e7acb5c0b8c0a4e::" providerId="AD" clId="Web-{1CE68F7E-2675-6C1D-B234-6BBB000A295E}" dt="2020-09-04T10:17:20.264" v="5" actId="20577"/>
          <ac:spMkLst>
            <pc:docMk/>
            <pc:sldMk cId="274842289" sldId="273"/>
            <ac:spMk id="3" creationId="{3D58D812-5597-43C0-8347-EEC15977C905}"/>
          </ac:spMkLst>
        </pc:spChg>
      </pc:sldChg>
    </pc:docChg>
  </pc:docChgLst>
  <pc:docChgLst>
    <pc:chgData name="Guest User" userId="S::urn:spo:anon#cb193492f284d83c85a66267a0f4d9096e50945cd2ffdbcb1e7acb5c0b8c0a4e::" providerId="AD" clId="Web-{F19425CC-C395-3819-CA01-5D2F4C8764DF}"/>
    <pc:docChg chg="modSld">
      <pc:chgData name="Guest User" userId="S::urn:spo:anon#cb193492f284d83c85a66267a0f4d9096e50945cd2ffdbcb1e7acb5c0b8c0a4e::" providerId="AD" clId="Web-{F19425CC-C395-3819-CA01-5D2F4C8764DF}" dt="2020-09-03T12:54:25.912" v="54" actId="20577"/>
      <pc:docMkLst>
        <pc:docMk/>
      </pc:docMkLst>
      <pc:sldChg chg="modSp">
        <pc:chgData name="Guest User" userId="S::urn:spo:anon#cb193492f284d83c85a66267a0f4d9096e50945cd2ffdbcb1e7acb5c0b8c0a4e::" providerId="AD" clId="Web-{F19425CC-C395-3819-CA01-5D2F4C8764DF}" dt="2020-09-03T12:54:06.459" v="45" actId="20577"/>
        <pc:sldMkLst>
          <pc:docMk/>
          <pc:sldMk cId="2225963360" sldId="268"/>
        </pc:sldMkLst>
        <pc:spChg chg="mod">
          <ac:chgData name="Guest User" userId="S::urn:spo:anon#cb193492f284d83c85a66267a0f4d9096e50945cd2ffdbcb1e7acb5c0b8c0a4e::" providerId="AD" clId="Web-{F19425CC-C395-3819-CA01-5D2F4C8764DF}" dt="2020-09-03T12:54:06.459" v="45" actId="20577"/>
          <ac:spMkLst>
            <pc:docMk/>
            <pc:sldMk cId="2225963360" sldId="268"/>
            <ac:spMk id="3" creationId="{54CF6E5F-7B40-4931-A44E-CC602D70AA35}"/>
          </ac:spMkLst>
        </pc:spChg>
      </pc:sldChg>
      <pc:sldChg chg="modSp">
        <pc:chgData name="Guest User" userId="S::urn:spo:anon#cb193492f284d83c85a66267a0f4d9096e50945cd2ffdbcb1e7acb5c0b8c0a4e::" providerId="AD" clId="Web-{F19425CC-C395-3819-CA01-5D2F4C8764DF}" dt="2020-09-03T12:52:28.396" v="14" actId="20577"/>
        <pc:sldMkLst>
          <pc:docMk/>
          <pc:sldMk cId="1627569442" sldId="271"/>
        </pc:sldMkLst>
        <pc:spChg chg="mod">
          <ac:chgData name="Guest User" userId="S::urn:spo:anon#cb193492f284d83c85a66267a0f4d9096e50945cd2ffdbcb1e7acb5c0b8c0a4e::" providerId="AD" clId="Web-{F19425CC-C395-3819-CA01-5D2F4C8764DF}" dt="2020-09-03T12:52:28.396" v="14" actId="20577"/>
          <ac:spMkLst>
            <pc:docMk/>
            <pc:sldMk cId="1627569442" sldId="271"/>
            <ac:spMk id="3" creationId="{56794537-208F-4D85-A5E8-BD4FAE13B065}"/>
          </ac:spMkLst>
        </pc:spChg>
      </pc:sldChg>
      <pc:sldChg chg="modSp">
        <pc:chgData name="Guest User" userId="S::urn:spo:anon#cb193492f284d83c85a66267a0f4d9096e50945cd2ffdbcb1e7acb5c0b8c0a4e::" providerId="AD" clId="Web-{F19425CC-C395-3819-CA01-5D2F4C8764DF}" dt="2020-09-03T12:54:25.912" v="54" actId="20577"/>
        <pc:sldMkLst>
          <pc:docMk/>
          <pc:sldMk cId="274842289" sldId="273"/>
        </pc:sldMkLst>
        <pc:spChg chg="mod">
          <ac:chgData name="Guest User" userId="S::urn:spo:anon#cb193492f284d83c85a66267a0f4d9096e50945cd2ffdbcb1e7acb5c0b8c0a4e::" providerId="AD" clId="Web-{F19425CC-C395-3819-CA01-5D2F4C8764DF}" dt="2020-09-03T12:54:25.912" v="54" actId="20577"/>
          <ac:spMkLst>
            <pc:docMk/>
            <pc:sldMk cId="274842289" sldId="273"/>
            <ac:spMk id="3" creationId="{3D58D812-5597-43C0-8347-EEC15977C905}"/>
          </ac:spMkLst>
        </pc:spChg>
      </pc:sldChg>
    </pc:docChg>
  </pc:docChgLst>
  <pc:docChgLst>
    <pc:chgData name="Guest User" userId="S::urn:spo:anon#cb193492f284d83c85a66267a0f4d9096e50945cd2ffdbcb1e7acb5c0b8c0a4e::" providerId="AD" clId="Web-{FEF3DF43-7FC2-3AC8-F0A2-D9BB36C983C8}"/>
    <pc:docChg chg="modSld">
      <pc:chgData name="Guest User" userId="S::urn:spo:anon#cb193492f284d83c85a66267a0f4d9096e50945cd2ffdbcb1e7acb5c0b8c0a4e::" providerId="AD" clId="Web-{FEF3DF43-7FC2-3AC8-F0A2-D9BB36C983C8}" dt="2020-09-22T16:12:03.627" v="161" actId="20577"/>
      <pc:docMkLst>
        <pc:docMk/>
      </pc:docMkLst>
      <pc:sldChg chg="modSp">
        <pc:chgData name="Guest User" userId="S::urn:spo:anon#cb193492f284d83c85a66267a0f4d9096e50945cd2ffdbcb1e7acb5c0b8c0a4e::" providerId="AD" clId="Web-{FEF3DF43-7FC2-3AC8-F0A2-D9BB36C983C8}" dt="2020-09-22T16:07:43.348" v="60" actId="20577"/>
        <pc:sldMkLst>
          <pc:docMk/>
          <pc:sldMk cId="1546250907" sldId="257"/>
        </pc:sldMkLst>
        <pc:spChg chg="mod">
          <ac:chgData name="Guest User" userId="S::urn:spo:anon#cb193492f284d83c85a66267a0f4d9096e50945cd2ffdbcb1e7acb5c0b8c0a4e::" providerId="AD" clId="Web-{FEF3DF43-7FC2-3AC8-F0A2-D9BB36C983C8}" dt="2020-09-22T16:07:32.598" v="45" actId="20577"/>
          <ac:spMkLst>
            <pc:docMk/>
            <pc:sldMk cId="1546250907" sldId="257"/>
            <ac:spMk id="2" creationId="{EBA4AB0A-8E5F-4A93-8936-5DD453C29B1B}"/>
          </ac:spMkLst>
        </pc:spChg>
        <pc:spChg chg="mod">
          <ac:chgData name="Guest User" userId="S::urn:spo:anon#cb193492f284d83c85a66267a0f4d9096e50945cd2ffdbcb1e7acb5c0b8c0a4e::" providerId="AD" clId="Web-{FEF3DF43-7FC2-3AC8-F0A2-D9BB36C983C8}" dt="2020-09-22T16:07:43.348" v="60" actId="20577"/>
          <ac:spMkLst>
            <pc:docMk/>
            <pc:sldMk cId="1546250907" sldId="257"/>
            <ac:spMk id="3" creationId="{25F0422F-727B-4D74-A46E-16793DC95B7E}"/>
          </ac:spMkLst>
        </pc:spChg>
      </pc:sldChg>
      <pc:sldChg chg="modSp">
        <pc:chgData name="Guest User" userId="S::urn:spo:anon#cb193492f284d83c85a66267a0f4d9096e50945cd2ffdbcb1e7acb5c0b8c0a4e::" providerId="AD" clId="Web-{FEF3DF43-7FC2-3AC8-F0A2-D9BB36C983C8}" dt="2020-09-22T16:07:55.957" v="70" actId="20577"/>
        <pc:sldMkLst>
          <pc:docMk/>
          <pc:sldMk cId="1324084769" sldId="259"/>
        </pc:sldMkLst>
        <pc:spChg chg="mod">
          <ac:chgData name="Guest User" userId="S::urn:spo:anon#cb193492f284d83c85a66267a0f4d9096e50945cd2ffdbcb1e7acb5c0b8c0a4e::" providerId="AD" clId="Web-{FEF3DF43-7FC2-3AC8-F0A2-D9BB36C983C8}" dt="2020-09-22T16:07:55.957" v="70" actId="20577"/>
          <ac:spMkLst>
            <pc:docMk/>
            <pc:sldMk cId="1324084769" sldId="259"/>
            <ac:spMk id="3" creationId="{A4DC8C1D-E116-4912-A018-8B1CA893A0CB}"/>
          </ac:spMkLst>
        </pc:spChg>
      </pc:sldChg>
      <pc:sldChg chg="modSp">
        <pc:chgData name="Guest User" userId="S::urn:spo:anon#cb193492f284d83c85a66267a0f4d9096e50945cd2ffdbcb1e7acb5c0b8c0a4e::" providerId="AD" clId="Web-{FEF3DF43-7FC2-3AC8-F0A2-D9BB36C983C8}" dt="2020-09-22T16:08:27.941" v="74" actId="20577"/>
        <pc:sldMkLst>
          <pc:docMk/>
          <pc:sldMk cId="3490009561" sldId="263"/>
        </pc:sldMkLst>
        <pc:spChg chg="mod">
          <ac:chgData name="Guest User" userId="S::urn:spo:anon#cb193492f284d83c85a66267a0f4d9096e50945cd2ffdbcb1e7acb5c0b8c0a4e::" providerId="AD" clId="Web-{FEF3DF43-7FC2-3AC8-F0A2-D9BB36C983C8}" dt="2020-09-22T16:08:27.941" v="74" actId="20577"/>
          <ac:spMkLst>
            <pc:docMk/>
            <pc:sldMk cId="3490009561" sldId="263"/>
            <ac:spMk id="3" creationId="{B743837D-5F9F-4052-8ACA-AD15EDD4805D}"/>
          </ac:spMkLst>
        </pc:spChg>
      </pc:sldChg>
      <pc:sldChg chg="modSp">
        <pc:chgData name="Guest User" userId="S::urn:spo:anon#cb193492f284d83c85a66267a0f4d9096e50945cd2ffdbcb1e7acb5c0b8c0a4e::" providerId="AD" clId="Web-{FEF3DF43-7FC2-3AC8-F0A2-D9BB36C983C8}" dt="2020-09-22T16:08:41.675" v="86" actId="20577"/>
        <pc:sldMkLst>
          <pc:docMk/>
          <pc:sldMk cId="2489912136" sldId="264"/>
        </pc:sldMkLst>
        <pc:spChg chg="mod">
          <ac:chgData name="Guest User" userId="S::urn:spo:anon#cb193492f284d83c85a66267a0f4d9096e50945cd2ffdbcb1e7acb5c0b8c0a4e::" providerId="AD" clId="Web-{FEF3DF43-7FC2-3AC8-F0A2-D9BB36C983C8}" dt="2020-09-22T16:08:41.675" v="86" actId="20577"/>
          <ac:spMkLst>
            <pc:docMk/>
            <pc:sldMk cId="2489912136" sldId="264"/>
            <ac:spMk id="3" creationId="{97F6CAF5-E365-4DE2-8D62-39A137CA739A}"/>
          </ac:spMkLst>
        </pc:spChg>
      </pc:sldChg>
      <pc:sldChg chg="modSp">
        <pc:chgData name="Guest User" userId="S::urn:spo:anon#cb193492f284d83c85a66267a0f4d9096e50945cd2ffdbcb1e7acb5c0b8c0a4e::" providerId="AD" clId="Web-{FEF3DF43-7FC2-3AC8-F0A2-D9BB36C983C8}" dt="2020-09-22T16:09:02.316" v="96" actId="20577"/>
        <pc:sldMkLst>
          <pc:docMk/>
          <pc:sldMk cId="1832709386" sldId="265"/>
        </pc:sldMkLst>
        <pc:spChg chg="mod">
          <ac:chgData name="Guest User" userId="S::urn:spo:anon#cb193492f284d83c85a66267a0f4d9096e50945cd2ffdbcb1e7acb5c0b8c0a4e::" providerId="AD" clId="Web-{FEF3DF43-7FC2-3AC8-F0A2-D9BB36C983C8}" dt="2020-09-22T16:09:02.316" v="96" actId="20577"/>
          <ac:spMkLst>
            <pc:docMk/>
            <pc:sldMk cId="1832709386" sldId="265"/>
            <ac:spMk id="3" creationId="{245772DD-951E-4587-B575-82442375ADD1}"/>
          </ac:spMkLst>
        </pc:spChg>
      </pc:sldChg>
      <pc:sldChg chg="modSp">
        <pc:chgData name="Guest User" userId="S::urn:spo:anon#cb193492f284d83c85a66267a0f4d9096e50945cd2ffdbcb1e7acb5c0b8c0a4e::" providerId="AD" clId="Web-{FEF3DF43-7FC2-3AC8-F0A2-D9BB36C983C8}" dt="2020-09-22T16:09:16.925" v="107" actId="20577"/>
        <pc:sldMkLst>
          <pc:docMk/>
          <pc:sldMk cId="1128654066" sldId="267"/>
        </pc:sldMkLst>
        <pc:spChg chg="mod">
          <ac:chgData name="Guest User" userId="S::urn:spo:anon#cb193492f284d83c85a66267a0f4d9096e50945cd2ffdbcb1e7acb5c0b8c0a4e::" providerId="AD" clId="Web-{FEF3DF43-7FC2-3AC8-F0A2-D9BB36C983C8}" dt="2020-09-22T16:09:16.925" v="107" actId="20577"/>
          <ac:spMkLst>
            <pc:docMk/>
            <pc:sldMk cId="1128654066" sldId="267"/>
            <ac:spMk id="3" creationId="{ACF86159-E061-4733-AF2F-18010A5A875C}"/>
          </ac:spMkLst>
        </pc:spChg>
      </pc:sldChg>
      <pc:sldChg chg="modSp">
        <pc:chgData name="Guest User" userId="S::urn:spo:anon#cb193492f284d83c85a66267a0f4d9096e50945cd2ffdbcb1e7acb5c0b8c0a4e::" providerId="AD" clId="Web-{FEF3DF43-7FC2-3AC8-F0A2-D9BB36C983C8}" dt="2020-09-22T16:09:51.691" v="131" actId="20577"/>
        <pc:sldMkLst>
          <pc:docMk/>
          <pc:sldMk cId="2873190797" sldId="270"/>
        </pc:sldMkLst>
        <pc:spChg chg="mod">
          <ac:chgData name="Guest User" userId="S::urn:spo:anon#cb193492f284d83c85a66267a0f4d9096e50945cd2ffdbcb1e7acb5c0b8c0a4e::" providerId="AD" clId="Web-{FEF3DF43-7FC2-3AC8-F0A2-D9BB36C983C8}" dt="2020-09-22T16:09:51.691" v="131" actId="20577"/>
          <ac:spMkLst>
            <pc:docMk/>
            <pc:sldMk cId="2873190797" sldId="270"/>
            <ac:spMk id="3" creationId="{73C3FAE1-7F71-439B-AE29-E9E6866F99E6}"/>
          </ac:spMkLst>
        </pc:spChg>
      </pc:sldChg>
      <pc:sldChg chg="modSp">
        <pc:chgData name="Guest User" userId="S::urn:spo:anon#cb193492f284d83c85a66267a0f4d9096e50945cd2ffdbcb1e7acb5c0b8c0a4e::" providerId="AD" clId="Web-{FEF3DF43-7FC2-3AC8-F0A2-D9BB36C983C8}" dt="2020-09-22T16:10:07.941" v="140" actId="20577"/>
        <pc:sldMkLst>
          <pc:docMk/>
          <pc:sldMk cId="1627569442" sldId="271"/>
        </pc:sldMkLst>
        <pc:spChg chg="mod">
          <ac:chgData name="Guest User" userId="S::urn:spo:anon#cb193492f284d83c85a66267a0f4d9096e50945cd2ffdbcb1e7acb5c0b8c0a4e::" providerId="AD" clId="Web-{FEF3DF43-7FC2-3AC8-F0A2-D9BB36C983C8}" dt="2020-09-22T16:10:07.941" v="140" actId="20577"/>
          <ac:spMkLst>
            <pc:docMk/>
            <pc:sldMk cId="1627569442" sldId="271"/>
            <ac:spMk id="3" creationId="{56794537-208F-4D85-A5E8-BD4FAE13B065}"/>
          </ac:spMkLst>
        </pc:spChg>
      </pc:sldChg>
      <pc:sldChg chg="modSp">
        <pc:chgData name="Guest User" userId="S::urn:spo:anon#cb193492f284d83c85a66267a0f4d9096e50945cd2ffdbcb1e7acb5c0b8c0a4e::" providerId="AD" clId="Web-{FEF3DF43-7FC2-3AC8-F0A2-D9BB36C983C8}" dt="2020-09-22T16:06:54.473" v="18" actId="20577"/>
        <pc:sldMkLst>
          <pc:docMk/>
          <pc:sldMk cId="3791092698" sldId="272"/>
        </pc:sldMkLst>
        <pc:spChg chg="mod">
          <ac:chgData name="Guest User" userId="S::urn:spo:anon#cb193492f284d83c85a66267a0f4d9096e50945cd2ffdbcb1e7acb5c0b8c0a4e::" providerId="AD" clId="Web-{FEF3DF43-7FC2-3AC8-F0A2-D9BB36C983C8}" dt="2020-09-22T16:06:54.473" v="18" actId="20577"/>
          <ac:spMkLst>
            <pc:docMk/>
            <pc:sldMk cId="3791092698" sldId="272"/>
            <ac:spMk id="3" creationId="{73C3FAE1-7F71-439B-AE29-E9E6866F99E6}"/>
          </ac:spMkLst>
        </pc:spChg>
      </pc:sldChg>
      <pc:sldChg chg="modSp">
        <pc:chgData name="Guest User" userId="S::urn:spo:anon#cb193492f284d83c85a66267a0f4d9096e50945cd2ffdbcb1e7acb5c0b8c0a4e::" providerId="AD" clId="Web-{FEF3DF43-7FC2-3AC8-F0A2-D9BB36C983C8}" dt="2020-09-22T16:12:03.627" v="161" actId="20577"/>
        <pc:sldMkLst>
          <pc:docMk/>
          <pc:sldMk cId="274842289" sldId="273"/>
        </pc:sldMkLst>
        <pc:spChg chg="mod">
          <ac:chgData name="Guest User" userId="S::urn:spo:anon#cb193492f284d83c85a66267a0f4d9096e50945cd2ffdbcb1e7acb5c0b8c0a4e::" providerId="AD" clId="Web-{FEF3DF43-7FC2-3AC8-F0A2-D9BB36C983C8}" dt="2020-09-22T16:12:03.627" v="161" actId="20577"/>
          <ac:spMkLst>
            <pc:docMk/>
            <pc:sldMk cId="274842289" sldId="273"/>
            <ac:spMk id="3" creationId="{3D58D812-5597-43C0-8347-EEC15977C905}"/>
          </ac:spMkLst>
        </pc:spChg>
      </pc:sldChg>
    </pc:docChg>
  </pc:docChgLst>
  <pc:docChgLst>
    <pc:chgData name="Bethan Price" userId="S::bethan.price@socialcare.wales::29923274-46ec-4e83-956c-4c26375aa1fd" providerId="AD" clId="Web-{A015F7B6-B98B-48A2-5ADF-DADEE03E8F01}"/>
    <pc:docChg chg="modSld">
      <pc:chgData name="Bethan Price" userId="S::bethan.price@socialcare.wales::29923274-46ec-4e83-956c-4c26375aa1fd" providerId="AD" clId="Web-{A015F7B6-B98B-48A2-5ADF-DADEE03E8F01}" dt="2020-08-04T15:56:41.250" v="144" actId="20577"/>
      <pc:docMkLst>
        <pc:docMk/>
      </pc:docMkLst>
      <pc:sldChg chg="modSp">
        <pc:chgData name="Bethan Price" userId="S::bethan.price@socialcare.wales::29923274-46ec-4e83-956c-4c26375aa1fd" providerId="AD" clId="Web-{A015F7B6-B98B-48A2-5ADF-DADEE03E8F01}" dt="2020-08-04T15:28:48.432" v="8" actId="20577"/>
        <pc:sldMkLst>
          <pc:docMk/>
          <pc:sldMk cId="4144091465" sldId="256"/>
        </pc:sldMkLst>
        <pc:spChg chg="mod">
          <ac:chgData name="Bethan Price" userId="S::bethan.price@socialcare.wales::29923274-46ec-4e83-956c-4c26375aa1fd" providerId="AD" clId="Web-{A015F7B6-B98B-48A2-5ADF-DADEE03E8F01}" dt="2020-08-04T15:28:42.010" v="6" actId="20577"/>
          <ac:spMkLst>
            <pc:docMk/>
            <pc:sldMk cId="4144091465" sldId="256"/>
            <ac:spMk id="2" creationId="{DF8F2528-805C-4F30-8876-F22BD01271B1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28:48.432" v="8" actId="20577"/>
          <ac:spMkLst>
            <pc:docMk/>
            <pc:sldMk cId="4144091465" sldId="256"/>
            <ac:spMk id="3" creationId="{DA0D7FE8-E1BC-4D7D-8A5D-7208E64427CB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2:09.841" v="23" actId="20577"/>
        <pc:sldMkLst>
          <pc:docMk/>
          <pc:sldMk cId="1546250907" sldId="257"/>
        </pc:sldMkLst>
        <pc:spChg chg="mod">
          <ac:chgData name="Bethan Price" userId="S::bethan.price@socialcare.wales::29923274-46ec-4e83-956c-4c26375aa1fd" providerId="AD" clId="Web-{A015F7B6-B98B-48A2-5ADF-DADEE03E8F01}" dt="2020-08-04T15:29:35.043" v="21" actId="20577"/>
          <ac:spMkLst>
            <pc:docMk/>
            <pc:sldMk cId="1546250907" sldId="257"/>
            <ac:spMk id="2" creationId="{EBA4AB0A-8E5F-4A93-8936-5DD453C29B1B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42:09.841" v="23" actId="20577"/>
          <ac:spMkLst>
            <pc:docMk/>
            <pc:sldMk cId="1546250907" sldId="257"/>
            <ac:spMk id="3" creationId="{25F0422F-727B-4D74-A46E-16793DC95B7E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3:01.060" v="30" actId="20577"/>
        <pc:sldMkLst>
          <pc:docMk/>
          <pc:sldMk cId="3710040153" sldId="258"/>
        </pc:sldMkLst>
        <pc:spChg chg="mod">
          <ac:chgData name="Bethan Price" userId="S::bethan.price@socialcare.wales::29923274-46ec-4e83-956c-4c26375aa1fd" providerId="AD" clId="Web-{A015F7B6-B98B-48A2-5ADF-DADEE03E8F01}" dt="2020-08-04T15:42:17.888" v="25" actId="20577"/>
          <ac:spMkLst>
            <pc:docMk/>
            <pc:sldMk cId="3710040153" sldId="258"/>
            <ac:spMk id="2" creationId="{DD5DA011-3EFB-44FE-A181-F715654282B6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43:01.060" v="30" actId="20577"/>
          <ac:spMkLst>
            <pc:docMk/>
            <pc:sldMk cId="3710040153" sldId="258"/>
            <ac:spMk id="3" creationId="{237D20E5-AA21-4CA0-9A32-90848615B54D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3:13.967" v="33" actId="20577"/>
        <pc:sldMkLst>
          <pc:docMk/>
          <pc:sldMk cId="1324084769" sldId="259"/>
        </pc:sldMkLst>
        <pc:spChg chg="mod">
          <ac:chgData name="Bethan Price" userId="S::bethan.price@socialcare.wales::29923274-46ec-4e83-956c-4c26375aa1fd" providerId="AD" clId="Web-{A015F7B6-B98B-48A2-5ADF-DADEE03E8F01}" dt="2020-08-04T15:43:06.967" v="32" actId="20577"/>
          <ac:spMkLst>
            <pc:docMk/>
            <pc:sldMk cId="1324084769" sldId="259"/>
            <ac:spMk id="2" creationId="{B72C5692-C943-467B-A0E2-07A8967F6800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43:13.967" v="33" actId="20577"/>
          <ac:spMkLst>
            <pc:docMk/>
            <pc:sldMk cId="1324084769" sldId="259"/>
            <ac:spMk id="3" creationId="{A4DC8C1D-E116-4912-A018-8B1CA893A0CB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4:12.921" v="48" actId="20577"/>
        <pc:sldMkLst>
          <pc:docMk/>
          <pc:sldMk cId="3942732700" sldId="260"/>
        </pc:sldMkLst>
        <pc:spChg chg="mod">
          <ac:chgData name="Bethan Price" userId="S::bethan.price@socialcare.wales::29923274-46ec-4e83-956c-4c26375aa1fd" providerId="AD" clId="Web-{A015F7B6-B98B-48A2-5ADF-DADEE03E8F01}" dt="2020-08-04T15:43:27.561" v="37" actId="20577"/>
          <ac:spMkLst>
            <pc:docMk/>
            <pc:sldMk cId="3942732700" sldId="260"/>
            <ac:spMk id="2" creationId="{1059DFED-F2F5-4B1C-BA64-5609103F722C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44:12.921" v="48" actId="20577"/>
          <ac:spMkLst>
            <pc:docMk/>
            <pc:sldMk cId="3942732700" sldId="260"/>
            <ac:spMk id="3" creationId="{A2BC2377-C7B4-4244-A516-50A668CA66ED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6:05.221" v="72" actId="20577"/>
        <pc:sldMkLst>
          <pc:docMk/>
          <pc:sldMk cId="3964178435" sldId="261"/>
        </pc:sldMkLst>
        <pc:spChg chg="mod">
          <ac:chgData name="Bethan Price" userId="S::bethan.price@socialcare.wales::29923274-46ec-4e83-956c-4c26375aa1fd" providerId="AD" clId="Web-{A015F7B6-B98B-48A2-5ADF-DADEE03E8F01}" dt="2020-08-04T15:46:05.221" v="72" actId="20577"/>
          <ac:spMkLst>
            <pc:docMk/>
            <pc:sldMk cId="3964178435" sldId="261"/>
            <ac:spMk id="2" creationId="{F85692C8-46B7-4686-AE76-05FF7DDB037E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5:33.845" v="68" actId="20577"/>
        <pc:sldMkLst>
          <pc:docMk/>
          <pc:sldMk cId="3593206024" sldId="262"/>
        </pc:sldMkLst>
        <pc:spChg chg="mod">
          <ac:chgData name="Bethan Price" userId="S::bethan.price@socialcare.wales::29923274-46ec-4e83-956c-4c26375aa1fd" providerId="AD" clId="Web-{A015F7B6-B98B-48A2-5ADF-DADEE03E8F01}" dt="2020-08-04T15:44:51.860" v="59" actId="20577"/>
          <ac:spMkLst>
            <pc:docMk/>
            <pc:sldMk cId="3593206024" sldId="262"/>
            <ac:spMk id="2" creationId="{F85692C8-46B7-4686-AE76-05FF7DDB037E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45:33.845" v="68" actId="20577"/>
          <ac:spMkLst>
            <pc:docMk/>
            <pc:sldMk cId="3593206024" sldId="262"/>
            <ac:spMk id="3" creationId="{B743837D-5F9F-4052-8ACA-AD15EDD4805D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4:39.141" v="56" actId="20577"/>
        <pc:sldMkLst>
          <pc:docMk/>
          <pc:sldMk cId="3490009561" sldId="263"/>
        </pc:sldMkLst>
        <pc:spChg chg="mod">
          <ac:chgData name="Bethan Price" userId="S::bethan.price@socialcare.wales::29923274-46ec-4e83-956c-4c26375aa1fd" providerId="AD" clId="Web-{A015F7B6-B98B-48A2-5ADF-DADEE03E8F01}" dt="2020-08-04T15:44:25.531" v="52" actId="20577"/>
          <ac:spMkLst>
            <pc:docMk/>
            <pc:sldMk cId="3490009561" sldId="263"/>
            <ac:spMk id="2" creationId="{F85692C8-46B7-4686-AE76-05FF7DDB037E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44:39.141" v="56" actId="20577"/>
          <ac:spMkLst>
            <pc:docMk/>
            <pc:sldMk cId="3490009561" sldId="263"/>
            <ac:spMk id="3" creationId="{B743837D-5F9F-4052-8ACA-AD15EDD4805D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7:37.598" v="86" actId="20577"/>
        <pc:sldMkLst>
          <pc:docMk/>
          <pc:sldMk cId="2489912136" sldId="264"/>
        </pc:sldMkLst>
        <pc:spChg chg="mod">
          <ac:chgData name="Bethan Price" userId="S::bethan.price@socialcare.wales::29923274-46ec-4e83-956c-4c26375aa1fd" providerId="AD" clId="Web-{A015F7B6-B98B-48A2-5ADF-DADEE03E8F01}" dt="2020-08-04T15:47:11.285" v="83" actId="20577"/>
          <ac:spMkLst>
            <pc:docMk/>
            <pc:sldMk cId="2489912136" sldId="264"/>
            <ac:spMk id="2" creationId="{BEFC5A3D-18E6-4122-B5AF-C8698722976C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47:37.598" v="86" actId="20577"/>
          <ac:spMkLst>
            <pc:docMk/>
            <pc:sldMk cId="2489912136" sldId="264"/>
            <ac:spMk id="3" creationId="{97F6CAF5-E365-4DE2-8D62-39A137CA739A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8:48.006" v="96" actId="20577"/>
        <pc:sldMkLst>
          <pc:docMk/>
          <pc:sldMk cId="1832709386" sldId="265"/>
        </pc:sldMkLst>
        <pc:spChg chg="mod">
          <ac:chgData name="Bethan Price" userId="S::bethan.price@socialcare.wales::29923274-46ec-4e83-956c-4c26375aa1fd" providerId="AD" clId="Web-{A015F7B6-B98B-48A2-5ADF-DADEE03E8F01}" dt="2020-08-04T15:47:58.083" v="88" actId="20577"/>
          <ac:spMkLst>
            <pc:docMk/>
            <pc:sldMk cId="1832709386" sldId="265"/>
            <ac:spMk id="2" creationId="{7E4133DA-C150-498C-A5A1-38E1EC66F9CF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48:48.006" v="96" actId="20577"/>
          <ac:spMkLst>
            <pc:docMk/>
            <pc:sldMk cId="1832709386" sldId="265"/>
            <ac:spMk id="3" creationId="{245772DD-951E-4587-B575-82442375ADD1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49:26.397" v="104" actId="20577"/>
        <pc:sldMkLst>
          <pc:docMk/>
          <pc:sldMk cId="2269837720" sldId="266"/>
        </pc:sldMkLst>
        <pc:spChg chg="mod">
          <ac:chgData name="Bethan Price" userId="S::bethan.price@socialcare.wales::29923274-46ec-4e83-956c-4c26375aa1fd" providerId="AD" clId="Web-{A015F7B6-B98B-48A2-5ADF-DADEE03E8F01}" dt="2020-08-04T15:49:26.397" v="104" actId="20577"/>
          <ac:spMkLst>
            <pc:docMk/>
            <pc:sldMk cId="2269837720" sldId="266"/>
            <ac:spMk id="3" creationId="{7D937383-B1DB-4A0B-8597-A815CD92A0EA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51:25.712" v="114" actId="20577"/>
        <pc:sldMkLst>
          <pc:docMk/>
          <pc:sldMk cId="1128654066" sldId="267"/>
        </pc:sldMkLst>
        <pc:spChg chg="mod">
          <ac:chgData name="Bethan Price" userId="S::bethan.price@socialcare.wales::29923274-46ec-4e83-956c-4c26375aa1fd" providerId="AD" clId="Web-{A015F7B6-B98B-48A2-5ADF-DADEE03E8F01}" dt="2020-08-04T15:50:15.961" v="106" actId="20577"/>
          <ac:spMkLst>
            <pc:docMk/>
            <pc:sldMk cId="1128654066" sldId="267"/>
            <ac:spMk id="2" creationId="{E30370D7-8A49-4A88-8471-3B5C735C4F41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51:25.712" v="114" actId="20577"/>
          <ac:spMkLst>
            <pc:docMk/>
            <pc:sldMk cId="1128654066" sldId="267"/>
            <ac:spMk id="3" creationId="{ACF86159-E061-4733-AF2F-18010A5A875C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52:02.744" v="119" actId="20577"/>
        <pc:sldMkLst>
          <pc:docMk/>
          <pc:sldMk cId="2225963360" sldId="268"/>
        </pc:sldMkLst>
        <pc:spChg chg="mod">
          <ac:chgData name="Bethan Price" userId="S::bethan.price@socialcare.wales::29923274-46ec-4e83-956c-4c26375aa1fd" providerId="AD" clId="Web-{A015F7B6-B98B-48A2-5ADF-DADEE03E8F01}" dt="2020-08-04T15:52:02.744" v="119" actId="20577"/>
          <ac:spMkLst>
            <pc:docMk/>
            <pc:sldMk cId="2225963360" sldId="268"/>
            <ac:spMk id="3" creationId="{54CF6E5F-7B40-4931-A44E-CC602D70AA35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55:01.264" v="129" actId="20577"/>
        <pc:sldMkLst>
          <pc:docMk/>
          <pc:sldMk cId="1103913634" sldId="269"/>
        </pc:sldMkLst>
        <pc:spChg chg="mod">
          <ac:chgData name="Bethan Price" userId="S::bethan.price@socialcare.wales::29923274-46ec-4e83-956c-4c26375aa1fd" providerId="AD" clId="Web-{A015F7B6-B98B-48A2-5ADF-DADEE03E8F01}" dt="2020-08-04T15:52:10.026" v="121" actId="20577"/>
          <ac:spMkLst>
            <pc:docMk/>
            <pc:sldMk cId="1103913634" sldId="269"/>
            <ac:spMk id="2" creationId="{6FDAF24D-9FB7-4762-A0C3-8C473C029D4A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55:01.264" v="129" actId="20577"/>
          <ac:spMkLst>
            <pc:docMk/>
            <pc:sldMk cId="1103913634" sldId="269"/>
            <ac:spMk id="3" creationId="{DA4CEFC4-82B9-475E-BA41-78907900509A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56:11.375" v="140" actId="20577"/>
        <pc:sldMkLst>
          <pc:docMk/>
          <pc:sldMk cId="2873190797" sldId="270"/>
        </pc:sldMkLst>
        <pc:spChg chg="mod">
          <ac:chgData name="Bethan Price" userId="S::bethan.price@socialcare.wales::29923274-46ec-4e83-956c-4c26375aa1fd" providerId="AD" clId="Web-{A015F7B6-B98B-48A2-5ADF-DADEE03E8F01}" dt="2020-08-04T15:56:11.375" v="140" actId="20577"/>
          <ac:spMkLst>
            <pc:docMk/>
            <pc:sldMk cId="2873190797" sldId="270"/>
            <ac:spMk id="3" creationId="{73C3FAE1-7F71-439B-AE29-E9E6866F99E6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29:25.058" v="16" actId="20577"/>
        <pc:sldMkLst>
          <pc:docMk/>
          <pc:sldMk cId="1627569442" sldId="271"/>
        </pc:sldMkLst>
        <pc:spChg chg="mod">
          <ac:chgData name="Bethan Price" userId="S::bethan.price@socialcare.wales::29923274-46ec-4e83-956c-4c26375aa1fd" providerId="AD" clId="Web-{A015F7B6-B98B-48A2-5ADF-DADEE03E8F01}" dt="2020-08-04T15:29:08.448" v="13" actId="20577"/>
          <ac:spMkLst>
            <pc:docMk/>
            <pc:sldMk cId="1627569442" sldId="271"/>
            <ac:spMk id="2" creationId="{812178DC-0F1D-45F2-A9EE-555D08622098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29:25.058" v="16" actId="20577"/>
          <ac:spMkLst>
            <pc:docMk/>
            <pc:sldMk cId="1627569442" sldId="271"/>
            <ac:spMk id="3" creationId="{56794537-208F-4D85-A5E8-BD4FAE13B065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56:41.250" v="144" actId="20577"/>
        <pc:sldMkLst>
          <pc:docMk/>
          <pc:sldMk cId="3791092698" sldId="272"/>
        </pc:sldMkLst>
        <pc:spChg chg="mod">
          <ac:chgData name="Bethan Price" userId="S::bethan.price@socialcare.wales::29923274-46ec-4e83-956c-4c26375aa1fd" providerId="AD" clId="Web-{A015F7B6-B98B-48A2-5ADF-DADEE03E8F01}" dt="2020-08-04T15:56:41.250" v="144" actId="20577"/>
          <ac:spMkLst>
            <pc:docMk/>
            <pc:sldMk cId="3791092698" sldId="272"/>
            <ac:spMk id="3" creationId="{73C3FAE1-7F71-439B-AE29-E9E6866F99E6}"/>
          </ac:spMkLst>
        </pc:spChg>
      </pc:sldChg>
      <pc:sldChg chg="modSp">
        <pc:chgData name="Bethan Price" userId="S::bethan.price@socialcare.wales::29923274-46ec-4e83-956c-4c26375aa1fd" providerId="AD" clId="Web-{A015F7B6-B98B-48A2-5ADF-DADEE03E8F01}" dt="2020-08-04T15:55:44.234" v="139" actId="20577"/>
        <pc:sldMkLst>
          <pc:docMk/>
          <pc:sldMk cId="274842289" sldId="273"/>
        </pc:sldMkLst>
        <pc:spChg chg="mod">
          <ac:chgData name="Bethan Price" userId="S::bethan.price@socialcare.wales::29923274-46ec-4e83-956c-4c26375aa1fd" providerId="AD" clId="Web-{A015F7B6-B98B-48A2-5ADF-DADEE03E8F01}" dt="2020-08-04T15:55:08.608" v="131" actId="20577"/>
          <ac:spMkLst>
            <pc:docMk/>
            <pc:sldMk cId="274842289" sldId="273"/>
            <ac:spMk id="2" creationId="{F72D0DD1-5F2D-4907-941B-83648BE316C2}"/>
          </ac:spMkLst>
        </pc:spChg>
        <pc:spChg chg="mod">
          <ac:chgData name="Bethan Price" userId="S::bethan.price@socialcare.wales::29923274-46ec-4e83-956c-4c26375aa1fd" providerId="AD" clId="Web-{A015F7B6-B98B-48A2-5ADF-DADEE03E8F01}" dt="2020-08-04T15:55:44.234" v="139" actId="20577"/>
          <ac:spMkLst>
            <pc:docMk/>
            <pc:sldMk cId="274842289" sldId="273"/>
            <ac:spMk id="3" creationId="{3D58D812-5597-43C0-8347-EEC15977C905}"/>
          </ac:spMkLst>
        </pc:spChg>
      </pc:sldChg>
    </pc:docChg>
  </pc:docChgLst>
  <pc:docChgLst>
    <pc:chgData name="Guest User" userId="S::urn:spo:anon#cb193492f284d83c85a66267a0f4d9096e50945cd2ffdbcb1e7acb5c0b8c0a4e::" providerId="AD" clId="Web-{747F50C2-BB6B-B8B9-855A-F7E3AF29B1F2}"/>
    <pc:docChg chg="modSld">
      <pc:chgData name="Guest User" userId="S::urn:spo:anon#cb193492f284d83c85a66267a0f4d9096e50945cd2ffdbcb1e7acb5c0b8c0a4e::" providerId="AD" clId="Web-{747F50C2-BB6B-B8B9-855A-F7E3AF29B1F2}" dt="2020-09-04T10:13:12.736" v="38" actId="20577"/>
      <pc:docMkLst>
        <pc:docMk/>
      </pc:docMkLst>
      <pc:sldChg chg="modSp">
        <pc:chgData name="Guest User" userId="S::urn:spo:anon#cb193492f284d83c85a66267a0f4d9096e50945cd2ffdbcb1e7acb5c0b8c0a4e::" providerId="AD" clId="Web-{747F50C2-BB6B-B8B9-855A-F7E3AF29B1F2}" dt="2020-09-04T10:13:12.736" v="38" actId="20577"/>
        <pc:sldMkLst>
          <pc:docMk/>
          <pc:sldMk cId="2225963360" sldId="268"/>
        </pc:sldMkLst>
        <pc:spChg chg="mod">
          <ac:chgData name="Guest User" userId="S::urn:spo:anon#cb193492f284d83c85a66267a0f4d9096e50945cd2ffdbcb1e7acb5c0b8c0a4e::" providerId="AD" clId="Web-{747F50C2-BB6B-B8B9-855A-F7E3AF29B1F2}" dt="2020-09-04T10:13:12.736" v="38" actId="20577"/>
          <ac:spMkLst>
            <pc:docMk/>
            <pc:sldMk cId="2225963360" sldId="268"/>
            <ac:spMk id="3" creationId="{54CF6E5F-7B40-4931-A44E-CC602D70AA35}"/>
          </ac:spMkLst>
        </pc:spChg>
      </pc:sldChg>
      <pc:sldChg chg="modSp">
        <pc:chgData name="Guest User" userId="S::urn:spo:anon#cb193492f284d83c85a66267a0f4d9096e50945cd2ffdbcb1e7acb5c0b8c0a4e::" providerId="AD" clId="Web-{747F50C2-BB6B-B8B9-855A-F7E3AF29B1F2}" dt="2020-09-04T10:12:56.174" v="20" actId="20577"/>
        <pc:sldMkLst>
          <pc:docMk/>
          <pc:sldMk cId="274842289" sldId="273"/>
        </pc:sldMkLst>
        <pc:spChg chg="mod">
          <ac:chgData name="Guest User" userId="S::urn:spo:anon#cb193492f284d83c85a66267a0f4d9096e50945cd2ffdbcb1e7acb5c0b8c0a4e::" providerId="AD" clId="Web-{747F50C2-BB6B-B8B9-855A-F7E3AF29B1F2}" dt="2020-09-04T10:12:56.174" v="20" actId="20577"/>
          <ac:spMkLst>
            <pc:docMk/>
            <pc:sldMk cId="274842289" sldId="273"/>
            <ac:spMk id="3" creationId="{3D58D812-5597-43C0-8347-EEC15977C905}"/>
          </ac:spMkLst>
        </pc:spChg>
      </pc:sldChg>
    </pc:docChg>
  </pc:docChgLst>
  <pc:docChgLst>
    <pc:chgData name="Danielle Williams" userId="2ffd8f61-7b6f-4050-b155-8688edf94325" providerId="ADAL" clId="{3F6D3D02-3970-DF4C-8ED5-4D03F23FD0DE}"/>
    <pc:docChg chg="modMainMaster">
      <pc:chgData name="Danielle Williams" userId="2ffd8f61-7b6f-4050-b155-8688edf94325" providerId="ADAL" clId="{3F6D3D02-3970-DF4C-8ED5-4D03F23FD0DE}" dt="2020-09-25T08:59:26.524" v="1" actId="962"/>
      <pc:docMkLst>
        <pc:docMk/>
      </pc:docMkLst>
      <pc:sldMasterChg chg="modSp mod">
        <pc:chgData name="Danielle Williams" userId="2ffd8f61-7b6f-4050-b155-8688edf94325" providerId="ADAL" clId="{3F6D3D02-3970-DF4C-8ED5-4D03F23FD0DE}" dt="2020-09-25T08:59:26.524" v="1" actId="962"/>
        <pc:sldMasterMkLst>
          <pc:docMk/>
          <pc:sldMasterMk cId="1815914292" sldId="2147483660"/>
        </pc:sldMasterMkLst>
        <pc:picChg chg="mod">
          <ac:chgData name="Danielle Williams" userId="2ffd8f61-7b6f-4050-b155-8688edf94325" providerId="ADAL" clId="{3F6D3D02-3970-DF4C-8ED5-4D03F23FD0DE}" dt="2020-09-25T08:59:26.524" v="1" actId="962"/>
          <ac:picMkLst>
            <pc:docMk/>
            <pc:sldMasterMk cId="1815914292" sldId="2147483660"/>
            <ac:picMk id="4" creationId="{A71D73DD-6D10-1443-9088-728632F327EE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9CC1EFC9-D0F8-52D9-1FA2-E962948FCE9F}"/>
    <pc:docChg chg="modSld">
      <pc:chgData name="Guest User" userId="S::urn:spo:anon#cb193492f284d83c85a66267a0f4d9096e50945cd2ffdbcb1e7acb5c0b8c0a4e::" providerId="AD" clId="Web-{9CC1EFC9-D0F8-52D9-1FA2-E962948FCE9F}" dt="2020-09-23T07:33:04.850" v="1"/>
      <pc:docMkLst>
        <pc:docMk/>
      </pc:docMkLst>
      <pc:sldChg chg="modNotes">
        <pc:chgData name="Guest User" userId="S::urn:spo:anon#cb193492f284d83c85a66267a0f4d9096e50945cd2ffdbcb1e7acb5c0b8c0a4e::" providerId="AD" clId="Web-{9CC1EFC9-D0F8-52D9-1FA2-E962948FCE9F}" dt="2020-09-23T07:33:04.850" v="1"/>
        <pc:sldMkLst>
          <pc:docMk/>
          <pc:sldMk cId="1546250907" sldId="257"/>
        </pc:sldMkLst>
      </pc:sldChg>
    </pc:docChg>
  </pc:docChgLst>
  <pc:docChgLst>
    <pc:chgData name="Esyllt Crozier" userId="S::esyllt.crozier@socialcare.wales::39f2ed04-973e-4905-8568-3a54e8328bad" providerId="AD" clId="Web-{8BDD561A-D612-685D-B957-B9BB27CF7F4E}"/>
    <pc:docChg chg="modSld">
      <pc:chgData name="Esyllt Crozier" userId="S::esyllt.crozier@socialcare.wales::39f2ed04-973e-4905-8568-3a54e8328bad" providerId="AD" clId="Web-{8BDD561A-D612-685D-B957-B9BB27CF7F4E}" dt="2020-09-28T16:06:14.070" v="55" actId="20577"/>
      <pc:docMkLst>
        <pc:docMk/>
      </pc:docMkLst>
      <pc:sldChg chg="modSp">
        <pc:chgData name="Esyllt Crozier" userId="S::esyllt.crozier@socialcare.wales::39f2ed04-973e-4905-8568-3a54e8328bad" providerId="AD" clId="Web-{8BDD561A-D612-685D-B957-B9BB27CF7F4E}" dt="2020-09-28T16:04:22.736" v="5" actId="20577"/>
        <pc:sldMkLst>
          <pc:docMk/>
          <pc:sldMk cId="4144091465" sldId="256"/>
        </pc:sldMkLst>
        <pc:spChg chg="mod">
          <ac:chgData name="Esyllt Crozier" userId="S::esyllt.crozier@socialcare.wales::39f2ed04-973e-4905-8568-3a54e8328bad" providerId="AD" clId="Web-{8BDD561A-D612-685D-B957-B9BB27CF7F4E}" dt="2020-09-28T16:04:22.736" v="5" actId="20577"/>
          <ac:spMkLst>
            <pc:docMk/>
            <pc:sldMk cId="4144091465" sldId="256"/>
            <ac:spMk id="3" creationId="{DA0D7FE8-E1BC-4D7D-8A5D-7208E64427CB}"/>
          </ac:spMkLst>
        </pc:spChg>
      </pc:sldChg>
      <pc:sldChg chg="modSp">
        <pc:chgData name="Esyllt Crozier" userId="S::esyllt.crozier@socialcare.wales::39f2ed04-973e-4905-8568-3a54e8328bad" providerId="AD" clId="Web-{8BDD561A-D612-685D-B957-B9BB27CF7F4E}" dt="2020-09-28T16:05:29.880" v="25" actId="20577"/>
        <pc:sldMkLst>
          <pc:docMk/>
          <pc:sldMk cId="1546250907" sldId="257"/>
        </pc:sldMkLst>
        <pc:spChg chg="mod">
          <ac:chgData name="Esyllt Crozier" userId="S::esyllt.crozier@socialcare.wales::39f2ed04-973e-4905-8568-3a54e8328bad" providerId="AD" clId="Web-{8BDD561A-D612-685D-B957-B9BB27CF7F4E}" dt="2020-09-28T16:05:29.880" v="25" actId="20577"/>
          <ac:spMkLst>
            <pc:docMk/>
            <pc:sldMk cId="1546250907" sldId="257"/>
            <ac:spMk id="3" creationId="{25F0422F-727B-4D74-A46E-16793DC95B7E}"/>
          </ac:spMkLst>
        </pc:spChg>
      </pc:sldChg>
      <pc:sldChg chg="modSp">
        <pc:chgData name="Esyllt Crozier" userId="S::esyllt.crozier@socialcare.wales::39f2ed04-973e-4905-8568-3a54e8328bad" providerId="AD" clId="Web-{8BDD561A-D612-685D-B957-B9BB27CF7F4E}" dt="2020-09-28T16:05:50.506" v="36" actId="20577"/>
        <pc:sldMkLst>
          <pc:docMk/>
          <pc:sldMk cId="3710040153" sldId="258"/>
        </pc:sldMkLst>
        <pc:spChg chg="mod">
          <ac:chgData name="Esyllt Crozier" userId="S::esyllt.crozier@socialcare.wales::39f2ed04-973e-4905-8568-3a54e8328bad" providerId="AD" clId="Web-{8BDD561A-D612-685D-B957-B9BB27CF7F4E}" dt="2020-09-28T16:05:50.506" v="36" actId="20577"/>
          <ac:spMkLst>
            <pc:docMk/>
            <pc:sldMk cId="3710040153" sldId="258"/>
            <ac:spMk id="3" creationId="{237D20E5-AA21-4CA0-9A32-90848615B54D}"/>
          </ac:spMkLst>
        </pc:spChg>
      </pc:sldChg>
      <pc:sldChg chg="modSp">
        <pc:chgData name="Esyllt Crozier" userId="S::esyllt.crozier@socialcare.wales::39f2ed04-973e-4905-8568-3a54e8328bad" providerId="AD" clId="Web-{8BDD561A-D612-685D-B957-B9BB27CF7F4E}" dt="2020-09-28T16:06:14.070" v="55" actId="20577"/>
        <pc:sldMkLst>
          <pc:docMk/>
          <pc:sldMk cId="3593206024" sldId="262"/>
        </pc:sldMkLst>
        <pc:spChg chg="mod">
          <ac:chgData name="Esyllt Crozier" userId="S::esyllt.crozier@socialcare.wales::39f2ed04-973e-4905-8568-3a54e8328bad" providerId="AD" clId="Web-{8BDD561A-D612-685D-B957-B9BB27CF7F4E}" dt="2020-09-28T16:06:14.070" v="55" actId="20577"/>
          <ac:spMkLst>
            <pc:docMk/>
            <pc:sldMk cId="3593206024" sldId="262"/>
            <ac:spMk id="3" creationId="{B743837D-5F9F-4052-8ACA-AD15EDD4805D}"/>
          </ac:spMkLst>
        </pc:spChg>
      </pc:sldChg>
      <pc:sldChg chg="modSp">
        <pc:chgData name="Esyllt Crozier" userId="S::esyllt.crozier@socialcare.wales::39f2ed04-973e-4905-8568-3a54e8328bad" providerId="AD" clId="Web-{8BDD561A-D612-685D-B957-B9BB27CF7F4E}" dt="2020-09-28T16:05:03.222" v="15" actId="20577"/>
        <pc:sldMkLst>
          <pc:docMk/>
          <pc:sldMk cId="1627569442" sldId="271"/>
        </pc:sldMkLst>
        <pc:spChg chg="mod">
          <ac:chgData name="Esyllt Crozier" userId="S::esyllt.crozier@socialcare.wales::39f2ed04-973e-4905-8568-3a54e8328bad" providerId="AD" clId="Web-{8BDD561A-D612-685D-B957-B9BB27CF7F4E}" dt="2020-09-28T16:05:03.222" v="15" actId="20577"/>
          <ac:spMkLst>
            <pc:docMk/>
            <pc:sldMk cId="1627569442" sldId="271"/>
            <ac:spMk id="3" creationId="{56794537-208F-4D85-A5E8-BD4FAE13B0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CFA1-7542-44EF-B7F7-F42A40CB9EF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E95BA-A4B9-42ED-A582-55F35B0DD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4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  <a:p>
            <a:endParaRPr lang="en-GB" sz="1200" b="1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GB" dirty="0">
                <a:cs typeface="+mn-lt"/>
              </a:rPr>
            </a:b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20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904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401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54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8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18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33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GB" dirty="0"/>
              <a:t> </a:t>
            </a:r>
            <a:endParaRPr lang="en-GB" sz="1200" dirty="0">
              <a:cs typeface="Calibri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071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  <a:p>
            <a:br>
              <a:rPr lang="en-GB"/>
            </a:br>
            <a:endParaRPr lang="en-GB" sz="120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4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1" dirty="0">
              <a:solidFill>
                <a:srgbClr val="37394B"/>
              </a:solidFill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69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64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200" i="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887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0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0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6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E95BA-A4B9-42ED-A582-55F35B0DDFF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0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40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8843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4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36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32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13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805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A71D73DD-6D10-1443-9088-728632F327EE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1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2528-805C-4F30-8876-F22BD01271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Y </a:t>
            </a:r>
            <a:r>
              <a:rPr lang="en-GB" err="1"/>
              <a:t>gofrestr</a:t>
            </a:r>
            <a:r>
              <a:rPr lang="en-GB"/>
              <a:t> </a:t>
            </a:r>
            <a:r>
              <a:rPr lang="en-GB" err="1"/>
              <a:t>amddiffyn</a:t>
            </a:r>
            <a:r>
              <a:rPr lang="en-GB"/>
              <a:t> plant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D7FE8-E1BC-4D7D-8A5D-7208E64427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dirty="0" err="1"/>
              <a:t>Cynllunio</a:t>
            </a:r>
            <a:r>
              <a:rPr lang="en-GB" dirty="0"/>
              <a:t> ac </a:t>
            </a:r>
            <a:r>
              <a:rPr lang="en-GB" dirty="0" err="1"/>
              <a:t>ymyrraeth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plant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a'i</a:t>
            </a:r>
            <a:r>
              <a:rPr lang="en-GB" dirty="0"/>
              <a:t> </a:t>
            </a:r>
            <a:r>
              <a:rPr lang="en-GB" dirty="0" err="1"/>
              <a:t>enw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gofrestr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amddiffyn</a:t>
            </a:r>
            <a:r>
              <a:rPr lang="en-GB" dirty="0"/>
              <a:t> plant</a:t>
            </a:r>
          </a:p>
        </p:txBody>
      </p:sp>
    </p:spTree>
    <p:extLst>
      <p:ext uri="{BB962C8B-B14F-4D97-AF65-F5344CB8AC3E}">
        <p14:creationId xmlns:p14="http://schemas.microsoft.com/office/powerpoint/2010/main" val="414409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C5A3D-18E6-4122-B5AF-C86987229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Cynnwys</a:t>
            </a:r>
            <a:r>
              <a:rPr lang="en-GB"/>
              <a:t> y </a:t>
            </a:r>
            <a:r>
              <a:rPr lang="en-GB" err="1"/>
              <a:t>rhieni</a:t>
            </a:r>
            <a:r>
              <a:rPr lang="en-GB"/>
              <a:t>/</a:t>
            </a:r>
            <a:r>
              <a:rPr lang="en-GB" err="1"/>
              <a:t>gofalwyr</a:t>
            </a:r>
            <a:r>
              <a:rPr lang="en-GB"/>
              <a:t> </a:t>
            </a:r>
            <a:br>
              <a:rPr lang="en-GB">
                <a:cs typeface="Arial"/>
              </a:rPr>
            </a:br>
            <a:r>
              <a:rPr lang="en-GB" err="1"/>
              <a:t>yn</a:t>
            </a:r>
            <a:r>
              <a:rPr lang="en-GB"/>
              <a:t> y </a:t>
            </a:r>
            <a:r>
              <a:rPr lang="en-GB" err="1"/>
              <a:t>cynllun</a:t>
            </a:r>
            <a:endParaRPr lang="en-GB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6CAF5-E365-4DE2-8D62-39A137CA7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2344"/>
            <a:ext cx="10644996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2400" dirty="0"/>
              <a:t>Mae cynllun amddiffyn, gofal a chefnogaeth yn dibynnu ar deulu’n </a:t>
            </a:r>
            <a:r>
              <a:rPr lang="cy-GB" sz="2400" b="1" dirty="0"/>
              <a:t>ymgysylltu’n weithredol </a:t>
            </a:r>
            <a:r>
              <a:rPr lang="cy-GB" sz="2400" dirty="0"/>
              <a:t>â’r grŵp craidd a chymryd rhan yn y gwaith o weithredu’r cynllun 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y-GB" sz="2400" dirty="0"/>
              <a:t>Rhaid iddynt </a:t>
            </a:r>
            <a:r>
              <a:rPr lang="cy-GB" sz="2400" b="1" dirty="0"/>
              <a:t>ddangos </a:t>
            </a:r>
            <a:r>
              <a:rPr lang="cy-GB" sz="2400" dirty="0"/>
              <a:t>ymrwymiad i’r </a:t>
            </a:r>
            <a:r>
              <a:rPr lang="cy-GB" sz="2400" b="1" dirty="0"/>
              <a:t>cynllun </a:t>
            </a:r>
            <a:r>
              <a:rPr lang="cy-GB" sz="2400" dirty="0"/>
              <a:t>a’u bod yn ymdrechu i </a:t>
            </a:r>
            <a:r>
              <a:rPr lang="cy-GB" sz="2400" b="1" dirty="0"/>
              <a:t>newid ymddygiad, </a:t>
            </a:r>
            <a:r>
              <a:rPr lang="cy-GB" sz="2400" dirty="0"/>
              <a:t>tra byddant yn canolbwyntio ar gyflawni </a:t>
            </a:r>
            <a:r>
              <a:rPr lang="cy-GB" sz="2400" b="1" dirty="0"/>
              <a:t>canlyniadau sy’n canolbwyntio ar y plentyn </a:t>
            </a:r>
            <a:endParaRPr lang="cy-GB" sz="2400" b="1" dirty="0">
              <a:cs typeface="Aria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y-GB" sz="2400" u="sng" dirty="0"/>
              <a:t>Diffyg cymryd rhan yn y cynllun gan y teulu</a:t>
            </a:r>
            <a:endParaRPr lang="cy-GB" sz="2400" u="sng" dirty="0">
              <a:cs typeface="Arial" panose="020B0604020202020204"/>
            </a:endParaRPr>
          </a:p>
          <a:p>
            <a:r>
              <a:rPr lang="cy-GB" sz="2400" dirty="0"/>
              <a:t>Efallai na fydd gan rai y gallu a/neu’r ysgogiad i gymryd rhan yn y cynllun</a:t>
            </a:r>
            <a:endParaRPr lang="cy-GB" sz="2400" dirty="0">
              <a:cs typeface="Arial"/>
            </a:endParaRPr>
          </a:p>
          <a:p>
            <a:r>
              <a:rPr lang="cy-GB" sz="2400" dirty="0"/>
              <a:t>Dylai’r grŵp craidd fod yn benodol am yr ymddygiad sy’n dangos diffyg cymryd rhan ac asesu’r hyn mae’r ymddygiad hwn yn ei ddangos </a:t>
            </a:r>
            <a:endParaRPr lang="cy-GB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9912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522216-CAB1-334D-AD94-66CE4C3BDCB6}"/>
              </a:ext>
            </a:extLst>
          </p:cNvPr>
          <p:cNvSpPr/>
          <p:nvPr/>
        </p:nvSpPr>
        <p:spPr>
          <a:xfrm>
            <a:off x="4153546" y="5625885"/>
            <a:ext cx="4029559" cy="1232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133DA-C150-498C-A5A1-38E1EC66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Ymgysylltu</a:t>
            </a:r>
            <a:r>
              <a:rPr lang="en-GB"/>
              <a:t> </a:t>
            </a:r>
            <a:r>
              <a:rPr lang="en-GB" err="1"/>
              <a:t>â’r</a:t>
            </a:r>
            <a:r>
              <a:rPr lang="en-GB"/>
              <a:t> </a:t>
            </a:r>
            <a:r>
              <a:rPr lang="en-GB" err="1"/>
              <a:t>plentyn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772DD-951E-4587-B575-82442375A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2800" dirty="0"/>
              <a:t>Mae’n </a:t>
            </a:r>
            <a:r>
              <a:rPr lang="cy-GB" sz="2800" b="1" dirty="0"/>
              <a:t>hanfodol </a:t>
            </a:r>
            <a:r>
              <a:rPr lang="cy-GB" sz="2800" dirty="0"/>
              <a:t>bod ymarferwyr yn </a:t>
            </a:r>
            <a:r>
              <a:rPr lang="cy-GB" sz="2800" b="1" dirty="0"/>
              <a:t>ymgysylltu’n weithredol</a:t>
            </a:r>
            <a:r>
              <a:rPr lang="cy-GB" sz="2800" dirty="0"/>
              <a:t> â phob plentyn er mwyn canfod a yw’r cynllun yn gwella ansawdd ei fywyd ac yn ei amddiffyn rhag niwed </a:t>
            </a:r>
          </a:p>
          <a:p>
            <a:pPr marL="0" indent="0">
              <a:buNone/>
            </a:pPr>
            <a:r>
              <a:rPr lang="cy-GB" sz="2800" dirty="0"/>
              <a:t>Mae disgwyl i gydlynydd y cynllun amddiffyn, gofal a chefnogaeth weld y plentyn ar ei ben ei hun o leiaf pob </a:t>
            </a:r>
            <a:r>
              <a:rPr lang="cy-GB" sz="2800" b="1" dirty="0"/>
              <a:t>10 niwrnod gwaith </a:t>
            </a:r>
            <a:r>
              <a:rPr lang="cy-GB" sz="2800" dirty="0"/>
              <a:t>a dylid cael o leiaf </a:t>
            </a:r>
            <a:r>
              <a:rPr lang="cy-GB" sz="2800" b="1" dirty="0"/>
              <a:t>un cyfarfod bob pedair wythnos yng</a:t>
            </a:r>
            <a:r>
              <a:rPr lang="cy-GB" sz="2800" dirty="0"/>
              <a:t> </a:t>
            </a:r>
            <a:r>
              <a:rPr lang="cy-GB" sz="2800" b="1" dirty="0"/>
              <a:t>nghartref y plentyn</a:t>
            </a:r>
            <a:endParaRPr lang="cy-GB" sz="2800" b="1" dirty="0">
              <a:cs typeface="Arial"/>
            </a:endParaRPr>
          </a:p>
          <a:p>
            <a:pPr marL="0" indent="0">
              <a:buNone/>
            </a:pPr>
            <a:r>
              <a:rPr lang="cy-GB" sz="2800" dirty="0"/>
              <a:t>Mae gan blant a phobl ifanc hawl i gael </a:t>
            </a:r>
            <a:r>
              <a:rPr lang="cy-GB" sz="2800" b="1" dirty="0"/>
              <a:t>cynnig rhagweithiol o wasanaeth eirioli </a:t>
            </a:r>
            <a:r>
              <a:rPr lang="cy-GB" sz="2800" dirty="0"/>
              <a:t>gan Eiriolwr Proffesiynol Annibynnol statudol. Nid yw’r cynnig hwn yn ddigwyddiad “un tro” a dylid ei ailgynnig ar bob cam. Rhaid ystyried y defnydd o eiriolaeth </a:t>
            </a:r>
            <a:r>
              <a:rPr lang="cy-GB" sz="2800" b="1" dirty="0"/>
              <a:t>ar bob cam </a:t>
            </a:r>
            <a:r>
              <a:rPr lang="cy-GB" sz="2800" dirty="0"/>
              <a:t>o’r broses o amddiffyn ar gyfer y plentyn </a:t>
            </a:r>
            <a:endParaRPr lang="cy-GB" sz="2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270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33602-1466-4F5B-8495-A76F7D4F5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‘</a:t>
            </a:r>
            <a:r>
              <a:rPr lang="en-GB" err="1"/>
              <a:t>Gweld</a:t>
            </a:r>
            <a:r>
              <a:rPr lang="en-GB"/>
              <a:t>’ y </a:t>
            </a:r>
            <a:r>
              <a:rPr lang="en-GB" err="1"/>
              <a:t>plentyn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7383-B1DB-4A0B-8597-A815CD92A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051"/>
            <a:ext cx="10515600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y-GB" sz="2800"/>
              <a:t>Mae ‘gweld’ y plentyn yn golygu </a:t>
            </a:r>
            <a:r>
              <a:rPr lang="cy-GB" sz="2800" b="1"/>
              <a:t>ymgysylltu </a:t>
            </a:r>
            <a:r>
              <a:rPr lang="cy-GB" sz="2800"/>
              <a:t>â’r plentyn, gan ystyried ei oedran, ei ddatblygiad a’i anghenion unigol 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y-GB" sz="2800"/>
              <a:t>Y bwriad yw:</a:t>
            </a:r>
          </a:p>
          <a:p>
            <a:r>
              <a:rPr lang="cy-GB" sz="2800"/>
              <a:t>deall sut beth yw bywyd iddo (profiad o fywyd bob dydd)</a:t>
            </a:r>
            <a:endParaRPr lang="cy-GB" sz="2800">
              <a:cs typeface="Arial"/>
            </a:endParaRPr>
          </a:p>
          <a:p>
            <a:r>
              <a:rPr lang="cy-GB" sz="2800"/>
              <a:t>cael gwybod beth yw ei ddymuniadau a’i deimladau</a:t>
            </a:r>
          </a:p>
          <a:p>
            <a:r>
              <a:rPr lang="cy-GB" sz="2800"/>
              <a:t>galluogi plant i gyfathrebu mewn ffordd sy’n gyfforddus iddynt </a:t>
            </a:r>
          </a:p>
          <a:p>
            <a:r>
              <a:rPr lang="cy-GB" sz="2800"/>
              <a:t>arsylwi ar ei ymddygiad a sut mae’n rhyngweithio ag aelodau o’r teulu</a:t>
            </a:r>
          </a:p>
          <a:p>
            <a:r>
              <a:rPr lang="cy-GB" sz="2800"/>
              <a:t>deall byd y plentyn drwy ddefnyddio offer amrywiol</a:t>
            </a:r>
          </a:p>
        </p:txBody>
      </p:sp>
    </p:spTree>
    <p:extLst>
      <p:ext uri="{BB962C8B-B14F-4D97-AF65-F5344CB8AC3E}">
        <p14:creationId xmlns:p14="http://schemas.microsoft.com/office/powerpoint/2010/main" val="2269837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E02D36-8EE9-0849-8B0F-1D51656DFC40}"/>
              </a:ext>
            </a:extLst>
          </p:cNvPr>
          <p:cNvSpPr/>
          <p:nvPr/>
        </p:nvSpPr>
        <p:spPr>
          <a:xfrm>
            <a:off x="4153546" y="5625885"/>
            <a:ext cx="4029559" cy="1232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370D7-8A49-4A88-8471-3B5C735C4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Ymgysylltu</a:t>
            </a:r>
            <a:r>
              <a:rPr lang="en-GB"/>
              <a:t> </a:t>
            </a:r>
            <a:r>
              <a:rPr lang="en-GB" err="1"/>
              <a:t>â’r</a:t>
            </a:r>
            <a:r>
              <a:rPr lang="en-GB"/>
              <a:t> </a:t>
            </a:r>
            <a:r>
              <a:rPr lang="en-GB" err="1"/>
              <a:t>plentyn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6159-E061-4733-AF2F-18010A5A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52274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y-GB" sz="2800" dirty="0"/>
              <a:t>Mae ymgysylltu’n effeithiol yn golygu:</a:t>
            </a:r>
          </a:p>
          <a:p>
            <a:pPr>
              <a:lnSpc>
                <a:spcPct val="90000"/>
              </a:lnSpc>
            </a:pPr>
            <a:r>
              <a:rPr lang="cy-GB" sz="2800" dirty="0"/>
              <a:t>rhoi gwybodaeth i’r plentyn fel ei fod yn deall pryderon yr ymarferydd a pham mae’n ymwneud â’i fywyd </a:t>
            </a:r>
            <a:endParaRPr lang="cy-GB" sz="2800">
              <a:cs typeface="Arial"/>
            </a:endParaRPr>
          </a:p>
          <a:p>
            <a:pPr>
              <a:lnSpc>
                <a:spcPct val="90000"/>
              </a:lnSpc>
            </a:pPr>
            <a:r>
              <a:rPr lang="cy-GB" sz="2800" dirty="0"/>
              <a:t>rhoi cyfleoedd iddo fynegi ei ddymuniadau, ei deimladau a’i farn ynghylch effaith y cynllun ar ei fywyd bob dydd</a:t>
            </a:r>
            <a:endParaRPr lang="cy-GB" sz="2800">
              <a:cs typeface="Arial"/>
            </a:endParaRPr>
          </a:p>
          <a:p>
            <a:pPr>
              <a:lnSpc>
                <a:spcPct val="90000"/>
              </a:lnSpc>
            </a:pPr>
            <a:r>
              <a:rPr lang="cy-GB" sz="2800" dirty="0"/>
              <a:t>cymryd ei farn o </a:t>
            </a:r>
            <a:r>
              <a:rPr lang="cy-GB" sz="2800" dirty="0" err="1"/>
              <a:t>ddifrif</a:t>
            </a:r>
            <a:r>
              <a:rPr lang="cy-GB" sz="2800" dirty="0"/>
              <a:t> a sicrhau bod ei farn yn cael ei hystyried gan y grŵp craidd ac mewn cynadleddau adolygu</a:t>
            </a:r>
            <a:endParaRPr lang="cy-GB" sz="2800">
              <a:cs typeface="Arial"/>
            </a:endParaRPr>
          </a:p>
          <a:p>
            <a:pPr>
              <a:lnSpc>
                <a:spcPct val="90000"/>
              </a:lnSpc>
            </a:pPr>
            <a:r>
              <a:rPr lang="cy-GB" sz="2800" dirty="0"/>
              <a:t>mae’n bwysig bod pob plentyn mewn teulu sy’n destun cynllun yn cael cyfleoedd i gwrdd â’r cydlynydd amddiffyn, gofal a chefnogaeth ar ei ben ei hun. Mae hyn yn sicrhau bod eu hanghenion a’u barn benodol yn cael eu hystyried heb i bobl eraill ddylanwadu arnynt </a:t>
            </a:r>
            <a:endParaRPr lang="cy-GB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8654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C263-9059-4E72-AB76-BD8D2366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 </a:t>
            </a:r>
            <a:r>
              <a:rPr lang="en-GB" err="1"/>
              <a:t>gynhadledd</a:t>
            </a:r>
            <a:r>
              <a:rPr lang="en-GB"/>
              <a:t> </a:t>
            </a:r>
            <a:r>
              <a:rPr lang="en-GB" err="1"/>
              <a:t>adolygu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F6E5F-7B40-4931-A44E-CC602D70A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y-GB" sz="2800"/>
              <a:t>Dylid cynnal y gynhadledd adolygu amddiffyn plant gyntaf </a:t>
            </a:r>
            <a:r>
              <a:rPr lang="cy-GB" sz="2800" b="1"/>
              <a:t>o fewn tri mis </a:t>
            </a:r>
            <a:r>
              <a:rPr lang="cy-GB" sz="2800"/>
              <a:t>i’r gynhadledd gyntaf 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y-GB" sz="2800"/>
              <a:t>Dylid cynnal cynadleddau adolygu pellach yn rheolaidd </a:t>
            </a:r>
            <a:r>
              <a:rPr lang="cy-GB" sz="2800" b="1"/>
              <a:t>(o leiaf pob chwe mis) </a:t>
            </a:r>
            <a:endParaRPr lang="cy-GB" sz="2800" b="1"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y-GB" sz="2800"/>
              <a:t>Nod y gynhadledd adolygu yw </a:t>
            </a:r>
            <a:r>
              <a:rPr lang="cy-GB" sz="2800" b="1"/>
              <a:t>penderfynu </a:t>
            </a:r>
            <a:r>
              <a:rPr lang="cy-GB" sz="2800"/>
              <a:t>a yw plentyn ar y gofrestr </a:t>
            </a:r>
            <a:r>
              <a:rPr lang="cy-GB" sz="2800" u="sng"/>
              <a:t>yn parhau </a:t>
            </a:r>
            <a:r>
              <a:rPr lang="cy-GB" sz="2800"/>
              <a:t>i fod mewn perygl o ddioddef niwed arwyddocaol </a:t>
            </a:r>
            <a:endParaRPr lang="cy-GB" sz="2000"/>
          </a:p>
        </p:txBody>
      </p:sp>
    </p:spTree>
    <p:extLst>
      <p:ext uri="{BB962C8B-B14F-4D97-AF65-F5344CB8AC3E}">
        <p14:creationId xmlns:p14="http://schemas.microsoft.com/office/powerpoint/2010/main" val="2225963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AF24D-9FB7-4762-A0C3-8C473C02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 </a:t>
            </a:r>
            <a:r>
              <a:rPr lang="en-GB" err="1"/>
              <a:t>gynhadledd</a:t>
            </a:r>
            <a:r>
              <a:rPr lang="en-GB"/>
              <a:t> </a:t>
            </a:r>
            <a:r>
              <a:rPr lang="en-GB" err="1"/>
              <a:t>adolygu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CEFC4-82B9-475E-BA41-789079005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616241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2800"/>
              <a:t>Rhaid i aelodau sy’n ymarferwyr o’r </a:t>
            </a:r>
            <a:r>
              <a:rPr lang="cy-GB" sz="2800" b="1"/>
              <a:t>grŵp craidd </a:t>
            </a:r>
            <a:r>
              <a:rPr lang="cy-GB" sz="2800"/>
              <a:t>greu </a:t>
            </a:r>
            <a:r>
              <a:rPr lang="cy-GB" sz="2800" b="1"/>
              <a:t>adroddiadau asiantaeth unigol </a:t>
            </a:r>
            <a:r>
              <a:rPr lang="cy-GB" sz="2800"/>
              <a:t>a chronolegau wedi’u diweddaru o leiaf </a:t>
            </a:r>
            <a:r>
              <a:rPr lang="cy-GB" sz="2800" b="1"/>
              <a:t>pum niwrnod gwaith </a:t>
            </a:r>
            <a:r>
              <a:rPr lang="cy-GB" sz="2800"/>
              <a:t>cyn y gynhadledd adolygu </a:t>
            </a:r>
          </a:p>
          <a:p>
            <a:pPr marL="0" indent="0">
              <a:buNone/>
            </a:pPr>
            <a:r>
              <a:rPr lang="cy-GB" sz="2800"/>
              <a:t>Gyda’i gilydd, dylai’r adroddiadau hyn roi </a:t>
            </a:r>
            <a:r>
              <a:rPr lang="cy-GB" sz="2800" b="1"/>
              <a:t>trosolwg cynhwysfawr:</a:t>
            </a:r>
            <a:endParaRPr lang="cy-GB" sz="2800"/>
          </a:p>
          <a:p>
            <a:pPr lvl="1"/>
            <a:r>
              <a:rPr lang="cy-GB" sz="2800"/>
              <a:t>o’r gwaith a wnaed gan aelodau’r teulu a’r ymarferwyr a’i effeithiolrwydd o ran cadw’r plentyn yn ddiogel rhag niwed</a:t>
            </a:r>
          </a:p>
          <a:p>
            <a:pPr lvl="1"/>
            <a:r>
              <a:rPr lang="cy-GB" sz="2800"/>
              <a:t>o’r effaith ar lesiant y plentyn yn erbyn yr amcanion a’r canlyniadau a gynlluniwyd ac a nodwyd yn y cynllun amddiffyn plant</a:t>
            </a:r>
            <a:endParaRPr lang="cy-GB" sz="2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391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0DD1-5F2D-4907-941B-83648BE3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 </a:t>
            </a:r>
            <a:r>
              <a:rPr lang="en-GB" err="1"/>
              <a:t>gynhadledd</a:t>
            </a:r>
            <a:r>
              <a:rPr lang="en-GB"/>
              <a:t> </a:t>
            </a:r>
            <a:r>
              <a:rPr lang="en-GB" err="1"/>
              <a:t>adolygu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8D812-5597-43C0-8347-EEC15977C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y-GB" sz="3200" dirty="0"/>
              <a:t>Ar ddiwedd yr adolygiad, gwneir </a:t>
            </a:r>
            <a:r>
              <a:rPr lang="cy-GB" sz="3200" b="1" dirty="0"/>
              <a:t>penderfyniad </a:t>
            </a:r>
            <a:r>
              <a:rPr lang="cy-GB" sz="3200" dirty="0"/>
              <a:t>ynghylch a yw’r plentyn: </a:t>
            </a:r>
          </a:p>
          <a:p>
            <a:r>
              <a:rPr lang="cy-GB" sz="3200" u="sng" dirty="0"/>
              <a:t>yn dal</a:t>
            </a:r>
            <a:r>
              <a:rPr lang="cy-GB" sz="3200" dirty="0"/>
              <a:t> mewn perygl o ddioddef niwed arwyddocaol ac felly y dylai </a:t>
            </a:r>
            <a:r>
              <a:rPr lang="cy-GB" sz="3200" b="1" dirty="0"/>
              <a:t>aros </a:t>
            </a:r>
            <a:r>
              <a:rPr lang="cy-GB" sz="3200" dirty="0"/>
              <a:t>ar y gofrestr amddiffyn plant, ac a ddylai’r </a:t>
            </a:r>
            <a:r>
              <a:rPr lang="cy-GB" sz="3200" b="1" dirty="0"/>
              <a:t>categori </a:t>
            </a:r>
            <a:r>
              <a:rPr lang="cy-GB" sz="3200" dirty="0"/>
              <a:t>cofrestru’n aros yr un peth</a:t>
            </a:r>
            <a:endParaRPr lang="cy-GB" sz="3200">
              <a:cs typeface="Arial"/>
            </a:endParaRPr>
          </a:p>
          <a:p>
            <a:r>
              <a:rPr lang="cy-GB" sz="3200"/>
              <a:t>ddim bellach yn mewn perygl parhaus o gael niwed arwyddocaol / angen ei amddiffyn gan gynllun amddiffyn, gofal a chefnogaeth ac y gellir ei </a:t>
            </a:r>
            <a:r>
              <a:rPr lang="cy-GB" sz="3200" err="1"/>
              <a:t>ddad</a:t>
            </a:r>
            <a:r>
              <a:rPr lang="cy-GB" sz="3200" dirty="0"/>
              <a:t>-gofrestru </a:t>
            </a:r>
            <a:endParaRPr lang="cy-GB" sz="3200" dirty="0">
              <a:cs typeface="Arial"/>
            </a:endParaRPr>
          </a:p>
          <a:p>
            <a:endParaRPr lang="en-GB" sz="320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5C6C7-BCCC-415F-A669-A5796E388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Dad-</a:t>
            </a:r>
            <a:r>
              <a:rPr lang="en-GB" err="1"/>
              <a:t>gofrestru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3FAE1-7F71-439B-AE29-E9E6866F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y-GB" sz="2800" dirty="0"/>
              <a:t>Gellir </a:t>
            </a:r>
            <a:r>
              <a:rPr lang="cy-GB" sz="2800" b="1" dirty="0"/>
              <a:t>tynnu </a:t>
            </a:r>
            <a:r>
              <a:rPr lang="cy-GB" sz="2800" dirty="0"/>
              <a:t>enw plentyn oddi ar y gofrestr amddiffyn plant a nodi nad oes angen cynllun amddiffyn, gofal a chefnogaeth arno bellach dim ond os yw </a:t>
            </a:r>
            <a:r>
              <a:rPr lang="cy-GB" sz="2800" b="1" dirty="0"/>
              <a:t>cynhadledd adolygu’n penderfynu: </a:t>
            </a:r>
            <a:endParaRPr lang="cy-GB" sz="2800"/>
          </a:p>
          <a:p>
            <a:pPr>
              <a:lnSpc>
                <a:spcPct val="90000"/>
              </a:lnSpc>
            </a:pPr>
            <a:r>
              <a:rPr lang="cy-GB" sz="2800" dirty="0"/>
              <a:t>nad yw’r plentyn bellach mewn perygl parhaus o niwed arwyddocaol / angen ei amddiffyn gan gynllun amddiffyn, gofal a chefnogaeth</a:t>
            </a:r>
          </a:p>
          <a:p>
            <a:pPr>
              <a:lnSpc>
                <a:spcPct val="90000"/>
              </a:lnSpc>
            </a:pPr>
            <a:r>
              <a:rPr lang="cy-GB" sz="2800" dirty="0"/>
              <a:t>bod y plentyn a’r teulu wedi symud yn barhaol i ardal awdurdod lleol arall</a:t>
            </a:r>
            <a:endParaRPr lang="cy-GB" sz="2800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cy-GB" sz="2800" dirty="0"/>
              <a:t>bod y plentyn bellach yn 18 oed, wedi marw neu wedi gadael y DU yn barhaol </a:t>
            </a:r>
            <a:endParaRPr lang="cy-GB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3190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5C6C7-BCCC-415F-A669-A5796E388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Dad-</a:t>
            </a:r>
            <a:r>
              <a:rPr lang="en-GB" err="1"/>
              <a:t>gofrestru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3FAE1-7F71-439B-AE29-E9E6866F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y-GB" sz="2800" dirty="0"/>
              <a:t>Ni ddylai dad-gofrestru </a:t>
            </a:r>
            <a:r>
              <a:rPr lang="cy-GB" sz="2800" b="1" dirty="0"/>
              <a:t>fyth </a:t>
            </a:r>
            <a:r>
              <a:rPr lang="cy-GB" sz="2800" dirty="0"/>
              <a:t>arwain at dynnu gofal a chefnogaeth yn ôl yn awtomatig 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cy-GB" sz="2800" dirty="0"/>
              <a:t>Dylid ystyried:</a:t>
            </a:r>
            <a:endParaRPr lang="cy-GB" sz="2800" dirty="0"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cy-GB" sz="2800" dirty="0"/>
              <a:t>a fydd angen gwasanaethau drwy’r cynllun gofal a chefnogaeth gyda chytundeb y rhieni/gofalwyr</a:t>
            </a:r>
            <a:endParaRPr lang="cy-GB" sz="2800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cy-GB" sz="2800" dirty="0"/>
              <a:t>y gwasanaethau cymorth a ddarperir, gyda chytundeb y rhieni/gofalwyr, i helpu i gynnal yr amodau sydd wedi arwain at y dad-gofrestru</a:t>
            </a:r>
            <a:endParaRPr lang="cy-GB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109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78DC-0F1D-45F2-A9EE-555D08622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 </a:t>
            </a:r>
            <a:r>
              <a:rPr lang="en-GB" err="1"/>
              <a:t>gofrestr</a:t>
            </a:r>
            <a:r>
              <a:rPr lang="en-GB"/>
              <a:t> </a:t>
            </a:r>
            <a:r>
              <a:rPr lang="en-GB" err="1"/>
              <a:t>amddiffyn</a:t>
            </a:r>
            <a:r>
              <a:rPr lang="en-GB"/>
              <a:t> 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94537-208F-4D85-A5E8-BD4FAE13B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772"/>
            <a:ext cx="10515600" cy="55232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2800" dirty="0"/>
              <a:t>Mae’r gofrestr amddiffyn plant: </a:t>
            </a:r>
            <a:endParaRPr lang="cy-GB" sz="2800"/>
          </a:p>
          <a:p>
            <a:pPr>
              <a:lnSpc>
                <a:spcPct val="90000"/>
              </a:lnSpc>
            </a:pPr>
            <a:r>
              <a:rPr lang="cy-GB" sz="2800" dirty="0"/>
              <a:t>yn </a:t>
            </a:r>
            <a:r>
              <a:rPr lang="cy-GB" sz="2800" b="1" dirty="0"/>
              <a:t>rhestru</a:t>
            </a:r>
            <a:r>
              <a:rPr lang="cy-GB" sz="2800" dirty="0"/>
              <a:t> enwau'r holl blant mewn ardal awdurdod lleol sy’n dioddef neu sy’n debygol o ddioddef niwed arwyddocaol ac sydd </a:t>
            </a:r>
            <a:r>
              <a:rPr lang="cy-GB" sz="2800" b="1" dirty="0"/>
              <a:t>ar hyn o bryd </a:t>
            </a:r>
            <a:r>
              <a:rPr lang="cy-GB" sz="2800" dirty="0"/>
              <a:t>yn destun cynllun amddiffyn, gofal a chefnogaeth </a:t>
            </a:r>
            <a:endParaRPr lang="cy-GB" sz="2800">
              <a:cs typeface="Arial"/>
            </a:endParaRPr>
          </a:p>
          <a:p>
            <a:pPr>
              <a:lnSpc>
                <a:spcPct val="90000"/>
              </a:lnSpc>
            </a:pPr>
            <a:r>
              <a:rPr lang="cy-GB" sz="2800" dirty="0"/>
              <a:t>yn darparu cofnod o’r holl blant yn yr ardal sy’n destun cynllun amddiffyn, gofal a chefnogaeth ond sydd wedi’u </a:t>
            </a:r>
            <a:r>
              <a:rPr lang="cy-GB" sz="2800" b="1" dirty="0"/>
              <a:t>dad-gofrestru </a:t>
            </a:r>
            <a:endParaRPr lang="cy-GB" sz="2800" b="1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cy-GB" sz="2800" dirty="0"/>
              <a:t>yn cael ei </a:t>
            </a:r>
            <a:r>
              <a:rPr lang="cy-GB" sz="2800" b="1" dirty="0"/>
              <a:t>gweinyddu </a:t>
            </a:r>
            <a:r>
              <a:rPr lang="cy-GB" sz="2800" dirty="0"/>
              <a:t>gan y gwasanaethau cymdeithasol sy’n cwmpasu’r ardal lle mae’r plentyn yn byw ar hyn o bryd</a:t>
            </a:r>
            <a:endParaRPr lang="cy-GB" sz="2800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cy-GB" sz="2800" dirty="0"/>
              <a:t>yn darparu </a:t>
            </a:r>
            <a:r>
              <a:rPr lang="cy-GB" sz="2800" b="1" dirty="0"/>
              <a:t>pwynt cyswllt canolog </a:t>
            </a:r>
            <a:r>
              <a:rPr lang="cy-GB" sz="2800" dirty="0"/>
              <a:t>ar gyfer ymarferwyr i benderfynu a yw plentyn y maent yn pryderu amdano yn destun cynllun amddiffyn, gofal a chefnogaeth</a:t>
            </a:r>
            <a:r>
              <a:rPr lang="en-GB" sz="2800" dirty="0"/>
              <a:t> </a:t>
            </a:r>
            <a:endParaRPr lang="en-GB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56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D94FD0-89AE-3F4A-9105-997180B6710E}"/>
              </a:ext>
            </a:extLst>
          </p:cNvPr>
          <p:cNvSpPr/>
          <p:nvPr/>
        </p:nvSpPr>
        <p:spPr>
          <a:xfrm>
            <a:off x="4153546" y="5625885"/>
            <a:ext cx="4029559" cy="1232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A4AB0A-8E5F-4A93-8936-5DD453C29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Y </a:t>
            </a:r>
            <a:r>
              <a:rPr lang="en-GB" sz="4400" dirty="0" err="1"/>
              <a:t>cynllun</a:t>
            </a:r>
            <a:r>
              <a:rPr lang="en-GB" sz="4400" dirty="0"/>
              <a:t> </a:t>
            </a:r>
            <a:r>
              <a:rPr lang="en-GB" sz="4400" dirty="0" err="1"/>
              <a:t>amddiffyn</a:t>
            </a:r>
            <a:r>
              <a:rPr lang="en-GB" sz="4400" dirty="0"/>
              <a:t>, </a:t>
            </a:r>
            <a:r>
              <a:rPr lang="en-GB" sz="4400" dirty="0" err="1"/>
              <a:t>gofal</a:t>
            </a:r>
            <a:r>
              <a:rPr lang="en-GB" sz="4400" dirty="0"/>
              <a:t> a </a:t>
            </a:r>
            <a:r>
              <a:rPr lang="en-GB" sz="4400" dirty="0" err="1"/>
              <a:t>chefnogaeth</a:t>
            </a:r>
            <a:endParaRPr lang="en-GB" sz="4400" dirty="0" err="1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0422F-727B-4D74-A46E-16793DC95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723536" cy="53349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y-GB" sz="2600" dirty="0"/>
              <a:t>Dylai plentyn y mae ei enw’n cael ei roi ar y </a:t>
            </a:r>
            <a:r>
              <a:rPr lang="cy-GB" sz="2600" b="1" dirty="0"/>
              <a:t>gofrestr amddiffyn plant </a:t>
            </a:r>
            <a:r>
              <a:rPr lang="cy-GB" sz="2600" dirty="0"/>
              <a:t>yn y gynhadledd amddiffyn plentyn gyntaf fod â </a:t>
            </a:r>
            <a:r>
              <a:rPr lang="cy-GB" sz="2600" b="1" dirty="0"/>
              <a:t>chynllun amddiffyn, gofal a chefnogaeth</a:t>
            </a:r>
            <a:r>
              <a:rPr lang="cy-GB" sz="2600" dirty="0"/>
              <a:t> 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2600" dirty="0"/>
              <a:t>Amcanion y cynllun yw:</a:t>
            </a:r>
            <a:endParaRPr lang="cy-GB" sz="2600" dirty="0">
              <a:cs typeface="Arial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2600" dirty="0"/>
              <a:t>sicrhau bod y plentyn yn ddiogel ac atal niwed arwyddocaol pellach</a:t>
            </a:r>
            <a:endParaRPr lang="cy-GB" sz="2600" dirty="0">
              <a:cs typeface="Arial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2600" dirty="0"/>
              <a:t>hyrwyddo llesiant a datblygiad y plentyn</a:t>
            </a:r>
            <a:endParaRPr lang="cy-GB" sz="2600" dirty="0">
              <a:cs typeface="Arial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2600" dirty="0"/>
              <a:t>nodi’r canlyniadau ar gyfer sicrhau y bydd y plentyn yn ddiogel yn y dyfodol</a:t>
            </a:r>
            <a:endParaRPr lang="cy-GB" sz="2600" dirty="0">
              <a:cs typeface="Arial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2600" dirty="0"/>
              <a:t>nodi’r anghenion datblygiadol a’r gwasanaethau sydd eu hangen i’w cyflawni</a:t>
            </a:r>
            <a:endParaRPr lang="cy-GB" sz="2600" dirty="0">
              <a:cs typeface="Arial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2600" dirty="0"/>
              <a:t>os yw o’r budd mwyaf i’r plentyn, cefnogi’r teulu er mwyn diogelu a hyrwyddo eu llesiant</a:t>
            </a:r>
            <a:endParaRPr lang="cy-GB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625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DA011-3EFB-44FE-A181-F71565428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err="1"/>
              <a:t>Cynllunio</a:t>
            </a:r>
            <a:r>
              <a:rPr lang="en-GB" sz="4400"/>
              <a:t> </a:t>
            </a:r>
            <a:r>
              <a:rPr lang="en-GB" sz="4400" err="1"/>
              <a:t>sy’n</a:t>
            </a:r>
            <a:r>
              <a:rPr lang="en-GB" sz="4400"/>
              <a:t> </a:t>
            </a:r>
            <a:r>
              <a:rPr lang="en-GB" sz="4400" err="1"/>
              <a:t>canolbwyntio</a:t>
            </a:r>
            <a:r>
              <a:rPr lang="en-GB" sz="4400"/>
              <a:t> </a:t>
            </a:r>
            <a:r>
              <a:rPr lang="en-GB" sz="4400" err="1"/>
              <a:t>ar</a:t>
            </a:r>
            <a:r>
              <a:rPr lang="en-GB" sz="4400"/>
              <a:t> y </a:t>
            </a:r>
            <a:r>
              <a:rPr lang="en-GB" sz="4400" err="1"/>
              <a:t>plentyn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73FE51-2522-4346-8CB6-5D329D7D06C4}"/>
              </a:ext>
            </a:extLst>
          </p:cNvPr>
          <p:cNvSpPr/>
          <p:nvPr/>
        </p:nvSpPr>
        <p:spPr>
          <a:xfrm>
            <a:off x="4153546" y="5625885"/>
            <a:ext cx="4029559" cy="1232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D20E5-AA21-4CA0-9A32-90848615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8533"/>
            <a:ext cx="10811005" cy="51043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Yr unig </a:t>
            </a:r>
            <a:r>
              <a:rPr lang="cy-GB" sz="2400" b="1" dirty="0">
                <a:solidFill>
                  <a:srgbClr val="37394B"/>
                </a:solidFill>
                <a:latin typeface="Helvetica"/>
                <a:cs typeface="Helvetica"/>
              </a:rPr>
              <a:t>fesur 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o lwyddiant yw’r gwelliant yn ansawdd </a:t>
            </a:r>
            <a:r>
              <a:rPr lang="cy-GB" sz="2400" b="1" dirty="0">
                <a:solidFill>
                  <a:schemeClr val="tx2"/>
                </a:solidFill>
                <a:latin typeface="Helvetica"/>
                <a:cs typeface="Helvetica"/>
              </a:rPr>
              <a:t>bywyd bob dydd</a:t>
            </a:r>
            <a:r>
              <a:rPr lang="cy-GB" sz="2400" b="1" dirty="0">
                <a:solidFill>
                  <a:schemeClr val="accent2">
                    <a:lumMod val="75000"/>
                  </a:schemeClr>
                </a:solidFill>
                <a:latin typeface="Helvetica"/>
                <a:cs typeface="Helvetica"/>
              </a:rPr>
              <a:t> 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y plentyn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Dylai’r cynllun:</a:t>
            </a:r>
          </a:p>
          <a:p>
            <a:pPr>
              <a:lnSpc>
                <a:spcPct val="90000"/>
              </a:lnSpc>
            </a:pPr>
            <a:r>
              <a:rPr lang="cy-GB" sz="2400" b="1" dirty="0">
                <a:solidFill>
                  <a:srgbClr val="37394B"/>
                </a:solidFill>
                <a:latin typeface="Helvetica"/>
                <a:cs typeface="Helvetica"/>
              </a:rPr>
              <a:t>ddisgrifio’r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 risg a nodwyd, anghenion y plentyn, ac unrhyw gymorth/gwasanaethau therapiwtig sydd eu hangen  </a:t>
            </a:r>
            <a:endParaRPr lang="cy-GB" sz="2400">
              <a:solidFill>
                <a:srgbClr val="37394B"/>
              </a:solidFill>
              <a:latin typeface="Helvetica" panose="020B0604020202020204" pitchFamily="34" charset="0"/>
              <a:cs typeface="Helvetica"/>
            </a:endParaRPr>
          </a:p>
          <a:p>
            <a:pPr>
              <a:lnSpc>
                <a:spcPct val="90000"/>
              </a:lnSpc>
            </a:pPr>
            <a:r>
              <a:rPr lang="cy-GB" sz="2400" b="1" dirty="0">
                <a:solidFill>
                  <a:srgbClr val="37394B"/>
                </a:solidFill>
                <a:latin typeface="Helvetica"/>
                <a:cs typeface="Helvetica"/>
              </a:rPr>
              <a:t>nodi 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pa waith sydd angen ei wneud, pam, pryd a chan bwy</a:t>
            </a:r>
          </a:p>
          <a:p>
            <a:pPr>
              <a:lnSpc>
                <a:spcPct val="90000"/>
              </a:lnSpc>
            </a:pP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cynnwys </a:t>
            </a:r>
            <a:r>
              <a:rPr lang="cy-GB" sz="2400" b="1" dirty="0">
                <a:solidFill>
                  <a:srgbClr val="37394B"/>
                </a:solidFill>
                <a:latin typeface="Helvetica"/>
                <a:cs typeface="Helvetica"/>
              </a:rPr>
              <a:t>canlyniadau 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penodol, cyraeddadwy </a:t>
            </a:r>
            <a:r>
              <a:rPr lang="cy-GB" sz="2400" b="1" dirty="0">
                <a:solidFill>
                  <a:srgbClr val="37394B"/>
                </a:solidFill>
                <a:latin typeface="Helvetica"/>
                <a:cs typeface="Helvetica"/>
              </a:rPr>
              <a:t>sy’n canolbwyntio ar y plentyn</a:t>
            </a:r>
            <a:endParaRPr lang="cy-GB" sz="2400">
              <a:solidFill>
                <a:srgbClr val="37394B"/>
              </a:solidFill>
              <a:latin typeface="Helvetica"/>
              <a:cs typeface="Helvetica"/>
            </a:endParaRPr>
          </a:p>
          <a:p>
            <a:pPr>
              <a:lnSpc>
                <a:spcPct val="90000"/>
              </a:lnSpc>
            </a:pP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cynnwys </a:t>
            </a:r>
            <a:r>
              <a:rPr lang="cy-GB" sz="2400" b="1" dirty="0">
                <a:solidFill>
                  <a:srgbClr val="37394B"/>
                </a:solidFill>
                <a:latin typeface="Helvetica"/>
                <a:cs typeface="Helvetica"/>
              </a:rPr>
              <a:t>strategaethau realistig 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a </a:t>
            </a:r>
            <a:r>
              <a:rPr lang="cy-GB" sz="2400" b="1" dirty="0">
                <a:solidFill>
                  <a:srgbClr val="37394B"/>
                </a:solidFill>
                <a:latin typeface="Helvetica"/>
                <a:cs typeface="Helvetica"/>
              </a:rPr>
              <a:t>gweithrediadau penodol 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er mwyn cyflawni’r canlyniadau</a:t>
            </a:r>
          </a:p>
          <a:p>
            <a:pPr>
              <a:lnSpc>
                <a:spcPct val="90000"/>
              </a:lnSpc>
            </a:pP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nodi’n glir </a:t>
            </a:r>
            <a:r>
              <a:rPr lang="cy-GB" sz="2400" b="1" dirty="0">
                <a:solidFill>
                  <a:srgbClr val="37394B"/>
                </a:solidFill>
                <a:latin typeface="Helvetica"/>
                <a:cs typeface="Helvetica"/>
              </a:rPr>
              <a:t>rolau a chyfrifoldebau 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ymarferwyr ac aelodau o’r teulu</a:t>
            </a:r>
          </a:p>
          <a:p>
            <a:pPr>
              <a:lnSpc>
                <a:spcPct val="90000"/>
              </a:lnSpc>
            </a:pP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cytuno ar </a:t>
            </a:r>
            <a:r>
              <a:rPr lang="cy-GB" sz="2400" b="1" dirty="0">
                <a:solidFill>
                  <a:srgbClr val="37394B"/>
                </a:solidFill>
                <a:latin typeface="Helvetica"/>
                <a:cs typeface="Helvetica"/>
              </a:rPr>
              <a:t>gynlluniau wrth gefn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 os bydd rhywun yn gwrthod mynediad i’r plentyn/cartref a/neu os nad yw’r cynllun yn amddiffyn y plentyn rhag niwed arwyddocaol</a:t>
            </a:r>
          </a:p>
        </p:txBody>
      </p:sp>
    </p:spTree>
    <p:extLst>
      <p:ext uri="{BB962C8B-B14F-4D97-AF65-F5344CB8AC3E}">
        <p14:creationId xmlns:p14="http://schemas.microsoft.com/office/powerpoint/2010/main" val="371004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C5692-C943-467B-A0E2-07A8967F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 grŵp craidd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C8C1D-E116-4912-A018-8B1CA893A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785953" cy="52377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Grŵp amlasiantaeth o ymarferwyr yw’r grŵp craidd, sy’n canolbwyntio ar dasgau ac sy’n gyfrifol am </a:t>
            </a:r>
            <a:r>
              <a:rPr lang="cy-GB" sz="3200" b="1" dirty="0">
                <a:solidFill>
                  <a:srgbClr val="37394B"/>
                </a:solidFill>
                <a:latin typeface="Helvetica"/>
                <a:cs typeface="Helvetica"/>
              </a:rPr>
              <a:t>gydweithio </a:t>
            </a: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i weithredu’r cynllun amddiffyn, gofal a chefnogaeth ar gyfer y plentyn y mae ei enw ar y gofrestr  </a:t>
            </a:r>
            <a:endParaRPr lang="cy-GB" sz="3200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n-GB" sz="3200">
              <a:solidFill>
                <a:srgbClr val="37394C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08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DFED-F2F5-4B1C-BA64-5609103F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Cyfarfod</a:t>
            </a:r>
            <a:r>
              <a:rPr lang="en-GB"/>
              <a:t> </a:t>
            </a:r>
            <a:r>
              <a:rPr lang="en-GB" err="1"/>
              <a:t>cyntaf</a:t>
            </a:r>
            <a:r>
              <a:rPr lang="en-GB"/>
              <a:t> y </a:t>
            </a:r>
            <a:r>
              <a:rPr lang="en-GB" err="1"/>
              <a:t>grŵp</a:t>
            </a:r>
            <a:r>
              <a:rPr lang="en-GB"/>
              <a:t> </a:t>
            </a:r>
            <a:r>
              <a:rPr lang="en-GB" err="1"/>
              <a:t>craidd</a:t>
            </a:r>
            <a:r>
              <a:rPr lang="en-GB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2377-C7B4-4244-A516-50A668CA6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6541"/>
            <a:ext cx="10863020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2400">
                <a:solidFill>
                  <a:srgbClr val="37394B"/>
                </a:solidFill>
                <a:latin typeface="Helvetica"/>
                <a:cs typeface="Helvetica"/>
              </a:rPr>
              <a:t>Dylid cynnal </a:t>
            </a:r>
            <a:r>
              <a:rPr lang="cy-GB" sz="2400" b="1">
                <a:solidFill>
                  <a:srgbClr val="37394B"/>
                </a:solidFill>
                <a:latin typeface="Helvetica"/>
                <a:cs typeface="Helvetica"/>
              </a:rPr>
              <a:t>cyfarfod cyntaf y grŵp craidd </a:t>
            </a:r>
            <a:r>
              <a:rPr lang="cy-GB" sz="2400">
                <a:solidFill>
                  <a:srgbClr val="37394B"/>
                </a:solidFill>
                <a:latin typeface="Helvetica"/>
                <a:cs typeface="Helvetica"/>
              </a:rPr>
              <a:t>o fewn </a:t>
            </a:r>
            <a:r>
              <a:rPr lang="cy-GB" sz="2400" b="1">
                <a:solidFill>
                  <a:srgbClr val="37394B"/>
                </a:solidFill>
                <a:latin typeface="Helvetica"/>
                <a:cs typeface="Helvetica"/>
              </a:rPr>
              <a:t>10 niwrnod gwaith </a:t>
            </a:r>
            <a:r>
              <a:rPr lang="cy-GB" sz="2400">
                <a:solidFill>
                  <a:srgbClr val="37394B"/>
                </a:solidFill>
                <a:latin typeface="Helvetica"/>
                <a:cs typeface="Helvetica"/>
              </a:rPr>
              <a:t>yn dilyn y gynhadledd amddiffyn plentyn lle mae’r plentyn wedi’i gofrestru </a:t>
            </a:r>
            <a:endParaRPr lang="cy-GB" sz="240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cy-GB" sz="2400" b="1">
                <a:solidFill>
                  <a:srgbClr val="37394B"/>
                </a:solidFill>
                <a:latin typeface="Helvetica" panose="020B0604020202020204" pitchFamily="34" charset="0"/>
              </a:rPr>
              <a:t>Amcan </a:t>
            </a:r>
            <a:r>
              <a:rPr lang="cy-GB" sz="2400">
                <a:solidFill>
                  <a:srgbClr val="37394B"/>
                </a:solidFill>
                <a:latin typeface="Helvetica" panose="020B0604020202020204" pitchFamily="34" charset="0"/>
              </a:rPr>
              <a:t>cyfarfod cyntaf y grŵp craidd yw</a:t>
            </a:r>
            <a:r>
              <a:rPr lang="cy-GB" sz="2400">
                <a:solidFill>
                  <a:srgbClr val="37394C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y-GB" sz="2400"/>
              <a:t>deall cyfraniad pawb at y cynllun</a:t>
            </a:r>
            <a:endParaRPr lang="cy-GB" sz="2400">
              <a:cs typeface="Arial"/>
            </a:endParaRPr>
          </a:p>
          <a:p>
            <a:pPr>
              <a:lnSpc>
                <a:spcPct val="90000"/>
              </a:lnSpc>
            </a:pPr>
            <a:r>
              <a:rPr lang="cy-GB" sz="2400"/>
              <a:t>sicrhau bod anghenion pob plentyn yn cael ystyriaeth ddigonol</a:t>
            </a:r>
            <a:endParaRPr lang="cy-GB" sz="2400"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cy-GB" sz="2400"/>
              <a:t>defnyddio mesurau sy’n canolbwyntio ar y plentyn</a:t>
            </a:r>
            <a:endParaRPr lang="cy-GB" sz="2400"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cy-GB" sz="2400"/>
              <a:t>osgoi termau a jargon proffesiynol</a:t>
            </a:r>
            <a:endParaRPr lang="cy-GB" sz="2400"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cy-GB" sz="2400"/>
              <a:t>rhoi ystyriaeth barhaus i ysgogiad rhieni a’r gallu i newid</a:t>
            </a:r>
            <a:endParaRPr lang="cy-GB" sz="2400"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cy-GB" sz="2400"/>
              <a:t>sicrhau bod rhieni’n deall yr hyn a ddisgwylir ganddynt a’r rhesymeg</a:t>
            </a:r>
            <a:endParaRPr lang="cy-GB" sz="2400"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cy-GB" sz="2400"/>
              <a:t>rhoi ystyriaeth ddigonol i’r hyn y mae’r teulu am ei weld yn newid</a:t>
            </a:r>
            <a:endParaRPr lang="cy-GB" sz="2400">
              <a:cs typeface="Arial" panose="020B0604020202020204"/>
            </a:endParaRPr>
          </a:p>
          <a:p>
            <a:pPr>
              <a:lnSpc>
                <a:spcPct val="90000"/>
              </a:lnSpc>
            </a:pPr>
            <a:r>
              <a:rPr lang="cy-GB" sz="2400"/>
              <a:t>sicrhau bod cryfderau’n cael eu cefnogi a bod llwyddiant yn cael ei ddathlu</a:t>
            </a:r>
            <a:endParaRPr lang="cy-GB" sz="2400">
              <a:cs typeface="Arial" panose="020B0604020202020204"/>
            </a:endParaRPr>
          </a:p>
          <a:p>
            <a:pPr>
              <a:lnSpc>
                <a:spcPct val="90000"/>
              </a:lnSpc>
            </a:pP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94273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92C8-46B7-4686-AE76-05FF7DDB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200" err="1"/>
              <a:t>Cyfarfodydd</a:t>
            </a:r>
            <a:r>
              <a:rPr lang="en-GB" sz="5200"/>
              <a:t> </a:t>
            </a:r>
            <a:r>
              <a:rPr lang="en-GB" sz="5200" err="1"/>
              <a:t>dilynol</a:t>
            </a:r>
            <a:r>
              <a:rPr lang="en-GB" sz="5200"/>
              <a:t> y </a:t>
            </a:r>
            <a:r>
              <a:rPr lang="en-GB" sz="5200" err="1"/>
              <a:t>grŵp</a:t>
            </a:r>
            <a:r>
              <a:rPr lang="en-GB" sz="5200"/>
              <a:t> </a:t>
            </a:r>
            <a:r>
              <a:rPr lang="en-GB" sz="5200" err="1"/>
              <a:t>craidd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837D-5F9F-4052-8ACA-AD15EDD4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756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y-GB" sz="2800" dirty="0"/>
              <a:t>Dylid cynnal cyfarfodydd dilynol y grŵp craidd </a:t>
            </a:r>
            <a:r>
              <a:rPr lang="cy-GB" sz="2800" b="1" dirty="0"/>
              <a:t>o leiaf unwaith bob chwe mis, </a:t>
            </a:r>
            <a:r>
              <a:rPr lang="cy-GB" sz="2800" dirty="0"/>
              <a:t>neu’n amlach os oes angen 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cy-GB" sz="2800" dirty="0"/>
              <a:t>Dylai’r aelodau wneud pob ymdrech i’w mynychu </a:t>
            </a:r>
            <a:endParaRPr lang="cy-GB" sz="2800">
              <a:cs typeface="Arial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cy-GB" sz="2800" b="1" dirty="0"/>
              <a:t>Y diben </a:t>
            </a:r>
            <a:r>
              <a:rPr lang="cy-GB" sz="2800" dirty="0"/>
              <a:t>yw sicrhau bod y cynllun amddiffyn, gofal a chefnogaeth yn cael ei </a:t>
            </a:r>
            <a:r>
              <a:rPr lang="cy-GB" sz="2800" b="1" dirty="0"/>
              <a:t>roi ar waith </a:t>
            </a:r>
            <a:r>
              <a:rPr lang="cy-GB" sz="2800" dirty="0"/>
              <a:t>a’i fod yn cyflawni’r </a:t>
            </a:r>
            <a:r>
              <a:rPr lang="cy-GB" sz="2800" b="1" dirty="0"/>
              <a:t>canlyniadau y cytunwyd arnynt sy’n canolbwyntio ar y plentyn </a:t>
            </a:r>
            <a:endParaRPr lang="cy-GB" sz="2800" dirty="0"/>
          </a:p>
        </p:txBody>
      </p:sp>
    </p:spTree>
    <p:extLst>
      <p:ext uri="{BB962C8B-B14F-4D97-AF65-F5344CB8AC3E}">
        <p14:creationId xmlns:p14="http://schemas.microsoft.com/office/powerpoint/2010/main" val="349000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8D2E90-E10A-104F-B386-C98F190AB504}"/>
              </a:ext>
            </a:extLst>
          </p:cNvPr>
          <p:cNvSpPr/>
          <p:nvPr/>
        </p:nvSpPr>
        <p:spPr>
          <a:xfrm>
            <a:off x="4153546" y="5625885"/>
            <a:ext cx="4029559" cy="1232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5692C8-46B7-4686-AE76-05FF7DDB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200" err="1"/>
              <a:t>Cyfarfodydd</a:t>
            </a:r>
            <a:r>
              <a:rPr lang="en-GB" sz="5200"/>
              <a:t> </a:t>
            </a:r>
            <a:r>
              <a:rPr lang="en-GB" sz="5200" err="1"/>
              <a:t>dilynol</a:t>
            </a:r>
            <a:r>
              <a:rPr lang="en-GB" sz="5200"/>
              <a:t> y </a:t>
            </a:r>
            <a:r>
              <a:rPr lang="en-GB" sz="5200" err="1"/>
              <a:t>grŵp</a:t>
            </a:r>
            <a:r>
              <a:rPr lang="en-GB" sz="5200"/>
              <a:t> </a:t>
            </a:r>
            <a:r>
              <a:rPr lang="en-GB" sz="5200" err="1"/>
              <a:t>craidd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837D-5F9F-4052-8ACA-AD15EDD4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2"/>
            <a:ext cx="10515600" cy="57763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2800" dirty="0"/>
              <a:t>Dylid ystyried y cwestiynau a ganlyn </a:t>
            </a:r>
            <a:r>
              <a:rPr lang="cy-GB" sz="2800" b="1" dirty="0"/>
              <a:t>ym mhob cyfarfod</a:t>
            </a:r>
            <a:r>
              <a:rPr lang="cy-GB" sz="2800" dirty="0"/>
              <a:t>:</a:t>
            </a:r>
            <a:endParaRPr lang="cy-GB" sz="2400" dirty="0"/>
          </a:p>
          <a:p>
            <a:pPr>
              <a:spcAft>
                <a:spcPts val="1200"/>
              </a:spcAft>
            </a:pPr>
            <a:r>
              <a:rPr lang="cy-GB" sz="2400" dirty="0"/>
              <a:t>beth sydd wedi’i gyflawni ers y cyfarfod diwethaf?</a:t>
            </a:r>
            <a:endParaRPr lang="cy-GB" sz="2400" dirty="0"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2400" dirty="0"/>
              <a:t>pa mor dda rydym yn cydweithio: plentyn, teulu ac ymarferwyr?</a:t>
            </a:r>
            <a:endParaRPr lang="cy-GB" sz="2400" dirty="0"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cy-GB" sz="2400" dirty="0"/>
              <a:t>beth mae’r plentyn a’r rheini sydd mewn cysylltiad ag ef wedi ei sylwi ynghylch y newidiadau i ansawdd ei brofiad o fywyd bob dydd? </a:t>
            </a:r>
            <a:endParaRPr lang="cy-GB" sz="2400" dirty="0"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2400" dirty="0"/>
              <a:t>ydy’r plentyn mewn risg barhaol o niwed arwyddocaol?</a:t>
            </a:r>
            <a:endParaRPr lang="cy-GB" sz="2400" dirty="0"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2400" dirty="0"/>
              <a:t>os nad yw’r cynllun yn gweithio, a ydym yn deall pam?</a:t>
            </a:r>
            <a:endParaRPr lang="cy-GB" sz="2400" dirty="0"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cy-GB" sz="2400" dirty="0"/>
              <a:t>os oes rhwystrau a nodwyd i newid, beth rydym yn ei wneud i fynd i’r afael â nhw?</a:t>
            </a:r>
            <a:endParaRPr lang="cy-GB" sz="2400" dirty="0"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2400" dirty="0"/>
              <a:t>beth sydd angen i ni ei gyflawni cyn y cyfarfod nesaf?</a:t>
            </a:r>
            <a:endParaRPr lang="cy-GB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320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92C8-46B7-4686-AE76-05FF7DDB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200" err="1"/>
              <a:t>Cyfarfodydd</a:t>
            </a:r>
            <a:r>
              <a:rPr lang="en-GB" sz="5200"/>
              <a:t> </a:t>
            </a:r>
            <a:r>
              <a:rPr lang="en-GB" sz="5200" err="1"/>
              <a:t>dilynol</a:t>
            </a:r>
            <a:r>
              <a:rPr lang="en-GB" sz="5200"/>
              <a:t> y </a:t>
            </a:r>
            <a:r>
              <a:rPr lang="en-GB" sz="5200" err="1"/>
              <a:t>grŵp</a:t>
            </a:r>
            <a:r>
              <a:rPr lang="en-GB" sz="5200"/>
              <a:t> </a:t>
            </a:r>
            <a:r>
              <a:rPr lang="en-GB" sz="5200" err="1"/>
              <a:t>craidd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837D-5F9F-4052-8ACA-AD15EDD4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2"/>
            <a:ext cx="10515600" cy="5776355"/>
          </a:xfrm>
        </p:spPr>
        <p:txBody>
          <a:bodyPr/>
          <a:lstStyle/>
          <a:p>
            <a:pPr marL="0" indent="0">
              <a:buNone/>
            </a:pPr>
            <a:r>
              <a:rPr lang="cy-GB" sz="2800"/>
              <a:t>Rhaid i bob cyfarfod o’r grŵp craidd gael ei </a:t>
            </a:r>
            <a:r>
              <a:rPr lang="cy-GB" sz="2800" b="1"/>
              <a:t>gofnodi’n ysgrifenedig </a:t>
            </a:r>
            <a:r>
              <a:rPr lang="cy-GB" sz="2800"/>
              <a:t>a rhaid i’r cofnodion gynnwys:</a:t>
            </a:r>
          </a:p>
          <a:p>
            <a:pPr>
              <a:spcAft>
                <a:spcPts val="1200"/>
              </a:spcAft>
            </a:pPr>
            <a:r>
              <a:rPr lang="cy-GB" sz="2800"/>
              <a:t>nodiadau ar y camau gweithredu y cytunwyd arnynt a’r penderfyniadau a wnaed</a:t>
            </a:r>
          </a:p>
          <a:p>
            <a:pPr>
              <a:spcAft>
                <a:spcPts val="1200"/>
              </a:spcAft>
            </a:pPr>
            <a:r>
              <a:rPr lang="cy-GB" sz="2800"/>
              <a:t>gwerthusiad o gynnydd y cynllun o ran cyflawni canlyniadau sy’n canolbwyntio ar y plentyn</a:t>
            </a:r>
          </a:p>
          <a:p>
            <a:pPr>
              <a:spcAft>
                <a:spcPts val="1200"/>
              </a:spcAft>
            </a:pPr>
            <a:r>
              <a:rPr lang="cy-GB" sz="2800"/>
              <a:t>unrhyw addasiadau, diwygiadau y cytunwyd arnynt gydag amserlenni</a:t>
            </a:r>
          </a:p>
          <a:p>
            <a:r>
              <a:rPr lang="cy-GB" sz="2800"/>
              <a:t>cynllun gwaith i’w gwblhau a chan bwy erbyn y cyfarfod nesaf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buNone/>
            </a:pP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964178435"/>
      </p:ext>
    </p:extLst>
  </p:cSld>
  <p:clrMapOvr>
    <a:masterClrMapping/>
  </p:clrMapOvr>
</p:sld>
</file>

<file path=ppt/theme/theme1.xml><?xml version="1.0" encoding="utf-8"?>
<a:theme xmlns:a="http://schemas.openxmlformats.org/drawingml/2006/main" name="SCW Theme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 Theme" id="{FCAC1862-F132-4571-AEB3-3D52A7EFD3C0}" vid="{4E9816AC-3A08-4D29-A9DB-BD6EE2E7EF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3" ma:contentTypeDescription="Create a new document." ma:contentTypeScope="" ma:versionID="a8ac763123a39ccb523f0c0b7dab96a9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c5444bbef7dd8ec6c29a4d9a1b6dd02f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CD3FEC-853E-440A-B1AD-33430ABDF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A7BE06-0287-4A1C-A281-354327AFFD40}">
  <ds:schemaRefs>
    <ds:schemaRef ds:uri="3921c09e-0880-46c2-85b5-782023efd1ea"/>
    <ds:schemaRef ds:uri="938c16c7-c037-46c2-b059-7c36ee9c93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31FCCD3-245D-4032-8565-F091D634DD31}">
  <ds:schemaRefs>
    <ds:schemaRef ds:uri="3921c09e-0880-46c2-85b5-782023efd1ea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938c16c7-c037-46c2-b059-7c36ee9c934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Theme</Template>
  <TotalTime>0</TotalTime>
  <Words>1526</Words>
  <Application>Microsoft Office PowerPoint</Application>
  <PresentationFormat>Widescreen</PresentationFormat>
  <Paragraphs>128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SCW Theme</vt:lpstr>
      <vt:lpstr>Y gofrestr amddiffyn plant</vt:lpstr>
      <vt:lpstr>Y gofrestr amddiffyn plant</vt:lpstr>
      <vt:lpstr>Y cynllun amddiffyn, gofal a chefnogaeth</vt:lpstr>
      <vt:lpstr>Cynllunio sy’n canolbwyntio ar y plentyn</vt:lpstr>
      <vt:lpstr>Y grŵp craidd</vt:lpstr>
      <vt:lpstr>Cyfarfod cyntaf y grŵp craidd </vt:lpstr>
      <vt:lpstr>Cyfarfodydd dilynol y grŵp craidd</vt:lpstr>
      <vt:lpstr>Cyfarfodydd dilynol y grŵp craidd</vt:lpstr>
      <vt:lpstr>Cyfarfodydd dilynol y grŵp craidd</vt:lpstr>
      <vt:lpstr>Cynnwys y rhieni/gofalwyr  yn y cynllun</vt:lpstr>
      <vt:lpstr>Ymgysylltu â’r plentyn</vt:lpstr>
      <vt:lpstr>‘Gweld’ y plentyn</vt:lpstr>
      <vt:lpstr>Ymgysylltu â’r plentyn</vt:lpstr>
      <vt:lpstr>Y gynhadledd adolygu</vt:lpstr>
      <vt:lpstr>Y gynhadledd adolygu</vt:lpstr>
      <vt:lpstr>Y gynhadledd adolygu</vt:lpstr>
      <vt:lpstr>Dad-gofrestru</vt:lpstr>
      <vt:lpstr>Dad-gofrestru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James, Trainer</dc:creator>
  <cp:lastModifiedBy>Danielle Williams</cp:lastModifiedBy>
  <cp:revision>105</cp:revision>
  <dcterms:created xsi:type="dcterms:W3CDTF">2020-05-04T15:07:23Z</dcterms:created>
  <dcterms:modified xsi:type="dcterms:W3CDTF">2020-09-28T16:06:14Z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