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9"/>
  </p:notesMasterIdLst>
  <p:sldIdLst>
    <p:sldId id="732" r:id="rId5"/>
    <p:sldId id="608" r:id="rId6"/>
    <p:sldId id="258" r:id="rId7"/>
    <p:sldId id="761" r:id="rId8"/>
    <p:sldId id="746" r:id="rId9"/>
    <p:sldId id="747" r:id="rId10"/>
    <p:sldId id="748" r:id="rId11"/>
    <p:sldId id="749" r:id="rId12"/>
    <p:sldId id="750" r:id="rId13"/>
    <p:sldId id="751" r:id="rId14"/>
    <p:sldId id="752" r:id="rId15"/>
    <p:sldId id="753" r:id="rId16"/>
    <p:sldId id="754" r:id="rId17"/>
    <p:sldId id="755" r:id="rId18"/>
    <p:sldId id="757" r:id="rId19"/>
    <p:sldId id="758" r:id="rId20"/>
    <p:sldId id="264" r:id="rId21"/>
    <p:sldId id="266" r:id="rId22"/>
    <p:sldId id="759" r:id="rId23"/>
    <p:sldId id="763" r:id="rId24"/>
    <p:sldId id="762" r:id="rId25"/>
    <p:sldId id="740" r:id="rId26"/>
    <p:sldId id="760" r:id="rId27"/>
    <p:sldId id="75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38B017-FA35-28DF-0E44-581F37A9303C}" v="23" dt="2020-09-30T14:59:46.952"/>
    <p1510:client id="{E5A08BC5-CAF2-F76A-FF16-362D560DD7E5}" v="17" dt="2020-09-28T19:31:58.2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9" autoAdjust="0"/>
    <p:restoredTop sz="68639" autoAdjust="0"/>
  </p:normalViewPr>
  <p:slideViewPr>
    <p:cSldViewPr snapToGrid="0">
      <p:cViewPr varScale="1">
        <p:scale>
          <a:sx n="85" d="100"/>
          <a:sy n="85" d="100"/>
        </p:scale>
        <p:origin x="19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an Price" userId="S::bethan.price@socialcare.wales::29923274-46ec-4e83-956c-4c26375aa1fd" providerId="AD" clId="Web-{CCCD7A02-9A34-AE0B-2CE6-0EB2FC4AF327}"/>
    <pc:docChg chg="modSld">
      <pc:chgData name="Bethan Price" userId="S::bethan.price@socialcare.wales::29923274-46ec-4e83-956c-4c26375aa1fd" providerId="AD" clId="Web-{CCCD7A02-9A34-AE0B-2CE6-0EB2FC4AF327}" dt="2020-08-07T14:44:06.830" v="299" actId="20577"/>
      <pc:docMkLst>
        <pc:docMk/>
      </pc:docMkLst>
      <pc:sldChg chg="modSp">
        <pc:chgData name="Bethan Price" userId="S::bethan.price@socialcare.wales::29923274-46ec-4e83-956c-4c26375aa1fd" providerId="AD" clId="Web-{CCCD7A02-9A34-AE0B-2CE6-0EB2FC4AF327}" dt="2020-08-07T14:30:12.576" v="45" actId="20577"/>
        <pc:sldMkLst>
          <pc:docMk/>
          <pc:sldMk cId="770289260" sldId="258"/>
        </pc:sldMkLst>
        <pc:spChg chg="mod">
          <ac:chgData name="Bethan Price" userId="S::bethan.price@socialcare.wales::29923274-46ec-4e83-956c-4c26375aa1fd" providerId="AD" clId="Web-{CCCD7A02-9A34-AE0B-2CE6-0EB2FC4AF327}" dt="2020-08-07T14:30:12.576" v="45" actId="20577"/>
          <ac:spMkLst>
            <pc:docMk/>
            <pc:sldMk cId="770289260" sldId="258"/>
            <ac:spMk id="4" creationId="{30E0CDC9-0A51-4578-B1B3-66BA13CD5118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40:11.409" v="246" actId="20577"/>
        <pc:sldMkLst>
          <pc:docMk/>
          <pc:sldMk cId="4286216743" sldId="264"/>
        </pc:sldMkLst>
        <pc:spChg chg="mod">
          <ac:chgData name="Bethan Price" userId="S::bethan.price@socialcare.wales::29923274-46ec-4e83-956c-4c26375aa1fd" providerId="AD" clId="Web-{CCCD7A02-9A34-AE0B-2CE6-0EB2FC4AF327}" dt="2020-08-07T14:39:27.391" v="239" actId="20577"/>
          <ac:spMkLst>
            <pc:docMk/>
            <pc:sldMk cId="4286216743" sldId="264"/>
            <ac:spMk id="2" creationId="{847B5C8F-043D-45DC-9B9A-3AF4D6635A09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0:11.409" v="246" actId="20577"/>
          <ac:spMkLst>
            <pc:docMk/>
            <pc:sldMk cId="4286216743" sldId="264"/>
            <ac:spMk id="3" creationId="{7F4225BD-0181-4C3A-9509-51B7C63FB80F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41:04.913" v="260" actId="20577"/>
        <pc:sldMkLst>
          <pc:docMk/>
          <pc:sldMk cId="673191858" sldId="266"/>
        </pc:sldMkLst>
        <pc:spChg chg="mod">
          <ac:chgData name="Bethan Price" userId="S::bethan.price@socialcare.wales::29923274-46ec-4e83-956c-4c26375aa1fd" providerId="AD" clId="Web-{CCCD7A02-9A34-AE0B-2CE6-0EB2FC4AF327}" dt="2020-08-07T14:40:17.707" v="248" actId="20577"/>
          <ac:spMkLst>
            <pc:docMk/>
            <pc:sldMk cId="673191858" sldId="266"/>
            <ac:spMk id="2" creationId="{847B5C8F-043D-45DC-9B9A-3AF4D6635A09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1:04.913" v="260" actId="20577"/>
          <ac:spMkLst>
            <pc:docMk/>
            <pc:sldMk cId="673191858" sldId="266"/>
            <ac:spMk id="3" creationId="{7F4225BD-0181-4C3A-9509-51B7C63FB80F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28:59.853" v="35" actId="20577"/>
        <pc:sldMkLst>
          <pc:docMk/>
          <pc:sldMk cId="2532636460" sldId="608"/>
        </pc:sldMkLst>
        <pc:spChg chg="mod">
          <ac:chgData name="Bethan Price" userId="S::bethan.price@socialcare.wales::29923274-46ec-4e83-956c-4c26375aa1fd" providerId="AD" clId="Web-{CCCD7A02-9A34-AE0B-2CE6-0EB2FC4AF327}" dt="2020-08-07T14:27:54.521" v="23" actId="20577"/>
          <ac:spMkLst>
            <pc:docMk/>
            <pc:sldMk cId="2532636460" sldId="608"/>
            <ac:spMk id="12" creationId="{6B0ABE98-3919-4F88-A816-B8B39423EDCF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27:51.239" v="22" actId="20577"/>
          <ac:spMkLst>
            <pc:docMk/>
            <pc:sldMk cId="2532636460" sldId="608"/>
            <ac:spMk id="14" creationId="{352EF728-8C66-4BC5-9464-17695084675D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28:23.319" v="31"/>
          <ac:spMkLst>
            <pc:docMk/>
            <pc:sldMk cId="2532636460" sldId="608"/>
            <ac:spMk id="15" creationId="{CEFC14CE-3247-4B7E-BC2D-3315E3A43787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28:59.853" v="35" actId="20577"/>
          <ac:spMkLst>
            <pc:docMk/>
            <pc:sldMk cId="2532636460" sldId="608"/>
            <ac:spMk id="16" creationId="{5FB93769-3A27-4090-86C5-A8A0A121EAD7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28:41.055" v="33"/>
          <ac:spMkLst>
            <pc:docMk/>
            <pc:sldMk cId="2532636460" sldId="608"/>
            <ac:spMk id="17" creationId="{8C899DC9-48B6-42BD-8AAE-FA07ACFCC9E5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27:18.237" v="8" actId="20577"/>
          <ac:spMkLst>
            <pc:docMk/>
            <pc:sldMk cId="2532636460" sldId="608"/>
            <ac:spMk id="18" creationId="{6D6BA20B-1B26-464D-B7CC-6D5761197499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27:30.285" v="14" actId="20577"/>
          <ac:spMkLst>
            <pc:docMk/>
            <pc:sldMk cId="2532636460" sldId="608"/>
            <ac:spMk id="28" creationId="{EAE53258-A2C5-4219-8416-2BC90C9806F4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28:54.540" v="34" actId="20577"/>
          <ac:spMkLst>
            <pc:docMk/>
            <pc:sldMk cId="2532636460" sldId="608"/>
            <ac:spMk id="34" creationId="{A973FB80-E9F1-4CD0-884F-5CB114B382E4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28:05.271" v="26" actId="20577"/>
          <ac:spMkLst>
            <pc:docMk/>
            <pc:sldMk cId="2532636460" sldId="608"/>
            <ac:spMk id="42" creationId="{A6A5DC09-5257-4F9B-93CA-B1898FF44F4C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26:54.236" v="3" actId="20577"/>
        <pc:sldMkLst>
          <pc:docMk/>
          <pc:sldMk cId="3134298930" sldId="732"/>
        </pc:sldMkLst>
        <pc:spChg chg="mod">
          <ac:chgData name="Bethan Price" userId="S::bethan.price@socialcare.wales::29923274-46ec-4e83-956c-4c26375aa1fd" providerId="AD" clId="Web-{CCCD7A02-9A34-AE0B-2CE6-0EB2FC4AF327}" dt="2020-08-07T14:26:54.236" v="3" actId="20577"/>
          <ac:spMkLst>
            <pc:docMk/>
            <pc:sldMk cId="3134298930" sldId="732"/>
            <ac:spMk id="2" creationId="{484AE24F-6EFC-4163-B7B8-43933ED7F08B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26:48.986" v="0" actId="20577"/>
          <ac:spMkLst>
            <pc:docMk/>
            <pc:sldMk cId="3134298930" sldId="732"/>
            <ac:spMk id="3" creationId="{28FBC019-71BC-4B7E-86ED-CCEEEFAED90F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42:51.732" v="283" actId="20577"/>
        <pc:sldMkLst>
          <pc:docMk/>
          <pc:sldMk cId="1950841454" sldId="740"/>
        </pc:sldMkLst>
        <pc:spChg chg="mod">
          <ac:chgData name="Bethan Price" userId="S::bethan.price@socialcare.wales::29923274-46ec-4e83-956c-4c26375aa1fd" providerId="AD" clId="Web-{CCCD7A02-9A34-AE0B-2CE6-0EB2FC4AF327}" dt="2020-08-07T14:42:51.732" v="283" actId="20577"/>
          <ac:spMkLst>
            <pc:docMk/>
            <pc:sldMk cId="1950841454" sldId="740"/>
            <ac:spMk id="2" creationId="{35D4C8CE-C82B-4915-8649-578AD5A9F0D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1:56.072" v="278" actId="20577"/>
          <ac:spMkLst>
            <pc:docMk/>
            <pc:sldMk cId="1950841454" sldId="740"/>
            <ac:spMk id="3" creationId="{0942872E-FA2A-4CD0-BDEE-D02C668FC7A7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1:27.190" v="67" actId="20577"/>
        <pc:sldMkLst>
          <pc:docMk/>
          <pc:sldMk cId="2655912185" sldId="746"/>
        </pc:sldMkLst>
        <pc:spChg chg="mod">
          <ac:chgData name="Bethan Price" userId="S::bethan.price@socialcare.wales::29923274-46ec-4e83-956c-4c26375aa1fd" providerId="AD" clId="Web-{CCCD7A02-9A34-AE0B-2CE6-0EB2FC4AF327}" dt="2020-08-07T14:31:12.283" v="63" actId="14100"/>
          <ac:spMkLst>
            <pc:docMk/>
            <pc:sldMk cId="2655912185" sldId="746"/>
            <ac:spMk id="2" creationId="{49ED42F7-4FFA-4134-8C6E-8ACC4433A972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1:27.190" v="67" actId="20577"/>
          <ac:spMkLst>
            <pc:docMk/>
            <pc:sldMk cId="2655912185" sldId="746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0:50.125" v="55" actId="20577"/>
          <ac:spMkLst>
            <pc:docMk/>
            <pc:sldMk cId="2655912185" sldId="746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2:03.318" v="79" actId="20577"/>
        <pc:sldMkLst>
          <pc:docMk/>
          <pc:sldMk cId="1849274939" sldId="747"/>
        </pc:sldMkLst>
        <pc:spChg chg="mod">
          <ac:chgData name="Bethan Price" userId="S::bethan.price@socialcare.wales::29923274-46ec-4e83-956c-4c26375aa1fd" providerId="AD" clId="Web-{CCCD7A02-9A34-AE0B-2CE6-0EB2FC4AF327}" dt="2020-08-07T14:32:03.318" v="79" actId="20577"/>
          <ac:spMkLst>
            <pc:docMk/>
            <pc:sldMk cId="1849274939" sldId="747"/>
            <ac:spMk id="2" creationId="{FE66265D-68BC-40D6-8B31-36E1647F50A4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1:56.895" v="72" actId="20577"/>
          <ac:spMkLst>
            <pc:docMk/>
            <pc:sldMk cId="1849274939" sldId="747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1:56.286" v="71" actId="20577"/>
          <ac:spMkLst>
            <pc:docMk/>
            <pc:sldMk cId="1849274939" sldId="747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3:19.853" v="99" actId="14100"/>
        <pc:sldMkLst>
          <pc:docMk/>
          <pc:sldMk cId="2522910098" sldId="748"/>
        </pc:sldMkLst>
        <pc:spChg chg="mod">
          <ac:chgData name="Bethan Price" userId="S::bethan.price@socialcare.wales::29923274-46ec-4e83-956c-4c26375aa1fd" providerId="AD" clId="Web-{CCCD7A02-9A34-AE0B-2CE6-0EB2FC4AF327}" dt="2020-08-07T14:32:24.897" v="85" actId="20577"/>
          <ac:spMkLst>
            <pc:docMk/>
            <pc:sldMk cId="2522910098" sldId="748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2:41.804" v="92" actId="20577"/>
          <ac:spMkLst>
            <pc:docMk/>
            <pc:sldMk cId="2522910098" sldId="748"/>
            <ac:spMk id="7" creationId="{C09A7E53-3E1A-4769-A82E-61B4BF9CCFC5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3:19.853" v="99" actId="14100"/>
          <ac:spMkLst>
            <pc:docMk/>
            <pc:sldMk cId="2522910098" sldId="748"/>
            <ac:spMk id="8" creationId="{BBCB5CD6-5CD4-483E-98C1-1CA1529FE837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2:24.553" v="84" actId="20577"/>
          <ac:spMkLst>
            <pc:docMk/>
            <pc:sldMk cId="2522910098" sldId="748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3:51.527" v="117" actId="1076"/>
        <pc:sldMkLst>
          <pc:docMk/>
          <pc:sldMk cId="115596596" sldId="749"/>
        </pc:sldMkLst>
        <pc:spChg chg="mod">
          <ac:chgData name="Bethan Price" userId="S::bethan.price@socialcare.wales::29923274-46ec-4e83-956c-4c26375aa1fd" providerId="AD" clId="Web-{CCCD7A02-9A34-AE0B-2CE6-0EB2FC4AF327}" dt="2020-08-07T14:33:35.120" v="103" actId="20577"/>
          <ac:spMkLst>
            <pc:docMk/>
            <pc:sldMk cId="115596596" sldId="749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3:43.245" v="110" actId="20577"/>
          <ac:spMkLst>
            <pc:docMk/>
            <pc:sldMk cId="115596596" sldId="749"/>
            <ac:spMk id="7" creationId="{C09A7E53-3E1A-4769-A82E-61B4BF9CCFC5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3:51.527" v="117" actId="1076"/>
          <ac:spMkLst>
            <pc:docMk/>
            <pc:sldMk cId="115596596" sldId="749"/>
            <ac:spMk id="8" creationId="{BBCB5CD6-5CD4-483E-98C1-1CA1529FE837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3:32.573" v="102"/>
          <ac:spMkLst>
            <pc:docMk/>
            <pc:sldMk cId="115596596" sldId="749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4:41.874" v="132" actId="20577"/>
        <pc:sldMkLst>
          <pc:docMk/>
          <pc:sldMk cId="2828814220" sldId="750"/>
        </pc:sldMkLst>
        <pc:spChg chg="mod">
          <ac:chgData name="Bethan Price" userId="S::bethan.price@socialcare.wales::29923274-46ec-4e83-956c-4c26375aa1fd" providerId="AD" clId="Web-{CCCD7A02-9A34-AE0B-2CE6-0EB2FC4AF327}" dt="2020-08-07T14:34:20.029" v="121" actId="20577"/>
          <ac:spMkLst>
            <pc:docMk/>
            <pc:sldMk cId="2828814220" sldId="750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4:28.123" v="128" actId="20577"/>
          <ac:spMkLst>
            <pc:docMk/>
            <pc:sldMk cId="2828814220" sldId="750"/>
            <ac:spMk id="7" creationId="{C09A7E53-3E1A-4769-A82E-61B4BF9CCFC5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4:41.874" v="132" actId="20577"/>
          <ac:spMkLst>
            <pc:docMk/>
            <pc:sldMk cId="2828814220" sldId="750"/>
            <ac:spMk id="8" creationId="{BBCB5CD6-5CD4-483E-98C1-1CA1529FE837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4:19.310" v="120" actId="20577"/>
          <ac:spMkLst>
            <pc:docMk/>
            <pc:sldMk cId="2828814220" sldId="750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5:04.782" v="139" actId="20577"/>
        <pc:sldMkLst>
          <pc:docMk/>
          <pc:sldMk cId="1234785079" sldId="751"/>
        </pc:sldMkLst>
        <pc:spChg chg="mod">
          <ac:chgData name="Bethan Price" userId="S::bethan.price@socialcare.wales::29923274-46ec-4e83-956c-4c26375aa1fd" providerId="AD" clId="Web-{CCCD7A02-9A34-AE0B-2CE6-0EB2FC4AF327}" dt="2020-08-07T14:35:04.782" v="139" actId="20577"/>
          <ac:spMkLst>
            <pc:docMk/>
            <pc:sldMk cId="1234785079" sldId="751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4:49.328" v="136" actId="20577"/>
          <ac:spMkLst>
            <pc:docMk/>
            <pc:sldMk cId="1234785079" sldId="751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5:22.642" v="148" actId="20577"/>
        <pc:sldMkLst>
          <pc:docMk/>
          <pc:sldMk cId="3235479319" sldId="752"/>
        </pc:sldMkLst>
        <pc:spChg chg="mod">
          <ac:chgData name="Bethan Price" userId="S::bethan.price@socialcare.wales::29923274-46ec-4e83-956c-4c26375aa1fd" providerId="AD" clId="Web-{CCCD7A02-9A34-AE0B-2CE6-0EB2FC4AF327}" dt="2020-08-07T14:35:14.595" v="144" actId="20577"/>
          <ac:spMkLst>
            <pc:docMk/>
            <pc:sldMk cId="3235479319" sldId="752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5:22.642" v="148" actId="20577"/>
          <ac:spMkLst>
            <pc:docMk/>
            <pc:sldMk cId="3235479319" sldId="752"/>
            <ac:spMk id="7" creationId="{C09A7E53-3E1A-4769-A82E-61B4BF9CCFC5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5:13.048" v="143" actId="20577"/>
          <ac:spMkLst>
            <pc:docMk/>
            <pc:sldMk cId="3235479319" sldId="752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6:44.522" v="163" actId="20577"/>
        <pc:sldMkLst>
          <pc:docMk/>
          <pc:sldMk cId="1538020233" sldId="753"/>
        </pc:sldMkLst>
        <pc:spChg chg="mod">
          <ac:chgData name="Bethan Price" userId="S::bethan.price@socialcare.wales::29923274-46ec-4e83-956c-4c26375aa1fd" providerId="AD" clId="Web-{CCCD7A02-9A34-AE0B-2CE6-0EB2FC4AF327}" dt="2020-08-07T14:36:00.285" v="154" actId="20577"/>
          <ac:spMkLst>
            <pc:docMk/>
            <pc:sldMk cId="1538020233" sldId="753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6:06.848" v="159" actId="20577"/>
          <ac:spMkLst>
            <pc:docMk/>
            <pc:sldMk cId="1538020233" sldId="753"/>
            <ac:spMk id="7" creationId="{C09A7E53-3E1A-4769-A82E-61B4BF9CCFC5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6:44.522" v="163" actId="20577"/>
          <ac:spMkLst>
            <pc:docMk/>
            <pc:sldMk cId="1538020233" sldId="753"/>
            <ac:spMk id="8" creationId="{BBCB5CD6-5CD4-483E-98C1-1CA1529FE837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5:59.144" v="153" actId="20577"/>
          <ac:spMkLst>
            <pc:docMk/>
            <pc:sldMk cId="1538020233" sldId="753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6:59.742" v="175" actId="20577"/>
        <pc:sldMkLst>
          <pc:docMk/>
          <pc:sldMk cId="3763506951" sldId="754"/>
        </pc:sldMkLst>
        <pc:spChg chg="mod">
          <ac:chgData name="Bethan Price" userId="S::bethan.price@socialcare.wales::29923274-46ec-4e83-956c-4c26375aa1fd" providerId="AD" clId="Web-{CCCD7A02-9A34-AE0B-2CE6-0EB2FC4AF327}" dt="2020-08-07T14:36:55.616" v="168" actId="20577"/>
          <ac:spMkLst>
            <pc:docMk/>
            <pc:sldMk cId="3763506951" sldId="754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6:59.742" v="175" actId="20577"/>
          <ac:spMkLst>
            <pc:docMk/>
            <pc:sldMk cId="3763506951" sldId="754"/>
            <ac:spMk id="7" creationId="{C09A7E53-3E1A-4769-A82E-61B4BF9CCFC5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6:53.944" v="167" actId="20577"/>
          <ac:spMkLst>
            <pc:docMk/>
            <pc:sldMk cId="3763506951" sldId="754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7:51.120" v="200" actId="20577"/>
        <pc:sldMkLst>
          <pc:docMk/>
          <pc:sldMk cId="3885783058" sldId="755"/>
        </pc:sldMkLst>
        <pc:spChg chg="mod">
          <ac:chgData name="Bethan Price" userId="S::bethan.price@socialcare.wales::29923274-46ec-4e83-956c-4c26375aa1fd" providerId="AD" clId="Web-{CCCD7A02-9A34-AE0B-2CE6-0EB2FC4AF327}" dt="2020-08-07T14:37:27.478" v="180" actId="20577"/>
          <ac:spMkLst>
            <pc:docMk/>
            <pc:sldMk cId="3885783058" sldId="755"/>
            <ac:spMk id="3" creationId="{3698862F-A00A-4BC4-8F91-8A5DEB4B992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7:37.072" v="186" actId="20577"/>
          <ac:spMkLst>
            <pc:docMk/>
            <pc:sldMk cId="3885783058" sldId="755"/>
            <ac:spMk id="7" creationId="{C09A7E53-3E1A-4769-A82E-61B4BF9CCFC5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7:51.120" v="200" actId="20577"/>
          <ac:spMkLst>
            <pc:docMk/>
            <pc:sldMk cId="3885783058" sldId="755"/>
            <ac:spMk id="9" creationId="{0950FFF1-7DDE-4262-99E9-04F8268432F1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7:24.665" v="179" actId="20577"/>
          <ac:spMkLst>
            <pc:docMk/>
            <pc:sldMk cId="3885783058" sldId="755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44:06.830" v="298" actId="20577"/>
        <pc:sldMkLst>
          <pc:docMk/>
          <pc:sldMk cId="2418876826" sldId="756"/>
        </pc:sldMkLst>
        <pc:spChg chg="mod">
          <ac:chgData name="Bethan Price" userId="S::bethan.price@socialcare.wales::29923274-46ec-4e83-956c-4c26375aa1fd" providerId="AD" clId="Web-{CCCD7A02-9A34-AE0B-2CE6-0EB2FC4AF327}" dt="2020-08-07T14:44:01.798" v="295" actId="20577"/>
          <ac:spMkLst>
            <pc:docMk/>
            <pc:sldMk cId="2418876826" sldId="756"/>
            <ac:spMk id="4" creationId="{77AEA2B9-9B2C-439A-B90E-47B528419F87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4:06.830" v="298" actId="20577"/>
          <ac:spMkLst>
            <pc:docMk/>
            <pc:sldMk cId="2418876826" sldId="756"/>
            <ac:spMk id="8" creationId="{CC1CF1B7-BAB8-4109-9970-6B3FD5D5F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8:34.294" v="212" actId="20577"/>
        <pc:sldMkLst>
          <pc:docMk/>
          <pc:sldMk cId="3312465481" sldId="757"/>
        </pc:sldMkLst>
        <pc:spChg chg="mod">
          <ac:chgData name="Bethan Price" userId="S::bethan.price@socialcare.wales::29923274-46ec-4e83-956c-4c26375aa1fd" providerId="AD" clId="Web-{CCCD7A02-9A34-AE0B-2CE6-0EB2FC4AF327}" dt="2020-08-07T14:38:34.294" v="212" actId="20577"/>
          <ac:spMkLst>
            <pc:docMk/>
            <pc:sldMk cId="3312465481" sldId="757"/>
            <ac:spMk id="2" creationId="{F17CFEF5-8648-418F-B94C-9FD1024CC284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8:10.746" v="207" actId="20577"/>
          <ac:spMkLst>
            <pc:docMk/>
            <pc:sldMk cId="3312465481" sldId="757"/>
            <ac:spMk id="10" creationId="{997D58A3-B4EE-450D-9B70-5F899C4F3498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8:04.355" v="204" actId="20577"/>
          <ac:spMkLst>
            <pc:docMk/>
            <pc:sldMk cId="3312465481" sldId="757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9:17.297" v="236" actId="20577"/>
        <pc:sldMkLst>
          <pc:docMk/>
          <pc:sldMk cId="1136486054" sldId="758"/>
        </pc:sldMkLst>
        <pc:spChg chg="mod">
          <ac:chgData name="Bethan Price" userId="S::bethan.price@socialcare.wales::29923274-46ec-4e83-956c-4c26375aa1fd" providerId="AD" clId="Web-{CCCD7A02-9A34-AE0B-2CE6-0EB2FC4AF327}" dt="2020-08-07T14:39:17.297" v="236" actId="20577"/>
          <ac:spMkLst>
            <pc:docMk/>
            <pc:sldMk cId="1136486054" sldId="758"/>
            <ac:spMk id="2" creationId="{F17CFEF5-8648-418F-B94C-9FD1024CC284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8:53.858" v="220" actId="20577"/>
          <ac:spMkLst>
            <pc:docMk/>
            <pc:sldMk cId="1136486054" sldId="758"/>
            <ac:spMk id="10" creationId="{997D58A3-B4EE-450D-9B70-5F899C4F3498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8:42.045" v="216" actId="20577"/>
          <ac:spMkLst>
            <pc:docMk/>
            <pc:sldMk cId="1136486054" sldId="758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41:24.601" v="269" actId="20577"/>
        <pc:sldMkLst>
          <pc:docMk/>
          <pc:sldMk cId="2104216929" sldId="759"/>
        </pc:sldMkLst>
        <pc:spChg chg="mod">
          <ac:chgData name="Bethan Price" userId="S::bethan.price@socialcare.wales::29923274-46ec-4e83-956c-4c26375aa1fd" providerId="AD" clId="Web-{CCCD7A02-9A34-AE0B-2CE6-0EB2FC4AF327}" dt="2020-08-07T14:41:19.898" v="267" actId="1076"/>
          <ac:spMkLst>
            <pc:docMk/>
            <pc:sldMk cId="2104216929" sldId="759"/>
            <ac:spMk id="8" creationId="{BBCB5CD6-5CD4-483E-98C1-1CA1529FE837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1:24.601" v="269" actId="20577"/>
          <ac:spMkLst>
            <pc:docMk/>
            <pc:sldMk cId="2104216929" sldId="759"/>
            <ac:spMk id="9" creationId="{571B6BFC-D1E8-42F8-A6FB-0950DB11178C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1:19.726" v="266" actId="20577"/>
          <ac:spMkLst>
            <pc:docMk/>
            <pc:sldMk cId="2104216929" sldId="759"/>
            <ac:spMk id="10" creationId="{997D58A3-B4EE-450D-9B70-5F899C4F3498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1:14.288" v="263" actId="20577"/>
          <ac:spMkLst>
            <pc:docMk/>
            <pc:sldMk cId="2104216929" sldId="759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43:32.812" v="291" actId="20577"/>
        <pc:sldMkLst>
          <pc:docMk/>
          <pc:sldMk cId="290641196" sldId="760"/>
        </pc:sldMkLst>
        <pc:spChg chg="mod">
          <ac:chgData name="Bethan Price" userId="S::bethan.price@socialcare.wales::29923274-46ec-4e83-956c-4c26375aa1fd" providerId="AD" clId="Web-{CCCD7A02-9A34-AE0B-2CE6-0EB2FC4AF327}" dt="2020-08-07T14:43:32.812" v="291" actId="20577"/>
          <ac:spMkLst>
            <pc:docMk/>
            <pc:sldMk cId="290641196" sldId="760"/>
            <ac:spMk id="2" creationId="{35D4C8CE-C82B-4915-8649-578AD5A9F0DA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3:12.655" v="286" actId="20577"/>
          <ac:spMkLst>
            <pc:docMk/>
            <pc:sldMk cId="290641196" sldId="760"/>
            <ac:spMk id="3" creationId="{0942872E-FA2A-4CD0-BDEE-D02C668FC7A7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30:24.327" v="50" actId="20577"/>
        <pc:sldMkLst>
          <pc:docMk/>
          <pc:sldMk cId="3883360325" sldId="761"/>
        </pc:sldMkLst>
        <pc:spChg chg="mod">
          <ac:chgData name="Bethan Price" userId="S::bethan.price@socialcare.wales::29923274-46ec-4e83-956c-4c26375aa1fd" providerId="AD" clId="Web-{CCCD7A02-9A34-AE0B-2CE6-0EB2FC4AF327}" dt="2020-08-07T14:30:22.545" v="47" actId="20577"/>
          <ac:spMkLst>
            <pc:docMk/>
            <pc:sldMk cId="3883360325" sldId="761"/>
            <ac:spMk id="2" creationId="{484AE24F-6EFC-4163-B7B8-43933ED7F08B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30:24.327" v="50" actId="20577"/>
          <ac:spMkLst>
            <pc:docMk/>
            <pc:sldMk cId="3883360325" sldId="761"/>
            <ac:spMk id="4" creationId="{82DD6962-F452-4D25-B051-8ED7BF6A2694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41:48.868" v="277" actId="20577"/>
        <pc:sldMkLst>
          <pc:docMk/>
          <pc:sldMk cId="2764583840" sldId="762"/>
        </pc:sldMkLst>
        <pc:spChg chg="mod">
          <ac:chgData name="Bethan Price" userId="S::bethan.price@socialcare.wales::29923274-46ec-4e83-956c-4c26375aa1fd" providerId="AD" clId="Web-{CCCD7A02-9A34-AE0B-2CE6-0EB2FC4AF327}" dt="2020-08-07T14:41:48.868" v="277" actId="20577"/>
          <ac:spMkLst>
            <pc:docMk/>
            <pc:sldMk cId="2764583840" sldId="762"/>
            <ac:spMk id="9" creationId="{571B6BFC-D1E8-42F8-A6FB-0950DB11178C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1:44.462" v="276" actId="20577"/>
          <ac:spMkLst>
            <pc:docMk/>
            <pc:sldMk cId="2764583840" sldId="762"/>
            <ac:spMk id="10" creationId="{997D58A3-B4EE-450D-9B70-5F899C4F3498}"/>
          </ac:spMkLst>
        </pc:spChg>
        <pc:spChg chg="mod">
          <ac:chgData name="Bethan Price" userId="S::bethan.price@socialcare.wales::29923274-46ec-4e83-956c-4c26375aa1fd" providerId="AD" clId="Web-{CCCD7A02-9A34-AE0B-2CE6-0EB2FC4AF327}" dt="2020-08-07T14:41:39.493" v="273" actId="20577"/>
          <ac:spMkLst>
            <pc:docMk/>
            <pc:sldMk cId="2764583840" sldId="762"/>
            <ac:spMk id="14" creationId="{E8BA319E-CA38-4557-8D23-58F6A3AA3329}"/>
          </ac:spMkLst>
        </pc:spChg>
      </pc:sldChg>
      <pc:sldChg chg="modSp">
        <pc:chgData name="Bethan Price" userId="S::bethan.price@socialcare.wales::29923274-46ec-4e83-956c-4c26375aa1fd" providerId="AD" clId="Web-{CCCD7A02-9A34-AE0B-2CE6-0EB2FC4AF327}" dt="2020-08-07T14:41:29.899" v="270" actId="20577"/>
        <pc:sldMkLst>
          <pc:docMk/>
          <pc:sldMk cId="3928153079" sldId="763"/>
        </pc:sldMkLst>
        <pc:spChg chg="mod">
          <ac:chgData name="Bethan Price" userId="S::bethan.price@socialcare.wales::29923274-46ec-4e83-956c-4c26375aa1fd" providerId="AD" clId="Web-{CCCD7A02-9A34-AE0B-2CE6-0EB2FC4AF327}" dt="2020-08-07T14:41:29.899" v="270" actId="20577"/>
          <ac:spMkLst>
            <pc:docMk/>
            <pc:sldMk cId="3928153079" sldId="763"/>
            <ac:spMk id="2" creationId="{484AE24F-6EFC-4163-B7B8-43933ED7F08B}"/>
          </ac:spMkLst>
        </pc:spChg>
      </pc:sldChg>
    </pc:docChg>
  </pc:docChgLst>
  <pc:docChgLst>
    <pc:chgData name="Nicole James" userId="87e49fce-462c-4f4b-b072-0e7301cf4f25" providerId="ADAL" clId="{3DF6BEE9-D2A2-405A-9E48-19CDEA1DA3D5}"/>
    <pc:docChg chg="delSld">
      <pc:chgData name="Nicole James" userId="87e49fce-462c-4f4b-b072-0e7301cf4f25" providerId="ADAL" clId="{3DF6BEE9-D2A2-405A-9E48-19CDEA1DA3D5}" dt="2020-01-30T15:30:04.159" v="0" actId="47"/>
      <pc:docMkLst>
        <pc:docMk/>
      </pc:docMkLst>
      <pc:sldChg chg="del">
        <pc:chgData name="Nicole James" userId="87e49fce-462c-4f4b-b072-0e7301cf4f25" providerId="ADAL" clId="{3DF6BEE9-D2A2-405A-9E48-19CDEA1DA3D5}" dt="2020-01-30T15:30:04.159" v="0" actId="47"/>
        <pc:sldMkLst>
          <pc:docMk/>
          <pc:sldMk cId="2801555127" sldId="733"/>
        </pc:sldMkLst>
      </pc:sldChg>
      <pc:sldChg chg="del">
        <pc:chgData name="Nicole James" userId="87e49fce-462c-4f4b-b072-0e7301cf4f25" providerId="ADAL" clId="{3DF6BEE9-D2A2-405A-9E48-19CDEA1DA3D5}" dt="2020-01-30T15:30:04.159" v="0" actId="47"/>
        <pc:sldMkLst>
          <pc:docMk/>
          <pc:sldMk cId="2409765092" sldId="735"/>
        </pc:sldMkLst>
      </pc:sldChg>
      <pc:sldChg chg="del">
        <pc:chgData name="Nicole James" userId="87e49fce-462c-4f4b-b072-0e7301cf4f25" providerId="ADAL" clId="{3DF6BEE9-D2A2-405A-9E48-19CDEA1DA3D5}" dt="2020-01-30T15:30:04.159" v="0" actId="47"/>
        <pc:sldMkLst>
          <pc:docMk/>
          <pc:sldMk cId="2873998428" sldId="736"/>
        </pc:sldMkLst>
      </pc:sldChg>
      <pc:sldChg chg="del">
        <pc:chgData name="Nicole James" userId="87e49fce-462c-4f4b-b072-0e7301cf4f25" providerId="ADAL" clId="{3DF6BEE9-D2A2-405A-9E48-19CDEA1DA3D5}" dt="2020-01-30T15:30:04.159" v="0" actId="47"/>
        <pc:sldMkLst>
          <pc:docMk/>
          <pc:sldMk cId="4155346401" sldId="737"/>
        </pc:sldMkLst>
      </pc:sldChg>
      <pc:sldChg chg="del">
        <pc:chgData name="Nicole James" userId="87e49fce-462c-4f4b-b072-0e7301cf4f25" providerId="ADAL" clId="{3DF6BEE9-D2A2-405A-9E48-19CDEA1DA3D5}" dt="2020-01-30T15:30:04.159" v="0" actId="47"/>
        <pc:sldMkLst>
          <pc:docMk/>
          <pc:sldMk cId="1063367817" sldId="741"/>
        </pc:sldMkLst>
      </pc:sldChg>
      <pc:sldChg chg="del">
        <pc:chgData name="Nicole James" userId="87e49fce-462c-4f4b-b072-0e7301cf4f25" providerId="ADAL" clId="{3DF6BEE9-D2A2-405A-9E48-19CDEA1DA3D5}" dt="2020-01-30T15:30:04.159" v="0" actId="47"/>
        <pc:sldMkLst>
          <pc:docMk/>
          <pc:sldMk cId="580179880" sldId="742"/>
        </pc:sldMkLst>
      </pc:sldChg>
      <pc:sldChg chg="del">
        <pc:chgData name="Nicole James" userId="87e49fce-462c-4f4b-b072-0e7301cf4f25" providerId="ADAL" clId="{3DF6BEE9-D2A2-405A-9E48-19CDEA1DA3D5}" dt="2020-01-30T15:30:04.159" v="0" actId="47"/>
        <pc:sldMkLst>
          <pc:docMk/>
          <pc:sldMk cId="3452289845" sldId="743"/>
        </pc:sldMkLst>
      </pc:sldChg>
      <pc:sldChg chg="del">
        <pc:chgData name="Nicole James" userId="87e49fce-462c-4f4b-b072-0e7301cf4f25" providerId="ADAL" clId="{3DF6BEE9-D2A2-405A-9E48-19CDEA1DA3D5}" dt="2020-01-30T15:30:04.159" v="0" actId="47"/>
        <pc:sldMkLst>
          <pc:docMk/>
          <pc:sldMk cId="925684112" sldId="744"/>
        </pc:sldMkLst>
      </pc:sldChg>
      <pc:sldChg chg="del">
        <pc:chgData name="Nicole James" userId="87e49fce-462c-4f4b-b072-0e7301cf4f25" providerId="ADAL" clId="{3DF6BEE9-D2A2-405A-9E48-19CDEA1DA3D5}" dt="2020-01-30T15:30:04.159" v="0" actId="47"/>
        <pc:sldMkLst>
          <pc:docMk/>
          <pc:sldMk cId="848943847" sldId="745"/>
        </pc:sldMkLst>
      </pc:sldChg>
    </pc:docChg>
  </pc:docChgLst>
  <pc:docChgLst>
    <pc:chgData name="Danielle Williams" userId="2ffd8f61-7b6f-4050-b155-8688edf94325" providerId="ADAL" clId="{0918078F-A066-9842-AFF3-5BEC837F221C}"/>
    <pc:docChg chg="undo redo custSel modSld modMainMaster">
      <pc:chgData name="Danielle Williams" userId="2ffd8f61-7b6f-4050-b155-8688edf94325" providerId="ADAL" clId="{0918078F-A066-9842-AFF3-5BEC837F221C}" dt="2020-04-08T16:40:08.942" v="60" actId="167"/>
      <pc:docMkLst>
        <pc:docMk/>
      </pc:docMkLst>
      <pc:sldChg chg="addSp modSp">
        <pc:chgData name="Danielle Williams" userId="2ffd8f61-7b6f-4050-b155-8688edf94325" providerId="ADAL" clId="{0918078F-A066-9842-AFF3-5BEC837F221C}" dt="2020-04-08T16:38:25.249" v="26" actId="1076"/>
        <pc:sldMkLst>
          <pc:docMk/>
          <pc:sldMk cId="770289260" sldId="258"/>
        </pc:sldMkLst>
        <pc:spChg chg="mod">
          <ac:chgData name="Danielle Williams" userId="2ffd8f61-7b6f-4050-b155-8688edf94325" providerId="ADAL" clId="{0918078F-A066-9842-AFF3-5BEC837F221C}" dt="2020-04-08T16:38:25.249" v="26" actId="1076"/>
          <ac:spMkLst>
            <pc:docMk/>
            <pc:sldMk cId="770289260" sldId="258"/>
            <ac:spMk id="4" creationId="{30E0CDC9-0A51-4578-B1B3-66BA13CD5118}"/>
          </ac:spMkLst>
        </pc:spChg>
        <pc:spChg chg="add mod">
          <ac:chgData name="Danielle Williams" userId="2ffd8f61-7b6f-4050-b155-8688edf94325" providerId="ADAL" clId="{0918078F-A066-9842-AFF3-5BEC837F221C}" dt="2020-04-08T16:38:23.090" v="25" actId="167"/>
          <ac:spMkLst>
            <pc:docMk/>
            <pc:sldMk cId="770289260" sldId="258"/>
            <ac:spMk id="5" creationId="{AA02F8B2-9F49-5946-9E84-CFD5C6E09EEB}"/>
          </ac:spMkLst>
        </pc:spChg>
      </pc:sldChg>
      <pc:sldChg chg="addSp modSp">
        <pc:chgData name="Danielle Williams" userId="2ffd8f61-7b6f-4050-b155-8688edf94325" providerId="ADAL" clId="{0918078F-A066-9842-AFF3-5BEC837F221C}" dt="2020-04-08T16:39:33.128" v="50" actId="167"/>
        <pc:sldMkLst>
          <pc:docMk/>
          <pc:sldMk cId="673191858" sldId="266"/>
        </pc:sldMkLst>
        <pc:spChg chg="add mod">
          <ac:chgData name="Danielle Williams" userId="2ffd8f61-7b6f-4050-b155-8688edf94325" providerId="ADAL" clId="{0918078F-A066-9842-AFF3-5BEC837F221C}" dt="2020-04-08T16:39:33.128" v="50" actId="167"/>
          <ac:spMkLst>
            <pc:docMk/>
            <pc:sldMk cId="673191858" sldId="266"/>
            <ac:spMk id="4" creationId="{48FFE098-0750-4E48-A0A3-53518C62A36A}"/>
          </ac:spMkLst>
        </pc:spChg>
      </pc:sldChg>
      <pc:sldChg chg="modSp">
        <pc:chgData name="Danielle Williams" userId="2ffd8f61-7b6f-4050-b155-8688edf94325" providerId="ADAL" clId="{0918078F-A066-9842-AFF3-5BEC837F221C}" dt="2020-04-08T11:18:47.408" v="23" actId="1035"/>
        <pc:sldMkLst>
          <pc:docMk/>
          <pc:sldMk cId="2532636460" sldId="608"/>
        </pc:sldMkLst>
        <pc:spChg chg="mod">
          <ac:chgData name="Danielle Williams" userId="2ffd8f61-7b6f-4050-b155-8688edf94325" providerId="ADAL" clId="{0918078F-A066-9842-AFF3-5BEC837F221C}" dt="2020-04-08T11:18:47.408" v="23" actId="1035"/>
          <ac:spMkLst>
            <pc:docMk/>
            <pc:sldMk cId="2532636460" sldId="608"/>
            <ac:spMk id="12" creationId="{6B0ABE98-3919-4F88-A816-B8B39423EDCF}"/>
          </ac:spMkLst>
        </pc:spChg>
        <pc:spChg chg="mod">
          <ac:chgData name="Danielle Williams" userId="2ffd8f61-7b6f-4050-b155-8688edf94325" providerId="ADAL" clId="{0918078F-A066-9842-AFF3-5BEC837F221C}" dt="2020-04-08T11:18:35.190" v="6" actId="1035"/>
          <ac:spMkLst>
            <pc:docMk/>
            <pc:sldMk cId="2532636460" sldId="608"/>
            <ac:spMk id="14" creationId="{352EF728-8C66-4BC5-9464-17695084675D}"/>
          </ac:spMkLst>
        </pc:spChg>
        <pc:spChg chg="mod">
          <ac:chgData name="Danielle Williams" userId="2ffd8f61-7b6f-4050-b155-8688edf94325" providerId="ADAL" clId="{0918078F-A066-9842-AFF3-5BEC837F221C}" dt="2020-04-08T11:18:35.190" v="6" actId="1035"/>
          <ac:spMkLst>
            <pc:docMk/>
            <pc:sldMk cId="2532636460" sldId="608"/>
            <ac:spMk id="24" creationId="{D7E10A39-3C13-414D-B0B3-CEF508F08344}"/>
          </ac:spMkLst>
        </pc:spChg>
        <pc:spChg chg="mod">
          <ac:chgData name="Danielle Williams" userId="2ffd8f61-7b6f-4050-b155-8688edf94325" providerId="ADAL" clId="{0918078F-A066-9842-AFF3-5BEC837F221C}" dt="2020-04-08T11:18:35.190" v="6" actId="1035"/>
          <ac:spMkLst>
            <pc:docMk/>
            <pc:sldMk cId="2532636460" sldId="608"/>
            <ac:spMk id="25" creationId="{A68B9098-B0FA-4CE1-A0C5-64C5CE8CA3C9}"/>
          </ac:spMkLst>
        </pc:spChg>
        <pc:spChg chg="mod">
          <ac:chgData name="Danielle Williams" userId="2ffd8f61-7b6f-4050-b155-8688edf94325" providerId="ADAL" clId="{0918078F-A066-9842-AFF3-5BEC837F221C}" dt="2020-04-08T11:18:35.190" v="6" actId="1035"/>
          <ac:spMkLst>
            <pc:docMk/>
            <pc:sldMk cId="2532636460" sldId="608"/>
            <ac:spMk id="28" creationId="{EAE53258-A2C5-4219-8416-2BC90C9806F4}"/>
          </ac:spMkLst>
        </pc:spChg>
        <pc:spChg chg="mod">
          <ac:chgData name="Danielle Williams" userId="2ffd8f61-7b6f-4050-b155-8688edf94325" providerId="ADAL" clId="{0918078F-A066-9842-AFF3-5BEC837F221C}" dt="2020-04-08T11:18:35.190" v="6" actId="1035"/>
          <ac:spMkLst>
            <pc:docMk/>
            <pc:sldMk cId="2532636460" sldId="608"/>
            <ac:spMk id="31" creationId="{1D2BA1C5-5D3E-453B-9D38-9F2293AB0147}"/>
          </ac:spMkLst>
        </pc:spChg>
      </pc:sldChg>
      <pc:sldChg chg="addSp modSp">
        <pc:chgData name="Danielle Williams" userId="2ffd8f61-7b6f-4050-b155-8688edf94325" providerId="ADAL" clId="{0918078F-A066-9842-AFF3-5BEC837F221C}" dt="2020-04-08T16:39:52.532" v="56" actId="20577"/>
        <pc:sldMkLst>
          <pc:docMk/>
          <pc:sldMk cId="1950841454" sldId="740"/>
        </pc:sldMkLst>
        <pc:spChg chg="mod">
          <ac:chgData name="Danielle Williams" userId="2ffd8f61-7b6f-4050-b155-8688edf94325" providerId="ADAL" clId="{0918078F-A066-9842-AFF3-5BEC837F221C}" dt="2020-04-08T16:39:43.781" v="53" actId="255"/>
          <ac:spMkLst>
            <pc:docMk/>
            <pc:sldMk cId="1950841454" sldId="740"/>
            <ac:spMk id="2" creationId="{35D4C8CE-C82B-4915-8649-578AD5A9F0DA}"/>
          </ac:spMkLst>
        </pc:spChg>
        <pc:spChg chg="mod">
          <ac:chgData name="Danielle Williams" userId="2ffd8f61-7b6f-4050-b155-8688edf94325" providerId="ADAL" clId="{0918078F-A066-9842-AFF3-5BEC837F221C}" dt="2020-04-08T16:39:52.532" v="56" actId="20577"/>
          <ac:spMkLst>
            <pc:docMk/>
            <pc:sldMk cId="1950841454" sldId="740"/>
            <ac:spMk id="6" creationId="{49788FAB-3760-4927-B9F8-CBFBD9D4CE8E}"/>
          </ac:spMkLst>
        </pc:spChg>
        <pc:spChg chg="add mod">
          <ac:chgData name="Danielle Williams" userId="2ffd8f61-7b6f-4050-b155-8688edf94325" providerId="ADAL" clId="{0918078F-A066-9842-AFF3-5BEC837F221C}" dt="2020-04-08T16:39:39.953" v="52" actId="167"/>
          <ac:spMkLst>
            <pc:docMk/>
            <pc:sldMk cId="1950841454" sldId="740"/>
            <ac:spMk id="7" creationId="{01054EAD-6407-DA44-AABF-2FA912ABF9F5}"/>
          </ac:spMkLst>
        </pc:spChg>
      </pc:sldChg>
      <pc:sldChg chg="addSp modSp">
        <pc:chgData name="Danielle Williams" userId="2ffd8f61-7b6f-4050-b155-8688edf94325" providerId="ADAL" clId="{0918078F-A066-9842-AFF3-5BEC837F221C}" dt="2020-04-08T16:38:29.833" v="28" actId="167"/>
        <pc:sldMkLst>
          <pc:docMk/>
          <pc:sldMk cId="2655912185" sldId="746"/>
        </pc:sldMkLst>
        <pc:spChg chg="add mod">
          <ac:chgData name="Danielle Williams" userId="2ffd8f61-7b6f-4050-b155-8688edf94325" providerId="ADAL" clId="{0918078F-A066-9842-AFF3-5BEC837F221C}" dt="2020-04-08T16:38:29.833" v="28" actId="167"/>
          <ac:spMkLst>
            <pc:docMk/>
            <pc:sldMk cId="2655912185" sldId="746"/>
            <ac:spMk id="6" creationId="{B11E9288-19EB-B043-96BB-A3F6D0614C2C}"/>
          </ac:spMkLst>
        </pc:spChg>
      </pc:sldChg>
      <pc:sldChg chg="addSp modSp">
        <pc:chgData name="Danielle Williams" userId="2ffd8f61-7b6f-4050-b155-8688edf94325" providerId="ADAL" clId="{0918078F-A066-9842-AFF3-5BEC837F221C}" dt="2020-04-08T16:38:39.733" v="30" actId="167"/>
        <pc:sldMkLst>
          <pc:docMk/>
          <pc:sldMk cId="1849274939" sldId="747"/>
        </pc:sldMkLst>
        <pc:spChg chg="add mod">
          <ac:chgData name="Danielle Williams" userId="2ffd8f61-7b6f-4050-b155-8688edf94325" providerId="ADAL" clId="{0918078F-A066-9842-AFF3-5BEC837F221C}" dt="2020-04-08T16:38:39.733" v="30" actId="167"/>
          <ac:spMkLst>
            <pc:docMk/>
            <pc:sldMk cId="1849274939" sldId="747"/>
            <ac:spMk id="7" creationId="{2356D96C-9635-C145-B088-D87D4C224767}"/>
          </ac:spMkLst>
        </pc:spChg>
      </pc:sldChg>
      <pc:sldChg chg="addSp modSp">
        <pc:chgData name="Danielle Williams" userId="2ffd8f61-7b6f-4050-b155-8688edf94325" providerId="ADAL" clId="{0918078F-A066-9842-AFF3-5BEC837F221C}" dt="2020-04-08T16:38:44.896" v="32" actId="167"/>
        <pc:sldMkLst>
          <pc:docMk/>
          <pc:sldMk cId="2522910098" sldId="748"/>
        </pc:sldMkLst>
        <pc:spChg chg="add mod">
          <ac:chgData name="Danielle Williams" userId="2ffd8f61-7b6f-4050-b155-8688edf94325" providerId="ADAL" clId="{0918078F-A066-9842-AFF3-5BEC837F221C}" dt="2020-04-08T16:38:44.896" v="32" actId="167"/>
          <ac:spMkLst>
            <pc:docMk/>
            <pc:sldMk cId="2522910098" sldId="748"/>
            <ac:spMk id="9" creationId="{CBE00277-C3E6-F948-8A8B-423D31AC513F}"/>
          </ac:spMkLst>
        </pc:spChg>
      </pc:sldChg>
      <pc:sldChg chg="addSp modSp">
        <pc:chgData name="Danielle Williams" userId="2ffd8f61-7b6f-4050-b155-8688edf94325" providerId="ADAL" clId="{0918078F-A066-9842-AFF3-5BEC837F221C}" dt="2020-04-08T16:38:50.974" v="34" actId="167"/>
        <pc:sldMkLst>
          <pc:docMk/>
          <pc:sldMk cId="115596596" sldId="749"/>
        </pc:sldMkLst>
        <pc:spChg chg="add mod">
          <ac:chgData name="Danielle Williams" userId="2ffd8f61-7b6f-4050-b155-8688edf94325" providerId="ADAL" clId="{0918078F-A066-9842-AFF3-5BEC837F221C}" dt="2020-04-08T16:38:50.974" v="34" actId="167"/>
          <ac:spMkLst>
            <pc:docMk/>
            <pc:sldMk cId="115596596" sldId="749"/>
            <ac:spMk id="9" creationId="{7B4634BB-251C-9F4B-A02A-E3948119B2C6}"/>
          </ac:spMkLst>
        </pc:spChg>
      </pc:sldChg>
      <pc:sldChg chg="addSp modSp">
        <pc:chgData name="Danielle Williams" userId="2ffd8f61-7b6f-4050-b155-8688edf94325" providerId="ADAL" clId="{0918078F-A066-9842-AFF3-5BEC837F221C}" dt="2020-04-08T16:38:55.546" v="36" actId="167"/>
        <pc:sldMkLst>
          <pc:docMk/>
          <pc:sldMk cId="2828814220" sldId="750"/>
        </pc:sldMkLst>
        <pc:spChg chg="add mod">
          <ac:chgData name="Danielle Williams" userId="2ffd8f61-7b6f-4050-b155-8688edf94325" providerId="ADAL" clId="{0918078F-A066-9842-AFF3-5BEC837F221C}" dt="2020-04-08T16:38:55.546" v="36" actId="167"/>
          <ac:spMkLst>
            <pc:docMk/>
            <pc:sldMk cId="2828814220" sldId="750"/>
            <ac:spMk id="9" creationId="{514BB1C6-6500-864E-AE93-F007A24003D1}"/>
          </ac:spMkLst>
        </pc:spChg>
      </pc:sldChg>
      <pc:sldChg chg="addSp modSp">
        <pc:chgData name="Danielle Williams" userId="2ffd8f61-7b6f-4050-b155-8688edf94325" providerId="ADAL" clId="{0918078F-A066-9842-AFF3-5BEC837F221C}" dt="2020-04-08T16:39:01.404" v="38" actId="167"/>
        <pc:sldMkLst>
          <pc:docMk/>
          <pc:sldMk cId="3235479319" sldId="752"/>
        </pc:sldMkLst>
        <pc:spChg chg="add mod">
          <ac:chgData name="Danielle Williams" userId="2ffd8f61-7b6f-4050-b155-8688edf94325" providerId="ADAL" clId="{0918078F-A066-9842-AFF3-5BEC837F221C}" dt="2020-04-08T16:39:01.404" v="38" actId="167"/>
          <ac:spMkLst>
            <pc:docMk/>
            <pc:sldMk cId="3235479319" sldId="752"/>
            <ac:spMk id="9" creationId="{36257B9C-6FF6-2349-B339-2725E0B9C664}"/>
          </ac:spMkLst>
        </pc:spChg>
      </pc:sldChg>
      <pc:sldChg chg="addSp modSp">
        <pc:chgData name="Danielle Williams" userId="2ffd8f61-7b6f-4050-b155-8688edf94325" providerId="ADAL" clId="{0918078F-A066-9842-AFF3-5BEC837F221C}" dt="2020-04-08T16:39:06.757" v="40" actId="167"/>
        <pc:sldMkLst>
          <pc:docMk/>
          <pc:sldMk cId="1538020233" sldId="753"/>
        </pc:sldMkLst>
        <pc:spChg chg="add mod">
          <ac:chgData name="Danielle Williams" userId="2ffd8f61-7b6f-4050-b155-8688edf94325" providerId="ADAL" clId="{0918078F-A066-9842-AFF3-5BEC837F221C}" dt="2020-04-08T16:39:06.757" v="40" actId="167"/>
          <ac:spMkLst>
            <pc:docMk/>
            <pc:sldMk cId="1538020233" sldId="753"/>
            <ac:spMk id="9" creationId="{0BA62869-DCA9-D04D-829B-38049B329C27}"/>
          </ac:spMkLst>
        </pc:spChg>
      </pc:sldChg>
      <pc:sldChg chg="addSp modSp">
        <pc:chgData name="Danielle Williams" userId="2ffd8f61-7b6f-4050-b155-8688edf94325" providerId="ADAL" clId="{0918078F-A066-9842-AFF3-5BEC837F221C}" dt="2020-04-08T16:39:12.008" v="42" actId="167"/>
        <pc:sldMkLst>
          <pc:docMk/>
          <pc:sldMk cId="3763506951" sldId="754"/>
        </pc:sldMkLst>
        <pc:spChg chg="add mod">
          <ac:chgData name="Danielle Williams" userId="2ffd8f61-7b6f-4050-b155-8688edf94325" providerId="ADAL" clId="{0918078F-A066-9842-AFF3-5BEC837F221C}" dt="2020-04-08T16:39:12.008" v="42" actId="167"/>
          <ac:spMkLst>
            <pc:docMk/>
            <pc:sldMk cId="3763506951" sldId="754"/>
            <ac:spMk id="10" creationId="{E960BF3D-C217-4A40-BD60-24869673B006}"/>
          </ac:spMkLst>
        </pc:spChg>
      </pc:sldChg>
      <pc:sldChg chg="addSp modSp">
        <pc:chgData name="Danielle Williams" userId="2ffd8f61-7b6f-4050-b155-8688edf94325" providerId="ADAL" clId="{0918078F-A066-9842-AFF3-5BEC837F221C}" dt="2020-04-08T16:39:19.135" v="44" actId="167"/>
        <pc:sldMkLst>
          <pc:docMk/>
          <pc:sldMk cId="3885783058" sldId="755"/>
        </pc:sldMkLst>
        <pc:spChg chg="add mod">
          <ac:chgData name="Danielle Williams" userId="2ffd8f61-7b6f-4050-b155-8688edf94325" providerId="ADAL" clId="{0918078F-A066-9842-AFF3-5BEC837F221C}" dt="2020-04-08T16:39:19.135" v="44" actId="167"/>
          <ac:spMkLst>
            <pc:docMk/>
            <pc:sldMk cId="3885783058" sldId="755"/>
            <ac:spMk id="10" creationId="{9B326987-E064-8544-B3AA-CBAC71665D8C}"/>
          </ac:spMkLst>
        </pc:spChg>
      </pc:sldChg>
      <pc:sldChg chg="addSp modSp">
        <pc:chgData name="Danielle Williams" userId="2ffd8f61-7b6f-4050-b155-8688edf94325" providerId="ADAL" clId="{0918078F-A066-9842-AFF3-5BEC837F221C}" dt="2020-04-08T16:40:08.942" v="60" actId="167"/>
        <pc:sldMkLst>
          <pc:docMk/>
          <pc:sldMk cId="2418876826" sldId="756"/>
        </pc:sldMkLst>
        <pc:spChg chg="add mod">
          <ac:chgData name="Danielle Williams" userId="2ffd8f61-7b6f-4050-b155-8688edf94325" providerId="ADAL" clId="{0918078F-A066-9842-AFF3-5BEC837F221C}" dt="2020-04-08T16:40:08.942" v="60" actId="167"/>
          <ac:spMkLst>
            <pc:docMk/>
            <pc:sldMk cId="2418876826" sldId="756"/>
            <ac:spMk id="9" creationId="{F50B67FA-B4A6-094C-ABF7-C4079E9C7EFD}"/>
          </ac:spMkLst>
        </pc:spChg>
      </pc:sldChg>
      <pc:sldChg chg="addSp modSp">
        <pc:chgData name="Danielle Williams" userId="2ffd8f61-7b6f-4050-b155-8688edf94325" providerId="ADAL" clId="{0918078F-A066-9842-AFF3-5BEC837F221C}" dt="2020-04-08T16:39:23.155" v="46" actId="167"/>
        <pc:sldMkLst>
          <pc:docMk/>
          <pc:sldMk cId="3312465481" sldId="757"/>
        </pc:sldMkLst>
        <pc:spChg chg="add mod">
          <ac:chgData name="Danielle Williams" userId="2ffd8f61-7b6f-4050-b155-8688edf94325" providerId="ADAL" clId="{0918078F-A066-9842-AFF3-5BEC837F221C}" dt="2020-04-08T16:39:23.155" v="46" actId="167"/>
          <ac:spMkLst>
            <pc:docMk/>
            <pc:sldMk cId="3312465481" sldId="757"/>
            <ac:spMk id="9" creationId="{06B3F0A7-157F-E042-9F70-0D1AA25E488C}"/>
          </ac:spMkLst>
        </pc:spChg>
      </pc:sldChg>
      <pc:sldChg chg="addSp modSp">
        <pc:chgData name="Danielle Williams" userId="2ffd8f61-7b6f-4050-b155-8688edf94325" providerId="ADAL" clId="{0918078F-A066-9842-AFF3-5BEC837F221C}" dt="2020-04-08T16:39:27.070" v="48" actId="167"/>
        <pc:sldMkLst>
          <pc:docMk/>
          <pc:sldMk cId="1136486054" sldId="758"/>
        </pc:sldMkLst>
        <pc:spChg chg="add mod">
          <ac:chgData name="Danielle Williams" userId="2ffd8f61-7b6f-4050-b155-8688edf94325" providerId="ADAL" clId="{0918078F-A066-9842-AFF3-5BEC837F221C}" dt="2020-04-08T16:39:27.070" v="48" actId="167"/>
          <ac:spMkLst>
            <pc:docMk/>
            <pc:sldMk cId="1136486054" sldId="758"/>
            <ac:spMk id="9" creationId="{B727D7A7-6FBD-1A4A-8710-B098A5455A19}"/>
          </ac:spMkLst>
        </pc:spChg>
      </pc:sldChg>
      <pc:sldChg chg="addSp modSp">
        <pc:chgData name="Danielle Williams" userId="2ffd8f61-7b6f-4050-b155-8688edf94325" providerId="ADAL" clId="{0918078F-A066-9842-AFF3-5BEC837F221C}" dt="2020-04-08T16:40:03.601" v="58" actId="167"/>
        <pc:sldMkLst>
          <pc:docMk/>
          <pc:sldMk cId="290641196" sldId="760"/>
        </pc:sldMkLst>
        <pc:spChg chg="add mod">
          <ac:chgData name="Danielle Williams" userId="2ffd8f61-7b6f-4050-b155-8688edf94325" providerId="ADAL" clId="{0918078F-A066-9842-AFF3-5BEC837F221C}" dt="2020-04-08T16:40:03.601" v="58" actId="167"/>
          <ac:spMkLst>
            <pc:docMk/>
            <pc:sldMk cId="290641196" sldId="760"/>
            <ac:spMk id="6" creationId="{51B0F33C-DA32-7440-ADDC-FB06F2F1AFC5}"/>
          </ac:spMkLst>
        </pc:spChg>
      </pc:sldChg>
      <pc:sldMasterChg chg="addSp delSp modSldLayout">
        <pc:chgData name="Danielle Williams" userId="2ffd8f61-7b6f-4050-b155-8688edf94325" providerId="ADAL" clId="{0918078F-A066-9842-AFF3-5BEC837F221C}" dt="2020-04-08T11:18:37.673" v="10"/>
        <pc:sldMasterMkLst>
          <pc:docMk/>
          <pc:sldMasterMk cId="3611232839" sldId="2147483660"/>
        </pc:sldMasterMkLst>
        <pc:picChg chg="add del">
          <ac:chgData name="Danielle Williams" userId="2ffd8f61-7b6f-4050-b155-8688edf94325" providerId="ADAL" clId="{0918078F-A066-9842-AFF3-5BEC837F221C}" dt="2020-04-08T11:18:37.673" v="10"/>
          <ac:picMkLst>
            <pc:docMk/>
            <pc:sldMasterMk cId="3611232839" sldId="2147483660"/>
            <ac:picMk id="4" creationId="{8F140A0D-C91B-4A41-A650-C80E20B395EB}"/>
          </ac:picMkLst>
        </pc:picChg>
        <pc:sldLayoutChg chg="addSp delSp">
          <pc:chgData name="Danielle Williams" userId="2ffd8f61-7b6f-4050-b155-8688edf94325" providerId="ADAL" clId="{0918078F-A066-9842-AFF3-5BEC837F221C}" dt="2020-04-08T11:18:37.150" v="9" actId="478"/>
          <pc:sldLayoutMkLst>
            <pc:docMk/>
            <pc:sldMasterMk cId="3611232839" sldId="2147483660"/>
            <pc:sldLayoutMk cId="2022764750" sldId="2147483661"/>
          </pc:sldLayoutMkLst>
          <pc:picChg chg="add del">
            <ac:chgData name="Danielle Williams" userId="2ffd8f61-7b6f-4050-b155-8688edf94325" providerId="ADAL" clId="{0918078F-A066-9842-AFF3-5BEC837F221C}" dt="2020-04-08T11:18:37.150" v="9" actId="478"/>
            <ac:picMkLst>
              <pc:docMk/>
              <pc:sldMasterMk cId="3611232839" sldId="2147483660"/>
              <pc:sldLayoutMk cId="2022764750" sldId="2147483661"/>
              <ac:picMk id="5" creationId="{E85B4852-B18B-1D44-AE83-AFB55C4C37D1}"/>
            </ac:picMkLst>
          </pc:picChg>
        </pc:sldLayoutChg>
      </pc:sldMasterChg>
    </pc:docChg>
  </pc:docChgLst>
  <pc:docChgLst>
    <pc:chgData clId="Web-{F1DE7EBA-15DF-8621-E99D-071F6BF2C57F}"/>
    <pc:docChg chg="modSld">
      <pc:chgData name="" userId="" providerId="" clId="Web-{F1DE7EBA-15DF-8621-E99D-071F6BF2C57F}" dt="2020-09-23T08:07:51.239" v="1" actId="20577"/>
      <pc:docMkLst>
        <pc:docMk/>
      </pc:docMkLst>
      <pc:sldChg chg="modSp">
        <pc:chgData name="" userId="" providerId="" clId="Web-{F1DE7EBA-15DF-8621-E99D-071F6BF2C57F}" dt="2020-09-23T08:07:51.239" v="0" actId="20577"/>
        <pc:sldMkLst>
          <pc:docMk/>
          <pc:sldMk cId="3134298930" sldId="732"/>
        </pc:sldMkLst>
        <pc:spChg chg="mod">
          <ac:chgData name="" userId="" providerId="" clId="Web-{F1DE7EBA-15DF-8621-E99D-071F6BF2C57F}" dt="2020-09-23T08:07:51.239" v="0" actId="20577"/>
          <ac:spMkLst>
            <pc:docMk/>
            <pc:sldMk cId="3134298930" sldId="732"/>
            <ac:spMk id="3" creationId="{28FBC019-71BC-4B7E-86ED-CCEEEFAED90F}"/>
          </ac:spMkLst>
        </pc:spChg>
      </pc:sldChg>
    </pc:docChg>
  </pc:docChgLst>
  <pc:docChgLst>
    <pc:chgData name="Nicole James" userId="87e49fce-462c-4f4b-b072-0e7301cf4f25" providerId="ADAL" clId="{E7C2255F-5177-4B42-B4AC-10C691DFFE85}"/>
    <pc:docChg chg="custSel addSld modSld">
      <pc:chgData name="Nicole James" userId="87e49fce-462c-4f4b-b072-0e7301cf4f25" providerId="ADAL" clId="{E7C2255F-5177-4B42-B4AC-10C691DFFE85}" dt="2020-02-01T13:55:21.160" v="110"/>
      <pc:docMkLst>
        <pc:docMk/>
      </pc:docMkLst>
      <pc:sldChg chg="modNotesTx">
        <pc:chgData name="Nicole James" userId="87e49fce-462c-4f4b-b072-0e7301cf4f25" providerId="ADAL" clId="{E7C2255F-5177-4B42-B4AC-10C691DFFE85}" dt="2020-02-01T12:33:41.393" v="97" actId="115"/>
        <pc:sldMkLst>
          <pc:docMk/>
          <pc:sldMk cId="770289260" sldId="258"/>
        </pc:sldMkLst>
      </pc:sldChg>
      <pc:sldChg chg="modSp add">
        <pc:chgData name="Nicole James" userId="87e49fce-462c-4f4b-b072-0e7301cf4f25" providerId="ADAL" clId="{E7C2255F-5177-4B42-B4AC-10C691DFFE85}" dt="2020-02-01T13:55:13.930" v="109" actId="20577"/>
        <pc:sldMkLst>
          <pc:docMk/>
          <pc:sldMk cId="4286216743" sldId="264"/>
        </pc:sldMkLst>
        <pc:spChg chg="mod">
          <ac:chgData name="Nicole James" userId="87e49fce-462c-4f4b-b072-0e7301cf4f25" providerId="ADAL" clId="{E7C2255F-5177-4B42-B4AC-10C691DFFE85}" dt="2020-02-01T13:55:13.930" v="109" actId="20577"/>
          <ac:spMkLst>
            <pc:docMk/>
            <pc:sldMk cId="4286216743" sldId="264"/>
            <ac:spMk id="3" creationId="{7F4225BD-0181-4C3A-9509-51B7C63FB80F}"/>
          </ac:spMkLst>
        </pc:spChg>
      </pc:sldChg>
      <pc:sldChg chg="modSp add">
        <pc:chgData name="Nicole James" userId="87e49fce-462c-4f4b-b072-0e7301cf4f25" providerId="ADAL" clId="{E7C2255F-5177-4B42-B4AC-10C691DFFE85}" dt="2020-02-01T13:55:21.160" v="110"/>
        <pc:sldMkLst>
          <pc:docMk/>
          <pc:sldMk cId="673191858" sldId="266"/>
        </pc:sldMkLst>
        <pc:spChg chg="mod">
          <ac:chgData name="Nicole James" userId="87e49fce-462c-4f4b-b072-0e7301cf4f25" providerId="ADAL" clId="{E7C2255F-5177-4B42-B4AC-10C691DFFE85}" dt="2020-02-01T13:55:21.160" v="110"/>
          <ac:spMkLst>
            <pc:docMk/>
            <pc:sldMk cId="673191858" sldId="266"/>
            <ac:spMk id="3" creationId="{7F4225BD-0181-4C3A-9509-51B7C63FB80F}"/>
          </ac:spMkLst>
        </pc:spChg>
      </pc:sldChg>
      <pc:sldChg chg="addSp modSp modAnim">
        <pc:chgData name="Nicole James" userId="87e49fce-462c-4f4b-b072-0e7301cf4f25" providerId="ADAL" clId="{E7C2255F-5177-4B42-B4AC-10C691DFFE85}" dt="2020-02-01T12:33:03.114" v="11"/>
        <pc:sldMkLst>
          <pc:docMk/>
          <pc:sldMk cId="2532636460" sldId="608"/>
        </pc:sldMkLst>
        <pc:spChg chg="add mod ord">
          <ac:chgData name="Nicole James" userId="87e49fce-462c-4f4b-b072-0e7301cf4f25" providerId="ADAL" clId="{E7C2255F-5177-4B42-B4AC-10C691DFFE85}" dt="2020-02-01T12:32:56.463" v="8" actId="164"/>
          <ac:spMkLst>
            <pc:docMk/>
            <pc:sldMk cId="2532636460" sldId="608"/>
            <ac:spMk id="15" creationId="{CEFC14CE-3247-4B7E-BC2D-3315E3A43787}"/>
          </ac:spMkLst>
        </pc:spChg>
        <pc:spChg chg="add mod ord">
          <ac:chgData name="Nicole James" userId="87e49fce-462c-4f4b-b072-0e7301cf4f25" providerId="ADAL" clId="{E7C2255F-5177-4B42-B4AC-10C691DFFE85}" dt="2020-02-01T12:32:56.463" v="8" actId="164"/>
          <ac:spMkLst>
            <pc:docMk/>
            <pc:sldMk cId="2532636460" sldId="608"/>
            <ac:spMk id="17" creationId="{8C899DC9-48B6-42BD-8AAE-FA07ACFCC9E5}"/>
          </ac:spMkLst>
        </pc:spChg>
        <pc:grpChg chg="add mod">
          <ac:chgData name="Nicole James" userId="87e49fce-462c-4f4b-b072-0e7301cf4f25" providerId="ADAL" clId="{E7C2255F-5177-4B42-B4AC-10C691DFFE85}" dt="2020-02-01T12:32:56.463" v="8" actId="164"/>
          <ac:grpSpMkLst>
            <pc:docMk/>
            <pc:sldMk cId="2532636460" sldId="608"/>
            <ac:grpSpMk id="2" creationId="{A02DB6E8-CB8C-4E5F-AEF6-21DB52E2D0B8}"/>
          </ac:grpSpMkLst>
        </pc:grpChg>
      </pc:sldChg>
    </pc:docChg>
  </pc:docChgLst>
  <pc:docChgLst>
    <pc:chgData name="Esyllt Crozier" userId="S::esyllt.crozier@socialcare.wales::39f2ed04-973e-4905-8568-3a54e8328bad" providerId="AD" clId="Web-{E5A08BC5-CAF2-F76A-FF16-362D560DD7E5}"/>
    <pc:docChg chg="modSld">
      <pc:chgData name="Esyllt Crozier" userId="S::esyllt.crozier@socialcare.wales::39f2ed04-973e-4905-8568-3a54e8328bad" providerId="AD" clId="Web-{E5A08BC5-CAF2-F76A-FF16-362D560DD7E5}" dt="2020-09-28T19:31:56.643" v="15" actId="20577"/>
      <pc:docMkLst>
        <pc:docMk/>
      </pc:docMkLst>
      <pc:sldChg chg="modSp">
        <pc:chgData name="Esyllt Crozier" userId="S::esyllt.crozier@socialcare.wales::39f2ed04-973e-4905-8568-3a54e8328bad" providerId="AD" clId="Web-{E5A08BC5-CAF2-F76A-FF16-362D560DD7E5}" dt="2020-09-28T19:31:56.643" v="14" actId="20577"/>
        <pc:sldMkLst>
          <pc:docMk/>
          <pc:sldMk cId="1950841454" sldId="740"/>
        </pc:sldMkLst>
        <pc:spChg chg="mod">
          <ac:chgData name="Esyllt Crozier" userId="S::esyllt.crozier@socialcare.wales::39f2ed04-973e-4905-8568-3a54e8328bad" providerId="AD" clId="Web-{E5A08BC5-CAF2-F76A-FF16-362D560DD7E5}" dt="2020-09-28T19:31:56.643" v="14" actId="20577"/>
          <ac:spMkLst>
            <pc:docMk/>
            <pc:sldMk cId="1950841454" sldId="740"/>
            <ac:spMk id="6" creationId="{49788FAB-3760-4927-B9F8-CBFBD9D4CE8E}"/>
          </ac:spMkLst>
        </pc:spChg>
      </pc:sldChg>
    </pc:docChg>
  </pc:docChgLst>
  <pc:docChgLst>
    <pc:chgData name="Guest User" userId="S::urn:spo:anon#cb193492f284d83c85a66267a0f4d9096e50945cd2ffdbcb1e7acb5c0b8c0a4e::" providerId="AD" clId="Web-{F1DE7EBA-15DF-8621-E99D-071F6BF2C57F}"/>
    <pc:docChg chg="modSld">
      <pc:chgData name="Guest User" userId="S::urn:spo:anon#cb193492f284d83c85a66267a0f4d9096e50945cd2ffdbcb1e7acb5c0b8c0a4e::" providerId="AD" clId="Web-{F1DE7EBA-15DF-8621-E99D-071F6BF2C57F}" dt="2020-09-23T08:11:29.026" v="217" actId="20577"/>
      <pc:docMkLst>
        <pc:docMk/>
      </pc:docMkLst>
      <pc:sldChg chg="modSp">
        <pc:chgData name="Guest User" userId="S::urn:spo:anon#cb193492f284d83c85a66267a0f4d9096e50945cd2ffdbcb1e7acb5c0b8c0a4e::" providerId="AD" clId="Web-{F1DE7EBA-15DF-8621-E99D-071F6BF2C57F}" dt="2020-09-23T08:09:49.851" v="123" actId="20577"/>
        <pc:sldMkLst>
          <pc:docMk/>
          <pc:sldMk cId="4286216743" sldId="264"/>
        </pc:sldMkLst>
        <pc:spChg chg="mod">
          <ac:chgData name="Guest User" userId="S::urn:spo:anon#cb193492f284d83c85a66267a0f4d9096e50945cd2ffdbcb1e7acb5c0b8c0a4e::" providerId="AD" clId="Web-{F1DE7EBA-15DF-8621-E99D-071F6BF2C57F}" dt="2020-09-23T08:09:49.851" v="123" actId="20577"/>
          <ac:spMkLst>
            <pc:docMk/>
            <pc:sldMk cId="4286216743" sldId="264"/>
            <ac:spMk id="3" creationId="{7F4225BD-0181-4C3A-9509-51B7C63FB80F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10:14.211" v="132" actId="20577"/>
        <pc:sldMkLst>
          <pc:docMk/>
          <pc:sldMk cId="673191858" sldId="266"/>
        </pc:sldMkLst>
        <pc:spChg chg="mod">
          <ac:chgData name="Guest User" userId="S::urn:spo:anon#cb193492f284d83c85a66267a0f4d9096e50945cd2ffdbcb1e7acb5c0b8c0a4e::" providerId="AD" clId="Web-{F1DE7EBA-15DF-8621-E99D-071F6BF2C57F}" dt="2020-09-23T08:10:14.211" v="132" actId="20577"/>
          <ac:spMkLst>
            <pc:docMk/>
            <pc:sldMk cId="673191858" sldId="266"/>
            <ac:spMk id="3" creationId="{7F4225BD-0181-4C3A-9509-51B7C63FB80F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08:18.693" v="10" actId="20577"/>
        <pc:sldMkLst>
          <pc:docMk/>
          <pc:sldMk cId="3134298930" sldId="732"/>
        </pc:sldMkLst>
        <pc:spChg chg="mod">
          <ac:chgData name="Guest User" userId="S::urn:spo:anon#cb193492f284d83c85a66267a0f4d9096e50945cd2ffdbcb1e7acb5c0b8c0a4e::" providerId="AD" clId="Web-{F1DE7EBA-15DF-8621-E99D-071F6BF2C57F}" dt="2020-09-23T08:08:18.693" v="10" actId="20577"/>
          <ac:spMkLst>
            <pc:docMk/>
            <pc:sldMk cId="3134298930" sldId="732"/>
            <ac:spMk id="3" creationId="{28FBC019-71BC-4B7E-86ED-CCEEEFAED90F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11:03.759" v="186" actId="20577"/>
        <pc:sldMkLst>
          <pc:docMk/>
          <pc:sldMk cId="1950841454" sldId="740"/>
        </pc:sldMkLst>
        <pc:spChg chg="mod">
          <ac:chgData name="Guest User" userId="S::urn:spo:anon#cb193492f284d83c85a66267a0f4d9096e50945cd2ffdbcb1e7acb5c0b8c0a4e::" providerId="AD" clId="Web-{F1DE7EBA-15DF-8621-E99D-071F6BF2C57F}" dt="2020-09-23T08:11:03.759" v="186" actId="20577"/>
          <ac:spMkLst>
            <pc:docMk/>
            <pc:sldMk cId="1950841454" sldId="740"/>
            <ac:spMk id="2" creationId="{35D4C8CE-C82B-4915-8649-578AD5A9F0DA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08:46.491" v="39" actId="20577"/>
        <pc:sldMkLst>
          <pc:docMk/>
          <pc:sldMk cId="2655912185" sldId="746"/>
        </pc:sldMkLst>
        <pc:spChg chg="mod">
          <ac:chgData name="Guest User" userId="S::urn:spo:anon#cb193492f284d83c85a66267a0f4d9096e50945cd2ffdbcb1e7acb5c0b8c0a4e::" providerId="AD" clId="Web-{F1DE7EBA-15DF-8621-E99D-071F6BF2C57F}" dt="2020-09-23T08:08:46.491" v="39" actId="20577"/>
          <ac:spMkLst>
            <pc:docMk/>
            <pc:sldMk cId="2655912185" sldId="746"/>
            <ac:spMk id="3" creationId="{3698862F-A00A-4BC4-8F91-8A5DEB4B992A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08:56.803" v="61" actId="20577"/>
        <pc:sldMkLst>
          <pc:docMk/>
          <pc:sldMk cId="1849274939" sldId="747"/>
        </pc:sldMkLst>
        <pc:spChg chg="mod">
          <ac:chgData name="Guest User" userId="S::urn:spo:anon#cb193492f284d83c85a66267a0f4d9096e50945cd2ffdbcb1e7acb5c0b8c0a4e::" providerId="AD" clId="Web-{F1DE7EBA-15DF-8621-E99D-071F6BF2C57F}" dt="2020-09-23T08:08:56.803" v="61" actId="20577"/>
          <ac:spMkLst>
            <pc:docMk/>
            <pc:sldMk cId="1849274939" sldId="747"/>
            <ac:spMk id="4" creationId="{D1764686-9BE7-4B86-93FB-C4893B08DAF7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09:06.366" v="87" actId="20577"/>
        <pc:sldMkLst>
          <pc:docMk/>
          <pc:sldMk cId="3885783058" sldId="755"/>
        </pc:sldMkLst>
        <pc:spChg chg="mod">
          <ac:chgData name="Guest User" userId="S::urn:spo:anon#cb193492f284d83c85a66267a0f4d9096e50945cd2ffdbcb1e7acb5c0b8c0a4e::" providerId="AD" clId="Web-{F1DE7EBA-15DF-8621-E99D-071F6BF2C57F}" dt="2020-09-23T08:09:06.366" v="87" actId="20577"/>
          <ac:spMkLst>
            <pc:docMk/>
            <pc:sldMk cId="3885783058" sldId="755"/>
            <ac:spMk id="9" creationId="{0950FFF1-7DDE-4262-99E9-04F8268432F1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09:28.913" v="104" actId="20577"/>
        <pc:sldMkLst>
          <pc:docMk/>
          <pc:sldMk cId="3312465481" sldId="757"/>
        </pc:sldMkLst>
        <pc:spChg chg="mod">
          <ac:chgData name="Guest User" userId="S::urn:spo:anon#cb193492f284d83c85a66267a0f4d9096e50945cd2ffdbcb1e7acb5c0b8c0a4e::" providerId="AD" clId="Web-{F1DE7EBA-15DF-8621-E99D-071F6BF2C57F}" dt="2020-09-23T08:09:28.913" v="104" actId="20577"/>
          <ac:spMkLst>
            <pc:docMk/>
            <pc:sldMk cId="3312465481" sldId="757"/>
            <ac:spMk id="2" creationId="{F17CFEF5-8648-418F-B94C-9FD1024CC284}"/>
          </ac:spMkLst>
        </pc:spChg>
        <pc:spChg chg="mod">
          <ac:chgData name="Guest User" userId="S::urn:spo:anon#cb193492f284d83c85a66267a0f4d9096e50945cd2ffdbcb1e7acb5c0b8c0a4e::" providerId="AD" clId="Web-{F1DE7EBA-15DF-8621-E99D-071F6BF2C57F}" dt="2020-09-23T08:09:21.991" v="93" actId="20577"/>
          <ac:spMkLst>
            <pc:docMk/>
            <pc:sldMk cId="3312465481" sldId="757"/>
            <ac:spMk id="10" creationId="{997D58A3-B4EE-450D-9B70-5F899C4F3498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09:38.148" v="111" actId="20577"/>
        <pc:sldMkLst>
          <pc:docMk/>
          <pc:sldMk cId="1136486054" sldId="758"/>
        </pc:sldMkLst>
        <pc:spChg chg="mod">
          <ac:chgData name="Guest User" userId="S::urn:spo:anon#cb193492f284d83c85a66267a0f4d9096e50945cd2ffdbcb1e7acb5c0b8c0a4e::" providerId="AD" clId="Web-{F1DE7EBA-15DF-8621-E99D-071F6BF2C57F}" dt="2020-09-23T08:09:38.148" v="111" actId="20577"/>
          <ac:spMkLst>
            <pc:docMk/>
            <pc:sldMk cId="1136486054" sldId="758"/>
            <ac:spMk id="10" creationId="{997D58A3-B4EE-450D-9B70-5F899C4F3498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10:21.946" v="138" actId="20577"/>
        <pc:sldMkLst>
          <pc:docMk/>
          <pc:sldMk cId="2104216929" sldId="759"/>
        </pc:sldMkLst>
        <pc:spChg chg="mod">
          <ac:chgData name="Guest User" userId="S::urn:spo:anon#cb193492f284d83c85a66267a0f4d9096e50945cd2ffdbcb1e7acb5c0b8c0a4e::" providerId="AD" clId="Web-{F1DE7EBA-15DF-8621-E99D-071F6BF2C57F}" dt="2020-09-23T08:10:21.946" v="138" actId="20577"/>
          <ac:spMkLst>
            <pc:docMk/>
            <pc:sldMk cId="2104216929" sldId="759"/>
            <ac:spMk id="10" creationId="{997D58A3-B4EE-450D-9B70-5F899C4F3498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11:29.026" v="216" actId="20577"/>
        <pc:sldMkLst>
          <pc:docMk/>
          <pc:sldMk cId="290641196" sldId="760"/>
        </pc:sldMkLst>
        <pc:spChg chg="mod">
          <ac:chgData name="Guest User" userId="S::urn:spo:anon#cb193492f284d83c85a66267a0f4d9096e50945cd2ffdbcb1e7acb5c0b8c0a4e::" providerId="AD" clId="Web-{F1DE7EBA-15DF-8621-E99D-071F6BF2C57F}" dt="2020-09-23T08:11:29.026" v="216" actId="20577"/>
          <ac:spMkLst>
            <pc:docMk/>
            <pc:sldMk cId="290641196" sldId="760"/>
            <ac:spMk id="2" creationId="{35D4C8CE-C82B-4915-8649-578AD5A9F0DA}"/>
          </ac:spMkLst>
        </pc:spChg>
      </pc:sldChg>
      <pc:sldChg chg="modSp">
        <pc:chgData name="Guest User" userId="S::urn:spo:anon#cb193492f284d83c85a66267a0f4d9096e50945cd2ffdbcb1e7acb5c0b8c0a4e::" providerId="AD" clId="Web-{F1DE7EBA-15DF-8621-E99D-071F6BF2C57F}" dt="2020-09-23T08:10:34.509" v="143" actId="20577"/>
        <pc:sldMkLst>
          <pc:docMk/>
          <pc:sldMk cId="2764583840" sldId="762"/>
        </pc:sldMkLst>
        <pc:spChg chg="mod">
          <ac:chgData name="Guest User" userId="S::urn:spo:anon#cb193492f284d83c85a66267a0f4d9096e50945cd2ffdbcb1e7acb5c0b8c0a4e::" providerId="AD" clId="Web-{F1DE7EBA-15DF-8621-E99D-071F6BF2C57F}" dt="2020-09-23T08:10:34.509" v="143" actId="20577"/>
          <ac:spMkLst>
            <pc:docMk/>
            <pc:sldMk cId="2764583840" sldId="762"/>
            <ac:spMk id="10" creationId="{997D58A3-B4EE-450D-9B70-5F899C4F3498}"/>
          </ac:spMkLst>
        </pc:spChg>
      </pc:sldChg>
    </pc:docChg>
  </pc:docChgLst>
  <pc:docChgLst>
    <pc:chgData name="Danielle Williams" userId="2ffd8f61-7b6f-4050-b155-8688edf94325" providerId="ADAL" clId="{F4D53379-172A-A949-8A88-00511CB9422B}"/>
    <pc:docChg chg="modMainMaster">
      <pc:chgData name="Danielle Williams" userId="2ffd8f61-7b6f-4050-b155-8688edf94325" providerId="ADAL" clId="{F4D53379-172A-A949-8A88-00511CB9422B}" dt="2020-09-25T08:53:41.536" v="1" actId="962"/>
      <pc:docMkLst>
        <pc:docMk/>
      </pc:docMkLst>
      <pc:sldMasterChg chg="modSp mod">
        <pc:chgData name="Danielle Williams" userId="2ffd8f61-7b6f-4050-b155-8688edf94325" providerId="ADAL" clId="{F4D53379-172A-A949-8A88-00511CB9422B}" dt="2020-09-25T08:53:41.536" v="1" actId="962"/>
        <pc:sldMasterMkLst>
          <pc:docMk/>
          <pc:sldMasterMk cId="3611232839" sldId="2147483660"/>
        </pc:sldMasterMkLst>
        <pc:picChg chg="mod">
          <ac:chgData name="Danielle Williams" userId="2ffd8f61-7b6f-4050-b155-8688edf94325" providerId="ADAL" clId="{F4D53379-172A-A949-8A88-00511CB9422B}" dt="2020-09-25T08:53:41.536" v="1" actId="962"/>
          <ac:picMkLst>
            <pc:docMk/>
            <pc:sldMasterMk cId="3611232839" sldId="2147483660"/>
            <ac:picMk id="4" creationId="{8F140A0D-C91B-4A41-A650-C80E20B395EB}"/>
          </ac:picMkLst>
        </pc:picChg>
      </pc:sldMasterChg>
    </pc:docChg>
  </pc:docChgLst>
  <pc:docChgLst>
    <pc:chgData name="Esyllt Crozier" userId="S::esyllt.crozier@socialcare.wales::39f2ed04-973e-4905-8568-3a54e8328bad" providerId="AD" clId="Web-{A838B017-FA35-28DF-0E44-581F37A9303C}"/>
    <pc:docChg chg="modSld">
      <pc:chgData name="Esyllt Crozier" userId="S::esyllt.crozier@socialcare.wales::39f2ed04-973e-4905-8568-3a54e8328bad" providerId="AD" clId="Web-{A838B017-FA35-28DF-0E44-581F37A9303C}" dt="2020-09-30T14:59:46.952" v="22" actId="20577"/>
      <pc:docMkLst>
        <pc:docMk/>
      </pc:docMkLst>
      <pc:sldChg chg="modSp">
        <pc:chgData name="Esyllt Crozier" userId="S::esyllt.crozier@socialcare.wales::39f2ed04-973e-4905-8568-3a54e8328bad" providerId="AD" clId="Web-{A838B017-FA35-28DF-0E44-581F37A9303C}" dt="2020-09-30T14:59:46.952" v="22" actId="20577"/>
        <pc:sldMkLst>
          <pc:docMk/>
          <pc:sldMk cId="3134298930" sldId="732"/>
        </pc:sldMkLst>
        <pc:spChg chg="mod">
          <ac:chgData name="Esyllt Crozier" userId="S::esyllt.crozier@socialcare.wales::39f2ed04-973e-4905-8568-3a54e8328bad" providerId="AD" clId="Web-{A838B017-FA35-28DF-0E44-581F37A9303C}" dt="2020-09-30T14:59:46.952" v="22" actId="20577"/>
          <ac:spMkLst>
            <pc:docMk/>
            <pc:sldMk cId="3134298930" sldId="732"/>
            <ac:spMk id="2" creationId="{484AE24F-6EFC-4163-B7B8-43933ED7F08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8AF11-55CD-4412-8AFF-64DB859D35D8}" type="datetimeFigureOut">
              <a:rPr lang="en-GB" smtClean="0"/>
              <a:t>30/09/2020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1E7DE-4AE0-4FB0-A52C-7F40290973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60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316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980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662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9076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84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443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150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0590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A6733-8233-4F82-9015-87E0FDB9D44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5945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A6733-8233-4F82-9015-87E0FDB9D44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8277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348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391876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6912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3262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114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5035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017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A6733-8233-4F82-9015-87E0FDB9D4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066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501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219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094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481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427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1E7DE-4AE0-4FB0-A52C-7F402909737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82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76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008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515600" cy="47884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64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71600"/>
            <a:ext cx="10515600" cy="4805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8F140A0D-C91B-4A41-A650-C80E20B395EB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3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AE24F-6EFC-4163-B7B8-43933ED7F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" sz="6000" dirty="0"/>
            </a:br>
            <a:r>
              <a:rPr lang="cy-GB">
                <a:solidFill>
                  <a:srgbClr val="16AD85"/>
                </a:solidFill>
                <a:cs typeface="Arial"/>
              </a:rPr>
              <a:t>O Gynhadledd i Gasgliad</a:t>
            </a:r>
            <a:endParaRPr lang="cy-GB" sz="6000" b="0" i="0">
              <a:solidFill>
                <a:srgbClr val="16AD85"/>
              </a:solidFill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BC019-71BC-4B7E-86ED-CCEEEFAED90F}"/>
              </a:ext>
            </a:extLst>
          </p:cNvPr>
          <p:cNvSpPr/>
          <p:nvPr/>
        </p:nvSpPr>
        <p:spPr>
          <a:xfrm>
            <a:off x="1524000" y="3756999"/>
            <a:ext cx="914400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cy-GB" sz="2400" dirty="0">
                <a:solidFill>
                  <a:srgbClr val="37394B"/>
                </a:solidFill>
                <a:latin typeface="Helvetica"/>
                <a:cs typeface="Helvetica"/>
              </a:rPr>
              <a:t>I</a:t>
            </a:r>
            <a:r>
              <a:rPr lang="cy-GB" sz="2400" b="0" i="0" dirty="0">
                <a:solidFill>
                  <a:srgbClr val="37394B"/>
                </a:solidFill>
                <a:latin typeface="Helvetica"/>
                <a:cs typeface="Helvetica"/>
              </a:rPr>
              <a:t> benderfynu ar y camau i'w cymryd i sicrhau bod anghenion diogelwch, gofal a </a:t>
            </a:r>
            <a:r>
              <a:rPr lang="cy-GB" sz="2400" dirty="0">
                <a:solidFill>
                  <a:srgbClr val="37394B"/>
                </a:solidFill>
                <a:latin typeface="Helvetica"/>
                <a:cs typeface="Helvetica"/>
              </a:rPr>
              <a:t>chefnogaeth</a:t>
            </a:r>
            <a:r>
              <a:rPr lang="cy-GB" sz="2400" b="0" i="0" dirty="0">
                <a:solidFill>
                  <a:srgbClr val="37394B"/>
                </a:solidFill>
                <a:latin typeface="Helvetica"/>
                <a:cs typeface="Helvetica"/>
              </a:rPr>
              <a:t> yr oedolyn sy'n wynebu risg yn cael eu diwallu</a:t>
            </a:r>
          </a:p>
        </p:txBody>
      </p:sp>
    </p:spTree>
    <p:extLst>
      <p:ext uri="{BB962C8B-B14F-4D97-AF65-F5344CB8AC3E}">
        <p14:creationId xmlns:p14="http://schemas.microsoft.com/office/powerpoint/2010/main" val="3134298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838199" y="1443841"/>
            <a:ext cx="10906761" cy="5909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Y </a:t>
            </a:r>
            <a:r>
              <a:rPr lang="cy-GB" sz="3600" b="1" dirty="0">
                <a:solidFill>
                  <a:srgbClr val="37394C"/>
                </a:solidFill>
              </a:rPr>
              <a:t>broses</a:t>
            </a:r>
            <a:endParaRPr lang="cy-GB" sz="3600" b="1" i="0" dirty="0">
              <a:solidFill>
                <a:srgbClr val="37394C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9A7E53-3E1A-4769-A82E-61B4BF9CCFC5}"/>
              </a:ext>
            </a:extLst>
          </p:cNvPr>
          <p:cNvSpPr/>
          <p:nvPr/>
        </p:nvSpPr>
        <p:spPr>
          <a:xfrm>
            <a:off x="838199" y="2034772"/>
            <a:ext cx="36620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Amlder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4092386" y="2202106"/>
            <a:ext cx="7261412" cy="2573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Gellir cynnal sawl cynhadledd 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Dim amserlenni y cytunwyd arnynt, ond rhaid iddynt ychwanegu gwerth at y broses a chaniatáu i'r unigolyn gymryd rhan yn y broses 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Dylid eu cynnal cyn gynted â phosibl ar ôl i'r ymchwiliad ddod i ben</a:t>
            </a:r>
          </a:p>
        </p:txBody>
      </p:sp>
    </p:spTree>
    <p:extLst>
      <p:ext uri="{BB962C8B-B14F-4D97-AF65-F5344CB8AC3E}">
        <p14:creationId xmlns:p14="http://schemas.microsoft.com/office/powerpoint/2010/main" val="123478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6257B9C-6FF6-2349-B339-2725E0B9C664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838199" y="1443841"/>
            <a:ext cx="10906761" cy="5909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Y </a:t>
            </a:r>
            <a:r>
              <a:rPr lang="cy-GB" sz="3600" b="1" dirty="0">
                <a:solidFill>
                  <a:srgbClr val="37394C"/>
                </a:solidFill>
              </a:rPr>
              <a:t>broses</a:t>
            </a:r>
            <a:endParaRPr lang="cy-GB" sz="3600" b="1" i="0" dirty="0">
              <a:solidFill>
                <a:srgbClr val="37394C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9A7E53-3E1A-4769-A82E-61B4BF9CCFC5}"/>
              </a:ext>
            </a:extLst>
          </p:cNvPr>
          <p:cNvSpPr/>
          <p:nvPr/>
        </p:nvSpPr>
        <p:spPr>
          <a:xfrm>
            <a:off x="838200" y="2034772"/>
            <a:ext cx="3093654" cy="190821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Amlder</a:t>
            </a:r>
          </a:p>
          <a:p>
            <a:pPr>
              <a:spcAft>
                <a:spcPts val="12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Adroddiadau </a:t>
            </a:r>
            <a:r>
              <a:rPr lang="cy-GB" sz="3600" b="1" dirty="0">
                <a:solidFill>
                  <a:srgbClr val="37394C"/>
                </a:solidFill>
              </a:rPr>
              <a:t>asiantaethau</a:t>
            </a:r>
            <a:endParaRPr lang="cy-GB" sz="3600" b="1" i="0" dirty="0">
              <a:solidFill>
                <a:srgbClr val="37394C"/>
              </a:solidFill>
              <a:cs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4092385" y="2202106"/>
            <a:ext cx="7830673" cy="537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cy-GB" sz="2400" b="0" i="0" dirty="0">
                <a:solidFill>
                  <a:srgbClr val="37394C"/>
                </a:solidFill>
              </a:rPr>
              <a:t>Mae pob asiantaeth sy'n mynychu yn darparu adroddiad ysgrifenedig sy'n crynhoi: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gwybodaeth sylfaenol am yr oedolyn sy'n wynebu risg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cronoleg o gyfranogiad yr asiantaeth mewn digwyddiad/achos pryder cyfredol a phryderon yn y gorffennol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amlder/natur y cyswllt ag oedolyn sy'n wynebu risg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asesiad o faterion cyfredol, ffactorau amddiffynnol a risg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gwybodaeth am ganlyniadau dymunol, dymuniadau a theimladau, gwerthoedd a chredoau yr oedolyn sy'n wynebu risg</a:t>
            </a:r>
          </a:p>
          <a:p>
            <a:pPr marL="268288" indent="-268288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547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BA62869-DCA9-D04D-829B-38049B329C27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838199" y="1443841"/>
            <a:ext cx="10906761" cy="5909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Y </a:t>
            </a:r>
            <a:r>
              <a:rPr lang="cy-GB" sz="3600" b="1" dirty="0">
                <a:solidFill>
                  <a:srgbClr val="37394C"/>
                </a:solidFill>
              </a:rPr>
              <a:t>broses</a:t>
            </a:r>
            <a:endParaRPr lang="cy-GB" sz="3600" b="1" i="0" dirty="0">
              <a:solidFill>
                <a:srgbClr val="37394C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9A7E53-3E1A-4769-A82E-61B4BF9CCFC5}"/>
              </a:ext>
            </a:extLst>
          </p:cNvPr>
          <p:cNvSpPr/>
          <p:nvPr/>
        </p:nvSpPr>
        <p:spPr>
          <a:xfrm>
            <a:off x="838200" y="2034772"/>
            <a:ext cx="3118658" cy="317009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Amlder</a:t>
            </a:r>
          </a:p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Adroddiadau </a:t>
            </a:r>
            <a:r>
              <a:rPr lang="cy-GB" sz="3600" dirty="0">
                <a:solidFill>
                  <a:srgbClr val="37394C"/>
                </a:solidFill>
              </a:rPr>
              <a:t>asiantaethau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  <a:p>
            <a:pPr>
              <a:spcAft>
                <a:spcPts val="12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Rhannu </a:t>
            </a:r>
            <a:r>
              <a:rPr lang="cy-GB" sz="3600" b="1" dirty="0">
                <a:solidFill>
                  <a:srgbClr val="37394C"/>
                </a:solidFill>
              </a:rPr>
              <a:t>adroddiadau</a:t>
            </a:r>
            <a:endParaRPr lang="cy-GB" sz="3600" b="1" i="0" dirty="0">
              <a:solidFill>
                <a:srgbClr val="37394C"/>
              </a:solidFill>
              <a:cs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4092385" y="2202106"/>
            <a:ext cx="7830673" cy="477053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cy-GB" sz="2800" b="0" i="0" dirty="0">
                <a:solidFill>
                  <a:srgbClr val="37394C"/>
                </a:solidFill>
              </a:rPr>
              <a:t>Dylid rhoi adroddiadau asiantaethau i'r Cadeirydd </a:t>
            </a:r>
            <a:r>
              <a:rPr lang="cy-GB" sz="2800" b="1" dirty="0">
                <a:solidFill>
                  <a:srgbClr val="37394C"/>
                </a:solidFill>
              </a:rPr>
              <a:t>dau</a:t>
            </a:r>
            <a:r>
              <a:rPr lang="cy-GB" sz="2800" b="1" i="0" dirty="0">
                <a:solidFill>
                  <a:srgbClr val="37394C"/>
                </a:solidFill>
              </a:rPr>
              <a:t> ddiwrnod gwaith</a:t>
            </a:r>
            <a:r>
              <a:rPr lang="cy-GB" sz="2800" b="0" i="0" dirty="0">
                <a:solidFill>
                  <a:srgbClr val="37394C"/>
                </a:solidFill>
              </a:rPr>
              <a:t> cyn y gynhadledd</a:t>
            </a:r>
          </a:p>
          <a:p>
            <a:endParaRPr lang="en-US" sz="2800" dirty="0"/>
          </a:p>
          <a:p>
            <a:r>
              <a:rPr lang="cy-GB" sz="2800" b="0" i="0" dirty="0">
                <a:solidFill>
                  <a:srgbClr val="37394C"/>
                </a:solidFill>
              </a:rPr>
              <a:t>Dylid rhannu'r adroddiadau gyda'r </a:t>
            </a:r>
            <a:r>
              <a:rPr lang="cy-GB" sz="2800" b="1" i="0" dirty="0">
                <a:solidFill>
                  <a:srgbClr val="37394C"/>
                </a:solidFill>
              </a:rPr>
              <a:t>oedolyn sy'n wynebu risg </a:t>
            </a:r>
            <a:r>
              <a:rPr lang="cy-GB" sz="2800" b="0" i="0" dirty="0">
                <a:solidFill>
                  <a:srgbClr val="37394C"/>
                </a:solidFill>
              </a:rPr>
              <a:t>cyn y gynhadledd i'w alluogi i: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gadarnhau ei fod yn cytuno â'r cynnwys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bod yn barod am yr hyn a fydd yn cael ei rannu ag asiantaethau eraill ac yn y gynhadledd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802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60BF3D-C217-4A40-BD60-24869673B006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838199" y="1443841"/>
            <a:ext cx="10906761" cy="5909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Y </a:t>
            </a:r>
            <a:r>
              <a:rPr lang="cy-GB" sz="3600" b="1" dirty="0">
                <a:solidFill>
                  <a:srgbClr val="37394C"/>
                </a:solidFill>
              </a:rPr>
              <a:t>broses</a:t>
            </a:r>
            <a:endParaRPr lang="cy-GB" sz="3600" b="1" i="0" dirty="0">
              <a:solidFill>
                <a:srgbClr val="37394C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9A7E53-3E1A-4769-A82E-61B4BF9CCFC5}"/>
              </a:ext>
            </a:extLst>
          </p:cNvPr>
          <p:cNvSpPr/>
          <p:nvPr/>
        </p:nvSpPr>
        <p:spPr>
          <a:xfrm>
            <a:off x="838200" y="2034772"/>
            <a:ext cx="2980766" cy="387798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Amlder</a:t>
            </a:r>
          </a:p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Adroddiadau </a:t>
            </a:r>
            <a:r>
              <a:rPr lang="cy-GB" sz="3600" dirty="0">
                <a:solidFill>
                  <a:srgbClr val="37394C"/>
                </a:solidFill>
              </a:rPr>
              <a:t>asiantaethau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Rhannu </a:t>
            </a:r>
            <a:r>
              <a:rPr lang="cy-GB" sz="3600" dirty="0">
                <a:solidFill>
                  <a:srgbClr val="37394C"/>
                </a:solidFill>
              </a:rPr>
              <a:t>adroddiadau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  <a:p>
            <a:pPr>
              <a:spcAft>
                <a:spcPts val="12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Agenda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4092385" y="2202106"/>
            <a:ext cx="7830673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n-US" sz="2800" dirty="0"/>
              <a:t>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50FFF1-7DDE-4262-99E9-04F8268432F1}"/>
              </a:ext>
            </a:extLst>
          </p:cNvPr>
          <p:cNvSpPr/>
          <p:nvPr/>
        </p:nvSpPr>
        <p:spPr>
          <a:xfrm>
            <a:off x="4092385" y="2202106"/>
            <a:ext cx="7830673" cy="582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accent5"/>
              </a:buClr>
              <a:buFont typeface="+mj-lt"/>
              <a:buAutoNum type="arabicPeriod"/>
            </a:pPr>
            <a:r>
              <a:rPr lang="cy-GB" sz="2800" b="0" i="0" dirty="0">
                <a:solidFill>
                  <a:srgbClr val="37394C"/>
                </a:solidFill>
              </a:rPr>
              <a:t>Gosod y cefndir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accent5"/>
              </a:buClr>
              <a:buFont typeface="+mj-lt"/>
              <a:buAutoNum type="arabicPeriod"/>
            </a:pPr>
            <a:r>
              <a:rPr lang="cy-GB" sz="2800" b="0" i="0" dirty="0">
                <a:solidFill>
                  <a:srgbClr val="37394C"/>
                </a:solidFill>
              </a:rPr>
              <a:t>Rhannu gwybodaeth o adroddiadau a dderbyniwyd gan gynnwys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accent5"/>
              </a:buClr>
              <a:buFont typeface="+mj-lt"/>
              <a:buAutoNum type="arabicPeriod"/>
            </a:pPr>
            <a:r>
              <a:rPr lang="cy-GB" sz="2800" b="0" i="0" dirty="0">
                <a:solidFill>
                  <a:srgbClr val="37394C"/>
                </a:solidFill>
              </a:rPr>
              <a:t>Asesu a gwneud synnwyr o'r wybodaeth i ganfod a oes angen unrhyw wybodaeth bellach 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accent5"/>
              </a:buClr>
              <a:buFont typeface="+mj-lt"/>
              <a:buAutoNum type="arabicPeriod"/>
            </a:pPr>
            <a:r>
              <a:rPr lang="cy-GB" sz="2800" b="0" i="0" dirty="0">
                <a:solidFill>
                  <a:srgbClr val="37394C"/>
                </a:solidFill>
              </a:rPr>
              <a:t>Gwneud penderfyniadau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accent5"/>
              </a:buClr>
              <a:buFont typeface="+mj-lt"/>
              <a:buAutoNum type="arabicPeriod"/>
            </a:pPr>
            <a:r>
              <a:rPr lang="cy-GB" sz="2800" b="0" i="0" dirty="0">
                <a:solidFill>
                  <a:srgbClr val="37394C"/>
                </a:solidFill>
              </a:rPr>
              <a:t>Canlyniadau</a:t>
            </a:r>
          </a:p>
          <a:p>
            <a:pPr marL="514350" indent="-514350">
              <a:lnSpc>
                <a:spcPct val="90000"/>
              </a:lnSpc>
              <a:spcAft>
                <a:spcPts val="1800"/>
              </a:spcAft>
              <a:buClr>
                <a:schemeClr val="accent5"/>
              </a:buClr>
              <a:buFont typeface="+mj-lt"/>
              <a:buAutoNum type="arabicPeriod"/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350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B326987-E064-8544-B3AA-CBAC71665D8C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838199" y="1443841"/>
            <a:ext cx="10906761" cy="5909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Y </a:t>
            </a:r>
            <a:r>
              <a:rPr lang="cy-GB" sz="3600" b="1" dirty="0">
                <a:solidFill>
                  <a:srgbClr val="37394C"/>
                </a:solidFill>
              </a:rPr>
              <a:t>broses</a:t>
            </a:r>
            <a:endParaRPr lang="cy-GB" sz="3600" b="1" i="0" dirty="0">
              <a:solidFill>
                <a:srgbClr val="37394C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9A7E53-3E1A-4769-A82E-61B4BF9CCFC5}"/>
              </a:ext>
            </a:extLst>
          </p:cNvPr>
          <p:cNvSpPr/>
          <p:nvPr/>
        </p:nvSpPr>
        <p:spPr>
          <a:xfrm>
            <a:off x="838200" y="2034772"/>
            <a:ext cx="2980766" cy="458587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Amlder</a:t>
            </a:r>
          </a:p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Adroddiadau </a:t>
            </a:r>
            <a:r>
              <a:rPr lang="cy-GB" sz="3600" dirty="0">
                <a:solidFill>
                  <a:srgbClr val="37394C"/>
                </a:solidFill>
              </a:rPr>
              <a:t>asiantaethau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Rhannu </a:t>
            </a:r>
            <a:r>
              <a:rPr lang="cy-GB" sz="3600" dirty="0">
                <a:solidFill>
                  <a:srgbClr val="37394C"/>
                </a:solidFill>
              </a:rPr>
              <a:t>adroddiadau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Agenda</a:t>
            </a:r>
          </a:p>
          <a:p>
            <a:pPr>
              <a:spcAft>
                <a:spcPts val="12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Cofnodion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4092385" y="2202106"/>
            <a:ext cx="7830673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n-US" sz="2800" dirty="0"/>
              <a:t>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50FFF1-7DDE-4262-99E9-04F8268432F1}"/>
              </a:ext>
            </a:extLst>
          </p:cNvPr>
          <p:cNvSpPr/>
          <p:nvPr/>
        </p:nvSpPr>
        <p:spPr>
          <a:xfrm>
            <a:off x="4092385" y="2202106"/>
            <a:ext cx="7830673" cy="551227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cy-GB" sz="2400" b="0" i="0" dirty="0">
                <a:solidFill>
                  <a:srgbClr val="37394C"/>
                </a:solidFill>
              </a:rPr>
              <a:t>Dylent nodi a chynnwys tystiolaeth o drafodaeth a chasgliad y gynhadledd</a:t>
            </a:r>
          </a:p>
          <a:p>
            <a:r>
              <a:rPr lang="cy-GB" sz="2400" b="0" i="0" dirty="0">
                <a:solidFill>
                  <a:srgbClr val="37394C"/>
                </a:solidFill>
              </a:rPr>
              <a:t>Dylid eu hanfon at: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37394C"/>
                </a:solidFill>
              </a:rPr>
              <a:t>yr</a:t>
            </a:r>
            <a:r>
              <a:rPr lang="cy-GB" sz="2400" b="0" i="0" dirty="0">
                <a:solidFill>
                  <a:srgbClr val="37394C"/>
                </a:solidFill>
              </a:rPr>
              <a:t> oedolyn sy'n wynebu risg lle bo hynny'n briodol</a:t>
            </a:r>
            <a:endParaRPr lang="cy-GB" sz="2400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37394C"/>
                </a:solidFill>
              </a:rPr>
              <a:t>pawb</a:t>
            </a:r>
            <a:r>
              <a:rPr lang="cy-GB" sz="2400" b="0" i="0" dirty="0">
                <a:solidFill>
                  <a:srgbClr val="37394C"/>
                </a:solidFill>
              </a:rPr>
              <a:t> sy'n bresennol a'r holl </a:t>
            </a:r>
            <a:r>
              <a:rPr lang="cy-GB" sz="2400" b="0" i="0" dirty="0" err="1">
                <a:solidFill>
                  <a:srgbClr val="37394C"/>
                </a:solidFill>
              </a:rPr>
              <a:t>wahoddedigion</a:t>
            </a:r>
            <a:r>
              <a:rPr lang="cy-GB" sz="2400" b="0" i="0" dirty="0">
                <a:solidFill>
                  <a:srgbClr val="37394C"/>
                </a:solidFill>
              </a:rPr>
              <a:t> i'r cyfarfod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37394C"/>
                </a:solidFill>
              </a:rPr>
              <a:t>pawb</a:t>
            </a:r>
            <a:r>
              <a:rPr lang="cy-GB" sz="2400" b="0" i="0" dirty="0">
                <a:solidFill>
                  <a:srgbClr val="37394C"/>
                </a:solidFill>
              </a:rPr>
              <a:t> sy'n cyfrannu at y cynllun amddiffyn gofal a </a:t>
            </a:r>
            <a:r>
              <a:rPr lang="cy-GB" sz="2400" dirty="0">
                <a:solidFill>
                  <a:srgbClr val="37394C"/>
                </a:solidFill>
              </a:rPr>
              <a:t>chefnogaeth</a:t>
            </a:r>
            <a:endParaRPr lang="cy-GB" sz="2400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37394C"/>
                </a:solidFill>
              </a:rPr>
              <a:t>timau</a:t>
            </a:r>
            <a:r>
              <a:rPr lang="cy-GB" sz="2400" b="0" i="0" dirty="0">
                <a:solidFill>
                  <a:srgbClr val="37394C"/>
                </a:solidFill>
              </a:rPr>
              <a:t> contract/comisiynu fel y bo'n briodol</a:t>
            </a:r>
            <a:endParaRPr lang="cy-GB" sz="2400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37394C"/>
                </a:solidFill>
              </a:rPr>
              <a:t>cyrff</a:t>
            </a:r>
            <a:r>
              <a:rPr lang="cy-GB" sz="2400" b="0" i="0" dirty="0">
                <a:solidFill>
                  <a:srgbClr val="37394C"/>
                </a:solidFill>
              </a:rPr>
              <a:t> rheoleiddio perthnasol, fel y bo'n briodol</a:t>
            </a:r>
            <a:endParaRPr lang="cy-GB" sz="2400" b="0" i="0" dirty="0">
              <a:solidFill>
                <a:srgbClr val="37394C"/>
              </a:solidFill>
              <a:cs typeface="Arial" panose="020B0604020202020204"/>
            </a:endParaRPr>
          </a:p>
          <a:p>
            <a:endParaRPr lang="en-US" sz="2400" dirty="0"/>
          </a:p>
          <a:p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578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B3F0A7-157F-E042-9F70-0D1AA25E488C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97D58A3-B4EE-450D-9B70-5F899C4F3498}"/>
              </a:ext>
            </a:extLst>
          </p:cNvPr>
          <p:cNvSpPr/>
          <p:nvPr/>
        </p:nvSpPr>
        <p:spPr>
          <a:xfrm>
            <a:off x="838199" y="1613390"/>
            <a:ext cx="10515599" cy="80708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Cynllun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gofal</a:t>
            </a:r>
            <a:r>
              <a:rPr lang="cy-GB" sz="4400" b="0" i="0" dirty="0">
                <a:solidFill>
                  <a:srgbClr val="FFFFFF"/>
                </a:solidFill>
              </a:rPr>
              <a:t> a </a:t>
            </a:r>
            <a:r>
              <a:rPr lang="cy-GB" sz="4400" dirty="0">
                <a:solidFill>
                  <a:srgbClr val="FFFFFF"/>
                </a:solidFill>
              </a:rPr>
              <a:t>chefnogaeth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4C7C38F8-52EA-4535-8F33-72824E7C07C7}"/>
              </a:ext>
            </a:extLst>
          </p:cNvPr>
          <p:cNvSpPr/>
          <p:nvPr/>
        </p:nvSpPr>
        <p:spPr>
          <a:xfrm>
            <a:off x="5784726" y="888879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4092385" y="2202106"/>
            <a:ext cx="7830673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n-US" sz="2800" dirty="0"/>
              <a:t> 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7CFEF5-8648-418F-B94C-9FD1024CC284}"/>
              </a:ext>
            </a:extLst>
          </p:cNvPr>
          <p:cNvSpPr/>
          <p:nvPr/>
        </p:nvSpPr>
        <p:spPr>
          <a:xfrm>
            <a:off x="821959" y="2590598"/>
            <a:ext cx="10515599" cy="44412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Nod y cynllun amddiffyn gofal a </a:t>
            </a:r>
            <a:r>
              <a:rPr lang="cy-GB" sz="3200" dirty="0">
                <a:solidFill>
                  <a:srgbClr val="37394C"/>
                </a:solidFill>
              </a:rPr>
              <a:t>chefnogaeth</a:t>
            </a:r>
            <a:r>
              <a:rPr lang="cy-GB" sz="3200" b="0" i="0" dirty="0">
                <a:solidFill>
                  <a:srgbClr val="37394C"/>
                </a:solidFill>
              </a:rPr>
              <a:t> yw </a:t>
            </a:r>
            <a:r>
              <a:rPr lang="cy-GB" sz="3200" b="1" i="0" dirty="0">
                <a:solidFill>
                  <a:srgbClr val="37394C"/>
                </a:solidFill>
              </a:rPr>
              <a:t>dileu neu leihau'r </a:t>
            </a:r>
            <a:r>
              <a:rPr lang="cy-GB" sz="3200" b="0" i="0" dirty="0">
                <a:solidFill>
                  <a:srgbClr val="37394C"/>
                </a:solidFill>
              </a:rPr>
              <a:t>risg o gamdriniaeth neu esgeulustod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</a:endParaRPr>
          </a:p>
          <a:p>
            <a:r>
              <a:rPr lang="cy-GB" sz="3200" b="0" i="0" dirty="0">
                <a:solidFill>
                  <a:srgbClr val="37394C"/>
                </a:solidFill>
              </a:rPr>
              <a:t>Gall gwmpasu ystod o gamau gweithredu ac ymyriadau sydd wedi'u cynllunio i</a:t>
            </a:r>
            <a:r>
              <a:rPr lang="cy-GB" sz="3200" dirty="0">
                <a:solidFill>
                  <a:srgbClr val="37394C"/>
                </a:solidFill>
              </a:rPr>
              <a:t>: 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amddiffyn yr oedolyn sy'n wynebu risg rhag cael ei gam-drin a’i esgeuluso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cefnogi gofalwyr i barhau i ddarparu gofal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3200" b="0" i="0" dirty="0">
                <a:solidFill>
                  <a:srgbClr val="37394C"/>
                </a:solidFill>
              </a:rPr>
              <a:t>mynd i’r afael â sefyllfaoedd peryglus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246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727D7A7-6FBD-1A4A-8710-B098A5455A19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97D58A3-B4EE-450D-9B70-5F899C4F3498}"/>
              </a:ext>
            </a:extLst>
          </p:cNvPr>
          <p:cNvSpPr/>
          <p:nvPr/>
        </p:nvSpPr>
        <p:spPr>
          <a:xfrm>
            <a:off x="838199" y="1613390"/>
            <a:ext cx="10515599" cy="80708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Cynllun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gofal</a:t>
            </a:r>
            <a:r>
              <a:rPr lang="cy-GB" sz="4400" b="0" i="0" dirty="0">
                <a:solidFill>
                  <a:srgbClr val="FFFFFF"/>
                </a:solidFill>
              </a:rPr>
              <a:t> a </a:t>
            </a:r>
            <a:r>
              <a:rPr lang="cy-GB" sz="4400" dirty="0">
                <a:solidFill>
                  <a:srgbClr val="FFFFFF"/>
                </a:solidFill>
              </a:rPr>
              <a:t>chefnogaeth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4C7C38F8-52EA-4535-8F33-72824E7C07C7}"/>
              </a:ext>
            </a:extLst>
          </p:cNvPr>
          <p:cNvSpPr/>
          <p:nvPr/>
        </p:nvSpPr>
        <p:spPr>
          <a:xfrm>
            <a:off x="5784726" y="888879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4092385" y="2202106"/>
            <a:ext cx="7830673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n-US" sz="2800" dirty="0"/>
              <a:t> 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7CFEF5-8648-418F-B94C-9FD1024CC284}"/>
              </a:ext>
            </a:extLst>
          </p:cNvPr>
          <p:cNvSpPr/>
          <p:nvPr/>
        </p:nvSpPr>
        <p:spPr>
          <a:xfrm>
            <a:off x="821959" y="2590598"/>
            <a:ext cx="10531839" cy="496751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57200" indent="-457200">
              <a:lnSpc>
                <a:spcPct val="90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Canolbwyntio</a:t>
            </a:r>
            <a:r>
              <a:rPr lang="cy-GB" sz="2800" b="0" i="0" dirty="0">
                <a:solidFill>
                  <a:srgbClr val="37394C"/>
                </a:solidFill>
              </a:rPr>
              <a:t> ar yr unigolyn ac yn seiliedig ar gryfderau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Nodi</a:t>
            </a:r>
            <a:r>
              <a:rPr lang="cy-GB" sz="2800" b="0" i="0" dirty="0">
                <a:solidFill>
                  <a:srgbClr val="37394C"/>
                </a:solidFill>
              </a:rPr>
              <a:t> sut y bydd yr oedolyn yn cael ei amddiffyn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Disgrifio</a:t>
            </a:r>
            <a:r>
              <a:rPr lang="cy-GB" sz="2800" b="0" i="0" dirty="0">
                <a:solidFill>
                  <a:srgbClr val="37394C"/>
                </a:solidFill>
              </a:rPr>
              <a:t> ei brofiad byw pan nad oes angen cynllun ar waith mwyach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Nodi</a:t>
            </a:r>
            <a:r>
              <a:rPr lang="cy-GB" sz="2800" b="0" i="0" dirty="0">
                <a:solidFill>
                  <a:srgbClr val="37394C"/>
                </a:solidFill>
              </a:rPr>
              <a:t> pwy sy'n ymwneud â chyflawni'r cynllun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Amlinellu</a:t>
            </a:r>
            <a:r>
              <a:rPr lang="cy-GB" sz="2800" b="0" i="0" dirty="0">
                <a:solidFill>
                  <a:srgbClr val="37394C"/>
                </a:solidFill>
              </a:rPr>
              <a:t> rolau a chyfrifoldebau mewn perthynas â chyflawni canlyniadau sy'n canolbwyntio ar yr unigolyn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Darparu</a:t>
            </a:r>
            <a:r>
              <a:rPr lang="cy-GB" sz="2800" b="0" i="0" dirty="0">
                <a:solidFill>
                  <a:srgbClr val="37394C"/>
                </a:solidFill>
              </a:rPr>
              <a:t> amserlenni ar gyfer cyflawni camau gweithredu/canlyniadau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648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B5C8F-043D-45DC-9B9A-3AF4D663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Adolygiadau </a:t>
            </a:r>
            <a:r>
              <a:rPr lang="cy-GB" dirty="0">
                <a:solidFill>
                  <a:srgbClr val="16AD85"/>
                </a:solidFill>
              </a:rPr>
              <a:t>ymarfer oedolion 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225BD-0181-4C3A-9509-51B7C63FB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820400" cy="45887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2800" b="0" i="0" dirty="0">
                <a:solidFill>
                  <a:srgbClr val="37394C"/>
                </a:solidFill>
              </a:rPr>
              <a:t>Mae adolygiadau ymarfer oedolion wedi nodi pryderon ynghylch </a:t>
            </a:r>
            <a:r>
              <a:rPr lang="cy-GB" b="1" dirty="0">
                <a:solidFill>
                  <a:srgbClr val="37394C"/>
                </a:solidFill>
              </a:rPr>
              <a:t>cynlluniau</a:t>
            </a:r>
            <a:r>
              <a:rPr lang="cy-GB" sz="2800" b="1" i="0" dirty="0">
                <a:solidFill>
                  <a:srgbClr val="37394C"/>
                </a:solidFill>
              </a:rPr>
              <a:t> </a:t>
            </a:r>
            <a:r>
              <a:rPr lang="cy-GB" b="1" dirty="0">
                <a:solidFill>
                  <a:srgbClr val="37394C"/>
                </a:solidFill>
              </a:rPr>
              <a:t>amddiffyn</a:t>
            </a:r>
            <a:r>
              <a:rPr lang="cy-GB" sz="2800" b="1" i="0" dirty="0">
                <a:solidFill>
                  <a:srgbClr val="37394C"/>
                </a:solidFill>
              </a:rPr>
              <a:t> </a:t>
            </a:r>
            <a:r>
              <a:rPr lang="cy-GB" b="1" dirty="0">
                <a:solidFill>
                  <a:srgbClr val="37394C"/>
                </a:solidFill>
              </a:rPr>
              <a:t>gofal </a:t>
            </a:r>
            <a:r>
              <a:rPr lang="cy-GB" sz="2800" b="1" i="0" dirty="0">
                <a:solidFill>
                  <a:srgbClr val="37394C"/>
                </a:solidFill>
              </a:rPr>
              <a:t>a </a:t>
            </a:r>
            <a:r>
              <a:rPr lang="cy-GB" b="1" dirty="0">
                <a:solidFill>
                  <a:srgbClr val="37394C"/>
                </a:solidFill>
              </a:rPr>
              <a:t>chefnogaeth</a:t>
            </a:r>
            <a:r>
              <a:rPr lang="cy-GB" sz="2800" b="1" i="0" dirty="0">
                <a:solidFill>
                  <a:srgbClr val="37394C"/>
                </a:solidFill>
              </a:rPr>
              <a:t> i </a:t>
            </a:r>
            <a:r>
              <a:rPr lang="cy-GB" b="1" dirty="0">
                <a:solidFill>
                  <a:srgbClr val="37394C"/>
                </a:solidFill>
              </a:rPr>
              <a:t>oedolion</a:t>
            </a:r>
            <a:r>
              <a:rPr lang="cy-GB" sz="2800" b="0" i="0" dirty="0">
                <a:solidFill>
                  <a:srgbClr val="37394C"/>
                </a:solidFill>
              </a:rPr>
              <a:t>, ac wedi amlygu pwysigrwydd i ymarferwyr sicrhau: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ei bod yn glir ar y cam cynharaf posibl yn union beth mae'r broses yn ceisio'i gyflawni a bod y cynnydd yn cael ei fonitro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bod dealltwriaeth o'r gwahaniaeth rhwng y gweithgaredd (allbwn) sy'n gysylltiedig â'r broses a'r canlyniad ei hun.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dirty="0">
                <a:solidFill>
                  <a:srgbClr val="37394C"/>
                </a:solidFill>
              </a:rPr>
              <a:t>y</a:t>
            </a:r>
            <a:r>
              <a:rPr lang="cy-GB" sz="2800" b="0" i="0" dirty="0">
                <a:solidFill>
                  <a:srgbClr val="37394C"/>
                </a:solidFill>
              </a:rPr>
              <a:t> rhoddir sylw manwl i'r canlyniadau a ddymunir gan yr oedolyn sy'n wynebu risg, neu os nad oes ganddo'r galluedd meddyliol i wneud y penderfyniad hwn, beth sydd er ei fudd gorau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8621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FFE098-0750-4E48-A0A3-53518C62A36A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7B5C8F-043D-45DC-9B9A-3AF4D6635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Adolygiadau </a:t>
            </a:r>
            <a:r>
              <a:rPr lang="cy-GB" dirty="0">
                <a:solidFill>
                  <a:srgbClr val="16AD85"/>
                </a:solidFill>
              </a:rPr>
              <a:t>ymarfer oedolion 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225BD-0181-4C3A-9509-51B7C63FB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820400" cy="45887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2800" b="0" i="0" dirty="0">
                <a:solidFill>
                  <a:srgbClr val="37394C"/>
                </a:solidFill>
              </a:rPr>
              <a:t>Mae adolygiadau ymarfer oedolion wedi nodi pryderon ynghylch </a:t>
            </a:r>
            <a:r>
              <a:rPr lang="cy-GB" b="1" dirty="0">
                <a:solidFill>
                  <a:srgbClr val="37394C"/>
                </a:solidFill>
              </a:rPr>
              <a:t>cynlluniau</a:t>
            </a:r>
            <a:r>
              <a:rPr lang="cy-GB" sz="2800" b="1" i="0" dirty="0">
                <a:solidFill>
                  <a:srgbClr val="37394C"/>
                </a:solidFill>
              </a:rPr>
              <a:t> </a:t>
            </a:r>
            <a:r>
              <a:rPr lang="cy-GB" b="1" dirty="0">
                <a:solidFill>
                  <a:srgbClr val="37394C"/>
                </a:solidFill>
              </a:rPr>
              <a:t>amddiffyn gofal</a:t>
            </a:r>
            <a:r>
              <a:rPr lang="cy-GB" sz="2800" b="1" i="0" dirty="0">
                <a:solidFill>
                  <a:srgbClr val="37394C"/>
                </a:solidFill>
              </a:rPr>
              <a:t> a </a:t>
            </a:r>
            <a:r>
              <a:rPr lang="cy-GB" b="1" dirty="0">
                <a:solidFill>
                  <a:srgbClr val="37394C"/>
                </a:solidFill>
              </a:rPr>
              <a:t>chefnogaeth</a:t>
            </a:r>
            <a:r>
              <a:rPr lang="cy-GB" sz="2800" b="1" i="0" dirty="0">
                <a:solidFill>
                  <a:srgbClr val="37394C"/>
                </a:solidFill>
              </a:rPr>
              <a:t> i </a:t>
            </a:r>
            <a:r>
              <a:rPr lang="cy-GB" b="1" dirty="0">
                <a:solidFill>
                  <a:srgbClr val="37394C"/>
                </a:solidFill>
              </a:rPr>
              <a:t>oedolion</a:t>
            </a:r>
            <a:r>
              <a:rPr lang="cy-GB" sz="2800" b="0" i="0" dirty="0">
                <a:solidFill>
                  <a:srgbClr val="37394C"/>
                </a:solidFill>
              </a:rPr>
              <a:t>, ac wedi amlygu pwysigrwydd i ymarferwyr sicrhau: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dirty="0">
                <a:solidFill>
                  <a:srgbClr val="37394C"/>
                </a:solidFill>
              </a:rPr>
              <a:t>bod</a:t>
            </a:r>
            <a:r>
              <a:rPr lang="cy-GB" sz="2800" b="0" i="0" dirty="0">
                <a:solidFill>
                  <a:srgbClr val="37394C"/>
                </a:solidFill>
              </a:rPr>
              <a:t> dulliau mesur canlyniadau a marcwyr cynnydd yn seiliedig ar welliannau a ddisgwylir i brofiad bywyd beunyddiol yr oedolyn sy'n wynebu risg sy'n dangos ei fod yn ddiogel rhag cael ei gam-drin a'i esgeuluso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dirty="0">
                <a:solidFill>
                  <a:srgbClr val="37394C"/>
                </a:solidFill>
              </a:rPr>
              <a:t>bod</a:t>
            </a:r>
            <a:r>
              <a:rPr lang="cy-GB" sz="2800" b="0" i="0" dirty="0">
                <a:solidFill>
                  <a:srgbClr val="37394C"/>
                </a:solidFill>
              </a:rPr>
              <a:t> yr oedolyn sy'n wynebu risg a'r teulu'n deall yn llawn y rheswm dros y cynllun, yr hyn a ddisgwylir ganddo, a'r hyn y dylid ei gyflawni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dirty="0">
                <a:solidFill>
                  <a:srgbClr val="37394C"/>
                </a:solidFill>
              </a:rPr>
              <a:t>bod</a:t>
            </a:r>
            <a:r>
              <a:rPr lang="cy-GB" sz="2800" b="0" i="0" dirty="0">
                <a:solidFill>
                  <a:srgbClr val="37394C"/>
                </a:solidFill>
              </a:rPr>
              <a:t> cryfderau'r oedolyn sy'n wynebu risg a'i deulu yn cael eu cydnabod a'u defnyddio wrth ddatblygu'r cynllun</a:t>
            </a:r>
            <a:endParaRPr lang="cy-GB" sz="28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319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029DBC7-B615-4AAA-A601-DC9F57B1F2B1}"/>
              </a:ext>
            </a:extLst>
          </p:cNvPr>
          <p:cNvGrpSpPr/>
          <p:nvPr/>
        </p:nvGrpSpPr>
        <p:grpSpPr>
          <a:xfrm>
            <a:off x="838197" y="2137546"/>
            <a:ext cx="10515599" cy="1589400"/>
            <a:chOff x="838197" y="2137546"/>
            <a:chExt cx="10515599" cy="1589400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571B6BFC-D1E8-42F8-A6FB-0950DB11178C}"/>
                </a:ext>
              </a:extLst>
            </p:cNvPr>
            <p:cNvSpPr/>
            <p:nvPr/>
          </p:nvSpPr>
          <p:spPr>
            <a:xfrm>
              <a:off x="838197" y="2965196"/>
              <a:ext cx="10515599" cy="76175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cy-GB" sz="4400" b="0" i="0" dirty="0">
                  <a:solidFill>
                    <a:srgbClr val="FFFFFF"/>
                  </a:solidFill>
                </a:rPr>
                <a:t>Monitro ac </a:t>
              </a:r>
              <a:r>
                <a:rPr lang="cy-GB" sz="4400" dirty="0">
                  <a:solidFill>
                    <a:srgbClr val="FFFFFF"/>
                  </a:solidFill>
                </a:rPr>
                <a:t>adolygu</a:t>
              </a:r>
              <a:endParaRPr lang="cy-GB" sz="4400" b="0" i="0" dirty="0">
                <a:solidFill>
                  <a:srgbClr val="FFFFFF"/>
                </a:solidFill>
              </a:endParaRPr>
            </a:p>
          </p:txBody>
        </p:sp>
        <p:sp>
          <p:nvSpPr>
            <p:cNvPr id="12" name="Arrow: Down 11">
              <a:extLst>
                <a:ext uri="{FF2B5EF4-FFF2-40B4-BE49-F238E27FC236}">
                  <a16:creationId xmlns:a16="http://schemas.microsoft.com/office/drawing/2014/main" id="{D98E1DA1-8854-429C-9F4F-E49F3A4AF5A5}"/>
                </a:ext>
              </a:extLst>
            </p:cNvPr>
            <p:cNvSpPr/>
            <p:nvPr/>
          </p:nvSpPr>
          <p:spPr>
            <a:xfrm>
              <a:off x="5784726" y="2137546"/>
              <a:ext cx="622543" cy="913098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97D58A3-B4EE-450D-9B70-5F899C4F3498}"/>
              </a:ext>
            </a:extLst>
          </p:cNvPr>
          <p:cNvSpPr/>
          <p:nvPr/>
        </p:nvSpPr>
        <p:spPr>
          <a:xfrm>
            <a:off x="838199" y="1613390"/>
            <a:ext cx="10515599" cy="807082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Cynllun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gofal </a:t>
            </a:r>
            <a:r>
              <a:rPr lang="cy-GB" sz="4400" b="0" i="0" dirty="0">
                <a:solidFill>
                  <a:srgbClr val="FFFFFF"/>
                </a:solidFill>
              </a:rPr>
              <a:t>a </a:t>
            </a:r>
            <a:r>
              <a:rPr lang="cy-GB" sz="4400" dirty="0">
                <a:solidFill>
                  <a:srgbClr val="FFFFFF"/>
                </a:solidFill>
              </a:rPr>
              <a:t>chefnogaeth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4C7C38F8-52EA-4535-8F33-72824E7C07C7}"/>
              </a:ext>
            </a:extLst>
          </p:cNvPr>
          <p:cNvSpPr/>
          <p:nvPr/>
        </p:nvSpPr>
        <p:spPr>
          <a:xfrm>
            <a:off x="5784726" y="888879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3965385" y="2202106"/>
            <a:ext cx="7830673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</a:pPr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0421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02DB6E8-CB8C-4E5F-AEF6-21DB52E2D0B8}"/>
              </a:ext>
            </a:extLst>
          </p:cNvPr>
          <p:cNvGrpSpPr/>
          <p:nvPr/>
        </p:nvGrpSpPr>
        <p:grpSpPr>
          <a:xfrm>
            <a:off x="6002288" y="3264432"/>
            <a:ext cx="5721850" cy="1700855"/>
            <a:chOff x="6002288" y="3264432"/>
            <a:chExt cx="5721850" cy="1700855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CEFC14CE-3247-4B7E-BC2D-3315E3A43787}"/>
                </a:ext>
              </a:extLst>
            </p:cNvPr>
            <p:cNvSpPr/>
            <p:nvPr/>
          </p:nvSpPr>
          <p:spPr>
            <a:xfrm>
              <a:off x="6002288" y="3988942"/>
              <a:ext cx="5721850" cy="976345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cy-GB" sz="2800" b="0" i="0" dirty="0">
                  <a:solidFill>
                    <a:srgbClr val="FFFFFF"/>
                  </a:solidFill>
                </a:rPr>
                <a:t>Cynhadledd </a:t>
              </a:r>
              <a:r>
                <a:rPr lang="cy-GB" sz="2800" dirty="0">
                  <a:solidFill>
                    <a:srgbClr val="FFFFFF"/>
                  </a:solidFill>
                </a:rPr>
                <a:t>amddiffyn</a:t>
              </a:r>
              <a:r>
                <a:rPr lang="cy-GB" sz="2800" b="0" i="0" dirty="0">
                  <a:solidFill>
                    <a:srgbClr val="FFFFFF"/>
                  </a:solidFill>
                </a:rPr>
                <a:t> </a:t>
              </a:r>
              <a:r>
                <a:rPr lang="cy-GB" sz="2800" dirty="0">
                  <a:solidFill>
                    <a:srgbClr val="FFFFFF"/>
                  </a:solidFill>
                </a:rPr>
                <a:t>oedolion</a:t>
              </a:r>
              <a:endParaRPr lang="cy-GB" sz="2800" b="0" i="0" dirty="0">
                <a:solidFill>
                  <a:srgbClr val="FFFFFF"/>
                </a:solidFill>
              </a:endParaRPr>
            </a:p>
          </p:txBody>
        </p:sp>
        <p:sp>
          <p:nvSpPr>
            <p:cNvPr id="17" name="Arrow: Down 16">
              <a:extLst>
                <a:ext uri="{FF2B5EF4-FFF2-40B4-BE49-F238E27FC236}">
                  <a16:creationId xmlns:a16="http://schemas.microsoft.com/office/drawing/2014/main" id="{8C899DC9-48B6-42BD-8AAE-FA07ACFCC9E5}"/>
                </a:ext>
              </a:extLst>
            </p:cNvPr>
            <p:cNvSpPr/>
            <p:nvPr/>
          </p:nvSpPr>
          <p:spPr>
            <a:xfrm>
              <a:off x="8671247" y="3264432"/>
              <a:ext cx="338744" cy="913098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6A5DC09-5257-4F9B-93CA-B1898FF44F4C}"/>
              </a:ext>
            </a:extLst>
          </p:cNvPr>
          <p:cNvSpPr/>
          <p:nvPr/>
        </p:nvSpPr>
        <p:spPr>
          <a:xfrm>
            <a:off x="6002287" y="2875981"/>
            <a:ext cx="5721850" cy="76175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2800" b="0" i="0" dirty="0">
                <a:solidFill>
                  <a:srgbClr val="FFFFFF"/>
                </a:solidFill>
              </a:rPr>
              <a:t>Trafodaeth / Cyfarfod </a:t>
            </a:r>
            <a:r>
              <a:rPr lang="cy-GB" sz="2800" dirty="0">
                <a:solidFill>
                  <a:srgbClr val="FFFFFF"/>
                </a:solidFill>
              </a:rPr>
              <a:t>strategaeth</a:t>
            </a:r>
            <a:endParaRPr lang="cy-GB" sz="2800" b="0" i="0" dirty="0">
              <a:solidFill>
                <a:srgbClr val="FFFFFF"/>
              </a:solidFill>
            </a:endParaRPr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EB5A55B5-34A4-4154-84D5-B4EECA0C5C51}"/>
              </a:ext>
            </a:extLst>
          </p:cNvPr>
          <p:cNvSpPr/>
          <p:nvPr/>
        </p:nvSpPr>
        <p:spPr>
          <a:xfrm>
            <a:off x="8497303" y="2261246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973FB80-E9F1-4CD0-884F-5CB114B382E4}"/>
              </a:ext>
            </a:extLst>
          </p:cNvPr>
          <p:cNvSpPr/>
          <p:nvPr/>
        </p:nvSpPr>
        <p:spPr>
          <a:xfrm>
            <a:off x="6002287" y="1749198"/>
            <a:ext cx="5721851" cy="736291"/>
          </a:xfrm>
          <a:prstGeom prst="roundRect">
            <a:avLst/>
          </a:prstGeom>
          <a:solidFill>
            <a:srgbClr val="002060"/>
          </a:solidFill>
          <a:ln w="38100"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y-GB" sz="2800" b="0" i="0" dirty="0">
                <a:solidFill>
                  <a:srgbClr val="FFFFFF"/>
                </a:solidFill>
              </a:rPr>
              <a:t>Ymchwiliadau Adran 126</a:t>
            </a:r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8E508216-0898-4A72-BBD4-383DDC096BBE}"/>
              </a:ext>
            </a:extLst>
          </p:cNvPr>
          <p:cNvSpPr/>
          <p:nvPr/>
        </p:nvSpPr>
        <p:spPr>
          <a:xfrm>
            <a:off x="8497305" y="1139988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D6BA20B-1B26-464D-B7CC-6D5761197499}"/>
              </a:ext>
            </a:extLst>
          </p:cNvPr>
          <p:cNvSpPr/>
          <p:nvPr/>
        </p:nvSpPr>
        <p:spPr>
          <a:xfrm>
            <a:off x="467859" y="515625"/>
            <a:ext cx="4656224" cy="97285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2600" b="0" i="0" dirty="0">
                <a:solidFill>
                  <a:srgbClr val="FFFFFF"/>
                </a:solidFill>
              </a:rPr>
              <a:t>Gwasanaethau </a:t>
            </a:r>
            <a:r>
              <a:rPr lang="cy-GB" sz="2600" dirty="0">
                <a:solidFill>
                  <a:srgbClr val="FFFFFF"/>
                </a:solidFill>
              </a:rPr>
              <a:t>cymdeithasol</a:t>
            </a:r>
            <a:r>
              <a:rPr lang="cy-GB" sz="2600" b="0" i="0" dirty="0">
                <a:solidFill>
                  <a:srgbClr val="FFFFFF"/>
                </a:solidFill>
              </a:rPr>
              <a:t> yn </a:t>
            </a:r>
            <a:r>
              <a:rPr lang="cy-GB" sz="2600" dirty="0">
                <a:solidFill>
                  <a:srgbClr val="FFFFFF"/>
                </a:solidFill>
              </a:rPr>
              <a:t>derbyn</a:t>
            </a:r>
            <a:r>
              <a:rPr lang="cy-GB" sz="2600" b="0" i="0" dirty="0">
                <a:solidFill>
                  <a:srgbClr val="FFFFFF"/>
                </a:solidFill>
              </a:rPr>
              <a:t> </a:t>
            </a:r>
            <a:r>
              <a:rPr lang="cy-GB" sz="2600" dirty="0">
                <a:solidFill>
                  <a:srgbClr val="FFFFFF"/>
                </a:solidFill>
              </a:rPr>
              <a:t>hysbysiad</a:t>
            </a:r>
            <a:endParaRPr lang="cy-GB" sz="2600" b="0" i="0" dirty="0">
              <a:solidFill>
                <a:srgbClr val="FFFFFF"/>
              </a:solidFill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1D2BA1C5-5D3E-453B-9D38-9F2293AB0147}"/>
              </a:ext>
            </a:extLst>
          </p:cNvPr>
          <p:cNvSpPr/>
          <p:nvPr/>
        </p:nvSpPr>
        <p:spPr>
          <a:xfrm flipV="1">
            <a:off x="2484699" y="1381053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AE53258-A2C5-4219-8416-2BC90C9806F4}"/>
              </a:ext>
            </a:extLst>
          </p:cNvPr>
          <p:cNvSpPr/>
          <p:nvPr/>
        </p:nvSpPr>
        <p:spPr>
          <a:xfrm>
            <a:off x="467859" y="2009918"/>
            <a:ext cx="4656224" cy="105987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2600" b="0" i="0" dirty="0">
                <a:solidFill>
                  <a:srgbClr val="FFFFFF"/>
                </a:solidFill>
              </a:rPr>
              <a:t>Gwneud </a:t>
            </a:r>
            <a:r>
              <a:rPr lang="cy-GB" sz="2600" dirty="0">
                <a:solidFill>
                  <a:srgbClr val="FFFFFF"/>
                </a:solidFill>
              </a:rPr>
              <a:t>hysbysiad</a:t>
            </a:r>
            <a:r>
              <a:rPr lang="cy-GB" sz="2600" b="0" i="0" dirty="0">
                <a:solidFill>
                  <a:srgbClr val="FFFFFF"/>
                </a:solidFill>
              </a:rPr>
              <a:t> i’r</a:t>
            </a:r>
            <a:br>
              <a:rPr lang="en" sz="2600" dirty="0"/>
            </a:br>
            <a:r>
              <a:rPr lang="cy-GB" sz="2600" dirty="0">
                <a:solidFill>
                  <a:srgbClr val="FFFFFF"/>
                </a:solidFill>
              </a:rPr>
              <a:t>gwasanaethau</a:t>
            </a:r>
            <a:r>
              <a:rPr lang="cy-GB" sz="2600" b="0" i="0" dirty="0">
                <a:solidFill>
                  <a:srgbClr val="FFFFFF"/>
                </a:solidFill>
              </a:rPr>
              <a:t> </a:t>
            </a:r>
            <a:r>
              <a:rPr lang="cy-GB" sz="2600" dirty="0">
                <a:solidFill>
                  <a:srgbClr val="FFFFFF"/>
                </a:solidFill>
              </a:rPr>
              <a:t>cymdeithasol</a:t>
            </a:r>
            <a:endParaRPr lang="cy-GB" sz="2600" b="0" i="0" dirty="0">
              <a:solidFill>
                <a:srgbClr val="FFFFFF"/>
              </a:solidFill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A68B9098-B0FA-4CE1-A0C5-64C5CE8CA3C9}"/>
              </a:ext>
            </a:extLst>
          </p:cNvPr>
          <p:cNvSpPr/>
          <p:nvPr/>
        </p:nvSpPr>
        <p:spPr>
          <a:xfrm flipV="1">
            <a:off x="2484700" y="2936838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52EF728-8C66-4BC5-9464-17695084675D}"/>
              </a:ext>
            </a:extLst>
          </p:cNvPr>
          <p:cNvSpPr/>
          <p:nvPr/>
        </p:nvSpPr>
        <p:spPr>
          <a:xfrm>
            <a:off x="467860" y="3499024"/>
            <a:ext cx="4656225" cy="111290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457200">
              <a:lnSpc>
                <a:spcPct val="80000"/>
              </a:lnSpc>
            </a:pPr>
            <a:r>
              <a:rPr lang="cy-GB" sz="2600" b="0" i="0" dirty="0">
                <a:solidFill>
                  <a:srgbClr val="FFFFFF"/>
                </a:solidFill>
              </a:rPr>
              <a:t>Trafod â</a:t>
            </a:r>
            <a:r>
              <a:rPr lang="cy-GB" sz="2600" dirty="0">
                <a:solidFill>
                  <a:srgbClr val="FFFFFF"/>
                </a:solidFill>
              </a:rPr>
              <a:t> rheolwr</a:t>
            </a:r>
            <a:r>
              <a:rPr lang="cy-GB" sz="2600" b="0" i="0" dirty="0">
                <a:solidFill>
                  <a:srgbClr val="FFFFFF"/>
                </a:solidFill>
              </a:rPr>
              <a:t> </a:t>
            </a:r>
            <a:r>
              <a:rPr lang="cy-GB" sz="2600" dirty="0">
                <a:solidFill>
                  <a:srgbClr val="FFFFFF"/>
                </a:solidFill>
              </a:rPr>
              <a:t>llinell</a:t>
            </a:r>
            <a:r>
              <a:rPr lang="cy-GB" sz="2600" b="0" i="0" dirty="0">
                <a:solidFill>
                  <a:srgbClr val="FFFFFF"/>
                </a:solidFill>
              </a:rPr>
              <a:t> neu </a:t>
            </a:r>
            <a:r>
              <a:rPr lang="cy-GB" sz="2600" dirty="0">
                <a:solidFill>
                  <a:srgbClr val="FFFFFF"/>
                </a:solidFill>
              </a:rPr>
              <a:t>berson</a:t>
            </a:r>
            <a:r>
              <a:rPr lang="cy-GB" sz="2600" b="0" i="0" dirty="0">
                <a:solidFill>
                  <a:srgbClr val="FFFFFF"/>
                </a:solidFill>
              </a:rPr>
              <a:t> </a:t>
            </a:r>
            <a:r>
              <a:rPr lang="cy-GB" sz="2600" dirty="0">
                <a:solidFill>
                  <a:srgbClr val="FFFFFF"/>
                </a:solidFill>
              </a:rPr>
              <a:t>diogelu</a:t>
            </a:r>
            <a:r>
              <a:rPr lang="cy-GB" sz="2600" b="0" i="0" dirty="0">
                <a:solidFill>
                  <a:srgbClr val="FFFFFF"/>
                </a:solidFill>
              </a:rPr>
              <a:t> </a:t>
            </a:r>
            <a:r>
              <a:rPr lang="cy-GB" sz="2600" dirty="0">
                <a:solidFill>
                  <a:srgbClr val="FFFFFF"/>
                </a:solidFill>
              </a:rPr>
              <a:t>dynodedig</a:t>
            </a:r>
            <a:endParaRPr lang="cy-GB" sz="2600" b="0" i="0" dirty="0">
              <a:solidFill>
                <a:srgbClr val="FFFFFF"/>
              </a:solidFill>
            </a:endParaRPr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D7E10A39-3C13-414D-B0B3-CEF508F08344}"/>
              </a:ext>
            </a:extLst>
          </p:cNvPr>
          <p:cNvSpPr/>
          <p:nvPr/>
        </p:nvSpPr>
        <p:spPr>
          <a:xfrm flipV="1">
            <a:off x="2484702" y="4541903"/>
            <a:ext cx="622543" cy="73629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B0ABE98-3919-4F88-A816-B8B39423EDCF}"/>
              </a:ext>
            </a:extLst>
          </p:cNvPr>
          <p:cNvSpPr/>
          <p:nvPr/>
        </p:nvSpPr>
        <p:spPr>
          <a:xfrm>
            <a:off x="467862" y="4965060"/>
            <a:ext cx="4656224" cy="827672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sz="3200" b="0" i="0" u="none" dirty="0">
                <a:solidFill>
                  <a:srgbClr val="FFFFFF"/>
                </a:solidFill>
              </a:rPr>
              <a:t>Pryder </a:t>
            </a:r>
            <a:r>
              <a:rPr lang="cy-GB" sz="3200" dirty="0">
                <a:solidFill>
                  <a:srgbClr val="FFFFFF"/>
                </a:solidFill>
              </a:rPr>
              <a:t>diogelu</a:t>
            </a:r>
            <a:endParaRPr lang="cy-GB" sz="3200" b="0" i="0" u="none" dirty="0">
              <a:solidFill>
                <a:srgbClr val="FFFFFF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FB93769-3A27-4090-86C5-A8A0A121EAD7}"/>
              </a:ext>
            </a:extLst>
          </p:cNvPr>
          <p:cNvSpPr/>
          <p:nvPr/>
        </p:nvSpPr>
        <p:spPr>
          <a:xfrm>
            <a:off x="6095995" y="655942"/>
            <a:ext cx="5612583" cy="66674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2800" b="0" i="0" dirty="0">
                <a:solidFill>
                  <a:srgbClr val="FFFFFF"/>
                </a:solidFill>
              </a:rPr>
              <a:t>Ymholiadau </a:t>
            </a:r>
            <a:r>
              <a:rPr lang="cy-GB" sz="2800" dirty="0">
                <a:solidFill>
                  <a:srgbClr val="FFFFFF"/>
                </a:solidFill>
              </a:rPr>
              <a:t>cychwynnol</a:t>
            </a:r>
            <a:endParaRPr lang="cy-GB" sz="2800" b="0" i="0" dirty="0">
              <a:solidFill>
                <a:srgbClr val="FFFFFF"/>
              </a:solidFill>
            </a:endParaRP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CCEAAE74-BDD9-4DB0-9FAD-8DDEF54CADB0}"/>
              </a:ext>
            </a:extLst>
          </p:cNvPr>
          <p:cNvSpPr/>
          <p:nvPr/>
        </p:nvSpPr>
        <p:spPr>
          <a:xfrm rot="5400000" flipV="1">
            <a:off x="5371922" y="445535"/>
            <a:ext cx="622543" cy="1118221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63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6" grpId="0" animBg="1"/>
      <p:bldP spid="34" grpId="0" animBg="1"/>
      <p:bldP spid="45" grpId="0" animBg="1"/>
      <p:bldP spid="18" grpId="0" animBg="1"/>
      <p:bldP spid="31" grpId="0" animBg="1"/>
      <p:bldP spid="28" grpId="0" animBg="1"/>
      <p:bldP spid="25" grpId="0" animBg="1"/>
      <p:bldP spid="14" grpId="0" animBg="1"/>
      <p:bldP spid="24" grpId="0" animBg="1"/>
      <p:bldP spid="16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AE24F-6EFC-4163-B7B8-43933ED7F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Adolygiad a </a:t>
            </a:r>
            <a:r>
              <a:rPr lang="cy-GB" dirty="0">
                <a:solidFill>
                  <a:srgbClr val="16AD85"/>
                </a:solidFill>
              </a:rPr>
              <a:t>chasgliad</a:t>
            </a:r>
            <a:endParaRPr lang="cy-GB" sz="6000" b="0" i="0" dirty="0">
              <a:solidFill>
                <a:srgbClr val="16A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153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9C3D8F9-3B71-4CF9-B641-3A7EFC351FE6}"/>
              </a:ext>
            </a:extLst>
          </p:cNvPr>
          <p:cNvGrpSpPr/>
          <p:nvPr/>
        </p:nvGrpSpPr>
        <p:grpSpPr>
          <a:xfrm>
            <a:off x="838197" y="-424348"/>
            <a:ext cx="11084861" cy="4151294"/>
            <a:chOff x="838197" y="-424348"/>
            <a:chExt cx="11084861" cy="4151294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571B6BFC-D1E8-42F8-A6FB-0950DB11178C}"/>
                </a:ext>
              </a:extLst>
            </p:cNvPr>
            <p:cNvSpPr/>
            <p:nvPr/>
          </p:nvSpPr>
          <p:spPr>
            <a:xfrm>
              <a:off x="838197" y="2965196"/>
              <a:ext cx="10515599" cy="76175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cy-GB" sz="4400" b="0" i="0" dirty="0">
                  <a:solidFill>
                    <a:srgbClr val="FFFFFF"/>
                  </a:solidFill>
                </a:rPr>
                <a:t>Monitro ac </a:t>
              </a:r>
              <a:r>
                <a:rPr lang="cy-GB" sz="4400" dirty="0">
                  <a:solidFill>
                    <a:srgbClr val="FFFFFF"/>
                  </a:solidFill>
                </a:rPr>
                <a:t>adolygu</a:t>
              </a:r>
              <a:endParaRPr lang="cy-GB" sz="4400" b="0" i="0" dirty="0">
                <a:solidFill>
                  <a:srgbClr val="FFFFFF"/>
                </a:solidFill>
              </a:endParaRPr>
            </a:p>
          </p:txBody>
        </p:sp>
        <p:sp>
          <p:nvSpPr>
            <p:cNvPr id="12" name="Arrow: Down 11">
              <a:extLst>
                <a:ext uri="{FF2B5EF4-FFF2-40B4-BE49-F238E27FC236}">
                  <a16:creationId xmlns:a16="http://schemas.microsoft.com/office/drawing/2014/main" id="{D98E1DA1-8854-429C-9F4F-E49F3A4AF5A5}"/>
                </a:ext>
              </a:extLst>
            </p:cNvPr>
            <p:cNvSpPr/>
            <p:nvPr/>
          </p:nvSpPr>
          <p:spPr>
            <a:xfrm>
              <a:off x="5784726" y="2137546"/>
              <a:ext cx="622543" cy="913098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997D58A3-B4EE-450D-9B70-5F899C4F3498}"/>
                </a:ext>
              </a:extLst>
            </p:cNvPr>
            <p:cNvSpPr/>
            <p:nvPr/>
          </p:nvSpPr>
          <p:spPr>
            <a:xfrm>
              <a:off x="838199" y="1613390"/>
              <a:ext cx="10515599" cy="807082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cy-GB" sz="4400" b="0" i="0" dirty="0">
                  <a:solidFill>
                    <a:srgbClr val="FFFFFF"/>
                  </a:solidFill>
                </a:rPr>
                <a:t>Cynllun </a:t>
              </a:r>
              <a:r>
                <a:rPr lang="cy-GB" sz="4400" dirty="0">
                  <a:solidFill>
                    <a:srgbClr val="FFFFFF"/>
                  </a:solidFill>
                </a:rPr>
                <a:t>amddiffyn</a:t>
              </a:r>
              <a:r>
                <a:rPr lang="cy-GB" sz="4400" b="0" i="0" dirty="0">
                  <a:solidFill>
                    <a:srgbClr val="FFFFFF"/>
                  </a:solidFill>
                </a:rPr>
                <a:t> </a:t>
              </a:r>
              <a:r>
                <a:rPr lang="cy-GB" sz="4400" dirty="0">
                  <a:solidFill>
                    <a:srgbClr val="FFFFFF"/>
                  </a:solidFill>
                </a:rPr>
                <a:t>gofal</a:t>
              </a:r>
              <a:r>
                <a:rPr lang="cy-GB" sz="4400" b="0" i="0" dirty="0">
                  <a:solidFill>
                    <a:srgbClr val="FFFFFF"/>
                  </a:solidFill>
                </a:rPr>
                <a:t> a </a:t>
              </a:r>
              <a:r>
                <a:rPr lang="cy-GB" sz="4400" dirty="0">
                  <a:solidFill>
                    <a:srgbClr val="FFFFFF"/>
                  </a:solidFill>
                </a:rPr>
                <a:t>chefnogaeth</a:t>
              </a:r>
              <a:endParaRPr lang="cy-GB" sz="4400" b="0" i="0" dirty="0">
                <a:solidFill>
                  <a:srgbClr val="FFFFFF"/>
                </a:solidFill>
              </a:endParaRPr>
            </a:p>
          </p:txBody>
        </p:sp>
        <p:sp>
          <p:nvSpPr>
            <p:cNvPr id="11" name="Arrow: Down 10">
              <a:extLst>
                <a:ext uri="{FF2B5EF4-FFF2-40B4-BE49-F238E27FC236}">
                  <a16:creationId xmlns:a16="http://schemas.microsoft.com/office/drawing/2014/main" id="{4C7C38F8-52EA-4535-8F33-72824E7C07C7}"/>
                </a:ext>
              </a:extLst>
            </p:cNvPr>
            <p:cNvSpPr/>
            <p:nvPr/>
          </p:nvSpPr>
          <p:spPr>
            <a:xfrm>
              <a:off x="5784726" y="888879"/>
              <a:ext cx="622543" cy="913098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E8BA319E-CA38-4557-8D23-58F6A3AA3329}"/>
                </a:ext>
              </a:extLst>
            </p:cNvPr>
            <p:cNvSpPr/>
            <p:nvPr/>
          </p:nvSpPr>
          <p:spPr>
            <a:xfrm>
              <a:off x="838199" y="300162"/>
              <a:ext cx="10515599" cy="976345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cy-GB" sz="4400" b="0" i="0" dirty="0">
                  <a:solidFill>
                    <a:srgbClr val="FFFFFF"/>
                  </a:solidFill>
                </a:rPr>
                <a:t>Cynhadledd </a:t>
              </a:r>
              <a:r>
                <a:rPr lang="cy-GB" sz="4400" dirty="0">
                  <a:solidFill>
                    <a:srgbClr val="FFFFFF"/>
                  </a:solidFill>
                </a:rPr>
                <a:t>amddiffyn</a:t>
              </a:r>
              <a:r>
                <a:rPr lang="cy-GB" sz="4400" b="0" i="0" dirty="0">
                  <a:solidFill>
                    <a:srgbClr val="FFFFFF"/>
                  </a:solidFill>
                </a:rPr>
                <a:t> </a:t>
              </a:r>
              <a:r>
                <a:rPr lang="cy-GB" sz="4400" dirty="0">
                  <a:solidFill>
                    <a:srgbClr val="FFFFFF"/>
                  </a:solidFill>
                </a:rPr>
                <a:t>oedolion</a:t>
              </a:r>
              <a:endParaRPr lang="cy-GB" sz="4400" b="0" i="0" dirty="0">
                <a:solidFill>
                  <a:srgbClr val="FFFFFF"/>
                </a:solidFill>
              </a:endParaRPr>
            </a:p>
          </p:txBody>
        </p:sp>
        <p:sp>
          <p:nvSpPr>
            <p:cNvPr id="13" name="Arrow: Down 12">
              <a:extLst>
                <a:ext uri="{FF2B5EF4-FFF2-40B4-BE49-F238E27FC236}">
                  <a16:creationId xmlns:a16="http://schemas.microsoft.com/office/drawing/2014/main" id="{BB7C4560-5BE2-4C79-9D9D-4B1D110F0811}"/>
                </a:ext>
              </a:extLst>
            </p:cNvPr>
            <p:cNvSpPr/>
            <p:nvPr/>
          </p:nvSpPr>
          <p:spPr>
            <a:xfrm>
              <a:off x="5784726" y="-424348"/>
              <a:ext cx="622543" cy="913098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CB5CD6-5CD4-483E-98C1-1CA1529FE837}"/>
                </a:ext>
              </a:extLst>
            </p:cNvPr>
            <p:cNvSpPr/>
            <p:nvPr/>
          </p:nvSpPr>
          <p:spPr>
            <a:xfrm>
              <a:off x="4092385" y="2202106"/>
              <a:ext cx="7830673" cy="9448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spcAft>
                  <a:spcPts val="600"/>
                </a:spcAft>
                <a:buClr>
                  <a:schemeClr val="accent5"/>
                </a:buClr>
              </a:pPr>
              <a:endParaRPr lang="en-US" sz="2800" dirty="0"/>
            </a:p>
            <a:p>
              <a:pPr>
                <a:lnSpc>
                  <a:spcPct val="90000"/>
                </a:lnSpc>
                <a:spcAft>
                  <a:spcPts val="600"/>
                </a:spcAft>
                <a:buClr>
                  <a:schemeClr val="accent5"/>
                </a:buClr>
              </a:pPr>
              <a:r>
                <a:rPr lang="en-US" sz="2800" dirty="0"/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458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7.40741E-7 L 0.00221 -0.391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054EAD-6407-DA44-AABF-2FA912ABF9F5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942872E-FA2A-4CD0-BDEE-D02C668FC7A7}"/>
              </a:ext>
            </a:extLst>
          </p:cNvPr>
          <p:cNvSpPr/>
          <p:nvPr/>
        </p:nvSpPr>
        <p:spPr>
          <a:xfrm>
            <a:off x="838197" y="315716"/>
            <a:ext cx="10515599" cy="76175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Monitro ac </a:t>
            </a:r>
            <a:r>
              <a:rPr lang="cy-GB" sz="4400" dirty="0">
                <a:solidFill>
                  <a:srgbClr val="FFFFFF"/>
                </a:solidFill>
              </a:rPr>
              <a:t>adolygu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F10C2E8A-F18C-4A07-9DB2-6489B09F9F8C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D4C8CE-C82B-4915-8649-578AD5A9F0DA}"/>
              </a:ext>
            </a:extLst>
          </p:cNvPr>
          <p:cNvSpPr/>
          <p:nvPr/>
        </p:nvSpPr>
        <p:spPr>
          <a:xfrm>
            <a:off x="838197" y="1228814"/>
            <a:ext cx="10515598" cy="41211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Dylai'r cynllun amddiffyn gofal a </a:t>
            </a:r>
            <a:r>
              <a:rPr lang="cy-GB" sz="2800" dirty="0">
                <a:solidFill>
                  <a:srgbClr val="37394C"/>
                </a:solidFill>
              </a:rPr>
              <a:t>chefnogaeth</a:t>
            </a:r>
            <a:r>
              <a:rPr lang="cy-GB" sz="2800" b="0" i="0" dirty="0">
                <a:solidFill>
                  <a:srgbClr val="37394C"/>
                </a:solidFill>
              </a:rPr>
              <a:t> fod </a:t>
            </a:r>
            <a:r>
              <a:rPr lang="cy-GB" sz="2800" b="1" i="0" dirty="0">
                <a:solidFill>
                  <a:srgbClr val="37394C"/>
                </a:solidFill>
              </a:rPr>
              <a:t>wedi'i adolygu</a:t>
            </a:r>
            <a:r>
              <a:rPr lang="cy-GB" sz="2800" b="0" i="0" dirty="0">
                <a:solidFill>
                  <a:srgbClr val="37394C"/>
                </a:solidFill>
              </a:rPr>
              <a:t> gan y </a:t>
            </a:r>
            <a:r>
              <a:rPr lang="cy-GB" sz="2800" b="1" i="0" dirty="0">
                <a:solidFill>
                  <a:srgbClr val="37394C"/>
                </a:solidFill>
              </a:rPr>
              <a:t>grŵp strategaeth </a:t>
            </a:r>
            <a:r>
              <a:rPr lang="cy-GB" sz="2800" b="0" i="0" dirty="0">
                <a:solidFill>
                  <a:srgbClr val="37394C"/>
                </a:solidFill>
              </a:rPr>
              <a:t>o leiaf </a:t>
            </a:r>
            <a:r>
              <a:rPr lang="cy-GB" sz="2800" b="1" i="0" dirty="0">
                <a:solidFill>
                  <a:srgbClr val="37394C"/>
                </a:solidFill>
              </a:rPr>
              <a:t>bob </a:t>
            </a:r>
            <a:r>
              <a:rPr lang="cy-GB" sz="2800" b="1" dirty="0">
                <a:solidFill>
                  <a:srgbClr val="37394C"/>
                </a:solidFill>
              </a:rPr>
              <a:t>chwe</a:t>
            </a:r>
            <a:r>
              <a:rPr lang="cy-GB" sz="2800" b="1" i="0" dirty="0">
                <a:solidFill>
                  <a:srgbClr val="37394C"/>
                </a:solidFill>
              </a:rPr>
              <a:t> wythnos</a:t>
            </a:r>
            <a:r>
              <a:rPr lang="cy-GB" sz="2800" b="0" i="0" dirty="0">
                <a:solidFill>
                  <a:srgbClr val="37394C"/>
                </a:solidFill>
              </a:rPr>
              <a:t> i:</a:t>
            </a:r>
            <a:endParaRPr lang="en-US"/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sicrhau bod yr oedolyn </a:t>
            </a:r>
            <a:r>
              <a:rPr lang="cy-GB" sz="2800" b="1" i="0" dirty="0">
                <a:solidFill>
                  <a:srgbClr val="37394C"/>
                </a:solidFill>
              </a:rPr>
              <a:t>yn ddiogel</a:t>
            </a:r>
            <a:r>
              <a:rPr lang="cy-GB" sz="2800" b="0" i="0" dirty="0">
                <a:solidFill>
                  <a:srgbClr val="37394C"/>
                </a:solidFill>
              </a:rPr>
              <a:t> rhag cael ei gam-drin a'i esgeuluso / bod ei anghenion gofal a </a:t>
            </a:r>
            <a:r>
              <a:rPr lang="cy-GB" sz="2800" dirty="0">
                <a:solidFill>
                  <a:srgbClr val="37394C"/>
                </a:solidFill>
              </a:rPr>
              <a:t>chefnogaeth</a:t>
            </a:r>
            <a:r>
              <a:rPr lang="cy-GB" sz="2800" b="0" i="0" dirty="0">
                <a:solidFill>
                  <a:srgbClr val="37394C"/>
                </a:solidFill>
              </a:rPr>
              <a:t> yn cael eu diwallu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sicrhau bod y grŵp strategaeth wedi cwblhau'r </a:t>
            </a:r>
            <a:r>
              <a:rPr lang="cy-GB" sz="2800" b="1" i="0" dirty="0">
                <a:solidFill>
                  <a:srgbClr val="37394C"/>
                </a:solidFill>
              </a:rPr>
              <a:t>camau gweithredu</a:t>
            </a:r>
            <a:r>
              <a:rPr lang="cy-GB" sz="2800" b="0" i="0" dirty="0">
                <a:solidFill>
                  <a:srgbClr val="37394C"/>
                </a:solidFill>
              </a:rPr>
              <a:t> a nodir yn y cynllun 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1" i="0" dirty="0">
                <a:solidFill>
                  <a:srgbClr val="37394C"/>
                </a:solidFill>
              </a:rPr>
              <a:t>penderfynu</a:t>
            </a:r>
            <a:r>
              <a:rPr lang="cy-GB" sz="2800" b="0" i="0" dirty="0">
                <a:solidFill>
                  <a:srgbClr val="37394C"/>
                </a:solidFill>
              </a:rPr>
              <a:t> a oes angen cynllun o hyd</a:t>
            </a:r>
          </a:p>
          <a:p>
            <a:pPr marL="457200" indent="-45720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y-GB" sz="2800" b="0" i="0" dirty="0">
              <a:solidFill>
                <a:srgbClr val="37394C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788FAB-3760-4927-B9F8-CBFBD9D4CE8E}"/>
              </a:ext>
            </a:extLst>
          </p:cNvPr>
          <p:cNvSpPr/>
          <p:nvPr/>
        </p:nvSpPr>
        <p:spPr>
          <a:xfrm>
            <a:off x="838196" y="4910907"/>
            <a:ext cx="10515599" cy="267765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cy-GB" sz="2800" b="0" i="0" dirty="0">
                <a:solidFill>
                  <a:srgbClr val="37394C"/>
                </a:solidFill>
              </a:rPr>
              <a:t>Gellir cynnal </a:t>
            </a:r>
            <a:r>
              <a:rPr lang="cy-GB" sz="2800" b="1" i="0" dirty="0">
                <a:solidFill>
                  <a:srgbClr val="37394C"/>
                </a:solidFill>
              </a:rPr>
              <a:t>cynadleddau amddiffyn oedolion </a:t>
            </a:r>
            <a:r>
              <a:rPr lang="cy-GB" sz="2800" b="0" i="0" dirty="0">
                <a:solidFill>
                  <a:srgbClr val="37394C"/>
                </a:solidFill>
              </a:rPr>
              <a:t>ychwanegol hefyd yn ystod y broses i sicrhau bod yr oedolyn sydd </a:t>
            </a:r>
            <a:r>
              <a:rPr lang="cy-GB" sz="2800" dirty="0">
                <a:solidFill>
                  <a:srgbClr val="37394C"/>
                </a:solidFill>
              </a:rPr>
              <a:t>yn wynebu risg </a:t>
            </a:r>
            <a:r>
              <a:rPr lang="cy-GB" sz="2800" b="0" i="0" dirty="0">
                <a:solidFill>
                  <a:srgbClr val="37394C"/>
                </a:solidFill>
              </a:rPr>
              <a:t>yn rhan o'r broses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084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1B0F33C-DA32-7440-ADDC-FB06F2F1AFC5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942872E-FA2A-4CD0-BDEE-D02C668FC7A7}"/>
              </a:ext>
            </a:extLst>
          </p:cNvPr>
          <p:cNvSpPr/>
          <p:nvPr/>
        </p:nvSpPr>
        <p:spPr>
          <a:xfrm>
            <a:off x="838197" y="315716"/>
            <a:ext cx="10515599" cy="76175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Monitro ac </a:t>
            </a:r>
            <a:r>
              <a:rPr lang="cy-GB" sz="4400" dirty="0">
                <a:solidFill>
                  <a:srgbClr val="FFFFFF"/>
                </a:solidFill>
              </a:rPr>
              <a:t>adolygu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F10C2E8A-F18C-4A07-9DB2-6489B09F9F8C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D4C8CE-C82B-4915-8649-578AD5A9F0DA}"/>
              </a:ext>
            </a:extLst>
          </p:cNvPr>
          <p:cNvSpPr/>
          <p:nvPr/>
        </p:nvSpPr>
        <p:spPr>
          <a:xfrm>
            <a:off x="838196" y="1228814"/>
            <a:ext cx="10515599" cy="63094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24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Dylai pob </a:t>
            </a:r>
            <a:r>
              <a:rPr lang="cy-GB" sz="3200" b="1" i="0" dirty="0">
                <a:solidFill>
                  <a:srgbClr val="37394C"/>
                </a:solidFill>
              </a:rPr>
              <a:t>cyfarfod strategaeth</a:t>
            </a:r>
            <a:r>
              <a:rPr lang="cy-GB" sz="3200" b="0" i="0" dirty="0">
                <a:solidFill>
                  <a:srgbClr val="37394C"/>
                </a:solidFill>
              </a:rPr>
              <a:t>, </a:t>
            </a:r>
            <a:r>
              <a:rPr lang="cy-GB" sz="3200" b="1" i="0" dirty="0">
                <a:solidFill>
                  <a:srgbClr val="37394C"/>
                </a:solidFill>
              </a:rPr>
              <a:t>cynhadledd amddiffyn oedolion</a:t>
            </a:r>
            <a:r>
              <a:rPr lang="cy-GB" sz="3200" b="0" i="0" dirty="0">
                <a:solidFill>
                  <a:srgbClr val="37394C"/>
                </a:solidFill>
              </a:rPr>
              <a:t> neu </a:t>
            </a:r>
            <a:r>
              <a:rPr lang="cy-GB" sz="3200" b="1" i="0" dirty="0">
                <a:solidFill>
                  <a:srgbClr val="37394C"/>
                </a:solidFill>
              </a:rPr>
              <a:t>gyfarfod adolygu penodol </a:t>
            </a:r>
            <a:r>
              <a:rPr lang="cy-GB" sz="3200" b="0" i="0" dirty="0">
                <a:solidFill>
                  <a:srgbClr val="37394C"/>
                </a:solidFill>
              </a:rPr>
              <a:t>ofyn:</a:t>
            </a:r>
          </a:p>
          <a:p>
            <a:pPr lvl="1" algn="ctr"/>
            <a:r>
              <a:rPr lang="cy-GB" sz="3200" b="0" i="0" dirty="0">
                <a:solidFill>
                  <a:srgbClr val="37394C"/>
                </a:solidFill>
              </a:rPr>
              <a:t>Pa </a:t>
            </a:r>
            <a:r>
              <a:rPr lang="cy-GB" sz="3200" b="1" i="0" dirty="0">
                <a:solidFill>
                  <a:srgbClr val="37394C"/>
                </a:solidFill>
              </a:rPr>
              <a:t>dystiolaeth</a:t>
            </a:r>
            <a:r>
              <a:rPr lang="cy-GB" sz="3200" b="0" i="0" dirty="0">
                <a:solidFill>
                  <a:srgbClr val="37394C"/>
                </a:solidFill>
              </a:rPr>
              <a:t> sydd i ddangos </a:t>
            </a:r>
            <a:r>
              <a:rPr lang="cy-GB" sz="3200" b="1" i="0" dirty="0">
                <a:solidFill>
                  <a:srgbClr val="37394C"/>
                </a:solidFill>
              </a:rPr>
              <a:t>nad oes angen </a:t>
            </a:r>
            <a:r>
              <a:rPr lang="cy-GB" sz="3200" i="0" dirty="0">
                <a:solidFill>
                  <a:srgbClr val="37394C"/>
                </a:solidFill>
              </a:rPr>
              <a:t>y cynllun amddiffyn gofal a </a:t>
            </a:r>
            <a:r>
              <a:rPr lang="cy-GB" sz="3200" dirty="0">
                <a:solidFill>
                  <a:srgbClr val="37394C"/>
                </a:solidFill>
              </a:rPr>
              <a:t>chefnogaeth</a:t>
            </a:r>
            <a:r>
              <a:rPr lang="cy-GB" sz="3200" i="0" dirty="0">
                <a:solidFill>
                  <a:srgbClr val="37394C"/>
                </a:solidFill>
              </a:rPr>
              <a:t> mwyach</a:t>
            </a:r>
            <a:br>
              <a:rPr lang="en" sz="3200" dirty="0"/>
            </a:br>
            <a:r>
              <a:rPr lang="cy-GB" sz="3200" b="0" i="0" dirty="0">
                <a:solidFill>
                  <a:srgbClr val="37394C"/>
                </a:solidFill>
              </a:rPr>
              <a:t> oherwydd bod yr oedolyn yn ddiogel rhag niwed?</a:t>
            </a:r>
          </a:p>
          <a:p>
            <a:pPr lvl="1" algn="ctr"/>
            <a:r>
              <a:rPr lang="cy-GB" sz="3200" b="1" i="0" dirty="0">
                <a:solidFill>
                  <a:srgbClr val="37394C"/>
                </a:solidFill>
              </a:rPr>
              <a:t>neu</a:t>
            </a:r>
          </a:p>
          <a:p>
            <a:pPr lvl="1" algn="ctr"/>
            <a:r>
              <a:rPr lang="cy-GB" sz="3200" b="0" i="0" dirty="0">
                <a:solidFill>
                  <a:srgbClr val="37394C"/>
                </a:solidFill>
              </a:rPr>
              <a:t>Pa </a:t>
            </a:r>
            <a:r>
              <a:rPr lang="cy-GB" sz="3200" b="1" i="0" dirty="0">
                <a:solidFill>
                  <a:srgbClr val="37394C"/>
                </a:solidFill>
              </a:rPr>
              <a:t>dystiolaeth</a:t>
            </a:r>
            <a:r>
              <a:rPr lang="cy-GB" sz="3200" b="0" i="0" dirty="0">
                <a:solidFill>
                  <a:srgbClr val="37394C"/>
                </a:solidFill>
              </a:rPr>
              <a:t> sydd i ddangos y dylid parhau â'r cynllun amddiffyn gofal a </a:t>
            </a:r>
            <a:r>
              <a:rPr lang="cy-GB" sz="3200" dirty="0">
                <a:solidFill>
                  <a:srgbClr val="37394C"/>
                </a:solidFill>
              </a:rPr>
              <a:t>chefnogaeth</a:t>
            </a:r>
            <a:r>
              <a:rPr lang="cy-GB" sz="3200" b="1" i="0" dirty="0">
                <a:solidFill>
                  <a:srgbClr val="37394C"/>
                </a:solidFill>
              </a:rPr>
              <a:t> a/neu ei ddiwygio </a:t>
            </a:r>
            <a:r>
              <a:rPr lang="cy-GB" sz="3200" b="0" i="0" dirty="0">
                <a:solidFill>
                  <a:srgbClr val="37394C"/>
                </a:solidFill>
              </a:rPr>
              <a:t>i amddiffyn oedolyn sy'n wynebu risg rhag cael ei </a:t>
            </a:r>
            <a:br>
              <a:rPr lang="cy-GB" sz="3200" dirty="0">
                <a:solidFill>
                  <a:srgbClr val="37394C"/>
                </a:solidFill>
              </a:rPr>
            </a:br>
            <a:r>
              <a:rPr lang="cy-GB" sz="3200" b="0" i="0" dirty="0">
                <a:solidFill>
                  <a:srgbClr val="37394C"/>
                </a:solidFill>
              </a:rPr>
              <a:t>gam-drin a'i esgeuluso?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64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0B67FA-B4A6-094C-ABF7-C4079E9C7EFD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B00B599-65BE-4B6C-A457-C5B65DAEC9A9}"/>
              </a:ext>
            </a:extLst>
          </p:cNvPr>
          <p:cNvGrpSpPr/>
          <p:nvPr/>
        </p:nvGrpSpPr>
        <p:grpSpPr>
          <a:xfrm>
            <a:off x="838200" y="852314"/>
            <a:ext cx="10515599" cy="1656210"/>
            <a:chOff x="838200" y="852314"/>
            <a:chExt cx="10515599" cy="165621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0324DF6-26E8-4CB2-84D9-95912A467A0B}"/>
                </a:ext>
              </a:extLst>
            </p:cNvPr>
            <p:cNvSpPr/>
            <p:nvPr/>
          </p:nvSpPr>
          <p:spPr>
            <a:xfrm>
              <a:off x="838200" y="1708431"/>
              <a:ext cx="10515599" cy="80009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cy-GB" sz="4400" b="0" i="0" dirty="0">
                  <a:solidFill>
                    <a:srgbClr val="FFFFFF"/>
                  </a:solidFill>
                </a:rPr>
                <a:t>Casgliad</a:t>
              </a:r>
            </a:p>
          </p:txBody>
        </p:sp>
        <p:sp>
          <p:nvSpPr>
            <p:cNvPr id="7" name="Arrow: Down 6">
              <a:extLst>
                <a:ext uri="{FF2B5EF4-FFF2-40B4-BE49-F238E27FC236}">
                  <a16:creationId xmlns:a16="http://schemas.microsoft.com/office/drawing/2014/main" id="{A82AC264-07D8-45F8-8E47-70D6ED35ED4E}"/>
                </a:ext>
              </a:extLst>
            </p:cNvPr>
            <p:cNvSpPr/>
            <p:nvPr/>
          </p:nvSpPr>
          <p:spPr>
            <a:xfrm>
              <a:off x="5784729" y="852314"/>
              <a:ext cx="622543" cy="913098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7AEA2B9-9B2C-439A-B90E-47B528419F87}"/>
              </a:ext>
            </a:extLst>
          </p:cNvPr>
          <p:cNvSpPr/>
          <p:nvPr/>
        </p:nvSpPr>
        <p:spPr>
          <a:xfrm>
            <a:off x="838197" y="315716"/>
            <a:ext cx="10515599" cy="76175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Monitro ac </a:t>
            </a:r>
            <a:r>
              <a:rPr lang="cy-GB" sz="4400" dirty="0">
                <a:solidFill>
                  <a:srgbClr val="FFFFFF"/>
                </a:solidFill>
              </a:rPr>
              <a:t>adolygu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ED4BFF60-FED0-46C5-B975-FBD4F7059EDD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1CF1B7-BAB8-4109-9970-6B3FD5D5F329}"/>
              </a:ext>
            </a:extLst>
          </p:cNvPr>
          <p:cNvSpPr/>
          <p:nvPr/>
        </p:nvSpPr>
        <p:spPr>
          <a:xfrm>
            <a:off x="838196" y="2681598"/>
            <a:ext cx="10515599" cy="393954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cy-GB" sz="3200" b="0" i="0" dirty="0">
                <a:solidFill>
                  <a:srgbClr val="37394C"/>
                </a:solidFill>
              </a:rPr>
              <a:t>Dylid seilio'r </a:t>
            </a:r>
            <a:r>
              <a:rPr lang="cy-GB" sz="3200" b="1" i="0" dirty="0">
                <a:solidFill>
                  <a:srgbClr val="37394C"/>
                </a:solidFill>
              </a:rPr>
              <a:t>penderfyniad i ddod â'r broses i ben</a:t>
            </a:r>
            <a:r>
              <a:rPr lang="cy-GB" sz="3200" b="0" i="0" dirty="0">
                <a:solidFill>
                  <a:srgbClr val="37394C"/>
                </a:solidFill>
              </a:rPr>
              <a:t> ar dystiolaeth nad yw'r oedolyn bellach yn wynebu risg o gael ei gam-drin neu ei esgeuluso, neu fod y risgiau wedi lleihau ac y gellir eu rheoli'n ddigonol ac yn briodol drwy </a:t>
            </a:r>
            <a:r>
              <a:rPr lang="cy-GB" sz="3200" b="0" i="0">
                <a:solidFill>
                  <a:srgbClr val="37394C"/>
                </a:solidFill>
              </a:rPr>
              <a:t>broses gan un asiantaeth</a:t>
            </a:r>
          </a:p>
          <a:p>
            <a:endParaRPr lang="en-US" sz="1400" dirty="0"/>
          </a:p>
          <a:p>
            <a:r>
              <a:rPr lang="cy-GB" sz="3200" b="0" i="0" dirty="0">
                <a:solidFill>
                  <a:srgbClr val="37394C"/>
                </a:solidFill>
              </a:rPr>
              <a:t>Lle bynnag y bo modd, </a:t>
            </a:r>
            <a:r>
              <a:rPr lang="cy-GB" sz="3200" b="1" i="0" dirty="0">
                <a:solidFill>
                  <a:srgbClr val="37394C"/>
                </a:solidFill>
              </a:rPr>
              <a:t>dylai'r oedolyn sy'n wynebu risg fod yn rhan o </a:t>
            </a:r>
            <a:r>
              <a:rPr lang="cy-GB" sz="3200" b="0" i="0">
                <a:solidFill>
                  <a:srgbClr val="37394C"/>
                </a:solidFill>
              </a:rPr>
              <a:t>ddirwyn y broses ddiogelu i ben</a:t>
            </a:r>
            <a:endParaRPr lang="cy-GB" sz="3200" b="0" i="0">
              <a:solidFill>
                <a:srgbClr val="37394C"/>
              </a:solidFill>
              <a:cs typeface="Arial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887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A02F8B2-9F49-5946-9E84-CFD5C6E09EEB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3B78F4-D3DE-467A-A223-D552BC37E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Eiriolaeth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0CDC9-0A51-4578-B1B3-66BA13CD5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051"/>
            <a:ext cx="11092872" cy="526983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Mae </a:t>
            </a:r>
            <a:r>
              <a:rPr lang="cy-GB" dirty="0">
                <a:solidFill>
                  <a:srgbClr val="37394C"/>
                </a:solidFill>
              </a:rPr>
              <a:t>Adran </a:t>
            </a:r>
            <a:r>
              <a:rPr lang="cy-GB" sz="2800" b="0" i="0" dirty="0">
                <a:solidFill>
                  <a:srgbClr val="37394C"/>
                </a:solidFill>
              </a:rPr>
              <a:t>181(2) o'r Ddeddf yn diffinio “gwasanaethau eirioli” fel: “[g]wasanaethau sy’n darparu cynhorthwy (ar ffurf cynrychiolaeth neu fel arall) i bersonau at ddibenion sy’n ymwneud â’u gofal a chymorth</a:t>
            </a:r>
            <a:r>
              <a:rPr lang="cy-GB" dirty="0">
                <a:solidFill>
                  <a:srgbClr val="37394C"/>
                </a:solidFill>
              </a:rPr>
              <a:t>.” </a:t>
            </a:r>
            <a:endParaRPr lang="cy-GB" sz="2800" b="0" i="0" dirty="0">
              <a:solidFill>
                <a:srgbClr val="37394C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Mae'r Ddeddf yn seiliedig ar hawliau'r unigolyn. Mae gwrthod gwasanaeth eirioli i rywun yn gwadu llawer o gyfleoedd eraill </a:t>
            </a:r>
            <a:br>
              <a:rPr lang="cy-GB" dirty="0">
                <a:solidFill>
                  <a:srgbClr val="37394C"/>
                </a:solidFill>
              </a:rPr>
            </a:br>
            <a:r>
              <a:rPr lang="cy-GB" sz="2800" b="0" i="0" dirty="0">
                <a:solidFill>
                  <a:srgbClr val="37394C"/>
                </a:solidFill>
              </a:rPr>
              <a:t>iddynt weithredu eu hawliau</a:t>
            </a:r>
            <a:r>
              <a:rPr lang="cy-GB" dirty="0">
                <a:solidFill>
                  <a:srgbClr val="37394C"/>
                </a:solidFill>
              </a:rPr>
              <a:t>, er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dirty="0">
                <a:solidFill>
                  <a:srgbClr val="37394C"/>
                </a:solidFill>
              </a:rPr>
              <a:t>enghraifft,</a:t>
            </a:r>
            <a:r>
              <a:rPr lang="cy-GB" sz="2800" b="0" i="0" dirty="0">
                <a:solidFill>
                  <a:srgbClr val="37394C"/>
                </a:solidFill>
              </a:rPr>
              <a:t> yr hawl i fyw heb gael </a:t>
            </a:r>
            <a:br>
              <a:rPr lang="cy-GB" dirty="0">
                <a:solidFill>
                  <a:srgbClr val="37394C"/>
                </a:solidFill>
              </a:rPr>
            </a:br>
            <a:r>
              <a:rPr lang="cy-GB" sz="2800" b="0" i="0" dirty="0">
                <a:solidFill>
                  <a:srgbClr val="37394C"/>
                </a:solidFill>
              </a:rPr>
              <a:t>ei gam-drin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Mae gan oedolion a chanddynt anghenion cyfathrebu a phlant yr hawl i gael eiriolwr pan fyddant yn rhan o brosesau diogelu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Gall fod yn eiriolwr anffurfiol (ffrind priodol neu aelod o'r teulu) neu'n Eiriolwr Proffesiynol Annibynnol a gomisiynir gan awdurdod lleol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7028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AE24F-6EFC-4163-B7B8-43933ED7F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Cynhadledd </a:t>
            </a:r>
            <a:r>
              <a:rPr lang="cy-GB" dirty="0">
                <a:solidFill>
                  <a:srgbClr val="16AD85"/>
                </a:solidFill>
              </a:rPr>
              <a:t>amddiffyn</a:t>
            </a:r>
            <a:r>
              <a:rPr lang="cy-GB" sz="6000" b="0" i="0" dirty="0">
                <a:solidFill>
                  <a:srgbClr val="16AD85"/>
                </a:solidFill>
              </a:rPr>
              <a:t> </a:t>
            </a:r>
            <a:r>
              <a:rPr lang="cy-GB" dirty="0">
                <a:solidFill>
                  <a:srgbClr val="16AD85"/>
                </a:solidFill>
              </a:rPr>
              <a:t>oedolion</a:t>
            </a:r>
            <a:endParaRPr lang="cy-GB" sz="6000" b="0" i="0" dirty="0">
              <a:solidFill>
                <a:srgbClr val="16AD85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DD6962-F452-4D25-B051-8ED7BF6A2694}"/>
              </a:ext>
            </a:extLst>
          </p:cNvPr>
          <p:cNvSpPr/>
          <p:nvPr/>
        </p:nvSpPr>
        <p:spPr>
          <a:xfrm>
            <a:off x="1524000" y="3747623"/>
            <a:ext cx="9144000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defRPr/>
            </a:pPr>
            <a:r>
              <a:rPr lang="cy-GB" sz="2400" dirty="0">
                <a:solidFill>
                  <a:srgbClr val="37394C"/>
                </a:solidFill>
              </a:rPr>
              <a:t>Cyfarfod </a:t>
            </a:r>
            <a:r>
              <a:rPr lang="cy-GB" sz="2400" b="0" i="0" dirty="0" err="1">
                <a:solidFill>
                  <a:srgbClr val="37394C"/>
                </a:solidFill>
              </a:rPr>
              <a:t>amlasiantaethol</a:t>
            </a:r>
            <a:r>
              <a:rPr lang="cy-GB" sz="2400" b="0" i="0" dirty="0">
                <a:solidFill>
                  <a:srgbClr val="37394C"/>
                </a:solidFill>
              </a:rPr>
              <a:t> sy'n cynnwys yr oedolyn sy'n wynebu risg, ei eiriolwr a phobl berthnasol eraill, fel y bo'n briodol</a:t>
            </a:r>
            <a:r>
              <a:rPr lang="cy-GB" sz="2400" dirty="0">
                <a:solidFill>
                  <a:srgbClr val="37394C"/>
                </a:solidFill>
              </a:rPr>
              <a:t> </a:t>
            </a:r>
            <a:endParaRPr lang="cy-GB" sz="2400" b="0" i="0" dirty="0">
              <a:solidFill>
                <a:srgbClr val="3739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6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11E9288-19EB-B043-96BB-A3F6D0614C2C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838199" y="2382234"/>
            <a:ext cx="10989680" cy="430887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y-GB" sz="2600" b="1" i="0" dirty="0">
                <a:solidFill>
                  <a:srgbClr val="37394C"/>
                </a:solidFill>
              </a:rPr>
              <a:t>Nodau</a:t>
            </a:r>
            <a:endParaRPr lang="cy-GB" sz="2600" b="1" i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rhannu/trafod canlyniad ymholiadau </a:t>
            </a:r>
            <a:r>
              <a:rPr lang="cy-GB" sz="2600" dirty="0">
                <a:solidFill>
                  <a:srgbClr val="37394C"/>
                </a:solidFill>
              </a:rPr>
              <a:t>a126</a:t>
            </a:r>
            <a:r>
              <a:rPr lang="cy-GB" sz="2600" b="0" i="0" dirty="0">
                <a:solidFill>
                  <a:srgbClr val="37394C"/>
                </a:solidFill>
              </a:rPr>
              <a:t> ac unrhyw ymchwiliadau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darparu adborth a gwerthusiad o'r holl dystiolaeth</a:t>
            </a:r>
            <a:endParaRPr lang="cy-GB" sz="2600" b="0" i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asesu risg barhaus o gamdriniaeth a/neu esgeulustod</a:t>
            </a:r>
            <a:endParaRPr lang="cy-GB" sz="2600" b="0" i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600" b="1" i="0" dirty="0">
                <a:solidFill>
                  <a:srgbClr val="37394C"/>
                </a:solidFill>
              </a:rPr>
              <a:t>cynhyrchu/adolygu cynllun amddiffyn gofal a </a:t>
            </a:r>
            <a:r>
              <a:rPr lang="cy-GB" sz="2600" b="1" dirty="0">
                <a:solidFill>
                  <a:srgbClr val="37394C"/>
                </a:solidFill>
              </a:rPr>
              <a:t>chefnogaeth</a:t>
            </a:r>
            <a:r>
              <a:rPr lang="cy-GB" sz="2600" b="1" i="0" dirty="0">
                <a:solidFill>
                  <a:srgbClr val="37394C"/>
                </a:solidFill>
              </a:rPr>
              <a:t> </a:t>
            </a:r>
            <a:endParaRPr lang="cy-GB" sz="2600" b="1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nodi a chytuno ar unrhyw gamau amddiffyn pellach sy'n ofynnol</a:t>
            </a:r>
            <a:endParaRPr lang="cy-GB" sz="2600" b="0" i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ystyried camau i'w cymryd yn erbyn y tramgwyddwr</a:t>
            </a:r>
            <a:endParaRPr lang="cy-GB" sz="2600" b="0" i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ystyried camau rheoleiddio, cyfreithiol neu statudol angenrheidiol</a:t>
            </a:r>
            <a:endParaRPr lang="cy-GB" sz="2600" b="0" i="0">
              <a:solidFill>
                <a:srgbClr val="37394C"/>
              </a:solidFill>
              <a:cs typeface="Arial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canfod a yw'r oedolyn sy'n wynebu risg yn fodlon ar ganlyniad yr ymchwiliad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ED42F7-4FFA-4134-8C6E-8ACC4433A972}"/>
              </a:ext>
            </a:extLst>
          </p:cNvPr>
          <p:cNvSpPr/>
          <p:nvPr/>
        </p:nvSpPr>
        <p:spPr>
          <a:xfrm>
            <a:off x="843533" y="1436436"/>
            <a:ext cx="1047670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2800" b="1" i="0" dirty="0">
                <a:solidFill>
                  <a:srgbClr val="37394C"/>
                </a:solidFill>
              </a:rPr>
              <a:t>Yn cynnwys oedolyn sy'n wynebu risg, ei eiriolwr, pobl berthnasol eraill</a:t>
            </a:r>
          </a:p>
        </p:txBody>
      </p:sp>
    </p:spTree>
    <p:extLst>
      <p:ext uri="{BB962C8B-B14F-4D97-AF65-F5344CB8AC3E}">
        <p14:creationId xmlns:p14="http://schemas.microsoft.com/office/powerpoint/2010/main" val="265591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56D96C-9635-C145-B088-D87D4C224767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1016000" y="1443841"/>
            <a:ext cx="10728960" cy="5909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Rolau a </a:t>
            </a:r>
            <a:r>
              <a:rPr lang="cy-GB" sz="3600" b="1" dirty="0">
                <a:solidFill>
                  <a:srgbClr val="37394C"/>
                </a:solidFill>
              </a:rPr>
              <a:t>chyfrifoldebau</a:t>
            </a:r>
            <a:endParaRPr lang="cy-GB" sz="3600" b="1" i="0" dirty="0">
              <a:solidFill>
                <a:srgbClr val="37394C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66265D-68BC-40D6-8B31-36E1647F50A4}"/>
              </a:ext>
            </a:extLst>
          </p:cNvPr>
          <p:cNvSpPr/>
          <p:nvPr/>
        </p:nvSpPr>
        <p:spPr>
          <a:xfrm>
            <a:off x="838199" y="2202106"/>
            <a:ext cx="4343401" cy="34163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cy-GB" sz="3600" b="1" i="0" dirty="0">
                <a:solidFill>
                  <a:srgbClr val="37394C"/>
                </a:solidFill>
              </a:rPr>
              <a:t>Cydgysylltydd </a:t>
            </a:r>
            <a:r>
              <a:rPr lang="cy-GB" sz="3600" b="1" dirty="0">
                <a:solidFill>
                  <a:srgbClr val="37394C"/>
                </a:solidFill>
              </a:rPr>
              <a:t>arweiniol</a:t>
            </a:r>
            <a:r>
              <a:rPr lang="cy-GB" sz="3600" b="1" i="0" dirty="0">
                <a:solidFill>
                  <a:srgbClr val="37394C"/>
                </a:solidFill>
              </a:rPr>
              <a:t> y </a:t>
            </a:r>
            <a:r>
              <a:rPr lang="cy-GB" sz="3600" b="1" dirty="0">
                <a:solidFill>
                  <a:srgbClr val="37394C"/>
                </a:solidFill>
              </a:rPr>
              <a:t>gwasanaethau cymdeithasol</a:t>
            </a:r>
            <a:endParaRPr lang="cy-GB" sz="3600" b="1" i="0" dirty="0">
              <a:solidFill>
                <a:srgbClr val="37394C"/>
              </a:solidFill>
            </a:endParaRPr>
          </a:p>
          <a:p>
            <a:r>
              <a:rPr lang="cy-GB" sz="3600" b="0" i="0" dirty="0">
                <a:solidFill>
                  <a:srgbClr val="37394C"/>
                </a:solidFill>
              </a:rPr>
              <a:t>(neu arweinydd dirprwyedig)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764686-9BE7-4B86-93FB-C4893B08DAF7}"/>
              </a:ext>
            </a:extLst>
          </p:cNvPr>
          <p:cNvSpPr/>
          <p:nvPr/>
        </p:nvSpPr>
        <p:spPr>
          <a:xfrm>
            <a:off x="5648960" y="2202106"/>
            <a:ext cx="6096000" cy="443198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Trefnu a chadeirio cyfarfodydd strategaeth a chynadleddau amddiffyn oedolion</a:t>
            </a: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Monitro ac adolygu cynnydd y cynllun amddiffyn gofal a </a:t>
            </a:r>
            <a:r>
              <a:rPr lang="cy-GB" sz="2800" dirty="0">
                <a:solidFill>
                  <a:srgbClr val="37394C"/>
                </a:solidFill>
              </a:rPr>
              <a:t>chefnogaeth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Penderfynu a gyflawnwyd y canlyniadau</a:t>
            </a: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Penderfynu a ellir dod â'r broses diogelu oedolyn i ben</a:t>
            </a:r>
          </a:p>
        </p:txBody>
      </p:sp>
    </p:spTree>
    <p:extLst>
      <p:ext uri="{BB962C8B-B14F-4D97-AF65-F5344CB8AC3E}">
        <p14:creationId xmlns:p14="http://schemas.microsoft.com/office/powerpoint/2010/main" val="184927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BE00277-C3E6-F948-8A8B-423D31AC513F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1016000" y="1443841"/>
            <a:ext cx="10728960" cy="5909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Rolau a </a:t>
            </a:r>
            <a:r>
              <a:rPr lang="cy-GB" sz="3600" b="1" dirty="0">
                <a:solidFill>
                  <a:srgbClr val="37394C"/>
                </a:solidFill>
              </a:rPr>
              <a:t>chyfrifoldebau</a:t>
            </a:r>
            <a:endParaRPr lang="cy-GB" sz="3600" b="1" i="0" dirty="0">
              <a:solidFill>
                <a:srgbClr val="37394C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9A7E53-3E1A-4769-A82E-61B4BF9CCFC5}"/>
              </a:ext>
            </a:extLst>
          </p:cNvPr>
          <p:cNvSpPr/>
          <p:nvPr/>
        </p:nvSpPr>
        <p:spPr>
          <a:xfrm>
            <a:off x="838199" y="2202106"/>
            <a:ext cx="4343401" cy="46782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cy-GB" sz="3600" b="0" i="0" dirty="0">
                <a:solidFill>
                  <a:srgbClr val="37394C"/>
                </a:solidFill>
              </a:rPr>
              <a:t>Cydgysylltydd </a:t>
            </a:r>
            <a:r>
              <a:rPr lang="cy-GB" sz="3600" dirty="0">
                <a:solidFill>
                  <a:srgbClr val="37394C"/>
                </a:solidFill>
              </a:rPr>
              <a:t>arweiniol</a:t>
            </a:r>
            <a:r>
              <a:rPr lang="cy-GB" sz="3600" b="0" i="0" dirty="0">
                <a:solidFill>
                  <a:srgbClr val="37394C"/>
                </a:solidFill>
              </a:rPr>
              <a:t> y </a:t>
            </a:r>
            <a:r>
              <a:rPr lang="cy-GB" sz="3600" dirty="0">
                <a:solidFill>
                  <a:srgbClr val="37394C"/>
                </a:solidFill>
              </a:rPr>
              <a:t>gwasanaethau cymdeithasol</a:t>
            </a:r>
            <a:endParaRPr lang="cy-GB" sz="3600" b="0" i="0" dirty="0">
              <a:solidFill>
                <a:srgbClr val="37394C"/>
              </a:solidFill>
            </a:endParaRPr>
          </a:p>
          <a:p>
            <a:pPr>
              <a:spcAft>
                <a:spcPts val="1200"/>
              </a:spcAft>
            </a:pPr>
            <a:r>
              <a:rPr lang="cy-GB" sz="3600" b="0" i="0" dirty="0">
                <a:solidFill>
                  <a:srgbClr val="37394C"/>
                </a:solidFill>
              </a:rPr>
              <a:t>(neu arweinydd dirprwyedig)</a:t>
            </a:r>
          </a:p>
          <a:p>
            <a:pPr>
              <a:spcAft>
                <a:spcPts val="12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Ymarferydd arweiniol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5606627" y="2119439"/>
            <a:ext cx="6194777" cy="466897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Ymgysylltu a gweithio mewn partneriaeth â'r oedolyn sy'n wynebu risg</a:t>
            </a:r>
            <a:r>
              <a:rPr lang="cy-GB" sz="2600" dirty="0">
                <a:solidFill>
                  <a:srgbClr val="37394C"/>
                </a:solidFill>
              </a:rPr>
              <a:t> 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Arweinydd amlasiantaethol o ran paratoi, cwblhau, adolygu, cyflwyno a diwygio'r cynllun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Cydlynu'r gwaith o gwblhau asesiadau ac adolygiadau cynnydd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Cwblhau cofnodion achos o asesiadau a chynllunio cynnydd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600" b="0" i="0" dirty="0">
                <a:solidFill>
                  <a:srgbClr val="37394C"/>
                </a:solidFill>
              </a:rPr>
              <a:t>Paratoi adroddiadau i'w hadolygu</a:t>
            </a:r>
            <a:endParaRPr lang="cy-GB" sz="2600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291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B4634BB-251C-9F4B-A02A-E3948119B2C6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1016000" y="1443841"/>
            <a:ext cx="10728960" cy="5909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Rolau a </a:t>
            </a:r>
            <a:r>
              <a:rPr lang="cy-GB" sz="3600" b="1" dirty="0">
                <a:solidFill>
                  <a:srgbClr val="37394C"/>
                </a:solidFill>
              </a:rPr>
              <a:t>chyfrifoldebau</a:t>
            </a:r>
            <a:endParaRPr lang="cy-GB" sz="3600" b="1" i="0" dirty="0">
              <a:solidFill>
                <a:srgbClr val="37394C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9A7E53-3E1A-4769-A82E-61B4BF9CCFC5}"/>
              </a:ext>
            </a:extLst>
          </p:cNvPr>
          <p:cNvSpPr/>
          <p:nvPr/>
        </p:nvSpPr>
        <p:spPr>
          <a:xfrm>
            <a:off x="838199" y="2202106"/>
            <a:ext cx="4548448" cy="384720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cy-GB" sz="3200" b="0" i="0" dirty="0">
                <a:solidFill>
                  <a:srgbClr val="37394C"/>
                </a:solidFill>
              </a:rPr>
              <a:t>Cydgysylltydd </a:t>
            </a:r>
            <a:r>
              <a:rPr lang="cy-GB" sz="3200" dirty="0">
                <a:solidFill>
                  <a:srgbClr val="37394C"/>
                </a:solidFill>
              </a:rPr>
              <a:t>arweiniol</a:t>
            </a:r>
            <a:r>
              <a:rPr lang="cy-GB" sz="3200" b="0" i="0" dirty="0">
                <a:solidFill>
                  <a:srgbClr val="37394C"/>
                </a:solidFill>
              </a:rPr>
              <a:t> y </a:t>
            </a:r>
            <a:r>
              <a:rPr lang="cy-GB" sz="3200" dirty="0">
                <a:solidFill>
                  <a:srgbClr val="37394C"/>
                </a:solidFill>
              </a:rPr>
              <a:t>gwasanaethau cymdeithasol</a:t>
            </a:r>
            <a:endParaRPr lang="cy-GB" sz="3200" b="0" i="0" dirty="0">
              <a:solidFill>
                <a:srgbClr val="37394C"/>
              </a:solidFill>
            </a:endParaRPr>
          </a:p>
          <a:p>
            <a:pPr>
              <a:spcAft>
                <a:spcPts val="12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(neu arweinydd dirprwyedig)</a:t>
            </a:r>
          </a:p>
          <a:p>
            <a:pPr>
              <a:spcAft>
                <a:spcPts val="12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Ymarferydd arweiniol</a:t>
            </a:r>
          </a:p>
          <a:p>
            <a:pPr>
              <a:spcAft>
                <a:spcPts val="1200"/>
              </a:spcAft>
            </a:pPr>
            <a:r>
              <a:rPr lang="cy-GB" sz="3200" b="1" i="0" dirty="0">
                <a:solidFill>
                  <a:srgbClr val="37394C"/>
                </a:solidFill>
              </a:rPr>
              <a:t>Cadeirydd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5606627" y="2204105"/>
            <a:ext cx="6096000" cy="481978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Fel rheol cydgysylltydd arweiniol y </a:t>
            </a:r>
            <a:r>
              <a:rPr lang="cy-GB" sz="2800" dirty="0">
                <a:solidFill>
                  <a:srgbClr val="37394C"/>
                </a:solidFill>
              </a:rPr>
              <a:t>gwasanaethau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dirty="0">
                <a:solidFill>
                  <a:srgbClr val="37394C"/>
                </a:solidFill>
              </a:rPr>
              <a:t>cymdeithasol</a:t>
            </a:r>
            <a:endParaRPr lang="cy-GB" sz="2800" b="0" i="0" dirty="0">
              <a:solidFill>
                <a:srgbClr val="37394C"/>
              </a:solidFill>
            </a:endParaRP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Gellir ei ddirprwyo i asiantaeth arall a chanddi arbenigedd neu brofiad proffesiynol mwy priodol</a:t>
            </a: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Dylai cadeirydd y gynhadledd fod yn fodlon bod digon o wybodaeth ar gael er mwyn i'r gynhadledd lunio barn ar sail gwybodaeth am y risg barhaus i'r oedolyn sy'n wynebu risg </a:t>
            </a:r>
          </a:p>
          <a:p>
            <a:pPr marL="171450" indent="-171450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59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14BB1C6-6500-864E-AE93-F007A24003D1}"/>
              </a:ext>
            </a:extLst>
          </p:cNvPr>
          <p:cNvSpPr/>
          <p:nvPr/>
        </p:nvSpPr>
        <p:spPr>
          <a:xfrm>
            <a:off x="4061637" y="5592726"/>
            <a:ext cx="4104168" cy="12652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8BA319E-CA38-4557-8D23-58F6A3AA3329}"/>
              </a:ext>
            </a:extLst>
          </p:cNvPr>
          <p:cNvSpPr/>
          <p:nvPr/>
        </p:nvSpPr>
        <p:spPr>
          <a:xfrm>
            <a:off x="838199" y="300162"/>
            <a:ext cx="10515599" cy="97634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cy-GB" sz="4400" b="0" i="0" dirty="0">
                <a:solidFill>
                  <a:srgbClr val="FFFFFF"/>
                </a:solidFill>
              </a:rPr>
              <a:t>Cynhadledd </a:t>
            </a:r>
            <a:r>
              <a:rPr lang="cy-GB" sz="4400" dirty="0">
                <a:solidFill>
                  <a:srgbClr val="FFFFFF"/>
                </a:solidFill>
              </a:rPr>
              <a:t>amddiffyn</a:t>
            </a:r>
            <a:r>
              <a:rPr lang="cy-GB" sz="4400" b="0" i="0" dirty="0">
                <a:solidFill>
                  <a:srgbClr val="FFFFFF"/>
                </a:solidFill>
              </a:rPr>
              <a:t> </a:t>
            </a:r>
            <a:r>
              <a:rPr lang="cy-GB" sz="4400" dirty="0">
                <a:solidFill>
                  <a:srgbClr val="FFFFFF"/>
                </a:solidFill>
              </a:rPr>
              <a:t>oedolion</a:t>
            </a:r>
            <a:endParaRPr lang="cy-GB" sz="4400" b="0" i="0" dirty="0">
              <a:solidFill>
                <a:srgbClr val="FFFFFF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B7C4560-5BE2-4C79-9D9D-4B1D110F0811}"/>
              </a:ext>
            </a:extLst>
          </p:cNvPr>
          <p:cNvSpPr/>
          <p:nvPr/>
        </p:nvSpPr>
        <p:spPr>
          <a:xfrm>
            <a:off x="5784726" y="-424348"/>
            <a:ext cx="622543" cy="913098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98862F-A00A-4BC4-8F91-8A5DEB4B992A}"/>
              </a:ext>
            </a:extLst>
          </p:cNvPr>
          <p:cNvSpPr/>
          <p:nvPr/>
        </p:nvSpPr>
        <p:spPr>
          <a:xfrm>
            <a:off x="1016000" y="1443841"/>
            <a:ext cx="10728960" cy="5909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cy-GB" sz="3600" b="1" i="0" dirty="0">
                <a:solidFill>
                  <a:srgbClr val="37394C"/>
                </a:solidFill>
              </a:rPr>
              <a:t>Rolau a </a:t>
            </a:r>
            <a:r>
              <a:rPr lang="cy-GB" sz="3600" b="1" dirty="0">
                <a:solidFill>
                  <a:srgbClr val="37394C"/>
                </a:solidFill>
              </a:rPr>
              <a:t>chyfrifoldebau</a:t>
            </a:r>
            <a:endParaRPr lang="cy-GB" sz="3600" b="1" i="0" dirty="0">
              <a:solidFill>
                <a:srgbClr val="37394C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9A7E53-3E1A-4769-A82E-61B4BF9CCFC5}"/>
              </a:ext>
            </a:extLst>
          </p:cNvPr>
          <p:cNvSpPr/>
          <p:nvPr/>
        </p:nvSpPr>
        <p:spPr>
          <a:xfrm>
            <a:off x="838199" y="2202106"/>
            <a:ext cx="4614950" cy="455509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cy-GB" sz="3200" b="0" i="0" dirty="0">
                <a:solidFill>
                  <a:srgbClr val="37394C"/>
                </a:solidFill>
              </a:rPr>
              <a:t>Cydgysylltydd </a:t>
            </a:r>
            <a:r>
              <a:rPr lang="cy-GB" sz="3200" dirty="0">
                <a:solidFill>
                  <a:srgbClr val="37394C"/>
                </a:solidFill>
              </a:rPr>
              <a:t>arweiniol</a:t>
            </a:r>
            <a:r>
              <a:rPr lang="cy-GB" sz="3200" b="0" i="0" dirty="0">
                <a:solidFill>
                  <a:srgbClr val="37394C"/>
                </a:solidFill>
              </a:rPr>
              <a:t> y </a:t>
            </a:r>
            <a:r>
              <a:rPr lang="cy-GB" sz="3200" dirty="0">
                <a:solidFill>
                  <a:srgbClr val="37394C"/>
                </a:solidFill>
              </a:rPr>
              <a:t>gwasanaethau cymdeithasol</a:t>
            </a:r>
            <a:endParaRPr lang="cy-GB" sz="3200" b="0" i="0" dirty="0">
              <a:solidFill>
                <a:srgbClr val="37394C"/>
              </a:solidFill>
            </a:endParaRPr>
          </a:p>
          <a:p>
            <a:pPr>
              <a:spcAft>
                <a:spcPts val="12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(neu arweinydd dirprwyedig)</a:t>
            </a:r>
          </a:p>
          <a:p>
            <a:pPr>
              <a:spcAft>
                <a:spcPts val="12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Ymarferydd arweiniol</a:t>
            </a:r>
          </a:p>
          <a:p>
            <a:pPr>
              <a:spcAft>
                <a:spcPts val="12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Cadeirydd</a:t>
            </a:r>
          </a:p>
          <a:p>
            <a:pPr>
              <a:spcAft>
                <a:spcPts val="1200"/>
              </a:spcAft>
            </a:pPr>
            <a:r>
              <a:rPr lang="cy-GB" sz="3200" b="1" i="0" dirty="0">
                <a:solidFill>
                  <a:srgbClr val="37394C"/>
                </a:solidFill>
              </a:rPr>
              <a:t>Ymarferwy</a:t>
            </a:r>
            <a:r>
              <a:rPr lang="cy-GB" sz="3600" b="1" i="0" dirty="0">
                <a:solidFill>
                  <a:srgbClr val="37394C"/>
                </a:solidFill>
              </a:rPr>
              <a:t>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CB5CD6-5CD4-483E-98C1-1CA1529FE837}"/>
              </a:ext>
            </a:extLst>
          </p:cNvPr>
          <p:cNvSpPr/>
          <p:nvPr/>
        </p:nvSpPr>
        <p:spPr>
          <a:xfrm>
            <a:off x="5648960" y="2034772"/>
            <a:ext cx="6238240" cy="427809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Ystyried/dadansoddi'n wrthrychol:</a:t>
            </a:r>
          </a:p>
          <a:p>
            <a:pPr marL="179070" indent="-17907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yr holl bryderon / gwybodaeth o ymholiadau </a:t>
            </a:r>
            <a:r>
              <a:rPr lang="cy-GB" sz="2800" dirty="0">
                <a:solidFill>
                  <a:srgbClr val="37394C"/>
                </a:solidFill>
              </a:rPr>
              <a:t>Adran</a:t>
            </a:r>
            <a:r>
              <a:rPr lang="cy-GB" sz="2800" b="0" i="0" dirty="0">
                <a:solidFill>
                  <a:srgbClr val="37394C"/>
                </a:solidFill>
              </a:rPr>
              <a:t> 126 / unrhyw ymchwiliadau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179070" indent="-17907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dymuniadau a chanlyniadau dymunol yr oedolyn sy'n wynebu risg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179070" indent="-17907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unrhyw asesiadau ychwanegol sy'n ofynnol ac/neu wedi'u cwblhau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179070" indent="-17907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unrhyw gysylltiad blaenorol â gwasanaethau 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881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40F216-DB40-488E-B5E2-9224B47753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4D4636-6774-4DC7-BCC6-15BBD1419FE8}">
  <ds:schemaRefs>
    <ds:schemaRef ds:uri="http://schemas.microsoft.com/office/2006/documentManagement/types"/>
    <ds:schemaRef ds:uri="938c16c7-c037-46c2-b059-7c36ee9c9343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3921c09e-0880-46c2-85b5-782023efd1ea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65C82B5-8A98-4FFB-8C1E-C836D81168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1274</TotalTime>
  <Words>1477</Words>
  <Application>Microsoft Office PowerPoint</Application>
  <PresentationFormat>Widescreen</PresentationFormat>
  <Paragraphs>204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SCW</vt:lpstr>
      <vt:lpstr> O Gynhadledd i Gasgliad</vt:lpstr>
      <vt:lpstr>PowerPoint Presentation</vt:lpstr>
      <vt:lpstr>Eiriolaeth</vt:lpstr>
      <vt:lpstr>Cynhadledd amddiffyn oedolion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Adolygiadau ymarfer oedolion </vt:lpstr>
      <vt:lpstr>Adolygiadau ymarfer oedolion </vt:lpstr>
      <vt:lpstr>PowerPoint Presentation</vt:lpstr>
      <vt:lpstr>Adolygiad a chasgliad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Protection Conference</dc:title>
  <dc:creator>Nicole James</dc:creator>
  <cp:lastModifiedBy>Danielle Williams</cp:lastModifiedBy>
  <cp:revision>225</cp:revision>
  <dcterms:created xsi:type="dcterms:W3CDTF">2019-11-25T10:54:58Z</dcterms:created>
  <dcterms:modified xsi:type="dcterms:W3CDTF">2020-09-30T14:59:49Z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