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732" r:id="rId5"/>
    <p:sldId id="608" r:id="rId6"/>
    <p:sldId id="733" r:id="rId7"/>
    <p:sldId id="735" r:id="rId8"/>
    <p:sldId id="737" r:id="rId9"/>
    <p:sldId id="736" r:id="rId10"/>
    <p:sldId id="741" r:id="rId11"/>
    <p:sldId id="743" r:id="rId12"/>
    <p:sldId id="742" r:id="rId13"/>
    <p:sldId id="744" r:id="rId14"/>
    <p:sldId id="76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EA6218-0516-7BCF-871B-54FEAA0A3C72}" v="2" dt="2020-09-28T19:25:24.0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39" autoAdjust="0"/>
    <p:restoredTop sz="68639" autoAdjust="0"/>
  </p:normalViewPr>
  <p:slideViewPr>
    <p:cSldViewPr snapToGrid="0">
      <p:cViewPr varScale="1">
        <p:scale>
          <a:sx n="85" d="100"/>
          <a:sy n="85" d="100"/>
        </p:scale>
        <p:origin x="19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James" userId="87e49fce-462c-4f4b-b072-0e7301cf4f25" providerId="ADAL" clId="{3DF6BEE9-D2A2-405A-9E48-19CDEA1DA3D5}"/>
    <pc:docChg chg="custSel delSld modSld">
      <pc:chgData name="Nicole James" userId="87e49fce-462c-4f4b-b072-0e7301cf4f25" providerId="ADAL" clId="{3DF6BEE9-D2A2-405A-9E48-19CDEA1DA3D5}" dt="2020-01-30T15:31:07.617" v="47" actId="20577"/>
      <pc:docMkLst>
        <pc:docMk/>
      </pc:docMkLst>
      <pc:sldChg chg="del">
        <pc:chgData name="Nicole James" userId="87e49fce-462c-4f4b-b072-0e7301cf4f25" providerId="ADAL" clId="{3DF6BEE9-D2A2-405A-9E48-19CDEA1DA3D5}" dt="2020-01-30T15:30:48.115" v="0" actId="47"/>
        <pc:sldMkLst>
          <pc:docMk/>
          <pc:sldMk cId="1950841454" sldId="740"/>
        </pc:sldMkLst>
      </pc:sldChg>
      <pc:sldChg chg="del">
        <pc:chgData name="Nicole James" userId="87e49fce-462c-4f4b-b072-0e7301cf4f25" providerId="ADAL" clId="{3DF6BEE9-D2A2-405A-9E48-19CDEA1DA3D5}" dt="2020-01-30T15:30:48.115" v="0" actId="47"/>
        <pc:sldMkLst>
          <pc:docMk/>
          <pc:sldMk cId="2655912185" sldId="746"/>
        </pc:sldMkLst>
      </pc:sldChg>
      <pc:sldChg chg="del">
        <pc:chgData name="Nicole James" userId="87e49fce-462c-4f4b-b072-0e7301cf4f25" providerId="ADAL" clId="{3DF6BEE9-D2A2-405A-9E48-19CDEA1DA3D5}" dt="2020-01-30T15:30:48.115" v="0" actId="47"/>
        <pc:sldMkLst>
          <pc:docMk/>
          <pc:sldMk cId="1849274939" sldId="747"/>
        </pc:sldMkLst>
      </pc:sldChg>
      <pc:sldChg chg="del">
        <pc:chgData name="Nicole James" userId="87e49fce-462c-4f4b-b072-0e7301cf4f25" providerId="ADAL" clId="{3DF6BEE9-D2A2-405A-9E48-19CDEA1DA3D5}" dt="2020-01-30T15:30:48.115" v="0" actId="47"/>
        <pc:sldMkLst>
          <pc:docMk/>
          <pc:sldMk cId="2522910098" sldId="748"/>
        </pc:sldMkLst>
      </pc:sldChg>
      <pc:sldChg chg="del">
        <pc:chgData name="Nicole James" userId="87e49fce-462c-4f4b-b072-0e7301cf4f25" providerId="ADAL" clId="{3DF6BEE9-D2A2-405A-9E48-19CDEA1DA3D5}" dt="2020-01-30T15:30:48.115" v="0" actId="47"/>
        <pc:sldMkLst>
          <pc:docMk/>
          <pc:sldMk cId="115596596" sldId="749"/>
        </pc:sldMkLst>
      </pc:sldChg>
      <pc:sldChg chg="del">
        <pc:chgData name="Nicole James" userId="87e49fce-462c-4f4b-b072-0e7301cf4f25" providerId="ADAL" clId="{3DF6BEE9-D2A2-405A-9E48-19CDEA1DA3D5}" dt="2020-01-30T15:30:48.115" v="0" actId="47"/>
        <pc:sldMkLst>
          <pc:docMk/>
          <pc:sldMk cId="2828814220" sldId="750"/>
        </pc:sldMkLst>
      </pc:sldChg>
      <pc:sldChg chg="del">
        <pc:chgData name="Nicole James" userId="87e49fce-462c-4f4b-b072-0e7301cf4f25" providerId="ADAL" clId="{3DF6BEE9-D2A2-405A-9E48-19CDEA1DA3D5}" dt="2020-01-30T15:30:48.115" v="0" actId="47"/>
        <pc:sldMkLst>
          <pc:docMk/>
          <pc:sldMk cId="1234785079" sldId="751"/>
        </pc:sldMkLst>
      </pc:sldChg>
      <pc:sldChg chg="del">
        <pc:chgData name="Nicole James" userId="87e49fce-462c-4f4b-b072-0e7301cf4f25" providerId="ADAL" clId="{3DF6BEE9-D2A2-405A-9E48-19CDEA1DA3D5}" dt="2020-01-30T15:30:48.115" v="0" actId="47"/>
        <pc:sldMkLst>
          <pc:docMk/>
          <pc:sldMk cId="3235479319" sldId="752"/>
        </pc:sldMkLst>
      </pc:sldChg>
      <pc:sldChg chg="del">
        <pc:chgData name="Nicole James" userId="87e49fce-462c-4f4b-b072-0e7301cf4f25" providerId="ADAL" clId="{3DF6BEE9-D2A2-405A-9E48-19CDEA1DA3D5}" dt="2020-01-30T15:30:48.115" v="0" actId="47"/>
        <pc:sldMkLst>
          <pc:docMk/>
          <pc:sldMk cId="1538020233" sldId="753"/>
        </pc:sldMkLst>
      </pc:sldChg>
      <pc:sldChg chg="del">
        <pc:chgData name="Nicole James" userId="87e49fce-462c-4f4b-b072-0e7301cf4f25" providerId="ADAL" clId="{3DF6BEE9-D2A2-405A-9E48-19CDEA1DA3D5}" dt="2020-01-30T15:30:48.115" v="0" actId="47"/>
        <pc:sldMkLst>
          <pc:docMk/>
          <pc:sldMk cId="3763506951" sldId="754"/>
        </pc:sldMkLst>
      </pc:sldChg>
      <pc:sldChg chg="del">
        <pc:chgData name="Nicole James" userId="87e49fce-462c-4f4b-b072-0e7301cf4f25" providerId="ADAL" clId="{3DF6BEE9-D2A2-405A-9E48-19CDEA1DA3D5}" dt="2020-01-30T15:30:48.115" v="0" actId="47"/>
        <pc:sldMkLst>
          <pc:docMk/>
          <pc:sldMk cId="3885783058" sldId="755"/>
        </pc:sldMkLst>
      </pc:sldChg>
      <pc:sldChg chg="del">
        <pc:chgData name="Nicole James" userId="87e49fce-462c-4f4b-b072-0e7301cf4f25" providerId="ADAL" clId="{3DF6BEE9-D2A2-405A-9E48-19CDEA1DA3D5}" dt="2020-01-30T15:30:48.115" v="0" actId="47"/>
        <pc:sldMkLst>
          <pc:docMk/>
          <pc:sldMk cId="2418876826" sldId="756"/>
        </pc:sldMkLst>
      </pc:sldChg>
      <pc:sldChg chg="del">
        <pc:chgData name="Nicole James" userId="87e49fce-462c-4f4b-b072-0e7301cf4f25" providerId="ADAL" clId="{3DF6BEE9-D2A2-405A-9E48-19CDEA1DA3D5}" dt="2020-01-30T15:30:48.115" v="0" actId="47"/>
        <pc:sldMkLst>
          <pc:docMk/>
          <pc:sldMk cId="3312465481" sldId="757"/>
        </pc:sldMkLst>
      </pc:sldChg>
      <pc:sldChg chg="del">
        <pc:chgData name="Nicole James" userId="87e49fce-462c-4f4b-b072-0e7301cf4f25" providerId="ADAL" clId="{3DF6BEE9-D2A2-405A-9E48-19CDEA1DA3D5}" dt="2020-01-30T15:30:48.115" v="0" actId="47"/>
        <pc:sldMkLst>
          <pc:docMk/>
          <pc:sldMk cId="1136486054" sldId="758"/>
        </pc:sldMkLst>
      </pc:sldChg>
      <pc:sldChg chg="del">
        <pc:chgData name="Nicole James" userId="87e49fce-462c-4f4b-b072-0e7301cf4f25" providerId="ADAL" clId="{3DF6BEE9-D2A2-405A-9E48-19CDEA1DA3D5}" dt="2020-01-30T15:30:48.115" v="0" actId="47"/>
        <pc:sldMkLst>
          <pc:docMk/>
          <pc:sldMk cId="2104216929" sldId="759"/>
        </pc:sldMkLst>
      </pc:sldChg>
      <pc:sldChg chg="del">
        <pc:chgData name="Nicole James" userId="87e49fce-462c-4f4b-b072-0e7301cf4f25" providerId="ADAL" clId="{3DF6BEE9-D2A2-405A-9E48-19CDEA1DA3D5}" dt="2020-01-30T15:30:48.115" v="0" actId="47"/>
        <pc:sldMkLst>
          <pc:docMk/>
          <pc:sldMk cId="290641196" sldId="760"/>
        </pc:sldMkLst>
      </pc:sldChg>
      <pc:sldChg chg="modNotesTx">
        <pc:chgData name="Nicole James" userId="87e49fce-462c-4f4b-b072-0e7301cf4f25" providerId="ADAL" clId="{3DF6BEE9-D2A2-405A-9E48-19CDEA1DA3D5}" dt="2020-01-30T15:31:07.617" v="47" actId="20577"/>
        <pc:sldMkLst>
          <pc:docMk/>
          <pc:sldMk cId="3883360325" sldId="761"/>
        </pc:sldMkLst>
      </pc:sldChg>
      <pc:sldChg chg="del">
        <pc:chgData name="Nicole James" userId="87e49fce-462c-4f4b-b072-0e7301cf4f25" providerId="ADAL" clId="{3DF6BEE9-D2A2-405A-9E48-19CDEA1DA3D5}" dt="2020-01-30T15:30:48.115" v="0" actId="47"/>
        <pc:sldMkLst>
          <pc:docMk/>
          <pc:sldMk cId="2764583840" sldId="762"/>
        </pc:sldMkLst>
      </pc:sldChg>
      <pc:sldChg chg="del">
        <pc:chgData name="Nicole James" userId="87e49fce-462c-4f4b-b072-0e7301cf4f25" providerId="ADAL" clId="{3DF6BEE9-D2A2-405A-9E48-19CDEA1DA3D5}" dt="2020-01-30T15:30:48.115" v="0" actId="47"/>
        <pc:sldMkLst>
          <pc:docMk/>
          <pc:sldMk cId="3928153079" sldId="763"/>
        </pc:sldMkLst>
      </pc:sldChg>
    </pc:docChg>
  </pc:docChgLst>
  <pc:docChgLst>
    <pc:chgData name="Bethan Price" userId="S::bethan.price@socialcare.wales::29923274-46ec-4e83-956c-4c26375aa1fd" providerId="AD" clId="Web-{6656234E-4A20-1A5B-E5A3-DB925071E83C}"/>
    <pc:docChg chg="delSld modSld">
      <pc:chgData name="Bethan Price" userId="S::bethan.price@socialcare.wales::29923274-46ec-4e83-956c-4c26375aa1fd" providerId="AD" clId="Web-{6656234E-4A20-1A5B-E5A3-DB925071E83C}" dt="2020-08-07T11:38:21.422" v="186" actId="1076"/>
      <pc:docMkLst>
        <pc:docMk/>
      </pc:docMkLst>
      <pc:sldChg chg="modSp">
        <pc:chgData name="Bethan Price" userId="S::bethan.price@socialcare.wales::29923274-46ec-4e83-956c-4c26375aa1fd" providerId="AD" clId="Web-{6656234E-4A20-1A5B-E5A3-DB925071E83C}" dt="2020-08-07T11:26:45.270" v="18" actId="1076"/>
        <pc:sldMkLst>
          <pc:docMk/>
          <pc:sldMk cId="2532636460" sldId="608"/>
        </pc:sldMkLst>
        <pc:spChg chg="mod">
          <ac:chgData name="Bethan Price" userId="S::bethan.price@socialcare.wales::29923274-46ec-4e83-956c-4c26375aa1fd" providerId="AD" clId="Web-{6656234E-4A20-1A5B-E5A3-DB925071E83C}" dt="2020-08-07T11:26:20.989" v="13" actId="20577"/>
          <ac:spMkLst>
            <pc:docMk/>
            <pc:sldMk cId="2532636460" sldId="608"/>
            <ac:spMk id="12" creationId="{6B0ABE98-3919-4F88-A816-B8B39423EDCF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26:20.396" v="12" actId="20577"/>
          <ac:spMkLst>
            <pc:docMk/>
            <pc:sldMk cId="2532636460" sldId="608"/>
            <ac:spMk id="14" creationId="{352EF728-8C66-4BC5-9464-17695084675D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26:25.271" v="14" actId="20577"/>
          <ac:spMkLst>
            <pc:docMk/>
            <pc:sldMk cId="2532636460" sldId="608"/>
            <ac:spMk id="16" creationId="{5FB93769-3A27-4090-86C5-A8A0A121EAD7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26:05.115" v="4" actId="20577"/>
          <ac:spMkLst>
            <pc:docMk/>
            <pc:sldMk cId="2532636460" sldId="608"/>
            <ac:spMk id="18" creationId="{6D6BA20B-1B26-464D-B7CC-6D5761197499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26:45.270" v="18" actId="1076"/>
          <ac:spMkLst>
            <pc:docMk/>
            <pc:sldMk cId="2532636460" sldId="608"/>
            <ac:spMk id="25" creationId="{A68B9098-B0FA-4CE1-A0C5-64C5CE8CA3C9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26:11.161" v="7" actId="20577"/>
          <ac:spMkLst>
            <pc:docMk/>
            <pc:sldMk cId="2532636460" sldId="608"/>
            <ac:spMk id="28" creationId="{EAE53258-A2C5-4219-8416-2BC90C9806F4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26:35.177" v="17" actId="20577"/>
          <ac:spMkLst>
            <pc:docMk/>
            <pc:sldMk cId="2532636460" sldId="608"/>
            <ac:spMk id="42" creationId="{A6A5DC09-5257-4F9B-93CA-B1898FF44F4C}"/>
          </ac:spMkLst>
        </pc:spChg>
      </pc:sldChg>
      <pc:sldChg chg="modSp">
        <pc:chgData name="Bethan Price" userId="S::bethan.price@socialcare.wales::29923274-46ec-4e83-956c-4c26375aa1fd" providerId="AD" clId="Web-{6656234E-4A20-1A5B-E5A3-DB925071E83C}" dt="2020-08-07T11:25:50.255" v="0" actId="20577"/>
        <pc:sldMkLst>
          <pc:docMk/>
          <pc:sldMk cId="3134298930" sldId="732"/>
        </pc:sldMkLst>
        <pc:spChg chg="mod">
          <ac:chgData name="Bethan Price" userId="S::bethan.price@socialcare.wales::29923274-46ec-4e83-956c-4c26375aa1fd" providerId="AD" clId="Web-{6656234E-4A20-1A5B-E5A3-DB925071E83C}" dt="2020-08-07T11:25:50.255" v="0" actId="20577"/>
          <ac:spMkLst>
            <pc:docMk/>
            <pc:sldMk cId="3134298930" sldId="732"/>
            <ac:spMk id="3" creationId="{28FBC019-71BC-4B7E-86ED-CCEEEFAED90F}"/>
          </ac:spMkLst>
        </pc:spChg>
      </pc:sldChg>
      <pc:sldChg chg="modSp">
        <pc:chgData name="Bethan Price" userId="S::bethan.price@socialcare.wales::29923274-46ec-4e83-956c-4c26375aa1fd" providerId="AD" clId="Web-{6656234E-4A20-1A5B-E5A3-DB925071E83C}" dt="2020-08-07T11:27:05.879" v="26" actId="20577"/>
        <pc:sldMkLst>
          <pc:docMk/>
          <pc:sldMk cId="2801555127" sldId="733"/>
        </pc:sldMkLst>
        <pc:spChg chg="mod">
          <ac:chgData name="Bethan Price" userId="S::bethan.price@socialcare.wales::29923274-46ec-4e83-956c-4c26375aa1fd" providerId="AD" clId="Web-{6656234E-4A20-1A5B-E5A3-DB925071E83C}" dt="2020-08-07T11:27:05.879" v="26" actId="20577"/>
          <ac:spMkLst>
            <pc:docMk/>
            <pc:sldMk cId="2801555127" sldId="733"/>
            <ac:spMk id="3" creationId="{71702198-7EF2-4614-A96F-288F41A0CD16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26:57.848" v="19" actId="20577"/>
          <ac:spMkLst>
            <pc:docMk/>
            <pc:sldMk cId="2801555127" sldId="733"/>
            <ac:spMk id="4" creationId="{B26EEA71-725A-47B7-B896-BF53177F9728}"/>
          </ac:spMkLst>
        </pc:spChg>
      </pc:sldChg>
      <pc:sldChg chg="modSp">
        <pc:chgData name="Bethan Price" userId="S::bethan.price@socialcare.wales::29923274-46ec-4e83-956c-4c26375aa1fd" providerId="AD" clId="Web-{6656234E-4A20-1A5B-E5A3-DB925071E83C}" dt="2020-08-07T11:27:48.332" v="32" actId="20577"/>
        <pc:sldMkLst>
          <pc:docMk/>
          <pc:sldMk cId="2409765092" sldId="735"/>
        </pc:sldMkLst>
        <pc:spChg chg="mod">
          <ac:chgData name="Bethan Price" userId="S::bethan.price@socialcare.wales::29923274-46ec-4e83-956c-4c26375aa1fd" providerId="AD" clId="Web-{6656234E-4A20-1A5B-E5A3-DB925071E83C}" dt="2020-08-07T11:27:48.332" v="32" actId="20577"/>
          <ac:spMkLst>
            <pc:docMk/>
            <pc:sldMk cId="2409765092" sldId="735"/>
            <ac:spMk id="3" creationId="{71702198-7EF2-4614-A96F-288F41A0CD16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27:29.504" v="27" actId="20577"/>
          <ac:spMkLst>
            <pc:docMk/>
            <pc:sldMk cId="2409765092" sldId="735"/>
            <ac:spMk id="7" creationId="{191B3193-1C3A-4C68-943E-A95EFF9BADAD}"/>
          </ac:spMkLst>
        </pc:spChg>
      </pc:sldChg>
      <pc:sldChg chg="modSp">
        <pc:chgData name="Bethan Price" userId="S::bethan.price@socialcare.wales::29923274-46ec-4e83-956c-4c26375aa1fd" providerId="AD" clId="Web-{6656234E-4A20-1A5B-E5A3-DB925071E83C}" dt="2020-08-07T11:29:02.440" v="44" actId="20577"/>
        <pc:sldMkLst>
          <pc:docMk/>
          <pc:sldMk cId="2873998428" sldId="736"/>
        </pc:sldMkLst>
        <pc:spChg chg="mod">
          <ac:chgData name="Bethan Price" userId="S::bethan.price@socialcare.wales::29923274-46ec-4e83-956c-4c26375aa1fd" providerId="AD" clId="Web-{6656234E-4A20-1A5B-E5A3-DB925071E83C}" dt="2020-08-07T11:29:02.440" v="44" actId="20577"/>
          <ac:spMkLst>
            <pc:docMk/>
            <pc:sldMk cId="2873998428" sldId="736"/>
            <ac:spMk id="7" creationId="{6B95FFCF-EF60-4849-8EF0-12EEE64C6E6C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28:37.394" v="42" actId="20577"/>
          <ac:spMkLst>
            <pc:docMk/>
            <pc:sldMk cId="2873998428" sldId="736"/>
            <ac:spMk id="8" creationId="{BA1FBA87-79F3-40F1-B906-3325FDDACE8D}"/>
          </ac:spMkLst>
        </pc:spChg>
      </pc:sldChg>
      <pc:sldChg chg="modSp">
        <pc:chgData name="Bethan Price" userId="S::bethan.price@socialcare.wales::29923274-46ec-4e83-956c-4c26375aa1fd" providerId="AD" clId="Web-{6656234E-4A20-1A5B-E5A3-DB925071E83C}" dt="2020-08-07T11:28:26.066" v="40" actId="20577"/>
        <pc:sldMkLst>
          <pc:docMk/>
          <pc:sldMk cId="4155346401" sldId="737"/>
        </pc:sldMkLst>
        <pc:spChg chg="mod">
          <ac:chgData name="Bethan Price" userId="S::bethan.price@socialcare.wales::29923274-46ec-4e83-956c-4c26375aa1fd" providerId="AD" clId="Web-{6656234E-4A20-1A5B-E5A3-DB925071E83C}" dt="2020-08-07T11:28:16.050" v="37" actId="20577"/>
          <ac:spMkLst>
            <pc:docMk/>
            <pc:sldMk cId="4155346401" sldId="737"/>
            <ac:spMk id="3" creationId="{71702198-7EF2-4614-A96F-288F41A0CD16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28:26.066" v="40" actId="20577"/>
          <ac:spMkLst>
            <pc:docMk/>
            <pc:sldMk cId="4155346401" sldId="737"/>
            <ac:spMk id="5" creationId="{C829BBAD-BAF6-4A75-8E9A-9F34AAFDE2D7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27:52.566" v="33" actId="20577"/>
          <ac:spMkLst>
            <pc:docMk/>
            <pc:sldMk cId="4155346401" sldId="737"/>
            <ac:spMk id="6" creationId="{74C2D517-2222-44C5-A677-19F9554DC815}"/>
          </ac:spMkLst>
        </pc:spChg>
      </pc:sldChg>
      <pc:sldChg chg="modSp">
        <pc:chgData name="Bethan Price" userId="S::bethan.price@socialcare.wales::29923274-46ec-4e83-956c-4c26375aa1fd" providerId="AD" clId="Web-{6656234E-4A20-1A5B-E5A3-DB925071E83C}" dt="2020-08-07T11:29:48.830" v="70" actId="1076"/>
        <pc:sldMkLst>
          <pc:docMk/>
          <pc:sldMk cId="1063367817" sldId="741"/>
        </pc:sldMkLst>
        <pc:spChg chg="mod">
          <ac:chgData name="Bethan Price" userId="S::bethan.price@socialcare.wales::29923274-46ec-4e83-956c-4c26375aa1fd" providerId="AD" clId="Web-{6656234E-4A20-1A5B-E5A3-DB925071E83C}" dt="2020-08-07T11:29:48.830" v="70" actId="1076"/>
          <ac:spMkLst>
            <pc:docMk/>
            <pc:sldMk cId="1063367817" sldId="741"/>
            <ac:spMk id="2" creationId="{DFECA8C0-A9A0-4E3F-951E-36A1B413281B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29:09.081" v="46" actId="20577"/>
          <ac:spMkLst>
            <pc:docMk/>
            <pc:sldMk cId="1063367817" sldId="741"/>
            <ac:spMk id="8" creationId="{3E51EAAC-6975-4AB9-88AD-19218EE4D2A4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29:43.315" v="68" actId="20577"/>
          <ac:spMkLst>
            <pc:docMk/>
            <pc:sldMk cId="1063367817" sldId="741"/>
            <ac:spMk id="9" creationId="{5E74CF96-244D-4484-ACEF-8843778DAAA1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29:08.237" v="45" actId="20577"/>
          <ac:spMkLst>
            <pc:docMk/>
            <pc:sldMk cId="1063367817" sldId="741"/>
            <ac:spMk id="13" creationId="{21171A24-B10F-4AE5-AC62-16F1F6F197EE}"/>
          </ac:spMkLst>
        </pc:spChg>
      </pc:sldChg>
      <pc:sldChg chg="modSp">
        <pc:chgData name="Bethan Price" userId="S::bethan.price@socialcare.wales::29923274-46ec-4e83-956c-4c26375aa1fd" providerId="AD" clId="Web-{6656234E-4A20-1A5B-E5A3-DB925071E83C}" dt="2020-08-07T11:35:52.747" v="152" actId="1076"/>
        <pc:sldMkLst>
          <pc:docMk/>
          <pc:sldMk cId="580179880" sldId="742"/>
        </pc:sldMkLst>
        <pc:spChg chg="mod">
          <ac:chgData name="Bethan Price" userId="S::bethan.price@socialcare.wales::29923274-46ec-4e83-956c-4c26375aa1fd" providerId="AD" clId="Web-{6656234E-4A20-1A5B-E5A3-DB925071E83C}" dt="2020-08-07T11:32:47.734" v="97" actId="20577"/>
          <ac:spMkLst>
            <pc:docMk/>
            <pc:sldMk cId="580179880" sldId="742"/>
            <ac:spMk id="8" creationId="{3E51EAAC-6975-4AB9-88AD-19218EE4D2A4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32:47" v="96" actId="20577"/>
          <ac:spMkLst>
            <pc:docMk/>
            <pc:sldMk cId="580179880" sldId="742"/>
            <ac:spMk id="14" creationId="{C2ABEE99-03FB-4AB5-AE40-D81771F49CF0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35:30.826" v="147" actId="20577"/>
          <ac:spMkLst>
            <pc:docMk/>
            <pc:sldMk cId="580179880" sldId="742"/>
            <ac:spMk id="15" creationId="{F3806889-DBEE-4578-8DDD-C628774FE0A4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32:59.312" v="102" actId="20577"/>
          <ac:spMkLst>
            <pc:docMk/>
            <pc:sldMk cId="580179880" sldId="742"/>
            <ac:spMk id="16" creationId="{53FE4CAC-A5AC-47CE-AA12-1D389B439DFE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35:52.747" v="152" actId="1076"/>
          <ac:spMkLst>
            <pc:docMk/>
            <pc:sldMk cId="580179880" sldId="742"/>
            <ac:spMk id="27" creationId="{A4E4D71C-3678-471C-86AB-7EDBBFAB1631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35:44.154" v="150" actId="1076"/>
          <ac:spMkLst>
            <pc:docMk/>
            <pc:sldMk cId="580179880" sldId="742"/>
            <ac:spMk id="28" creationId="{A04638A4-2941-4B59-9661-6E228D03BEC3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35:47.950" v="151" actId="1076"/>
          <ac:spMkLst>
            <pc:docMk/>
            <pc:sldMk cId="580179880" sldId="742"/>
            <ac:spMk id="29" creationId="{B02923E8-1114-41AA-87BB-3F534E309054}"/>
          </ac:spMkLst>
        </pc:spChg>
        <pc:grpChg chg="mod">
          <ac:chgData name="Bethan Price" userId="S::bethan.price@socialcare.wales::29923274-46ec-4e83-956c-4c26375aa1fd" providerId="AD" clId="Web-{6656234E-4A20-1A5B-E5A3-DB925071E83C}" dt="2020-08-07T11:34:28.795" v="139" actId="1076"/>
          <ac:grpSpMkLst>
            <pc:docMk/>
            <pc:sldMk cId="580179880" sldId="742"/>
            <ac:grpSpMk id="2" creationId="{201B7218-ADDD-43A1-A390-59252B4FBA63}"/>
          </ac:grpSpMkLst>
        </pc:grpChg>
      </pc:sldChg>
      <pc:sldChg chg="modSp">
        <pc:chgData name="Bethan Price" userId="S::bethan.price@socialcare.wales::29923274-46ec-4e83-956c-4c26375aa1fd" providerId="AD" clId="Web-{6656234E-4A20-1A5B-E5A3-DB925071E83C}" dt="2020-08-07T11:32:22.484" v="95" actId="1076"/>
        <pc:sldMkLst>
          <pc:docMk/>
          <pc:sldMk cId="3452289845" sldId="743"/>
        </pc:sldMkLst>
        <pc:spChg chg="mod">
          <ac:chgData name="Bethan Price" userId="S::bethan.price@socialcare.wales::29923274-46ec-4e83-956c-4c26375aa1fd" providerId="AD" clId="Web-{6656234E-4A20-1A5B-E5A3-DB925071E83C}" dt="2020-08-07T11:30:14.439" v="75" actId="20577"/>
          <ac:spMkLst>
            <pc:docMk/>
            <pc:sldMk cId="3452289845" sldId="743"/>
            <ac:spMk id="2" creationId="{DFECA8C0-A9A0-4E3F-951E-36A1B413281B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30:04.814" v="72" actId="20577"/>
          <ac:spMkLst>
            <pc:docMk/>
            <pc:sldMk cId="3452289845" sldId="743"/>
            <ac:spMk id="8" creationId="{3E51EAAC-6975-4AB9-88AD-19218EE4D2A4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30:03.580" v="71" actId="20577"/>
          <ac:spMkLst>
            <pc:docMk/>
            <pc:sldMk cId="3452289845" sldId="743"/>
            <ac:spMk id="14" creationId="{8E198522-F6F3-407E-B9A3-8487D50E3C13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32:11.922" v="93" actId="1076"/>
          <ac:spMkLst>
            <pc:docMk/>
            <pc:sldMk cId="3452289845" sldId="743"/>
            <ac:spMk id="16" creationId="{297C9A37-FB64-44D6-9C20-4F75E88059E8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31:54.297" v="91" actId="20577"/>
          <ac:spMkLst>
            <pc:docMk/>
            <pc:sldMk cId="3452289845" sldId="743"/>
            <ac:spMk id="23" creationId="{2C7CDCE6-1FBF-4C2B-A005-41D1429A47A5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32:22.484" v="95" actId="1076"/>
          <ac:spMkLst>
            <pc:docMk/>
            <pc:sldMk cId="3452289845" sldId="743"/>
            <ac:spMk id="24" creationId="{E154A0B3-6878-4D67-A42A-A845FBBC021A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32:17.938" v="94" actId="1076"/>
          <ac:spMkLst>
            <pc:docMk/>
            <pc:sldMk cId="3452289845" sldId="743"/>
            <ac:spMk id="25" creationId="{CD9939AC-DE43-4BBE-AADA-DD55E9808630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32:01.828" v="92" actId="1076"/>
          <ac:spMkLst>
            <pc:docMk/>
            <pc:sldMk cId="3452289845" sldId="743"/>
            <ac:spMk id="26" creationId="{413FE334-D3C3-4D40-B59D-8B86EFBCF8A4}"/>
          </ac:spMkLst>
        </pc:spChg>
        <pc:grpChg chg="mod">
          <ac:chgData name="Bethan Price" userId="S::bethan.price@socialcare.wales::29923274-46ec-4e83-956c-4c26375aa1fd" providerId="AD" clId="Web-{6656234E-4A20-1A5B-E5A3-DB925071E83C}" dt="2020-08-07T11:31:05.032" v="82" actId="1076"/>
          <ac:grpSpMkLst>
            <pc:docMk/>
            <pc:sldMk cId="3452289845" sldId="743"/>
            <ac:grpSpMk id="5" creationId="{331CB0FC-60E1-40AE-B2EE-8AEF5BC001CB}"/>
          </ac:grpSpMkLst>
        </pc:grpChg>
      </pc:sldChg>
      <pc:sldChg chg="modSp">
        <pc:chgData name="Bethan Price" userId="S::bethan.price@socialcare.wales::29923274-46ec-4e83-956c-4c26375aa1fd" providerId="AD" clId="Web-{6656234E-4A20-1A5B-E5A3-DB925071E83C}" dt="2020-08-07T11:38:21.422" v="186" actId="1076"/>
        <pc:sldMkLst>
          <pc:docMk/>
          <pc:sldMk cId="925684112" sldId="744"/>
        </pc:sldMkLst>
        <pc:spChg chg="mod">
          <ac:chgData name="Bethan Price" userId="S::bethan.price@socialcare.wales::29923274-46ec-4e83-956c-4c26375aa1fd" providerId="AD" clId="Web-{6656234E-4A20-1A5B-E5A3-DB925071E83C}" dt="2020-08-07T11:38:21.422" v="186" actId="1076"/>
          <ac:spMkLst>
            <pc:docMk/>
            <pc:sldMk cId="925684112" sldId="744"/>
            <ac:spMk id="2" creationId="{3A72F00B-A520-4016-990B-02D7CE8F263D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37:33.142" v="176" actId="1076"/>
          <ac:spMkLst>
            <pc:docMk/>
            <pc:sldMk cId="925684112" sldId="744"/>
            <ac:spMk id="7" creationId="{110DFF40-1365-4C57-B998-791DC23B5A6D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36:07.106" v="154" actId="20577"/>
          <ac:spMkLst>
            <pc:docMk/>
            <pc:sldMk cId="925684112" sldId="744"/>
            <ac:spMk id="8" creationId="{3E51EAAC-6975-4AB9-88AD-19218EE4D2A4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36:05.497" v="153" actId="20577"/>
          <ac:spMkLst>
            <pc:docMk/>
            <pc:sldMk cId="925684112" sldId="744"/>
            <ac:spMk id="9" creationId="{FB43783A-A79D-48F4-9306-966975D89527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37:45.439" v="178" actId="1076"/>
          <ac:spMkLst>
            <pc:docMk/>
            <pc:sldMk cId="925684112" sldId="744"/>
            <ac:spMk id="10" creationId="{13911550-7996-4C33-BB45-A988093A2A54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37:36.236" v="177" actId="1076"/>
          <ac:spMkLst>
            <pc:docMk/>
            <pc:sldMk cId="925684112" sldId="744"/>
            <ac:spMk id="13" creationId="{BB7C4560-5BE2-4C79-9D9D-4B1D110F0811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36:16.684" v="158"/>
          <ac:spMkLst>
            <pc:docMk/>
            <pc:sldMk cId="925684112" sldId="744"/>
            <ac:spMk id="14" creationId="{E8BA319E-CA38-4557-8D23-58F6A3AA3329}"/>
          </ac:spMkLst>
        </pc:spChg>
      </pc:sldChg>
      <pc:sldChg chg="modSp del">
        <pc:chgData name="Bethan Price" userId="S::bethan.price@socialcare.wales::29923274-46ec-4e83-956c-4c26375aa1fd" providerId="AD" clId="Web-{6656234E-4A20-1A5B-E5A3-DB925071E83C}" dt="2020-08-07T11:37:54.548" v="179"/>
        <pc:sldMkLst>
          <pc:docMk/>
          <pc:sldMk cId="848943847" sldId="745"/>
        </pc:sldMkLst>
        <pc:spChg chg="mod">
          <ac:chgData name="Bethan Price" userId="S::bethan.price@socialcare.wales::29923274-46ec-4e83-956c-4c26375aa1fd" providerId="AD" clId="Web-{6656234E-4A20-1A5B-E5A3-DB925071E83C}" dt="2020-08-07T11:37:07.048" v="173" actId="20577"/>
          <ac:spMkLst>
            <pc:docMk/>
            <pc:sldMk cId="848943847" sldId="745"/>
            <ac:spMk id="2" creationId="{3A72F00B-A520-4016-990B-02D7CE8F263D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36:44.580" v="167" actId="20577"/>
          <ac:spMkLst>
            <pc:docMk/>
            <pc:sldMk cId="848943847" sldId="745"/>
            <ac:spMk id="4" creationId="{1D68EB57-26EC-4FDA-AC05-99B072B038B1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36:47.986" v="168" actId="1076"/>
          <ac:spMkLst>
            <pc:docMk/>
            <pc:sldMk cId="848943847" sldId="745"/>
            <ac:spMk id="7" creationId="{110DFF40-1365-4C57-B998-791DC23B5A6D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36:39.549" v="164" actId="20577"/>
          <ac:spMkLst>
            <pc:docMk/>
            <pc:sldMk cId="848943847" sldId="745"/>
            <ac:spMk id="9" creationId="{7B4A6999-0104-4E62-BC74-3F2559DCE769}"/>
          </ac:spMkLst>
        </pc:spChg>
        <pc:spChg chg="mod ord">
          <ac:chgData name="Bethan Price" userId="S::bethan.price@socialcare.wales::29923274-46ec-4e83-956c-4c26375aa1fd" providerId="AD" clId="Web-{6656234E-4A20-1A5B-E5A3-DB925071E83C}" dt="2020-08-07T11:37:01.486" v="172"/>
          <ac:spMkLst>
            <pc:docMk/>
            <pc:sldMk cId="848943847" sldId="745"/>
            <ac:spMk id="10" creationId="{1402E74C-E019-4B04-84F0-543E902C0869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36:54.939" v="171" actId="14100"/>
          <ac:spMkLst>
            <pc:docMk/>
            <pc:sldMk cId="848943847" sldId="745"/>
            <ac:spMk id="13" creationId="{BB7C4560-5BE2-4C79-9D9D-4B1D110F0811}"/>
          </ac:spMkLst>
        </pc:spChg>
      </pc:sldChg>
      <pc:sldChg chg="modSp">
        <pc:chgData name="Bethan Price" userId="S::bethan.price@socialcare.wales::29923274-46ec-4e83-956c-4c26375aa1fd" providerId="AD" clId="Web-{6656234E-4A20-1A5B-E5A3-DB925071E83C}" dt="2020-08-07T11:38:06.282" v="184" actId="20577"/>
        <pc:sldMkLst>
          <pc:docMk/>
          <pc:sldMk cId="3883360325" sldId="761"/>
        </pc:sldMkLst>
        <pc:spChg chg="mod">
          <ac:chgData name="Bethan Price" userId="S::bethan.price@socialcare.wales::29923274-46ec-4e83-956c-4c26375aa1fd" providerId="AD" clId="Web-{6656234E-4A20-1A5B-E5A3-DB925071E83C}" dt="2020-08-07T11:38:04.141" v="181" actId="20577"/>
          <ac:spMkLst>
            <pc:docMk/>
            <pc:sldMk cId="3883360325" sldId="761"/>
            <ac:spMk id="2" creationId="{484AE24F-6EFC-4163-B7B8-43933ED7F08B}"/>
          </ac:spMkLst>
        </pc:spChg>
        <pc:spChg chg="mod">
          <ac:chgData name="Bethan Price" userId="S::bethan.price@socialcare.wales::29923274-46ec-4e83-956c-4c26375aa1fd" providerId="AD" clId="Web-{6656234E-4A20-1A5B-E5A3-DB925071E83C}" dt="2020-08-07T11:38:06.282" v="184" actId="20577"/>
          <ac:spMkLst>
            <pc:docMk/>
            <pc:sldMk cId="3883360325" sldId="761"/>
            <ac:spMk id="4" creationId="{82DD6962-F452-4D25-B051-8ED7BF6A2694}"/>
          </ac:spMkLst>
        </pc:spChg>
      </pc:sldChg>
    </pc:docChg>
  </pc:docChgLst>
  <pc:docChgLst>
    <pc:chgData name="Esyllt Crozier" userId="S::esyllt.crozier@socialcare.wales::39f2ed04-973e-4905-8568-3a54e8328bad" providerId="AD" clId="Web-{E7EA6218-0516-7BCF-871B-54FEAA0A3C72}"/>
    <pc:docChg chg="modSld">
      <pc:chgData name="Esyllt Crozier" userId="S::esyllt.crozier@socialcare.wales::39f2ed04-973e-4905-8568-3a54e8328bad" providerId="AD" clId="Web-{E7EA6218-0516-7BCF-871B-54FEAA0A3C72}" dt="2020-09-28T19:25:24.067" v="1" actId="14100"/>
      <pc:docMkLst>
        <pc:docMk/>
      </pc:docMkLst>
      <pc:sldChg chg="modSp">
        <pc:chgData name="Esyllt Crozier" userId="S::esyllt.crozier@socialcare.wales::39f2ed04-973e-4905-8568-3a54e8328bad" providerId="AD" clId="Web-{E7EA6218-0516-7BCF-871B-54FEAA0A3C72}" dt="2020-09-28T19:25:24.067" v="1" actId="14100"/>
        <pc:sldMkLst>
          <pc:docMk/>
          <pc:sldMk cId="3452289845" sldId="743"/>
        </pc:sldMkLst>
        <pc:spChg chg="mod">
          <ac:chgData name="Esyllt Crozier" userId="S::esyllt.crozier@socialcare.wales::39f2ed04-973e-4905-8568-3a54e8328bad" providerId="AD" clId="Web-{E7EA6218-0516-7BCF-871B-54FEAA0A3C72}" dt="2020-09-28T19:25:24.067" v="1" actId="14100"/>
          <ac:spMkLst>
            <pc:docMk/>
            <pc:sldMk cId="3452289845" sldId="743"/>
            <ac:spMk id="16" creationId="{297C9A37-FB64-44D6-9C20-4F75E88059E8}"/>
          </ac:spMkLst>
        </pc:spChg>
      </pc:sldChg>
    </pc:docChg>
  </pc:docChgLst>
  <pc:docChgLst>
    <pc:chgData name="Nicole James" userId="87e49fce-462c-4f4b-b072-0e7301cf4f25" providerId="ADAL" clId="{EB4D3778-6A2D-42D5-BB9C-7DBBC460DB67}"/>
    <pc:docChg chg="custSel delSld modSld">
      <pc:chgData name="Nicole James" userId="87e49fce-462c-4f4b-b072-0e7301cf4f25" providerId="ADAL" clId="{EB4D3778-6A2D-42D5-BB9C-7DBBC460DB67}" dt="2020-01-30T15:26:09.535" v="245"/>
      <pc:docMkLst>
        <pc:docMk/>
      </pc:docMkLst>
      <pc:sldChg chg="delSp delAnim">
        <pc:chgData name="Nicole James" userId="87e49fce-462c-4f4b-b072-0e7301cf4f25" providerId="ADAL" clId="{EB4D3778-6A2D-42D5-BB9C-7DBBC460DB67}" dt="2020-01-30T15:08:03.675" v="0" actId="478"/>
        <pc:sldMkLst>
          <pc:docMk/>
          <pc:sldMk cId="2532636460" sldId="608"/>
        </pc:sldMkLst>
        <pc:spChg chg="del">
          <ac:chgData name="Nicole James" userId="87e49fce-462c-4f4b-b072-0e7301cf4f25" providerId="ADAL" clId="{EB4D3778-6A2D-42D5-BB9C-7DBBC460DB67}" dt="2020-01-30T15:08:03.675" v="0" actId="478"/>
          <ac:spMkLst>
            <pc:docMk/>
            <pc:sldMk cId="2532636460" sldId="608"/>
            <ac:spMk id="47" creationId="{8774D8B4-5D52-4EF7-ABA4-8691F820B3A4}"/>
          </ac:spMkLst>
        </pc:spChg>
      </pc:sldChg>
      <pc:sldChg chg="addSp delSp modSp delAnim modAnim modNotesTx">
        <pc:chgData name="Nicole James" userId="87e49fce-462c-4f4b-b072-0e7301cf4f25" providerId="ADAL" clId="{EB4D3778-6A2D-42D5-BB9C-7DBBC460DB67}" dt="2020-01-30T15:13:35.644" v="100"/>
        <pc:sldMkLst>
          <pc:docMk/>
          <pc:sldMk cId="2801555127" sldId="733"/>
        </pc:sldMkLst>
        <pc:spChg chg="mod">
          <ac:chgData name="Nicole James" userId="87e49fce-462c-4f4b-b072-0e7301cf4f25" providerId="ADAL" clId="{EB4D3778-6A2D-42D5-BB9C-7DBBC460DB67}" dt="2020-01-30T15:13:20.721" v="97" actId="403"/>
          <ac:spMkLst>
            <pc:docMk/>
            <pc:sldMk cId="2801555127" sldId="733"/>
            <ac:spMk id="3" creationId="{71702198-7EF2-4614-A96F-288F41A0CD16}"/>
          </ac:spMkLst>
        </pc:spChg>
        <pc:spChg chg="mod">
          <ac:chgData name="Nicole James" userId="87e49fce-462c-4f4b-b072-0e7301cf4f25" providerId="ADAL" clId="{EB4D3778-6A2D-42D5-BB9C-7DBBC460DB67}" dt="2020-01-30T15:09:10.186" v="4" actId="1076"/>
          <ac:spMkLst>
            <pc:docMk/>
            <pc:sldMk cId="2801555127" sldId="733"/>
            <ac:spMk id="4" creationId="{B26EEA71-725A-47B7-B896-BF53177F9728}"/>
          </ac:spMkLst>
        </pc:spChg>
        <pc:spChg chg="add mod">
          <ac:chgData name="Nicole James" userId="87e49fce-462c-4f4b-b072-0e7301cf4f25" providerId="ADAL" clId="{EB4D3778-6A2D-42D5-BB9C-7DBBC460DB67}" dt="2020-01-30T15:09:04.719" v="3" actId="1076"/>
          <ac:spMkLst>
            <pc:docMk/>
            <pc:sldMk cId="2801555127" sldId="733"/>
            <ac:spMk id="5" creationId="{CD68909E-5AD4-42D5-B067-7A4115E9DF1B}"/>
          </ac:spMkLst>
        </pc:spChg>
        <pc:spChg chg="del mod">
          <ac:chgData name="Nicole James" userId="87e49fce-462c-4f4b-b072-0e7301cf4f25" providerId="ADAL" clId="{EB4D3778-6A2D-42D5-BB9C-7DBBC460DB67}" dt="2020-01-30T15:13:15.519" v="96"/>
          <ac:spMkLst>
            <pc:docMk/>
            <pc:sldMk cId="2801555127" sldId="733"/>
            <ac:spMk id="6" creationId="{730D5DED-0035-4F80-A633-F3CCEF4D75FA}"/>
          </ac:spMkLst>
        </pc:spChg>
      </pc:sldChg>
      <pc:sldChg chg="addSp delSp delAnim">
        <pc:chgData name="Nicole James" userId="87e49fce-462c-4f4b-b072-0e7301cf4f25" providerId="ADAL" clId="{EB4D3778-6A2D-42D5-BB9C-7DBBC460DB67}" dt="2020-01-30T15:14:22.959" v="107"/>
        <pc:sldMkLst>
          <pc:docMk/>
          <pc:sldMk cId="2409765092" sldId="735"/>
        </pc:sldMkLst>
        <pc:spChg chg="del">
          <ac:chgData name="Nicole James" userId="87e49fce-462c-4f4b-b072-0e7301cf4f25" providerId="ADAL" clId="{EB4D3778-6A2D-42D5-BB9C-7DBBC460DB67}" dt="2020-01-30T15:13:53.375" v="102" actId="478"/>
          <ac:spMkLst>
            <pc:docMk/>
            <pc:sldMk cId="2409765092" sldId="735"/>
            <ac:spMk id="4" creationId="{B26EEA71-725A-47B7-B896-BF53177F9728}"/>
          </ac:spMkLst>
        </pc:spChg>
        <pc:spChg chg="add del">
          <ac:chgData name="Nicole James" userId="87e49fce-462c-4f4b-b072-0e7301cf4f25" providerId="ADAL" clId="{EB4D3778-6A2D-42D5-BB9C-7DBBC460DB67}" dt="2020-01-30T15:14:14.537" v="105" actId="478"/>
          <ac:spMkLst>
            <pc:docMk/>
            <pc:sldMk cId="2409765092" sldId="735"/>
            <ac:spMk id="5" creationId="{692174C9-6CF3-4311-8803-11B384A26ED2}"/>
          </ac:spMkLst>
        </pc:spChg>
        <pc:spChg chg="add del">
          <ac:chgData name="Nicole James" userId="87e49fce-462c-4f4b-b072-0e7301cf4f25" providerId="ADAL" clId="{EB4D3778-6A2D-42D5-BB9C-7DBBC460DB67}" dt="2020-01-30T15:14:17.302" v="106" actId="478"/>
          <ac:spMkLst>
            <pc:docMk/>
            <pc:sldMk cId="2409765092" sldId="735"/>
            <ac:spMk id="6" creationId="{4141ECBD-51D3-4CC9-A12C-AE80BBFF8699}"/>
          </ac:spMkLst>
        </pc:spChg>
        <pc:spChg chg="add">
          <ac:chgData name="Nicole James" userId="87e49fce-462c-4f4b-b072-0e7301cf4f25" providerId="ADAL" clId="{EB4D3778-6A2D-42D5-BB9C-7DBBC460DB67}" dt="2020-01-30T15:14:22.959" v="107"/>
          <ac:spMkLst>
            <pc:docMk/>
            <pc:sldMk cId="2409765092" sldId="735"/>
            <ac:spMk id="7" creationId="{191B3193-1C3A-4C68-943E-A95EFF9BADAD}"/>
          </ac:spMkLst>
        </pc:spChg>
        <pc:spChg chg="add">
          <ac:chgData name="Nicole James" userId="87e49fce-462c-4f4b-b072-0e7301cf4f25" providerId="ADAL" clId="{EB4D3778-6A2D-42D5-BB9C-7DBBC460DB67}" dt="2020-01-30T15:14:22.959" v="107"/>
          <ac:spMkLst>
            <pc:docMk/>
            <pc:sldMk cId="2409765092" sldId="735"/>
            <ac:spMk id="8" creationId="{71573FFD-E59F-4684-A854-84D9E7F2267A}"/>
          </ac:spMkLst>
        </pc:spChg>
      </pc:sldChg>
      <pc:sldChg chg="addSp delSp modSp delAnim modNotesTx">
        <pc:chgData name="Nicole James" userId="87e49fce-462c-4f4b-b072-0e7301cf4f25" providerId="ADAL" clId="{EB4D3778-6A2D-42D5-BB9C-7DBBC460DB67}" dt="2020-01-30T15:19:32.624" v="205" actId="20577"/>
        <pc:sldMkLst>
          <pc:docMk/>
          <pc:sldMk cId="2873998428" sldId="736"/>
        </pc:sldMkLst>
        <pc:spChg chg="del">
          <ac:chgData name="Nicole James" userId="87e49fce-462c-4f4b-b072-0e7301cf4f25" providerId="ADAL" clId="{EB4D3778-6A2D-42D5-BB9C-7DBBC460DB67}" dt="2020-01-30T15:14:28.161" v="109" actId="478"/>
          <ac:spMkLst>
            <pc:docMk/>
            <pc:sldMk cId="2873998428" sldId="736"/>
            <ac:spMk id="4" creationId="{A8DA79D5-4353-4098-8FA7-FD36404499BC}"/>
          </ac:spMkLst>
        </pc:spChg>
        <pc:spChg chg="mod">
          <ac:chgData name="Nicole James" userId="87e49fce-462c-4f4b-b072-0e7301cf4f25" providerId="ADAL" clId="{EB4D3778-6A2D-42D5-BB9C-7DBBC460DB67}" dt="2020-01-30T15:18:29.739" v="165" actId="20577"/>
          <ac:spMkLst>
            <pc:docMk/>
            <pc:sldMk cId="2873998428" sldId="736"/>
            <ac:spMk id="6" creationId="{20DE404B-2466-4861-B5D5-69C8E6954B3C}"/>
          </ac:spMkLst>
        </pc:spChg>
        <pc:spChg chg="mod">
          <ac:chgData name="Nicole James" userId="87e49fce-462c-4f4b-b072-0e7301cf4f25" providerId="ADAL" clId="{EB4D3778-6A2D-42D5-BB9C-7DBBC460DB67}" dt="2020-01-30T15:17:23" v="146" actId="14100"/>
          <ac:spMkLst>
            <pc:docMk/>
            <pc:sldMk cId="2873998428" sldId="736"/>
            <ac:spMk id="7" creationId="{6B95FFCF-EF60-4849-8EF0-12EEE64C6E6C}"/>
          </ac:spMkLst>
        </pc:spChg>
        <pc:spChg chg="add">
          <ac:chgData name="Nicole James" userId="87e49fce-462c-4f4b-b072-0e7301cf4f25" providerId="ADAL" clId="{EB4D3778-6A2D-42D5-BB9C-7DBBC460DB67}" dt="2020-01-30T15:14:28.723" v="110"/>
          <ac:spMkLst>
            <pc:docMk/>
            <pc:sldMk cId="2873998428" sldId="736"/>
            <ac:spMk id="8" creationId="{BA1FBA87-79F3-40F1-B906-3325FDDACE8D}"/>
          </ac:spMkLst>
        </pc:spChg>
        <pc:spChg chg="add">
          <ac:chgData name="Nicole James" userId="87e49fce-462c-4f4b-b072-0e7301cf4f25" providerId="ADAL" clId="{EB4D3778-6A2D-42D5-BB9C-7DBBC460DB67}" dt="2020-01-30T15:14:28.723" v="110"/>
          <ac:spMkLst>
            <pc:docMk/>
            <pc:sldMk cId="2873998428" sldId="736"/>
            <ac:spMk id="9" creationId="{5A9AF869-9A3A-49F7-9648-B3F80A0426DE}"/>
          </ac:spMkLst>
        </pc:spChg>
      </pc:sldChg>
      <pc:sldChg chg="addSp delSp modSp delAnim modAnim">
        <pc:chgData name="Nicole James" userId="87e49fce-462c-4f4b-b072-0e7301cf4f25" providerId="ADAL" clId="{EB4D3778-6A2D-42D5-BB9C-7DBBC460DB67}" dt="2020-01-30T15:16:44.742" v="141" actId="113"/>
        <pc:sldMkLst>
          <pc:docMk/>
          <pc:sldMk cId="4155346401" sldId="737"/>
        </pc:sldMkLst>
        <pc:spChg chg="mod">
          <ac:chgData name="Nicole James" userId="87e49fce-462c-4f4b-b072-0e7301cf4f25" providerId="ADAL" clId="{EB4D3778-6A2D-42D5-BB9C-7DBBC460DB67}" dt="2020-01-30T15:15:17.336" v="121" actId="403"/>
          <ac:spMkLst>
            <pc:docMk/>
            <pc:sldMk cId="4155346401" sldId="737"/>
            <ac:spMk id="3" creationId="{71702198-7EF2-4614-A96F-288F41A0CD16}"/>
          </ac:spMkLst>
        </pc:spChg>
        <pc:spChg chg="del">
          <ac:chgData name="Nicole James" userId="87e49fce-462c-4f4b-b072-0e7301cf4f25" providerId="ADAL" clId="{EB4D3778-6A2D-42D5-BB9C-7DBBC460DB67}" dt="2020-01-30T15:14:09.803" v="104" actId="478"/>
          <ac:spMkLst>
            <pc:docMk/>
            <pc:sldMk cId="4155346401" sldId="737"/>
            <ac:spMk id="4" creationId="{B26EEA71-725A-47B7-B896-BF53177F9728}"/>
          </ac:spMkLst>
        </pc:spChg>
        <pc:spChg chg="mod">
          <ac:chgData name="Nicole James" userId="87e49fce-462c-4f4b-b072-0e7301cf4f25" providerId="ADAL" clId="{EB4D3778-6A2D-42D5-BB9C-7DBBC460DB67}" dt="2020-01-30T15:16:44.742" v="141" actId="113"/>
          <ac:spMkLst>
            <pc:docMk/>
            <pc:sldMk cId="4155346401" sldId="737"/>
            <ac:spMk id="5" creationId="{C829BBAD-BAF6-4A75-8E9A-9F34AAFDE2D7}"/>
          </ac:spMkLst>
        </pc:spChg>
        <pc:spChg chg="add">
          <ac:chgData name="Nicole James" userId="87e49fce-462c-4f4b-b072-0e7301cf4f25" providerId="ADAL" clId="{EB4D3778-6A2D-42D5-BB9C-7DBBC460DB67}" dt="2020-01-30T15:14:24.287" v="108"/>
          <ac:spMkLst>
            <pc:docMk/>
            <pc:sldMk cId="4155346401" sldId="737"/>
            <ac:spMk id="6" creationId="{74C2D517-2222-44C5-A677-19F9554DC815}"/>
          </ac:spMkLst>
        </pc:spChg>
        <pc:spChg chg="add">
          <ac:chgData name="Nicole James" userId="87e49fce-462c-4f4b-b072-0e7301cf4f25" providerId="ADAL" clId="{EB4D3778-6A2D-42D5-BB9C-7DBBC460DB67}" dt="2020-01-30T15:14:24.287" v="108"/>
          <ac:spMkLst>
            <pc:docMk/>
            <pc:sldMk cId="4155346401" sldId="737"/>
            <ac:spMk id="7" creationId="{111F101E-DBFE-4137-8883-2DE88573FFF2}"/>
          </ac:spMkLst>
        </pc:spChg>
      </pc:sldChg>
      <pc:sldChg chg="addSp delSp modSp del delAnim">
        <pc:chgData name="Nicole James" userId="87e49fce-462c-4f4b-b072-0e7301cf4f25" providerId="ADAL" clId="{EB4D3778-6A2D-42D5-BB9C-7DBBC460DB67}" dt="2020-01-30T15:19:15.158" v="167" actId="47"/>
        <pc:sldMkLst>
          <pc:docMk/>
          <pc:sldMk cId="2887314889" sldId="738"/>
        </pc:sldMkLst>
        <pc:spChg chg="mod">
          <ac:chgData name="Nicole James" userId="87e49fce-462c-4f4b-b072-0e7301cf4f25" providerId="ADAL" clId="{EB4D3778-6A2D-42D5-BB9C-7DBBC460DB67}" dt="2020-01-30T15:18:52.846" v="166" actId="179"/>
          <ac:spMkLst>
            <pc:docMk/>
            <pc:sldMk cId="2887314889" sldId="738"/>
            <ac:spMk id="3" creationId="{8ABFDDED-070E-4EA4-98AD-55D4C04FB266}"/>
          </ac:spMkLst>
        </pc:spChg>
        <pc:spChg chg="del">
          <ac:chgData name="Nicole James" userId="87e49fce-462c-4f4b-b072-0e7301cf4f25" providerId="ADAL" clId="{EB4D3778-6A2D-42D5-BB9C-7DBBC460DB67}" dt="2020-01-30T15:14:32.254" v="111" actId="478"/>
          <ac:spMkLst>
            <pc:docMk/>
            <pc:sldMk cId="2887314889" sldId="738"/>
            <ac:spMk id="4" creationId="{1D68EB57-26EC-4FDA-AC05-99B072B038B1}"/>
          </ac:spMkLst>
        </pc:spChg>
        <pc:spChg chg="add">
          <ac:chgData name="Nicole James" userId="87e49fce-462c-4f4b-b072-0e7301cf4f25" providerId="ADAL" clId="{EB4D3778-6A2D-42D5-BB9C-7DBBC460DB67}" dt="2020-01-30T15:14:32.504" v="112"/>
          <ac:spMkLst>
            <pc:docMk/>
            <pc:sldMk cId="2887314889" sldId="738"/>
            <ac:spMk id="5" creationId="{C8030DA1-B7A1-4090-9168-0F08036A8F89}"/>
          </ac:spMkLst>
        </pc:spChg>
        <pc:spChg chg="add">
          <ac:chgData name="Nicole James" userId="87e49fce-462c-4f4b-b072-0e7301cf4f25" providerId="ADAL" clId="{EB4D3778-6A2D-42D5-BB9C-7DBBC460DB67}" dt="2020-01-30T15:14:32.504" v="112"/>
          <ac:spMkLst>
            <pc:docMk/>
            <pc:sldMk cId="2887314889" sldId="738"/>
            <ac:spMk id="6" creationId="{18E2F019-8627-4B1D-B916-04B7E8186492}"/>
          </ac:spMkLst>
        </pc:spChg>
      </pc:sldChg>
      <pc:sldChg chg="modAnim">
        <pc:chgData name="Nicole James" userId="87e49fce-462c-4f4b-b072-0e7301cf4f25" providerId="ADAL" clId="{EB4D3778-6A2D-42D5-BB9C-7DBBC460DB67}" dt="2020-01-30T15:26:09.535" v="245"/>
        <pc:sldMkLst>
          <pc:docMk/>
          <pc:sldMk cId="1950841454" sldId="740"/>
        </pc:sldMkLst>
      </pc:sldChg>
      <pc:sldChg chg="addSp delSp delAnim modNotesTx">
        <pc:chgData name="Nicole James" userId="87e49fce-462c-4f4b-b072-0e7301cf4f25" providerId="ADAL" clId="{EB4D3778-6A2D-42D5-BB9C-7DBBC460DB67}" dt="2020-01-30T15:21:37.248" v="225" actId="20577"/>
        <pc:sldMkLst>
          <pc:docMk/>
          <pc:sldMk cId="1063367817" sldId="741"/>
        </pc:sldMkLst>
        <pc:spChg chg="del">
          <ac:chgData name="Nicole James" userId="87e49fce-462c-4f4b-b072-0e7301cf4f25" providerId="ADAL" clId="{EB4D3778-6A2D-42D5-BB9C-7DBBC460DB67}" dt="2020-01-30T15:14:36.190" v="113" actId="478"/>
          <ac:spMkLst>
            <pc:docMk/>
            <pc:sldMk cId="1063367817" sldId="741"/>
            <ac:spMk id="4" creationId="{1D68EB57-26EC-4FDA-AC05-99B072B038B1}"/>
          </ac:spMkLst>
        </pc:spChg>
        <pc:spChg chg="add">
          <ac:chgData name="Nicole James" userId="87e49fce-462c-4f4b-b072-0e7301cf4f25" providerId="ADAL" clId="{EB4D3778-6A2D-42D5-BB9C-7DBBC460DB67}" dt="2020-01-30T15:14:36.722" v="114"/>
          <ac:spMkLst>
            <pc:docMk/>
            <pc:sldMk cId="1063367817" sldId="741"/>
            <ac:spMk id="13" creationId="{21171A24-B10F-4AE5-AC62-16F1F6F197EE}"/>
          </ac:spMkLst>
        </pc:spChg>
        <pc:spChg chg="add">
          <ac:chgData name="Nicole James" userId="87e49fce-462c-4f4b-b072-0e7301cf4f25" providerId="ADAL" clId="{EB4D3778-6A2D-42D5-BB9C-7DBBC460DB67}" dt="2020-01-30T15:14:36.722" v="114"/>
          <ac:spMkLst>
            <pc:docMk/>
            <pc:sldMk cId="1063367817" sldId="741"/>
            <ac:spMk id="14" creationId="{945D17B0-BF5E-4F65-A0E2-6455D8592A52}"/>
          </ac:spMkLst>
        </pc:spChg>
      </pc:sldChg>
      <pc:sldChg chg="addSp delSp delAnim">
        <pc:chgData name="Nicole James" userId="87e49fce-462c-4f4b-b072-0e7301cf4f25" providerId="ADAL" clId="{EB4D3778-6A2D-42D5-BB9C-7DBBC460DB67}" dt="2020-01-30T15:14:45.798" v="118"/>
        <pc:sldMkLst>
          <pc:docMk/>
          <pc:sldMk cId="580179880" sldId="742"/>
        </pc:sldMkLst>
        <pc:spChg chg="del">
          <ac:chgData name="Nicole James" userId="87e49fce-462c-4f4b-b072-0e7301cf4f25" providerId="ADAL" clId="{EB4D3778-6A2D-42D5-BB9C-7DBBC460DB67}" dt="2020-01-30T15:14:45.564" v="117" actId="478"/>
          <ac:spMkLst>
            <pc:docMk/>
            <pc:sldMk cId="580179880" sldId="742"/>
            <ac:spMk id="4" creationId="{1D68EB57-26EC-4FDA-AC05-99B072B038B1}"/>
          </ac:spMkLst>
        </pc:spChg>
        <pc:spChg chg="add">
          <ac:chgData name="Nicole James" userId="87e49fce-462c-4f4b-b072-0e7301cf4f25" providerId="ADAL" clId="{EB4D3778-6A2D-42D5-BB9C-7DBBC460DB67}" dt="2020-01-30T15:14:45.798" v="118"/>
          <ac:spMkLst>
            <pc:docMk/>
            <pc:sldMk cId="580179880" sldId="742"/>
            <ac:spMk id="14" creationId="{C2ABEE99-03FB-4AB5-AE40-D81771F49CF0}"/>
          </ac:spMkLst>
        </pc:spChg>
        <pc:spChg chg="add">
          <ac:chgData name="Nicole James" userId="87e49fce-462c-4f4b-b072-0e7301cf4f25" providerId="ADAL" clId="{EB4D3778-6A2D-42D5-BB9C-7DBBC460DB67}" dt="2020-01-30T15:14:45.798" v="118"/>
          <ac:spMkLst>
            <pc:docMk/>
            <pc:sldMk cId="580179880" sldId="742"/>
            <ac:spMk id="19" creationId="{367E7D6D-5435-49F5-BE88-82552569FF09}"/>
          </ac:spMkLst>
        </pc:spChg>
      </pc:sldChg>
      <pc:sldChg chg="addSp delSp delAnim">
        <pc:chgData name="Nicole James" userId="87e49fce-462c-4f4b-b072-0e7301cf4f25" providerId="ADAL" clId="{EB4D3778-6A2D-42D5-BB9C-7DBBC460DB67}" dt="2020-01-30T15:14:41.080" v="116"/>
        <pc:sldMkLst>
          <pc:docMk/>
          <pc:sldMk cId="3452289845" sldId="743"/>
        </pc:sldMkLst>
        <pc:spChg chg="del">
          <ac:chgData name="Nicole James" userId="87e49fce-462c-4f4b-b072-0e7301cf4f25" providerId="ADAL" clId="{EB4D3778-6A2D-42D5-BB9C-7DBBC460DB67}" dt="2020-01-30T15:14:40.783" v="115" actId="478"/>
          <ac:spMkLst>
            <pc:docMk/>
            <pc:sldMk cId="3452289845" sldId="743"/>
            <ac:spMk id="4" creationId="{1D68EB57-26EC-4FDA-AC05-99B072B038B1}"/>
          </ac:spMkLst>
        </pc:spChg>
        <pc:spChg chg="add">
          <ac:chgData name="Nicole James" userId="87e49fce-462c-4f4b-b072-0e7301cf4f25" providerId="ADAL" clId="{EB4D3778-6A2D-42D5-BB9C-7DBBC460DB67}" dt="2020-01-30T15:14:41.080" v="116"/>
          <ac:spMkLst>
            <pc:docMk/>
            <pc:sldMk cId="3452289845" sldId="743"/>
            <ac:spMk id="14" creationId="{8E198522-F6F3-407E-B9A3-8487D50E3C13}"/>
          </ac:spMkLst>
        </pc:spChg>
        <pc:spChg chg="add">
          <ac:chgData name="Nicole James" userId="87e49fce-462c-4f4b-b072-0e7301cf4f25" providerId="ADAL" clId="{EB4D3778-6A2D-42D5-BB9C-7DBBC460DB67}" dt="2020-01-30T15:14:41.080" v="116"/>
          <ac:spMkLst>
            <pc:docMk/>
            <pc:sldMk cId="3452289845" sldId="743"/>
            <ac:spMk id="15" creationId="{F349085A-931E-49B3-81D3-F6149B3159EA}"/>
          </ac:spMkLst>
        </pc:spChg>
      </pc:sldChg>
      <pc:sldChg chg="addSp delSp delAnim">
        <pc:chgData name="Nicole James" userId="87e49fce-462c-4f4b-b072-0e7301cf4f25" providerId="ADAL" clId="{EB4D3778-6A2D-42D5-BB9C-7DBBC460DB67}" dt="2020-01-30T15:14:49.594" v="120"/>
        <pc:sldMkLst>
          <pc:docMk/>
          <pc:sldMk cId="925684112" sldId="744"/>
        </pc:sldMkLst>
        <pc:spChg chg="del">
          <ac:chgData name="Nicole James" userId="87e49fce-462c-4f4b-b072-0e7301cf4f25" providerId="ADAL" clId="{EB4D3778-6A2D-42D5-BB9C-7DBBC460DB67}" dt="2020-01-30T15:14:49.344" v="119" actId="478"/>
          <ac:spMkLst>
            <pc:docMk/>
            <pc:sldMk cId="925684112" sldId="744"/>
            <ac:spMk id="4" creationId="{1D68EB57-26EC-4FDA-AC05-99B072B038B1}"/>
          </ac:spMkLst>
        </pc:spChg>
        <pc:spChg chg="add">
          <ac:chgData name="Nicole James" userId="87e49fce-462c-4f4b-b072-0e7301cf4f25" providerId="ADAL" clId="{EB4D3778-6A2D-42D5-BB9C-7DBBC460DB67}" dt="2020-01-30T15:14:49.594" v="120"/>
          <ac:spMkLst>
            <pc:docMk/>
            <pc:sldMk cId="925684112" sldId="744"/>
            <ac:spMk id="9" creationId="{FB43783A-A79D-48F4-9306-966975D89527}"/>
          </ac:spMkLst>
        </pc:spChg>
        <pc:spChg chg="add">
          <ac:chgData name="Nicole James" userId="87e49fce-462c-4f4b-b072-0e7301cf4f25" providerId="ADAL" clId="{EB4D3778-6A2D-42D5-BB9C-7DBBC460DB67}" dt="2020-01-30T15:14:49.594" v="120"/>
          <ac:spMkLst>
            <pc:docMk/>
            <pc:sldMk cId="925684112" sldId="744"/>
            <ac:spMk id="10" creationId="{13911550-7996-4C33-BB45-A988093A2A54}"/>
          </ac:spMkLst>
        </pc:spChg>
      </pc:sldChg>
      <pc:sldChg chg="modSp">
        <pc:chgData name="Nicole James" userId="87e49fce-462c-4f4b-b072-0e7301cf4f25" providerId="ADAL" clId="{EB4D3778-6A2D-42D5-BB9C-7DBBC460DB67}" dt="2020-01-30T15:23:52.880" v="228" actId="14100"/>
        <pc:sldMkLst>
          <pc:docMk/>
          <pc:sldMk cId="2655912185" sldId="746"/>
        </pc:sldMkLst>
        <pc:spChg chg="mod">
          <ac:chgData name="Nicole James" userId="87e49fce-462c-4f4b-b072-0e7301cf4f25" providerId="ADAL" clId="{EB4D3778-6A2D-42D5-BB9C-7DBBC460DB67}" dt="2020-01-30T15:23:52.880" v="228" actId="14100"/>
          <ac:spMkLst>
            <pc:docMk/>
            <pc:sldMk cId="2655912185" sldId="746"/>
            <ac:spMk id="3" creationId="{3698862F-A00A-4BC4-8F91-8A5DEB4B992A}"/>
          </ac:spMkLst>
        </pc:spChg>
      </pc:sldChg>
      <pc:sldChg chg="modSp">
        <pc:chgData name="Nicole James" userId="87e49fce-462c-4f4b-b072-0e7301cf4f25" providerId="ADAL" clId="{EB4D3778-6A2D-42D5-BB9C-7DBBC460DB67}" dt="2020-01-30T15:24:07.130" v="230" actId="20577"/>
        <pc:sldMkLst>
          <pc:docMk/>
          <pc:sldMk cId="1849274939" sldId="747"/>
        </pc:sldMkLst>
        <pc:spChg chg="mod">
          <ac:chgData name="Nicole James" userId="87e49fce-462c-4f4b-b072-0e7301cf4f25" providerId="ADAL" clId="{EB4D3778-6A2D-42D5-BB9C-7DBBC460DB67}" dt="2020-01-30T15:24:07.130" v="230" actId="20577"/>
          <ac:spMkLst>
            <pc:docMk/>
            <pc:sldMk cId="1849274939" sldId="747"/>
            <ac:spMk id="2" creationId="{FE66265D-68BC-40D6-8B31-36E1647F50A4}"/>
          </ac:spMkLst>
        </pc:spChg>
      </pc:sldChg>
      <pc:sldChg chg="modSp">
        <pc:chgData name="Nicole James" userId="87e49fce-462c-4f4b-b072-0e7301cf4f25" providerId="ADAL" clId="{EB4D3778-6A2D-42D5-BB9C-7DBBC460DB67}" dt="2020-01-30T15:24:31.656" v="237" actId="948"/>
        <pc:sldMkLst>
          <pc:docMk/>
          <pc:sldMk cId="2522910098" sldId="748"/>
        </pc:sldMkLst>
        <pc:spChg chg="mod">
          <ac:chgData name="Nicole James" userId="87e49fce-462c-4f4b-b072-0e7301cf4f25" providerId="ADAL" clId="{EB4D3778-6A2D-42D5-BB9C-7DBBC460DB67}" dt="2020-01-30T15:24:31.656" v="237" actId="948"/>
          <ac:spMkLst>
            <pc:docMk/>
            <pc:sldMk cId="2522910098" sldId="748"/>
            <ac:spMk id="7" creationId="{C09A7E53-3E1A-4769-A82E-61B4BF9CCFC5}"/>
          </ac:spMkLst>
        </pc:spChg>
      </pc:sldChg>
      <pc:sldChg chg="modSp">
        <pc:chgData name="Nicole James" userId="87e49fce-462c-4f4b-b072-0e7301cf4f25" providerId="ADAL" clId="{EB4D3778-6A2D-42D5-BB9C-7DBBC460DB67}" dt="2020-01-30T15:24:38.857" v="238" actId="948"/>
        <pc:sldMkLst>
          <pc:docMk/>
          <pc:sldMk cId="115596596" sldId="749"/>
        </pc:sldMkLst>
        <pc:spChg chg="mod">
          <ac:chgData name="Nicole James" userId="87e49fce-462c-4f4b-b072-0e7301cf4f25" providerId="ADAL" clId="{EB4D3778-6A2D-42D5-BB9C-7DBBC460DB67}" dt="2020-01-30T15:24:38.857" v="238" actId="948"/>
          <ac:spMkLst>
            <pc:docMk/>
            <pc:sldMk cId="115596596" sldId="749"/>
            <ac:spMk id="7" creationId="{C09A7E53-3E1A-4769-A82E-61B4BF9CCFC5}"/>
          </ac:spMkLst>
        </pc:spChg>
      </pc:sldChg>
      <pc:sldChg chg="modSp">
        <pc:chgData name="Nicole James" userId="87e49fce-462c-4f4b-b072-0e7301cf4f25" providerId="ADAL" clId="{EB4D3778-6A2D-42D5-BB9C-7DBBC460DB67}" dt="2020-01-30T15:24:45.918" v="239" actId="948"/>
        <pc:sldMkLst>
          <pc:docMk/>
          <pc:sldMk cId="2828814220" sldId="750"/>
        </pc:sldMkLst>
        <pc:spChg chg="mod">
          <ac:chgData name="Nicole James" userId="87e49fce-462c-4f4b-b072-0e7301cf4f25" providerId="ADAL" clId="{EB4D3778-6A2D-42D5-BB9C-7DBBC460DB67}" dt="2020-01-30T15:24:45.918" v="239" actId="948"/>
          <ac:spMkLst>
            <pc:docMk/>
            <pc:sldMk cId="2828814220" sldId="750"/>
            <ac:spMk id="7" creationId="{C09A7E53-3E1A-4769-A82E-61B4BF9CCFC5}"/>
          </ac:spMkLst>
        </pc:spChg>
      </pc:sldChg>
    </pc:docChg>
  </pc:docChgLst>
  <pc:docChgLst>
    <pc:chgData name="Guest User" userId="S::urn:spo:anon#cb193492f284d83c85a66267a0f4d9096e50945cd2ffdbcb1e7acb5c0b8c0a4e::" providerId="AD" clId="Web-{FE155EFD-1C80-6C8C-4B9F-0FBE5A44B596}"/>
    <pc:docChg chg="modSld">
      <pc:chgData name="Guest User" userId="S::urn:spo:anon#cb193492f284d83c85a66267a0f4d9096e50945cd2ffdbcb1e7acb5c0b8c0a4e::" providerId="AD" clId="Web-{FE155EFD-1C80-6C8C-4B9F-0FBE5A44B596}" dt="2020-09-23T08:07:12.009" v="124" actId="14100"/>
      <pc:docMkLst>
        <pc:docMk/>
      </pc:docMkLst>
      <pc:sldChg chg="modSp">
        <pc:chgData name="Guest User" userId="S::urn:spo:anon#cb193492f284d83c85a66267a0f4d9096e50945cd2ffdbcb1e7acb5c0b8c0a4e::" providerId="AD" clId="Web-{FE155EFD-1C80-6C8C-4B9F-0FBE5A44B596}" dt="2020-09-23T08:05:25.962" v="18" actId="20577"/>
        <pc:sldMkLst>
          <pc:docMk/>
          <pc:sldMk cId="3134298930" sldId="732"/>
        </pc:sldMkLst>
        <pc:spChg chg="mod">
          <ac:chgData name="Guest User" userId="S::urn:spo:anon#cb193492f284d83c85a66267a0f4d9096e50945cd2ffdbcb1e7acb5c0b8c0a4e::" providerId="AD" clId="Web-{FE155EFD-1C80-6C8C-4B9F-0FBE5A44B596}" dt="2020-09-23T08:05:25.962" v="18" actId="20577"/>
          <ac:spMkLst>
            <pc:docMk/>
            <pc:sldMk cId="3134298930" sldId="732"/>
            <ac:spMk id="3" creationId="{28FBC019-71BC-4B7E-86ED-CCEEEFAED90F}"/>
          </ac:spMkLst>
        </pc:spChg>
      </pc:sldChg>
      <pc:sldChg chg="modSp">
        <pc:chgData name="Guest User" userId="S::urn:spo:anon#cb193492f284d83c85a66267a0f4d9096e50945cd2ffdbcb1e7acb5c0b8c0a4e::" providerId="AD" clId="Web-{FE155EFD-1C80-6C8C-4B9F-0FBE5A44B596}" dt="2020-09-23T08:05:51.868" v="46" actId="20577"/>
        <pc:sldMkLst>
          <pc:docMk/>
          <pc:sldMk cId="1063367817" sldId="741"/>
        </pc:sldMkLst>
        <pc:spChg chg="mod">
          <ac:chgData name="Guest User" userId="S::urn:spo:anon#cb193492f284d83c85a66267a0f4d9096e50945cd2ffdbcb1e7acb5c0b8c0a4e::" providerId="AD" clId="Web-{FE155EFD-1C80-6C8C-4B9F-0FBE5A44B596}" dt="2020-09-23T08:05:51.868" v="46" actId="20577"/>
          <ac:spMkLst>
            <pc:docMk/>
            <pc:sldMk cId="1063367817" sldId="741"/>
            <ac:spMk id="9" creationId="{5E74CF96-244D-4484-ACEF-8843778DAAA1}"/>
          </ac:spMkLst>
        </pc:spChg>
      </pc:sldChg>
      <pc:sldChg chg="modSp">
        <pc:chgData name="Guest User" userId="S::urn:spo:anon#cb193492f284d83c85a66267a0f4d9096e50945cd2ffdbcb1e7acb5c0b8c0a4e::" providerId="AD" clId="Web-{FE155EFD-1C80-6C8C-4B9F-0FBE5A44B596}" dt="2020-09-23T08:07:12.009" v="124" actId="14100"/>
        <pc:sldMkLst>
          <pc:docMk/>
          <pc:sldMk cId="580179880" sldId="742"/>
        </pc:sldMkLst>
        <pc:spChg chg="mod">
          <ac:chgData name="Guest User" userId="S::urn:spo:anon#cb193492f284d83c85a66267a0f4d9096e50945cd2ffdbcb1e7acb5c0b8c0a4e::" providerId="AD" clId="Web-{FE155EFD-1C80-6C8C-4B9F-0FBE5A44B596}" dt="2020-09-23T08:06:55.931" v="119" actId="20577"/>
          <ac:spMkLst>
            <pc:docMk/>
            <pc:sldMk cId="580179880" sldId="742"/>
            <ac:spMk id="15" creationId="{F3806889-DBEE-4578-8DDD-C628774FE0A4}"/>
          </ac:spMkLst>
        </pc:spChg>
        <pc:spChg chg="mod">
          <ac:chgData name="Guest User" userId="S::urn:spo:anon#cb193492f284d83c85a66267a0f4d9096e50945cd2ffdbcb1e7acb5c0b8c0a4e::" providerId="AD" clId="Web-{FE155EFD-1C80-6C8C-4B9F-0FBE5A44B596}" dt="2020-09-23T08:06:24.743" v="87" actId="20577"/>
          <ac:spMkLst>
            <pc:docMk/>
            <pc:sldMk cId="580179880" sldId="742"/>
            <ac:spMk id="17" creationId="{BE9D384C-A3B1-4904-81AF-166DC01CC844}"/>
          </ac:spMkLst>
        </pc:spChg>
        <pc:spChg chg="mod">
          <ac:chgData name="Guest User" userId="S::urn:spo:anon#cb193492f284d83c85a66267a0f4d9096e50945cd2ffdbcb1e7acb5c0b8c0a4e::" providerId="AD" clId="Web-{FE155EFD-1C80-6C8C-4B9F-0FBE5A44B596}" dt="2020-09-23T08:07:12.009" v="124" actId="14100"/>
          <ac:spMkLst>
            <pc:docMk/>
            <pc:sldMk cId="580179880" sldId="742"/>
            <ac:spMk id="28" creationId="{A04638A4-2941-4B59-9661-6E228D03BEC3}"/>
          </ac:spMkLst>
        </pc:spChg>
        <pc:spChg chg="mod">
          <ac:chgData name="Guest User" userId="S::urn:spo:anon#cb193492f284d83c85a66267a0f4d9096e50945cd2ffdbcb1e7acb5c0b8c0a4e::" providerId="AD" clId="Web-{FE155EFD-1C80-6C8C-4B9F-0FBE5A44B596}" dt="2020-09-23T08:06:45.634" v="108" actId="14100"/>
          <ac:spMkLst>
            <pc:docMk/>
            <pc:sldMk cId="580179880" sldId="742"/>
            <ac:spMk id="29" creationId="{B02923E8-1114-41AA-87BB-3F534E309054}"/>
          </ac:spMkLst>
        </pc:spChg>
        <pc:grpChg chg="mod">
          <ac:chgData name="Guest User" userId="S::urn:spo:anon#cb193492f284d83c85a66267a0f4d9096e50945cd2ffdbcb1e7acb5c0b8c0a4e::" providerId="AD" clId="Web-{FE155EFD-1C80-6C8C-4B9F-0FBE5A44B596}" dt="2020-09-23T08:07:01.415" v="122" actId="1076"/>
          <ac:grpSpMkLst>
            <pc:docMk/>
            <pc:sldMk cId="580179880" sldId="742"/>
            <ac:grpSpMk id="2" creationId="{201B7218-ADDD-43A1-A390-59252B4FBA63}"/>
          </ac:grpSpMkLst>
        </pc:grpChg>
      </pc:sldChg>
      <pc:sldChg chg="modSp">
        <pc:chgData name="Guest User" userId="S::urn:spo:anon#cb193492f284d83c85a66267a0f4d9096e50945cd2ffdbcb1e7acb5c0b8c0a4e::" providerId="AD" clId="Web-{FE155EFD-1C80-6C8C-4B9F-0FBE5A44B596}" dt="2020-09-23T08:06:16.587" v="68" actId="20577"/>
        <pc:sldMkLst>
          <pc:docMk/>
          <pc:sldMk cId="3452289845" sldId="743"/>
        </pc:sldMkLst>
        <pc:spChg chg="mod">
          <ac:chgData name="Guest User" userId="S::urn:spo:anon#cb193492f284d83c85a66267a0f4d9096e50945cd2ffdbcb1e7acb5c0b8c0a4e::" providerId="AD" clId="Web-{FE155EFD-1C80-6C8C-4B9F-0FBE5A44B596}" dt="2020-09-23T08:06:05.103" v="60" actId="20577"/>
          <ac:spMkLst>
            <pc:docMk/>
            <pc:sldMk cId="3452289845" sldId="743"/>
            <ac:spMk id="3" creationId="{EDFFCF79-CE43-4B61-8C4F-F1C94ADD73D5}"/>
          </ac:spMkLst>
        </pc:spChg>
        <pc:spChg chg="mod">
          <ac:chgData name="Guest User" userId="S::urn:spo:anon#cb193492f284d83c85a66267a0f4d9096e50945cd2ffdbcb1e7acb5c0b8c0a4e::" providerId="AD" clId="Web-{FE155EFD-1C80-6C8C-4B9F-0FBE5A44B596}" dt="2020-09-23T08:06:16.587" v="68" actId="20577"/>
          <ac:spMkLst>
            <pc:docMk/>
            <pc:sldMk cId="3452289845" sldId="743"/>
            <ac:spMk id="23" creationId="{2C7CDCE6-1FBF-4C2B-A005-41D1429A47A5}"/>
          </ac:spMkLst>
        </pc:spChg>
      </pc:sldChg>
    </pc:docChg>
  </pc:docChgLst>
  <pc:docChgLst>
    <pc:chgData name="Danielle Williams" userId="2ffd8f61-7b6f-4050-b155-8688edf94325" providerId="ADAL" clId="{574CE695-0C39-C849-8468-1E12C28B40CF}"/>
    <pc:docChg chg="modSld modMainMaster">
      <pc:chgData name="Danielle Williams" userId="2ffd8f61-7b6f-4050-b155-8688edf94325" providerId="ADAL" clId="{574CE695-0C39-C849-8468-1E12C28B40CF}" dt="2020-04-08T15:12:54.050" v="18" actId="167"/>
      <pc:docMkLst>
        <pc:docMk/>
      </pc:docMkLst>
      <pc:sldChg chg="addSp modSp">
        <pc:chgData name="Danielle Williams" userId="2ffd8f61-7b6f-4050-b155-8688edf94325" providerId="ADAL" clId="{574CE695-0C39-C849-8468-1E12C28B40CF}" dt="2020-04-08T15:11:31.403" v="4" actId="167"/>
        <pc:sldMkLst>
          <pc:docMk/>
          <pc:sldMk cId="2532636460" sldId="608"/>
        </pc:sldMkLst>
        <pc:spChg chg="add mod">
          <ac:chgData name="Danielle Williams" userId="2ffd8f61-7b6f-4050-b155-8688edf94325" providerId="ADAL" clId="{574CE695-0C39-C849-8468-1E12C28B40CF}" dt="2020-04-08T15:11:31.403" v="4" actId="167"/>
          <ac:spMkLst>
            <pc:docMk/>
            <pc:sldMk cId="2532636460" sldId="608"/>
            <ac:spMk id="15" creationId="{CFC8B7A8-CB3F-7E48-B795-6968FE4F3FF1}"/>
          </ac:spMkLst>
        </pc:spChg>
      </pc:sldChg>
      <pc:sldChg chg="addSp modSp">
        <pc:chgData name="Danielle Williams" userId="2ffd8f61-7b6f-4050-b155-8688edf94325" providerId="ADAL" clId="{574CE695-0C39-C849-8468-1E12C28B40CF}" dt="2020-04-08T15:11:36.589" v="6" actId="167"/>
        <pc:sldMkLst>
          <pc:docMk/>
          <pc:sldMk cId="2801555127" sldId="733"/>
        </pc:sldMkLst>
        <pc:spChg chg="add mod">
          <ac:chgData name="Danielle Williams" userId="2ffd8f61-7b6f-4050-b155-8688edf94325" providerId="ADAL" clId="{574CE695-0C39-C849-8468-1E12C28B40CF}" dt="2020-04-08T15:11:36.589" v="6" actId="167"/>
          <ac:spMkLst>
            <pc:docMk/>
            <pc:sldMk cId="2801555127" sldId="733"/>
            <ac:spMk id="6" creationId="{B4C08DBF-99A5-1E4B-8865-C54D7DEAB01E}"/>
          </ac:spMkLst>
        </pc:spChg>
      </pc:sldChg>
      <pc:sldChg chg="modSp">
        <pc:chgData name="Danielle Williams" userId="2ffd8f61-7b6f-4050-b155-8688edf94325" providerId="ADAL" clId="{574CE695-0C39-C849-8468-1E12C28B40CF}" dt="2020-04-08T15:11:48.583" v="7" actId="255"/>
        <pc:sldMkLst>
          <pc:docMk/>
          <pc:sldMk cId="2409765092" sldId="735"/>
        </pc:sldMkLst>
        <pc:spChg chg="mod">
          <ac:chgData name="Danielle Williams" userId="2ffd8f61-7b6f-4050-b155-8688edf94325" providerId="ADAL" clId="{574CE695-0C39-C849-8468-1E12C28B40CF}" dt="2020-04-08T15:11:48.583" v="7" actId="255"/>
          <ac:spMkLst>
            <pc:docMk/>
            <pc:sldMk cId="2409765092" sldId="735"/>
            <ac:spMk id="3" creationId="{71702198-7EF2-4614-A96F-288F41A0CD16}"/>
          </ac:spMkLst>
        </pc:spChg>
      </pc:sldChg>
      <pc:sldChg chg="addSp modSp">
        <pc:chgData name="Danielle Williams" userId="2ffd8f61-7b6f-4050-b155-8688edf94325" providerId="ADAL" clId="{574CE695-0C39-C849-8468-1E12C28B40CF}" dt="2020-04-08T15:12:28.509" v="14" actId="167"/>
        <pc:sldMkLst>
          <pc:docMk/>
          <pc:sldMk cId="2873998428" sldId="736"/>
        </pc:sldMkLst>
        <pc:spChg chg="add mod">
          <ac:chgData name="Danielle Williams" userId="2ffd8f61-7b6f-4050-b155-8688edf94325" providerId="ADAL" clId="{574CE695-0C39-C849-8468-1E12C28B40CF}" dt="2020-04-08T15:12:28.509" v="14" actId="167"/>
          <ac:spMkLst>
            <pc:docMk/>
            <pc:sldMk cId="2873998428" sldId="736"/>
            <ac:spMk id="10" creationId="{04F2EB2E-F37F-BB4F-9EB1-0A6879457BA5}"/>
          </ac:spMkLst>
        </pc:spChg>
      </pc:sldChg>
      <pc:sldChg chg="addSp modSp">
        <pc:chgData name="Danielle Williams" userId="2ffd8f61-7b6f-4050-b155-8688edf94325" providerId="ADAL" clId="{574CE695-0C39-C849-8468-1E12C28B40CF}" dt="2020-04-08T15:12:15.396" v="12" actId="167"/>
        <pc:sldMkLst>
          <pc:docMk/>
          <pc:sldMk cId="4155346401" sldId="737"/>
        </pc:sldMkLst>
        <pc:spChg chg="mod">
          <ac:chgData name="Danielle Williams" userId="2ffd8f61-7b6f-4050-b155-8688edf94325" providerId="ADAL" clId="{574CE695-0C39-C849-8468-1E12C28B40CF}" dt="2020-04-08T15:11:57.403" v="8" actId="255"/>
          <ac:spMkLst>
            <pc:docMk/>
            <pc:sldMk cId="4155346401" sldId="737"/>
            <ac:spMk id="3" creationId="{71702198-7EF2-4614-A96F-288F41A0CD16}"/>
          </ac:spMkLst>
        </pc:spChg>
        <pc:spChg chg="mod">
          <ac:chgData name="Danielle Williams" userId="2ffd8f61-7b6f-4050-b155-8688edf94325" providerId="ADAL" clId="{574CE695-0C39-C849-8468-1E12C28B40CF}" dt="2020-04-08T15:12:04.214" v="10" actId="1076"/>
          <ac:spMkLst>
            <pc:docMk/>
            <pc:sldMk cId="4155346401" sldId="737"/>
            <ac:spMk id="5" creationId="{C829BBAD-BAF6-4A75-8E9A-9F34AAFDE2D7}"/>
          </ac:spMkLst>
        </pc:spChg>
        <pc:spChg chg="add mod">
          <ac:chgData name="Danielle Williams" userId="2ffd8f61-7b6f-4050-b155-8688edf94325" providerId="ADAL" clId="{574CE695-0C39-C849-8468-1E12C28B40CF}" dt="2020-04-08T15:12:15.396" v="12" actId="167"/>
          <ac:spMkLst>
            <pc:docMk/>
            <pc:sldMk cId="4155346401" sldId="737"/>
            <ac:spMk id="8" creationId="{DA091953-9E74-CF4D-A7DB-5C9F0D31D80A}"/>
          </ac:spMkLst>
        </pc:spChg>
      </pc:sldChg>
      <pc:sldChg chg="addSp modSp">
        <pc:chgData name="Danielle Williams" userId="2ffd8f61-7b6f-4050-b155-8688edf94325" providerId="ADAL" clId="{574CE695-0C39-C849-8468-1E12C28B40CF}" dt="2020-04-08T15:12:38.099" v="16" actId="167"/>
        <pc:sldMkLst>
          <pc:docMk/>
          <pc:sldMk cId="1063367817" sldId="741"/>
        </pc:sldMkLst>
        <pc:spChg chg="add mod">
          <ac:chgData name="Danielle Williams" userId="2ffd8f61-7b6f-4050-b155-8688edf94325" providerId="ADAL" clId="{574CE695-0C39-C849-8468-1E12C28B40CF}" dt="2020-04-08T15:12:38.099" v="16" actId="167"/>
          <ac:spMkLst>
            <pc:docMk/>
            <pc:sldMk cId="1063367817" sldId="741"/>
            <ac:spMk id="15" creationId="{9DE12955-F8E4-C240-A3ED-1AE506790DFA}"/>
          </ac:spMkLst>
        </pc:spChg>
      </pc:sldChg>
      <pc:sldChg chg="addSp modSp">
        <pc:chgData name="Danielle Williams" userId="2ffd8f61-7b6f-4050-b155-8688edf94325" providerId="ADAL" clId="{574CE695-0C39-C849-8468-1E12C28B40CF}" dt="2020-04-08T15:12:54.050" v="18" actId="167"/>
        <pc:sldMkLst>
          <pc:docMk/>
          <pc:sldMk cId="580179880" sldId="742"/>
        </pc:sldMkLst>
        <pc:spChg chg="add mod">
          <ac:chgData name="Danielle Williams" userId="2ffd8f61-7b6f-4050-b155-8688edf94325" providerId="ADAL" clId="{574CE695-0C39-C849-8468-1E12C28B40CF}" dt="2020-04-08T15:12:54.050" v="18" actId="167"/>
          <ac:spMkLst>
            <pc:docMk/>
            <pc:sldMk cId="580179880" sldId="742"/>
            <ac:spMk id="20" creationId="{320E0CDF-C9D5-8043-B26B-C814078D4F0F}"/>
          </ac:spMkLst>
        </pc:spChg>
      </pc:sldChg>
      <pc:sldMasterChg chg="addSp modSldLayout">
        <pc:chgData name="Danielle Williams" userId="2ffd8f61-7b6f-4050-b155-8688edf94325" providerId="ADAL" clId="{574CE695-0C39-C849-8468-1E12C28B40CF}" dt="2020-04-08T11:19:40.959" v="2"/>
        <pc:sldMasterMkLst>
          <pc:docMk/>
          <pc:sldMasterMk cId="3611232839" sldId="2147483660"/>
        </pc:sldMasterMkLst>
        <pc:picChg chg="add">
          <ac:chgData name="Danielle Williams" userId="2ffd8f61-7b6f-4050-b155-8688edf94325" providerId="ADAL" clId="{574CE695-0C39-C849-8468-1E12C28B40CF}" dt="2020-04-08T11:19:40.959" v="2"/>
          <ac:picMkLst>
            <pc:docMk/>
            <pc:sldMasterMk cId="3611232839" sldId="2147483660"/>
            <ac:picMk id="4" creationId="{DB63D070-87B8-754F-A1E7-42B5293DFC3B}"/>
          </ac:picMkLst>
        </pc:picChg>
        <pc:sldLayoutChg chg="addSp delSp">
          <pc:chgData name="Danielle Williams" userId="2ffd8f61-7b6f-4050-b155-8688edf94325" providerId="ADAL" clId="{574CE695-0C39-C849-8468-1E12C28B40CF}" dt="2020-04-08T11:19:39.642" v="1"/>
          <pc:sldLayoutMkLst>
            <pc:docMk/>
            <pc:sldMasterMk cId="3611232839" sldId="2147483660"/>
            <pc:sldLayoutMk cId="2022764750" sldId="2147483661"/>
          </pc:sldLayoutMkLst>
          <pc:picChg chg="add del">
            <ac:chgData name="Danielle Williams" userId="2ffd8f61-7b6f-4050-b155-8688edf94325" providerId="ADAL" clId="{574CE695-0C39-C849-8468-1E12C28B40CF}" dt="2020-04-08T11:19:39.642" v="1"/>
            <ac:picMkLst>
              <pc:docMk/>
              <pc:sldMasterMk cId="3611232839" sldId="2147483660"/>
              <pc:sldLayoutMk cId="2022764750" sldId="2147483661"/>
              <ac:picMk id="5" creationId="{B77E8843-624A-2841-BB8D-1498635738E5}"/>
            </ac:picMkLst>
          </pc:picChg>
        </pc:sldLayoutChg>
      </pc:sldMasterChg>
    </pc:docChg>
  </pc:docChgLst>
  <pc:docChgLst>
    <pc:chgData name="Danielle Williams" userId="2ffd8f61-7b6f-4050-b155-8688edf94325" providerId="ADAL" clId="{130EF150-4B38-9240-8889-9BCBF8D97F42}"/>
    <pc:docChg chg="modMainMaster">
      <pc:chgData name="Danielle Williams" userId="2ffd8f61-7b6f-4050-b155-8688edf94325" providerId="ADAL" clId="{130EF150-4B38-9240-8889-9BCBF8D97F42}" dt="2020-09-25T08:52:06.794" v="1" actId="962"/>
      <pc:docMkLst>
        <pc:docMk/>
      </pc:docMkLst>
      <pc:sldMasterChg chg="modSp mod">
        <pc:chgData name="Danielle Williams" userId="2ffd8f61-7b6f-4050-b155-8688edf94325" providerId="ADAL" clId="{130EF150-4B38-9240-8889-9BCBF8D97F42}" dt="2020-09-25T08:52:06.794" v="1" actId="962"/>
        <pc:sldMasterMkLst>
          <pc:docMk/>
          <pc:sldMasterMk cId="3611232839" sldId="2147483660"/>
        </pc:sldMasterMkLst>
        <pc:picChg chg="mod">
          <ac:chgData name="Danielle Williams" userId="2ffd8f61-7b6f-4050-b155-8688edf94325" providerId="ADAL" clId="{130EF150-4B38-9240-8889-9BCBF8D97F42}" dt="2020-09-25T08:52:06.794" v="1" actId="962"/>
          <ac:picMkLst>
            <pc:docMk/>
            <pc:sldMasterMk cId="3611232839" sldId="2147483660"/>
            <ac:picMk id="4" creationId="{DB63D070-87B8-754F-A1E7-42B5293DFC3B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8AF11-55CD-4412-8AFF-64DB859D35D8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1E7DE-4AE0-4FB0-A52C-7F4029097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607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3163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2261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501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39187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y-GB" sz="1200" b="0" i="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5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523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y-GB" sz="1200" b="1" i="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612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326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819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248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721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7AB6-751E-4502-900A-EC2A5775D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8D9E0-8FD4-4D64-A440-2FEAB7979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00A707-A166-4C56-A533-0D614B94350C}"/>
              </a:ext>
            </a:extLst>
          </p:cNvPr>
          <p:cNvCxnSpPr/>
          <p:nvPr/>
        </p:nvCxnSpPr>
        <p:spPr>
          <a:xfrm>
            <a:off x="1524000" y="3509963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76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B437-72C7-4938-B2E2-475B91C4E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008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30B37-2FC3-40F5-AF8D-CBE742D50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533"/>
            <a:ext cx="10515600" cy="47884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64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4E9BD-AFAB-4D58-B2AD-9644C602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793B-625F-4107-A07E-C65C38E1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805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 descr="Logo Gweithdrefnau Diogelu Cymru&#10;Wales Safeguarding Procedures logo">
            <a:extLst>
              <a:ext uri="{FF2B5EF4-FFF2-40B4-BE49-F238E27FC236}">
                <a16:creationId xmlns:a16="http://schemas.microsoft.com/office/drawing/2014/main" id="{DB63D070-87B8-754F-A1E7-42B5293DFC3B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60" y="5812697"/>
            <a:ext cx="3525080" cy="9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23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AE24F-6EFC-4163-B7B8-43933ED7F0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" sz="6000" dirty="0"/>
            </a:br>
            <a:r>
              <a:rPr lang="cy-GB" sz="6000" b="0" i="0" dirty="0">
                <a:solidFill>
                  <a:srgbClr val="16AD85"/>
                </a:solidFill>
              </a:rPr>
              <a:t>Trafodaeth / Cyfarfod Strategaeth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FBC019-71BC-4B7E-86ED-CCEEEFAED90F}"/>
              </a:ext>
            </a:extLst>
          </p:cNvPr>
          <p:cNvSpPr/>
          <p:nvPr/>
        </p:nvSpPr>
        <p:spPr>
          <a:xfrm>
            <a:off x="1524000" y="3756999"/>
            <a:ext cx="9144000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cy-GB" sz="2400" dirty="0">
                <a:solidFill>
                  <a:srgbClr val="37394B"/>
                </a:solidFill>
                <a:latin typeface="Helvetica"/>
                <a:cs typeface="Helvetica"/>
              </a:rPr>
              <a:t>I</a:t>
            </a:r>
            <a:r>
              <a:rPr lang="cy-GB" sz="2400" b="0" i="0" dirty="0">
                <a:solidFill>
                  <a:srgbClr val="37394B"/>
                </a:solidFill>
                <a:latin typeface="Helvetica"/>
                <a:cs typeface="Helvetica"/>
              </a:rPr>
              <a:t> benderfynu ar y camau i'w cymryd i sicrhau bod anghenion diogelwch, gofal a </a:t>
            </a:r>
            <a:r>
              <a:rPr lang="cy-GB" sz="2400" dirty="0">
                <a:solidFill>
                  <a:srgbClr val="37394B"/>
                </a:solidFill>
                <a:latin typeface="Helvetica"/>
                <a:cs typeface="Helvetica"/>
              </a:rPr>
              <a:t>chefnogaeth</a:t>
            </a:r>
            <a:r>
              <a:rPr lang="cy-GB" sz="2400" b="0" i="0" dirty="0">
                <a:solidFill>
                  <a:srgbClr val="37394B"/>
                </a:solidFill>
                <a:latin typeface="Helvetica"/>
                <a:cs typeface="Helvetica"/>
              </a:rPr>
              <a:t> yr oedolyn sy'n wynebu risg yn cael eu diwallu</a:t>
            </a:r>
          </a:p>
        </p:txBody>
      </p:sp>
    </p:spTree>
    <p:extLst>
      <p:ext uri="{BB962C8B-B14F-4D97-AF65-F5344CB8AC3E}">
        <p14:creationId xmlns:p14="http://schemas.microsoft.com/office/powerpoint/2010/main" val="3134298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8BA319E-CA38-4557-8D23-58F6A3AA3329}"/>
              </a:ext>
            </a:extLst>
          </p:cNvPr>
          <p:cNvSpPr/>
          <p:nvPr/>
        </p:nvSpPr>
        <p:spPr>
          <a:xfrm>
            <a:off x="1495426" y="3054741"/>
            <a:ext cx="9201148" cy="86793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4400" b="0" i="0" dirty="0">
                <a:solidFill>
                  <a:srgbClr val="FFFFFF"/>
                </a:solidFill>
              </a:rPr>
              <a:t>Cynhadledd </a:t>
            </a:r>
            <a:r>
              <a:rPr lang="cy-GB" sz="4400" dirty="0">
                <a:solidFill>
                  <a:srgbClr val="FFFFFF"/>
                </a:solidFill>
              </a:rPr>
              <a:t>amddiffyn</a:t>
            </a:r>
            <a:r>
              <a:rPr lang="cy-GB" sz="4400" b="0" i="0" dirty="0">
                <a:solidFill>
                  <a:srgbClr val="FFFFFF"/>
                </a:solidFill>
              </a:rPr>
              <a:t> </a:t>
            </a:r>
            <a:r>
              <a:rPr lang="cy-GB" sz="4400" dirty="0">
                <a:solidFill>
                  <a:srgbClr val="FFFFFF"/>
                </a:solidFill>
              </a:rPr>
              <a:t>oedolyn</a:t>
            </a:r>
            <a:endParaRPr lang="cy-GB" sz="4400" b="0" i="0" dirty="0">
              <a:solidFill>
                <a:srgbClr val="FFFFFF"/>
              </a:solidFill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BB7C4560-5BE2-4C79-9D9D-4B1D110F0811}"/>
              </a:ext>
            </a:extLst>
          </p:cNvPr>
          <p:cNvSpPr/>
          <p:nvPr/>
        </p:nvSpPr>
        <p:spPr>
          <a:xfrm>
            <a:off x="5784726" y="2302009"/>
            <a:ext cx="622543" cy="913098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E51EAAC-6975-4AB9-88AD-19218EE4D2A4}"/>
              </a:ext>
            </a:extLst>
          </p:cNvPr>
          <p:cNvSpPr/>
          <p:nvPr/>
        </p:nvSpPr>
        <p:spPr>
          <a:xfrm>
            <a:off x="1495426" y="1677452"/>
            <a:ext cx="9201148" cy="76175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4400" b="0" i="0" dirty="0">
                <a:solidFill>
                  <a:srgbClr val="FFFFFF"/>
                </a:solidFill>
              </a:rPr>
              <a:t>Penderfyniadau </a:t>
            </a:r>
            <a:r>
              <a:rPr lang="cy-GB" sz="4400" dirty="0">
                <a:solidFill>
                  <a:srgbClr val="FFFFFF"/>
                </a:solidFill>
              </a:rPr>
              <a:t>strategaeth</a:t>
            </a:r>
            <a:endParaRPr lang="cy-GB" sz="4400" b="0" i="0" dirty="0">
              <a:solidFill>
                <a:srgbClr val="FFFFFF"/>
              </a:solidFill>
            </a:endParaRP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110DFF40-1365-4C57-B998-791DC23B5A6D}"/>
              </a:ext>
            </a:extLst>
          </p:cNvPr>
          <p:cNvSpPr/>
          <p:nvPr/>
        </p:nvSpPr>
        <p:spPr>
          <a:xfrm>
            <a:off x="5784726" y="873369"/>
            <a:ext cx="622543" cy="913098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A72F00B-A520-4016-990B-02D7CE8F263D}"/>
              </a:ext>
            </a:extLst>
          </p:cNvPr>
          <p:cNvSpPr/>
          <p:nvPr/>
        </p:nvSpPr>
        <p:spPr>
          <a:xfrm>
            <a:off x="824088" y="4150912"/>
            <a:ext cx="10515599" cy="86793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cy-GB" sz="2800" dirty="0">
                <a:solidFill>
                  <a:srgbClr val="37394B"/>
                </a:solidFill>
              </a:rPr>
              <a:t>Cyfarfod</a:t>
            </a:r>
            <a:r>
              <a:rPr lang="cy-GB" sz="2800" b="0" i="0" dirty="0">
                <a:solidFill>
                  <a:srgbClr val="37394B"/>
                </a:solidFill>
              </a:rPr>
              <a:t> achos penodol, </a:t>
            </a:r>
            <a:r>
              <a:rPr lang="cy-GB" sz="2800" b="0" i="0" dirty="0" err="1">
                <a:solidFill>
                  <a:srgbClr val="37394C"/>
                </a:solidFill>
              </a:rPr>
              <a:t>amlasiantaethol</a:t>
            </a:r>
            <a:r>
              <a:rPr lang="cy-GB" sz="2800" b="0" i="0" dirty="0">
                <a:solidFill>
                  <a:srgbClr val="37394C"/>
                </a:solidFill>
              </a:rPr>
              <a:t> </a:t>
            </a:r>
            <a:r>
              <a:rPr lang="cy-GB" sz="2800" b="1" i="0" dirty="0">
                <a:solidFill>
                  <a:srgbClr val="37394B"/>
                </a:solidFill>
              </a:rPr>
              <a:t>gyda’r</a:t>
            </a:r>
            <a:r>
              <a:rPr lang="cy-GB" sz="2800" b="0" i="0" dirty="0">
                <a:solidFill>
                  <a:srgbClr val="37394B"/>
                </a:solidFill>
              </a:rPr>
              <a:t> </a:t>
            </a:r>
            <a:br>
              <a:rPr lang="en" sz="2800" dirty="0"/>
            </a:br>
            <a:r>
              <a:rPr lang="cy-GB" sz="2800" b="0" i="0" dirty="0">
                <a:solidFill>
                  <a:srgbClr val="37394B"/>
                </a:solidFill>
              </a:rPr>
              <a:t>oedolyn sy'n wynebu risg a'i eiriolwr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B43783A-A79D-48F4-9306-966975D89527}"/>
              </a:ext>
            </a:extLst>
          </p:cNvPr>
          <p:cNvSpPr/>
          <p:nvPr/>
        </p:nvSpPr>
        <p:spPr>
          <a:xfrm>
            <a:off x="838198" y="366323"/>
            <a:ext cx="10515599" cy="76175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4400" b="0" i="0" dirty="0">
                <a:solidFill>
                  <a:srgbClr val="FFFFFF"/>
                </a:solidFill>
              </a:rPr>
              <a:t>Trafodaeth / Cyfarfod </a:t>
            </a:r>
            <a:r>
              <a:rPr lang="cy-GB" sz="4400" dirty="0">
                <a:solidFill>
                  <a:srgbClr val="FFFFFF"/>
                </a:solidFill>
              </a:rPr>
              <a:t>strategaeth</a:t>
            </a:r>
            <a:endParaRPr lang="cy-GB" sz="4400" b="0" i="0" dirty="0">
              <a:solidFill>
                <a:srgbClr val="FFFFFF"/>
              </a:solidFill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13911550-7996-4C33-BB45-A988093A2A54}"/>
              </a:ext>
            </a:extLst>
          </p:cNvPr>
          <p:cNvSpPr/>
          <p:nvPr/>
        </p:nvSpPr>
        <p:spPr>
          <a:xfrm>
            <a:off x="5685176" y="-258371"/>
            <a:ext cx="821642" cy="734002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68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8" grpId="0" animBg="1"/>
      <p:bldP spid="7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AE24F-6EFC-4163-B7B8-43933ED7F0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Cynhadledd </a:t>
            </a:r>
            <a:r>
              <a:rPr lang="cy-GB" dirty="0">
                <a:solidFill>
                  <a:srgbClr val="16AD85"/>
                </a:solidFill>
              </a:rPr>
              <a:t>amddiffyn</a:t>
            </a:r>
            <a:r>
              <a:rPr lang="cy-GB" sz="6000" b="0" i="0" dirty="0">
                <a:solidFill>
                  <a:srgbClr val="16AD85"/>
                </a:solidFill>
              </a:rPr>
              <a:t> </a:t>
            </a:r>
            <a:r>
              <a:rPr lang="cy-GB" dirty="0">
                <a:solidFill>
                  <a:srgbClr val="16AD85"/>
                </a:solidFill>
              </a:rPr>
              <a:t>oedolyn</a:t>
            </a:r>
            <a:endParaRPr lang="cy-GB" sz="6000" b="0" i="0" dirty="0">
              <a:solidFill>
                <a:srgbClr val="16AD85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DD6962-F452-4D25-B051-8ED7BF6A2694}"/>
              </a:ext>
            </a:extLst>
          </p:cNvPr>
          <p:cNvSpPr/>
          <p:nvPr/>
        </p:nvSpPr>
        <p:spPr>
          <a:xfrm>
            <a:off x="1524000" y="3747623"/>
            <a:ext cx="9144000" cy="83099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defRPr/>
            </a:pPr>
            <a:r>
              <a:rPr lang="cy-GB" sz="2400" dirty="0">
                <a:solidFill>
                  <a:srgbClr val="37394C"/>
                </a:solidFill>
              </a:rPr>
              <a:t>Cyfarfod </a:t>
            </a:r>
            <a:r>
              <a:rPr lang="cy-GB" sz="2400" b="0" i="0" dirty="0" err="1">
                <a:solidFill>
                  <a:srgbClr val="37394C"/>
                </a:solidFill>
              </a:rPr>
              <a:t>amlasiantaethol</a:t>
            </a:r>
            <a:r>
              <a:rPr lang="cy-GB" sz="2400" b="0" i="0" dirty="0">
                <a:solidFill>
                  <a:srgbClr val="37394C"/>
                </a:solidFill>
              </a:rPr>
              <a:t> sy'n cynnwys yr oedolyn sy'n wynebu risg, ei eiriolwr a phobl berthnasol eraill, fel y bo'n briodol</a:t>
            </a:r>
            <a:r>
              <a:rPr lang="cy-GB" sz="2400" dirty="0">
                <a:solidFill>
                  <a:srgbClr val="37394C"/>
                </a:solidFill>
              </a:rPr>
              <a:t> </a:t>
            </a:r>
            <a:endParaRPr lang="cy-GB" sz="2400" b="0" i="0" dirty="0">
              <a:solidFill>
                <a:srgbClr val="3739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360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FC8B7A8-CB3F-7E48-B795-6968FE4F3FF1}"/>
              </a:ext>
            </a:extLst>
          </p:cNvPr>
          <p:cNvSpPr/>
          <p:nvPr/>
        </p:nvSpPr>
        <p:spPr>
          <a:xfrm>
            <a:off x="3882452" y="5278194"/>
            <a:ext cx="4362138" cy="15798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A6A5DC09-5257-4F9B-93CA-B1898FF44F4C}"/>
              </a:ext>
            </a:extLst>
          </p:cNvPr>
          <p:cNvSpPr/>
          <p:nvPr/>
        </p:nvSpPr>
        <p:spPr>
          <a:xfrm>
            <a:off x="6002287" y="2875981"/>
            <a:ext cx="5707739" cy="860527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2800" b="0" i="0" dirty="0">
                <a:solidFill>
                  <a:srgbClr val="FFFFFF"/>
                </a:solidFill>
              </a:rPr>
              <a:t>Trafodaeth / Cyfarfod </a:t>
            </a:r>
            <a:r>
              <a:rPr lang="cy-GB" sz="2800" dirty="0">
                <a:solidFill>
                  <a:srgbClr val="FFFFFF"/>
                </a:solidFill>
              </a:rPr>
              <a:t>strategaeth</a:t>
            </a:r>
            <a:endParaRPr lang="cy-GB" sz="2800" b="0" i="0" dirty="0">
              <a:solidFill>
                <a:srgbClr val="FFFFFF"/>
              </a:solidFill>
            </a:endParaRPr>
          </a:p>
        </p:txBody>
      </p:sp>
      <p:sp>
        <p:nvSpPr>
          <p:cNvPr id="46" name="Arrow: Down 45">
            <a:extLst>
              <a:ext uri="{FF2B5EF4-FFF2-40B4-BE49-F238E27FC236}">
                <a16:creationId xmlns:a16="http://schemas.microsoft.com/office/drawing/2014/main" id="{EB5A55B5-34A4-4154-84D5-B4EECA0C5C51}"/>
              </a:ext>
            </a:extLst>
          </p:cNvPr>
          <p:cNvSpPr/>
          <p:nvPr/>
        </p:nvSpPr>
        <p:spPr>
          <a:xfrm>
            <a:off x="8497303" y="2261246"/>
            <a:ext cx="622543" cy="736291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A973FB80-E9F1-4CD0-884F-5CB114B382E4}"/>
              </a:ext>
            </a:extLst>
          </p:cNvPr>
          <p:cNvSpPr/>
          <p:nvPr/>
        </p:nvSpPr>
        <p:spPr>
          <a:xfrm>
            <a:off x="6002287" y="1749198"/>
            <a:ext cx="5721851" cy="736291"/>
          </a:xfrm>
          <a:prstGeom prst="roundRect">
            <a:avLst/>
          </a:prstGeom>
          <a:solidFill>
            <a:srgbClr val="002060"/>
          </a:solidFill>
          <a:ln w="38100"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cy-GB" sz="3200" b="0" i="0" dirty="0">
                <a:solidFill>
                  <a:srgbClr val="FFFFFF"/>
                </a:solidFill>
              </a:rPr>
              <a:t>Ymchwiliadau Adran 126</a:t>
            </a:r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8E508216-0898-4A72-BBD4-383DDC096BBE}"/>
              </a:ext>
            </a:extLst>
          </p:cNvPr>
          <p:cNvSpPr/>
          <p:nvPr/>
        </p:nvSpPr>
        <p:spPr>
          <a:xfrm>
            <a:off x="8497305" y="1139988"/>
            <a:ext cx="622543" cy="736291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D6BA20B-1B26-464D-B7CC-6D5761197499}"/>
              </a:ext>
            </a:extLst>
          </p:cNvPr>
          <p:cNvSpPr/>
          <p:nvPr/>
        </p:nvSpPr>
        <p:spPr>
          <a:xfrm>
            <a:off x="467859" y="310133"/>
            <a:ext cx="4656224" cy="115178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3000" b="0" i="0" dirty="0">
                <a:solidFill>
                  <a:srgbClr val="FFFFFF"/>
                </a:solidFill>
              </a:rPr>
              <a:t>Gwasanaethau </a:t>
            </a:r>
            <a:r>
              <a:rPr lang="cy-GB" sz="3000" dirty="0">
                <a:solidFill>
                  <a:srgbClr val="FFFFFF"/>
                </a:solidFill>
              </a:rPr>
              <a:t>cymdeithasol </a:t>
            </a:r>
            <a:r>
              <a:rPr lang="cy-GB" sz="3000" b="0" i="0" dirty="0">
                <a:solidFill>
                  <a:srgbClr val="FFFFFF"/>
                </a:solidFill>
              </a:rPr>
              <a:t>yn </a:t>
            </a:r>
            <a:r>
              <a:rPr lang="cy-GB" sz="3000" dirty="0">
                <a:solidFill>
                  <a:srgbClr val="FFFFFF"/>
                </a:solidFill>
              </a:rPr>
              <a:t>derbyn</a:t>
            </a:r>
            <a:r>
              <a:rPr lang="cy-GB" sz="3000" b="0" i="0" dirty="0">
                <a:solidFill>
                  <a:srgbClr val="FFFFFF"/>
                </a:solidFill>
              </a:rPr>
              <a:t> </a:t>
            </a:r>
            <a:r>
              <a:rPr lang="cy-GB" sz="3000" dirty="0">
                <a:solidFill>
                  <a:srgbClr val="FFFFFF"/>
                </a:solidFill>
              </a:rPr>
              <a:t>hysbysiad</a:t>
            </a:r>
            <a:endParaRPr lang="cy-GB" sz="3000" b="0" i="0" dirty="0">
              <a:solidFill>
                <a:srgbClr val="FFFFFF"/>
              </a:solidFill>
            </a:endParaRPr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1D2BA1C5-5D3E-453B-9D38-9F2293AB0147}"/>
              </a:ext>
            </a:extLst>
          </p:cNvPr>
          <p:cNvSpPr/>
          <p:nvPr/>
        </p:nvSpPr>
        <p:spPr>
          <a:xfrm flipV="1">
            <a:off x="2484699" y="1381053"/>
            <a:ext cx="622543" cy="736291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EAE53258-A2C5-4219-8416-2BC90C9806F4}"/>
              </a:ext>
            </a:extLst>
          </p:cNvPr>
          <p:cNvSpPr/>
          <p:nvPr/>
        </p:nvSpPr>
        <p:spPr>
          <a:xfrm>
            <a:off x="467858" y="2009917"/>
            <a:ext cx="4656224" cy="1059871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2800" b="0" i="0" dirty="0">
                <a:solidFill>
                  <a:srgbClr val="FFFFFF"/>
                </a:solidFill>
              </a:rPr>
              <a:t>Gwneud </a:t>
            </a:r>
            <a:r>
              <a:rPr lang="cy-GB" sz="2800" dirty="0">
                <a:solidFill>
                  <a:srgbClr val="FFFFFF"/>
                </a:solidFill>
              </a:rPr>
              <a:t>hysbysiad</a:t>
            </a:r>
            <a:r>
              <a:rPr lang="cy-GB" sz="2800" b="0" i="0" dirty="0">
                <a:solidFill>
                  <a:srgbClr val="FFFFFF"/>
                </a:solidFill>
              </a:rPr>
              <a:t> i’r</a:t>
            </a:r>
            <a:br>
              <a:rPr lang="en" sz="2800" dirty="0"/>
            </a:br>
            <a:r>
              <a:rPr lang="cy-GB" sz="2800" b="0" i="0" dirty="0">
                <a:solidFill>
                  <a:srgbClr val="FFFFFF"/>
                </a:solidFill>
              </a:rPr>
              <a:t> </a:t>
            </a:r>
            <a:r>
              <a:rPr lang="cy-GB" sz="2800" dirty="0">
                <a:solidFill>
                  <a:srgbClr val="FFFFFF"/>
                </a:solidFill>
              </a:rPr>
              <a:t>gwasanaethau cymdeithasol</a:t>
            </a:r>
            <a:endParaRPr lang="cy-GB" sz="2800" b="0" i="0" dirty="0">
              <a:solidFill>
                <a:srgbClr val="FFFFFF"/>
              </a:solidFill>
            </a:endParaRPr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A68B9098-B0FA-4CE1-A0C5-64C5CE8CA3C9}"/>
              </a:ext>
            </a:extLst>
          </p:cNvPr>
          <p:cNvSpPr/>
          <p:nvPr/>
        </p:nvSpPr>
        <p:spPr>
          <a:xfrm flipV="1">
            <a:off x="2484700" y="3007394"/>
            <a:ext cx="622543" cy="736291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52EF728-8C66-4BC5-9464-17695084675D}"/>
              </a:ext>
            </a:extLst>
          </p:cNvPr>
          <p:cNvSpPr/>
          <p:nvPr/>
        </p:nvSpPr>
        <p:spPr>
          <a:xfrm>
            <a:off x="467860" y="3499024"/>
            <a:ext cx="4656225" cy="111290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457200">
              <a:lnSpc>
                <a:spcPct val="80000"/>
              </a:lnSpc>
            </a:pPr>
            <a:r>
              <a:rPr lang="cy-GB" sz="2800" b="0" i="0" dirty="0">
                <a:solidFill>
                  <a:srgbClr val="FFFFFF"/>
                </a:solidFill>
              </a:rPr>
              <a:t>Trafod â </a:t>
            </a:r>
            <a:r>
              <a:rPr lang="cy-GB" sz="2800" dirty="0">
                <a:solidFill>
                  <a:srgbClr val="FFFFFF"/>
                </a:solidFill>
              </a:rPr>
              <a:t>rheolwr</a:t>
            </a:r>
            <a:r>
              <a:rPr lang="cy-GB" sz="2800" b="0" i="0" dirty="0">
                <a:solidFill>
                  <a:srgbClr val="FFFFFF"/>
                </a:solidFill>
              </a:rPr>
              <a:t> </a:t>
            </a:r>
            <a:r>
              <a:rPr lang="cy-GB" sz="2800" dirty="0">
                <a:solidFill>
                  <a:srgbClr val="FFFFFF"/>
                </a:solidFill>
              </a:rPr>
              <a:t>llinell</a:t>
            </a:r>
            <a:r>
              <a:rPr lang="cy-GB" sz="2800" b="0" i="0" dirty="0">
                <a:solidFill>
                  <a:srgbClr val="FFFFFF"/>
                </a:solidFill>
              </a:rPr>
              <a:t> neu </a:t>
            </a:r>
            <a:r>
              <a:rPr lang="cy-GB" sz="2800" dirty="0">
                <a:solidFill>
                  <a:srgbClr val="FFFFFF"/>
                </a:solidFill>
              </a:rPr>
              <a:t>berson</a:t>
            </a:r>
            <a:r>
              <a:rPr lang="cy-GB" sz="2800" b="0" i="0" dirty="0">
                <a:solidFill>
                  <a:srgbClr val="FFFFFF"/>
                </a:solidFill>
              </a:rPr>
              <a:t> </a:t>
            </a:r>
            <a:r>
              <a:rPr lang="cy-GB" sz="2800" dirty="0">
                <a:solidFill>
                  <a:srgbClr val="FFFFFF"/>
                </a:solidFill>
              </a:rPr>
              <a:t>diogelu</a:t>
            </a:r>
            <a:r>
              <a:rPr lang="cy-GB" sz="2800" b="0" i="0" dirty="0">
                <a:solidFill>
                  <a:srgbClr val="FFFFFF"/>
                </a:solidFill>
              </a:rPr>
              <a:t> </a:t>
            </a:r>
            <a:r>
              <a:rPr lang="cy-GB" sz="2800" dirty="0">
                <a:solidFill>
                  <a:srgbClr val="FFFFFF"/>
                </a:solidFill>
              </a:rPr>
              <a:t>dynodedig</a:t>
            </a:r>
            <a:endParaRPr lang="cy-GB" sz="2800" b="0" i="0" dirty="0">
              <a:solidFill>
                <a:srgbClr val="FFFFFF"/>
              </a:solidFill>
            </a:endParaRPr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D7E10A39-3C13-414D-B0B3-CEF508F08344}"/>
              </a:ext>
            </a:extLst>
          </p:cNvPr>
          <p:cNvSpPr/>
          <p:nvPr/>
        </p:nvSpPr>
        <p:spPr>
          <a:xfrm flipV="1">
            <a:off x="2484702" y="4541903"/>
            <a:ext cx="622543" cy="736291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B0ABE98-3919-4F88-A816-B8B39423EDCF}"/>
              </a:ext>
            </a:extLst>
          </p:cNvPr>
          <p:cNvSpPr/>
          <p:nvPr/>
        </p:nvSpPr>
        <p:spPr>
          <a:xfrm>
            <a:off x="467862" y="5159930"/>
            <a:ext cx="4656224" cy="82767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y-GB" sz="3200" b="0" i="0" u="none" dirty="0">
                <a:solidFill>
                  <a:srgbClr val="FFFFFF"/>
                </a:solidFill>
              </a:rPr>
              <a:t>Pryder </a:t>
            </a:r>
            <a:r>
              <a:rPr lang="cy-GB" sz="3200" dirty="0">
                <a:solidFill>
                  <a:srgbClr val="FFFFFF"/>
                </a:solidFill>
              </a:rPr>
              <a:t>diogelu</a:t>
            </a:r>
            <a:endParaRPr lang="cy-GB" sz="3200" b="0" i="0" u="none" dirty="0">
              <a:solidFill>
                <a:srgbClr val="FFFFFF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FB93769-3A27-4090-86C5-A8A0A121EAD7}"/>
              </a:ext>
            </a:extLst>
          </p:cNvPr>
          <p:cNvSpPr/>
          <p:nvPr/>
        </p:nvSpPr>
        <p:spPr>
          <a:xfrm>
            <a:off x="6095995" y="655942"/>
            <a:ext cx="5612583" cy="66674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3600" b="0" i="0" dirty="0">
                <a:solidFill>
                  <a:srgbClr val="FFFFFF"/>
                </a:solidFill>
              </a:rPr>
              <a:t>Ymholiadau </a:t>
            </a:r>
            <a:r>
              <a:rPr lang="cy-GB" sz="3600" dirty="0">
                <a:solidFill>
                  <a:srgbClr val="FFFFFF"/>
                </a:solidFill>
              </a:rPr>
              <a:t>cychwynnol</a:t>
            </a:r>
            <a:endParaRPr lang="cy-GB" sz="3600" b="0" i="0" dirty="0">
              <a:solidFill>
                <a:srgbClr val="FFFFFF"/>
              </a:solidFill>
            </a:endParaRPr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CCEAAE74-BDD9-4DB0-9FAD-8DDEF54CADB0}"/>
              </a:ext>
            </a:extLst>
          </p:cNvPr>
          <p:cNvSpPr/>
          <p:nvPr/>
        </p:nvSpPr>
        <p:spPr>
          <a:xfrm rot="5400000" flipV="1">
            <a:off x="5371922" y="445535"/>
            <a:ext cx="622543" cy="1118221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63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6" grpId="0" animBg="1"/>
      <p:bldP spid="34" grpId="0" animBg="1"/>
      <p:bldP spid="45" grpId="0" animBg="1"/>
      <p:bldP spid="18" grpId="0" animBg="1"/>
      <p:bldP spid="31" grpId="0" animBg="1"/>
      <p:bldP spid="28" grpId="0" animBg="1"/>
      <p:bldP spid="25" grpId="0" animBg="1"/>
      <p:bldP spid="14" grpId="0" animBg="1"/>
      <p:bldP spid="24" grpId="0" animBg="1"/>
      <p:bldP spid="16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4C08DBF-99A5-1E4B-8865-C54D7DEAB01E}"/>
              </a:ext>
            </a:extLst>
          </p:cNvPr>
          <p:cNvSpPr/>
          <p:nvPr/>
        </p:nvSpPr>
        <p:spPr>
          <a:xfrm>
            <a:off x="3882452" y="5278194"/>
            <a:ext cx="4362138" cy="15798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02198-7EF2-4614-A96F-288F41A0C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532"/>
            <a:ext cx="10515600" cy="516930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3000" b="0" i="0" dirty="0">
                <a:solidFill>
                  <a:srgbClr val="37394C"/>
                </a:solidFill>
              </a:rPr>
              <a:t>Yn cael ei gynnal pan fydd </a:t>
            </a:r>
            <a:r>
              <a:rPr lang="cy-GB" sz="3000" b="1" dirty="0">
                <a:solidFill>
                  <a:srgbClr val="37394C"/>
                </a:solidFill>
              </a:rPr>
              <a:t>ymholiadau Adran 126</a:t>
            </a:r>
            <a:r>
              <a:rPr lang="cy-GB" sz="3000" b="1" i="0" dirty="0">
                <a:solidFill>
                  <a:srgbClr val="37394C"/>
                </a:solidFill>
              </a:rPr>
              <a:t> </a:t>
            </a:r>
            <a:r>
              <a:rPr lang="cy-GB" sz="3000" b="0" i="0" dirty="0">
                <a:solidFill>
                  <a:srgbClr val="37394C"/>
                </a:solidFill>
              </a:rPr>
              <a:t>yn dod i'r casgliad bod achos rhesymol i amau</a:t>
            </a:r>
            <a:r>
              <a:rPr lang="cy-GB" sz="3000" b="1" i="0" dirty="0">
                <a:solidFill>
                  <a:srgbClr val="37394C"/>
                </a:solidFill>
              </a:rPr>
              <a:t> </a:t>
            </a:r>
            <a:r>
              <a:rPr lang="cy-GB" sz="3000" b="0" i="0" dirty="0">
                <a:solidFill>
                  <a:srgbClr val="37394C"/>
                </a:solidFill>
              </a:rPr>
              <a:t>bod oedolyn yn wynebu risg o gael ei gam-drin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3000" i="0" dirty="0">
                <a:solidFill>
                  <a:srgbClr val="37394C"/>
                </a:solidFill>
              </a:rPr>
              <a:t>Yn cael </a:t>
            </a:r>
            <a:r>
              <a:rPr lang="cy-GB" sz="3000" b="1" i="0" dirty="0">
                <a:solidFill>
                  <a:srgbClr val="37394C"/>
                </a:solidFill>
              </a:rPr>
              <a:t>ei gynnal </a:t>
            </a:r>
            <a:r>
              <a:rPr lang="cy-GB" sz="3000" b="0" i="0" dirty="0">
                <a:solidFill>
                  <a:srgbClr val="37394C"/>
                </a:solidFill>
              </a:rPr>
              <a:t>dros y ffôn, fideo-gynadledda neu wyneb yn wyneb 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3000" b="1" i="0" dirty="0">
                <a:solidFill>
                  <a:srgbClr val="37394C"/>
                </a:solidFill>
              </a:rPr>
              <a:t>Adolygu'r </a:t>
            </a:r>
            <a:r>
              <a:rPr lang="cy-GB" sz="3000" b="0" i="0" dirty="0">
                <a:solidFill>
                  <a:srgbClr val="37394C"/>
                </a:solidFill>
              </a:rPr>
              <a:t>pryderon ynghylch camdriniaeth ac/neu esgeulustod i'r oedolyn sy'n wynebu risg ac oedolion neu blant eraill sy'n wynebu risg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3000" b="1" i="0" dirty="0">
                <a:solidFill>
                  <a:srgbClr val="37394C"/>
                </a:solidFill>
              </a:rPr>
              <a:t>Penderfynu </a:t>
            </a:r>
            <a:r>
              <a:rPr lang="cy-GB" sz="3000" b="0" i="0" dirty="0">
                <a:solidFill>
                  <a:srgbClr val="37394C"/>
                </a:solidFill>
              </a:rPr>
              <a:t>pa gamau i'w cymryd i sicrhau eu diogelwch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3000" b="0" i="0" dirty="0">
                <a:solidFill>
                  <a:srgbClr val="37394C"/>
                </a:solidFill>
              </a:rPr>
              <a:t>Gellir ei gynnal mor aml ac am gyhyd ag sy'n angenrheidiol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26EEA71-725A-47B7-B896-BF53177F9728}"/>
              </a:ext>
            </a:extLst>
          </p:cNvPr>
          <p:cNvSpPr/>
          <p:nvPr/>
        </p:nvSpPr>
        <p:spPr>
          <a:xfrm>
            <a:off x="838198" y="366323"/>
            <a:ext cx="10515599" cy="76175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4400" b="0" i="0" dirty="0">
                <a:solidFill>
                  <a:srgbClr val="FFFFFF"/>
                </a:solidFill>
              </a:rPr>
              <a:t>Trafodaeth / Cyfarfod </a:t>
            </a:r>
            <a:r>
              <a:rPr lang="cy-GB" sz="4400" dirty="0">
                <a:solidFill>
                  <a:srgbClr val="FFFFFF"/>
                </a:solidFill>
              </a:rPr>
              <a:t>strategaeth</a:t>
            </a:r>
            <a:endParaRPr lang="cy-GB" sz="4400" b="0" i="0" dirty="0">
              <a:solidFill>
                <a:srgbClr val="FFFFFF"/>
              </a:solidFill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CD68909E-5AD4-42D5-B067-7A4115E9DF1B}"/>
              </a:ext>
            </a:extLst>
          </p:cNvPr>
          <p:cNvSpPr/>
          <p:nvPr/>
        </p:nvSpPr>
        <p:spPr>
          <a:xfrm>
            <a:off x="5685176" y="-230149"/>
            <a:ext cx="821642" cy="734002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55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02198-7EF2-4614-A96F-288F41A0C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532"/>
            <a:ext cx="10515600" cy="495511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Mae </a:t>
            </a:r>
            <a:r>
              <a:rPr lang="cy-GB" sz="3200" dirty="0">
                <a:solidFill>
                  <a:srgbClr val="37394C"/>
                </a:solidFill>
              </a:rPr>
              <a:t>trafodaeth</a:t>
            </a:r>
            <a:r>
              <a:rPr lang="cy-GB" sz="3200" b="0" i="0" dirty="0">
                <a:solidFill>
                  <a:srgbClr val="37394C"/>
                </a:solidFill>
              </a:rPr>
              <a:t> / </a:t>
            </a:r>
            <a:r>
              <a:rPr lang="cy-GB" sz="3200" dirty="0">
                <a:solidFill>
                  <a:srgbClr val="37394C"/>
                </a:solidFill>
              </a:rPr>
              <a:t>cyfarfod</a:t>
            </a:r>
            <a:r>
              <a:rPr lang="cy-GB" sz="3200" b="0" i="0" dirty="0">
                <a:solidFill>
                  <a:srgbClr val="37394C"/>
                </a:solidFill>
              </a:rPr>
              <a:t> </a:t>
            </a:r>
            <a:r>
              <a:rPr lang="cy-GB" sz="3200" dirty="0">
                <a:solidFill>
                  <a:srgbClr val="37394C"/>
                </a:solidFill>
              </a:rPr>
              <a:t>strategaeth</a:t>
            </a:r>
            <a:r>
              <a:rPr lang="cy-GB" sz="3200" b="0" i="0" dirty="0">
                <a:solidFill>
                  <a:srgbClr val="37394C"/>
                </a:solidFill>
              </a:rPr>
              <a:t> yn fforwm i:</a:t>
            </a:r>
          </a:p>
          <a:p>
            <a:pPr marL="626745">
              <a:spcBef>
                <a:spcPts val="0"/>
              </a:spcBef>
              <a:spcAft>
                <a:spcPts val="6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rannu gwybodaeth</a:t>
            </a:r>
            <a:endParaRPr lang="cy-GB" sz="3200" b="0" i="0" dirty="0">
              <a:solidFill>
                <a:srgbClr val="37394C"/>
              </a:solidFill>
              <a:cs typeface="Arial" panose="020B0604020202020204"/>
            </a:endParaRPr>
          </a:p>
          <a:p>
            <a:pPr marL="626745">
              <a:spcBef>
                <a:spcPts val="0"/>
              </a:spcBef>
              <a:spcAft>
                <a:spcPts val="6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sicrhau bod cynllun amddiffyn dros dro ar waith</a:t>
            </a:r>
            <a:endParaRPr lang="cy-GB" sz="3200" b="0" i="0" dirty="0">
              <a:solidFill>
                <a:srgbClr val="37394C"/>
              </a:solidFill>
              <a:cs typeface="Arial" panose="020B0604020202020204"/>
            </a:endParaRPr>
          </a:p>
          <a:p>
            <a:pPr marL="626745">
              <a:spcBef>
                <a:spcPts val="0"/>
              </a:spcBef>
              <a:spcAft>
                <a:spcPts val="6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ystyried lefel y risg a nodwyd</a:t>
            </a:r>
            <a:endParaRPr lang="cy-GB" sz="3200" b="0" i="0" dirty="0">
              <a:solidFill>
                <a:srgbClr val="37394C"/>
              </a:solidFill>
              <a:cs typeface="Arial" panose="020B0604020202020204"/>
            </a:endParaRPr>
          </a:p>
          <a:p>
            <a:pPr marL="626745">
              <a:spcBef>
                <a:spcPts val="0"/>
              </a:spcBef>
              <a:spcAft>
                <a:spcPts val="6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nodi rolau a chyfrifoldebau priodol</a:t>
            </a:r>
            <a:endParaRPr lang="cy-GB" sz="3200" b="0" i="0" dirty="0">
              <a:solidFill>
                <a:srgbClr val="37394C"/>
              </a:solidFill>
              <a:cs typeface="Arial" panose="020B0604020202020204"/>
            </a:endParaRPr>
          </a:p>
          <a:p>
            <a:pPr marL="626745">
              <a:spcBef>
                <a:spcPts val="0"/>
              </a:spcBef>
              <a:spcAft>
                <a:spcPts val="6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ystyried dymuniadau'r oedolyn sy'n wynebu risg</a:t>
            </a:r>
            <a:endParaRPr lang="cy-GB" sz="3200" b="0" i="0" dirty="0">
              <a:solidFill>
                <a:srgbClr val="37394C"/>
              </a:solidFill>
              <a:cs typeface="Arial" panose="020B0604020202020204"/>
            </a:endParaRPr>
          </a:p>
          <a:p>
            <a:pPr marL="626745">
              <a:spcBef>
                <a:spcPts val="0"/>
              </a:spcBef>
              <a:spcAft>
                <a:spcPts val="6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sicrhau bod asesiadau'n cael eu cwblhau</a:t>
            </a:r>
            <a:endParaRPr lang="cy-GB" sz="3200" b="0" i="0" dirty="0">
              <a:solidFill>
                <a:srgbClr val="37394C"/>
              </a:solidFill>
              <a:cs typeface="Arial" panose="020B0604020202020204"/>
            </a:endParaRPr>
          </a:p>
          <a:p>
            <a:pPr marL="626745">
              <a:spcBef>
                <a:spcPts val="0"/>
              </a:spcBef>
              <a:spcAft>
                <a:spcPts val="6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penderfynu ar gamau gweithredu</a:t>
            </a:r>
            <a:endParaRPr lang="cy-GB" sz="3200" b="0" i="0" dirty="0">
              <a:solidFill>
                <a:srgbClr val="37394C"/>
              </a:solidFill>
              <a:cs typeface="Arial" panose="020B0604020202020204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1B3193-1C3A-4C68-943E-A95EFF9BADAD}"/>
              </a:ext>
            </a:extLst>
          </p:cNvPr>
          <p:cNvSpPr/>
          <p:nvPr/>
        </p:nvSpPr>
        <p:spPr>
          <a:xfrm>
            <a:off x="838198" y="366323"/>
            <a:ext cx="10515599" cy="76175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4400" b="0" i="0" dirty="0">
                <a:solidFill>
                  <a:srgbClr val="FFFFFF"/>
                </a:solidFill>
              </a:rPr>
              <a:t>Trafodaeth / Cyfarfod </a:t>
            </a:r>
            <a:r>
              <a:rPr lang="cy-GB" sz="4400" dirty="0">
                <a:solidFill>
                  <a:srgbClr val="FFFFFF"/>
                </a:solidFill>
              </a:rPr>
              <a:t>strategaeth</a:t>
            </a:r>
            <a:endParaRPr lang="cy-GB" sz="4400" b="0" i="0" dirty="0">
              <a:solidFill>
                <a:srgbClr val="FFFFFF"/>
              </a:solidFill>
            </a:endParaRP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71573FFD-E59F-4684-A854-84D9E7F2267A}"/>
              </a:ext>
            </a:extLst>
          </p:cNvPr>
          <p:cNvSpPr/>
          <p:nvPr/>
        </p:nvSpPr>
        <p:spPr>
          <a:xfrm>
            <a:off x="5685176" y="-230149"/>
            <a:ext cx="821642" cy="734002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76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091953-9E74-CF4D-A7DB-5C9F0D31D80A}"/>
              </a:ext>
            </a:extLst>
          </p:cNvPr>
          <p:cNvSpPr/>
          <p:nvPr/>
        </p:nvSpPr>
        <p:spPr>
          <a:xfrm>
            <a:off x="3882452" y="5278194"/>
            <a:ext cx="4362138" cy="15798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02198-7EF2-4614-A96F-288F41A0C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532"/>
            <a:ext cx="10515600" cy="516930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y-GB" b="0" i="0" u="sng" dirty="0">
                <a:solidFill>
                  <a:srgbClr val="37394C"/>
                </a:solidFill>
              </a:rPr>
              <a:t>Ystyriaethau </a:t>
            </a:r>
            <a:r>
              <a:rPr lang="cy-GB" u="sng" dirty="0">
                <a:solidFill>
                  <a:srgbClr val="37394C"/>
                </a:solidFill>
              </a:rPr>
              <a:t>allweddol</a:t>
            </a:r>
            <a:endParaRPr lang="cy-GB" b="0" i="0" u="sng" dirty="0">
              <a:solidFill>
                <a:srgbClr val="37394C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b="1" i="0" dirty="0">
                <a:solidFill>
                  <a:srgbClr val="37394C"/>
                </a:solidFill>
              </a:rPr>
              <a:t>Amserlen</a:t>
            </a:r>
            <a:br>
              <a:rPr lang="en" dirty="0"/>
            </a:br>
            <a:r>
              <a:rPr lang="cy-GB" b="0" i="0" dirty="0">
                <a:solidFill>
                  <a:srgbClr val="37394C"/>
                </a:solidFill>
              </a:rPr>
              <a:t>o fewn </a:t>
            </a:r>
            <a:r>
              <a:rPr lang="cy-GB" b="1" dirty="0">
                <a:solidFill>
                  <a:srgbClr val="37394C"/>
                </a:solidFill>
              </a:rPr>
              <a:t>saith</a:t>
            </a:r>
            <a:r>
              <a:rPr lang="cy-GB" b="1" i="0" dirty="0">
                <a:solidFill>
                  <a:srgbClr val="37394C"/>
                </a:solidFill>
              </a:rPr>
              <a:t> diwrnod gwaith </a:t>
            </a:r>
            <a:r>
              <a:rPr lang="cy-GB" b="0" i="0" dirty="0">
                <a:solidFill>
                  <a:srgbClr val="37394C"/>
                </a:solidFill>
              </a:rPr>
              <a:t>i gwblhau ymholiadau </a:t>
            </a:r>
            <a:r>
              <a:rPr lang="cy-GB" dirty="0">
                <a:solidFill>
                  <a:srgbClr val="37394C"/>
                </a:solidFill>
              </a:rPr>
              <a:t>Adran 126</a:t>
            </a:r>
            <a:r>
              <a:rPr lang="cy-GB" b="0" i="0" dirty="0">
                <a:solidFill>
                  <a:srgbClr val="37394C"/>
                </a:solidFill>
              </a:rPr>
              <a:t>, oni bai bod angen cymryd camau ar unwaith</a:t>
            </a:r>
          </a:p>
          <a:p>
            <a:pPr marL="0" indent="0">
              <a:buNone/>
            </a:pPr>
            <a:r>
              <a:rPr lang="cy-GB" b="1" i="0" dirty="0">
                <a:solidFill>
                  <a:srgbClr val="37394C"/>
                </a:solidFill>
              </a:rPr>
              <a:t>Yn canolbwyntio ar yr unigolyn </a:t>
            </a:r>
            <a:br>
              <a:rPr lang="en" dirty="0"/>
            </a:br>
            <a:r>
              <a:rPr lang="cy-GB" b="0" i="0" dirty="0">
                <a:solidFill>
                  <a:srgbClr val="37394C"/>
                </a:solidFill>
              </a:rPr>
              <a:t>gwneir unrhyw benderfyniadau ynghylch trefniadau diogelu mewn partneriaeth â'r oedolyn sy'n wynebu risg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29BBAD-BAF6-4A75-8E9A-9F34AAFDE2D7}"/>
              </a:ext>
            </a:extLst>
          </p:cNvPr>
          <p:cNvSpPr/>
          <p:nvPr/>
        </p:nvSpPr>
        <p:spPr>
          <a:xfrm>
            <a:off x="838197" y="4571527"/>
            <a:ext cx="10515599" cy="224676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cy-GB" sz="2800" b="1" i="0" dirty="0">
                <a:solidFill>
                  <a:srgbClr val="37394C"/>
                </a:solidFill>
              </a:rPr>
              <a:t>Cydsyniad </a:t>
            </a:r>
            <a:br>
              <a:rPr lang="en" sz="2800" dirty="0"/>
            </a:br>
            <a:r>
              <a:rPr lang="cy-GB" sz="2800" dirty="0">
                <a:solidFill>
                  <a:srgbClr val="37394C"/>
                </a:solidFill>
              </a:rPr>
              <a:t>mae </a:t>
            </a:r>
            <a:r>
              <a:rPr lang="cy-GB" sz="2800" b="0" i="0" dirty="0">
                <a:solidFill>
                  <a:srgbClr val="37394C"/>
                </a:solidFill>
              </a:rPr>
              <a:t>gan oedolion sy'n wynebu risg yr hawl i </a:t>
            </a:r>
            <a:r>
              <a:rPr lang="cy-GB" sz="2800" b="1" i="0" dirty="0">
                <a:solidFill>
                  <a:srgbClr val="37394C"/>
                </a:solidFill>
              </a:rPr>
              <a:t>roi neu atal ei gydsyniad i bob agwedd </a:t>
            </a:r>
            <a:r>
              <a:rPr lang="cy-GB" sz="2800" b="0" i="0" dirty="0">
                <a:solidFill>
                  <a:srgbClr val="37394C"/>
                </a:solidFill>
              </a:rPr>
              <a:t>ar eu cyfranogiad posibl, oni bai yr aseswyd nad oes ganddo’r galluedd meddyliol i wneud y penderfyniadau hyn</a:t>
            </a:r>
            <a:r>
              <a:rPr lang="cy-GB" sz="2800" dirty="0">
                <a:solidFill>
                  <a:srgbClr val="37394C"/>
                </a:solidFill>
              </a:rPr>
              <a:t> </a:t>
            </a:r>
            <a:endParaRPr lang="cy-GB" sz="2800" b="0" i="0" dirty="0">
              <a:solidFill>
                <a:srgbClr val="37394C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4C2D517-2222-44C5-A677-19F9554DC815}"/>
              </a:ext>
            </a:extLst>
          </p:cNvPr>
          <p:cNvSpPr/>
          <p:nvPr/>
        </p:nvSpPr>
        <p:spPr>
          <a:xfrm>
            <a:off x="838198" y="366323"/>
            <a:ext cx="10515599" cy="76175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4400" b="0" i="0" dirty="0">
                <a:solidFill>
                  <a:srgbClr val="FFFFFF"/>
                </a:solidFill>
              </a:rPr>
              <a:t>Trafodaeth / Cyfarfod </a:t>
            </a:r>
            <a:r>
              <a:rPr lang="cy-GB" sz="4400" dirty="0">
                <a:solidFill>
                  <a:srgbClr val="FFFFFF"/>
                </a:solidFill>
              </a:rPr>
              <a:t>strategaeth</a:t>
            </a:r>
            <a:endParaRPr lang="cy-GB" sz="4400" b="0" i="0" dirty="0">
              <a:solidFill>
                <a:srgbClr val="FFFFFF"/>
              </a:solidFill>
            </a:endParaRP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111F101E-DBFE-4137-8883-2DE88573FFF2}"/>
              </a:ext>
            </a:extLst>
          </p:cNvPr>
          <p:cNvSpPr/>
          <p:nvPr/>
        </p:nvSpPr>
        <p:spPr>
          <a:xfrm>
            <a:off x="5685176" y="-230149"/>
            <a:ext cx="821642" cy="734002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34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F2EB2E-F37F-BB4F-9EB1-0A6879457BA5}"/>
              </a:ext>
            </a:extLst>
          </p:cNvPr>
          <p:cNvSpPr/>
          <p:nvPr/>
        </p:nvSpPr>
        <p:spPr>
          <a:xfrm>
            <a:off x="3882452" y="5278194"/>
            <a:ext cx="4362138" cy="15798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892E780-4E13-4515-8032-7BD22ECE3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2484507"/>
            <a:ext cx="4739502" cy="4463622"/>
          </a:xfrm>
        </p:spPr>
        <p:txBody>
          <a:bodyPr/>
          <a:lstStyle/>
          <a:p>
            <a:pPr marL="171450" indent="-171450">
              <a:spcBef>
                <a:spcPts val="0"/>
              </a:spcBef>
              <a:spcAft>
                <a:spcPts val="600"/>
              </a:spcAft>
            </a:pPr>
            <a:r>
              <a:rPr lang="cy-GB" sz="2600" b="0" i="0" dirty="0">
                <a:solidFill>
                  <a:srgbClr val="37394C"/>
                </a:solidFill>
              </a:rPr>
              <a:t>personél priodol o'r heddlu a'r gwasanaethau cymdeithasol</a:t>
            </a:r>
          </a:p>
          <a:p>
            <a:pPr marL="171450" indent="-171450">
              <a:spcBef>
                <a:spcPts val="0"/>
              </a:spcBef>
              <a:spcAft>
                <a:spcPts val="600"/>
              </a:spcAft>
            </a:pPr>
            <a:r>
              <a:rPr lang="cy-GB" sz="2600" b="0" i="0" dirty="0">
                <a:solidFill>
                  <a:srgbClr val="37394C"/>
                </a:solidFill>
              </a:rPr>
              <a:t>yr ymarferydd sy'n gwneud yr hysbysiad</a:t>
            </a:r>
          </a:p>
          <a:p>
            <a:pPr marL="171450" indent="-171450">
              <a:spcBef>
                <a:spcPts val="0"/>
              </a:spcBef>
              <a:spcAft>
                <a:spcPts val="600"/>
              </a:spcAft>
            </a:pPr>
            <a:r>
              <a:rPr lang="cy-GB" sz="2600" b="0" i="0" dirty="0">
                <a:solidFill>
                  <a:srgbClr val="37394C"/>
                </a:solidFill>
              </a:rPr>
              <a:t>ymarferwyr o wasanaethau sy'n gweithio gyda'r oedolyn sy’n wynebu risg, teulu/ gofalwyr</a:t>
            </a:r>
          </a:p>
          <a:p>
            <a:pPr marL="171450" indent="-171450">
              <a:spcBef>
                <a:spcPts val="0"/>
              </a:spcBef>
              <a:spcAft>
                <a:spcPts val="600"/>
              </a:spcAft>
            </a:pPr>
            <a:r>
              <a:rPr lang="cy-GB" sz="2600" b="0" i="0" dirty="0">
                <a:solidFill>
                  <a:srgbClr val="37394C"/>
                </a:solidFill>
              </a:rPr>
              <a:t>meddyg sydd wedi/a allai fod yn darparu archwiliad meddygol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0DE404B-2466-4861-B5D5-69C8E6954B3C}"/>
              </a:ext>
            </a:extLst>
          </p:cNvPr>
          <p:cNvSpPr/>
          <p:nvPr/>
        </p:nvSpPr>
        <p:spPr>
          <a:xfrm>
            <a:off x="5859300" y="2138767"/>
            <a:ext cx="5864570" cy="4463622"/>
          </a:xfrm>
          <a:prstGeom prst="roundRect">
            <a:avLst/>
          </a:prstGeom>
          <a:ln>
            <a:solidFill>
              <a:schemeClr val="accent3"/>
            </a:solidFill>
          </a:ln>
        </p:spPr>
        <p:txBody>
          <a:bodyPr wrap="square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3"/>
              </a:buClr>
            </a:pPr>
            <a:r>
              <a:rPr lang="cy-GB" sz="2800" b="0" i="0" u="sng" dirty="0">
                <a:solidFill>
                  <a:srgbClr val="37394C"/>
                </a:solidFill>
              </a:rPr>
              <a:t>Hefyd:</a:t>
            </a:r>
          </a:p>
          <a:p>
            <a:pPr marL="171450" indent="-171450">
              <a:lnSpc>
                <a:spcPct val="90000"/>
              </a:lnSpc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staff canolfan ddydd</a:t>
            </a:r>
          </a:p>
          <a:p>
            <a:pPr marL="171450" indent="-171450">
              <a:lnSpc>
                <a:spcPct val="90000"/>
              </a:lnSpc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asiantaethau allweddol / gwasanaethau'r trydydd sector sy'n gweithio gyda'r oedolyn</a:t>
            </a:r>
          </a:p>
          <a:p>
            <a:pPr marL="171450" indent="-171450">
              <a:lnSpc>
                <a:spcPct val="90000"/>
              </a:lnSpc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eiriolwyr sy'n gweithio gyda'r oedolyn </a:t>
            </a:r>
          </a:p>
          <a:p>
            <a:pPr marL="171450" indent="-171450">
              <a:lnSpc>
                <a:spcPct val="90000"/>
              </a:lnSpc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staff meddygol ac iechyd</a:t>
            </a:r>
          </a:p>
          <a:p>
            <a:pPr marL="171450" indent="-171450">
              <a:lnSpc>
                <a:spcPct val="90000"/>
              </a:lnSpc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cyrff rheoleiddio perthnasol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B95FFCF-EF60-4849-8EF0-12EEE64C6E6C}"/>
              </a:ext>
            </a:extLst>
          </p:cNvPr>
          <p:cNvSpPr txBox="1">
            <a:spLocks/>
          </p:cNvSpPr>
          <p:nvPr/>
        </p:nvSpPr>
        <p:spPr>
          <a:xfrm>
            <a:off x="838200" y="1388533"/>
            <a:ext cx="10515600" cy="10959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cy-GB" sz="3600" b="0" i="0" u="sng" dirty="0">
                <a:solidFill>
                  <a:srgbClr val="37394C"/>
                </a:solidFill>
              </a:rPr>
              <a:t>Ystyriaethau </a:t>
            </a:r>
            <a:r>
              <a:rPr lang="cy-GB" sz="3600" u="sng" dirty="0">
                <a:solidFill>
                  <a:srgbClr val="37394C"/>
                </a:solidFill>
              </a:rPr>
              <a:t>allweddol</a:t>
            </a:r>
            <a:endParaRPr lang="cy-GB" sz="3600" b="0" i="0" u="sng" dirty="0">
              <a:solidFill>
                <a:srgbClr val="37394C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cy-GB" sz="3200" b="1" i="0" dirty="0">
                <a:solidFill>
                  <a:srgbClr val="37394C"/>
                </a:solidFill>
              </a:rPr>
              <a:t>Cyfranogiad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A1FBA87-79F3-40F1-B906-3325FDDACE8D}"/>
              </a:ext>
            </a:extLst>
          </p:cNvPr>
          <p:cNvSpPr/>
          <p:nvPr/>
        </p:nvSpPr>
        <p:spPr>
          <a:xfrm>
            <a:off x="838198" y="366323"/>
            <a:ext cx="10515599" cy="76175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4400" b="0" i="0" dirty="0">
                <a:solidFill>
                  <a:srgbClr val="FFFFFF"/>
                </a:solidFill>
              </a:rPr>
              <a:t>Trafodaeth / Cyfarfod </a:t>
            </a:r>
            <a:r>
              <a:rPr lang="cy-GB" sz="4400" dirty="0">
                <a:solidFill>
                  <a:srgbClr val="FFFFFF"/>
                </a:solidFill>
              </a:rPr>
              <a:t>strategaeth</a:t>
            </a:r>
            <a:endParaRPr lang="cy-GB" sz="4400" b="0" i="0" dirty="0">
              <a:solidFill>
                <a:srgbClr val="FFFFFF"/>
              </a:solidFill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5A9AF869-9A3A-49F7-9648-B3F80A0426DE}"/>
              </a:ext>
            </a:extLst>
          </p:cNvPr>
          <p:cNvSpPr/>
          <p:nvPr/>
        </p:nvSpPr>
        <p:spPr>
          <a:xfrm>
            <a:off x="5685176" y="-230149"/>
            <a:ext cx="821642" cy="734002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99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DE12955-F8E4-C240-A3ED-1AE506790DFA}"/>
              </a:ext>
            </a:extLst>
          </p:cNvPr>
          <p:cNvSpPr/>
          <p:nvPr/>
        </p:nvSpPr>
        <p:spPr>
          <a:xfrm>
            <a:off x="3882452" y="5278194"/>
            <a:ext cx="4362138" cy="15798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E51EAAC-6975-4AB9-88AD-19218EE4D2A4}"/>
              </a:ext>
            </a:extLst>
          </p:cNvPr>
          <p:cNvSpPr/>
          <p:nvPr/>
        </p:nvSpPr>
        <p:spPr>
          <a:xfrm>
            <a:off x="838199" y="1677452"/>
            <a:ext cx="10515599" cy="76175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4400" b="0" i="0" dirty="0">
                <a:solidFill>
                  <a:srgbClr val="FFFFFF"/>
                </a:solidFill>
              </a:rPr>
              <a:t>Penderfyniadau </a:t>
            </a:r>
            <a:r>
              <a:rPr lang="cy-GB" sz="4400" dirty="0">
                <a:solidFill>
                  <a:srgbClr val="FFFFFF"/>
                </a:solidFill>
              </a:rPr>
              <a:t>strategaeth</a:t>
            </a:r>
            <a:endParaRPr lang="cy-GB" sz="4400" b="0" i="0" dirty="0">
              <a:solidFill>
                <a:srgbClr val="FFFFFF"/>
              </a:solidFill>
            </a:endParaRP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110DFF40-1365-4C57-B998-791DC23B5A6D}"/>
              </a:ext>
            </a:extLst>
          </p:cNvPr>
          <p:cNvSpPr/>
          <p:nvPr/>
        </p:nvSpPr>
        <p:spPr>
          <a:xfrm>
            <a:off x="5784726" y="915702"/>
            <a:ext cx="622543" cy="913098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FECA8C0-A9A0-4E3F-951E-36A1B413281B}"/>
              </a:ext>
            </a:extLst>
          </p:cNvPr>
          <p:cNvSpPr/>
          <p:nvPr/>
        </p:nvSpPr>
        <p:spPr>
          <a:xfrm>
            <a:off x="838199" y="2707187"/>
            <a:ext cx="4533613" cy="584775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cy-GB" sz="3200" b="1" i="0" dirty="0">
                <a:solidFill>
                  <a:srgbClr val="37394C"/>
                </a:solidFill>
              </a:rPr>
              <a:t>Amddiffyn ar </a:t>
            </a:r>
            <a:r>
              <a:rPr lang="cy-GB" sz="3200" b="1" dirty="0">
                <a:solidFill>
                  <a:srgbClr val="37394C"/>
                </a:solidFill>
              </a:rPr>
              <a:t>unwaith </a:t>
            </a:r>
            <a:endParaRPr lang="cy-GB" sz="3200" b="1" i="0" dirty="0">
              <a:solidFill>
                <a:srgbClr val="37394C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AD5E847-62B3-48FF-8AE9-07F0728F86F2}"/>
              </a:ext>
            </a:extLst>
          </p:cNvPr>
          <p:cNvGrpSpPr/>
          <p:nvPr/>
        </p:nvGrpSpPr>
        <p:grpSpPr>
          <a:xfrm>
            <a:off x="6407268" y="2681050"/>
            <a:ext cx="4946529" cy="3982629"/>
            <a:chOff x="6407268" y="2681050"/>
            <a:chExt cx="4946529" cy="398262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E74CF96-244D-4484-ACEF-8843778DAAA1}"/>
                </a:ext>
              </a:extLst>
            </p:cNvPr>
            <p:cNvSpPr txBox="1"/>
            <p:nvPr/>
          </p:nvSpPr>
          <p:spPr>
            <a:xfrm>
              <a:off x="6407268" y="2681050"/>
              <a:ext cx="4946529" cy="398262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>
                <a:lnSpc>
                  <a:spcPct val="80000"/>
                </a:lnSpc>
                <a:spcAft>
                  <a:spcPts val="2400"/>
                </a:spcAft>
                <a:buClr>
                  <a:schemeClr val="accent2">
                    <a:lumMod val="75000"/>
                  </a:schemeClr>
                </a:buClr>
                <a:buSzPct val="150000"/>
              </a:pPr>
              <a:r>
                <a:rPr lang="cy-GB" sz="2400" b="0" i="0" dirty="0">
                  <a:solidFill>
                    <a:srgbClr val="37394C"/>
                  </a:solidFill>
                </a:rPr>
                <a:t>Symud yr oedolyn o sefyllfa lle mae risg uniongyrchol iddo</a:t>
              </a:r>
            </a:p>
            <a:p>
              <a:pPr algn="ctr">
                <a:lnSpc>
                  <a:spcPct val="80000"/>
                </a:lnSpc>
                <a:spcAft>
                  <a:spcPts val="2400"/>
                </a:spcAft>
                <a:buClr>
                  <a:schemeClr val="accent2">
                    <a:lumMod val="75000"/>
                  </a:schemeClr>
                </a:buClr>
                <a:buSzPct val="150000"/>
              </a:pPr>
              <a:r>
                <a:rPr lang="cy-GB" sz="2400" b="0" i="0" dirty="0">
                  <a:solidFill>
                    <a:srgbClr val="37394C"/>
                  </a:solidFill>
                </a:rPr>
                <a:t>Rhagor o gyfarfodydd strategaeth</a:t>
              </a:r>
            </a:p>
            <a:p>
              <a:pPr algn="ctr">
                <a:lnSpc>
                  <a:spcPct val="80000"/>
                </a:lnSpc>
                <a:spcAft>
                  <a:spcPts val="2400"/>
                </a:spcAft>
                <a:buClr>
                  <a:schemeClr val="accent2">
                    <a:lumMod val="75000"/>
                  </a:schemeClr>
                </a:buClr>
                <a:buSzPct val="150000"/>
              </a:pPr>
              <a:r>
                <a:rPr lang="cy-GB" sz="2400" b="1" i="0" dirty="0">
                  <a:solidFill>
                    <a:srgbClr val="37394C"/>
                  </a:solidFill>
                </a:rPr>
                <a:t>Cynhadledd </a:t>
              </a:r>
              <a:r>
                <a:rPr lang="cy-GB" sz="2400" b="1" dirty="0">
                  <a:solidFill>
                    <a:srgbClr val="37394C"/>
                  </a:solidFill>
                </a:rPr>
                <a:t>achos </a:t>
              </a:r>
              <a:r>
                <a:rPr lang="cy-GB" sz="2400" b="1" i="0" dirty="0">
                  <a:solidFill>
                    <a:srgbClr val="37394C"/>
                  </a:solidFill>
                </a:rPr>
                <a:t>a</a:t>
              </a:r>
              <a:br>
                <a:rPr lang="en" sz="2400" dirty="0"/>
              </a:br>
              <a:r>
                <a:rPr lang="cy-GB" sz="2400" b="1" dirty="0">
                  <a:solidFill>
                    <a:srgbClr val="37394C"/>
                  </a:solidFill>
                </a:rPr>
                <a:t>chytuno</a:t>
              </a:r>
              <a:r>
                <a:rPr lang="cy-GB" sz="2400" b="1" i="0" dirty="0">
                  <a:solidFill>
                    <a:srgbClr val="37394C"/>
                  </a:solidFill>
                </a:rPr>
                <a:t> ar </a:t>
              </a:r>
              <a:r>
                <a:rPr lang="cy-GB" sz="2400" b="1" dirty="0">
                  <a:solidFill>
                    <a:srgbClr val="37394C"/>
                  </a:solidFill>
                </a:rPr>
                <a:t>gynllun</a:t>
              </a:r>
              <a:r>
                <a:rPr lang="cy-GB" sz="2400" b="1" i="0" dirty="0">
                  <a:solidFill>
                    <a:srgbClr val="37394C"/>
                  </a:solidFill>
                </a:rPr>
                <a:t> </a:t>
              </a:r>
              <a:r>
                <a:rPr lang="cy-GB" sz="2400" b="1" dirty="0">
                  <a:solidFill>
                    <a:srgbClr val="37394C"/>
                  </a:solidFill>
                </a:rPr>
                <a:t>gofal </a:t>
              </a:r>
              <a:r>
                <a:rPr lang="cy-GB" sz="2400" b="1" i="0" dirty="0">
                  <a:solidFill>
                    <a:srgbClr val="37394C"/>
                  </a:solidFill>
                </a:rPr>
                <a:t>a </a:t>
              </a:r>
              <a:r>
                <a:rPr lang="cy-GB" sz="2400" b="1" dirty="0">
                  <a:solidFill>
                    <a:srgbClr val="37394C"/>
                  </a:solidFill>
                </a:rPr>
                <a:t>chefnogaeth </a:t>
              </a:r>
              <a:endParaRPr lang="cy-GB" sz="2400" b="1" i="0">
                <a:solidFill>
                  <a:srgbClr val="37394C"/>
                </a:solidFill>
                <a:cs typeface="Arial"/>
              </a:endParaRPr>
            </a:p>
            <a:p>
              <a:pPr algn="ctr">
                <a:lnSpc>
                  <a:spcPct val="80000"/>
                </a:lnSpc>
                <a:spcAft>
                  <a:spcPts val="2400"/>
                </a:spcAft>
                <a:buClr>
                  <a:schemeClr val="accent2">
                    <a:lumMod val="75000"/>
                  </a:schemeClr>
                </a:buClr>
                <a:buSzPct val="150000"/>
              </a:pPr>
              <a:r>
                <a:rPr lang="cy-GB" sz="2400" b="0" i="0" dirty="0">
                  <a:solidFill>
                    <a:srgbClr val="37394C"/>
                  </a:solidFill>
                </a:rPr>
                <a:t>Cynllun </a:t>
              </a:r>
              <a:r>
                <a:rPr lang="cy-GB" sz="2400" dirty="0">
                  <a:solidFill>
                    <a:srgbClr val="37394C"/>
                  </a:solidFill>
                </a:rPr>
                <a:t>amddiffyn</a:t>
              </a:r>
              <a:r>
                <a:rPr lang="cy-GB" sz="2400" b="0" i="0" dirty="0">
                  <a:solidFill>
                    <a:srgbClr val="37394C"/>
                  </a:solidFill>
                </a:rPr>
                <a:t> </a:t>
              </a:r>
              <a:r>
                <a:rPr lang="cy-GB" sz="2400" dirty="0">
                  <a:solidFill>
                    <a:srgbClr val="37394C"/>
                  </a:solidFill>
                </a:rPr>
                <a:t>gofal a chefnogaeth rhan 4</a:t>
              </a:r>
              <a:endParaRPr lang="cy-GB" sz="2400" dirty="0">
                <a:solidFill>
                  <a:srgbClr val="37394C"/>
                </a:solidFill>
                <a:cs typeface="Arial"/>
              </a:endParaRPr>
            </a:p>
            <a:p>
              <a:pPr algn="ctr">
                <a:lnSpc>
                  <a:spcPct val="80000"/>
                </a:lnSpc>
                <a:spcAft>
                  <a:spcPts val="2400"/>
                </a:spcAft>
                <a:buClr>
                  <a:schemeClr val="accent2">
                    <a:lumMod val="75000"/>
                  </a:schemeClr>
                </a:buClr>
                <a:buSzPct val="150000"/>
              </a:pPr>
              <a:r>
                <a:rPr lang="cy-GB" sz="2400" b="0" i="0" dirty="0">
                  <a:solidFill>
                    <a:srgbClr val="37394C"/>
                  </a:solidFill>
                </a:rPr>
                <a:t>Adolygu a </a:t>
              </a:r>
              <a:r>
                <a:rPr lang="cy-GB" sz="2400" dirty="0">
                  <a:solidFill>
                    <a:srgbClr val="37394C"/>
                  </a:solidFill>
                </a:rPr>
                <a:t>chau</a:t>
              </a:r>
              <a:endParaRPr lang="cy-GB" sz="2400" b="0" i="0" dirty="0">
                <a:solidFill>
                  <a:srgbClr val="37394C"/>
                </a:solidFill>
                <a:cs typeface="Arial"/>
              </a:endParaRPr>
            </a:p>
          </p:txBody>
        </p:sp>
        <p:sp>
          <p:nvSpPr>
            <p:cNvPr id="19" name="Arrow: Down 18">
              <a:extLst>
                <a:ext uri="{FF2B5EF4-FFF2-40B4-BE49-F238E27FC236}">
                  <a16:creationId xmlns:a16="http://schemas.microsoft.com/office/drawing/2014/main" id="{A5F41AA1-ADB7-4686-93EB-A6D64C35C13C}"/>
                </a:ext>
              </a:extLst>
            </p:cNvPr>
            <p:cNvSpPr/>
            <p:nvPr/>
          </p:nvSpPr>
          <p:spPr>
            <a:xfrm>
              <a:off x="8693588" y="3299566"/>
              <a:ext cx="495159" cy="326790"/>
            </a:xfrm>
            <a:prstGeom prst="downArrow">
              <a:avLst>
                <a:gd name="adj1" fmla="val 50000"/>
                <a:gd name="adj2" fmla="val 58353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Arrow: Down 19">
              <a:extLst>
                <a:ext uri="{FF2B5EF4-FFF2-40B4-BE49-F238E27FC236}">
                  <a16:creationId xmlns:a16="http://schemas.microsoft.com/office/drawing/2014/main" id="{30C8C16E-F8F5-4D5F-AAD6-2EAD9BFA8356}"/>
                </a:ext>
              </a:extLst>
            </p:cNvPr>
            <p:cNvSpPr/>
            <p:nvPr/>
          </p:nvSpPr>
          <p:spPr>
            <a:xfrm>
              <a:off x="8693587" y="3918082"/>
              <a:ext cx="495159" cy="326790"/>
            </a:xfrm>
            <a:prstGeom prst="downArrow">
              <a:avLst>
                <a:gd name="adj1" fmla="val 50000"/>
                <a:gd name="adj2" fmla="val 58353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Arrow: Down 20">
              <a:extLst>
                <a:ext uri="{FF2B5EF4-FFF2-40B4-BE49-F238E27FC236}">
                  <a16:creationId xmlns:a16="http://schemas.microsoft.com/office/drawing/2014/main" id="{C5E3E717-51F4-4A19-B9D0-3EEC543DBFC6}"/>
                </a:ext>
              </a:extLst>
            </p:cNvPr>
            <p:cNvSpPr/>
            <p:nvPr/>
          </p:nvSpPr>
          <p:spPr>
            <a:xfrm>
              <a:off x="8693587" y="5136439"/>
              <a:ext cx="495159" cy="326790"/>
            </a:xfrm>
            <a:prstGeom prst="downArrow">
              <a:avLst>
                <a:gd name="adj1" fmla="val 50000"/>
                <a:gd name="adj2" fmla="val 58353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Arrow: Down 21">
              <a:extLst>
                <a:ext uri="{FF2B5EF4-FFF2-40B4-BE49-F238E27FC236}">
                  <a16:creationId xmlns:a16="http://schemas.microsoft.com/office/drawing/2014/main" id="{F8696F9E-9085-4909-A09A-AD2325A57A3D}"/>
                </a:ext>
              </a:extLst>
            </p:cNvPr>
            <p:cNvSpPr/>
            <p:nvPr/>
          </p:nvSpPr>
          <p:spPr>
            <a:xfrm>
              <a:off x="8706884" y="6028006"/>
              <a:ext cx="495159" cy="326790"/>
            </a:xfrm>
            <a:prstGeom prst="downArrow">
              <a:avLst>
                <a:gd name="adj1" fmla="val 50000"/>
                <a:gd name="adj2" fmla="val 58353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8" name="Graphic 27" descr="Arrow Slight curve">
            <a:extLst>
              <a:ext uri="{FF2B5EF4-FFF2-40B4-BE49-F238E27FC236}">
                <a16:creationId xmlns:a16="http://schemas.microsoft.com/office/drawing/2014/main" id="{5D07CD71-2E2B-499E-8046-4D359C2DBA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42394" y="2548561"/>
            <a:ext cx="914400" cy="914400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1171A24-B10F-4AE5-AC62-16F1F6F197EE}"/>
              </a:ext>
            </a:extLst>
          </p:cNvPr>
          <p:cNvSpPr/>
          <p:nvPr/>
        </p:nvSpPr>
        <p:spPr>
          <a:xfrm>
            <a:off x="838198" y="366323"/>
            <a:ext cx="10515599" cy="76175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4400" b="0" i="0" dirty="0">
                <a:solidFill>
                  <a:srgbClr val="FFFFFF"/>
                </a:solidFill>
              </a:rPr>
              <a:t>Trafodaeth / Cyfarfod </a:t>
            </a:r>
            <a:r>
              <a:rPr lang="cy-GB" sz="4400" dirty="0">
                <a:solidFill>
                  <a:srgbClr val="FFFFFF"/>
                </a:solidFill>
              </a:rPr>
              <a:t>strategaeth</a:t>
            </a:r>
            <a:endParaRPr lang="cy-GB" sz="4400" b="0" i="0" dirty="0">
              <a:solidFill>
                <a:srgbClr val="FFFFFF"/>
              </a:solidFill>
            </a:endParaRP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945D17B0-BF5E-4F65-A0E2-6455D8592A52}"/>
              </a:ext>
            </a:extLst>
          </p:cNvPr>
          <p:cNvSpPr/>
          <p:nvPr/>
        </p:nvSpPr>
        <p:spPr>
          <a:xfrm>
            <a:off x="5685176" y="-230149"/>
            <a:ext cx="821642" cy="734002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36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E51EAAC-6975-4AB9-88AD-19218EE4D2A4}"/>
              </a:ext>
            </a:extLst>
          </p:cNvPr>
          <p:cNvSpPr/>
          <p:nvPr/>
        </p:nvSpPr>
        <p:spPr>
          <a:xfrm>
            <a:off x="838199" y="1677452"/>
            <a:ext cx="10515599" cy="76175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4400" b="0" i="0" dirty="0">
                <a:solidFill>
                  <a:srgbClr val="FFFFFF"/>
                </a:solidFill>
              </a:rPr>
              <a:t>Penderfyniadau </a:t>
            </a:r>
            <a:r>
              <a:rPr lang="cy-GB" sz="4400" dirty="0">
                <a:solidFill>
                  <a:srgbClr val="FFFFFF"/>
                </a:solidFill>
              </a:rPr>
              <a:t>strategaeth</a:t>
            </a:r>
            <a:endParaRPr lang="cy-GB" sz="4400" b="0" i="0" dirty="0">
              <a:solidFill>
                <a:srgbClr val="FFFFFF"/>
              </a:solidFill>
            </a:endParaRP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110DFF40-1365-4C57-B998-791DC23B5A6D}"/>
              </a:ext>
            </a:extLst>
          </p:cNvPr>
          <p:cNvSpPr/>
          <p:nvPr/>
        </p:nvSpPr>
        <p:spPr>
          <a:xfrm>
            <a:off x="5784726" y="915702"/>
            <a:ext cx="622543" cy="913098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FECA8C0-A9A0-4E3F-951E-36A1B413281B}"/>
              </a:ext>
            </a:extLst>
          </p:cNvPr>
          <p:cNvSpPr/>
          <p:nvPr/>
        </p:nvSpPr>
        <p:spPr>
          <a:xfrm>
            <a:off x="838199" y="2495520"/>
            <a:ext cx="4169731" cy="584775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cy-GB" sz="3200" b="0" i="0" dirty="0">
                <a:solidFill>
                  <a:srgbClr val="37394C"/>
                </a:solidFill>
              </a:rPr>
              <a:t>Amddiffyn ar </a:t>
            </a:r>
            <a:r>
              <a:rPr lang="cy-GB" sz="3200" dirty="0">
                <a:solidFill>
                  <a:srgbClr val="37394C"/>
                </a:solidFill>
              </a:rPr>
              <a:t>unwaith </a:t>
            </a:r>
            <a:endParaRPr lang="cy-GB" sz="3200" b="0" i="0" dirty="0">
              <a:solidFill>
                <a:srgbClr val="37394C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FFCF79-CE43-4B61-8C4F-F1C94ADD73D5}"/>
              </a:ext>
            </a:extLst>
          </p:cNvPr>
          <p:cNvSpPr/>
          <p:nvPr/>
        </p:nvSpPr>
        <p:spPr>
          <a:xfrm>
            <a:off x="838199" y="3254051"/>
            <a:ext cx="4466287" cy="245605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cy-GB" sz="3200" b="1" i="0" dirty="0">
                <a:solidFill>
                  <a:srgbClr val="37394C"/>
                </a:solidFill>
              </a:rPr>
              <a:t>Oedolyn nad yw'n wynebu risg ond efallai bod ganddo anghenion eraill am wasanaethau gofal a </a:t>
            </a:r>
            <a:r>
              <a:rPr lang="cy-GB" sz="3200" b="1" dirty="0">
                <a:solidFill>
                  <a:srgbClr val="37394C"/>
                </a:solidFill>
              </a:rPr>
              <a:t>chefnogaeth </a:t>
            </a:r>
            <a:endParaRPr lang="cy-GB" sz="3200" b="1" i="0" dirty="0">
              <a:solidFill>
                <a:srgbClr val="37394C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31CB0FC-60E1-40AE-B2EE-8AEF5BC001CB}"/>
              </a:ext>
            </a:extLst>
          </p:cNvPr>
          <p:cNvGrpSpPr/>
          <p:nvPr/>
        </p:nvGrpSpPr>
        <p:grpSpPr>
          <a:xfrm>
            <a:off x="6408041" y="2636631"/>
            <a:ext cx="5196526" cy="4062318"/>
            <a:chOff x="6311421" y="2612958"/>
            <a:chExt cx="5042376" cy="406231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C7CDCE6-1FBF-4C2B-A005-41D1429A47A5}"/>
                </a:ext>
              </a:extLst>
            </p:cNvPr>
            <p:cNvSpPr txBox="1"/>
            <p:nvPr/>
          </p:nvSpPr>
          <p:spPr>
            <a:xfrm>
              <a:off x="6311421" y="2612958"/>
              <a:ext cx="5042376" cy="4062318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noAutofit/>
            </a:bodyPr>
            <a:lstStyle/>
            <a:p>
              <a:pPr algn="ctr">
                <a:lnSpc>
                  <a:spcPct val="80000"/>
                </a:lnSpc>
                <a:spcAft>
                  <a:spcPts val="2400"/>
                </a:spcAft>
                <a:buClr>
                  <a:schemeClr val="accent2">
                    <a:lumMod val="75000"/>
                  </a:schemeClr>
                </a:buClr>
                <a:buSzPct val="150000"/>
              </a:pPr>
              <a:r>
                <a:rPr lang="cy-GB" sz="2400" b="0" i="0" dirty="0">
                  <a:solidFill>
                    <a:srgbClr val="37394C"/>
                  </a:solidFill>
                </a:rPr>
                <a:t>Cynghori unigolyn bod dyletswyddau o dan </a:t>
              </a:r>
              <a:r>
                <a:rPr lang="cy-GB" sz="2400" dirty="0">
                  <a:solidFill>
                    <a:srgbClr val="37394C"/>
                  </a:solidFill>
                </a:rPr>
                <a:t>Adran</a:t>
              </a:r>
              <a:r>
                <a:rPr lang="cy-GB" sz="2400" b="0" i="0" dirty="0">
                  <a:solidFill>
                    <a:srgbClr val="37394C"/>
                  </a:solidFill>
                </a:rPr>
                <a:t> 126 yn dod i ben</a:t>
              </a:r>
            </a:p>
            <a:p>
              <a:pPr algn="ctr">
                <a:lnSpc>
                  <a:spcPct val="80000"/>
                </a:lnSpc>
                <a:spcAft>
                  <a:spcPts val="2400"/>
                </a:spcAft>
                <a:buClr>
                  <a:schemeClr val="accent2">
                    <a:lumMod val="75000"/>
                  </a:schemeClr>
                </a:buClr>
                <a:buSzPct val="150000"/>
              </a:pPr>
              <a:r>
                <a:rPr lang="cy-GB" sz="2400" b="0" i="0" dirty="0">
                  <a:solidFill>
                    <a:srgbClr val="37394C"/>
                  </a:solidFill>
                </a:rPr>
                <a:t> Asesiad o dan Ran 3 o Ddeddf 2014 (fel y bo'n briodol)</a:t>
              </a:r>
            </a:p>
            <a:p>
              <a:pPr algn="ctr">
                <a:lnSpc>
                  <a:spcPct val="80000"/>
                </a:lnSpc>
                <a:spcAft>
                  <a:spcPts val="2400"/>
                </a:spcAft>
                <a:buClr>
                  <a:schemeClr val="accent2">
                    <a:lumMod val="75000"/>
                  </a:schemeClr>
                </a:buClr>
                <a:buSzPct val="150000"/>
              </a:pPr>
              <a:r>
                <a:rPr lang="cy-GB" sz="2400" b="1" i="0" dirty="0">
                  <a:solidFill>
                    <a:srgbClr val="37394C"/>
                  </a:solidFill>
                </a:rPr>
                <a:t>Cynllun </a:t>
              </a:r>
              <a:r>
                <a:rPr lang="cy-GB" sz="2400" b="1" dirty="0">
                  <a:solidFill>
                    <a:srgbClr val="37394C"/>
                  </a:solidFill>
                </a:rPr>
                <a:t>gofal</a:t>
              </a:r>
              <a:r>
                <a:rPr lang="cy-GB" sz="2400" b="1" i="0" dirty="0">
                  <a:solidFill>
                    <a:srgbClr val="37394C"/>
                  </a:solidFill>
                </a:rPr>
                <a:t> a </a:t>
              </a:r>
              <a:r>
                <a:rPr lang="cy-GB" sz="2400" b="1" dirty="0">
                  <a:solidFill>
                    <a:srgbClr val="37394C"/>
                  </a:solidFill>
                </a:rPr>
                <a:t>chefnogaeth</a:t>
              </a:r>
              <a:r>
                <a:rPr lang="cy-GB" sz="2400" b="1" i="0" dirty="0">
                  <a:solidFill>
                    <a:srgbClr val="37394C"/>
                  </a:solidFill>
                </a:rPr>
                <a:t> </a:t>
              </a:r>
              <a:r>
                <a:rPr lang="cy-GB" sz="2400" b="1" dirty="0">
                  <a:solidFill>
                    <a:srgbClr val="37394C"/>
                  </a:solidFill>
                </a:rPr>
                <a:t>rhan</a:t>
              </a:r>
              <a:r>
                <a:rPr lang="cy-GB" sz="2400" b="1" i="0" dirty="0">
                  <a:solidFill>
                    <a:srgbClr val="37394C"/>
                  </a:solidFill>
                </a:rPr>
                <a:t> 4</a:t>
              </a:r>
              <a:endParaRPr lang="cy-GB" sz="2400" b="1" i="0" dirty="0">
                <a:solidFill>
                  <a:srgbClr val="37394C"/>
                </a:solidFill>
                <a:cs typeface="Arial"/>
              </a:endParaRPr>
            </a:p>
            <a:p>
              <a:pPr algn="ctr">
                <a:lnSpc>
                  <a:spcPct val="80000"/>
                </a:lnSpc>
                <a:spcAft>
                  <a:spcPts val="2400"/>
                </a:spcAft>
                <a:buClr>
                  <a:schemeClr val="accent2">
                    <a:lumMod val="75000"/>
                  </a:schemeClr>
                </a:buClr>
                <a:buSzPct val="150000"/>
              </a:pPr>
              <a:r>
                <a:rPr lang="cy-GB" sz="2400" b="0" i="0" dirty="0">
                  <a:solidFill>
                    <a:srgbClr val="37394C"/>
                  </a:solidFill>
                </a:rPr>
                <a:t>Adolygiad </a:t>
              </a:r>
            </a:p>
            <a:p>
              <a:pPr algn="ctr">
                <a:lnSpc>
                  <a:spcPct val="80000"/>
                </a:lnSpc>
                <a:spcAft>
                  <a:spcPts val="2400"/>
                </a:spcAft>
                <a:buClr>
                  <a:schemeClr val="accent2">
                    <a:lumMod val="75000"/>
                  </a:schemeClr>
                </a:buClr>
                <a:buSzPct val="150000"/>
              </a:pPr>
              <a:r>
                <a:rPr lang="cy-GB" sz="2400" b="0" i="0" dirty="0">
                  <a:solidFill>
                    <a:srgbClr val="37394C"/>
                  </a:solidFill>
                </a:rPr>
                <a:t>Adolygu a </a:t>
              </a:r>
              <a:r>
                <a:rPr lang="cy-GB" sz="2400" dirty="0">
                  <a:solidFill>
                    <a:srgbClr val="37394C"/>
                  </a:solidFill>
                </a:rPr>
                <a:t>chau</a:t>
              </a:r>
              <a:endParaRPr lang="cy-GB" sz="2400" b="0" i="0" dirty="0">
                <a:solidFill>
                  <a:srgbClr val="37394C"/>
                </a:solidFill>
                <a:cs typeface="Arial"/>
              </a:endParaRPr>
            </a:p>
          </p:txBody>
        </p:sp>
        <p:sp>
          <p:nvSpPr>
            <p:cNvPr id="24" name="Arrow: Down 23">
              <a:extLst>
                <a:ext uri="{FF2B5EF4-FFF2-40B4-BE49-F238E27FC236}">
                  <a16:creationId xmlns:a16="http://schemas.microsoft.com/office/drawing/2014/main" id="{E154A0B3-6878-4D67-A42A-A845FBBC021A}"/>
                </a:ext>
              </a:extLst>
            </p:cNvPr>
            <p:cNvSpPr/>
            <p:nvPr/>
          </p:nvSpPr>
          <p:spPr>
            <a:xfrm>
              <a:off x="8585385" y="3224740"/>
              <a:ext cx="495159" cy="298568"/>
            </a:xfrm>
            <a:prstGeom prst="downArrow">
              <a:avLst>
                <a:gd name="adj1" fmla="val 50000"/>
                <a:gd name="adj2" fmla="val 58353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Arrow: Down 24">
              <a:extLst>
                <a:ext uri="{FF2B5EF4-FFF2-40B4-BE49-F238E27FC236}">
                  <a16:creationId xmlns:a16="http://schemas.microsoft.com/office/drawing/2014/main" id="{CD9939AC-DE43-4BBE-AADA-DD55E9808630}"/>
                </a:ext>
              </a:extLst>
            </p:cNvPr>
            <p:cNvSpPr/>
            <p:nvPr/>
          </p:nvSpPr>
          <p:spPr>
            <a:xfrm>
              <a:off x="8585385" y="4142578"/>
              <a:ext cx="495159" cy="326790"/>
            </a:xfrm>
            <a:prstGeom prst="downArrow">
              <a:avLst>
                <a:gd name="adj1" fmla="val 50000"/>
                <a:gd name="adj2" fmla="val 58353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Arrow: Down 25">
              <a:extLst>
                <a:ext uri="{FF2B5EF4-FFF2-40B4-BE49-F238E27FC236}">
                  <a16:creationId xmlns:a16="http://schemas.microsoft.com/office/drawing/2014/main" id="{413FE334-D3C3-4D40-B59D-8B86EFBCF8A4}"/>
                </a:ext>
              </a:extLst>
            </p:cNvPr>
            <p:cNvSpPr/>
            <p:nvPr/>
          </p:nvSpPr>
          <p:spPr>
            <a:xfrm>
              <a:off x="8578183" y="4727359"/>
              <a:ext cx="495159" cy="326790"/>
            </a:xfrm>
            <a:prstGeom prst="downArrow">
              <a:avLst>
                <a:gd name="adj1" fmla="val 50000"/>
                <a:gd name="adj2" fmla="val 58353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Arrow: Down 15">
              <a:extLst>
                <a:ext uri="{FF2B5EF4-FFF2-40B4-BE49-F238E27FC236}">
                  <a16:creationId xmlns:a16="http://schemas.microsoft.com/office/drawing/2014/main" id="{297C9A37-FB64-44D6-9C20-4F75E88059E8}"/>
                </a:ext>
              </a:extLst>
            </p:cNvPr>
            <p:cNvSpPr/>
            <p:nvPr/>
          </p:nvSpPr>
          <p:spPr>
            <a:xfrm>
              <a:off x="8575478" y="5655822"/>
              <a:ext cx="495159" cy="200666"/>
            </a:xfrm>
            <a:prstGeom prst="downArrow">
              <a:avLst>
                <a:gd name="adj1" fmla="val 50000"/>
                <a:gd name="adj2" fmla="val 58353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7" name="Graphic 16" descr="Arrow Slight curve">
            <a:extLst>
              <a:ext uri="{FF2B5EF4-FFF2-40B4-BE49-F238E27FC236}">
                <a16:creationId xmlns:a16="http://schemas.microsoft.com/office/drawing/2014/main" id="{0789A34A-0664-49F9-B1DD-CB294E1AA6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9855156">
            <a:off x="5240246" y="3339818"/>
            <a:ext cx="914400" cy="914400"/>
          </a:xfrm>
          <a:prstGeom prst="rect">
            <a:avLst/>
          </a:prstGeom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E198522-F6F3-407E-B9A3-8487D50E3C13}"/>
              </a:ext>
            </a:extLst>
          </p:cNvPr>
          <p:cNvSpPr/>
          <p:nvPr/>
        </p:nvSpPr>
        <p:spPr>
          <a:xfrm>
            <a:off x="838198" y="366323"/>
            <a:ext cx="10515599" cy="76175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4400" b="0" i="0" dirty="0">
                <a:solidFill>
                  <a:srgbClr val="FFFFFF"/>
                </a:solidFill>
              </a:rPr>
              <a:t>Trafodaeth / Cyfarfod </a:t>
            </a:r>
            <a:r>
              <a:rPr lang="cy-GB" sz="4400" dirty="0">
                <a:solidFill>
                  <a:srgbClr val="FFFFFF"/>
                </a:solidFill>
              </a:rPr>
              <a:t>strategaeth</a:t>
            </a:r>
            <a:endParaRPr lang="cy-GB" sz="4400" b="0" i="0" dirty="0">
              <a:solidFill>
                <a:srgbClr val="FFFFFF"/>
              </a:solidFill>
            </a:endParaRP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F349085A-931E-49B3-81D3-F6149B3159EA}"/>
              </a:ext>
            </a:extLst>
          </p:cNvPr>
          <p:cNvSpPr/>
          <p:nvPr/>
        </p:nvSpPr>
        <p:spPr>
          <a:xfrm>
            <a:off x="5685176" y="-230149"/>
            <a:ext cx="821642" cy="734002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28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20E0CDF-C9D5-8043-B26B-C814078D4F0F}"/>
              </a:ext>
            </a:extLst>
          </p:cNvPr>
          <p:cNvSpPr/>
          <p:nvPr/>
        </p:nvSpPr>
        <p:spPr>
          <a:xfrm>
            <a:off x="3882452" y="5278194"/>
            <a:ext cx="4362138" cy="15798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E51EAAC-6975-4AB9-88AD-19218EE4D2A4}"/>
              </a:ext>
            </a:extLst>
          </p:cNvPr>
          <p:cNvSpPr/>
          <p:nvPr/>
        </p:nvSpPr>
        <p:spPr>
          <a:xfrm>
            <a:off x="838199" y="1677452"/>
            <a:ext cx="10515599" cy="76175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4400" b="0" i="0" dirty="0">
                <a:solidFill>
                  <a:srgbClr val="FFFFFF"/>
                </a:solidFill>
              </a:rPr>
              <a:t>Penderfyniadau </a:t>
            </a:r>
            <a:r>
              <a:rPr lang="cy-GB" sz="4400" dirty="0">
                <a:solidFill>
                  <a:srgbClr val="FFFFFF"/>
                </a:solidFill>
              </a:rPr>
              <a:t>strategaeth</a:t>
            </a:r>
            <a:endParaRPr lang="cy-GB" sz="4400" b="0" i="0" dirty="0">
              <a:solidFill>
                <a:srgbClr val="FFFFFF"/>
              </a:solidFill>
            </a:endParaRP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110DFF40-1365-4C57-B998-791DC23B5A6D}"/>
              </a:ext>
            </a:extLst>
          </p:cNvPr>
          <p:cNvSpPr/>
          <p:nvPr/>
        </p:nvSpPr>
        <p:spPr>
          <a:xfrm>
            <a:off x="5784726" y="915702"/>
            <a:ext cx="622543" cy="913098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FE4CAC-A5AC-47CE-AA12-1D389B439DFE}"/>
              </a:ext>
            </a:extLst>
          </p:cNvPr>
          <p:cNvSpPr/>
          <p:nvPr/>
        </p:nvSpPr>
        <p:spPr>
          <a:xfrm>
            <a:off x="838199" y="2495520"/>
            <a:ext cx="4169731" cy="584775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cy-GB" sz="3200" b="0" i="0" dirty="0">
                <a:solidFill>
                  <a:srgbClr val="37394C"/>
                </a:solidFill>
              </a:rPr>
              <a:t>Amddiffyn ar </a:t>
            </a:r>
            <a:r>
              <a:rPr lang="cy-GB" sz="3200" dirty="0">
                <a:solidFill>
                  <a:srgbClr val="37394C"/>
                </a:solidFill>
              </a:rPr>
              <a:t>unwaith </a:t>
            </a:r>
            <a:endParaRPr lang="cy-GB" sz="3200" b="0" i="0" dirty="0">
              <a:solidFill>
                <a:srgbClr val="37394C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E9D384C-A3B1-4904-81AF-166DC01CC844}"/>
              </a:ext>
            </a:extLst>
          </p:cNvPr>
          <p:cNvSpPr/>
          <p:nvPr/>
        </p:nvSpPr>
        <p:spPr>
          <a:xfrm>
            <a:off x="838199" y="3254051"/>
            <a:ext cx="4466287" cy="181588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cy-GB" sz="2800" b="0" i="0" dirty="0">
                <a:solidFill>
                  <a:srgbClr val="37394C"/>
                </a:solidFill>
              </a:rPr>
              <a:t>Oedolyn nad yw'n wynebu risg ond efallai bod ganddo anghenion eraill am wasanaethau gofal a </a:t>
            </a:r>
            <a:r>
              <a:rPr lang="cy-GB" sz="2800" dirty="0">
                <a:solidFill>
                  <a:srgbClr val="37394C"/>
                </a:solidFill>
              </a:rPr>
              <a:t>chefnogaeth</a:t>
            </a:r>
            <a:endParaRPr lang="cy-GB" sz="2800" b="0" i="0" dirty="0">
              <a:solidFill>
                <a:srgbClr val="37394C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5E96A47-D5CF-489A-939C-823BB73C6EA0}"/>
              </a:ext>
            </a:extLst>
          </p:cNvPr>
          <p:cNvSpPr/>
          <p:nvPr/>
        </p:nvSpPr>
        <p:spPr>
          <a:xfrm>
            <a:off x="838198" y="5095956"/>
            <a:ext cx="4466287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cy-GB" sz="3200" b="1" i="0" dirty="0">
                <a:solidFill>
                  <a:srgbClr val="37394C"/>
                </a:solidFill>
              </a:rPr>
              <a:t>Oedolyn sy’n wynebu risg ac mae angen cymryd camau i'w amddiffyn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01B7218-ADDD-43A1-A390-59252B4FBA63}"/>
              </a:ext>
            </a:extLst>
          </p:cNvPr>
          <p:cNvGrpSpPr/>
          <p:nvPr/>
        </p:nvGrpSpPr>
        <p:grpSpPr>
          <a:xfrm>
            <a:off x="6182074" y="2729700"/>
            <a:ext cx="5468639" cy="3610219"/>
            <a:chOff x="6266158" y="2649132"/>
            <a:chExt cx="5087640" cy="361021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3806889-DBEE-4578-8DDD-C628774FE0A4}"/>
                </a:ext>
              </a:extLst>
            </p:cNvPr>
            <p:cNvSpPr/>
            <p:nvPr/>
          </p:nvSpPr>
          <p:spPr>
            <a:xfrm>
              <a:off x="6266158" y="2649132"/>
              <a:ext cx="5087640" cy="3610219"/>
            </a:xfrm>
            <a:prstGeom prst="rect">
              <a:avLst/>
            </a:prstGeom>
          </p:spPr>
          <p:txBody>
            <a:bodyPr wrap="square" lIns="91440" tIns="45720" rIns="91440" bIns="45720" anchor="t">
              <a:spAutoFit/>
            </a:bodyPr>
            <a:lstStyle/>
            <a:p>
              <a:pPr algn="ctr">
                <a:lnSpc>
                  <a:spcPct val="80000"/>
                </a:lnSpc>
                <a:spcAft>
                  <a:spcPts val="3000"/>
                </a:spcAft>
                <a:buClr>
                  <a:schemeClr val="accent2">
                    <a:lumMod val="75000"/>
                  </a:schemeClr>
                </a:buClr>
                <a:buSzPct val="150000"/>
              </a:pPr>
              <a:r>
                <a:rPr lang="cy-GB" sz="2400" b="0" i="0" dirty="0">
                  <a:solidFill>
                    <a:srgbClr val="37394C"/>
                  </a:solidFill>
                </a:rPr>
                <a:t>Cyfarfodydd strategaeth pellach </a:t>
              </a:r>
              <a:br>
                <a:rPr lang="en" sz="2400" dirty="0"/>
              </a:br>
              <a:r>
                <a:rPr lang="cy-GB" sz="2400" b="0" i="0" dirty="0">
                  <a:solidFill>
                    <a:srgbClr val="37394C"/>
                  </a:solidFill>
                </a:rPr>
                <a:t>(yn ôl yr angen)</a:t>
              </a:r>
              <a:endParaRPr lang="en-US"/>
            </a:p>
            <a:p>
              <a:pPr algn="ctr">
                <a:lnSpc>
                  <a:spcPct val="80000"/>
                </a:lnSpc>
                <a:spcAft>
                  <a:spcPts val="3000"/>
                </a:spcAft>
                <a:buClr>
                  <a:schemeClr val="accent2">
                    <a:lumMod val="75000"/>
                  </a:schemeClr>
                </a:buClr>
                <a:buSzPct val="150000"/>
              </a:pPr>
              <a:r>
                <a:rPr lang="cy-GB" sz="2400" b="1" i="0" dirty="0">
                  <a:solidFill>
                    <a:srgbClr val="37394C"/>
                  </a:solidFill>
                </a:rPr>
                <a:t>Cynhadledd </a:t>
              </a:r>
              <a:r>
                <a:rPr lang="cy-GB" sz="2400" b="1" dirty="0">
                  <a:solidFill>
                    <a:srgbClr val="37394C"/>
                  </a:solidFill>
                </a:rPr>
                <a:t>achos </a:t>
              </a:r>
              <a:br>
                <a:rPr lang="en" sz="2400" dirty="0"/>
              </a:br>
              <a:r>
                <a:rPr lang="cy-GB" sz="2400" b="1" i="0" dirty="0">
                  <a:solidFill>
                    <a:srgbClr val="37394C"/>
                  </a:solidFill>
                </a:rPr>
                <a:t>Cytuno ar </a:t>
              </a:r>
              <a:r>
                <a:rPr lang="cy-GB" sz="2400" b="1" dirty="0">
                  <a:solidFill>
                    <a:srgbClr val="37394C"/>
                  </a:solidFill>
                </a:rPr>
                <a:t>gynllun</a:t>
              </a:r>
              <a:r>
                <a:rPr lang="cy-GB" sz="2400" b="1" i="0" dirty="0">
                  <a:solidFill>
                    <a:srgbClr val="37394C"/>
                  </a:solidFill>
                </a:rPr>
                <a:t> </a:t>
              </a:r>
              <a:r>
                <a:rPr lang="cy-GB" sz="2400" b="1" dirty="0">
                  <a:solidFill>
                    <a:srgbClr val="37394C"/>
                  </a:solidFill>
                </a:rPr>
                <a:t>gofal</a:t>
              </a:r>
              <a:r>
                <a:rPr lang="cy-GB" sz="2400" b="1" i="0" dirty="0">
                  <a:solidFill>
                    <a:srgbClr val="37394C"/>
                  </a:solidFill>
                </a:rPr>
                <a:t> a </a:t>
              </a:r>
              <a:r>
                <a:rPr lang="cy-GB" sz="2400" b="1" dirty="0">
                  <a:solidFill>
                    <a:srgbClr val="37394C"/>
                  </a:solidFill>
                </a:rPr>
                <a:t>chefnogaeth </a:t>
              </a:r>
              <a:endParaRPr lang="cy-GB" sz="2400" b="1" i="0" dirty="0">
                <a:solidFill>
                  <a:srgbClr val="37394C"/>
                </a:solidFill>
                <a:cs typeface="Arial"/>
              </a:endParaRPr>
            </a:p>
            <a:p>
              <a:pPr algn="ctr">
                <a:lnSpc>
                  <a:spcPct val="80000"/>
                </a:lnSpc>
                <a:spcAft>
                  <a:spcPts val="3000"/>
                </a:spcAft>
                <a:buClr>
                  <a:schemeClr val="accent2">
                    <a:lumMod val="75000"/>
                  </a:schemeClr>
                </a:buClr>
                <a:buSzPct val="150000"/>
              </a:pPr>
              <a:r>
                <a:rPr lang="cy-GB" sz="2400" dirty="0">
                  <a:solidFill>
                    <a:srgbClr val="37394C"/>
                  </a:solidFill>
                </a:rPr>
                <a:t>Cynllun amddiffyn gofal a chefnogaeth rhan 4 (yn ôl yr angen)</a:t>
              </a:r>
              <a:endParaRPr lang="cy-GB" sz="2400" dirty="0">
                <a:solidFill>
                  <a:srgbClr val="37394C"/>
                </a:solidFill>
                <a:cs typeface="Arial"/>
              </a:endParaRPr>
            </a:p>
            <a:p>
              <a:pPr algn="ctr">
                <a:lnSpc>
                  <a:spcPct val="80000"/>
                </a:lnSpc>
                <a:spcAft>
                  <a:spcPts val="2400"/>
                </a:spcAft>
                <a:buClr>
                  <a:schemeClr val="accent2">
                    <a:lumMod val="75000"/>
                  </a:schemeClr>
                </a:buClr>
                <a:buSzPct val="150000"/>
              </a:pPr>
              <a:r>
                <a:rPr lang="cy-GB" sz="2400" b="0" i="0" dirty="0">
                  <a:solidFill>
                    <a:srgbClr val="37394C"/>
                  </a:solidFill>
                </a:rPr>
                <a:t>Adolygu a </a:t>
              </a:r>
              <a:r>
                <a:rPr lang="cy-GB" sz="2400" dirty="0">
                  <a:solidFill>
                    <a:srgbClr val="37394C"/>
                  </a:solidFill>
                </a:rPr>
                <a:t>chau</a:t>
              </a:r>
              <a:endParaRPr lang="cy-GB" sz="2400" b="0" i="0" dirty="0">
                <a:solidFill>
                  <a:srgbClr val="37394C"/>
                </a:solidFill>
                <a:cs typeface="Arial"/>
              </a:endParaRPr>
            </a:p>
          </p:txBody>
        </p:sp>
        <p:sp>
          <p:nvSpPr>
            <p:cNvPr id="27" name="Arrow: Down 26">
              <a:extLst>
                <a:ext uri="{FF2B5EF4-FFF2-40B4-BE49-F238E27FC236}">
                  <a16:creationId xmlns:a16="http://schemas.microsoft.com/office/drawing/2014/main" id="{A4E4D71C-3678-471C-86AB-7EDBBFAB1631}"/>
                </a:ext>
              </a:extLst>
            </p:cNvPr>
            <p:cNvSpPr/>
            <p:nvPr/>
          </p:nvSpPr>
          <p:spPr>
            <a:xfrm>
              <a:off x="8560133" y="3352829"/>
              <a:ext cx="495159" cy="326790"/>
            </a:xfrm>
            <a:prstGeom prst="downArrow">
              <a:avLst>
                <a:gd name="adj1" fmla="val 50000"/>
                <a:gd name="adj2" fmla="val 58353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Arrow: Down 27">
              <a:extLst>
                <a:ext uri="{FF2B5EF4-FFF2-40B4-BE49-F238E27FC236}">
                  <a16:creationId xmlns:a16="http://schemas.microsoft.com/office/drawing/2014/main" id="{A04638A4-2941-4B59-9661-6E228D03BEC3}"/>
                </a:ext>
              </a:extLst>
            </p:cNvPr>
            <p:cNvSpPr/>
            <p:nvPr/>
          </p:nvSpPr>
          <p:spPr>
            <a:xfrm>
              <a:off x="8567313" y="4628094"/>
              <a:ext cx="495159" cy="363577"/>
            </a:xfrm>
            <a:prstGeom prst="downArrow">
              <a:avLst>
                <a:gd name="adj1" fmla="val 50000"/>
                <a:gd name="adj2" fmla="val 58353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Arrow: Down 28">
              <a:extLst>
                <a:ext uri="{FF2B5EF4-FFF2-40B4-BE49-F238E27FC236}">
                  <a16:creationId xmlns:a16="http://schemas.microsoft.com/office/drawing/2014/main" id="{B02923E8-1114-41AA-87BB-3F534E309054}"/>
                </a:ext>
              </a:extLst>
            </p:cNvPr>
            <p:cNvSpPr/>
            <p:nvPr/>
          </p:nvSpPr>
          <p:spPr>
            <a:xfrm>
              <a:off x="8563081" y="5606835"/>
              <a:ext cx="495159" cy="221687"/>
            </a:xfrm>
            <a:prstGeom prst="downArrow">
              <a:avLst>
                <a:gd name="adj1" fmla="val 50000"/>
                <a:gd name="adj2" fmla="val 58353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0" name="Graphic 29" descr="Arrow Slight curve">
            <a:extLst>
              <a:ext uri="{FF2B5EF4-FFF2-40B4-BE49-F238E27FC236}">
                <a16:creationId xmlns:a16="http://schemas.microsoft.com/office/drawing/2014/main" id="{8CC1BF95-0F62-47C0-85C8-502D6E9197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9855156">
            <a:off x="5017016" y="5039462"/>
            <a:ext cx="914400" cy="914400"/>
          </a:xfrm>
          <a:prstGeom prst="rect">
            <a:avLst/>
          </a:prstGeom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2ABEE99-03FB-4AB5-AE40-D81771F49CF0}"/>
              </a:ext>
            </a:extLst>
          </p:cNvPr>
          <p:cNvSpPr/>
          <p:nvPr/>
        </p:nvSpPr>
        <p:spPr>
          <a:xfrm>
            <a:off x="838198" y="366323"/>
            <a:ext cx="10515599" cy="76175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4400" b="0" i="0" dirty="0">
                <a:solidFill>
                  <a:srgbClr val="FFFFFF"/>
                </a:solidFill>
              </a:rPr>
              <a:t>Trafodaeth / Cyfarfod </a:t>
            </a:r>
            <a:r>
              <a:rPr lang="cy-GB" sz="4400" dirty="0">
                <a:solidFill>
                  <a:srgbClr val="FFFFFF"/>
                </a:solidFill>
              </a:rPr>
              <a:t>strategaeth</a:t>
            </a:r>
            <a:endParaRPr lang="cy-GB" sz="4400" b="0" i="0" dirty="0">
              <a:solidFill>
                <a:srgbClr val="FFFFFF"/>
              </a:solidFill>
            </a:endParaRP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367E7D6D-5435-49F5-BE88-82552569FF09}"/>
              </a:ext>
            </a:extLst>
          </p:cNvPr>
          <p:cNvSpPr/>
          <p:nvPr/>
        </p:nvSpPr>
        <p:spPr>
          <a:xfrm>
            <a:off x="5685176" y="-230149"/>
            <a:ext cx="821642" cy="734002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17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theme/theme1.xml><?xml version="1.0" encoding="utf-8"?>
<a:theme xmlns:a="http://schemas.openxmlformats.org/drawingml/2006/main" name="SCW">
  <a:themeElements>
    <a:clrScheme name="SCW Full">
      <a:dk1>
        <a:srgbClr val="37394C"/>
      </a:dk1>
      <a:lt1>
        <a:sysClr val="window" lastClr="FFFFFF"/>
      </a:lt1>
      <a:dk2>
        <a:srgbClr val="16AD85"/>
      </a:dk2>
      <a:lt2>
        <a:srgbClr val="FFFFFF"/>
      </a:lt2>
      <a:accent1>
        <a:srgbClr val="37394C"/>
      </a:accent1>
      <a:accent2>
        <a:srgbClr val="16AD85"/>
      </a:accent2>
      <a:accent3>
        <a:srgbClr val="EB5E57"/>
      </a:accent3>
      <a:accent4>
        <a:srgbClr val="FFFFFF"/>
      </a:accent4>
      <a:accent5>
        <a:srgbClr val="257D86"/>
      </a:accent5>
      <a:accent6>
        <a:srgbClr val="F7AB64"/>
      </a:accent6>
      <a:hlink>
        <a:srgbClr val="86BC25"/>
      </a:hlink>
      <a:folHlink>
        <a:srgbClr val="C6C6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W" id="{C503F75D-E413-4180-8B11-89EBFB3A300A}" vid="{CD650A14-2FAF-4561-96F9-4007D22797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C2DA9DA79A548A593589E8F905E05" ma:contentTypeVersion="11" ma:contentTypeDescription="Create a new document." ma:contentTypeScope="" ma:versionID="4617ffe8256266157422f2465dad9b38">
  <xsd:schema xmlns:xsd="http://www.w3.org/2001/XMLSchema" xmlns:xs="http://www.w3.org/2001/XMLSchema" xmlns:p="http://schemas.microsoft.com/office/2006/metadata/properties" xmlns:ns3="3921c09e-0880-46c2-85b5-782023efd1ea" xmlns:ns4="938c16c7-c037-46c2-b059-7c36ee9c9343" targetNamespace="http://schemas.microsoft.com/office/2006/metadata/properties" ma:root="true" ma:fieldsID="e45c772fb09092c6bbe35b3003707d1a" ns3:_="" ns4:_="">
    <xsd:import namespace="3921c09e-0880-46c2-85b5-782023efd1ea"/>
    <xsd:import namespace="938c16c7-c037-46c2-b059-7c36ee9c93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1c09e-0880-46c2-85b5-782023efd1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c16c7-c037-46c2-b059-7c36ee9c934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65C82B5-8A98-4FFB-8C1E-C836D81168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40F216-DB40-488E-B5E2-9224B47753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21c09e-0880-46c2-85b5-782023efd1ea"/>
    <ds:schemaRef ds:uri="938c16c7-c037-46c2-b059-7c36ee9c9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14D4636-6774-4DC7-BCC6-15BBD1419FE8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938c16c7-c037-46c2-b059-7c36ee9c9343"/>
    <ds:schemaRef ds:uri="http://purl.org/dc/elements/1.1/"/>
    <ds:schemaRef ds:uri="3921c09e-0880-46c2-85b5-782023efd1ea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SCW</Template>
  <TotalTime>1419</TotalTime>
  <Words>584</Words>
  <Application>Microsoft Office PowerPoint</Application>
  <PresentationFormat>Widescreen</PresentationFormat>
  <Paragraphs>84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SCW</vt:lpstr>
      <vt:lpstr> Trafodaeth / Cyfarfod Strategaeth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Cynhadledd amddiffyn oedolyn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Protection Conference</dc:title>
  <dc:creator>Nicole James</dc:creator>
  <cp:lastModifiedBy>Danielle Williams</cp:lastModifiedBy>
  <cp:revision>156</cp:revision>
  <dcterms:created xsi:type="dcterms:W3CDTF">2019-11-25T10:54:58Z</dcterms:created>
  <dcterms:modified xsi:type="dcterms:W3CDTF">2020-09-28T19:25:24Z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0x010100B05C2DA9DA79A548A593589E8F905E05</vt:lpwstr>
  </property>
</Properties>
</file>