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256" r:id="rId5"/>
    <p:sldId id="608" r:id="rId6"/>
    <p:sldId id="257" r:id="rId7"/>
    <p:sldId id="699" r:id="rId8"/>
    <p:sldId id="704" r:id="rId9"/>
    <p:sldId id="258" r:id="rId10"/>
    <p:sldId id="709" r:id="rId11"/>
    <p:sldId id="710" r:id="rId12"/>
    <p:sldId id="706" r:id="rId13"/>
    <p:sldId id="728" r:id="rId14"/>
    <p:sldId id="698" r:id="rId15"/>
    <p:sldId id="707" r:id="rId16"/>
    <p:sldId id="711" r:id="rId17"/>
    <p:sldId id="708" r:id="rId18"/>
    <p:sldId id="701" r:id="rId19"/>
    <p:sldId id="714" r:id="rId20"/>
    <p:sldId id="716" r:id="rId21"/>
    <p:sldId id="726" r:id="rId22"/>
    <p:sldId id="727" r:id="rId23"/>
    <p:sldId id="725" r:id="rId24"/>
    <p:sldId id="724" r:id="rId25"/>
    <p:sldId id="715" r:id="rId26"/>
    <p:sldId id="729" r:id="rId27"/>
    <p:sldId id="730" r:id="rId28"/>
    <p:sldId id="73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C2E508-6DA8-65EB-5EB8-83D66CA23359}" v="21" dt="2020-09-28T16:01:25.8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74694" autoAdjust="0"/>
  </p:normalViewPr>
  <p:slideViewPr>
    <p:cSldViewPr snapToGrid="0">
      <p:cViewPr varScale="1">
        <p:scale>
          <a:sx n="94" d="100"/>
          <a:sy n="94" d="100"/>
        </p:scale>
        <p:origin x="1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yllt Crozier" userId="S::esyllt.crozier@socialcare.wales::39f2ed04-973e-4905-8568-3a54e8328bad" providerId="AD" clId="Web-{95C2E508-6DA8-65EB-5EB8-83D66CA23359}"/>
    <pc:docChg chg="modSld">
      <pc:chgData name="Esyllt Crozier" userId="S::esyllt.crozier@socialcare.wales::39f2ed04-973e-4905-8568-3a54e8328bad" providerId="AD" clId="Web-{95C2E508-6DA8-65EB-5EB8-83D66CA23359}" dt="2020-09-28T16:01:25.849" v="20" actId="20577"/>
      <pc:docMkLst>
        <pc:docMk/>
      </pc:docMkLst>
      <pc:sldChg chg="modSp">
        <pc:chgData name="Esyllt Crozier" userId="S::esyllt.crozier@socialcare.wales::39f2ed04-973e-4905-8568-3a54e8328bad" providerId="AD" clId="Web-{95C2E508-6DA8-65EB-5EB8-83D66CA23359}" dt="2020-09-28T15:59:48.582" v="3" actId="20577"/>
        <pc:sldMkLst>
          <pc:docMk/>
          <pc:sldMk cId="770289260" sldId="258"/>
        </pc:sldMkLst>
        <pc:spChg chg="mod">
          <ac:chgData name="Esyllt Crozier" userId="S::esyllt.crozier@socialcare.wales::39f2ed04-973e-4905-8568-3a54e8328bad" providerId="AD" clId="Web-{95C2E508-6DA8-65EB-5EB8-83D66CA23359}" dt="2020-09-28T15:59:48.582" v="3" actId="20577"/>
          <ac:spMkLst>
            <pc:docMk/>
            <pc:sldMk cId="770289260" sldId="258"/>
            <ac:spMk id="4" creationId="{30E0CDC9-0A51-4578-B1B3-66BA13CD5118}"/>
          </ac:spMkLst>
        </pc:spChg>
      </pc:sldChg>
      <pc:sldChg chg="modSp">
        <pc:chgData name="Esyllt Crozier" userId="S::esyllt.crozier@socialcare.wales::39f2ed04-973e-4905-8568-3a54e8328bad" providerId="AD" clId="Web-{95C2E508-6DA8-65EB-5EB8-83D66CA23359}" dt="2020-09-28T16:01:25.849" v="19" actId="20577"/>
        <pc:sldMkLst>
          <pc:docMk/>
          <pc:sldMk cId="1174752813" sldId="724"/>
        </pc:sldMkLst>
        <pc:spChg chg="mod">
          <ac:chgData name="Esyllt Crozier" userId="S::esyllt.crozier@socialcare.wales::39f2ed04-973e-4905-8568-3a54e8328bad" providerId="AD" clId="Web-{95C2E508-6DA8-65EB-5EB8-83D66CA23359}" dt="2020-09-28T16:01:25.849" v="19" actId="20577"/>
          <ac:spMkLst>
            <pc:docMk/>
            <pc:sldMk cId="1174752813" sldId="724"/>
            <ac:spMk id="12" creationId="{F2D9AD05-2FA0-45B9-9ABD-2486DF8E75A4}"/>
          </ac:spMkLst>
        </pc:spChg>
      </pc:sldChg>
    </pc:docChg>
  </pc:docChgLst>
  <pc:docChgLst>
    <pc:chgData name="Guest User" userId="S::urn:spo:anon#cb193492f284d83c85a66267a0f4d9096e50945cd2ffdbcb1e7acb5c0b8c0a4e::" providerId="AD" clId="Web-{95C1EAA1-D1D6-7C8F-D298-4A4A45F9F6FA}"/>
    <pc:docChg chg="modSld">
      <pc:chgData name="Guest User" userId="S::urn:spo:anon#cb193492f284d83c85a66267a0f4d9096e50945cd2ffdbcb1e7acb5c0b8c0a4e::" providerId="AD" clId="Web-{95C1EAA1-D1D6-7C8F-D298-4A4A45F9F6FA}" dt="2020-09-04T10:07:58.555" v="249" actId="20577"/>
      <pc:docMkLst>
        <pc:docMk/>
      </pc:docMkLst>
      <pc:sldChg chg="modSp">
        <pc:chgData name="Guest User" userId="S::urn:spo:anon#cb193492f284d83c85a66267a0f4d9096e50945cd2ffdbcb1e7acb5c0b8c0a4e::" providerId="AD" clId="Web-{95C1EAA1-D1D6-7C8F-D298-4A4A45F9F6FA}" dt="2020-09-04T10:00:41.061" v="38" actId="20577"/>
        <pc:sldMkLst>
          <pc:docMk/>
          <pc:sldMk cId="3871133574" sldId="257"/>
        </pc:sldMkLst>
        <pc:spChg chg="mod">
          <ac:chgData name="Guest User" userId="S::urn:spo:anon#cb193492f284d83c85a66267a0f4d9096e50945cd2ffdbcb1e7acb5c0b8c0a4e::" providerId="AD" clId="Web-{95C1EAA1-D1D6-7C8F-D298-4A4A45F9F6FA}" dt="2020-09-04T10:00:41.061" v="38" actId="20577"/>
          <ac:spMkLst>
            <pc:docMk/>
            <pc:sldMk cId="3871133574" sldId="257"/>
            <ac:spMk id="3" creationId="{F21620EE-FC4A-47F6-9D0A-271C6718337A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09:59:01.352" v="9" actId="20577"/>
        <pc:sldMkLst>
          <pc:docMk/>
          <pc:sldMk cId="2532636460" sldId="608"/>
        </pc:sldMkLst>
        <pc:spChg chg="mod">
          <ac:chgData name="Guest User" userId="S::urn:spo:anon#cb193492f284d83c85a66267a0f4d9096e50945cd2ffdbcb1e7acb5c0b8c0a4e::" providerId="AD" clId="Web-{95C1EAA1-D1D6-7C8F-D298-4A4A45F9F6FA}" dt="2020-09-04T09:59:01.352" v="9" actId="20577"/>
          <ac:spMkLst>
            <pc:docMk/>
            <pc:sldMk cId="2532636460" sldId="608"/>
            <ac:spMk id="18" creationId="{6D6BA20B-1B26-464D-B7CC-6D5761197499}"/>
          </ac:spMkLst>
        </pc:spChg>
        <pc:spChg chg="mod">
          <ac:chgData name="Guest User" userId="S::urn:spo:anon#cb193492f284d83c85a66267a0f4d9096e50945cd2ffdbcb1e7acb5c0b8c0a4e::" providerId="AD" clId="Web-{95C1EAA1-D1D6-7C8F-D298-4A4A45F9F6FA}" dt="2020-09-04T09:58:51.602" v="2" actId="20577"/>
          <ac:spMkLst>
            <pc:docMk/>
            <pc:sldMk cId="2532636460" sldId="608"/>
            <ac:spMk id="28" creationId="{EAE53258-A2C5-4219-8416-2BC90C9806F4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10:02:13.223" v="52" actId="20577"/>
        <pc:sldMkLst>
          <pc:docMk/>
          <pc:sldMk cId="3255492169" sldId="698"/>
        </pc:sldMkLst>
        <pc:spChg chg="mod">
          <ac:chgData name="Guest User" userId="S::urn:spo:anon#cb193492f284d83c85a66267a0f4d9096e50945cd2ffdbcb1e7acb5c0b8c0a4e::" providerId="AD" clId="Web-{95C1EAA1-D1D6-7C8F-D298-4A4A45F9F6FA}" dt="2020-09-04T10:02:13.223" v="52" actId="20577"/>
          <ac:spMkLst>
            <pc:docMk/>
            <pc:sldMk cId="3255492169" sldId="698"/>
            <ac:spMk id="3" creationId="{7CAEC996-BE9B-4CEB-A80E-8D58B63D8DCB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10:02:41.162" v="67" actId="20577"/>
        <pc:sldMkLst>
          <pc:docMk/>
          <pc:sldMk cId="2999815995" sldId="707"/>
        </pc:sldMkLst>
        <pc:spChg chg="mod">
          <ac:chgData name="Guest User" userId="S::urn:spo:anon#cb193492f284d83c85a66267a0f4d9096e50945cd2ffdbcb1e7acb5c0b8c0a4e::" providerId="AD" clId="Web-{95C1EAA1-D1D6-7C8F-D298-4A4A45F9F6FA}" dt="2020-09-04T10:02:41.162" v="67" actId="20577"/>
          <ac:spMkLst>
            <pc:docMk/>
            <pc:sldMk cId="2999815995" sldId="707"/>
            <ac:spMk id="3" creationId="{54E68228-3062-4085-94FE-2417C605B16A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10:04:04.432" v="106" actId="20577"/>
        <pc:sldMkLst>
          <pc:docMk/>
          <pc:sldMk cId="3795841811" sldId="716"/>
        </pc:sldMkLst>
        <pc:spChg chg="mod">
          <ac:chgData name="Guest User" userId="S::urn:spo:anon#cb193492f284d83c85a66267a0f4d9096e50945cd2ffdbcb1e7acb5c0b8c0a4e::" providerId="AD" clId="Web-{95C1EAA1-D1D6-7C8F-D298-4A4A45F9F6FA}" dt="2020-09-04T10:04:04.432" v="106" actId="20577"/>
          <ac:spMkLst>
            <pc:docMk/>
            <pc:sldMk cId="3795841811" sldId="716"/>
            <ac:spMk id="10" creationId="{1BBCC6C9-9161-4FB5-8932-B7864856A093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10:07:22.412" v="239" actId="20577"/>
        <pc:sldMkLst>
          <pc:docMk/>
          <pc:sldMk cId="1174752813" sldId="724"/>
        </pc:sldMkLst>
        <pc:spChg chg="mod">
          <ac:chgData name="Guest User" userId="S::urn:spo:anon#cb193492f284d83c85a66267a0f4d9096e50945cd2ffdbcb1e7acb5c0b8c0a4e::" providerId="AD" clId="Web-{95C1EAA1-D1D6-7C8F-D298-4A4A45F9F6FA}" dt="2020-09-04T10:07:03.771" v="230" actId="20577"/>
          <ac:spMkLst>
            <pc:docMk/>
            <pc:sldMk cId="1174752813" sldId="724"/>
            <ac:spMk id="5" creationId="{996C576A-FCD1-458A-8FCA-510C183899B1}"/>
          </ac:spMkLst>
        </pc:spChg>
        <pc:spChg chg="mod">
          <ac:chgData name="Guest User" userId="S::urn:spo:anon#cb193492f284d83c85a66267a0f4d9096e50945cd2ffdbcb1e7acb5c0b8c0a4e::" providerId="AD" clId="Web-{95C1EAA1-D1D6-7C8F-D298-4A4A45F9F6FA}" dt="2020-09-04T10:07:22.412" v="239" actId="20577"/>
          <ac:spMkLst>
            <pc:docMk/>
            <pc:sldMk cId="1174752813" sldId="724"/>
            <ac:spMk id="7" creationId="{B2BDEBC3-47D0-41C2-9E0D-DFA7EC5889D0}"/>
          </ac:spMkLst>
        </pc:spChg>
        <pc:spChg chg="mod">
          <ac:chgData name="Guest User" userId="S::urn:spo:anon#cb193492f284d83c85a66267a0f4d9096e50945cd2ffdbcb1e7acb5c0b8c0a4e::" providerId="AD" clId="Web-{95C1EAA1-D1D6-7C8F-D298-4A4A45F9F6FA}" dt="2020-09-04T10:06:46.098" v="211" actId="20577"/>
          <ac:spMkLst>
            <pc:docMk/>
            <pc:sldMk cId="1174752813" sldId="724"/>
            <ac:spMk id="21" creationId="{0204A5CC-D2F8-4290-808B-3533DC729563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10:05:56.642" v="162" actId="20577"/>
        <pc:sldMkLst>
          <pc:docMk/>
          <pc:sldMk cId="936032086" sldId="725"/>
        </pc:sldMkLst>
        <pc:spChg chg="mod">
          <ac:chgData name="Guest User" userId="S::urn:spo:anon#cb193492f284d83c85a66267a0f4d9096e50945cd2ffdbcb1e7acb5c0b8c0a4e::" providerId="AD" clId="Web-{95C1EAA1-D1D6-7C8F-D298-4A4A45F9F6FA}" dt="2020-09-04T10:05:56.642" v="162" actId="20577"/>
          <ac:spMkLst>
            <pc:docMk/>
            <pc:sldMk cId="936032086" sldId="725"/>
            <ac:spMk id="10" creationId="{1BBCC6C9-9161-4FB5-8932-B7864856A093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10:04:50.279" v="117" actId="20577"/>
        <pc:sldMkLst>
          <pc:docMk/>
          <pc:sldMk cId="4163977979" sldId="726"/>
        </pc:sldMkLst>
        <pc:spChg chg="mod">
          <ac:chgData name="Guest User" userId="S::urn:spo:anon#cb193492f284d83c85a66267a0f4d9096e50945cd2ffdbcb1e7acb5c0b8c0a4e::" providerId="AD" clId="Web-{95C1EAA1-D1D6-7C8F-D298-4A4A45F9F6FA}" dt="2020-09-04T10:04:50.279" v="117" actId="20577"/>
          <ac:spMkLst>
            <pc:docMk/>
            <pc:sldMk cId="4163977979" sldId="726"/>
            <ac:spMk id="3" creationId="{3F0B1C4A-C8D1-4352-B4CD-10E936BB8925}"/>
          </ac:spMkLst>
        </pc:spChg>
      </pc:sldChg>
      <pc:sldChg chg="modSp">
        <pc:chgData name="Guest User" userId="S::urn:spo:anon#cb193492f284d83c85a66267a0f4d9096e50945cd2ffdbcb1e7acb5c0b8c0a4e::" providerId="AD" clId="Web-{95C1EAA1-D1D6-7C8F-D298-4A4A45F9F6FA}" dt="2020-09-04T10:07:58.555" v="249" actId="20577"/>
        <pc:sldMkLst>
          <pc:docMk/>
          <pc:sldMk cId="472512475" sldId="729"/>
        </pc:sldMkLst>
        <pc:spChg chg="mod">
          <ac:chgData name="Guest User" userId="S::urn:spo:anon#cb193492f284d83c85a66267a0f4d9096e50945cd2ffdbcb1e7acb5c0b8c0a4e::" providerId="AD" clId="Web-{95C1EAA1-D1D6-7C8F-D298-4A4A45F9F6FA}" dt="2020-09-04T10:07:58.555" v="249" actId="20577"/>
          <ac:spMkLst>
            <pc:docMk/>
            <pc:sldMk cId="472512475" sldId="729"/>
            <ac:spMk id="3" creationId="{BB45ABCE-4B82-4C8C-B3E9-DB4000BFFE57}"/>
          </ac:spMkLst>
        </pc:spChg>
      </pc:sldChg>
    </pc:docChg>
  </pc:docChgLst>
  <pc:docChgLst>
    <pc:chgData name="Manon Emyr" userId="d0ebb036-68a7-4b8a-ae34-7e981d7659ad" providerId="ADAL" clId="{D3FA76C3-7841-4FD4-95B9-5A89ACCB38D0}"/>
    <pc:docChg chg="undo custSel modSld">
      <pc:chgData name="Manon Emyr" userId="d0ebb036-68a7-4b8a-ae34-7e981d7659ad" providerId="ADAL" clId="{D3FA76C3-7841-4FD4-95B9-5A89ACCB38D0}" dt="2020-02-09T20:55:12.839" v="1297" actId="20577"/>
      <pc:docMkLst>
        <pc:docMk/>
      </pc:docMkLst>
      <pc:sldChg chg="modSp">
        <pc:chgData name="Manon Emyr" userId="d0ebb036-68a7-4b8a-ae34-7e981d7659ad" providerId="ADAL" clId="{D3FA76C3-7841-4FD4-95B9-5A89ACCB38D0}" dt="2020-02-09T19:46:25.573" v="100" actId="20577"/>
        <pc:sldMkLst>
          <pc:docMk/>
          <pc:sldMk cId="3871133574" sldId="257"/>
        </pc:sldMkLst>
        <pc:spChg chg="mod">
          <ac:chgData name="Manon Emyr" userId="d0ebb036-68a7-4b8a-ae34-7e981d7659ad" providerId="ADAL" clId="{D3FA76C3-7841-4FD4-95B9-5A89ACCB38D0}" dt="2020-02-09T19:46:25.573" v="100" actId="20577"/>
          <ac:spMkLst>
            <pc:docMk/>
            <pc:sldMk cId="3871133574" sldId="257"/>
            <ac:spMk id="3" creationId="{F21620EE-FC4A-47F6-9D0A-271C6718337A}"/>
          </ac:spMkLst>
        </pc:spChg>
      </pc:sldChg>
      <pc:sldChg chg="modSp">
        <pc:chgData name="Manon Emyr" userId="d0ebb036-68a7-4b8a-ae34-7e981d7659ad" providerId="ADAL" clId="{D3FA76C3-7841-4FD4-95B9-5A89ACCB38D0}" dt="2020-02-09T19:52:37.921" v="185" actId="20577"/>
        <pc:sldMkLst>
          <pc:docMk/>
          <pc:sldMk cId="770289260" sldId="258"/>
        </pc:sldMkLst>
        <pc:spChg chg="mod">
          <ac:chgData name="Manon Emyr" userId="d0ebb036-68a7-4b8a-ae34-7e981d7659ad" providerId="ADAL" clId="{D3FA76C3-7841-4FD4-95B9-5A89ACCB38D0}" dt="2020-02-09T19:52:37.921" v="185" actId="20577"/>
          <ac:spMkLst>
            <pc:docMk/>
            <pc:sldMk cId="770289260" sldId="258"/>
            <ac:spMk id="4" creationId="{30E0CDC9-0A51-4578-B1B3-66BA13CD5118}"/>
          </ac:spMkLst>
        </pc:spChg>
      </pc:sldChg>
      <pc:sldChg chg="modSp">
        <pc:chgData name="Manon Emyr" userId="d0ebb036-68a7-4b8a-ae34-7e981d7659ad" providerId="ADAL" clId="{D3FA76C3-7841-4FD4-95B9-5A89ACCB38D0}" dt="2020-02-09T19:41:21.558" v="40" actId="20577"/>
        <pc:sldMkLst>
          <pc:docMk/>
          <pc:sldMk cId="2532636460" sldId="608"/>
        </pc:sldMkLst>
        <pc:spChg chg="mod">
          <ac:chgData name="Manon Emyr" userId="d0ebb036-68a7-4b8a-ae34-7e981d7659ad" providerId="ADAL" clId="{D3FA76C3-7841-4FD4-95B9-5A89ACCB38D0}" dt="2020-02-09T19:41:02.935" v="22" actId="20577"/>
          <ac:spMkLst>
            <pc:docMk/>
            <pc:sldMk cId="2532636460" sldId="608"/>
            <ac:spMk id="12" creationId="{6B0ABE98-3919-4F88-A816-B8B39423EDCF}"/>
          </ac:spMkLst>
        </pc:spChg>
        <pc:spChg chg="mod">
          <ac:chgData name="Manon Emyr" userId="d0ebb036-68a7-4b8a-ae34-7e981d7659ad" providerId="ADAL" clId="{D3FA76C3-7841-4FD4-95B9-5A89ACCB38D0}" dt="2020-02-09T19:40:54.775" v="12" actId="20577"/>
          <ac:spMkLst>
            <pc:docMk/>
            <pc:sldMk cId="2532636460" sldId="608"/>
            <ac:spMk id="14" creationId="{352EF728-8C66-4BC5-9464-17695084675D}"/>
          </ac:spMkLst>
        </pc:spChg>
        <pc:spChg chg="mod">
          <ac:chgData name="Manon Emyr" userId="d0ebb036-68a7-4b8a-ae34-7e981d7659ad" providerId="ADAL" clId="{D3FA76C3-7841-4FD4-95B9-5A89ACCB38D0}" dt="2020-02-09T19:40:29.101" v="1" actId="255"/>
          <ac:spMkLst>
            <pc:docMk/>
            <pc:sldMk cId="2532636460" sldId="608"/>
            <ac:spMk id="18" creationId="{6D6BA20B-1B26-464D-B7CC-6D5761197499}"/>
          </ac:spMkLst>
        </pc:spChg>
        <pc:spChg chg="mod">
          <ac:chgData name="Manon Emyr" userId="d0ebb036-68a7-4b8a-ae34-7e981d7659ad" providerId="ADAL" clId="{D3FA76C3-7841-4FD4-95B9-5A89ACCB38D0}" dt="2020-02-09T19:40:41.814" v="2" actId="255"/>
          <ac:spMkLst>
            <pc:docMk/>
            <pc:sldMk cId="2532636460" sldId="608"/>
            <ac:spMk id="28" creationId="{EAE53258-A2C5-4219-8416-2BC90C9806F4}"/>
          </ac:spMkLst>
        </pc:spChg>
        <pc:spChg chg="mod">
          <ac:chgData name="Manon Emyr" userId="d0ebb036-68a7-4b8a-ae34-7e981d7659ad" providerId="ADAL" clId="{D3FA76C3-7841-4FD4-95B9-5A89ACCB38D0}" dt="2020-02-09T19:41:21.558" v="40" actId="20577"/>
          <ac:spMkLst>
            <pc:docMk/>
            <pc:sldMk cId="2532636460" sldId="608"/>
            <ac:spMk id="34" creationId="{A973FB80-E9F1-4CD0-884F-5CB114B382E4}"/>
          </ac:spMkLst>
        </pc:spChg>
        <pc:spChg chg="mod">
          <ac:chgData name="Manon Emyr" userId="d0ebb036-68a7-4b8a-ae34-7e981d7659ad" providerId="ADAL" clId="{D3FA76C3-7841-4FD4-95B9-5A89ACCB38D0}" dt="2020-02-09T19:41:16.614" v="29" actId="20577"/>
          <ac:spMkLst>
            <pc:docMk/>
            <pc:sldMk cId="2532636460" sldId="608"/>
            <ac:spMk id="37" creationId="{018E5B6C-910A-4B78-98E1-3CEBA8C8238D}"/>
          </ac:spMkLst>
        </pc:spChg>
      </pc:sldChg>
      <pc:sldChg chg="modSp">
        <pc:chgData name="Manon Emyr" userId="d0ebb036-68a7-4b8a-ae34-7e981d7659ad" providerId="ADAL" clId="{D3FA76C3-7841-4FD4-95B9-5A89ACCB38D0}" dt="2020-02-09T20:11:25.409" v="489" actId="255"/>
        <pc:sldMkLst>
          <pc:docMk/>
          <pc:sldMk cId="3255492169" sldId="698"/>
        </pc:sldMkLst>
        <pc:spChg chg="mod">
          <ac:chgData name="Manon Emyr" userId="d0ebb036-68a7-4b8a-ae34-7e981d7659ad" providerId="ADAL" clId="{D3FA76C3-7841-4FD4-95B9-5A89ACCB38D0}" dt="2020-02-09T20:11:25.409" v="489" actId="255"/>
          <ac:spMkLst>
            <pc:docMk/>
            <pc:sldMk cId="3255492169" sldId="698"/>
            <ac:spMk id="3" creationId="{7CAEC996-BE9B-4CEB-A80E-8D58B63D8DCB}"/>
          </ac:spMkLst>
        </pc:spChg>
      </pc:sldChg>
      <pc:sldChg chg="modSp">
        <pc:chgData name="Manon Emyr" userId="d0ebb036-68a7-4b8a-ae34-7e981d7659ad" providerId="ADAL" clId="{D3FA76C3-7841-4FD4-95B9-5A89ACCB38D0}" dt="2020-02-09T19:47:31.084" v="133" actId="20577"/>
        <pc:sldMkLst>
          <pc:docMk/>
          <pc:sldMk cId="3805656612" sldId="699"/>
        </pc:sldMkLst>
        <pc:spChg chg="mod">
          <ac:chgData name="Manon Emyr" userId="d0ebb036-68a7-4b8a-ae34-7e981d7659ad" providerId="ADAL" clId="{D3FA76C3-7841-4FD4-95B9-5A89ACCB38D0}" dt="2020-02-09T19:46:54.675" v="101" actId="255"/>
          <ac:spMkLst>
            <pc:docMk/>
            <pc:sldMk cId="3805656612" sldId="699"/>
            <ac:spMk id="3" creationId="{5A10B370-BAD7-44C0-9B30-AD762CC809B8}"/>
          </ac:spMkLst>
        </pc:spChg>
        <pc:spChg chg="mod">
          <ac:chgData name="Manon Emyr" userId="d0ebb036-68a7-4b8a-ae34-7e981d7659ad" providerId="ADAL" clId="{D3FA76C3-7841-4FD4-95B9-5A89ACCB38D0}" dt="2020-02-09T19:47:31.084" v="133" actId="20577"/>
          <ac:spMkLst>
            <pc:docMk/>
            <pc:sldMk cId="3805656612" sldId="699"/>
            <ac:spMk id="4" creationId="{D9655D3B-0002-446F-9CDA-3D91EA990B62}"/>
          </ac:spMkLst>
        </pc:spChg>
      </pc:sldChg>
      <pc:sldChg chg="modSp">
        <pc:chgData name="Manon Emyr" userId="d0ebb036-68a7-4b8a-ae34-7e981d7659ad" providerId="ADAL" clId="{D3FA76C3-7841-4FD4-95B9-5A89ACCB38D0}" dt="2020-02-09T20:21:37.734" v="632" actId="20577"/>
        <pc:sldMkLst>
          <pc:docMk/>
          <pc:sldMk cId="3824032452" sldId="701"/>
        </pc:sldMkLst>
        <pc:spChg chg="mod">
          <ac:chgData name="Manon Emyr" userId="d0ebb036-68a7-4b8a-ae34-7e981d7659ad" providerId="ADAL" clId="{D3FA76C3-7841-4FD4-95B9-5A89ACCB38D0}" dt="2020-02-09T20:21:37.734" v="632" actId="20577"/>
          <ac:spMkLst>
            <pc:docMk/>
            <pc:sldMk cId="3824032452" sldId="701"/>
            <ac:spMk id="3" creationId="{5F87E943-79D2-4BAF-8578-387B881AA6EC}"/>
          </ac:spMkLst>
        </pc:spChg>
      </pc:sldChg>
      <pc:sldChg chg="modSp">
        <pc:chgData name="Manon Emyr" userId="d0ebb036-68a7-4b8a-ae34-7e981d7659ad" providerId="ADAL" clId="{D3FA76C3-7841-4FD4-95B9-5A89ACCB38D0}" dt="2020-02-09T19:48:10.523" v="145" actId="20577"/>
        <pc:sldMkLst>
          <pc:docMk/>
          <pc:sldMk cId="856293825" sldId="704"/>
        </pc:sldMkLst>
        <pc:spChg chg="mod">
          <ac:chgData name="Manon Emyr" userId="d0ebb036-68a7-4b8a-ae34-7e981d7659ad" providerId="ADAL" clId="{D3FA76C3-7841-4FD4-95B9-5A89ACCB38D0}" dt="2020-02-09T19:48:10.523" v="145" actId="20577"/>
          <ac:spMkLst>
            <pc:docMk/>
            <pc:sldMk cId="856293825" sldId="704"/>
            <ac:spMk id="3" creationId="{45142516-F3E5-4DC9-A470-26017E147971}"/>
          </ac:spMkLst>
        </pc:spChg>
      </pc:sldChg>
      <pc:sldChg chg="modSp">
        <pc:chgData name="Manon Emyr" userId="d0ebb036-68a7-4b8a-ae34-7e981d7659ad" providerId="ADAL" clId="{D3FA76C3-7841-4FD4-95B9-5A89ACCB38D0}" dt="2020-02-09T20:06:32.565" v="329" actId="20577"/>
        <pc:sldMkLst>
          <pc:docMk/>
          <pc:sldMk cId="2700106653" sldId="706"/>
        </pc:sldMkLst>
        <pc:spChg chg="mod">
          <ac:chgData name="Manon Emyr" userId="d0ebb036-68a7-4b8a-ae34-7e981d7659ad" providerId="ADAL" clId="{D3FA76C3-7841-4FD4-95B9-5A89ACCB38D0}" dt="2020-02-09T20:06:32.565" v="329" actId="20577"/>
          <ac:spMkLst>
            <pc:docMk/>
            <pc:sldMk cId="2700106653" sldId="706"/>
            <ac:spMk id="3" creationId="{AAD5A298-7CF7-4D01-8B77-1943472FFABD}"/>
          </ac:spMkLst>
        </pc:spChg>
      </pc:sldChg>
      <pc:sldChg chg="modSp">
        <pc:chgData name="Manon Emyr" userId="d0ebb036-68a7-4b8a-ae34-7e981d7659ad" providerId="ADAL" clId="{D3FA76C3-7841-4FD4-95B9-5A89ACCB38D0}" dt="2020-02-09T20:12:23.993" v="513" actId="20577"/>
        <pc:sldMkLst>
          <pc:docMk/>
          <pc:sldMk cId="2999815995" sldId="707"/>
        </pc:sldMkLst>
        <pc:spChg chg="mod">
          <ac:chgData name="Manon Emyr" userId="d0ebb036-68a7-4b8a-ae34-7e981d7659ad" providerId="ADAL" clId="{D3FA76C3-7841-4FD4-95B9-5A89ACCB38D0}" dt="2020-02-09T20:12:23.993" v="513" actId="20577"/>
          <ac:spMkLst>
            <pc:docMk/>
            <pc:sldMk cId="2999815995" sldId="707"/>
            <ac:spMk id="3" creationId="{54E68228-3062-4085-94FE-2417C605B16A}"/>
          </ac:spMkLst>
        </pc:spChg>
      </pc:sldChg>
      <pc:sldChg chg="modSp">
        <pc:chgData name="Manon Emyr" userId="d0ebb036-68a7-4b8a-ae34-7e981d7659ad" providerId="ADAL" clId="{D3FA76C3-7841-4FD4-95B9-5A89ACCB38D0}" dt="2020-02-09T20:21:12.949" v="624" actId="20577"/>
        <pc:sldMkLst>
          <pc:docMk/>
          <pc:sldMk cId="107767621" sldId="708"/>
        </pc:sldMkLst>
        <pc:spChg chg="mod">
          <ac:chgData name="Manon Emyr" userId="d0ebb036-68a7-4b8a-ae34-7e981d7659ad" providerId="ADAL" clId="{D3FA76C3-7841-4FD4-95B9-5A89ACCB38D0}" dt="2020-02-09T20:21:12.949" v="624" actId="20577"/>
          <ac:spMkLst>
            <pc:docMk/>
            <pc:sldMk cId="107767621" sldId="708"/>
            <ac:spMk id="3" creationId="{135CD4DB-3A27-4CE5-B482-F1F7F49A2A43}"/>
          </ac:spMkLst>
        </pc:spChg>
      </pc:sldChg>
      <pc:sldChg chg="modSp">
        <pc:chgData name="Manon Emyr" userId="d0ebb036-68a7-4b8a-ae34-7e981d7659ad" providerId="ADAL" clId="{D3FA76C3-7841-4FD4-95B9-5A89ACCB38D0}" dt="2020-02-09T19:54:08.537" v="242" actId="20577"/>
        <pc:sldMkLst>
          <pc:docMk/>
          <pc:sldMk cId="3439686068" sldId="709"/>
        </pc:sldMkLst>
        <pc:spChg chg="mod">
          <ac:chgData name="Manon Emyr" userId="d0ebb036-68a7-4b8a-ae34-7e981d7659ad" providerId="ADAL" clId="{D3FA76C3-7841-4FD4-95B9-5A89ACCB38D0}" dt="2020-02-09T19:53:24.067" v="210" actId="20577"/>
          <ac:spMkLst>
            <pc:docMk/>
            <pc:sldMk cId="3439686068" sldId="709"/>
            <ac:spMk id="3" creationId="{7F879403-8482-4551-A751-D2EA2C0139B2}"/>
          </ac:spMkLst>
        </pc:spChg>
        <pc:spChg chg="mod">
          <ac:chgData name="Manon Emyr" userId="d0ebb036-68a7-4b8a-ae34-7e981d7659ad" providerId="ADAL" clId="{D3FA76C3-7841-4FD4-95B9-5A89ACCB38D0}" dt="2020-02-09T19:54:08.537" v="242" actId="20577"/>
          <ac:spMkLst>
            <pc:docMk/>
            <pc:sldMk cId="3439686068" sldId="709"/>
            <ac:spMk id="4" creationId="{A71B533D-522A-4C4E-AE4E-21A9CABE010F}"/>
          </ac:spMkLst>
        </pc:spChg>
      </pc:sldChg>
      <pc:sldChg chg="modSp">
        <pc:chgData name="Manon Emyr" userId="d0ebb036-68a7-4b8a-ae34-7e981d7659ad" providerId="ADAL" clId="{D3FA76C3-7841-4FD4-95B9-5A89ACCB38D0}" dt="2020-02-09T20:05:07.261" v="251" actId="20577"/>
        <pc:sldMkLst>
          <pc:docMk/>
          <pc:sldMk cId="1325033873" sldId="710"/>
        </pc:sldMkLst>
        <pc:spChg chg="mod">
          <ac:chgData name="Manon Emyr" userId="d0ebb036-68a7-4b8a-ae34-7e981d7659ad" providerId="ADAL" clId="{D3FA76C3-7841-4FD4-95B9-5A89ACCB38D0}" dt="2020-02-09T20:05:07.261" v="251" actId="20577"/>
          <ac:spMkLst>
            <pc:docMk/>
            <pc:sldMk cId="1325033873" sldId="710"/>
            <ac:spMk id="3" creationId="{DEBD35DA-14BA-4568-B924-398DA531E1C0}"/>
          </ac:spMkLst>
        </pc:spChg>
      </pc:sldChg>
      <pc:sldChg chg="modSp modAnim">
        <pc:chgData name="Manon Emyr" userId="d0ebb036-68a7-4b8a-ae34-7e981d7659ad" providerId="ADAL" clId="{D3FA76C3-7841-4FD4-95B9-5A89ACCB38D0}" dt="2020-02-09T20:14:21.001" v="614" actId="20577"/>
        <pc:sldMkLst>
          <pc:docMk/>
          <pc:sldMk cId="1728761455" sldId="711"/>
        </pc:sldMkLst>
        <pc:spChg chg="mod">
          <ac:chgData name="Manon Emyr" userId="d0ebb036-68a7-4b8a-ae34-7e981d7659ad" providerId="ADAL" clId="{D3FA76C3-7841-4FD4-95B9-5A89ACCB38D0}" dt="2020-02-09T20:14:21.001" v="614" actId="20577"/>
          <ac:spMkLst>
            <pc:docMk/>
            <pc:sldMk cId="1728761455" sldId="711"/>
            <ac:spMk id="3" creationId="{0EB0CD11-81FA-443D-BC29-688F91418DD2}"/>
          </ac:spMkLst>
        </pc:spChg>
      </pc:sldChg>
      <pc:sldChg chg="modSp">
        <pc:chgData name="Manon Emyr" userId="d0ebb036-68a7-4b8a-ae34-7e981d7659ad" providerId="ADAL" clId="{D3FA76C3-7841-4FD4-95B9-5A89ACCB38D0}" dt="2020-02-09T20:22:21.030" v="674" actId="20577"/>
        <pc:sldMkLst>
          <pc:docMk/>
          <pc:sldMk cId="451073375" sldId="714"/>
        </pc:sldMkLst>
        <pc:spChg chg="mod">
          <ac:chgData name="Manon Emyr" userId="d0ebb036-68a7-4b8a-ae34-7e981d7659ad" providerId="ADAL" clId="{D3FA76C3-7841-4FD4-95B9-5A89ACCB38D0}" dt="2020-02-09T20:22:21.030" v="674" actId="20577"/>
          <ac:spMkLst>
            <pc:docMk/>
            <pc:sldMk cId="451073375" sldId="714"/>
            <ac:spMk id="7" creationId="{73190370-D0C2-4295-9E95-2D56189934B9}"/>
          </ac:spMkLst>
        </pc:spChg>
      </pc:sldChg>
      <pc:sldChg chg="modSp">
        <pc:chgData name="Manon Emyr" userId="d0ebb036-68a7-4b8a-ae34-7e981d7659ad" providerId="ADAL" clId="{D3FA76C3-7841-4FD4-95B9-5A89ACCB38D0}" dt="2020-02-09T20:49:25.034" v="1191" actId="20577"/>
        <pc:sldMkLst>
          <pc:docMk/>
          <pc:sldMk cId="3041778439" sldId="715"/>
        </pc:sldMkLst>
        <pc:spChg chg="mod">
          <ac:chgData name="Manon Emyr" userId="d0ebb036-68a7-4b8a-ae34-7e981d7659ad" providerId="ADAL" clId="{D3FA76C3-7841-4FD4-95B9-5A89ACCB38D0}" dt="2020-02-09T20:49:10.595" v="1170" actId="20577"/>
          <ac:spMkLst>
            <pc:docMk/>
            <pc:sldMk cId="3041778439" sldId="715"/>
            <ac:spMk id="3" creationId="{150A8A52-1F04-4012-9543-44495584611B}"/>
          </ac:spMkLst>
        </pc:spChg>
        <pc:spChg chg="mod">
          <ac:chgData name="Manon Emyr" userId="d0ebb036-68a7-4b8a-ae34-7e981d7659ad" providerId="ADAL" clId="{D3FA76C3-7841-4FD4-95B9-5A89ACCB38D0}" dt="2020-02-09T20:49:25.034" v="1191" actId="20577"/>
          <ac:spMkLst>
            <pc:docMk/>
            <pc:sldMk cId="3041778439" sldId="715"/>
            <ac:spMk id="4" creationId="{7F2097BF-3CB1-4960-9B59-FE1D9779C144}"/>
          </ac:spMkLst>
        </pc:spChg>
      </pc:sldChg>
      <pc:sldChg chg="modSp">
        <pc:chgData name="Manon Emyr" userId="d0ebb036-68a7-4b8a-ae34-7e981d7659ad" providerId="ADAL" clId="{D3FA76C3-7841-4FD4-95B9-5A89ACCB38D0}" dt="2020-02-09T20:30:26.826" v="812" actId="113"/>
        <pc:sldMkLst>
          <pc:docMk/>
          <pc:sldMk cId="3795841811" sldId="716"/>
        </pc:sldMkLst>
        <pc:spChg chg="mod">
          <ac:chgData name="Manon Emyr" userId="d0ebb036-68a7-4b8a-ae34-7e981d7659ad" providerId="ADAL" clId="{D3FA76C3-7841-4FD4-95B9-5A89ACCB38D0}" dt="2020-02-09T20:23:27.693" v="710" actId="20577"/>
          <ac:spMkLst>
            <pc:docMk/>
            <pc:sldMk cId="3795841811" sldId="716"/>
            <ac:spMk id="10" creationId="{1BBCC6C9-9161-4FB5-8932-B7864856A093}"/>
          </ac:spMkLst>
        </pc:spChg>
        <pc:spChg chg="mod">
          <ac:chgData name="Manon Emyr" userId="d0ebb036-68a7-4b8a-ae34-7e981d7659ad" providerId="ADAL" clId="{D3FA76C3-7841-4FD4-95B9-5A89ACCB38D0}" dt="2020-02-09T20:30:09.475" v="788" actId="20577"/>
          <ac:spMkLst>
            <pc:docMk/>
            <pc:sldMk cId="3795841811" sldId="716"/>
            <ac:spMk id="16" creationId="{D33A21F0-E374-477D-B572-857D1FED7FDE}"/>
          </ac:spMkLst>
        </pc:spChg>
        <pc:spChg chg="mod">
          <ac:chgData name="Manon Emyr" userId="d0ebb036-68a7-4b8a-ae34-7e981d7659ad" providerId="ADAL" clId="{D3FA76C3-7841-4FD4-95B9-5A89ACCB38D0}" dt="2020-02-09T20:30:26.826" v="812" actId="113"/>
          <ac:spMkLst>
            <pc:docMk/>
            <pc:sldMk cId="3795841811" sldId="716"/>
            <ac:spMk id="17" creationId="{62B283F9-9D97-47FC-8990-F019109B179B}"/>
          </ac:spMkLst>
        </pc:spChg>
      </pc:sldChg>
      <pc:sldChg chg="modSp">
        <pc:chgData name="Manon Emyr" userId="d0ebb036-68a7-4b8a-ae34-7e981d7659ad" providerId="ADAL" clId="{D3FA76C3-7841-4FD4-95B9-5A89ACCB38D0}" dt="2020-02-09T20:48:24.562" v="1131" actId="255"/>
        <pc:sldMkLst>
          <pc:docMk/>
          <pc:sldMk cId="1174752813" sldId="724"/>
        </pc:sldMkLst>
        <pc:spChg chg="mod">
          <ac:chgData name="Manon Emyr" userId="d0ebb036-68a7-4b8a-ae34-7e981d7659ad" providerId="ADAL" clId="{D3FA76C3-7841-4FD4-95B9-5A89ACCB38D0}" dt="2020-02-09T20:47:07.427" v="1072" actId="20577"/>
          <ac:spMkLst>
            <pc:docMk/>
            <pc:sldMk cId="1174752813" sldId="724"/>
            <ac:spMk id="5" creationId="{996C576A-FCD1-458A-8FCA-510C183899B1}"/>
          </ac:spMkLst>
        </pc:spChg>
        <pc:spChg chg="mod">
          <ac:chgData name="Manon Emyr" userId="d0ebb036-68a7-4b8a-ae34-7e981d7659ad" providerId="ADAL" clId="{D3FA76C3-7841-4FD4-95B9-5A89ACCB38D0}" dt="2020-02-09T20:47:34.362" v="1083" actId="113"/>
          <ac:spMkLst>
            <pc:docMk/>
            <pc:sldMk cId="1174752813" sldId="724"/>
            <ac:spMk id="7" creationId="{B2BDEBC3-47D0-41C2-9E0D-DFA7EC5889D0}"/>
          </ac:spMkLst>
        </pc:spChg>
        <pc:spChg chg="mod">
          <ac:chgData name="Manon Emyr" userId="d0ebb036-68a7-4b8a-ae34-7e981d7659ad" providerId="ADAL" clId="{D3FA76C3-7841-4FD4-95B9-5A89ACCB38D0}" dt="2020-02-09T20:47:17.315" v="1074" actId="20577"/>
          <ac:spMkLst>
            <pc:docMk/>
            <pc:sldMk cId="1174752813" sldId="724"/>
            <ac:spMk id="8" creationId="{DA14E583-00D5-4F35-AF16-251069D09DF9}"/>
          </ac:spMkLst>
        </pc:spChg>
        <pc:spChg chg="mod">
          <ac:chgData name="Manon Emyr" userId="d0ebb036-68a7-4b8a-ae34-7e981d7659ad" providerId="ADAL" clId="{D3FA76C3-7841-4FD4-95B9-5A89ACCB38D0}" dt="2020-02-09T20:48:24.562" v="1131" actId="255"/>
          <ac:spMkLst>
            <pc:docMk/>
            <pc:sldMk cId="1174752813" sldId="724"/>
            <ac:spMk id="11" creationId="{60FFECEE-27F5-4C93-9B9C-811771C4850E}"/>
          </ac:spMkLst>
        </pc:spChg>
        <pc:spChg chg="mod">
          <ac:chgData name="Manon Emyr" userId="d0ebb036-68a7-4b8a-ae34-7e981d7659ad" providerId="ADAL" clId="{D3FA76C3-7841-4FD4-95B9-5A89ACCB38D0}" dt="2020-02-09T20:47:52.627" v="1109" actId="20577"/>
          <ac:spMkLst>
            <pc:docMk/>
            <pc:sldMk cId="1174752813" sldId="724"/>
            <ac:spMk id="12" creationId="{F2D9AD05-2FA0-45B9-9ABD-2486DF8E75A4}"/>
          </ac:spMkLst>
        </pc:spChg>
        <pc:spChg chg="mod">
          <ac:chgData name="Manon Emyr" userId="d0ebb036-68a7-4b8a-ae34-7e981d7659ad" providerId="ADAL" clId="{D3FA76C3-7841-4FD4-95B9-5A89ACCB38D0}" dt="2020-02-09T20:46:30.861" v="1059"/>
          <ac:spMkLst>
            <pc:docMk/>
            <pc:sldMk cId="1174752813" sldId="724"/>
            <ac:spMk id="21" creationId="{0204A5CC-D2F8-4290-808B-3533DC729563}"/>
          </ac:spMkLst>
        </pc:spChg>
      </pc:sldChg>
      <pc:sldChg chg="modSp">
        <pc:chgData name="Manon Emyr" userId="d0ebb036-68a7-4b8a-ae34-7e981d7659ad" providerId="ADAL" clId="{D3FA76C3-7841-4FD4-95B9-5A89ACCB38D0}" dt="2020-02-09T20:46:13.604" v="1058"/>
        <pc:sldMkLst>
          <pc:docMk/>
          <pc:sldMk cId="936032086" sldId="725"/>
        </pc:sldMkLst>
        <pc:spChg chg="mod">
          <ac:chgData name="Manon Emyr" userId="d0ebb036-68a7-4b8a-ae34-7e981d7659ad" providerId="ADAL" clId="{D3FA76C3-7841-4FD4-95B9-5A89ACCB38D0}" dt="2020-02-09T20:46:13.604" v="1058"/>
          <ac:spMkLst>
            <pc:docMk/>
            <pc:sldMk cId="936032086" sldId="725"/>
            <ac:spMk id="10" creationId="{1BBCC6C9-9161-4FB5-8932-B7864856A093}"/>
          </ac:spMkLst>
        </pc:spChg>
      </pc:sldChg>
      <pc:sldChg chg="modSp">
        <pc:chgData name="Manon Emyr" userId="d0ebb036-68a7-4b8a-ae34-7e981d7659ad" providerId="ADAL" clId="{D3FA76C3-7841-4FD4-95B9-5A89ACCB38D0}" dt="2020-02-09T20:36:11.151" v="966" actId="20577"/>
        <pc:sldMkLst>
          <pc:docMk/>
          <pc:sldMk cId="4163977979" sldId="726"/>
        </pc:sldMkLst>
        <pc:spChg chg="mod">
          <ac:chgData name="Manon Emyr" userId="d0ebb036-68a7-4b8a-ae34-7e981d7659ad" providerId="ADAL" clId="{D3FA76C3-7841-4FD4-95B9-5A89ACCB38D0}" dt="2020-02-09T20:31:10.450" v="819" actId="20577"/>
          <ac:spMkLst>
            <pc:docMk/>
            <pc:sldMk cId="4163977979" sldId="726"/>
            <ac:spMk id="2" creationId="{ABF52A9A-2FC2-4C0D-8580-686B91708919}"/>
          </ac:spMkLst>
        </pc:spChg>
        <pc:spChg chg="mod">
          <ac:chgData name="Manon Emyr" userId="d0ebb036-68a7-4b8a-ae34-7e981d7659ad" providerId="ADAL" clId="{D3FA76C3-7841-4FD4-95B9-5A89ACCB38D0}" dt="2020-02-09T20:36:11.151" v="966" actId="20577"/>
          <ac:spMkLst>
            <pc:docMk/>
            <pc:sldMk cId="4163977979" sldId="726"/>
            <ac:spMk id="3" creationId="{3F0B1C4A-C8D1-4352-B4CD-10E936BB8925}"/>
          </ac:spMkLst>
        </pc:spChg>
      </pc:sldChg>
      <pc:sldChg chg="modSp">
        <pc:chgData name="Manon Emyr" userId="d0ebb036-68a7-4b8a-ae34-7e981d7659ad" providerId="ADAL" clId="{D3FA76C3-7841-4FD4-95B9-5A89ACCB38D0}" dt="2020-02-09T20:43:21.469" v="1052" actId="20577"/>
        <pc:sldMkLst>
          <pc:docMk/>
          <pc:sldMk cId="576823463" sldId="727"/>
        </pc:sldMkLst>
        <pc:spChg chg="mod">
          <ac:chgData name="Manon Emyr" userId="d0ebb036-68a7-4b8a-ae34-7e981d7659ad" providerId="ADAL" clId="{D3FA76C3-7841-4FD4-95B9-5A89ACCB38D0}" dt="2020-02-09T20:36:36.159" v="973" actId="20577"/>
          <ac:spMkLst>
            <pc:docMk/>
            <pc:sldMk cId="576823463" sldId="727"/>
            <ac:spMk id="2" creationId="{ABF52A9A-2FC2-4C0D-8580-686B91708919}"/>
          </ac:spMkLst>
        </pc:spChg>
        <pc:spChg chg="mod">
          <ac:chgData name="Manon Emyr" userId="d0ebb036-68a7-4b8a-ae34-7e981d7659ad" providerId="ADAL" clId="{D3FA76C3-7841-4FD4-95B9-5A89ACCB38D0}" dt="2020-02-09T20:43:21.469" v="1052" actId="20577"/>
          <ac:spMkLst>
            <pc:docMk/>
            <pc:sldMk cId="576823463" sldId="727"/>
            <ac:spMk id="3" creationId="{3F0B1C4A-C8D1-4352-B4CD-10E936BB8925}"/>
          </ac:spMkLst>
        </pc:spChg>
      </pc:sldChg>
      <pc:sldChg chg="modSp">
        <pc:chgData name="Manon Emyr" userId="d0ebb036-68a7-4b8a-ae34-7e981d7659ad" providerId="ADAL" clId="{D3FA76C3-7841-4FD4-95B9-5A89ACCB38D0}" dt="2020-02-09T20:09:54.779" v="395" actId="20577"/>
        <pc:sldMkLst>
          <pc:docMk/>
          <pc:sldMk cId="1758548943" sldId="728"/>
        </pc:sldMkLst>
        <pc:spChg chg="mod">
          <ac:chgData name="Manon Emyr" userId="d0ebb036-68a7-4b8a-ae34-7e981d7659ad" providerId="ADAL" clId="{D3FA76C3-7841-4FD4-95B9-5A89ACCB38D0}" dt="2020-02-09T20:09:54.779" v="395" actId="20577"/>
          <ac:spMkLst>
            <pc:docMk/>
            <pc:sldMk cId="1758548943" sldId="728"/>
            <ac:spMk id="3" creationId="{24C01B83-21E4-4D5F-919C-18664FC1CBF7}"/>
          </ac:spMkLst>
        </pc:spChg>
      </pc:sldChg>
      <pc:sldChg chg="modSp">
        <pc:chgData name="Manon Emyr" userId="d0ebb036-68a7-4b8a-ae34-7e981d7659ad" providerId="ADAL" clId="{D3FA76C3-7841-4FD4-95B9-5A89ACCB38D0}" dt="2020-02-09T20:53:08.202" v="1222" actId="20577"/>
        <pc:sldMkLst>
          <pc:docMk/>
          <pc:sldMk cId="472512475" sldId="729"/>
        </pc:sldMkLst>
        <pc:spChg chg="mod">
          <ac:chgData name="Manon Emyr" userId="d0ebb036-68a7-4b8a-ae34-7e981d7659ad" providerId="ADAL" clId="{D3FA76C3-7841-4FD4-95B9-5A89ACCB38D0}" dt="2020-02-09T20:49:38.826" v="1195" actId="20577"/>
          <ac:spMkLst>
            <pc:docMk/>
            <pc:sldMk cId="472512475" sldId="729"/>
            <ac:spMk id="2" creationId="{62634B6F-8FAD-4C2F-BA8B-DC115473735F}"/>
          </ac:spMkLst>
        </pc:spChg>
        <pc:spChg chg="mod">
          <ac:chgData name="Manon Emyr" userId="d0ebb036-68a7-4b8a-ae34-7e981d7659ad" providerId="ADAL" clId="{D3FA76C3-7841-4FD4-95B9-5A89ACCB38D0}" dt="2020-02-09T20:53:08.202" v="1222" actId="20577"/>
          <ac:spMkLst>
            <pc:docMk/>
            <pc:sldMk cId="472512475" sldId="729"/>
            <ac:spMk id="3" creationId="{BB45ABCE-4B82-4C8C-B3E9-DB4000BFFE57}"/>
          </ac:spMkLst>
        </pc:spChg>
      </pc:sldChg>
      <pc:sldChg chg="modSp">
        <pc:chgData name="Manon Emyr" userId="d0ebb036-68a7-4b8a-ae34-7e981d7659ad" providerId="ADAL" clId="{D3FA76C3-7841-4FD4-95B9-5A89ACCB38D0}" dt="2020-02-09T20:53:58.169" v="1271" actId="20577"/>
        <pc:sldMkLst>
          <pc:docMk/>
          <pc:sldMk cId="2703985115" sldId="730"/>
        </pc:sldMkLst>
        <pc:spChg chg="mod">
          <ac:chgData name="Manon Emyr" userId="d0ebb036-68a7-4b8a-ae34-7e981d7659ad" providerId="ADAL" clId="{D3FA76C3-7841-4FD4-95B9-5A89ACCB38D0}" dt="2020-02-09T20:53:58.169" v="1271" actId="20577"/>
          <ac:spMkLst>
            <pc:docMk/>
            <pc:sldMk cId="2703985115" sldId="730"/>
            <ac:spMk id="3" creationId="{1841F461-D0F4-481A-A2D2-C90AAB54B235}"/>
          </ac:spMkLst>
        </pc:spChg>
      </pc:sldChg>
      <pc:sldChg chg="modSp">
        <pc:chgData name="Manon Emyr" userId="d0ebb036-68a7-4b8a-ae34-7e981d7659ad" providerId="ADAL" clId="{D3FA76C3-7841-4FD4-95B9-5A89ACCB38D0}" dt="2020-02-09T20:55:12.839" v="1297" actId="20577"/>
        <pc:sldMkLst>
          <pc:docMk/>
          <pc:sldMk cId="1236439589" sldId="731"/>
        </pc:sldMkLst>
        <pc:spChg chg="mod">
          <ac:chgData name="Manon Emyr" userId="d0ebb036-68a7-4b8a-ae34-7e981d7659ad" providerId="ADAL" clId="{D3FA76C3-7841-4FD4-95B9-5A89ACCB38D0}" dt="2020-02-09T20:55:12.839" v="1297" actId="20577"/>
          <ac:spMkLst>
            <pc:docMk/>
            <pc:sldMk cId="1236439589" sldId="731"/>
            <ac:spMk id="3" creationId="{25472655-5B51-4DAB-BD95-818774BBEAB9}"/>
          </ac:spMkLst>
        </pc:spChg>
      </pc:sldChg>
    </pc:docChg>
  </pc:docChgLst>
  <pc:docChgLst>
    <pc:chgData name="Danielle Williams" userId="2ffd8f61-7b6f-4050-b155-8688edf94325" providerId="ADAL" clId="{98F09FFA-3258-E741-BEA9-2441F1DBB377}"/>
    <pc:docChg chg="undo custSel modSld modMainMaster">
      <pc:chgData name="Danielle Williams" userId="2ffd8f61-7b6f-4050-b155-8688edf94325" providerId="ADAL" clId="{98F09FFA-3258-E741-BEA9-2441F1DBB377}" dt="2020-04-08T16:38:09.662" v="68" actId="255"/>
      <pc:docMkLst>
        <pc:docMk/>
      </pc:docMkLst>
      <pc:sldChg chg="addSp modSp">
        <pc:chgData name="Danielle Williams" userId="2ffd8f61-7b6f-4050-b155-8688edf94325" providerId="ADAL" clId="{98F09FFA-3258-E741-BEA9-2441F1DBB377}" dt="2020-04-08T16:35:07.609" v="4" actId="167"/>
        <pc:sldMkLst>
          <pc:docMk/>
          <pc:sldMk cId="3871133574" sldId="257"/>
        </pc:sldMkLst>
        <pc:spChg chg="add mod">
          <ac:chgData name="Danielle Williams" userId="2ffd8f61-7b6f-4050-b155-8688edf94325" providerId="ADAL" clId="{98F09FFA-3258-E741-BEA9-2441F1DBB377}" dt="2020-04-08T16:35:07.609" v="4" actId="167"/>
          <ac:spMkLst>
            <pc:docMk/>
            <pc:sldMk cId="3871133574" sldId="257"/>
            <ac:spMk id="5" creationId="{1F20D21E-D8C7-6544-99B4-2C89688CA192}"/>
          </ac:spMkLst>
        </pc:spChg>
      </pc:sldChg>
      <pc:sldChg chg="addSp modSp">
        <pc:chgData name="Danielle Williams" userId="2ffd8f61-7b6f-4050-b155-8688edf94325" providerId="ADAL" clId="{98F09FFA-3258-E741-BEA9-2441F1DBB377}" dt="2020-04-08T16:35:03.723" v="2" actId="167"/>
        <pc:sldMkLst>
          <pc:docMk/>
          <pc:sldMk cId="2532636460" sldId="608"/>
        </pc:sldMkLst>
        <pc:spChg chg="add mod">
          <ac:chgData name="Danielle Williams" userId="2ffd8f61-7b6f-4050-b155-8688edf94325" providerId="ADAL" clId="{98F09FFA-3258-E741-BEA9-2441F1DBB377}" dt="2020-04-08T16:35:03.723" v="2" actId="167"/>
          <ac:spMkLst>
            <pc:docMk/>
            <pc:sldMk cId="2532636460" sldId="608"/>
            <ac:spMk id="19" creationId="{8B6CCB86-5F79-BE44-ACD0-1C2F09E916B4}"/>
          </ac:spMkLst>
        </pc:spChg>
      </pc:sldChg>
      <pc:sldChg chg="addSp modSp">
        <pc:chgData name="Danielle Williams" userId="2ffd8f61-7b6f-4050-b155-8688edf94325" providerId="ADAL" clId="{98F09FFA-3258-E741-BEA9-2441F1DBB377}" dt="2020-04-08T16:36:37.144" v="31" actId="14100"/>
        <pc:sldMkLst>
          <pc:docMk/>
          <pc:sldMk cId="3255492169" sldId="698"/>
        </pc:sldMkLst>
        <pc:spChg chg="mod">
          <ac:chgData name="Danielle Williams" userId="2ffd8f61-7b6f-4050-b155-8688edf94325" providerId="ADAL" clId="{98F09FFA-3258-E741-BEA9-2441F1DBB377}" dt="2020-04-08T16:36:37.144" v="31" actId="14100"/>
          <ac:spMkLst>
            <pc:docMk/>
            <pc:sldMk cId="3255492169" sldId="698"/>
            <ac:spMk id="3" creationId="{7CAEC996-BE9B-4CEB-A80E-8D58B63D8DCB}"/>
          </ac:spMkLst>
        </pc:spChg>
        <pc:spChg chg="add mod">
          <ac:chgData name="Danielle Williams" userId="2ffd8f61-7b6f-4050-b155-8688edf94325" providerId="ADAL" clId="{98F09FFA-3258-E741-BEA9-2441F1DBB377}" dt="2020-04-08T16:36:33.061" v="30" actId="167"/>
          <ac:spMkLst>
            <pc:docMk/>
            <pc:sldMk cId="3255492169" sldId="698"/>
            <ac:spMk id="4" creationId="{F4FDF488-4CE7-E44D-8561-105448957561}"/>
          </ac:spMkLst>
        </pc:spChg>
      </pc:sldChg>
      <pc:sldChg chg="addSp modSp">
        <pc:chgData name="Danielle Williams" userId="2ffd8f61-7b6f-4050-b155-8688edf94325" providerId="ADAL" clId="{98F09FFA-3258-E741-BEA9-2441F1DBB377}" dt="2020-04-08T16:35:37.126" v="12" actId="1076"/>
        <pc:sldMkLst>
          <pc:docMk/>
          <pc:sldMk cId="3805656612" sldId="699"/>
        </pc:sldMkLst>
        <pc:spChg chg="mod">
          <ac:chgData name="Danielle Williams" userId="2ffd8f61-7b6f-4050-b155-8688edf94325" providerId="ADAL" clId="{98F09FFA-3258-E741-BEA9-2441F1DBB377}" dt="2020-04-08T16:35:37.126" v="12" actId="1076"/>
          <ac:spMkLst>
            <pc:docMk/>
            <pc:sldMk cId="3805656612" sldId="699"/>
            <ac:spMk id="2" creationId="{05B54540-F2D2-4C7D-B1A5-BAF9331F5558}"/>
          </ac:spMkLst>
        </pc:spChg>
        <pc:spChg chg="mod">
          <ac:chgData name="Danielle Williams" userId="2ffd8f61-7b6f-4050-b155-8688edf94325" providerId="ADAL" clId="{98F09FFA-3258-E741-BEA9-2441F1DBB377}" dt="2020-04-08T16:35:30.686" v="10" actId="1076"/>
          <ac:spMkLst>
            <pc:docMk/>
            <pc:sldMk cId="3805656612" sldId="699"/>
            <ac:spMk id="3" creationId="{5A10B370-BAD7-44C0-9B30-AD762CC809B8}"/>
          </ac:spMkLst>
        </pc:spChg>
        <pc:spChg chg="mod">
          <ac:chgData name="Danielle Williams" userId="2ffd8f61-7b6f-4050-b155-8688edf94325" providerId="ADAL" clId="{98F09FFA-3258-E741-BEA9-2441F1DBB377}" dt="2020-04-08T16:35:34.302" v="11" actId="1076"/>
          <ac:spMkLst>
            <pc:docMk/>
            <pc:sldMk cId="3805656612" sldId="699"/>
            <ac:spMk id="4" creationId="{D9655D3B-0002-446F-9CDA-3D91EA990B62}"/>
          </ac:spMkLst>
        </pc:spChg>
        <pc:spChg chg="add mod">
          <ac:chgData name="Danielle Williams" userId="2ffd8f61-7b6f-4050-b155-8688edf94325" providerId="ADAL" clId="{98F09FFA-3258-E741-BEA9-2441F1DBB377}" dt="2020-04-08T16:35:12.601" v="6" actId="167"/>
          <ac:spMkLst>
            <pc:docMk/>
            <pc:sldMk cId="3805656612" sldId="699"/>
            <ac:spMk id="5" creationId="{9B66E040-3F7E-FD46-8445-BAB83746ABD6}"/>
          </ac:spMkLst>
        </pc:spChg>
      </pc:sldChg>
      <pc:sldChg chg="addSp modSp">
        <pc:chgData name="Danielle Williams" userId="2ffd8f61-7b6f-4050-b155-8688edf94325" providerId="ADAL" clId="{98F09FFA-3258-E741-BEA9-2441F1DBB377}" dt="2020-04-08T16:36:26.315" v="28" actId="167"/>
        <pc:sldMkLst>
          <pc:docMk/>
          <pc:sldMk cId="2700106653" sldId="706"/>
        </pc:sldMkLst>
        <pc:spChg chg="mod">
          <ac:chgData name="Danielle Williams" userId="2ffd8f61-7b6f-4050-b155-8688edf94325" providerId="ADAL" clId="{98F09FFA-3258-E741-BEA9-2441F1DBB377}" dt="2020-04-08T16:36:11.382" v="23" actId="1076"/>
          <ac:spMkLst>
            <pc:docMk/>
            <pc:sldMk cId="2700106653" sldId="706"/>
            <ac:spMk id="2" creationId="{A608A779-DF12-4C16-8D10-19E2AAEE1E98}"/>
          </ac:spMkLst>
        </pc:spChg>
        <pc:spChg chg="mod">
          <ac:chgData name="Danielle Williams" userId="2ffd8f61-7b6f-4050-b155-8688edf94325" providerId="ADAL" clId="{98F09FFA-3258-E741-BEA9-2441F1DBB377}" dt="2020-04-08T16:36:21.976" v="26" actId="255"/>
          <ac:spMkLst>
            <pc:docMk/>
            <pc:sldMk cId="2700106653" sldId="706"/>
            <ac:spMk id="3" creationId="{AAD5A298-7CF7-4D01-8B77-1943472FFABD}"/>
          </ac:spMkLst>
        </pc:spChg>
        <pc:spChg chg="add mod">
          <ac:chgData name="Danielle Williams" userId="2ffd8f61-7b6f-4050-b155-8688edf94325" providerId="ADAL" clId="{98F09FFA-3258-E741-BEA9-2441F1DBB377}" dt="2020-04-08T16:36:26.315" v="28" actId="167"/>
          <ac:spMkLst>
            <pc:docMk/>
            <pc:sldMk cId="2700106653" sldId="706"/>
            <ac:spMk id="4" creationId="{5EEFDC2F-5948-9B44-8767-FCF3EDFA5898}"/>
          </ac:spMkLst>
        </pc:spChg>
      </pc:sldChg>
      <pc:sldChg chg="modSp">
        <pc:chgData name="Danielle Williams" userId="2ffd8f61-7b6f-4050-b155-8688edf94325" providerId="ADAL" clId="{98F09FFA-3258-E741-BEA9-2441F1DBB377}" dt="2020-04-08T16:36:51.509" v="35" actId="20577"/>
        <pc:sldMkLst>
          <pc:docMk/>
          <pc:sldMk cId="107767621" sldId="708"/>
        </pc:sldMkLst>
        <pc:spChg chg="mod">
          <ac:chgData name="Danielle Williams" userId="2ffd8f61-7b6f-4050-b155-8688edf94325" providerId="ADAL" clId="{98F09FFA-3258-E741-BEA9-2441F1DBB377}" dt="2020-04-08T16:36:51.509" v="35" actId="20577"/>
          <ac:spMkLst>
            <pc:docMk/>
            <pc:sldMk cId="107767621" sldId="708"/>
            <ac:spMk id="3" creationId="{135CD4DB-3A27-4CE5-B482-F1F7F49A2A43}"/>
          </ac:spMkLst>
        </pc:spChg>
      </pc:sldChg>
      <pc:sldChg chg="modSp">
        <pc:chgData name="Danielle Williams" userId="2ffd8f61-7b6f-4050-b155-8688edf94325" providerId="ADAL" clId="{98F09FFA-3258-E741-BEA9-2441F1DBB377}" dt="2020-04-08T16:35:47.675" v="14" actId="1076"/>
        <pc:sldMkLst>
          <pc:docMk/>
          <pc:sldMk cId="3439686068" sldId="709"/>
        </pc:sldMkLst>
        <pc:spChg chg="mod">
          <ac:chgData name="Danielle Williams" userId="2ffd8f61-7b6f-4050-b155-8688edf94325" providerId="ADAL" clId="{98F09FFA-3258-E741-BEA9-2441F1DBB377}" dt="2020-04-08T16:35:47.675" v="14" actId="1076"/>
          <ac:spMkLst>
            <pc:docMk/>
            <pc:sldMk cId="3439686068" sldId="709"/>
            <ac:spMk id="4" creationId="{A71B533D-522A-4C4E-AE4E-21A9CABE010F}"/>
          </ac:spMkLst>
        </pc:spChg>
      </pc:sldChg>
      <pc:sldChg chg="addSp modSp">
        <pc:chgData name="Danielle Williams" userId="2ffd8f61-7b6f-4050-b155-8688edf94325" providerId="ADAL" clId="{98F09FFA-3258-E741-BEA9-2441F1DBB377}" dt="2020-04-08T16:36:47.611" v="34" actId="255"/>
        <pc:sldMkLst>
          <pc:docMk/>
          <pc:sldMk cId="1728761455" sldId="711"/>
        </pc:sldMkLst>
        <pc:spChg chg="mod">
          <ac:chgData name="Danielle Williams" userId="2ffd8f61-7b6f-4050-b155-8688edf94325" providerId="ADAL" clId="{98F09FFA-3258-E741-BEA9-2441F1DBB377}" dt="2020-04-08T16:36:47.611" v="34" actId="255"/>
          <ac:spMkLst>
            <pc:docMk/>
            <pc:sldMk cId="1728761455" sldId="711"/>
            <ac:spMk id="3" creationId="{0EB0CD11-81FA-443D-BC29-688F91418DD2}"/>
          </ac:spMkLst>
        </pc:spChg>
        <pc:spChg chg="add mod">
          <ac:chgData name="Danielle Williams" userId="2ffd8f61-7b6f-4050-b155-8688edf94325" providerId="ADAL" clId="{98F09FFA-3258-E741-BEA9-2441F1DBB377}" dt="2020-04-08T16:36:43.750" v="33" actId="167"/>
          <ac:spMkLst>
            <pc:docMk/>
            <pc:sldMk cId="1728761455" sldId="711"/>
            <ac:spMk id="4" creationId="{012AD6C2-9996-7441-AC4C-F26F7B359045}"/>
          </ac:spMkLst>
        </pc:spChg>
      </pc:sldChg>
      <pc:sldChg chg="addSp modSp">
        <pc:chgData name="Danielle Williams" userId="2ffd8f61-7b6f-4050-b155-8688edf94325" providerId="ADAL" clId="{98F09FFA-3258-E741-BEA9-2441F1DBB377}" dt="2020-04-08T16:36:58.156" v="37" actId="167"/>
        <pc:sldMkLst>
          <pc:docMk/>
          <pc:sldMk cId="451073375" sldId="714"/>
        </pc:sldMkLst>
        <pc:spChg chg="add mod">
          <ac:chgData name="Danielle Williams" userId="2ffd8f61-7b6f-4050-b155-8688edf94325" providerId="ADAL" clId="{98F09FFA-3258-E741-BEA9-2441F1DBB377}" dt="2020-04-08T16:36:58.156" v="37" actId="167"/>
          <ac:spMkLst>
            <pc:docMk/>
            <pc:sldMk cId="451073375" sldId="714"/>
            <ac:spMk id="8" creationId="{E40E004F-6C4A-1440-9DCE-82BB63F6FD1E}"/>
          </ac:spMkLst>
        </pc:spChg>
      </pc:sldChg>
      <pc:sldChg chg="modSp">
        <pc:chgData name="Danielle Williams" userId="2ffd8f61-7b6f-4050-b155-8688edf94325" providerId="ADAL" clId="{98F09FFA-3258-E741-BEA9-2441F1DBB377}" dt="2020-04-08T16:37:29.830" v="55" actId="1035"/>
        <pc:sldMkLst>
          <pc:docMk/>
          <pc:sldMk cId="3041778439" sldId="715"/>
        </pc:sldMkLst>
        <pc:spChg chg="mod">
          <ac:chgData name="Danielle Williams" userId="2ffd8f61-7b6f-4050-b155-8688edf94325" providerId="ADAL" clId="{98F09FFA-3258-E741-BEA9-2441F1DBB377}" dt="2020-04-08T16:37:29.830" v="55" actId="1035"/>
          <ac:spMkLst>
            <pc:docMk/>
            <pc:sldMk cId="3041778439" sldId="715"/>
            <ac:spMk id="4" creationId="{7F2097BF-3CB1-4960-9B59-FE1D9779C144}"/>
          </ac:spMkLst>
        </pc:spChg>
      </pc:sldChg>
      <pc:sldChg chg="addSp modSp">
        <pc:chgData name="Danielle Williams" userId="2ffd8f61-7b6f-4050-b155-8688edf94325" providerId="ADAL" clId="{98F09FFA-3258-E741-BEA9-2441F1DBB377}" dt="2020-04-08T16:37:02.574" v="39" actId="167"/>
        <pc:sldMkLst>
          <pc:docMk/>
          <pc:sldMk cId="3795841811" sldId="716"/>
        </pc:sldMkLst>
        <pc:spChg chg="add mod">
          <ac:chgData name="Danielle Williams" userId="2ffd8f61-7b6f-4050-b155-8688edf94325" providerId="ADAL" clId="{98F09FFA-3258-E741-BEA9-2441F1DBB377}" dt="2020-04-08T16:37:02.574" v="39" actId="167"/>
          <ac:spMkLst>
            <pc:docMk/>
            <pc:sldMk cId="3795841811" sldId="716"/>
            <ac:spMk id="8" creationId="{54C119BB-D043-DE4E-9399-037D9A6DB1F0}"/>
          </ac:spMkLst>
        </pc:spChg>
      </pc:sldChg>
      <pc:sldChg chg="addSp modSp">
        <pc:chgData name="Danielle Williams" userId="2ffd8f61-7b6f-4050-b155-8688edf94325" providerId="ADAL" clId="{98F09FFA-3258-E741-BEA9-2441F1DBB377}" dt="2020-04-08T16:37:07.063" v="41" actId="167"/>
        <pc:sldMkLst>
          <pc:docMk/>
          <pc:sldMk cId="4163977979" sldId="726"/>
        </pc:sldMkLst>
        <pc:spChg chg="add mod">
          <ac:chgData name="Danielle Williams" userId="2ffd8f61-7b6f-4050-b155-8688edf94325" providerId="ADAL" clId="{98F09FFA-3258-E741-BEA9-2441F1DBB377}" dt="2020-04-08T16:37:07.063" v="41" actId="167"/>
          <ac:spMkLst>
            <pc:docMk/>
            <pc:sldMk cId="4163977979" sldId="726"/>
            <ac:spMk id="4" creationId="{404BDA01-3E67-834E-AAB3-E6A50A7E5EA7}"/>
          </ac:spMkLst>
        </pc:spChg>
      </pc:sldChg>
      <pc:sldChg chg="addSp modSp">
        <pc:chgData name="Danielle Williams" userId="2ffd8f61-7b6f-4050-b155-8688edf94325" providerId="ADAL" clId="{98F09FFA-3258-E741-BEA9-2441F1DBB377}" dt="2020-04-08T16:37:18.212" v="45" actId="255"/>
        <pc:sldMkLst>
          <pc:docMk/>
          <pc:sldMk cId="576823463" sldId="727"/>
        </pc:sldMkLst>
        <pc:spChg chg="mod">
          <ac:chgData name="Danielle Williams" userId="2ffd8f61-7b6f-4050-b155-8688edf94325" providerId="ADAL" clId="{98F09FFA-3258-E741-BEA9-2441F1DBB377}" dt="2020-04-08T16:37:18.212" v="45" actId="255"/>
          <ac:spMkLst>
            <pc:docMk/>
            <pc:sldMk cId="576823463" sldId="727"/>
            <ac:spMk id="3" creationId="{3F0B1C4A-C8D1-4352-B4CD-10E936BB8925}"/>
          </ac:spMkLst>
        </pc:spChg>
        <pc:spChg chg="add mod">
          <ac:chgData name="Danielle Williams" userId="2ffd8f61-7b6f-4050-b155-8688edf94325" providerId="ADAL" clId="{98F09FFA-3258-E741-BEA9-2441F1DBB377}" dt="2020-04-08T16:37:11.134" v="43" actId="167"/>
          <ac:spMkLst>
            <pc:docMk/>
            <pc:sldMk cId="576823463" sldId="727"/>
            <ac:spMk id="4" creationId="{9C6BD86A-7693-CA49-9040-51E2EDF20B82}"/>
          </ac:spMkLst>
        </pc:spChg>
      </pc:sldChg>
      <pc:sldChg chg="addSp modSp">
        <pc:chgData name="Danielle Williams" userId="2ffd8f61-7b6f-4050-b155-8688edf94325" providerId="ADAL" clId="{98F09FFA-3258-E741-BEA9-2441F1DBB377}" dt="2020-04-08T16:37:34.460" v="57" actId="167"/>
        <pc:sldMkLst>
          <pc:docMk/>
          <pc:sldMk cId="472512475" sldId="729"/>
        </pc:sldMkLst>
        <pc:spChg chg="add mod">
          <ac:chgData name="Danielle Williams" userId="2ffd8f61-7b6f-4050-b155-8688edf94325" providerId="ADAL" clId="{98F09FFA-3258-E741-BEA9-2441F1DBB377}" dt="2020-04-08T16:37:34.460" v="57" actId="167"/>
          <ac:spMkLst>
            <pc:docMk/>
            <pc:sldMk cId="472512475" sldId="729"/>
            <ac:spMk id="4" creationId="{0E3CC9E2-3C20-7846-944B-887A41E7EA13}"/>
          </ac:spMkLst>
        </pc:spChg>
      </pc:sldChg>
      <pc:sldChg chg="addSp delSp modSp">
        <pc:chgData name="Danielle Williams" userId="2ffd8f61-7b6f-4050-b155-8688edf94325" providerId="ADAL" clId="{98F09FFA-3258-E741-BEA9-2441F1DBB377}" dt="2020-04-08T16:37:59.616" v="65" actId="167"/>
        <pc:sldMkLst>
          <pc:docMk/>
          <pc:sldMk cId="2703985115" sldId="730"/>
        </pc:sldMkLst>
        <pc:spChg chg="mod">
          <ac:chgData name="Danielle Williams" userId="2ffd8f61-7b6f-4050-b155-8688edf94325" providerId="ADAL" clId="{98F09FFA-3258-E741-BEA9-2441F1DBB377}" dt="2020-04-08T16:37:47.444" v="61" actId="255"/>
          <ac:spMkLst>
            <pc:docMk/>
            <pc:sldMk cId="2703985115" sldId="730"/>
            <ac:spMk id="3" creationId="{1841F461-D0F4-481A-A2D2-C90AAB54B235}"/>
          </ac:spMkLst>
        </pc:spChg>
        <pc:spChg chg="mod">
          <ac:chgData name="Danielle Williams" userId="2ffd8f61-7b6f-4050-b155-8688edf94325" providerId="ADAL" clId="{98F09FFA-3258-E741-BEA9-2441F1DBB377}" dt="2020-04-08T16:37:56.829" v="63" actId="1076"/>
          <ac:spMkLst>
            <pc:docMk/>
            <pc:sldMk cId="2703985115" sldId="730"/>
            <ac:spMk id="6" creationId="{275658DB-7419-4701-8F06-51074BFCADA2}"/>
          </ac:spMkLst>
        </pc:spChg>
        <pc:spChg chg="add del">
          <ac:chgData name="Danielle Williams" userId="2ffd8f61-7b6f-4050-b155-8688edf94325" providerId="ADAL" clId="{98F09FFA-3258-E741-BEA9-2441F1DBB377}" dt="2020-04-08T16:37:40.468" v="59" actId="478"/>
          <ac:spMkLst>
            <pc:docMk/>
            <pc:sldMk cId="2703985115" sldId="730"/>
            <ac:spMk id="7" creationId="{BF9DCAF6-B585-F642-8335-92A99E0FDA73}"/>
          </ac:spMkLst>
        </pc:spChg>
        <pc:spChg chg="add mod">
          <ac:chgData name="Danielle Williams" userId="2ffd8f61-7b6f-4050-b155-8688edf94325" providerId="ADAL" clId="{98F09FFA-3258-E741-BEA9-2441F1DBB377}" dt="2020-04-08T16:37:59.616" v="65" actId="167"/>
          <ac:spMkLst>
            <pc:docMk/>
            <pc:sldMk cId="2703985115" sldId="730"/>
            <ac:spMk id="8" creationId="{90E4A615-C20C-8B41-BBAE-C7AD4BA01C02}"/>
          </ac:spMkLst>
        </pc:spChg>
      </pc:sldChg>
      <pc:sldChg chg="addSp modSp">
        <pc:chgData name="Danielle Williams" userId="2ffd8f61-7b6f-4050-b155-8688edf94325" providerId="ADAL" clId="{98F09FFA-3258-E741-BEA9-2441F1DBB377}" dt="2020-04-08T16:38:09.662" v="68" actId="255"/>
        <pc:sldMkLst>
          <pc:docMk/>
          <pc:sldMk cId="1236439589" sldId="731"/>
        </pc:sldMkLst>
        <pc:spChg chg="mod">
          <ac:chgData name="Danielle Williams" userId="2ffd8f61-7b6f-4050-b155-8688edf94325" providerId="ADAL" clId="{98F09FFA-3258-E741-BEA9-2441F1DBB377}" dt="2020-04-08T16:38:09.662" v="68" actId="255"/>
          <ac:spMkLst>
            <pc:docMk/>
            <pc:sldMk cId="1236439589" sldId="731"/>
            <ac:spMk id="3" creationId="{25472655-5B51-4DAB-BD95-818774BBEAB9}"/>
          </ac:spMkLst>
        </pc:spChg>
        <pc:spChg chg="add mod">
          <ac:chgData name="Danielle Williams" userId="2ffd8f61-7b6f-4050-b155-8688edf94325" providerId="ADAL" clId="{98F09FFA-3258-E741-BEA9-2441F1DBB377}" dt="2020-04-08T16:38:05.756" v="67" actId="167"/>
          <ac:spMkLst>
            <pc:docMk/>
            <pc:sldMk cId="1236439589" sldId="731"/>
            <ac:spMk id="4" creationId="{AA14FC11-2688-084E-88A2-8F63063259D5}"/>
          </ac:spMkLst>
        </pc:spChg>
      </pc:sldChg>
      <pc:sldMasterChg chg="addSp">
        <pc:chgData name="Danielle Williams" userId="2ffd8f61-7b6f-4050-b155-8688edf94325" providerId="ADAL" clId="{98F09FFA-3258-E741-BEA9-2441F1DBB377}" dt="2020-04-08T11:19:11.349" v="0"/>
        <pc:sldMasterMkLst>
          <pc:docMk/>
          <pc:sldMasterMk cId="3611232839" sldId="2147483660"/>
        </pc:sldMasterMkLst>
        <pc:picChg chg="add">
          <ac:chgData name="Danielle Williams" userId="2ffd8f61-7b6f-4050-b155-8688edf94325" providerId="ADAL" clId="{98F09FFA-3258-E741-BEA9-2441F1DBB377}" dt="2020-04-08T11:19:11.349" v="0"/>
          <ac:picMkLst>
            <pc:docMk/>
            <pc:sldMasterMk cId="3611232839" sldId="2147483660"/>
            <ac:picMk id="4" creationId="{9BACC287-857E-0443-9905-4DA7C166F8B3}"/>
          </ac:picMkLst>
        </pc:picChg>
      </pc:sldMasterChg>
    </pc:docChg>
  </pc:docChgLst>
  <pc:docChgLst>
    <pc:chgData name="Danielle Williams" userId="2ffd8f61-7b6f-4050-b155-8688edf94325" providerId="ADAL" clId="{5D75BDD9-3C4A-AF49-BF1B-3082692B1674}"/>
    <pc:docChg chg="modMainMaster">
      <pc:chgData name="Danielle Williams" userId="2ffd8f61-7b6f-4050-b155-8688edf94325" providerId="ADAL" clId="{5D75BDD9-3C4A-AF49-BF1B-3082692B1674}" dt="2020-09-25T08:59:53.844" v="1" actId="962"/>
      <pc:docMkLst>
        <pc:docMk/>
      </pc:docMkLst>
      <pc:sldMasterChg chg="modSp mod">
        <pc:chgData name="Danielle Williams" userId="2ffd8f61-7b6f-4050-b155-8688edf94325" providerId="ADAL" clId="{5D75BDD9-3C4A-AF49-BF1B-3082692B1674}" dt="2020-09-25T08:59:53.844" v="1" actId="962"/>
        <pc:sldMasterMkLst>
          <pc:docMk/>
          <pc:sldMasterMk cId="3611232839" sldId="2147483660"/>
        </pc:sldMasterMkLst>
        <pc:picChg chg="mod">
          <ac:chgData name="Danielle Williams" userId="2ffd8f61-7b6f-4050-b155-8688edf94325" providerId="ADAL" clId="{5D75BDD9-3C4A-AF49-BF1B-3082692B1674}" dt="2020-09-25T08:59:53.844" v="1" actId="962"/>
          <ac:picMkLst>
            <pc:docMk/>
            <pc:sldMasterMk cId="3611232839" sldId="2147483660"/>
            <ac:picMk id="4" creationId="{9BACC287-857E-0443-9905-4DA7C166F8B3}"/>
          </ac:picMkLst>
        </pc:picChg>
      </pc:sldMasterChg>
    </pc:docChg>
  </pc:docChgLst>
  <pc:docChgLst>
    <pc:chgData name="Bethan Price" userId="S::bethan.price@socialcare.wales::29923274-46ec-4e83-956c-4c26375aa1fd" providerId="AD" clId="Web-{50B49ED8-0488-0E80-72B8-67BD8D9BD227}"/>
    <pc:docChg chg="modSld">
      <pc:chgData name="Bethan Price" userId="S::bethan.price@socialcare.wales::29923274-46ec-4e83-956c-4c26375aa1fd" providerId="AD" clId="Web-{50B49ED8-0488-0E80-72B8-67BD8D9BD227}" dt="2020-08-04T15:22:48.137" v="317" actId="20577"/>
      <pc:docMkLst>
        <pc:docMk/>
      </pc:docMkLst>
      <pc:sldChg chg="modSp">
        <pc:chgData name="Bethan Price" userId="S::bethan.price@socialcare.wales::29923274-46ec-4e83-956c-4c26375aa1fd" providerId="AD" clId="Web-{50B49ED8-0488-0E80-72B8-67BD8D9BD227}" dt="2020-08-04T14:54:49.976" v="3" actId="20577"/>
        <pc:sldMkLst>
          <pc:docMk/>
          <pc:sldMk cId="3302871040" sldId="256"/>
        </pc:sldMkLst>
        <pc:spChg chg="mod">
          <ac:chgData name="Bethan Price" userId="S::bethan.price@socialcare.wales::29923274-46ec-4e83-956c-4c26375aa1fd" providerId="AD" clId="Web-{50B49ED8-0488-0E80-72B8-67BD8D9BD227}" dt="2020-08-04T14:54:49.976" v="3" actId="20577"/>
          <ac:spMkLst>
            <pc:docMk/>
            <pc:sldMk cId="3302871040" sldId="256"/>
            <ac:spMk id="2" creationId="{C28B0438-C259-46A0-B5B4-3EBC983D84EB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4:57:18.979" v="33" actId="20577"/>
        <pc:sldMkLst>
          <pc:docMk/>
          <pc:sldMk cId="3871133574" sldId="257"/>
        </pc:sldMkLst>
        <pc:spChg chg="mod">
          <ac:chgData name="Bethan Price" userId="S::bethan.price@socialcare.wales::29923274-46ec-4e83-956c-4c26375aa1fd" providerId="AD" clId="Web-{50B49ED8-0488-0E80-72B8-67BD8D9BD227}" dt="2020-08-04T14:57:18.979" v="33" actId="20577"/>
          <ac:spMkLst>
            <pc:docMk/>
            <pc:sldMk cId="3871133574" sldId="257"/>
            <ac:spMk id="2" creationId="{DBD89B95-CFEA-4FBA-8A7C-CBE05C5508C7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6:48.760" v="30" actId="20577"/>
          <ac:spMkLst>
            <pc:docMk/>
            <pc:sldMk cId="3871133574" sldId="257"/>
            <ac:spMk id="3" creationId="{F21620EE-FC4A-47F6-9D0A-271C6718337A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4:59:52.780" v="58" actId="20577"/>
        <pc:sldMkLst>
          <pc:docMk/>
          <pc:sldMk cId="770289260" sldId="258"/>
        </pc:sldMkLst>
        <pc:spChg chg="mod">
          <ac:chgData name="Bethan Price" userId="S::bethan.price@socialcare.wales::29923274-46ec-4e83-956c-4c26375aa1fd" providerId="AD" clId="Web-{50B49ED8-0488-0E80-72B8-67BD8D9BD227}" dt="2020-08-04T14:59:52.780" v="58" actId="20577"/>
          <ac:spMkLst>
            <pc:docMk/>
            <pc:sldMk cId="770289260" sldId="258"/>
            <ac:spMk id="4" creationId="{30E0CDC9-0A51-4578-B1B3-66BA13CD5118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4:56:34.603" v="27" actId="20577"/>
        <pc:sldMkLst>
          <pc:docMk/>
          <pc:sldMk cId="2532636460" sldId="608"/>
        </pc:sldMkLst>
        <pc:spChg chg="mod">
          <ac:chgData name="Bethan Price" userId="S::bethan.price@socialcare.wales::29923274-46ec-4e83-956c-4c26375aa1fd" providerId="AD" clId="Web-{50B49ED8-0488-0E80-72B8-67BD8D9BD227}" dt="2020-08-04T14:55:49.087" v="20"/>
          <ac:spMkLst>
            <pc:docMk/>
            <pc:sldMk cId="2532636460" sldId="608"/>
            <ac:spMk id="12" creationId="{6B0ABE98-3919-4F88-A816-B8B39423EDCF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5:24.446" v="17" actId="20577"/>
          <ac:spMkLst>
            <pc:docMk/>
            <pc:sldMk cId="2532636460" sldId="608"/>
            <ac:spMk id="14" creationId="{352EF728-8C66-4BC5-9464-17695084675D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6:04.759" v="23" actId="20577"/>
          <ac:spMkLst>
            <pc:docMk/>
            <pc:sldMk cId="2532636460" sldId="608"/>
            <ac:spMk id="16" creationId="{5FB93769-3A27-4090-86C5-A8A0A121EAD7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5:08.727" v="9" actId="20577"/>
          <ac:spMkLst>
            <pc:docMk/>
            <pc:sldMk cId="2532636460" sldId="608"/>
            <ac:spMk id="18" creationId="{6D6BA20B-1B26-464D-B7CC-6D5761197499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5:14.305" v="11" actId="20577"/>
          <ac:spMkLst>
            <pc:docMk/>
            <pc:sldMk cId="2532636460" sldId="608"/>
            <ac:spMk id="28" creationId="{EAE53258-A2C5-4219-8416-2BC90C9806F4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6:11.228" v="24" actId="20577"/>
          <ac:spMkLst>
            <pc:docMk/>
            <pc:sldMk cId="2532636460" sldId="608"/>
            <ac:spMk id="37" creationId="{018E5B6C-910A-4B78-98E1-3CEBA8C8238D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6:34.603" v="27" actId="20577"/>
          <ac:spMkLst>
            <pc:docMk/>
            <pc:sldMk cId="2532636460" sldId="608"/>
            <ac:spMk id="43" creationId="{A4A87B9E-8CC8-42F3-8429-C0C028B7941E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07:25.367" v="138" actId="20577"/>
        <pc:sldMkLst>
          <pc:docMk/>
          <pc:sldMk cId="3255492169" sldId="698"/>
        </pc:sldMkLst>
        <pc:spChg chg="mod">
          <ac:chgData name="Bethan Price" userId="S::bethan.price@socialcare.wales::29923274-46ec-4e83-956c-4c26375aa1fd" providerId="AD" clId="Web-{50B49ED8-0488-0E80-72B8-67BD8D9BD227}" dt="2020-08-04T15:06:53.648" v="136" actId="20577"/>
          <ac:spMkLst>
            <pc:docMk/>
            <pc:sldMk cId="3255492169" sldId="698"/>
            <ac:spMk id="2" creationId="{D7DF9149-96E9-4116-A088-ABEBEE1877B1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07:25.367" v="138" actId="20577"/>
          <ac:spMkLst>
            <pc:docMk/>
            <pc:sldMk cId="3255492169" sldId="698"/>
            <ac:spMk id="3" creationId="{7CAEC996-BE9B-4CEB-A80E-8D58B63D8DCB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4:58:02.355" v="44" actId="14100"/>
        <pc:sldMkLst>
          <pc:docMk/>
          <pc:sldMk cId="3805656612" sldId="699"/>
        </pc:sldMkLst>
        <pc:spChg chg="mod">
          <ac:chgData name="Bethan Price" userId="S::bethan.price@socialcare.wales::29923274-46ec-4e83-956c-4c26375aa1fd" providerId="AD" clId="Web-{50B49ED8-0488-0E80-72B8-67BD8D9BD227}" dt="2020-08-04T14:57:24.495" v="34" actId="20577"/>
          <ac:spMkLst>
            <pc:docMk/>
            <pc:sldMk cId="3805656612" sldId="699"/>
            <ac:spMk id="2" creationId="{05B54540-F2D2-4C7D-B1A5-BAF9331F5558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7:52.277" v="37" actId="20577"/>
          <ac:spMkLst>
            <pc:docMk/>
            <pc:sldMk cId="3805656612" sldId="699"/>
            <ac:spMk id="3" creationId="{5A10B370-BAD7-44C0-9B30-AD762CC809B8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8:02.355" v="44" actId="14100"/>
          <ac:spMkLst>
            <pc:docMk/>
            <pc:sldMk cId="3805656612" sldId="699"/>
            <ac:spMk id="4" creationId="{D9655D3B-0002-446F-9CDA-3D91EA990B62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2:22.811" v="194" actId="20577"/>
        <pc:sldMkLst>
          <pc:docMk/>
          <pc:sldMk cId="3824032452" sldId="701"/>
        </pc:sldMkLst>
        <pc:spChg chg="mod">
          <ac:chgData name="Bethan Price" userId="S::bethan.price@socialcare.wales::29923274-46ec-4e83-956c-4c26375aa1fd" providerId="AD" clId="Web-{50B49ED8-0488-0E80-72B8-67BD8D9BD227}" dt="2020-08-04T15:12:22.811" v="194" actId="20577"/>
          <ac:spMkLst>
            <pc:docMk/>
            <pc:sldMk cId="3824032452" sldId="701"/>
            <ac:spMk id="3" creationId="{5F87E943-79D2-4BAF-8578-387B881AA6EC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1:09.841" v="183" actId="20577"/>
          <ac:spMkLst>
            <pc:docMk/>
            <pc:sldMk cId="3824032452" sldId="701"/>
            <ac:spMk id="6" creationId="{11AC423D-7677-4993-A7A3-E8630B533658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4:58:51.934" v="50" actId="20577"/>
        <pc:sldMkLst>
          <pc:docMk/>
          <pc:sldMk cId="856293825" sldId="704"/>
        </pc:sldMkLst>
        <pc:spChg chg="mod">
          <ac:chgData name="Bethan Price" userId="S::bethan.price@socialcare.wales::29923274-46ec-4e83-956c-4c26375aa1fd" providerId="AD" clId="Web-{50B49ED8-0488-0E80-72B8-67BD8D9BD227}" dt="2020-08-04T14:58:27.934" v="45" actId="20577"/>
          <ac:spMkLst>
            <pc:docMk/>
            <pc:sldMk cId="856293825" sldId="704"/>
            <ac:spMk id="2" creationId="{A484C0A3-CD46-42D0-BF18-BEB5DBCEC94B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4:58:51.934" v="50" actId="20577"/>
          <ac:spMkLst>
            <pc:docMk/>
            <pc:sldMk cId="856293825" sldId="704"/>
            <ac:spMk id="3" creationId="{45142516-F3E5-4DC9-A470-26017E147971}"/>
          </ac:spMkLst>
        </pc:spChg>
      </pc:sldChg>
      <pc:sldChg chg="addSp modSp addAnim delAnim">
        <pc:chgData name="Bethan Price" userId="S::bethan.price@socialcare.wales::29923274-46ec-4e83-956c-4c26375aa1fd" providerId="AD" clId="Web-{50B49ED8-0488-0E80-72B8-67BD8D9BD227}" dt="2020-08-04T15:05:37.256" v="131" actId="1076"/>
        <pc:sldMkLst>
          <pc:docMk/>
          <pc:sldMk cId="2700106653" sldId="706"/>
        </pc:sldMkLst>
        <pc:spChg chg="mod">
          <ac:chgData name="Bethan Price" userId="S::bethan.price@socialcare.wales::29923274-46ec-4e83-956c-4c26375aa1fd" providerId="AD" clId="Web-{50B49ED8-0488-0E80-72B8-67BD8D9BD227}" dt="2020-08-04T15:03:08.659" v="85" actId="20577"/>
          <ac:spMkLst>
            <pc:docMk/>
            <pc:sldMk cId="2700106653" sldId="706"/>
            <ac:spMk id="2" creationId="{A608A779-DF12-4C16-8D10-19E2AAEE1E98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05:29.349" v="130" actId="20577"/>
          <ac:spMkLst>
            <pc:docMk/>
            <pc:sldMk cId="2700106653" sldId="706"/>
            <ac:spMk id="3" creationId="{AAD5A298-7CF7-4D01-8B77-1943472FFABD}"/>
          </ac:spMkLst>
        </pc:spChg>
        <pc:spChg chg="add mod">
          <ac:chgData name="Bethan Price" userId="S::bethan.price@socialcare.wales::29923274-46ec-4e83-956c-4c26375aa1fd" providerId="AD" clId="Web-{50B49ED8-0488-0E80-72B8-67BD8D9BD227}" dt="2020-08-04T15:05:37.256" v="131" actId="1076"/>
          <ac:spMkLst>
            <pc:docMk/>
            <pc:sldMk cId="2700106653" sldId="706"/>
            <ac:spMk id="5" creationId="{057A3F59-C031-4A25-826E-81C8001F8844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07:58.118" v="144" actId="20577"/>
        <pc:sldMkLst>
          <pc:docMk/>
          <pc:sldMk cId="2999815995" sldId="707"/>
        </pc:sldMkLst>
        <pc:spChg chg="mod">
          <ac:chgData name="Bethan Price" userId="S::bethan.price@socialcare.wales::29923274-46ec-4e83-956c-4c26375aa1fd" providerId="AD" clId="Web-{50B49ED8-0488-0E80-72B8-67BD8D9BD227}" dt="2020-08-04T15:07:32.524" v="140" actId="20577"/>
          <ac:spMkLst>
            <pc:docMk/>
            <pc:sldMk cId="2999815995" sldId="707"/>
            <ac:spMk id="2" creationId="{8FBF826D-8E0D-4CFF-B5AB-D3E9FDF90D62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07:58.118" v="144" actId="20577"/>
          <ac:spMkLst>
            <pc:docMk/>
            <pc:sldMk cId="2999815995" sldId="707"/>
            <ac:spMk id="3" creationId="{54E68228-3062-4085-94FE-2417C605B16A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0:53.247" v="181" actId="20577"/>
        <pc:sldMkLst>
          <pc:docMk/>
          <pc:sldMk cId="107767621" sldId="708"/>
        </pc:sldMkLst>
        <pc:spChg chg="mod">
          <ac:chgData name="Bethan Price" userId="S::bethan.price@socialcare.wales::29923274-46ec-4e83-956c-4c26375aa1fd" providerId="AD" clId="Web-{50B49ED8-0488-0E80-72B8-67BD8D9BD227}" dt="2020-08-04T15:09:34.808" v="173" actId="20577"/>
          <ac:spMkLst>
            <pc:docMk/>
            <pc:sldMk cId="107767621" sldId="708"/>
            <ac:spMk id="2" creationId="{75BD2E3E-326D-4B90-8F08-0EC18301D044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0:53.247" v="181" actId="20577"/>
          <ac:spMkLst>
            <pc:docMk/>
            <pc:sldMk cId="107767621" sldId="708"/>
            <ac:spMk id="3" creationId="{135CD4DB-3A27-4CE5-B482-F1F7F49A2A43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02:11.751" v="80" actId="20577"/>
        <pc:sldMkLst>
          <pc:docMk/>
          <pc:sldMk cId="3439686068" sldId="709"/>
        </pc:sldMkLst>
        <pc:spChg chg="mod">
          <ac:chgData name="Bethan Price" userId="S::bethan.price@socialcare.wales::29923274-46ec-4e83-956c-4c26375aa1fd" providerId="AD" clId="Web-{50B49ED8-0488-0E80-72B8-67BD8D9BD227}" dt="2020-08-04T14:59:57.436" v="59" actId="20577"/>
          <ac:spMkLst>
            <pc:docMk/>
            <pc:sldMk cId="3439686068" sldId="709"/>
            <ac:spMk id="2" creationId="{EB0E60AF-CF5B-44F8-B3A4-8B16B311C333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01:42.376" v="76" actId="20577"/>
          <ac:spMkLst>
            <pc:docMk/>
            <pc:sldMk cId="3439686068" sldId="709"/>
            <ac:spMk id="3" creationId="{7F879403-8482-4551-A751-D2EA2C0139B2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02:11.751" v="80" actId="20577"/>
          <ac:spMkLst>
            <pc:docMk/>
            <pc:sldMk cId="3439686068" sldId="709"/>
            <ac:spMk id="4" creationId="{A71B533D-522A-4C4E-AE4E-21A9CABE010F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02:27.189" v="83" actId="20577"/>
        <pc:sldMkLst>
          <pc:docMk/>
          <pc:sldMk cId="1325033873" sldId="710"/>
        </pc:sldMkLst>
        <pc:spChg chg="mod">
          <ac:chgData name="Bethan Price" userId="S::bethan.price@socialcare.wales::29923274-46ec-4e83-956c-4c26375aa1fd" providerId="AD" clId="Web-{50B49ED8-0488-0E80-72B8-67BD8D9BD227}" dt="2020-08-04T15:02:27.189" v="83" actId="20577"/>
          <ac:spMkLst>
            <pc:docMk/>
            <pc:sldMk cId="1325033873" sldId="710"/>
            <ac:spMk id="2" creationId="{954B7E28-85FA-49B9-AF8D-108635F2ED85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09:26.276" v="171" actId="20577"/>
        <pc:sldMkLst>
          <pc:docMk/>
          <pc:sldMk cId="1728761455" sldId="711"/>
        </pc:sldMkLst>
        <pc:spChg chg="mod">
          <ac:chgData name="Bethan Price" userId="S::bethan.price@socialcare.wales::29923274-46ec-4e83-956c-4c26375aa1fd" providerId="AD" clId="Web-{50B49ED8-0488-0E80-72B8-67BD8D9BD227}" dt="2020-08-04T15:08:03.837" v="145" actId="20577"/>
          <ac:spMkLst>
            <pc:docMk/>
            <pc:sldMk cId="1728761455" sldId="711"/>
            <ac:spMk id="2" creationId="{9E81D3B8-0A23-4FC1-A1F1-F30E0C5A2710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09:26.276" v="171" actId="20577"/>
          <ac:spMkLst>
            <pc:docMk/>
            <pc:sldMk cId="1728761455" sldId="711"/>
            <ac:spMk id="3" creationId="{0EB0CD11-81FA-443D-BC29-688F91418DD2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3:45.938" v="213" actId="20577"/>
        <pc:sldMkLst>
          <pc:docMk/>
          <pc:sldMk cId="451073375" sldId="714"/>
        </pc:sldMkLst>
        <pc:spChg chg="mod">
          <ac:chgData name="Bethan Price" userId="S::bethan.price@socialcare.wales::29923274-46ec-4e83-956c-4c26375aa1fd" providerId="AD" clId="Web-{50B49ED8-0488-0E80-72B8-67BD8D9BD227}" dt="2020-08-04T15:12:33.155" v="196" actId="20577"/>
          <ac:spMkLst>
            <pc:docMk/>
            <pc:sldMk cId="451073375" sldId="714"/>
            <ac:spMk id="6" creationId="{3BC64373-056C-47C3-8E8F-A444A2BABDF6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3:45.938" v="213" actId="20577"/>
          <ac:spMkLst>
            <pc:docMk/>
            <pc:sldMk cId="451073375" sldId="714"/>
            <ac:spMk id="7" creationId="{73190370-D0C2-4295-9E95-2D56189934B9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2:45.093" v="203" actId="14100"/>
          <ac:spMkLst>
            <pc:docMk/>
            <pc:sldMk cId="451073375" sldId="714"/>
            <ac:spMk id="10" creationId="{E6ADEB14-B229-4896-AA96-A3D95FEF6F42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9:12.742" v="293" actId="14100"/>
        <pc:sldMkLst>
          <pc:docMk/>
          <pc:sldMk cId="3041778439" sldId="715"/>
        </pc:sldMkLst>
        <pc:spChg chg="mod">
          <ac:chgData name="Bethan Price" userId="S::bethan.price@socialcare.wales::29923274-46ec-4e83-956c-4c26375aa1fd" providerId="AD" clId="Web-{50B49ED8-0488-0E80-72B8-67BD8D9BD227}" dt="2020-08-04T15:18:13.084" v="284" actId="20577"/>
          <ac:spMkLst>
            <pc:docMk/>
            <pc:sldMk cId="3041778439" sldId="715"/>
            <ac:spMk id="2" creationId="{0EF5FDF5-6B0A-49F9-A3DF-53D06BC17A82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8:40.007" v="288" actId="20577"/>
          <ac:spMkLst>
            <pc:docMk/>
            <pc:sldMk cId="3041778439" sldId="715"/>
            <ac:spMk id="3" creationId="{150A8A52-1F04-4012-9543-44495584611B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9:12.742" v="293" actId="14100"/>
          <ac:spMkLst>
            <pc:docMk/>
            <pc:sldMk cId="3041778439" sldId="715"/>
            <ac:spMk id="4" creationId="{7F2097BF-3CB1-4960-9B59-FE1D9779C144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4:30.736" v="226" actId="20577"/>
        <pc:sldMkLst>
          <pc:docMk/>
          <pc:sldMk cId="3795841811" sldId="716"/>
        </pc:sldMkLst>
        <pc:spChg chg="mod">
          <ac:chgData name="Bethan Price" userId="S::bethan.price@socialcare.wales::29923274-46ec-4e83-956c-4c26375aa1fd" providerId="AD" clId="Web-{50B49ED8-0488-0E80-72B8-67BD8D9BD227}" dt="2020-08-04T15:13:49.204" v="214" actId="20577"/>
          <ac:spMkLst>
            <pc:docMk/>
            <pc:sldMk cId="3795841811" sldId="716"/>
            <ac:spMk id="7" creationId="{6F5D42FF-0776-422B-A2CA-90230524BE02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4:11.720" v="223" actId="20577"/>
          <ac:spMkLst>
            <pc:docMk/>
            <pc:sldMk cId="3795841811" sldId="716"/>
            <ac:spMk id="10" creationId="{1BBCC6C9-9161-4FB5-8932-B7864856A093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4:30.736" v="226" actId="20577"/>
          <ac:spMkLst>
            <pc:docMk/>
            <pc:sldMk cId="3795841811" sldId="716"/>
            <ac:spMk id="17" creationId="{62B283F9-9D97-47FC-8990-F019109B179B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7:47.725" v="283" actId="20577"/>
        <pc:sldMkLst>
          <pc:docMk/>
          <pc:sldMk cId="1174752813" sldId="724"/>
        </pc:sldMkLst>
        <pc:spChg chg="mod">
          <ac:chgData name="Bethan Price" userId="S::bethan.price@socialcare.wales::29923274-46ec-4e83-956c-4c26375aa1fd" providerId="AD" clId="Web-{50B49ED8-0488-0E80-72B8-67BD8D9BD227}" dt="2020-08-04T15:17:47.725" v="283" actId="20577"/>
          <ac:spMkLst>
            <pc:docMk/>
            <pc:sldMk cId="1174752813" sldId="724"/>
            <ac:spMk id="11" creationId="{60FFECEE-27F5-4C93-9B9C-811771C4850E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7:32.880" v="278" actId="14100"/>
          <ac:spMkLst>
            <pc:docMk/>
            <pc:sldMk cId="1174752813" sldId="724"/>
            <ac:spMk id="12" creationId="{F2D9AD05-2FA0-45B9-9ABD-2486DF8E75A4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7:09.942" v="270" actId="20577"/>
          <ac:spMkLst>
            <pc:docMk/>
            <pc:sldMk cId="1174752813" sldId="724"/>
            <ac:spMk id="21" creationId="{0204A5CC-D2F8-4290-808B-3533DC729563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6:53.927" v="257" actId="20577"/>
        <pc:sldMkLst>
          <pc:docMk/>
          <pc:sldMk cId="936032086" sldId="725"/>
        </pc:sldMkLst>
        <pc:spChg chg="mod">
          <ac:chgData name="Bethan Price" userId="S::bethan.price@socialcare.wales::29923274-46ec-4e83-956c-4c26375aa1fd" providerId="AD" clId="Web-{50B49ED8-0488-0E80-72B8-67BD8D9BD227}" dt="2020-08-04T15:16:26.738" v="240" actId="20577"/>
          <ac:spMkLst>
            <pc:docMk/>
            <pc:sldMk cId="936032086" sldId="725"/>
            <ac:spMk id="7" creationId="{6F5D42FF-0776-422B-A2CA-90230524BE02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6:53.927" v="257" actId="20577"/>
          <ac:spMkLst>
            <pc:docMk/>
            <pc:sldMk cId="936032086" sldId="725"/>
            <ac:spMk id="10" creationId="{1BBCC6C9-9161-4FB5-8932-B7864856A093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5:33.440" v="233" actId="20577"/>
        <pc:sldMkLst>
          <pc:docMk/>
          <pc:sldMk cId="4163977979" sldId="726"/>
        </pc:sldMkLst>
        <pc:spChg chg="mod">
          <ac:chgData name="Bethan Price" userId="S::bethan.price@socialcare.wales::29923274-46ec-4e83-956c-4c26375aa1fd" providerId="AD" clId="Web-{50B49ED8-0488-0E80-72B8-67BD8D9BD227}" dt="2020-08-04T15:14:37.564" v="228" actId="20577"/>
          <ac:spMkLst>
            <pc:docMk/>
            <pc:sldMk cId="4163977979" sldId="726"/>
            <ac:spMk id="2" creationId="{ABF52A9A-2FC2-4C0D-8580-686B91708919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5:33.440" v="233" actId="20577"/>
          <ac:spMkLst>
            <pc:docMk/>
            <pc:sldMk cId="4163977979" sldId="726"/>
            <ac:spMk id="3" creationId="{3F0B1C4A-C8D1-4352-B4CD-10E936BB8925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16:16.738" v="239" actId="20577"/>
        <pc:sldMkLst>
          <pc:docMk/>
          <pc:sldMk cId="576823463" sldId="727"/>
        </pc:sldMkLst>
        <pc:spChg chg="mod">
          <ac:chgData name="Bethan Price" userId="S::bethan.price@socialcare.wales::29923274-46ec-4e83-956c-4c26375aa1fd" providerId="AD" clId="Web-{50B49ED8-0488-0E80-72B8-67BD8D9BD227}" dt="2020-08-04T15:15:43.628" v="234" actId="20577"/>
          <ac:spMkLst>
            <pc:docMk/>
            <pc:sldMk cId="576823463" sldId="727"/>
            <ac:spMk id="2" creationId="{ABF52A9A-2FC2-4C0D-8580-686B91708919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16:16.738" v="239" actId="20577"/>
          <ac:spMkLst>
            <pc:docMk/>
            <pc:sldMk cId="576823463" sldId="727"/>
            <ac:spMk id="3" creationId="{3F0B1C4A-C8D1-4352-B4CD-10E936BB8925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06:22.600" v="135" actId="20577"/>
        <pc:sldMkLst>
          <pc:docMk/>
          <pc:sldMk cId="1758548943" sldId="728"/>
        </pc:sldMkLst>
        <pc:spChg chg="mod">
          <ac:chgData name="Bethan Price" userId="S::bethan.price@socialcare.wales::29923274-46ec-4e83-956c-4c26375aa1fd" providerId="AD" clId="Web-{50B49ED8-0488-0E80-72B8-67BD8D9BD227}" dt="2020-08-04T15:05:57.256" v="132" actId="20577"/>
          <ac:spMkLst>
            <pc:docMk/>
            <pc:sldMk cId="1758548943" sldId="728"/>
            <ac:spMk id="2" creationId="{29718053-1783-44CE-BB5D-396A9E37B5C4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06:22.600" v="135" actId="20577"/>
          <ac:spMkLst>
            <pc:docMk/>
            <pc:sldMk cId="1758548943" sldId="728"/>
            <ac:spMk id="3" creationId="{24C01B83-21E4-4D5F-919C-18664FC1CBF7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20:11.915" v="300" actId="20577"/>
        <pc:sldMkLst>
          <pc:docMk/>
          <pc:sldMk cId="472512475" sldId="729"/>
        </pc:sldMkLst>
        <pc:spChg chg="mod">
          <ac:chgData name="Bethan Price" userId="S::bethan.price@socialcare.wales::29923274-46ec-4e83-956c-4c26375aa1fd" providerId="AD" clId="Web-{50B49ED8-0488-0E80-72B8-67BD8D9BD227}" dt="2020-08-04T15:19:24.086" v="295" actId="20577"/>
          <ac:spMkLst>
            <pc:docMk/>
            <pc:sldMk cId="472512475" sldId="729"/>
            <ac:spMk id="2" creationId="{62634B6F-8FAD-4C2F-BA8B-DC115473735F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20:11.915" v="300" actId="20577"/>
          <ac:spMkLst>
            <pc:docMk/>
            <pc:sldMk cId="472512475" sldId="729"/>
            <ac:spMk id="3" creationId="{BB45ABCE-4B82-4C8C-B3E9-DB4000BFFE57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21:35.479" v="309" actId="20577"/>
        <pc:sldMkLst>
          <pc:docMk/>
          <pc:sldMk cId="2703985115" sldId="730"/>
        </pc:sldMkLst>
        <pc:spChg chg="mod">
          <ac:chgData name="Bethan Price" userId="S::bethan.price@socialcare.wales::29923274-46ec-4e83-956c-4c26375aa1fd" providerId="AD" clId="Web-{50B49ED8-0488-0E80-72B8-67BD8D9BD227}" dt="2020-08-04T15:20:47.744" v="306" actId="1076"/>
          <ac:spMkLst>
            <pc:docMk/>
            <pc:sldMk cId="2703985115" sldId="730"/>
            <ac:spMk id="5" creationId="{D7A079C9-0D35-413B-81D1-E9E9172D5870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21:35.479" v="309" actId="20577"/>
          <ac:spMkLst>
            <pc:docMk/>
            <pc:sldMk cId="2703985115" sldId="730"/>
            <ac:spMk id="6" creationId="{275658DB-7419-4701-8F06-51074BFCADA2}"/>
          </ac:spMkLst>
        </pc:spChg>
      </pc:sldChg>
      <pc:sldChg chg="modSp">
        <pc:chgData name="Bethan Price" userId="S::bethan.price@socialcare.wales::29923274-46ec-4e83-956c-4c26375aa1fd" providerId="AD" clId="Web-{50B49ED8-0488-0E80-72B8-67BD8D9BD227}" dt="2020-08-04T15:22:48.137" v="317" actId="20577"/>
        <pc:sldMkLst>
          <pc:docMk/>
          <pc:sldMk cId="1236439589" sldId="731"/>
        </pc:sldMkLst>
        <pc:spChg chg="mod">
          <ac:chgData name="Bethan Price" userId="S::bethan.price@socialcare.wales::29923274-46ec-4e83-956c-4c26375aa1fd" providerId="AD" clId="Web-{50B49ED8-0488-0E80-72B8-67BD8D9BD227}" dt="2020-08-04T15:22:09.855" v="313" actId="20577"/>
          <ac:spMkLst>
            <pc:docMk/>
            <pc:sldMk cId="1236439589" sldId="731"/>
            <ac:spMk id="2" creationId="{BEAA4018-15F4-4098-8163-D2F4BCBA5FB2}"/>
          </ac:spMkLst>
        </pc:spChg>
        <pc:spChg chg="mod">
          <ac:chgData name="Bethan Price" userId="S::bethan.price@socialcare.wales::29923274-46ec-4e83-956c-4c26375aa1fd" providerId="AD" clId="Web-{50B49ED8-0488-0E80-72B8-67BD8D9BD227}" dt="2020-08-04T15:22:48.137" v="317" actId="20577"/>
          <ac:spMkLst>
            <pc:docMk/>
            <pc:sldMk cId="1236439589" sldId="731"/>
            <ac:spMk id="3" creationId="{25472655-5B51-4DAB-BD95-818774BBEAB9}"/>
          </ac:spMkLst>
        </pc:spChg>
      </pc:sldChg>
    </pc:docChg>
  </pc:docChgLst>
  <pc:docChgLst>
    <pc:chgData name="Guest User" userId="S::urn:spo:anon#cb193492f284d83c85a66267a0f4d9096e50945cd2ffdbcb1e7acb5c0b8c0a4e::" providerId="AD" clId="Web-{3892445F-5943-A399-E251-C3F72AE11490}"/>
    <pc:docChg chg="modSld">
      <pc:chgData name="Guest User" userId="S::urn:spo:anon#cb193492f284d83c85a66267a0f4d9096e50945cd2ffdbcb1e7acb5c0b8c0a4e::" providerId="AD" clId="Web-{3892445F-5943-A399-E251-C3F72AE11490}" dt="2020-09-03T12:51:00.114" v="19" actId="20577"/>
      <pc:docMkLst>
        <pc:docMk/>
      </pc:docMkLst>
      <pc:sldChg chg="modSp">
        <pc:chgData name="Guest User" userId="S::urn:spo:anon#cb193492f284d83c85a66267a0f4d9096e50945cd2ffdbcb1e7acb5c0b8c0a4e::" providerId="AD" clId="Web-{3892445F-5943-A399-E251-C3F72AE11490}" dt="2020-09-03T12:51:00.114" v="19" actId="20577"/>
        <pc:sldMkLst>
          <pc:docMk/>
          <pc:sldMk cId="2532636460" sldId="608"/>
        </pc:sldMkLst>
        <pc:spChg chg="mod">
          <ac:chgData name="Guest User" userId="S::urn:spo:anon#cb193492f284d83c85a66267a0f4d9096e50945cd2ffdbcb1e7acb5c0b8c0a4e::" providerId="AD" clId="Web-{3892445F-5943-A399-E251-C3F72AE11490}" dt="2020-09-03T12:50:15.426" v="4" actId="20577"/>
          <ac:spMkLst>
            <pc:docMk/>
            <pc:sldMk cId="2532636460" sldId="608"/>
            <ac:spMk id="18" creationId="{6D6BA20B-1B26-464D-B7CC-6D5761197499}"/>
          </ac:spMkLst>
        </pc:spChg>
        <pc:spChg chg="mod">
          <ac:chgData name="Guest User" userId="S::urn:spo:anon#cb193492f284d83c85a66267a0f4d9096e50945cd2ffdbcb1e7acb5c0b8c0a4e::" providerId="AD" clId="Web-{3892445F-5943-A399-E251-C3F72AE11490}" dt="2020-09-03T12:51:00.114" v="19" actId="20577"/>
          <ac:spMkLst>
            <pc:docMk/>
            <pc:sldMk cId="2532636460" sldId="608"/>
            <ac:spMk id="28" creationId="{EAE53258-A2C5-4219-8416-2BC90C9806F4}"/>
          </ac:spMkLst>
        </pc:spChg>
      </pc:sldChg>
    </pc:docChg>
  </pc:docChgLst>
  <pc:docChgLst>
    <pc:chgData name="Guest User" userId="S::urn:spo:anon#cb193492f284d83c85a66267a0f4d9096e50945cd2ffdbcb1e7acb5c0b8c0a4e::" providerId="AD" clId="Web-{58B367A3-E77A-F2DB-1D55-08CCF04FD474}"/>
    <pc:docChg chg="modSld">
      <pc:chgData name="Guest User" userId="S::urn:spo:anon#cb193492f284d83c85a66267a0f4d9096e50945cd2ffdbcb1e7acb5c0b8c0a4e::" providerId="AD" clId="Web-{58B367A3-E77A-F2DB-1D55-08CCF04FD474}" dt="2020-09-22T16:04:55.318" v="103" actId="20577"/>
      <pc:docMkLst>
        <pc:docMk/>
      </pc:docMkLst>
      <pc:sldChg chg="modSp">
        <pc:chgData name="Guest User" userId="S::urn:spo:anon#cb193492f284d83c85a66267a0f4d9096e50945cd2ffdbcb1e7acb5c0b8c0a4e::" providerId="AD" clId="Web-{58B367A3-E77A-F2DB-1D55-08CCF04FD474}" dt="2020-09-22T16:04:55.318" v="103" actId="20577"/>
        <pc:sldMkLst>
          <pc:docMk/>
          <pc:sldMk cId="3871133574" sldId="257"/>
        </pc:sldMkLst>
        <pc:spChg chg="mod">
          <ac:chgData name="Guest User" userId="S::urn:spo:anon#cb193492f284d83c85a66267a0f4d9096e50945cd2ffdbcb1e7acb5c0b8c0a4e::" providerId="AD" clId="Web-{58B367A3-E77A-F2DB-1D55-08CCF04FD474}" dt="2020-09-22T16:04:55.318" v="103" actId="20577"/>
          <ac:spMkLst>
            <pc:docMk/>
            <pc:sldMk cId="3871133574" sldId="257"/>
            <ac:spMk id="3" creationId="{F21620EE-FC4A-47F6-9D0A-271C6718337A}"/>
          </ac:spMkLst>
        </pc:spChg>
      </pc:sldChg>
      <pc:sldChg chg="modSp">
        <pc:chgData name="Guest User" userId="S::urn:spo:anon#cb193492f284d83c85a66267a0f4d9096e50945cd2ffdbcb1e7acb5c0b8c0a4e::" providerId="AD" clId="Web-{58B367A3-E77A-F2DB-1D55-08CCF04FD474}" dt="2020-09-22T16:02:25.442" v="5" actId="20577"/>
        <pc:sldMkLst>
          <pc:docMk/>
          <pc:sldMk cId="107767621" sldId="708"/>
        </pc:sldMkLst>
        <pc:spChg chg="mod">
          <ac:chgData name="Guest User" userId="S::urn:spo:anon#cb193492f284d83c85a66267a0f4d9096e50945cd2ffdbcb1e7acb5c0b8c0a4e::" providerId="AD" clId="Web-{58B367A3-E77A-F2DB-1D55-08CCF04FD474}" dt="2020-09-22T16:02:25.442" v="5" actId="20577"/>
          <ac:spMkLst>
            <pc:docMk/>
            <pc:sldMk cId="107767621" sldId="708"/>
            <ac:spMk id="3" creationId="{135CD4DB-3A27-4CE5-B482-F1F7F49A2A43}"/>
          </ac:spMkLst>
        </pc:spChg>
      </pc:sldChg>
      <pc:sldChg chg="modSp">
        <pc:chgData name="Guest User" userId="S::urn:spo:anon#cb193492f284d83c85a66267a0f4d9096e50945cd2ffdbcb1e7acb5c0b8c0a4e::" providerId="AD" clId="Web-{58B367A3-E77A-F2DB-1D55-08CCF04FD474}" dt="2020-09-22T16:02:33.051" v="14" actId="20577"/>
        <pc:sldMkLst>
          <pc:docMk/>
          <pc:sldMk cId="3795841811" sldId="716"/>
        </pc:sldMkLst>
        <pc:spChg chg="mod">
          <ac:chgData name="Guest User" userId="S::urn:spo:anon#cb193492f284d83c85a66267a0f4d9096e50945cd2ffdbcb1e7acb5c0b8c0a4e::" providerId="AD" clId="Web-{58B367A3-E77A-F2DB-1D55-08CCF04FD474}" dt="2020-09-22T16:02:33.051" v="14" actId="20577"/>
          <ac:spMkLst>
            <pc:docMk/>
            <pc:sldMk cId="3795841811" sldId="716"/>
            <ac:spMk id="10" creationId="{1BBCC6C9-9161-4FB5-8932-B7864856A093}"/>
          </ac:spMkLst>
        </pc:spChg>
      </pc:sldChg>
      <pc:sldChg chg="modSp">
        <pc:chgData name="Guest User" userId="S::urn:spo:anon#cb193492f284d83c85a66267a0f4d9096e50945cd2ffdbcb1e7acb5c0b8c0a4e::" providerId="AD" clId="Web-{58B367A3-E77A-F2DB-1D55-08CCF04FD474}" dt="2020-09-22T16:03:58.802" v="66" actId="20577"/>
        <pc:sldMkLst>
          <pc:docMk/>
          <pc:sldMk cId="1174752813" sldId="724"/>
        </pc:sldMkLst>
        <pc:spChg chg="mod">
          <ac:chgData name="Guest User" userId="S::urn:spo:anon#cb193492f284d83c85a66267a0f4d9096e50945cd2ffdbcb1e7acb5c0b8c0a4e::" providerId="AD" clId="Web-{58B367A3-E77A-F2DB-1D55-08CCF04FD474}" dt="2020-09-22T16:03:35.505" v="53" actId="20577"/>
          <ac:spMkLst>
            <pc:docMk/>
            <pc:sldMk cId="1174752813" sldId="724"/>
            <ac:spMk id="5" creationId="{996C576A-FCD1-458A-8FCA-510C183899B1}"/>
          </ac:spMkLst>
        </pc:spChg>
        <pc:spChg chg="mod">
          <ac:chgData name="Guest User" userId="S::urn:spo:anon#cb193492f284d83c85a66267a0f4d9096e50945cd2ffdbcb1e7acb5c0b8c0a4e::" providerId="AD" clId="Web-{58B367A3-E77A-F2DB-1D55-08CCF04FD474}" dt="2020-09-22T16:03:18.052" v="41" actId="20577"/>
          <ac:spMkLst>
            <pc:docMk/>
            <pc:sldMk cId="1174752813" sldId="724"/>
            <ac:spMk id="11" creationId="{60FFECEE-27F5-4C93-9B9C-811771C4850E}"/>
          </ac:spMkLst>
        </pc:spChg>
        <pc:spChg chg="mod">
          <ac:chgData name="Guest User" userId="S::urn:spo:anon#cb193492f284d83c85a66267a0f4d9096e50945cd2ffdbcb1e7acb5c0b8c0a4e::" providerId="AD" clId="Web-{58B367A3-E77A-F2DB-1D55-08CCF04FD474}" dt="2020-09-22T16:03:58.802" v="66" actId="20577"/>
          <ac:spMkLst>
            <pc:docMk/>
            <pc:sldMk cId="1174752813" sldId="724"/>
            <ac:spMk id="21" creationId="{0204A5CC-D2F8-4290-808B-3533DC729563}"/>
          </ac:spMkLst>
        </pc:spChg>
      </pc:sldChg>
      <pc:sldChg chg="modSp">
        <pc:chgData name="Guest User" userId="S::urn:spo:anon#cb193492f284d83c85a66267a0f4d9096e50945cd2ffdbcb1e7acb5c0b8c0a4e::" providerId="AD" clId="Web-{58B367A3-E77A-F2DB-1D55-08CCF04FD474}" dt="2020-09-22T16:03:08.520" v="33" actId="20577"/>
        <pc:sldMkLst>
          <pc:docMk/>
          <pc:sldMk cId="936032086" sldId="725"/>
        </pc:sldMkLst>
        <pc:spChg chg="mod">
          <ac:chgData name="Guest User" userId="S::urn:spo:anon#cb193492f284d83c85a66267a0f4d9096e50945cd2ffdbcb1e7acb5c0b8c0a4e::" providerId="AD" clId="Web-{58B367A3-E77A-F2DB-1D55-08CCF04FD474}" dt="2020-09-22T16:03:08.520" v="33" actId="20577"/>
          <ac:spMkLst>
            <pc:docMk/>
            <pc:sldMk cId="936032086" sldId="725"/>
            <ac:spMk id="10" creationId="{1BBCC6C9-9161-4FB5-8932-B7864856A093}"/>
          </ac:spMkLst>
        </pc:spChg>
      </pc:sldChg>
      <pc:sldChg chg="modSp">
        <pc:chgData name="Guest User" userId="S::urn:spo:anon#cb193492f284d83c85a66267a0f4d9096e50945cd2ffdbcb1e7acb5c0b8c0a4e::" providerId="AD" clId="Web-{58B367A3-E77A-F2DB-1D55-08CCF04FD474}" dt="2020-09-22T16:02:48.208" v="22" actId="20577"/>
        <pc:sldMkLst>
          <pc:docMk/>
          <pc:sldMk cId="4163977979" sldId="726"/>
        </pc:sldMkLst>
        <pc:spChg chg="mod">
          <ac:chgData name="Guest User" userId="S::urn:spo:anon#cb193492f284d83c85a66267a0f4d9096e50945cd2ffdbcb1e7acb5c0b8c0a4e::" providerId="AD" clId="Web-{58B367A3-E77A-F2DB-1D55-08CCF04FD474}" dt="2020-09-22T16:02:48.208" v="22" actId="20577"/>
          <ac:spMkLst>
            <pc:docMk/>
            <pc:sldMk cId="4163977979" sldId="726"/>
            <ac:spMk id="3" creationId="{3F0B1C4A-C8D1-4352-B4CD-10E936BB8925}"/>
          </ac:spMkLst>
        </pc:spChg>
      </pc:sldChg>
      <pc:sldChg chg="modSp">
        <pc:chgData name="Guest User" userId="S::urn:spo:anon#cb193492f284d83c85a66267a0f4d9096e50945cd2ffdbcb1e7acb5c0b8c0a4e::" providerId="AD" clId="Web-{58B367A3-E77A-F2DB-1D55-08CCF04FD474}" dt="2020-09-22T16:04:21.943" v="88" actId="20577"/>
        <pc:sldMkLst>
          <pc:docMk/>
          <pc:sldMk cId="472512475" sldId="729"/>
        </pc:sldMkLst>
        <pc:spChg chg="mod">
          <ac:chgData name="Guest User" userId="S::urn:spo:anon#cb193492f284d83c85a66267a0f4d9096e50945cd2ffdbcb1e7acb5c0b8c0a4e::" providerId="AD" clId="Web-{58B367A3-E77A-F2DB-1D55-08CCF04FD474}" dt="2020-09-22T16:04:21.943" v="88" actId="20577"/>
          <ac:spMkLst>
            <pc:docMk/>
            <pc:sldMk cId="472512475" sldId="729"/>
            <ac:spMk id="3" creationId="{BB45ABCE-4B82-4C8C-B3E9-DB4000BFFE57}"/>
          </ac:spMkLst>
        </pc:spChg>
      </pc:sldChg>
      <pc:sldChg chg="modSp">
        <pc:chgData name="Guest User" userId="S::urn:spo:anon#cb193492f284d83c85a66267a0f4d9096e50945cd2ffdbcb1e7acb5c0b8c0a4e::" providerId="AD" clId="Web-{58B367A3-E77A-F2DB-1D55-08CCF04FD474}" dt="2020-09-22T16:04:38.771" v="97" actId="20577"/>
        <pc:sldMkLst>
          <pc:docMk/>
          <pc:sldMk cId="1236439589" sldId="731"/>
        </pc:sldMkLst>
        <pc:spChg chg="mod">
          <ac:chgData name="Guest User" userId="S::urn:spo:anon#cb193492f284d83c85a66267a0f4d9096e50945cd2ffdbcb1e7acb5c0b8c0a4e::" providerId="AD" clId="Web-{58B367A3-E77A-F2DB-1D55-08CCF04FD474}" dt="2020-09-22T16:04:38.771" v="97" actId="20577"/>
          <ac:spMkLst>
            <pc:docMk/>
            <pc:sldMk cId="1236439589" sldId="731"/>
            <ac:spMk id="3" creationId="{25472655-5B51-4DAB-BD95-818774BBEA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8AF11-55CD-4412-8AFF-64DB859D35D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1E7DE-4AE0-4FB0-A52C-7F4029097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60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321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78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406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42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GB" sz="1200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628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3883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17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786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339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548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108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200" b="1" i="0" dirty="0">
                <a:solidFill>
                  <a:srgbClr val="000000"/>
                </a:solidFill>
              </a:rPr>
              <a:t>Nodyn Hyfforddwr - mae'r sleid hon yn ddewisol - mae'n crynhoi'r broses a drafodwyd yn y modiwl blaenorol.</a:t>
            </a:r>
          </a:p>
        </p:txBody>
      </p:sp>
    </p:spTree>
    <p:extLst>
      <p:ext uri="{BB962C8B-B14F-4D97-AF65-F5344CB8AC3E}">
        <p14:creationId xmlns:p14="http://schemas.microsoft.com/office/powerpoint/2010/main" val="25391876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3344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6278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248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5793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1333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005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648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954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16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A6733-8233-4F82-9015-87E0FDB9D4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066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22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6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72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76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600" cy="47884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64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805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9BACC287-857E-0443-9905-4DA7C166F8B3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3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chi/c3pt2/c3pt2.p6.html#toolti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chi/c3pt2/c3pt2.p8.html#toolti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chi/c3pt2/c3pt2.p9.html#tooltip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chi/c3pt2/c3pt2.p9.html#toolti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0438-C259-46A0-B5B4-3EBC983D8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Cynhadledd </a:t>
            </a:r>
            <a:r>
              <a:rPr lang="cy-GB" dirty="0">
                <a:solidFill>
                  <a:srgbClr val="16AD85"/>
                </a:solidFill>
              </a:rPr>
              <a:t>amddiffyn</a:t>
            </a:r>
            <a:r>
              <a:rPr lang="cy-GB" sz="6000" b="0" i="0" dirty="0">
                <a:solidFill>
                  <a:srgbClr val="16AD85"/>
                </a:solidFill>
              </a:rPr>
              <a:t> </a:t>
            </a:r>
            <a:r>
              <a:rPr lang="cy-GB" dirty="0">
                <a:solidFill>
                  <a:srgbClr val="16AD85"/>
                </a:solidFill>
              </a:rPr>
              <a:t>plant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DCAF3-D553-4CC0-BF21-EB7F8C341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y-GB" sz="2400" b="0" i="0" dirty="0">
                <a:solidFill>
                  <a:srgbClr val="37394C"/>
                </a:solidFill>
              </a:rPr>
              <a:t>Gwneud penderfyniadau a chynadleddau amddiffyn plant cychwynnol</a:t>
            </a:r>
          </a:p>
        </p:txBody>
      </p:sp>
    </p:spTree>
    <p:extLst>
      <p:ext uri="{BB962C8B-B14F-4D97-AF65-F5344CB8AC3E}">
        <p14:creationId xmlns:p14="http://schemas.microsoft.com/office/powerpoint/2010/main" val="3302871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18053-1783-44CE-BB5D-396A9E37B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Rhieni yn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01B83-21E4-4D5F-919C-18664FC1C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807460" cy="47884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b="1" i="0" dirty="0">
                <a:solidFill>
                  <a:srgbClr val="37394C"/>
                </a:solidFill>
              </a:rPr>
              <a:t>Rhaid </a:t>
            </a:r>
            <a:r>
              <a:rPr lang="cy-GB" i="0" dirty="0">
                <a:solidFill>
                  <a:srgbClr val="37394C"/>
                </a:solidFill>
              </a:rPr>
              <a:t>i weithiwr cymdeithasol baratoi’r </a:t>
            </a:r>
            <a:r>
              <a:rPr lang="cy-GB" dirty="0">
                <a:solidFill>
                  <a:srgbClr val="37394C"/>
                </a:solidFill>
              </a:rPr>
              <a:t>rh</a:t>
            </a:r>
            <a:r>
              <a:rPr lang="cy-GB" b="0" i="0" dirty="0">
                <a:solidFill>
                  <a:srgbClr val="37394C"/>
                </a:solidFill>
              </a:rPr>
              <a:t>ieni/darparwyr gofal yn ddigonol cyn y gynhadledd i’w galluogi i gyfranogi cymaint â phosibl.</a:t>
            </a:r>
            <a:r>
              <a:rPr lang="cy-GB" dirty="0">
                <a:solidFill>
                  <a:srgbClr val="37394C"/>
                </a:solidFill>
              </a:rPr>
              <a:t> </a:t>
            </a:r>
            <a:r>
              <a:rPr lang="cy-GB" b="0" i="0" dirty="0">
                <a:solidFill>
                  <a:srgbClr val="37394C"/>
                </a:solidFill>
              </a:rPr>
              <a:t>Gan gynnwys:</a:t>
            </a:r>
            <a:endParaRPr lang="en-US" dirty="0"/>
          </a:p>
          <a:p>
            <a:r>
              <a:rPr lang="cy-GB" sz="2600" b="0" i="0" dirty="0">
                <a:solidFill>
                  <a:srgbClr val="37394C"/>
                </a:solidFill>
              </a:rPr>
              <a:t>egluro pwrpas y gynhadledd a chofrestru, y broses a'u rôl ynddi, gan gynnwys defnyddio </a:t>
            </a:r>
            <a:r>
              <a:rPr lang="cy-GB" sz="2600" b="0" i="0" dirty="0">
                <a:solidFill>
                  <a:srgbClr val="37394C"/>
                </a:solidFill>
                <a:hlinkClick r:id="rId3"/>
              </a:rPr>
              <a:t>eiriolwr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r>
              <a:rPr lang="cy-GB" sz="2600" b="0" i="0" dirty="0">
                <a:solidFill>
                  <a:srgbClr val="37394C"/>
                </a:solidFill>
              </a:rPr>
              <a:t>rhoi digon o amser iddynt ddarllen yr adroddiad a gofyn unrhyw gwestiynau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r>
              <a:rPr lang="cy-GB" sz="2600" b="0" i="0" dirty="0">
                <a:solidFill>
                  <a:srgbClr val="37394C"/>
                </a:solidFill>
              </a:rPr>
              <a:t>helpu i baratoi ar gyfer y gynhadledd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r>
              <a:rPr lang="cy-GB" sz="2600" b="0" i="0" dirty="0">
                <a:solidFill>
                  <a:srgbClr val="37394C"/>
                </a:solidFill>
              </a:rPr>
              <a:t>ystyried y dymuniadau a'r teimladau a fynegwyd gan y plentyn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r>
              <a:rPr lang="cy-GB" sz="2600" b="0" i="0" dirty="0">
                <a:solidFill>
                  <a:srgbClr val="37394C"/>
                </a:solidFill>
              </a:rPr>
              <a:t>darparu cymorth ac arweiniad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85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FDF488-4CE7-E44D-8561-105448957561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DF9149-96E9-4116-A088-ABEBEE187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942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Rôl yr </a:t>
            </a:r>
            <a:r>
              <a:rPr lang="cy-GB" dirty="0">
                <a:solidFill>
                  <a:srgbClr val="16AD85"/>
                </a:solidFill>
              </a:rPr>
              <a:t>ymarferydd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EC996-BE9B-4CEB-A80E-8D58B63D8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068"/>
            <a:ext cx="11021704" cy="49238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b="0" i="0" dirty="0">
                <a:solidFill>
                  <a:srgbClr val="37394C"/>
                </a:solidFill>
              </a:rPr>
              <a:t>Rhaid sicrhau bod gan y rhai sy'n mynychu ddigon o wybodaeth a thystiolaeth i: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b="1" i="0" dirty="0">
                <a:solidFill>
                  <a:srgbClr val="37394C"/>
                </a:solidFill>
              </a:rPr>
              <a:t>Ddadansoddi’r </a:t>
            </a:r>
            <a:r>
              <a:rPr lang="cy-GB" b="0" i="0" dirty="0">
                <a:solidFill>
                  <a:srgbClr val="37394C"/>
                </a:solidFill>
              </a:rPr>
              <a:t>sefyllfa’n</a:t>
            </a:r>
            <a:r>
              <a:rPr lang="cy-GB" b="1" i="0" dirty="0">
                <a:solidFill>
                  <a:srgbClr val="37394C"/>
                </a:solidFill>
              </a:rPr>
              <a:t> wrthrychol</a:t>
            </a:r>
            <a:r>
              <a:rPr lang="cy-GB" b="0" i="0" dirty="0">
                <a:solidFill>
                  <a:srgbClr val="37394C"/>
                </a:solidFill>
              </a:rPr>
              <a:t>, gan gynnwys:</a:t>
            </a:r>
          </a:p>
          <a:p>
            <a:pPr marL="712470">
              <a:spcBef>
                <a:spcPts val="0"/>
              </a:spcBef>
              <a:spcAft>
                <a:spcPts val="600"/>
              </a:spcAft>
            </a:pPr>
            <a:r>
              <a:rPr lang="cy-GB" dirty="0">
                <a:solidFill>
                  <a:srgbClr val="37394C"/>
                </a:solidFill>
              </a:rPr>
              <a:t>yr h</a:t>
            </a:r>
            <a:r>
              <a:rPr lang="cy-GB" b="0" i="0" dirty="0">
                <a:solidFill>
                  <a:srgbClr val="37394C"/>
                </a:solidFill>
              </a:rPr>
              <a:t>oll bryderon/gwybodaeth/canfyddiadau’n ymwneud ag ymholiad </a:t>
            </a:r>
            <a:r>
              <a:rPr lang="cy-GB" dirty="0">
                <a:solidFill>
                  <a:srgbClr val="37394C"/>
                </a:solidFill>
              </a:rPr>
              <a:t>Adran 47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712470">
              <a:spcBef>
                <a:spcPts val="0"/>
              </a:spcBef>
              <a:spcAft>
                <a:spcPts val="600"/>
              </a:spcAft>
            </a:pPr>
            <a:r>
              <a:rPr lang="cy-GB" b="0" i="0" dirty="0">
                <a:solidFill>
                  <a:srgbClr val="37394C"/>
                </a:solidFill>
              </a:rPr>
              <a:t>cryfderau teuluol a ffactorau amddiffynnol</a:t>
            </a:r>
            <a:endParaRPr lang="cy-GB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12470">
              <a:spcBef>
                <a:spcPts val="0"/>
              </a:spcBef>
              <a:spcAft>
                <a:spcPts val="1800"/>
              </a:spcAft>
            </a:pPr>
            <a:r>
              <a:rPr lang="cy-GB" b="0" i="0" dirty="0">
                <a:solidFill>
                  <a:srgbClr val="37394C"/>
                </a:solidFill>
              </a:rPr>
              <a:t>gwybodaeth flaenorol am y teulu a chyfranogiad gwasanaethau</a:t>
            </a:r>
            <a:endParaRPr lang="cy-GB" b="0" i="0" dirty="0">
              <a:solidFill>
                <a:srgbClr val="37394C"/>
              </a:solidFill>
              <a:cs typeface="Arial" panose="020B0604020202020204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b="1" i="0" dirty="0">
                <a:solidFill>
                  <a:srgbClr val="37394C"/>
                </a:solidFill>
              </a:rPr>
              <a:t>Penderfynu </a:t>
            </a:r>
            <a:r>
              <a:rPr lang="cy-GB" b="0" i="0" dirty="0">
                <a:solidFill>
                  <a:srgbClr val="37394C"/>
                </a:solidFill>
              </a:rPr>
              <a:t>a yw'r plentyn </a:t>
            </a:r>
            <a:r>
              <a:rPr lang="cy-GB" dirty="0">
                <a:solidFill>
                  <a:srgbClr val="37394C"/>
                </a:solidFill>
              </a:rPr>
              <a:t>mewn perygl </a:t>
            </a:r>
            <a:r>
              <a:rPr lang="cy-GB" b="0" i="0" dirty="0">
                <a:solidFill>
                  <a:srgbClr val="37394C"/>
                </a:solidFill>
              </a:rPr>
              <a:t>o gael niwed </a:t>
            </a:r>
            <a:r>
              <a:rPr lang="cy-GB" dirty="0">
                <a:solidFill>
                  <a:srgbClr val="37394C"/>
                </a:solidFill>
              </a:rPr>
              <a:t>arwyddocaol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b="1" i="0" dirty="0">
                <a:solidFill>
                  <a:srgbClr val="37394C"/>
                </a:solidFill>
              </a:rPr>
              <a:t>Penderfynu</a:t>
            </a:r>
            <a:r>
              <a:rPr lang="cy-GB" b="0" i="0" dirty="0">
                <a:solidFill>
                  <a:srgbClr val="37394C"/>
                </a:solidFill>
              </a:rPr>
              <a:t> pa gamau sydd eu hangen yn y dyfodol i ddiogelu a hyrwyddo llesiant y plentyn</a:t>
            </a:r>
          </a:p>
          <a:p>
            <a:pPr marL="0" indent="0">
              <a:buNone/>
            </a:pPr>
            <a:endParaRPr lang="en-GB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49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826D-8E0D-4CFF-B5AB-D3E9FDF90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Mae </a:t>
            </a:r>
            <a:r>
              <a:rPr lang="cy-GB" dirty="0">
                <a:solidFill>
                  <a:srgbClr val="16AD85"/>
                </a:solidFill>
              </a:rPr>
              <a:t>paratoi</a:t>
            </a:r>
            <a:r>
              <a:rPr lang="cy-GB" sz="5400" b="0" i="0" dirty="0">
                <a:solidFill>
                  <a:srgbClr val="16AD85"/>
                </a:solidFill>
              </a:rPr>
              <a:t> yn </a:t>
            </a:r>
            <a:r>
              <a:rPr lang="cy-GB" dirty="0">
                <a:solidFill>
                  <a:srgbClr val="16AD85"/>
                </a:solidFill>
              </a:rPr>
              <a:t>allweddol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68228-3062-4085-94FE-2417C605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Rhaid i'r mynychwyr</a:t>
            </a:r>
            <a:r>
              <a:rPr lang="cy-GB" sz="3200" dirty="0">
                <a:solidFill>
                  <a:srgbClr val="37394C"/>
                </a:solidFill>
              </a:rPr>
              <a:t>: </a:t>
            </a:r>
            <a:endParaRPr lang="cy-GB" sz="3200" b="0" i="0" dirty="0">
              <a:solidFill>
                <a:srgbClr val="37394C"/>
              </a:solidFill>
            </a:endParaRPr>
          </a:p>
          <a:p>
            <a:r>
              <a:rPr lang="cy-GB" sz="3200" dirty="0">
                <a:solidFill>
                  <a:srgbClr val="37394C"/>
                </a:solidFill>
              </a:rPr>
              <a:t>ddod i’r </a:t>
            </a:r>
            <a:r>
              <a:rPr lang="cy-GB" sz="3200" b="0" i="0" dirty="0">
                <a:solidFill>
                  <a:srgbClr val="37394C"/>
                </a:solidFill>
              </a:rPr>
              <a:t>gynhadledd gydag adroddiadau sy'n darparu </a:t>
            </a:r>
            <a:r>
              <a:rPr lang="cy-GB" sz="3200" b="1" i="0" dirty="0">
                <a:solidFill>
                  <a:srgbClr val="37394C"/>
                </a:solidFill>
              </a:rPr>
              <a:t>gwybodaeth berthnasol a chymesur</a:t>
            </a:r>
          </a:p>
          <a:p>
            <a:r>
              <a:rPr lang="cy-GB" sz="3200" dirty="0">
                <a:solidFill>
                  <a:srgbClr val="37394C"/>
                </a:solidFill>
              </a:rPr>
              <a:t>b</a:t>
            </a:r>
            <a:r>
              <a:rPr lang="cy-GB" sz="3200" b="0" i="0" dirty="0">
                <a:solidFill>
                  <a:srgbClr val="37394C"/>
                </a:solidFill>
              </a:rPr>
              <a:t>od yn barod i</a:t>
            </a:r>
            <a:r>
              <a:rPr lang="cy-GB" sz="3200" dirty="0">
                <a:solidFill>
                  <a:srgbClr val="37394C"/>
                </a:solidFill>
              </a:rPr>
              <a:t>: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712470" lvl="1" indent="-528320">
              <a:buFont typeface="Courier New" panose="02070309020205020404" pitchFamily="49" charset="0"/>
              <a:buChar char="o"/>
            </a:pPr>
            <a:r>
              <a:rPr lang="cy-GB" sz="2800" b="1" dirty="0">
                <a:solidFill>
                  <a:srgbClr val="37394C"/>
                </a:solidFill>
              </a:rPr>
              <a:t>g</a:t>
            </a:r>
            <a:r>
              <a:rPr lang="cy-GB" sz="2800" b="1" i="0" dirty="0">
                <a:solidFill>
                  <a:srgbClr val="37394C"/>
                </a:solidFill>
              </a:rPr>
              <a:t>rynhoi</a:t>
            </a:r>
            <a:r>
              <a:rPr lang="cy-GB" sz="2800" b="0" i="0" dirty="0">
                <a:solidFill>
                  <a:srgbClr val="37394C"/>
                </a:solidFill>
              </a:rPr>
              <a:t> eu hadroddiad ac amlygu pwyntiau pwysig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12470" lvl="1" indent="-528320">
              <a:buFont typeface="Courier New" panose="02070309020205020404" pitchFamily="49" charset="0"/>
              <a:buChar char="o"/>
            </a:pPr>
            <a:r>
              <a:rPr lang="cy-GB" sz="2800" b="0" i="0" dirty="0">
                <a:solidFill>
                  <a:srgbClr val="37394C"/>
                </a:solidFill>
              </a:rPr>
              <a:t>dehongli, dadansoddi ac egluro eu gwybodaeth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12470" lvl="1" indent="-528320">
              <a:buFont typeface="Courier New" panose="02070309020205020404" pitchFamily="49" charset="0"/>
              <a:buChar char="o"/>
            </a:pPr>
            <a:r>
              <a:rPr lang="cy-GB" sz="2800" b="0" i="0" dirty="0">
                <a:solidFill>
                  <a:srgbClr val="37394C"/>
                </a:solidFill>
              </a:rPr>
              <a:t>rhoi barn yn y gynhadledd ynghylch a yw'r plentyn </a:t>
            </a:r>
            <a:r>
              <a:rPr lang="cy-GB" sz="2800" dirty="0">
                <a:solidFill>
                  <a:srgbClr val="37394C"/>
                </a:solidFill>
              </a:rPr>
              <a:t>mewn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perygl o niwed arwyddocaol </a:t>
            </a:r>
            <a:r>
              <a:rPr lang="cy-GB" sz="2800" b="0" i="0" dirty="0">
                <a:solidFill>
                  <a:srgbClr val="37394C"/>
                </a:solidFill>
              </a:rPr>
              <a:t>ac a ddylid rhoi ei enw ar y gofrestr amddiffyn plant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9981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2AD6C2-9996-7441-AC4C-F26F7B359045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1D3B8-0A23-4FC1-A1F1-F30E0C5A2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822"/>
            <a:ext cx="10515600" cy="871008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Paratoi ar gyfer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0CD11-81FA-443D-BC29-688F91418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941"/>
            <a:ext cx="10847832" cy="56340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dirty="0">
                <a:solidFill>
                  <a:srgbClr val="37394C"/>
                </a:solidFill>
              </a:rPr>
              <a:t>Dylai’r </a:t>
            </a:r>
            <a:r>
              <a:rPr lang="cy-GB" b="1" dirty="0">
                <a:solidFill>
                  <a:schemeClr val="accent3"/>
                </a:solidFill>
              </a:rPr>
              <a:t>adroddiad</a:t>
            </a:r>
            <a:r>
              <a:rPr lang="cy-GB" dirty="0">
                <a:solidFill>
                  <a:schemeClr val="tx1"/>
                </a:solidFill>
              </a:rPr>
              <a:t>:</a:t>
            </a:r>
            <a:endParaRPr lang="cy-GB" i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dirty="0">
                <a:solidFill>
                  <a:srgbClr val="37394C"/>
                </a:solidFill>
              </a:rPr>
              <a:t>fod </a:t>
            </a:r>
            <a:r>
              <a:rPr lang="cy-GB" b="0" i="0" dirty="0">
                <a:solidFill>
                  <a:srgbClr val="37394C"/>
                </a:solidFill>
              </a:rPr>
              <a:t>ar gael i’r cadeirydd </a:t>
            </a:r>
            <a:r>
              <a:rPr lang="cy-GB" b="1" dirty="0">
                <a:solidFill>
                  <a:srgbClr val="37394C"/>
                </a:solidFill>
              </a:rPr>
              <a:t>dau</a:t>
            </a:r>
            <a:r>
              <a:rPr lang="cy-GB" b="1" i="0" dirty="0">
                <a:solidFill>
                  <a:srgbClr val="37394C"/>
                </a:solidFill>
              </a:rPr>
              <a:t> ddiwrnod gwaith </a:t>
            </a:r>
            <a:r>
              <a:rPr lang="cy-GB" b="0" i="0" dirty="0">
                <a:solidFill>
                  <a:srgbClr val="37394C"/>
                </a:solidFill>
              </a:rPr>
              <a:t>cyn y gynhadledd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>
                <a:solidFill>
                  <a:srgbClr val="37394C"/>
                </a:solidFill>
              </a:rPr>
              <a:t>gwahaniaethu</a:t>
            </a:r>
            <a:r>
              <a:rPr lang="cy-GB" b="0" i="0">
                <a:solidFill>
                  <a:srgbClr val="37394C"/>
                </a:solidFill>
              </a:rPr>
              <a:t> rhwng ffeithiau, arsylwadau, honiadau neu farn</a:t>
            </a:r>
            <a:endParaRPr lang="cy-GB" b="0" i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dirty="0">
                <a:solidFill>
                  <a:srgbClr val="37394C"/>
                </a:solidFill>
              </a:rPr>
              <a:t>defnyddio’r</a:t>
            </a:r>
            <a:r>
              <a:rPr lang="cy-GB" b="0" i="0" dirty="0">
                <a:solidFill>
                  <a:srgbClr val="37394C"/>
                </a:solidFill>
              </a:rPr>
              <a:t> </a:t>
            </a:r>
            <a:r>
              <a:rPr lang="cy-GB" b="0" i="1" dirty="0">
                <a:solidFill>
                  <a:srgbClr val="37394C"/>
                </a:solidFill>
              </a:rPr>
              <a:t>Fframwaith ar gyfer Asesu Plant Mewn Angen a'u Teuluoedd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>
                <a:solidFill>
                  <a:srgbClr val="37394C"/>
                </a:solidFill>
              </a:rPr>
              <a:t>tynnu</a:t>
            </a:r>
            <a:r>
              <a:rPr lang="cy-GB" b="0" i="0">
                <a:solidFill>
                  <a:srgbClr val="37394C"/>
                </a:solidFill>
              </a:rPr>
              <a:t> sylw at unrhyw wybodaeth a/neu bryderon arbennig o </a:t>
            </a:r>
            <a:r>
              <a:rPr lang="cy-GB" b="0" i="0" dirty="0">
                <a:solidFill>
                  <a:srgbClr val="37394C"/>
                </a:solidFill>
              </a:rPr>
              <a:t>sensitif neu gyfrinachol ynghylch trais neu ddychryn posibl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y-GB" dirty="0">
                <a:solidFill>
                  <a:srgbClr val="37394C"/>
                </a:solidFill>
              </a:rPr>
              <a:t>Mae’n rhaid i’r </a:t>
            </a:r>
            <a:r>
              <a:rPr lang="cy-GB" b="1" dirty="0">
                <a:solidFill>
                  <a:schemeClr val="accent3"/>
                </a:solidFill>
              </a:rPr>
              <a:t>adroddiad </a:t>
            </a:r>
            <a:r>
              <a:rPr lang="cy-GB" b="0" i="0" dirty="0">
                <a:solidFill>
                  <a:srgbClr val="37394C"/>
                </a:solidFill>
              </a:rPr>
              <a:t>gael ei </a:t>
            </a:r>
            <a:r>
              <a:rPr lang="cy-GB" b="1" i="0" dirty="0">
                <a:solidFill>
                  <a:srgbClr val="37394C"/>
                </a:solidFill>
              </a:rPr>
              <a:t>rannu, ei drafod a’i</a:t>
            </a:r>
            <a:r>
              <a:rPr lang="cy-GB" b="1" dirty="0">
                <a:solidFill>
                  <a:srgbClr val="37394C"/>
                </a:solidFill>
              </a:rPr>
              <a:t> </a:t>
            </a:r>
            <a:r>
              <a:rPr lang="cy-GB" b="1" i="0" dirty="0">
                <a:solidFill>
                  <a:srgbClr val="37394C"/>
                </a:solidFill>
              </a:rPr>
              <a:t>egluro gyda’r teuluoedd </a:t>
            </a:r>
            <a:r>
              <a:rPr lang="cy-GB" b="0" i="0" dirty="0">
                <a:solidFill>
                  <a:srgbClr val="37394C"/>
                </a:solidFill>
              </a:rPr>
              <a:t>y diwrnod cyn y gynhadledd o leiaf gan ddefnyddio dulliau cyfathrebu sy'n gymesur ag anghenion gwahanol aelodau'r teulu</a:t>
            </a:r>
            <a:endParaRPr lang="cy-GB" b="0" i="0" dirty="0">
              <a:solidFill>
                <a:srgbClr val="37394C"/>
              </a:solidFill>
              <a:cs typeface="Arial" panose="020B0604020202020204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76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2E3E-326D-4B90-8F08-0EC18301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r>
              <a:rPr lang="cy-GB" sz="5400" b="0" i="0" dirty="0">
                <a:solidFill>
                  <a:srgbClr val="16AD85"/>
                </a:solidFill>
              </a:rPr>
              <a:t> </a:t>
            </a:r>
            <a:r>
              <a:rPr lang="cy-GB" dirty="0">
                <a:solidFill>
                  <a:srgbClr val="16AD85"/>
                </a:solidFill>
              </a:rPr>
              <a:t>gychwynnol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4DB-3A27-4CE5-B482-F1F7F49A2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900"/>
              </a:spcAft>
              <a:buNone/>
            </a:pPr>
            <a:r>
              <a:rPr lang="cy-GB" sz="3200" b="1" i="0" dirty="0">
                <a:solidFill>
                  <a:schemeClr val="tx1"/>
                </a:solidFill>
              </a:rPr>
              <a:t>Cadeirydd y </a:t>
            </a:r>
            <a:r>
              <a:rPr lang="cy-GB" sz="3200" b="1" dirty="0">
                <a:solidFill>
                  <a:schemeClr val="tx1"/>
                </a:solidFill>
              </a:rPr>
              <a:t>gynhadledd</a:t>
            </a:r>
            <a:endParaRPr lang="cy-GB" sz="3200" b="1" i="0" dirty="0">
              <a:solidFill>
                <a:schemeClr val="tx1"/>
              </a:solidFill>
              <a:cs typeface="Arial" panose="020B0604020202020204"/>
            </a:endParaRPr>
          </a:p>
          <a:p>
            <a:pPr marL="0" indent="0"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Prif rôl cadeirydd y gynhadledd yw sicrhau bod y gynhadledd yn canolbwyntio ar y plentyn a bod anghenion amddiffyn, gofal a </a:t>
            </a:r>
            <a:r>
              <a:rPr lang="cy-GB" sz="3200" dirty="0">
                <a:solidFill>
                  <a:srgbClr val="37394C"/>
                </a:solidFill>
              </a:rPr>
              <a:t>chefnogaeth</a:t>
            </a:r>
            <a:r>
              <a:rPr lang="cy-GB" sz="3200" b="0" i="0" dirty="0">
                <a:solidFill>
                  <a:srgbClr val="37394C"/>
                </a:solidFill>
              </a:rPr>
              <a:t> y plentyn/plant yn cael eu nodi a'u trin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en-US" sz="1200" dirty="0"/>
          </a:p>
          <a:p>
            <a:pPr marL="0" indent="0"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Dylai’r cadeirydd fod yn annibynnol ac ni ddylai fod ganddo gyfrifoldeb gweithredol neu gyfriofldeb rheoli llinell yn ymwneud â’r achos a dylai fod wedi’i hyfforddi i gadeirio cynadleddau amddiffyn plant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767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7E943-79D2-4BAF-8578-387B881AA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y-GB" sz="3200" b="1" i="0" dirty="0">
                <a:solidFill>
                  <a:schemeClr val="tx1"/>
                </a:solidFill>
              </a:rPr>
              <a:t>Hyd y </a:t>
            </a:r>
            <a:r>
              <a:rPr lang="cy-GB" sz="3200" b="1" dirty="0">
                <a:solidFill>
                  <a:schemeClr val="tx1"/>
                </a:solidFill>
              </a:rPr>
              <a:t>gynhadledd</a:t>
            </a:r>
            <a:endParaRPr lang="cy-GB" sz="3200" b="1" i="0" dirty="0">
              <a:solidFill>
                <a:schemeClr val="tx1"/>
              </a:solidFill>
              <a:cs typeface="Arial" panose="020B0604020202020204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cy-GB" sz="2800" b="0" i="0">
                <a:solidFill>
                  <a:srgbClr val="37394C"/>
                </a:solidFill>
              </a:rPr>
              <a:t>Mae cynadleddau fel arfer yn para </a:t>
            </a:r>
            <a:r>
              <a:rPr lang="cy-GB">
                <a:solidFill>
                  <a:srgbClr val="37394C"/>
                </a:solidFill>
              </a:rPr>
              <a:t>dwy</a:t>
            </a:r>
            <a:r>
              <a:rPr lang="cy-GB" sz="2800" b="0" i="0">
                <a:solidFill>
                  <a:srgbClr val="37394C"/>
                </a:solidFill>
              </a:rPr>
              <a:t> awr</a:t>
            </a:r>
            <a:endParaRPr lang="cy-GB" sz="2800" b="0" i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r>
              <a:rPr lang="cy-GB" sz="2800" b="0" i="0" dirty="0">
                <a:solidFill>
                  <a:srgbClr val="37394C"/>
                </a:solidFill>
              </a:rPr>
              <a:t>Mae'n bwysig cofio bod aelodau'r teulu</a:t>
            </a:r>
            <a:r>
              <a:rPr lang="cy-GB" dirty="0">
                <a:solidFill>
                  <a:srgbClr val="37394C"/>
                </a:solidFill>
              </a:rPr>
              <a:t>: 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  <a:p>
            <a:pPr lvl="0"/>
            <a:r>
              <a:rPr lang="cy-GB" sz="2800" b="0" i="0" dirty="0">
                <a:solidFill>
                  <a:srgbClr val="37394C"/>
                </a:solidFill>
              </a:rPr>
              <a:t>yn ceisio dirnad gwybodaeth sylweddol mewn amgylchedd y maent yn anghyfarwydd ag ef</a:t>
            </a:r>
          </a:p>
          <a:p>
            <a:pPr lvl="0"/>
            <a:r>
              <a:rPr lang="cy-GB" sz="2800" b="0" i="0" dirty="0">
                <a:solidFill>
                  <a:srgbClr val="37394C"/>
                </a:solidFill>
              </a:rPr>
              <a:t>yn debygol o fod yn bryderus ac o dan straen, sydd yn ei dro yn effeithio ar eu gallu i ganolbwyntio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AC423D-7677-4993-A7A3-E8630B53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r>
              <a:rPr lang="cy-GB" sz="5400" b="0" i="0" dirty="0">
                <a:solidFill>
                  <a:srgbClr val="16AD85"/>
                </a:solidFill>
              </a:rPr>
              <a:t> </a:t>
            </a:r>
            <a:r>
              <a:rPr lang="cy-GB" dirty="0">
                <a:solidFill>
                  <a:srgbClr val="16AD85"/>
                </a:solidFill>
              </a:rPr>
              <a:t>gychwynnol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032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40E004F-6C4A-1440-9DCE-82BB63F6FD1E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C64373-056C-47C3-8E8F-A444A2BAB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r>
              <a:rPr lang="cy-GB" sz="5400" b="0" i="0" dirty="0">
                <a:solidFill>
                  <a:srgbClr val="16AD85"/>
                </a:solidFill>
              </a:rPr>
              <a:t> </a:t>
            </a:r>
            <a:r>
              <a:rPr lang="cy-GB" dirty="0">
                <a:solidFill>
                  <a:srgbClr val="16AD85"/>
                </a:solidFill>
              </a:rPr>
              <a:t>gychwynnol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3190370-D0C2-4295-9E95-2D56189934B9}"/>
              </a:ext>
            </a:extLst>
          </p:cNvPr>
          <p:cNvSpPr txBox="1">
            <a:spLocks/>
          </p:cNvSpPr>
          <p:nvPr/>
        </p:nvSpPr>
        <p:spPr>
          <a:xfrm>
            <a:off x="605444" y="1900210"/>
            <a:ext cx="8324088" cy="4379223"/>
          </a:xfrm>
          <a:prstGeom prst="roundRect">
            <a:avLst>
              <a:gd name="adj" fmla="val 8079"/>
            </a:avLst>
          </a:prstGeom>
          <a:ln w="381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vert="horz" lIns="91440" tIns="45720" rIns="91440" bIns="4572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rheswm dros y gynhadledd / tasgau cyfranogwyr</a:t>
            </a:r>
            <a:endParaRPr lang="cy-GB" sz="2500" b="0" i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rhannu/crynhoi adroddiadau</a:t>
            </a:r>
            <a:endParaRPr lang="cy-GB" sz="2500" b="0" i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manylion y digwyddiadau sy'n arwain at y gynhadledd</a:t>
            </a:r>
            <a:endParaRPr lang="cy-GB" sz="2500" b="0" i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asesia</a:t>
            </a:r>
            <a:r>
              <a:rPr lang="cy-GB" sz="2500" b="0" i="0" dirty="0">
                <a:solidFill>
                  <a:schemeClr val="tx1"/>
                </a:solidFill>
              </a:rPr>
              <a:t>d</a:t>
            </a:r>
            <a:r>
              <a:rPr lang="cy-GB" sz="2500" b="0" i="0" dirty="0">
                <a:solidFill>
                  <a:srgbClr val="37394C"/>
                </a:solidFill>
              </a:rPr>
              <a:t> </a:t>
            </a:r>
            <a:r>
              <a:rPr lang="cy-GB" sz="2500" b="0" i="0" dirty="0">
                <a:solidFill>
                  <a:schemeClr val="tx1"/>
                </a:solidFill>
              </a:rPr>
              <a:t>o’r</a:t>
            </a:r>
            <a:r>
              <a:rPr lang="cy-GB" sz="2500" b="0" i="0" dirty="0">
                <a:solidFill>
                  <a:srgbClr val="37394C"/>
                </a:solidFill>
              </a:rPr>
              <a:t> </a:t>
            </a:r>
            <a:r>
              <a:rPr lang="cy-GB" sz="2500" b="0" i="0" dirty="0">
                <a:solidFill>
                  <a:srgbClr val="37394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ymholiadau </a:t>
            </a:r>
            <a:r>
              <a:rPr lang="cy-GB" sz="2500" dirty="0">
                <a:solidFill>
                  <a:srgbClr val="37394C"/>
                </a:solidFill>
                <a:hlinkClick r:id="rId3"/>
              </a:rPr>
              <a:t>Adran</a:t>
            </a:r>
            <a:r>
              <a:rPr lang="cy-GB" sz="2500" b="0" i="0" dirty="0">
                <a:solidFill>
                  <a:srgbClr val="37394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47</a:t>
            </a:r>
            <a:endParaRPr lang="cy-GB" sz="2500" b="0" i="0" dirty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gwybodaeth gefndir gan bob asiantaeth</a:t>
            </a:r>
            <a:endParaRPr lang="cy-GB" sz="2500" b="0" i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dirty="0">
                <a:solidFill>
                  <a:srgbClr val="37394C"/>
                </a:solidFill>
              </a:rPr>
              <a:t>s</a:t>
            </a:r>
            <a:r>
              <a:rPr lang="cy-GB" sz="2500" b="0" i="0" dirty="0">
                <a:solidFill>
                  <a:srgbClr val="37394C"/>
                </a:solidFill>
              </a:rPr>
              <a:t>afbwyntiau’r plant ac aelodau'r teulu</a:t>
            </a:r>
            <a:endParaRPr lang="cy-GB" sz="2500" b="0" i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dadansoddiad o'r holl wybodaeth sydd wedi’i rhannu</a:t>
            </a:r>
            <a:endParaRPr lang="cy-GB" sz="2500" b="0" i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ystyried y risg o niwed</a:t>
            </a:r>
            <a:r>
              <a:rPr lang="cy-GB" sz="2500" dirty="0">
                <a:solidFill>
                  <a:srgbClr val="37394C"/>
                </a:solidFill>
              </a:rPr>
              <a:t> </a:t>
            </a:r>
            <a:endParaRPr lang="cy-GB" sz="2500" b="0" i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r>
              <a:rPr lang="cy-GB" sz="2500" b="0" i="0" dirty="0">
                <a:solidFill>
                  <a:srgbClr val="37394C"/>
                </a:solidFill>
              </a:rPr>
              <a:t>argymhellion penodol ar gyfer rheoli risgiau</a:t>
            </a:r>
            <a:endParaRPr lang="cy-GB" sz="2500" b="0" i="0" dirty="0">
              <a:solidFill>
                <a:srgbClr val="37394C"/>
              </a:solidFill>
              <a:cs typeface="Arial"/>
            </a:endParaRPr>
          </a:p>
          <a:p>
            <a:pPr marL="361950" indent="-361950">
              <a:spcBef>
                <a:spcPts val="0"/>
              </a:spcBef>
              <a:spcAft>
                <a:spcPts val="400"/>
              </a:spcAft>
            </a:pPr>
            <a:endParaRPr lang="cy-GB" sz="1800" b="0" i="0" dirty="0">
              <a:solidFill>
                <a:srgbClr val="37394C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ADEB14-B229-4896-AA96-A3D95FEF6F42}"/>
              </a:ext>
            </a:extLst>
          </p:cNvPr>
          <p:cNvSpPr/>
          <p:nvPr/>
        </p:nvSpPr>
        <p:spPr>
          <a:xfrm>
            <a:off x="838200" y="1375986"/>
            <a:ext cx="5194424" cy="707886"/>
          </a:xfrm>
          <a:prstGeom prst="rect">
            <a:avLst/>
          </a:prstGeom>
          <a:solidFill>
            <a:schemeClr val="bg1"/>
          </a:solidFill>
        </p:spPr>
        <p:txBody>
          <a:bodyPr wrap="square" anchor="t">
            <a:spAutoFit/>
          </a:bodyPr>
          <a:lstStyle/>
          <a:p>
            <a:r>
              <a:rPr lang="cy-GB" sz="4000" b="0" i="0" dirty="0"/>
              <a:t>Agenda'r </a:t>
            </a:r>
            <a:r>
              <a:rPr lang="cy-GB" sz="4000" dirty="0"/>
              <a:t>gynhadledd</a:t>
            </a:r>
            <a:endParaRPr lang="cy-GB" sz="4000" b="0" i="0" dirty="0">
              <a:cs typeface="Arial" panose="020B0604020202020204"/>
            </a:endParaRPr>
          </a:p>
        </p:txBody>
      </p:sp>
      <p:sp>
        <p:nvSpPr>
          <p:cNvPr id="11" name="Arrow: Bent 10">
            <a:extLst>
              <a:ext uri="{FF2B5EF4-FFF2-40B4-BE49-F238E27FC236}">
                <a16:creationId xmlns:a16="http://schemas.microsoft.com/office/drawing/2014/main" id="{DEF0839D-08C6-45BD-A09F-C3E835DF70D0}"/>
              </a:ext>
            </a:extLst>
          </p:cNvPr>
          <p:cNvSpPr/>
          <p:nvPr/>
        </p:nvSpPr>
        <p:spPr>
          <a:xfrm rot="5400000">
            <a:off x="9122504" y="4479461"/>
            <a:ext cx="2271077" cy="2191510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7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C119BB-D043-DE4E-9399-037D9A6DB1F0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1E2AF38-149C-430C-9D1E-513A5B141F92}"/>
              </a:ext>
            </a:extLst>
          </p:cNvPr>
          <p:cNvSpPr/>
          <p:nvPr/>
        </p:nvSpPr>
        <p:spPr>
          <a:xfrm>
            <a:off x="607313" y="2633472"/>
            <a:ext cx="11362183" cy="3602736"/>
          </a:xfrm>
          <a:prstGeom prst="roundRect">
            <a:avLst/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F5D42FF-0776-422B-A2CA-90230524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Penderfyniad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BBCC6C9-9161-4FB5-8932-B7864856A093}"/>
              </a:ext>
            </a:extLst>
          </p:cNvPr>
          <p:cNvSpPr/>
          <p:nvPr/>
        </p:nvSpPr>
        <p:spPr>
          <a:xfrm>
            <a:off x="891539" y="1344445"/>
            <a:ext cx="10793732" cy="1352883"/>
          </a:xfrm>
          <a:prstGeom prst="roundRect">
            <a:avLst>
              <a:gd name="adj" fmla="val 13508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</a:pPr>
            <a:r>
              <a:rPr lang="cy-GB" sz="2800" b="1" i="0" dirty="0">
                <a:solidFill>
                  <a:srgbClr val="FFFFFF"/>
                </a:solidFill>
              </a:rPr>
              <a:t>P'un a yw’r plentyn </a:t>
            </a:r>
            <a:r>
              <a:rPr lang="cy-GB" sz="2800" dirty="0">
                <a:solidFill>
                  <a:srgbClr val="FFFFFF"/>
                </a:solidFill>
              </a:rPr>
              <a:t>mewn perygl o niwed arwyddocaol </a:t>
            </a:r>
            <a:r>
              <a:rPr lang="cy-GB" sz="2800" b="1" dirty="0">
                <a:solidFill>
                  <a:srgbClr val="FFFFFF"/>
                </a:solidFill>
              </a:rPr>
              <a:t>a</a:t>
            </a:r>
            <a:r>
              <a:rPr lang="cy-GB" sz="2800" b="1" i="0" dirty="0">
                <a:solidFill>
                  <a:srgbClr val="FFFFFF"/>
                </a:solidFill>
              </a:rPr>
              <a:t>c </a:t>
            </a:r>
            <a:r>
              <a:rPr lang="cy-GB" sz="2800" dirty="0">
                <a:solidFill>
                  <a:srgbClr val="FFFFFF"/>
                </a:solidFill>
              </a:rPr>
              <a:t>a oes angen</a:t>
            </a:r>
            <a:r>
              <a:rPr lang="cy-GB" sz="2800" b="0" i="0" dirty="0">
                <a:solidFill>
                  <a:srgbClr val="FFFFFF"/>
                </a:solidFill>
              </a:rPr>
              <a:t> </a:t>
            </a:r>
            <a:r>
              <a:rPr lang="cy-GB" sz="2800" dirty="0">
                <a:solidFill>
                  <a:srgbClr val="FFFFFF"/>
                </a:solidFill>
              </a:rPr>
              <a:t>cynllun gofal</a:t>
            </a:r>
            <a:r>
              <a:rPr lang="cy-GB" sz="2800" b="0" i="0" dirty="0">
                <a:solidFill>
                  <a:srgbClr val="FFFFFF"/>
                </a:solidFill>
              </a:rPr>
              <a:t> a </a:t>
            </a:r>
            <a:r>
              <a:rPr lang="cy-GB" sz="2800" dirty="0">
                <a:solidFill>
                  <a:srgbClr val="FFFFFF"/>
                </a:solidFill>
              </a:rPr>
              <a:t>chefnogaeth</a:t>
            </a:r>
            <a:r>
              <a:rPr lang="cy-GB" sz="2800" b="0" i="0" dirty="0">
                <a:solidFill>
                  <a:srgbClr val="FFFFFF"/>
                </a:solidFill>
              </a:rPr>
              <a:t> ffurfiol / cofrestru’r plentyn ar y </a:t>
            </a:r>
            <a:r>
              <a:rPr lang="cy-GB" sz="2800" dirty="0">
                <a:solidFill>
                  <a:srgbClr val="FFFFFF"/>
                </a:solidFill>
              </a:rPr>
              <a:t>gofrestr</a:t>
            </a:r>
            <a:r>
              <a:rPr lang="cy-GB" sz="2800" b="0" i="0" dirty="0">
                <a:solidFill>
                  <a:srgbClr val="FFFFFF"/>
                </a:solidFill>
              </a:rPr>
              <a:t> </a:t>
            </a:r>
            <a:r>
              <a:rPr lang="cy-GB" sz="2800" dirty="0">
                <a:solidFill>
                  <a:srgbClr val="FFFFFF"/>
                </a:solidFill>
              </a:rPr>
              <a:t>amddiffyn</a:t>
            </a:r>
            <a:r>
              <a:rPr lang="cy-GB" sz="2800" b="0" i="0" dirty="0">
                <a:solidFill>
                  <a:srgbClr val="FFFFFF"/>
                </a:solidFill>
              </a:rPr>
              <a:t> </a:t>
            </a:r>
            <a:r>
              <a:rPr lang="cy-GB" sz="2800" dirty="0">
                <a:solidFill>
                  <a:srgbClr val="FFFFFF"/>
                </a:solidFill>
              </a:rPr>
              <a:t>plant</a:t>
            </a:r>
            <a:r>
              <a:rPr lang="cy-GB" sz="2800" b="0" i="0" dirty="0">
                <a:solidFill>
                  <a:srgbClr val="FFFFFF"/>
                </a:solidFill>
              </a:rPr>
              <a:t>:</a:t>
            </a: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140E778E-472E-41D0-9DA8-8E5B2724FCA7}"/>
              </a:ext>
            </a:extLst>
          </p:cNvPr>
          <p:cNvSpPr/>
          <p:nvPr/>
        </p:nvSpPr>
        <p:spPr>
          <a:xfrm rot="5400000">
            <a:off x="9267632" y="-893636"/>
            <a:ext cx="2483747" cy="2351531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3A21F0-E374-477D-B572-857D1FED7FDE}"/>
              </a:ext>
            </a:extLst>
          </p:cNvPr>
          <p:cNvSpPr/>
          <p:nvPr/>
        </p:nvSpPr>
        <p:spPr>
          <a:xfrm>
            <a:off x="1165860" y="2984697"/>
            <a:ext cx="546125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y-GB" sz="2800" b="0" i="0" dirty="0">
                <a:solidFill>
                  <a:srgbClr val="37394C"/>
                </a:solidFill>
              </a:rPr>
              <a:t>a) </a:t>
            </a:r>
            <a:r>
              <a:rPr lang="cy-GB" sz="2800" b="1" i="0" dirty="0">
                <a:solidFill>
                  <a:srgbClr val="37394C"/>
                </a:solidFill>
              </a:rPr>
              <a:t>mae’r </a:t>
            </a:r>
            <a:r>
              <a:rPr lang="cy-GB" sz="2800" b="0" i="0" dirty="0">
                <a:solidFill>
                  <a:srgbClr val="37394C"/>
                </a:solidFill>
              </a:rPr>
              <a:t>plentyn </a:t>
            </a:r>
            <a:r>
              <a:rPr lang="cy-GB" sz="2800" i="0" dirty="0">
                <a:solidFill>
                  <a:srgbClr val="37394C"/>
                </a:solidFill>
              </a:rPr>
              <a:t>wedi </a:t>
            </a:r>
            <a:r>
              <a:rPr lang="cy-GB" sz="2800" b="0" i="0" dirty="0">
                <a:solidFill>
                  <a:srgbClr val="37394C"/>
                </a:solidFill>
              </a:rPr>
              <a:t>dioddef camdriniaeth neu nam ar ei iechyd neu ei ddatblygiad o ganlyniad i </a:t>
            </a:r>
            <a:r>
              <a:rPr lang="cy-GB" sz="2800" b="0" i="0" u="sng" dirty="0">
                <a:solidFill>
                  <a:srgbClr val="37394C"/>
                </a:solidFill>
                <a:hlinkClick r:id="rId3"/>
              </a:rPr>
              <a:t>gamdriniaeth</a:t>
            </a:r>
            <a:r>
              <a:rPr lang="cy-GB" sz="2800" b="0" i="0" dirty="0">
                <a:solidFill>
                  <a:srgbClr val="37394C"/>
                </a:solidFill>
              </a:rPr>
              <a:t> neu </a:t>
            </a:r>
            <a:r>
              <a:rPr lang="cy-GB" sz="2800" b="0" i="0" u="sng" dirty="0">
                <a:solidFill>
                  <a:srgbClr val="37394C"/>
                </a:solidFill>
                <a:hlinkClick r:id="rId3"/>
              </a:rPr>
              <a:t>esgeulustod</a:t>
            </a:r>
            <a:r>
              <a:rPr lang="cy-GB" sz="2800" b="0" i="0" dirty="0">
                <a:solidFill>
                  <a:srgbClr val="37394C"/>
                </a:solidFill>
              </a:rPr>
              <a:t>, </a:t>
            </a:r>
            <a:r>
              <a:rPr lang="cy-GB" sz="2800" b="1" i="0" dirty="0">
                <a:solidFill>
                  <a:srgbClr val="37394C"/>
                </a:solidFill>
              </a:rPr>
              <a:t>ac </a:t>
            </a:r>
            <a:r>
              <a:rPr lang="cy-GB" sz="2800" dirty="0">
                <a:solidFill>
                  <a:srgbClr val="37394C"/>
                </a:solidFill>
              </a:rPr>
              <a:t>mae </a:t>
            </a:r>
            <a:r>
              <a:rPr lang="cy-GB" sz="2800" b="0" i="0" dirty="0">
                <a:solidFill>
                  <a:srgbClr val="37394C"/>
                </a:solidFill>
                <a:hlinkClick r:id="rId3"/>
              </a:rPr>
              <a:t>ymarferwyr</a:t>
            </a:r>
            <a:r>
              <a:rPr lang="cy-GB" sz="2800" dirty="0">
                <a:solidFill>
                  <a:srgbClr val="37394C"/>
                </a:solidFill>
              </a:rPr>
              <a:t> o’r farn bod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b="1" i="0" dirty="0">
                <a:solidFill>
                  <a:srgbClr val="37394C"/>
                </a:solidFill>
              </a:rPr>
              <a:t>camdriniaeth neu nam pellach yn debygol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283F9-9D97-47FC-8990-F019109B179B}"/>
              </a:ext>
            </a:extLst>
          </p:cNvPr>
          <p:cNvSpPr/>
          <p:nvPr/>
        </p:nvSpPr>
        <p:spPr>
          <a:xfrm>
            <a:off x="6797039" y="2969202"/>
            <a:ext cx="4728211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2800" b="0" i="0" dirty="0">
                <a:solidFill>
                  <a:srgbClr val="37394C"/>
                </a:solidFill>
              </a:rPr>
              <a:t>b) mae’r ymarferwyr o’r farn bod y plentyn </a:t>
            </a:r>
            <a:r>
              <a:rPr lang="cy-GB" sz="2800" b="1" i="0" dirty="0">
                <a:solidFill>
                  <a:srgbClr val="37394C"/>
                </a:solidFill>
              </a:rPr>
              <a:t>yn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b="1" dirty="0">
                <a:solidFill>
                  <a:srgbClr val="37394C"/>
                </a:solidFill>
              </a:rPr>
              <a:t>d</a:t>
            </a:r>
            <a:r>
              <a:rPr lang="cy-GB" sz="2800" b="1" i="0" dirty="0">
                <a:solidFill>
                  <a:srgbClr val="37394C"/>
                </a:solidFill>
              </a:rPr>
              <a:t>ebygol </a:t>
            </a:r>
            <a:r>
              <a:rPr lang="cy-GB" sz="2800" i="0" dirty="0">
                <a:solidFill>
                  <a:srgbClr val="37394C"/>
                </a:solidFill>
              </a:rPr>
              <a:t>o d</a:t>
            </a:r>
            <a:r>
              <a:rPr lang="cy-GB" sz="2800" b="0" i="0" dirty="0">
                <a:solidFill>
                  <a:srgbClr val="37394C"/>
                </a:solidFill>
              </a:rPr>
              <a:t>dioddef camdriniaeth neu nam ar ei lesiant neu ei ddatblygiad o ganlyniad i gamdriniaeth neu esgeulustod</a:t>
            </a:r>
          </a:p>
        </p:txBody>
      </p:sp>
    </p:spTree>
    <p:extLst>
      <p:ext uri="{BB962C8B-B14F-4D97-AF65-F5344CB8AC3E}">
        <p14:creationId xmlns:p14="http://schemas.microsoft.com/office/powerpoint/2010/main" val="379584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 animBg="1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BDA01-3E67-834E-AAB3-E6A50A7E5EA7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F52A9A-2FC2-4C0D-8580-686B91708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Dod i </a:t>
            </a:r>
            <a:r>
              <a:rPr lang="cy-GB" dirty="0">
                <a:solidFill>
                  <a:srgbClr val="16AD85"/>
                </a:solidFill>
              </a:rPr>
              <a:t>benderfyniad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B1C4A-C8D1-4352-B4CD-10E936BB8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260"/>
            <a:ext cx="10932542" cy="54827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Dylid dod </a:t>
            </a:r>
            <a:r>
              <a:rPr lang="cy-GB" dirty="0">
                <a:solidFill>
                  <a:srgbClr val="37394C"/>
                </a:solidFill>
              </a:rPr>
              <a:t>i b</a:t>
            </a:r>
            <a:r>
              <a:rPr lang="cy-GB" b="0" i="0" dirty="0">
                <a:solidFill>
                  <a:srgbClr val="37394C"/>
                </a:solidFill>
              </a:rPr>
              <a:t>enderfyniad drwy ddilyn </a:t>
            </a:r>
            <a:r>
              <a:rPr lang="cy-GB" b="1" i="0" dirty="0">
                <a:solidFill>
                  <a:srgbClr val="37394C"/>
                </a:solidFill>
              </a:rPr>
              <a:t>proses strwythuredig:</a:t>
            </a:r>
            <a:endParaRPr lang="cy-GB" b="1" i="0" dirty="0">
              <a:solidFill>
                <a:srgbClr val="37394C"/>
              </a:solidFill>
              <a:cs typeface="Arial"/>
            </a:endParaRPr>
          </a:p>
          <a:p>
            <a:pPr marL="171450" indent="-171450"/>
            <a:r>
              <a:rPr lang="cy-GB" b="0" i="0" dirty="0">
                <a:solidFill>
                  <a:srgbClr val="37394C"/>
                </a:solidFill>
              </a:rPr>
              <a:t>mae'r cadeirydd yn sicrhau bod y wybodaeth sy’n cael ei rhannu a’r drafodaeth am y risg o </a:t>
            </a:r>
            <a:r>
              <a:rPr lang="cy-GB" b="1" i="0" dirty="0">
                <a:solidFill>
                  <a:srgbClr val="37394C"/>
                </a:solidFill>
              </a:rPr>
              <a:t>niwed </a:t>
            </a:r>
            <a:r>
              <a:rPr lang="cy-GB" b="1" dirty="0">
                <a:solidFill>
                  <a:srgbClr val="37394C"/>
                </a:solidFill>
              </a:rPr>
              <a:t>arwyddocaol</a:t>
            </a:r>
            <a:r>
              <a:rPr lang="cy-GB" b="0" i="0" dirty="0">
                <a:solidFill>
                  <a:srgbClr val="37394C"/>
                </a:solidFill>
              </a:rPr>
              <a:t> yn </a:t>
            </a:r>
            <a:r>
              <a:rPr lang="cy-GB" b="0" i="0" dirty="0">
                <a:solidFill>
                  <a:srgbClr val="37394C"/>
                </a:solidFill>
                <a:hlinkClick r:id="rId3"/>
              </a:rPr>
              <a:t>canolbwyntio ar y plentyn</a:t>
            </a:r>
            <a:r>
              <a:rPr lang="cy-GB" b="0" i="0" dirty="0">
                <a:solidFill>
                  <a:srgbClr val="37394C"/>
                </a:solidFill>
              </a:rPr>
              <a:t> ac yn berthnasol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171450" indent="-171450"/>
            <a:r>
              <a:rPr lang="cy-GB" b="0" i="0" dirty="0">
                <a:solidFill>
                  <a:srgbClr val="37394C"/>
                </a:solidFill>
              </a:rPr>
              <a:t>mae'r cadeirydd yn crynhoi'r drafodaeth ar sail y ffeithiau a gyflwynwyd yn y gynhadledd ac yn sicrhau bod aelodau'r gynhadledd yn cytuno bod y </a:t>
            </a:r>
            <a:r>
              <a:rPr lang="cy-GB" dirty="0">
                <a:solidFill>
                  <a:srgbClr val="37394C"/>
                </a:solidFill>
              </a:rPr>
              <a:t>c</a:t>
            </a:r>
            <a:r>
              <a:rPr lang="cy-GB" b="0" i="0" dirty="0">
                <a:solidFill>
                  <a:srgbClr val="37394C"/>
                </a:solidFill>
              </a:rPr>
              <a:t>rynodeb hwn yn gywir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171450" indent="-171450"/>
            <a:r>
              <a:rPr lang="cy-GB" b="0" i="0" dirty="0">
                <a:solidFill>
                  <a:srgbClr val="37394C"/>
                </a:solidFill>
              </a:rPr>
              <a:t>mae'r cadeirydd yn gofyn i bob aelod o'r gynhadledd am eu </a:t>
            </a:r>
            <a:r>
              <a:rPr lang="cy-GB" dirty="0">
                <a:solidFill>
                  <a:srgbClr val="37394C"/>
                </a:solidFill>
              </a:rPr>
              <a:t>b</a:t>
            </a:r>
            <a:r>
              <a:rPr lang="cy-GB" b="0" i="0" dirty="0">
                <a:solidFill>
                  <a:srgbClr val="37394C"/>
                </a:solidFill>
              </a:rPr>
              <a:t>arn am y risgiau i'r plentyn a'r angen am gynllun amddiffyn gofal a </a:t>
            </a:r>
            <a:r>
              <a:rPr lang="cy-GB" dirty="0">
                <a:solidFill>
                  <a:srgbClr val="37394C"/>
                </a:solidFill>
              </a:rPr>
              <a:t>chefnogaeth</a:t>
            </a:r>
            <a:r>
              <a:rPr lang="cy-GB" b="0" i="0" dirty="0">
                <a:solidFill>
                  <a:srgbClr val="37394C"/>
                </a:solidFill>
              </a:rPr>
              <a:t>, </a:t>
            </a:r>
            <a:r>
              <a:rPr lang="cy-GB" dirty="0">
                <a:solidFill>
                  <a:srgbClr val="37394C"/>
                </a:solidFill>
              </a:rPr>
              <a:t>yn ogystal â ch</a:t>
            </a:r>
            <a:r>
              <a:rPr lang="cy-GB" b="0" i="0" dirty="0">
                <a:solidFill>
                  <a:srgbClr val="37394C"/>
                </a:solidFill>
              </a:rPr>
              <a:t>ynnwys arfaethedig cynllun o'r fath o ran y risgiau y dylid mynd i'r afael â hwy</a:t>
            </a:r>
            <a:endParaRPr lang="cy-GB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97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6BD86A-7693-CA49-9040-51E2EDF20B82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F52A9A-2FC2-4C0D-8580-686B91708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Dod i </a:t>
            </a:r>
            <a:r>
              <a:rPr lang="cy-GB" dirty="0">
                <a:solidFill>
                  <a:srgbClr val="16AD85"/>
                </a:solidFill>
              </a:rPr>
              <a:t>benderfyniad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B1C4A-C8D1-4352-B4CD-10E936BB8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260"/>
            <a:ext cx="10515600" cy="54827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Dylai'r broses o wneud penderfyniad ddilyn dull sy’n canolbwyntio ar y plentyn a chael ei llywio gan farn broffesiynol</a:t>
            </a:r>
          </a:p>
          <a:p>
            <a:pPr marL="0" indent="0">
              <a:buNone/>
            </a:pPr>
            <a:r>
              <a:rPr lang="cy-GB" b="1" i="0" dirty="0">
                <a:solidFill>
                  <a:srgbClr val="37394C"/>
                </a:solidFill>
              </a:rPr>
              <a:t>Cofiwch:</a:t>
            </a:r>
          </a:p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Nid oes unrhyw benderfyniad yn rhydd o niwed – yr hyn sy’n allweddol yw gwneud penderfyniadau sydd er </a:t>
            </a:r>
            <a:r>
              <a:rPr lang="cy-GB" b="0" i="0" u="sng" dirty="0">
                <a:solidFill>
                  <a:srgbClr val="37394C"/>
                </a:solidFill>
              </a:rPr>
              <a:t>budd gorau'r plentyn</a:t>
            </a:r>
            <a:endParaRPr lang="cy-GB" b="0" i="0" u="sng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Gwneir penderfyniadau effeithiol yn seiliedig ar asesiad a dadansoddiad cytbwys a rhesymegol o'r risg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Mae tystiolaeth gadarn yn seiliedig ar brofiad personol y plentyn a'r rhiant/rhieni a'r effaith a welwyd gan ymarferwyr yn allweddol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Dylai ymarferwyr a'r teulu sicrhau cyd-ddealltwriaeth o'r pryderon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 panose="020B0604020202020204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2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B6CCB86-5F79-BE44-ACD0-1C2F09E916B4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1C4DB197-1242-481F-9DA9-47AF32036E39}"/>
              </a:ext>
            </a:extLst>
          </p:cNvPr>
          <p:cNvSpPr/>
          <p:nvPr/>
        </p:nvSpPr>
        <p:spPr>
          <a:xfrm>
            <a:off x="8591014" y="4736513"/>
            <a:ext cx="622543" cy="82767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4A87B9E-8CC8-42F3-8429-C0C028B7941E}"/>
              </a:ext>
            </a:extLst>
          </p:cNvPr>
          <p:cNvSpPr/>
          <p:nvPr/>
        </p:nvSpPr>
        <p:spPr>
          <a:xfrm>
            <a:off x="6083513" y="4003783"/>
            <a:ext cx="5721850" cy="8276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3200" b="0" i="0" dirty="0">
                <a:solidFill>
                  <a:srgbClr val="FFFFFF"/>
                </a:solidFill>
              </a:rPr>
              <a:t>Cynhadledd </a:t>
            </a:r>
            <a:r>
              <a:rPr lang="cy-GB" sz="3200" dirty="0">
                <a:solidFill>
                  <a:srgbClr val="FFFFFF"/>
                </a:solidFill>
              </a:rPr>
              <a:t>amddiffyn</a:t>
            </a:r>
            <a:r>
              <a:rPr lang="cy-GB" sz="3200" b="0" i="0" dirty="0">
                <a:solidFill>
                  <a:srgbClr val="FFFFFF"/>
                </a:solidFill>
              </a:rPr>
              <a:t> </a:t>
            </a:r>
            <a:r>
              <a:rPr lang="cy-GB" sz="3200" dirty="0">
                <a:solidFill>
                  <a:srgbClr val="FFFFFF"/>
                </a:solidFill>
              </a:rPr>
              <a:t>plant</a:t>
            </a:r>
            <a:endParaRPr lang="cy-GB" sz="3200" b="0" i="0" dirty="0">
              <a:solidFill>
                <a:srgbClr val="FFFFFF"/>
              </a:solidFill>
            </a:endParaRPr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EB5A55B5-34A4-4154-84D5-B4EECA0C5C51}"/>
              </a:ext>
            </a:extLst>
          </p:cNvPr>
          <p:cNvSpPr/>
          <p:nvPr/>
        </p:nvSpPr>
        <p:spPr>
          <a:xfrm>
            <a:off x="8591016" y="3346028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973FB80-E9F1-4CD0-884F-5CB114B382E4}"/>
              </a:ext>
            </a:extLst>
          </p:cNvPr>
          <p:cNvSpPr/>
          <p:nvPr/>
        </p:nvSpPr>
        <p:spPr>
          <a:xfrm>
            <a:off x="6096000" y="2833980"/>
            <a:ext cx="5721851" cy="736291"/>
          </a:xfrm>
          <a:prstGeom prst="roundRect">
            <a:avLst/>
          </a:prstGeom>
          <a:solidFill>
            <a:srgbClr val="002060"/>
          </a:solidFill>
          <a:ln w="38100"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y-GB" sz="3200" b="0" i="0" dirty="0">
                <a:solidFill>
                  <a:srgbClr val="FFFFFF"/>
                </a:solidFill>
              </a:rPr>
              <a:t>Ymholiadau Adran 47</a:t>
            </a:r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8E508216-0898-4A72-BBD4-383DDC096BBE}"/>
              </a:ext>
            </a:extLst>
          </p:cNvPr>
          <p:cNvSpPr/>
          <p:nvPr/>
        </p:nvSpPr>
        <p:spPr>
          <a:xfrm>
            <a:off x="8591018" y="2224770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D6BA20B-1B26-464D-B7CC-6D5761197499}"/>
              </a:ext>
            </a:extLst>
          </p:cNvPr>
          <p:cNvSpPr/>
          <p:nvPr/>
        </p:nvSpPr>
        <p:spPr>
          <a:xfrm>
            <a:off x="467859" y="515625"/>
            <a:ext cx="4656224" cy="97285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2400" b="0" i="0" dirty="0">
                <a:solidFill>
                  <a:srgbClr val="FFFFFF"/>
                </a:solidFill>
              </a:rPr>
              <a:t>Y </a:t>
            </a:r>
            <a:r>
              <a:rPr lang="cy-GB" sz="2400" dirty="0">
                <a:solidFill>
                  <a:srgbClr val="FFFFFF"/>
                </a:solidFill>
              </a:rPr>
              <a:t>gwasanaethau</a:t>
            </a:r>
            <a:r>
              <a:rPr lang="cy-GB" sz="2400" b="0" i="0" dirty="0">
                <a:solidFill>
                  <a:srgbClr val="FFFFFF"/>
                </a:solidFill>
              </a:rPr>
              <a:t> </a:t>
            </a:r>
            <a:r>
              <a:rPr lang="cy-GB" sz="2400" dirty="0">
                <a:solidFill>
                  <a:srgbClr val="FFFFFF"/>
                </a:solidFill>
              </a:rPr>
              <a:t>cymdeithasol</a:t>
            </a:r>
            <a:r>
              <a:rPr lang="cy-GB" sz="2400" b="0" i="0" dirty="0">
                <a:solidFill>
                  <a:srgbClr val="FFFFFF"/>
                </a:solidFill>
              </a:rPr>
              <a:t> </a:t>
            </a:r>
            <a:r>
              <a:rPr lang="cy-GB" sz="2400" dirty="0">
                <a:solidFill>
                  <a:srgbClr val="FFFFFF"/>
                </a:solidFill>
              </a:rPr>
              <a:t>yn derbyn</a:t>
            </a:r>
            <a:r>
              <a:rPr lang="cy-GB" sz="2400" b="0" i="0" dirty="0">
                <a:solidFill>
                  <a:srgbClr val="FFFFFF"/>
                </a:solidFill>
              </a:rPr>
              <a:t> </a:t>
            </a:r>
            <a:r>
              <a:rPr lang="cy-GB" sz="2400" dirty="0">
                <a:solidFill>
                  <a:srgbClr val="FFFFFF"/>
                </a:solidFill>
              </a:rPr>
              <a:t>hysbysiad</a:t>
            </a:r>
            <a:endParaRPr lang="cy-GB" sz="2400" b="0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1D2BA1C5-5D3E-453B-9D38-9F2293AB0147}"/>
              </a:ext>
            </a:extLst>
          </p:cNvPr>
          <p:cNvSpPr/>
          <p:nvPr/>
        </p:nvSpPr>
        <p:spPr>
          <a:xfrm flipV="1">
            <a:off x="2484699" y="1381053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AE53258-A2C5-4219-8416-2BC90C9806F4}"/>
              </a:ext>
            </a:extLst>
          </p:cNvPr>
          <p:cNvSpPr/>
          <p:nvPr/>
        </p:nvSpPr>
        <p:spPr>
          <a:xfrm>
            <a:off x="467859" y="2009918"/>
            <a:ext cx="4656224" cy="105987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FFFFFF"/>
                </a:solidFill>
              </a:rPr>
              <a:t>Hysbysiad i'r gwasanaethau</a:t>
            </a:r>
            <a:r>
              <a:rPr lang="cy-GB" sz="2400" b="0" i="0" dirty="0">
                <a:solidFill>
                  <a:srgbClr val="FFFFFF"/>
                </a:solidFill>
              </a:rPr>
              <a:t> </a:t>
            </a:r>
            <a:r>
              <a:rPr lang="cy-GB" sz="2400" dirty="0">
                <a:solidFill>
                  <a:srgbClr val="FFFFFF"/>
                </a:solidFill>
              </a:rPr>
              <a:t>cymdeithasol</a:t>
            </a:r>
            <a:endParaRPr lang="cy-GB" sz="2400" b="0" i="0" dirty="0">
              <a:solidFill>
                <a:srgbClr val="FFFFFF"/>
              </a:solidFill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A68B9098-B0FA-4CE1-A0C5-64C5CE8CA3C9}"/>
              </a:ext>
            </a:extLst>
          </p:cNvPr>
          <p:cNvSpPr/>
          <p:nvPr/>
        </p:nvSpPr>
        <p:spPr>
          <a:xfrm flipV="1">
            <a:off x="2484700" y="2936838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52EF728-8C66-4BC5-9464-17695084675D}"/>
              </a:ext>
            </a:extLst>
          </p:cNvPr>
          <p:cNvSpPr/>
          <p:nvPr/>
        </p:nvSpPr>
        <p:spPr>
          <a:xfrm>
            <a:off x="467860" y="3499024"/>
            <a:ext cx="4656225" cy="111290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457200">
              <a:lnSpc>
                <a:spcPct val="80000"/>
              </a:lnSpc>
            </a:pPr>
            <a:r>
              <a:rPr lang="cy-GB" sz="2800" b="0" i="0" dirty="0">
                <a:solidFill>
                  <a:srgbClr val="FFFFFF"/>
                </a:solidFill>
              </a:rPr>
              <a:t>Trafod gyda’ch</a:t>
            </a:r>
            <a:br>
              <a:rPr lang="en" sz="2800" dirty="0"/>
            </a:br>
            <a:r>
              <a:rPr lang="cy-GB" sz="2800" dirty="0">
                <a:solidFill>
                  <a:srgbClr val="FFFFFF"/>
                </a:solidFill>
              </a:rPr>
              <a:t>rheolwr llinell</a:t>
            </a:r>
            <a:r>
              <a:rPr lang="cy-GB" sz="2800" b="0" i="0" dirty="0">
                <a:solidFill>
                  <a:srgbClr val="FFFFFF"/>
                </a:solidFill>
              </a:rPr>
              <a:t> neu </a:t>
            </a:r>
            <a:r>
              <a:rPr lang="cy-GB" sz="2800" dirty="0">
                <a:solidFill>
                  <a:srgbClr val="FFFFFF"/>
                </a:solidFill>
              </a:rPr>
              <a:t>berson</a:t>
            </a:r>
            <a:r>
              <a:rPr lang="cy-GB" sz="2800" b="0" i="0" dirty="0">
                <a:solidFill>
                  <a:srgbClr val="FFFFFF"/>
                </a:solidFill>
              </a:rPr>
              <a:t> </a:t>
            </a:r>
            <a:r>
              <a:rPr lang="cy-GB" sz="2800" dirty="0">
                <a:solidFill>
                  <a:srgbClr val="FFFFFF"/>
                </a:solidFill>
              </a:rPr>
              <a:t>diogelu</a:t>
            </a:r>
            <a:r>
              <a:rPr lang="cy-GB" sz="2800" b="0" i="0" dirty="0">
                <a:solidFill>
                  <a:srgbClr val="FFFFFF"/>
                </a:solidFill>
              </a:rPr>
              <a:t> </a:t>
            </a:r>
            <a:r>
              <a:rPr lang="cy-GB" sz="2800" dirty="0">
                <a:solidFill>
                  <a:srgbClr val="FFFFFF"/>
                </a:solidFill>
              </a:rPr>
              <a:t>penodedig</a:t>
            </a:r>
            <a:endParaRPr lang="cy-GB" sz="2800" b="0" i="0" dirty="0">
              <a:solidFill>
                <a:srgbClr val="FFFFFF"/>
              </a:solidFill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D7E10A39-3C13-414D-B0B3-CEF508F08344}"/>
              </a:ext>
            </a:extLst>
          </p:cNvPr>
          <p:cNvSpPr/>
          <p:nvPr/>
        </p:nvSpPr>
        <p:spPr>
          <a:xfrm flipV="1">
            <a:off x="2484702" y="4541903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B0ABE98-3919-4F88-A816-B8B39423EDCF}"/>
              </a:ext>
            </a:extLst>
          </p:cNvPr>
          <p:cNvSpPr/>
          <p:nvPr/>
        </p:nvSpPr>
        <p:spPr>
          <a:xfrm>
            <a:off x="467862" y="5159930"/>
            <a:ext cx="4656224" cy="827672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sz="3200" dirty="0">
                <a:solidFill>
                  <a:srgbClr val="FFFFFF"/>
                </a:solidFill>
              </a:rPr>
              <a:t>Pryder diogelu</a:t>
            </a:r>
            <a:endParaRPr lang="cy-GB" sz="3200" b="0" i="0" u="none" dirty="0">
              <a:solidFill>
                <a:srgbClr val="FFFFFF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18E5B6C-910A-4B78-98E1-3CEBA8C8238D}"/>
              </a:ext>
            </a:extLst>
          </p:cNvPr>
          <p:cNvSpPr txBox="1"/>
          <p:nvPr/>
        </p:nvSpPr>
        <p:spPr>
          <a:xfrm>
            <a:off x="6096000" y="1707651"/>
            <a:ext cx="5687307" cy="69281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txBody>
          <a:bodyPr wrap="square" rtlCol="0" anchor="t">
            <a:noAutofit/>
          </a:bodyPr>
          <a:lstStyle/>
          <a:p>
            <a:pPr algn="ctr"/>
            <a:r>
              <a:rPr lang="cy-GB" sz="2800" b="0" i="0" dirty="0">
                <a:solidFill>
                  <a:srgbClr val="FFFFFF"/>
                </a:solidFill>
              </a:rPr>
              <a:t>Trafodaeth/Cyfarfod </a:t>
            </a:r>
            <a:r>
              <a:rPr lang="cy-GB" sz="2800" dirty="0">
                <a:solidFill>
                  <a:srgbClr val="FFFFFF"/>
                </a:solidFill>
              </a:rPr>
              <a:t>strategol</a:t>
            </a:r>
            <a:endParaRPr lang="cy-GB" sz="2800" b="0" i="0" dirty="0">
              <a:solidFill>
                <a:srgbClr val="FFFFFF"/>
              </a:solidFill>
            </a:endParaRP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5735D6A-FC57-40F2-B6BF-29FC8A8BA492}"/>
              </a:ext>
            </a:extLst>
          </p:cNvPr>
          <p:cNvSpPr/>
          <p:nvPr/>
        </p:nvSpPr>
        <p:spPr>
          <a:xfrm>
            <a:off x="8591016" y="1075727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FB93769-3A27-4090-86C5-A8A0A121EAD7}"/>
              </a:ext>
            </a:extLst>
          </p:cNvPr>
          <p:cNvSpPr/>
          <p:nvPr/>
        </p:nvSpPr>
        <p:spPr>
          <a:xfrm>
            <a:off x="6095995" y="655942"/>
            <a:ext cx="5612583" cy="66674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3200" b="0" i="0" dirty="0">
                <a:solidFill>
                  <a:srgbClr val="FFFFFF"/>
                </a:solidFill>
              </a:rPr>
              <a:t>Penderfyniad </a:t>
            </a:r>
            <a:r>
              <a:rPr lang="cy-GB" sz="3200" dirty="0">
                <a:solidFill>
                  <a:srgbClr val="FFFFFF"/>
                </a:solidFill>
              </a:rPr>
              <a:t>cychwynnol</a:t>
            </a:r>
            <a:endParaRPr lang="cy-GB" sz="3200" b="0" i="0" dirty="0">
              <a:solidFill>
                <a:srgbClr val="FFFFFF"/>
              </a:solidFill>
            </a:endParaRP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CCEAAE74-BDD9-4DB0-9FAD-8DDEF54CADB0}"/>
              </a:ext>
            </a:extLst>
          </p:cNvPr>
          <p:cNvSpPr/>
          <p:nvPr/>
        </p:nvSpPr>
        <p:spPr>
          <a:xfrm rot="5400000" flipV="1">
            <a:off x="5371922" y="445535"/>
            <a:ext cx="622543" cy="111822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63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3" grpId="0" animBg="1"/>
      <p:bldP spid="46" grpId="0" animBg="1"/>
      <p:bldP spid="34" grpId="0" animBg="1"/>
      <p:bldP spid="45" grpId="0" animBg="1"/>
      <p:bldP spid="18" grpId="0" animBg="1"/>
      <p:bldP spid="31" grpId="0" animBg="1"/>
      <p:bldP spid="28" grpId="0" animBg="1"/>
      <p:bldP spid="25" grpId="0" animBg="1"/>
      <p:bldP spid="14" grpId="0" animBg="1"/>
      <p:bldP spid="24" grpId="0" animBg="1"/>
      <p:bldP spid="37" grpId="0" animBg="1"/>
      <p:bldP spid="44" grpId="0" animBg="1"/>
      <p:bldP spid="16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F5D42FF-0776-422B-A2CA-90230524B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628"/>
            <a:ext cx="10515600" cy="871008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Penderfyniad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DC22D3-EBC7-4B7C-AD4B-F45AB483C3E6}"/>
              </a:ext>
            </a:extLst>
          </p:cNvPr>
          <p:cNvGrpSpPr/>
          <p:nvPr/>
        </p:nvGrpSpPr>
        <p:grpSpPr>
          <a:xfrm>
            <a:off x="891539" y="-912242"/>
            <a:ext cx="10793732" cy="3609570"/>
            <a:chOff x="891539" y="-912242"/>
            <a:chExt cx="10793732" cy="360957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BBCC6C9-9161-4FB5-8932-B7864856A093}"/>
                </a:ext>
              </a:extLst>
            </p:cNvPr>
            <p:cNvSpPr/>
            <p:nvPr/>
          </p:nvSpPr>
          <p:spPr>
            <a:xfrm>
              <a:off x="891539" y="1344445"/>
              <a:ext cx="10793732" cy="1352883"/>
            </a:xfrm>
            <a:prstGeom prst="roundRect">
              <a:avLst>
                <a:gd name="adj" fmla="val 13508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cy-GB" sz="2800" b="1" dirty="0">
                  <a:solidFill>
                    <a:srgbClr val="FFFFFF"/>
                  </a:solidFill>
                </a:rPr>
                <a:t>P'un a yw’r plentyn </a:t>
              </a:r>
              <a:r>
                <a:rPr lang="cy-GB" sz="2800" dirty="0">
                  <a:solidFill>
                    <a:srgbClr val="FFFFFF"/>
                  </a:solidFill>
                </a:rPr>
                <a:t>mewn perygl o ddioddef niwed arwyddocaol </a:t>
              </a:r>
              <a:r>
                <a:rPr lang="cy-GB" sz="2800" b="1" dirty="0">
                  <a:solidFill>
                    <a:srgbClr val="FFFFFF"/>
                  </a:solidFill>
                </a:rPr>
                <a:t>ac </a:t>
              </a:r>
              <a:r>
                <a:rPr lang="cy-GB" sz="2800" dirty="0">
                  <a:solidFill>
                    <a:srgbClr val="FFFFFF"/>
                  </a:solidFill>
                </a:rPr>
                <a:t>a oes angen cynllun gofal a chefnogaeth ffurfiol / cofrestru’r plentyn ar y gofrestr amddiffyn plant:</a:t>
              </a:r>
            </a:p>
          </p:txBody>
        </p:sp>
        <p:sp>
          <p:nvSpPr>
            <p:cNvPr id="13" name="Arrow: Bent 12">
              <a:extLst>
                <a:ext uri="{FF2B5EF4-FFF2-40B4-BE49-F238E27FC236}">
                  <a16:creationId xmlns:a16="http://schemas.microsoft.com/office/drawing/2014/main" id="{140E778E-472E-41D0-9DA8-8E5B2724FCA7}"/>
                </a:ext>
              </a:extLst>
            </p:cNvPr>
            <p:cNvSpPr/>
            <p:nvPr/>
          </p:nvSpPr>
          <p:spPr>
            <a:xfrm rot="5400000">
              <a:off x="9267632" y="-846134"/>
              <a:ext cx="2483747" cy="2351531"/>
            </a:xfrm>
            <a:prstGeom prst="ben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603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44444E-6 L -0.00053 -0.127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0FFECEE-27F5-4C93-9B9C-811771C4850E}"/>
              </a:ext>
            </a:extLst>
          </p:cNvPr>
          <p:cNvSpPr/>
          <p:nvPr/>
        </p:nvSpPr>
        <p:spPr>
          <a:xfrm>
            <a:off x="8184817" y="4254730"/>
            <a:ext cx="3234875" cy="153233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lIns="91440" tIns="45720" rIns="91440" bIns="45720" anchor="t">
            <a:noAutofit/>
          </a:bodyPr>
          <a:lstStyle/>
          <a:p>
            <a:pPr algn="ctr"/>
            <a:r>
              <a:rPr lang="cy-GB" sz="2400" b="0" i="0" dirty="0">
                <a:solidFill>
                  <a:srgbClr val="37394C"/>
                </a:solidFill>
              </a:rPr>
              <a:t>trefnu </a:t>
            </a:r>
            <a:r>
              <a:rPr lang="cy-GB" sz="2400" b="1" dirty="0">
                <a:solidFill>
                  <a:srgbClr val="37394C"/>
                </a:solidFill>
              </a:rPr>
              <a:t>cynllun</a:t>
            </a:r>
            <a:r>
              <a:rPr lang="cy-GB" sz="2400" b="1" i="0" dirty="0">
                <a:solidFill>
                  <a:srgbClr val="37394C"/>
                </a:solidFill>
              </a:rPr>
              <a:t> </a:t>
            </a:r>
            <a:r>
              <a:rPr lang="cy-GB" sz="2400" b="1" dirty="0">
                <a:solidFill>
                  <a:srgbClr val="37394C"/>
                </a:solidFill>
              </a:rPr>
              <a:t>amddiffyn</a:t>
            </a:r>
            <a:r>
              <a:rPr lang="cy-GB" sz="2400" b="1" i="0" dirty="0">
                <a:solidFill>
                  <a:srgbClr val="37394C"/>
                </a:solidFill>
              </a:rPr>
              <a:t> </a:t>
            </a:r>
            <a:r>
              <a:rPr lang="cy-GB" sz="2400" b="1" dirty="0">
                <a:solidFill>
                  <a:srgbClr val="37394C"/>
                </a:solidFill>
              </a:rPr>
              <a:t>gofal</a:t>
            </a:r>
            <a:r>
              <a:rPr lang="cy-GB" sz="2400" b="1" i="0" dirty="0">
                <a:solidFill>
                  <a:srgbClr val="37394C"/>
                </a:solidFill>
              </a:rPr>
              <a:t> a </a:t>
            </a:r>
            <a:r>
              <a:rPr lang="cy-GB" sz="2400" b="1" dirty="0">
                <a:solidFill>
                  <a:srgbClr val="37394C"/>
                </a:solidFill>
              </a:rPr>
              <a:t>chefnogaeth</a:t>
            </a:r>
            <a:r>
              <a:rPr lang="cy-GB" sz="2400" i="0" dirty="0">
                <a:solidFill>
                  <a:srgbClr val="37394C"/>
                </a:solidFill>
              </a:rPr>
              <a:t> </a:t>
            </a:r>
            <a:r>
              <a:rPr lang="cy-GB" sz="2400" dirty="0">
                <a:solidFill>
                  <a:srgbClr val="37394C"/>
                </a:solidFill>
              </a:rPr>
              <a:t>ar</a:t>
            </a:r>
            <a:r>
              <a:rPr lang="cy-GB" sz="2400" i="0" dirty="0">
                <a:solidFill>
                  <a:srgbClr val="37394C"/>
                </a:solidFill>
              </a:rPr>
              <a:t> ei gyfer</a:t>
            </a:r>
            <a:r>
              <a:rPr lang="cy-GB" sz="2400" b="1" i="0" dirty="0">
                <a:solidFill>
                  <a:srgbClr val="37394C"/>
                </a:solidFill>
              </a:rPr>
              <a:t> </a:t>
            </a:r>
            <a:br>
              <a:rPr lang="en" sz="2800" dirty="0"/>
            </a:br>
            <a:endParaRPr lang="cy-GB" sz="2800" b="1" i="0" dirty="0">
              <a:solidFill>
                <a:srgbClr val="37394C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2D9AD05-2FA0-45B9-9ABD-2486DF8E75A4}"/>
              </a:ext>
            </a:extLst>
          </p:cNvPr>
          <p:cNvSpPr/>
          <p:nvPr/>
        </p:nvSpPr>
        <p:spPr>
          <a:xfrm>
            <a:off x="4623640" y="4254729"/>
            <a:ext cx="3180882" cy="153233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y-GB" sz="2800" dirty="0">
                <a:solidFill>
                  <a:srgbClr val="37394C"/>
                </a:solidFill>
              </a:rPr>
              <a:t>roi ei enw </a:t>
            </a:r>
            <a:r>
              <a:rPr lang="cy-GB" sz="2800" b="0" i="0" dirty="0">
                <a:solidFill>
                  <a:srgbClr val="37394C"/>
                </a:solidFill>
              </a:rPr>
              <a:t>ar y</a:t>
            </a:r>
            <a:r>
              <a:rPr lang="cy-GB" sz="2800" dirty="0">
                <a:solidFill>
                  <a:srgbClr val="37394C"/>
                </a:solidFill>
              </a:rPr>
              <a:t> </a:t>
            </a:r>
            <a:endParaRPr lang="cy-GB" sz="2800" b="0" i="0" dirty="0">
              <a:solidFill>
                <a:srgbClr val="37394C"/>
              </a:solidFill>
            </a:endParaRPr>
          </a:p>
          <a:p>
            <a:pPr algn="ctr"/>
            <a:r>
              <a:rPr lang="cy-GB" sz="2800" b="1" dirty="0">
                <a:solidFill>
                  <a:srgbClr val="37394C"/>
                </a:solidFill>
              </a:rPr>
              <a:t>gofrestr amddiffyn plant </a:t>
            </a:r>
            <a:endParaRPr lang="cy-GB" sz="2800" b="1" i="0" dirty="0">
              <a:solidFill>
                <a:srgbClr val="37394C"/>
              </a:solidFill>
              <a:cs typeface="Arial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20A55D49-8E89-4124-9EA3-1AB78EC4B94F}"/>
              </a:ext>
            </a:extLst>
          </p:cNvPr>
          <p:cNvSpPr/>
          <p:nvPr/>
        </p:nvSpPr>
        <p:spPr>
          <a:xfrm>
            <a:off x="5909281" y="3348833"/>
            <a:ext cx="609600" cy="97417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93F1C1C-579F-4667-9B3C-D5103D48CFC5}"/>
              </a:ext>
            </a:extLst>
          </p:cNvPr>
          <p:cNvSpPr/>
          <p:nvPr/>
        </p:nvSpPr>
        <p:spPr>
          <a:xfrm>
            <a:off x="9497454" y="3333292"/>
            <a:ext cx="609600" cy="97417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2BDEBC3-47D0-41C2-9E0D-DFA7EC5889D0}"/>
              </a:ext>
            </a:extLst>
          </p:cNvPr>
          <p:cNvSpPr txBox="1">
            <a:spLocks/>
          </p:cNvSpPr>
          <p:nvPr/>
        </p:nvSpPr>
        <p:spPr>
          <a:xfrm>
            <a:off x="4502990" y="2469672"/>
            <a:ext cx="6989877" cy="113542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indent="0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3200">
                <a:solidFill>
                  <a:schemeClr val="accent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ctr"/>
            <a:r>
              <a:rPr lang="cy-GB" sz="2800" dirty="0">
                <a:solidFill>
                  <a:srgbClr val="37394C"/>
                </a:solidFill>
              </a:rPr>
              <a:t>Y </a:t>
            </a:r>
            <a:r>
              <a:rPr lang="cy-GB" sz="2800" b="0" i="0" dirty="0">
                <a:solidFill>
                  <a:srgbClr val="37394C"/>
                </a:solidFill>
              </a:rPr>
              <a:t>plentyn </a:t>
            </a:r>
            <a:r>
              <a:rPr lang="cy-GB" sz="2800" b="1" i="0" dirty="0">
                <a:solidFill>
                  <a:srgbClr val="37394C"/>
                </a:solidFill>
              </a:rPr>
              <a:t>yn </a:t>
            </a:r>
            <a:r>
              <a:rPr lang="cy-GB" sz="2800" dirty="0">
                <a:solidFill>
                  <a:srgbClr val="37394C"/>
                </a:solidFill>
              </a:rPr>
              <a:t>profi</a:t>
            </a:r>
            <a:br>
              <a:rPr lang="en" sz="2800" dirty="0"/>
            </a:br>
            <a:r>
              <a:rPr lang="cy-GB" sz="2800" b="0" i="0" dirty="0">
                <a:solidFill>
                  <a:srgbClr val="37394C"/>
                </a:solidFill>
              </a:rPr>
              <a:t>neu’n </a:t>
            </a:r>
            <a:r>
              <a:rPr lang="cy-GB" sz="2800" dirty="0">
                <a:solidFill>
                  <a:srgbClr val="37394C"/>
                </a:solidFill>
              </a:rPr>
              <a:t>mewn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perygl </a:t>
            </a:r>
            <a:r>
              <a:rPr lang="cy-GB" sz="2800" b="0" i="0" dirty="0">
                <a:solidFill>
                  <a:srgbClr val="37394C"/>
                </a:solidFill>
              </a:rPr>
              <a:t>o brofi niwed </a:t>
            </a:r>
            <a:r>
              <a:rPr lang="cy-GB" sz="2800" dirty="0">
                <a:solidFill>
                  <a:srgbClr val="37394C"/>
                </a:solidFill>
              </a:rPr>
              <a:t>arwyddocaol </a:t>
            </a:r>
            <a:r>
              <a:rPr lang="cy-GB" sz="2800" b="1" dirty="0">
                <a:solidFill>
                  <a:srgbClr val="37394C"/>
                </a:solidFill>
              </a:rPr>
              <a:t>a</a:t>
            </a:r>
            <a:r>
              <a:rPr lang="cy-GB" sz="2800" b="1" i="0" dirty="0">
                <a:solidFill>
                  <a:srgbClr val="37394C"/>
                </a:solidFill>
              </a:rPr>
              <a:t> </a:t>
            </a:r>
            <a:r>
              <a:rPr lang="cy-GB" sz="2800" b="0" i="0" dirty="0">
                <a:solidFill>
                  <a:srgbClr val="37394C"/>
                </a:solidFill>
              </a:rPr>
              <a:t>dylid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14E583-00D5-4F35-AF16-251069D09DF9}"/>
              </a:ext>
            </a:extLst>
          </p:cNvPr>
          <p:cNvSpPr/>
          <p:nvPr/>
        </p:nvSpPr>
        <p:spPr>
          <a:xfrm>
            <a:off x="699135" y="5369900"/>
            <a:ext cx="3596821" cy="1328023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y-GB" sz="2400" b="0" i="0" dirty="0">
                <a:solidFill>
                  <a:srgbClr val="37394C"/>
                </a:solidFill>
              </a:rPr>
              <a:t>annog y rhieni i barhau â’r </a:t>
            </a:r>
            <a:r>
              <a:rPr lang="cy-GB" sz="2400" b="1" i="0" dirty="0">
                <a:solidFill>
                  <a:srgbClr val="37394C"/>
                </a:solidFill>
              </a:rPr>
              <a:t>asesiad o anghenion</a:t>
            </a: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B9960D4F-8A1C-4147-9B51-0401DA5F18F7}"/>
              </a:ext>
            </a:extLst>
          </p:cNvPr>
          <p:cNvSpPr/>
          <p:nvPr/>
        </p:nvSpPr>
        <p:spPr>
          <a:xfrm>
            <a:off x="2192744" y="4629248"/>
            <a:ext cx="609600" cy="85322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6C576A-FCD1-458A-8FCA-510C18389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134" y="2441963"/>
            <a:ext cx="3596821" cy="2299854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anchor="ctr"/>
          <a:lstStyle/>
          <a:p>
            <a:pPr marL="0" indent="0" algn="ctr">
              <a:spcBef>
                <a:spcPts val="0"/>
              </a:spcBef>
              <a:buNone/>
            </a:pPr>
            <a:r>
              <a:rPr lang="cy-GB" sz="2800" b="1" i="0" dirty="0">
                <a:solidFill>
                  <a:srgbClr val="37394C"/>
                </a:solidFill>
              </a:rPr>
              <a:t>Nid </a:t>
            </a:r>
            <a:r>
              <a:rPr lang="cy-GB" sz="2800" i="0" dirty="0">
                <a:solidFill>
                  <a:srgbClr val="37394C"/>
                </a:solidFill>
              </a:rPr>
              <a:t>yw’r </a:t>
            </a:r>
            <a:r>
              <a:rPr lang="cy-GB" dirty="0">
                <a:solidFill>
                  <a:srgbClr val="37394C"/>
                </a:solidFill>
              </a:rPr>
              <a:t>p</a:t>
            </a:r>
            <a:r>
              <a:rPr lang="cy-GB" sz="2800" b="0" i="0" dirty="0">
                <a:solidFill>
                  <a:srgbClr val="37394C"/>
                </a:solidFill>
              </a:rPr>
              <a:t>lentyn </a:t>
            </a:r>
            <a:r>
              <a:rPr lang="cy-GB" dirty="0">
                <a:solidFill>
                  <a:srgbClr val="37394C"/>
                </a:solidFill>
              </a:rPr>
              <a:t>mewn perygl o ddioddef niwed arwyddocaol </a:t>
            </a:r>
            <a:r>
              <a:rPr lang="cy-GB" sz="2800" b="1" i="0" dirty="0">
                <a:solidFill>
                  <a:srgbClr val="37394C"/>
                </a:solidFill>
              </a:rPr>
              <a:t>ond </a:t>
            </a:r>
            <a:r>
              <a:rPr lang="cy-GB" sz="2800" b="0" i="0" dirty="0">
                <a:solidFill>
                  <a:srgbClr val="37394C"/>
                </a:solidFill>
              </a:rPr>
              <a:t>gall fod ganddo anghenion gofal a </a:t>
            </a:r>
            <a:r>
              <a:rPr lang="cy-GB" dirty="0">
                <a:solidFill>
                  <a:srgbClr val="37394C"/>
                </a:solidFill>
              </a:rPr>
              <a:t>chefnogaeth</a:t>
            </a:r>
            <a:endParaRPr lang="cy-GB" sz="2800" b="0" i="0" dirty="0">
              <a:solidFill>
                <a:srgbClr val="37394C"/>
              </a:solidFill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F5FA4AA6-34B1-49A0-95A5-538A157CC9EB}"/>
              </a:ext>
            </a:extLst>
          </p:cNvPr>
          <p:cNvSpPr/>
          <p:nvPr/>
        </p:nvSpPr>
        <p:spPr>
          <a:xfrm>
            <a:off x="7726816" y="1588741"/>
            <a:ext cx="609600" cy="85322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7706F3BC-B0EF-496C-AC9D-0B24F2A6186E}"/>
              </a:ext>
            </a:extLst>
          </p:cNvPr>
          <p:cNvSpPr/>
          <p:nvPr/>
        </p:nvSpPr>
        <p:spPr>
          <a:xfrm>
            <a:off x="2192744" y="1588741"/>
            <a:ext cx="609600" cy="85322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204A5CC-D2F8-4290-808B-3533DC729563}"/>
              </a:ext>
            </a:extLst>
          </p:cNvPr>
          <p:cNvSpPr/>
          <p:nvPr/>
        </p:nvSpPr>
        <p:spPr>
          <a:xfrm>
            <a:off x="699134" y="442197"/>
            <a:ext cx="10793732" cy="1531941"/>
          </a:xfrm>
          <a:prstGeom prst="roundRect">
            <a:avLst>
              <a:gd name="adj" fmla="val 13508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</a:pPr>
            <a:r>
              <a:rPr lang="cy-GB" sz="3200" b="1" dirty="0">
                <a:solidFill>
                  <a:srgbClr val="FFFFFF"/>
                </a:solidFill>
              </a:rPr>
              <a:t>P'un a yw’r plentyn </a:t>
            </a:r>
            <a:r>
              <a:rPr lang="cy-GB" sz="3200" dirty="0">
                <a:solidFill>
                  <a:srgbClr val="FFFFFF"/>
                </a:solidFill>
              </a:rPr>
              <a:t>mewn perygl o ddioddef niwed arwyddocaol</a:t>
            </a:r>
            <a:r>
              <a:rPr lang="cy-GB" sz="3200" b="1" dirty="0">
                <a:solidFill>
                  <a:srgbClr val="FFFFFF"/>
                </a:solidFill>
              </a:rPr>
              <a:t> ac </a:t>
            </a:r>
            <a:r>
              <a:rPr lang="cy-GB" sz="3200" dirty="0">
                <a:solidFill>
                  <a:srgbClr val="FFFFFF"/>
                </a:solidFill>
              </a:rPr>
              <a:t>a oes angen cynllun gofal a chefnogaeth ffurfiol / cofrestru’r plentyn ar y gofrestr amddiffyn plant:</a:t>
            </a:r>
          </a:p>
        </p:txBody>
      </p:sp>
      <p:sp>
        <p:nvSpPr>
          <p:cNvPr id="22" name="Arrow: Bent 21">
            <a:extLst>
              <a:ext uri="{FF2B5EF4-FFF2-40B4-BE49-F238E27FC236}">
                <a16:creationId xmlns:a16="http://schemas.microsoft.com/office/drawing/2014/main" id="{D784BAAB-5B3F-4DFC-BC9A-97F2C5D08DE8}"/>
              </a:ext>
            </a:extLst>
          </p:cNvPr>
          <p:cNvSpPr/>
          <p:nvPr/>
        </p:nvSpPr>
        <p:spPr>
          <a:xfrm rot="5400000">
            <a:off x="9206471" y="-1741471"/>
            <a:ext cx="2483747" cy="2351531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75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0" grpId="0" animBg="1"/>
      <p:bldP spid="7" grpId="0" animBg="1"/>
      <p:bldP spid="8" grpId="0" animBg="1"/>
      <p:bldP spid="18" grpId="0" animBg="1"/>
      <p:bldP spid="5" grpId="0" uiExpand="1" build="p" animBg="1"/>
      <p:bldP spid="17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5FDF5-6B0A-49F9-A3DF-53D06BC17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Cyfrinachedd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8A52-1F04-4012-9543-44495584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2"/>
            <a:ext cx="6144491" cy="510434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800" b="0" i="0" dirty="0">
                <a:solidFill>
                  <a:srgbClr val="37394C"/>
                </a:solidFill>
              </a:rPr>
              <a:t>Dylai ymarferwyr unigol gyfrannu’r</a:t>
            </a:r>
            <a:r>
              <a:rPr lang="cy-GB" sz="2800" b="1" i="0" dirty="0">
                <a:solidFill>
                  <a:srgbClr val="37394C"/>
                </a:solidFill>
              </a:rPr>
              <a:t> holl </a:t>
            </a:r>
            <a:r>
              <a:rPr lang="cy-GB" sz="2800" b="0" i="0" dirty="0">
                <a:solidFill>
                  <a:srgbClr val="37394C"/>
                </a:solidFill>
              </a:rPr>
              <a:t>wybodaeth berthnasol a </a:t>
            </a:r>
            <a:r>
              <a:rPr lang="cy-GB" sz="2800" b="0" i="0" dirty="0" err="1">
                <a:solidFill>
                  <a:srgbClr val="37394C"/>
                </a:solidFill>
              </a:rPr>
              <a:t>gedwir</a:t>
            </a:r>
            <a:r>
              <a:rPr lang="cy-GB" sz="2800" b="0" i="0" dirty="0">
                <a:solidFill>
                  <a:srgbClr val="37394C"/>
                </a:solidFill>
              </a:rPr>
              <a:t> ar eu cofnodion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800" b="0" i="0" dirty="0">
                <a:solidFill>
                  <a:srgbClr val="37394C"/>
                </a:solidFill>
              </a:rPr>
              <a:t>Rhaid trin y wybodaeth a dderbynnir yn ystod y broses ddiogelu yn </a:t>
            </a:r>
            <a:r>
              <a:rPr lang="cy-GB" sz="2800" b="1" i="0" dirty="0">
                <a:solidFill>
                  <a:srgbClr val="37394C"/>
                </a:solidFill>
              </a:rPr>
              <a:t>gwbl gyfrinachol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800" b="0" i="0" dirty="0">
                <a:solidFill>
                  <a:srgbClr val="37394C"/>
                </a:solidFill>
              </a:rPr>
              <a:t>Bydd rhieni/gofalwyr yn derbyn copi o </a:t>
            </a:r>
            <a:r>
              <a:rPr lang="cy-GB" b="1" dirty="0">
                <a:solidFill>
                  <a:srgbClr val="37394C"/>
                </a:solidFill>
              </a:rPr>
              <a:t>g</a:t>
            </a:r>
            <a:r>
              <a:rPr lang="cy-GB" sz="2800" b="1" i="0" dirty="0">
                <a:solidFill>
                  <a:srgbClr val="37394C"/>
                </a:solidFill>
              </a:rPr>
              <a:t>ofnod llawn </a:t>
            </a:r>
            <a:r>
              <a:rPr lang="cy-GB" sz="2800" b="0" i="0" dirty="0">
                <a:solidFill>
                  <a:srgbClr val="37394C"/>
                </a:solidFill>
              </a:rPr>
              <a:t>y gynhadledd, oni fydd y cadeirydd ac aelodau'r gynhadledd yn penderfynu nad yw'n briodol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2097BF-3CB1-4960-9B59-FE1D9779C144}"/>
              </a:ext>
            </a:extLst>
          </p:cNvPr>
          <p:cNvSpPr txBox="1">
            <a:spLocks/>
          </p:cNvSpPr>
          <p:nvPr/>
        </p:nvSpPr>
        <p:spPr>
          <a:xfrm>
            <a:off x="7362700" y="1183813"/>
            <a:ext cx="4440877" cy="4774052"/>
          </a:xfrm>
          <a:prstGeom prst="roundRect">
            <a:avLst>
              <a:gd name="adj" fmla="val 8979"/>
            </a:avLst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cy-GB" b="0" i="0" dirty="0">
                <a:solidFill>
                  <a:srgbClr val="37394C"/>
                </a:solidFill>
              </a:rPr>
              <a:t>Amgylchiadau pan fydd yn </a:t>
            </a:r>
            <a:r>
              <a:rPr lang="cy-GB" b="1" i="0" dirty="0">
                <a:solidFill>
                  <a:srgbClr val="37394C"/>
                </a:solidFill>
              </a:rPr>
              <a:t>rhaid</a:t>
            </a:r>
            <a:r>
              <a:rPr lang="cy-GB" b="0" i="0" dirty="0">
                <a:solidFill>
                  <a:srgbClr val="37394C"/>
                </a:solidFill>
              </a:rPr>
              <a:t> datgelu gwybodaeth</a:t>
            </a:r>
            <a:r>
              <a:rPr lang="cy-GB" dirty="0">
                <a:solidFill>
                  <a:srgbClr val="37394C"/>
                </a:solidFill>
              </a:rPr>
              <a:t>:</a:t>
            </a:r>
            <a:endParaRPr lang="cy-GB" b="0" i="0" dirty="0">
              <a:solidFill>
                <a:srgbClr val="37394C"/>
              </a:solidFill>
            </a:endParaRPr>
          </a:p>
          <a:p>
            <a:pPr marL="355600" indent="-3556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cy-GB" sz="2700" b="0" i="0" dirty="0">
                <a:solidFill>
                  <a:srgbClr val="37394C"/>
                </a:solidFill>
              </a:rPr>
              <a:t>Yr hawl i ofyn am wybodaeth bersonol</a:t>
            </a:r>
            <a:endParaRPr lang="cy-GB" sz="2700" b="0" i="0" dirty="0">
              <a:solidFill>
                <a:srgbClr val="37394C"/>
              </a:solidFill>
              <a:cs typeface="Arial"/>
            </a:endParaRPr>
          </a:p>
          <a:p>
            <a:pPr marL="355600" indent="-3556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cy-GB" sz="2700" b="0" i="0" dirty="0">
                <a:solidFill>
                  <a:srgbClr val="37394C"/>
                </a:solidFill>
              </a:rPr>
              <a:t>Achos llys ac achos cyfreithiol</a:t>
            </a:r>
            <a:endParaRPr lang="cy-GB" sz="2700" b="0" i="0" dirty="0">
              <a:solidFill>
                <a:srgbClr val="37394C"/>
              </a:solidFill>
              <a:cs typeface="Arial"/>
            </a:endParaRPr>
          </a:p>
          <a:p>
            <a:pPr marL="355600" indent="-3556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cy-GB" sz="2700" b="0" i="0" dirty="0">
                <a:solidFill>
                  <a:srgbClr val="37394C"/>
                </a:solidFill>
              </a:rPr>
              <a:t>Datgeliad gan ymarferydd</a:t>
            </a:r>
            <a:endParaRPr lang="cy-GB" sz="2700" b="0" i="0" dirty="0">
              <a:solidFill>
                <a:srgbClr val="37394C"/>
              </a:solidFill>
              <a:cs typeface="Arial"/>
            </a:endParaRPr>
          </a:p>
          <a:p>
            <a:pPr marL="355600" indent="-3556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cy-GB" sz="2700" b="0" i="0" dirty="0">
                <a:solidFill>
                  <a:srgbClr val="37394C"/>
                </a:solidFill>
              </a:rPr>
              <a:t>Budd y cyhoedd</a:t>
            </a:r>
            <a:endParaRPr lang="cy-GB" sz="27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17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CC9E2-3C20-7846-944B-887A41E7EA13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634B6F-8FAD-4C2F-BA8B-DC1154737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>
                <a:solidFill>
                  <a:srgbClr val="16AD85"/>
                </a:solidFill>
              </a:rPr>
              <a:t>Y gofrestr</a:t>
            </a:r>
            <a:r>
              <a:rPr lang="cy-GB" sz="5400" b="0" i="0" dirty="0">
                <a:solidFill>
                  <a:srgbClr val="16AD85"/>
                </a:solidFill>
              </a:rPr>
              <a:t> </a:t>
            </a:r>
            <a:r>
              <a:rPr lang="cy-GB" dirty="0">
                <a:solidFill>
                  <a:srgbClr val="16AD85"/>
                </a:solidFill>
              </a:rPr>
              <a:t>amddiffyn plant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5ABCE-4B82-4C8C-B3E9-DB4000BFF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599" cy="47884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Rhestr </a:t>
            </a:r>
            <a:r>
              <a:rPr lang="cy-GB" sz="3200" dirty="0">
                <a:solidFill>
                  <a:srgbClr val="37394C"/>
                </a:solidFill>
              </a:rPr>
              <a:t>o enwau'r </a:t>
            </a:r>
            <a:r>
              <a:rPr lang="cy-GB" sz="3200" b="0" i="0" dirty="0">
                <a:solidFill>
                  <a:srgbClr val="37394C"/>
                </a:solidFill>
              </a:rPr>
              <a:t>holl blant mewn ardal awdurdod lleol sy'n dioddef neu'n debygol o ddioddef niwed </a:t>
            </a:r>
            <a:r>
              <a:rPr lang="cy-GB" sz="3200" dirty="0">
                <a:solidFill>
                  <a:srgbClr val="37394C"/>
                </a:solidFill>
              </a:rPr>
              <a:t>arwyddocaol</a:t>
            </a:r>
            <a:r>
              <a:rPr lang="cy-GB" sz="3200" b="0" i="0" dirty="0">
                <a:solidFill>
                  <a:srgbClr val="37394C"/>
                </a:solidFill>
              </a:rPr>
              <a:t> ac sydd ar hyn o bryd yn destun cynllun amddiffyn gofal </a:t>
            </a:r>
            <a:br>
              <a:rPr lang="cy-GB" sz="3200" dirty="0">
                <a:solidFill>
                  <a:srgbClr val="37394C"/>
                </a:solidFill>
              </a:rPr>
            </a:br>
            <a:r>
              <a:rPr lang="cy-GB" sz="3200" b="0" i="0" dirty="0">
                <a:solidFill>
                  <a:srgbClr val="37394C"/>
                </a:solidFill>
              </a:rPr>
              <a:t>a </a:t>
            </a:r>
            <a:r>
              <a:rPr lang="cy-GB" sz="3200" dirty="0">
                <a:solidFill>
                  <a:srgbClr val="37394C"/>
                </a:solidFill>
              </a:rPr>
              <a:t>chefnogaeth </a:t>
            </a:r>
            <a:endParaRPr lang="cy-GB" sz="3600" b="0" i="0">
              <a:solidFill>
                <a:srgbClr val="37394C"/>
              </a:solidFill>
              <a:cs typeface="Arial" panose="020B0604020202020204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200" dirty="0">
                <a:solidFill>
                  <a:srgbClr val="37394C"/>
                </a:solidFill>
              </a:rPr>
              <a:t>mae’</a:t>
            </a:r>
            <a:r>
              <a:rPr lang="cy-GB" sz="3200" b="0" i="0" dirty="0">
                <a:solidFill>
                  <a:srgbClr val="37394C"/>
                </a:solidFill>
              </a:rPr>
              <a:t>n rhybuddio pob ymarferydd am risg y plentyn o gael niwed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200" dirty="0">
                <a:solidFill>
                  <a:srgbClr val="37394C"/>
                </a:solidFill>
              </a:rPr>
              <a:t>mae’</a:t>
            </a:r>
            <a:r>
              <a:rPr lang="cy-GB" sz="3200" b="0" i="0" dirty="0">
                <a:solidFill>
                  <a:srgbClr val="37394C"/>
                </a:solidFill>
              </a:rPr>
              <a:t>n cadarnhau bod cynllun amddiffyn gofal a </a:t>
            </a:r>
            <a:r>
              <a:rPr lang="cy-GB" sz="3200" dirty="0">
                <a:solidFill>
                  <a:srgbClr val="37394C"/>
                </a:solidFill>
              </a:rPr>
              <a:t>chefnogaeth </a:t>
            </a:r>
            <a:r>
              <a:rPr lang="cy-GB" sz="3200" b="0" i="0" dirty="0">
                <a:solidFill>
                  <a:srgbClr val="37394C"/>
                </a:solidFill>
              </a:rPr>
              <a:t>ar waith a bod yn rhaid cydymffurfio ag ef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200" dirty="0">
                <a:solidFill>
                  <a:srgbClr val="37394C"/>
                </a:solidFill>
              </a:rPr>
              <a:t>mae’</a:t>
            </a:r>
            <a:r>
              <a:rPr lang="cy-GB" sz="3200" b="0" i="0" dirty="0">
                <a:solidFill>
                  <a:srgbClr val="37394C"/>
                </a:solidFill>
              </a:rPr>
              <a:t>n cadarnhau bod gweithiwr cymdeithasol a grŵp craidd o ymarferwyr yn gweithio gyda'r plentyn a'r teulu</a:t>
            </a:r>
          </a:p>
        </p:txBody>
      </p:sp>
    </p:spTree>
    <p:extLst>
      <p:ext uri="{BB962C8B-B14F-4D97-AF65-F5344CB8AC3E}">
        <p14:creationId xmlns:p14="http://schemas.microsoft.com/office/powerpoint/2010/main" val="47251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E4A615-C20C-8B41-BBAE-C7AD4BA01C02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1F461-D0F4-481A-A2D2-C90AAB54B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600" cy="3856327"/>
          </a:xfrm>
        </p:spPr>
        <p:txBody>
          <a:bodyPr/>
          <a:lstStyle/>
          <a:p>
            <a:pPr marL="0" indent="0">
              <a:buNone/>
            </a:pPr>
            <a:r>
              <a:rPr lang="cy-GB" dirty="0">
                <a:solidFill>
                  <a:srgbClr val="37394C"/>
                </a:solidFill>
              </a:rPr>
              <a:t>Cynllun </a:t>
            </a:r>
            <a:r>
              <a:rPr lang="cy-GB" b="1" dirty="0">
                <a:solidFill>
                  <a:srgbClr val="37394C"/>
                </a:solidFill>
              </a:rPr>
              <a:t>amlinellol </a:t>
            </a:r>
            <a:r>
              <a:rPr lang="cy-GB" b="0" i="0" dirty="0">
                <a:solidFill>
                  <a:srgbClr val="37394C"/>
                </a:solidFill>
              </a:rPr>
              <a:t>o'r camau sy'n ofynnol i ddiwallu anghenion y plentyn a chan bwy, gan gynnwys: </a:t>
            </a:r>
          </a:p>
          <a:p>
            <a:r>
              <a:rPr lang="cy-GB" b="0" i="0" dirty="0">
                <a:solidFill>
                  <a:srgbClr val="37394C"/>
                </a:solidFill>
              </a:rPr>
              <a:t>y ffordd y bydd y cynllun yn amddiffyn y plentyn</a:t>
            </a:r>
          </a:p>
          <a:p>
            <a:r>
              <a:rPr lang="cy-GB" b="0" i="0" dirty="0">
                <a:solidFill>
                  <a:srgbClr val="37394C"/>
                </a:solidFill>
              </a:rPr>
              <a:t>y canlyniadau tymor byr a thymor hwy y bwriedir eu cyflawni</a:t>
            </a:r>
          </a:p>
          <a:p>
            <a:r>
              <a:rPr lang="cy-GB" b="0" i="0" dirty="0">
                <a:solidFill>
                  <a:srgbClr val="37394C"/>
                </a:solidFill>
              </a:rPr>
              <a:t>unrhyw gymorth y dylid ei ddarparu, a phwy fydd yn gyfrifol am ba gamau gweithredu, ac amserlenni penodol</a:t>
            </a:r>
          </a:p>
          <a:p>
            <a:r>
              <a:rPr lang="cy-GB" b="0" i="0" dirty="0">
                <a:solidFill>
                  <a:srgbClr val="37394C"/>
                </a:solidFill>
              </a:rPr>
              <a:t>trefniadau i fonitro a gwerthuso cynnydd yn erbyn y cynllun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A079C9-0D35-413B-81D1-E9E9172D5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181" y="437013"/>
            <a:ext cx="10731260" cy="871008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Cynllun </a:t>
            </a:r>
            <a:r>
              <a:rPr lang="cy-GB" dirty="0">
                <a:solidFill>
                  <a:srgbClr val="16AD85"/>
                </a:solidFill>
              </a:rPr>
              <a:t>amddiffyn plant</a:t>
            </a:r>
            <a:r>
              <a:rPr lang="cy-GB" sz="5400" b="0" i="0" dirty="0">
                <a:solidFill>
                  <a:srgbClr val="16AD85"/>
                </a:solidFill>
              </a:rPr>
              <a:t> </a:t>
            </a:r>
            <a:r>
              <a:rPr lang="cy-GB" dirty="0">
                <a:solidFill>
                  <a:srgbClr val="16AD85"/>
                </a:solidFill>
              </a:rPr>
              <a:t>amlinellol 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5658DB-7419-4701-8F06-51074BFCADA2}"/>
              </a:ext>
            </a:extLst>
          </p:cNvPr>
          <p:cNvSpPr/>
          <p:nvPr/>
        </p:nvSpPr>
        <p:spPr>
          <a:xfrm>
            <a:off x="838200" y="5032672"/>
            <a:ext cx="10515600" cy="125572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</a:pPr>
            <a:r>
              <a:rPr lang="cy-GB" sz="2800" b="0" i="0" dirty="0">
                <a:solidFill>
                  <a:srgbClr val="37394C"/>
                </a:solidFill>
              </a:rPr>
              <a:t>Dylid dosbarthu copi o'r cynllun amlinellol a chrynodeb o'r penderfyniadau a wnaed yn y gynhadledd amddiffyn plant gychwynnol </a:t>
            </a:r>
            <a:r>
              <a:rPr lang="cy-GB" sz="2800" b="1" i="0" dirty="0">
                <a:solidFill>
                  <a:srgbClr val="37394C"/>
                </a:solidFill>
              </a:rPr>
              <a:t>o fewn </a:t>
            </a:r>
            <a:r>
              <a:rPr lang="cy-GB" sz="2800" b="1" dirty="0">
                <a:solidFill>
                  <a:srgbClr val="37394C"/>
                </a:solidFill>
              </a:rPr>
              <a:t>pum</a:t>
            </a:r>
            <a:r>
              <a:rPr lang="cy-GB" sz="2800" b="1" i="0" dirty="0">
                <a:solidFill>
                  <a:srgbClr val="37394C"/>
                </a:solidFill>
              </a:rPr>
              <a:t> diwrnod gwaith</a:t>
            </a:r>
          </a:p>
        </p:txBody>
      </p:sp>
    </p:spTree>
    <p:extLst>
      <p:ext uri="{BB962C8B-B14F-4D97-AF65-F5344CB8AC3E}">
        <p14:creationId xmlns:p14="http://schemas.microsoft.com/office/powerpoint/2010/main" val="270398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14FC11-2688-084E-88A2-8F63063259D5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AA4018-15F4-4098-8163-D2F4BCBA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899371" cy="871008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Tasgau </a:t>
            </a:r>
            <a:r>
              <a:rPr lang="cy-GB" dirty="0">
                <a:solidFill>
                  <a:srgbClr val="16AD85"/>
                </a:solidFill>
              </a:rPr>
              <a:t>ychwanegol</a:t>
            </a:r>
            <a:r>
              <a:rPr lang="cy-GB" sz="5400" b="0" i="0" dirty="0">
                <a:solidFill>
                  <a:srgbClr val="16AD85"/>
                </a:solidFill>
              </a:rPr>
              <a:t>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2655-5B51-4DAB-BD95-818774BBE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590" y="1422400"/>
            <a:ext cx="10740242" cy="478843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Cadarnhau pwy yw </a:t>
            </a:r>
            <a:r>
              <a:rPr lang="cy-GB" sz="3200" dirty="0">
                <a:solidFill>
                  <a:srgbClr val="37394C"/>
                </a:solidFill>
              </a:rPr>
              <a:t>c</a:t>
            </a:r>
            <a:r>
              <a:rPr lang="cy-GB" sz="3200" b="0" i="0" dirty="0">
                <a:solidFill>
                  <a:srgbClr val="37394C"/>
                </a:solidFill>
              </a:rPr>
              <a:t>ydlynydd y cynllun amddiffyn gofal a </a:t>
            </a:r>
            <a:r>
              <a:rPr lang="cy-GB" sz="3200" dirty="0">
                <a:solidFill>
                  <a:srgbClr val="37394C"/>
                </a:solidFill>
              </a:rPr>
              <a:t>chefnogaeth</a:t>
            </a:r>
            <a:r>
              <a:rPr lang="cy-GB" sz="3200" b="0" i="0" dirty="0">
                <a:solidFill>
                  <a:srgbClr val="37394C"/>
                </a:solidFill>
              </a:rPr>
              <a:t> 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Nodi aelodaeth y grŵp craidd o ymarferwyr 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Pennu sut y bydd plant a theuluoedd yn cael eu cynnwys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Gosod amserlenni ar gyfer cyfarfodydd grŵp craidd a llunio’r cynllun amddiffyn plant</a:t>
            </a:r>
          </a:p>
          <a:p>
            <a:pPr marL="0" indent="0"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Dylai'r grŵp craidd gwrdd o fewn </a:t>
            </a:r>
            <a:r>
              <a:rPr lang="cy-GB" sz="3200" b="1" i="0" dirty="0">
                <a:solidFill>
                  <a:srgbClr val="37394C"/>
                </a:solidFill>
              </a:rPr>
              <a:t>10 diwrnod gwaith </a:t>
            </a:r>
            <a:r>
              <a:rPr lang="cy-GB" sz="3200" i="0" dirty="0">
                <a:solidFill>
                  <a:srgbClr val="37394C"/>
                </a:solidFill>
              </a:rPr>
              <a:t>i</a:t>
            </a:r>
            <a:r>
              <a:rPr lang="cy-GB" sz="3200" b="0" i="0" dirty="0">
                <a:solidFill>
                  <a:srgbClr val="37394C"/>
                </a:solidFill>
              </a:rPr>
              <a:t> ddyddiad y gynhadledd amddiffyn plant gychwynnol ac wedi hynny bob mis ond heb fod yn amlach na phob </a:t>
            </a:r>
            <a:r>
              <a:rPr lang="cy-GB" sz="3200" dirty="0">
                <a:solidFill>
                  <a:srgbClr val="37394C"/>
                </a:solidFill>
              </a:rPr>
              <a:t>chwe </a:t>
            </a:r>
            <a:r>
              <a:rPr lang="cy-GB" sz="3200" b="0" i="0" dirty="0">
                <a:solidFill>
                  <a:srgbClr val="37394C"/>
                </a:solidFill>
              </a:rPr>
              <a:t>wythnos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643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F20D21E-D8C7-6544-99B4-2C89688CA192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620EE-FC4A-47F6-9D0A-271C67183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04" y="1371951"/>
            <a:ext cx="11176000" cy="5299801"/>
          </a:xfrm>
          <a:prstGeom prst="roundRect">
            <a:avLst>
              <a:gd name="adj" fmla="val 4775"/>
            </a:avLst>
          </a:prstGeom>
          <a:ln w="38100">
            <a:solidFill>
              <a:schemeClr val="tx1"/>
            </a:solidFill>
            <a:prstDash val="dash"/>
          </a:ln>
        </p:spPr>
        <p:txBody>
          <a:bodyPr anchor="b"/>
          <a:lstStyle/>
          <a:p>
            <a:pPr marL="0" indent="0">
              <a:buNone/>
            </a:pPr>
            <a:r>
              <a:rPr lang="cy-GB" sz="3600" b="1" i="0" dirty="0">
                <a:solidFill>
                  <a:srgbClr val="37394C"/>
                </a:solidFill>
              </a:rPr>
              <a:t>Pwrpas:</a:t>
            </a:r>
            <a:r>
              <a:rPr lang="cy-GB" sz="3600" b="0" i="0" dirty="0">
                <a:solidFill>
                  <a:srgbClr val="37394C"/>
                </a:solidFill>
              </a:rPr>
              <a:t> gwneud penderfyniadau am ddiogelwch, llesiant a datblygiad y plentyn yn y dyfodol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cy-GB" sz="3200" b="1" i="0" dirty="0">
                <a:solidFill>
                  <a:srgbClr val="37394C"/>
                </a:solidFill>
              </a:rPr>
              <a:t>Rhaid</a:t>
            </a:r>
            <a:r>
              <a:rPr lang="cy-GB" sz="3200" b="0" i="0" dirty="0">
                <a:solidFill>
                  <a:srgbClr val="37394C"/>
                </a:solidFill>
              </a:rPr>
              <a:t> ei chynnal o fewn </a:t>
            </a:r>
            <a:r>
              <a:rPr lang="cy-GB" sz="3200" b="1" i="0" dirty="0">
                <a:solidFill>
                  <a:schemeClr val="accent3"/>
                </a:solidFill>
              </a:rPr>
              <a:t>15 diwrnod gwaith</a:t>
            </a:r>
            <a:r>
              <a:rPr lang="cy-GB" sz="3200" b="1" i="0" dirty="0">
                <a:solidFill>
                  <a:srgbClr val="C00000"/>
                </a:solidFill>
              </a:rPr>
              <a:t> </a:t>
            </a:r>
            <a:r>
              <a:rPr lang="cy-GB" sz="3200" dirty="0">
                <a:solidFill>
                  <a:srgbClr val="37394C"/>
                </a:solidFill>
              </a:rPr>
              <a:t>i</a:t>
            </a:r>
            <a:r>
              <a:rPr lang="cy-GB" sz="3200" b="0" i="0" dirty="0">
                <a:solidFill>
                  <a:srgbClr val="37394C"/>
                </a:solidFill>
              </a:rPr>
              <a:t>'r drafodaeth/cyfarfod strategol diwethaf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cy-GB" sz="3200" b="1" i="0" dirty="0">
                <a:solidFill>
                  <a:srgbClr val="37394C"/>
                </a:solidFill>
              </a:rPr>
              <a:t>Dod ag </a:t>
            </a:r>
            <a:r>
              <a:rPr lang="cy-GB" sz="3200" b="0" i="0" dirty="0">
                <a:solidFill>
                  <a:srgbClr val="37394C"/>
                </a:solidFill>
              </a:rPr>
              <a:t>aelodau'r teulu </a:t>
            </a:r>
            <a:r>
              <a:rPr lang="cy-GB" sz="3200" b="1" i="0" dirty="0">
                <a:solidFill>
                  <a:srgbClr val="37394C"/>
                </a:solidFill>
              </a:rPr>
              <a:t>at ei gilydd </a:t>
            </a:r>
            <a:r>
              <a:rPr lang="cy-GB" sz="3200" b="0" i="0" dirty="0">
                <a:solidFill>
                  <a:srgbClr val="37394C"/>
                </a:solidFill>
              </a:rPr>
              <a:t>(a'r plentyn lle bo hynny'n briodol) gyda'r cefnogwyr, yr eiriolwyr a'r ymarferwyr sy'n ymwneud fwyaf â'r plentyn a'r teulu 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cy-GB" sz="3200" b="1" dirty="0">
                <a:solidFill>
                  <a:srgbClr val="37394C"/>
                </a:solidFill>
              </a:rPr>
              <a:t>P</a:t>
            </a:r>
            <a:r>
              <a:rPr lang="cy-GB" sz="3200" b="1" i="0" dirty="0">
                <a:solidFill>
                  <a:srgbClr val="37394C"/>
                </a:solidFill>
              </a:rPr>
              <a:t>enderfynu</a:t>
            </a:r>
            <a:r>
              <a:rPr lang="cy-GB" sz="3200" b="0" i="0" dirty="0">
                <a:solidFill>
                  <a:srgbClr val="37394C"/>
                </a:solidFill>
              </a:rPr>
              <a:t> a yw'r plentyn</a:t>
            </a:r>
            <a:r>
              <a:rPr lang="cy-GB" sz="3200" dirty="0">
                <a:solidFill>
                  <a:srgbClr val="37394C"/>
                </a:solidFill>
              </a:rPr>
              <a:t> mewn</a:t>
            </a:r>
            <a:r>
              <a:rPr lang="cy-GB" sz="3200" i="0" dirty="0">
                <a:solidFill>
                  <a:srgbClr val="37394C"/>
                </a:solidFill>
              </a:rPr>
              <a:t> </a:t>
            </a:r>
            <a:r>
              <a:rPr lang="cy-GB" sz="3200" dirty="0">
                <a:solidFill>
                  <a:srgbClr val="37394C"/>
                </a:solidFill>
              </a:rPr>
              <a:t>perygl </a:t>
            </a:r>
            <a:r>
              <a:rPr lang="cy-GB" sz="3200" b="0" i="0" dirty="0">
                <a:solidFill>
                  <a:srgbClr val="37394C"/>
                </a:solidFill>
              </a:rPr>
              <a:t>o gael niwed </a:t>
            </a:r>
            <a:r>
              <a:rPr lang="cy-GB" sz="3200" dirty="0">
                <a:solidFill>
                  <a:srgbClr val="37394C"/>
                </a:solidFill>
              </a:rPr>
              <a:t>arwyddocaol</a:t>
            </a:r>
            <a:r>
              <a:rPr lang="cy-GB" sz="3200" b="0" i="0" dirty="0">
                <a:solidFill>
                  <a:srgbClr val="37394C"/>
                </a:solidFill>
              </a:rPr>
              <a:t> ac a oes angen </a:t>
            </a:r>
            <a:r>
              <a:rPr lang="cy-GB" sz="3200" b="0" i="0" u="sng" dirty="0">
                <a:solidFill>
                  <a:srgbClr val="37394C"/>
                </a:solidFill>
              </a:rPr>
              <a:t>cynllun amddiffyn gofal a </a:t>
            </a:r>
            <a:r>
              <a:rPr lang="cy-GB" sz="3200" u="sng">
                <a:solidFill>
                  <a:srgbClr val="37394C"/>
                </a:solidFill>
              </a:rPr>
              <a:t>chefnogaeth</a:t>
            </a:r>
            <a:r>
              <a:rPr lang="cy-GB" sz="3200" dirty="0">
                <a:solidFill>
                  <a:srgbClr val="37394C"/>
                </a:solidFill>
              </a:rPr>
              <a:t> arno a’i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u="sng" dirty="0">
                <a:solidFill>
                  <a:srgbClr val="37394C"/>
                </a:solidFill>
              </a:rPr>
              <a:t>gofrestru </a:t>
            </a:r>
            <a:r>
              <a:rPr lang="cy-GB" sz="3200" b="0" i="0" u="sng" dirty="0">
                <a:solidFill>
                  <a:srgbClr val="37394C"/>
                </a:solidFill>
              </a:rPr>
              <a:t>ar y gofrestr amddiffyn plant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89B95-CFEA-4FBA-8A7C-CBE05C55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94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28575">
            <a:noFill/>
          </a:ln>
        </p:spPr>
        <p:txBody>
          <a:bodyPr/>
          <a:lstStyle/>
          <a:p>
            <a:pPr algn="ctr"/>
            <a:r>
              <a:rPr lang="cy-GB" sz="5400" b="0" i="0" dirty="0">
                <a:solidFill>
                  <a:srgbClr val="FFFFFF"/>
                </a:solidFill>
              </a:rPr>
              <a:t>Cynhadledd </a:t>
            </a:r>
            <a:r>
              <a:rPr lang="cy-GB" dirty="0">
                <a:solidFill>
                  <a:srgbClr val="FFFFFF"/>
                </a:solidFill>
              </a:rPr>
              <a:t>amddiffyn</a:t>
            </a:r>
            <a:r>
              <a:rPr lang="cy-GB" sz="5400" b="0" i="0" dirty="0">
                <a:solidFill>
                  <a:srgbClr val="FFFFFF"/>
                </a:solidFill>
              </a:rPr>
              <a:t> </a:t>
            </a:r>
            <a:r>
              <a:rPr lang="cy-GB" dirty="0">
                <a:solidFill>
                  <a:srgbClr val="FFFFFF"/>
                </a:solidFill>
              </a:rPr>
              <a:t>plant</a:t>
            </a:r>
            <a:endParaRPr lang="cy-GB" sz="5400" b="0" i="0" dirty="0">
              <a:solidFill>
                <a:srgbClr val="FFFFFF"/>
              </a:solidFill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9DAB9236-2784-4A68-B603-89B44788ACA9}"/>
              </a:ext>
            </a:extLst>
          </p:cNvPr>
          <p:cNvSpPr/>
          <p:nvPr/>
        </p:nvSpPr>
        <p:spPr>
          <a:xfrm>
            <a:off x="5784728" y="-347889"/>
            <a:ext cx="622543" cy="827949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13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66E040-3F7E-FD46-8445-BAB83746ABD6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B54540-F2D2-4C7D-B1A5-BAF9331F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10" y="212727"/>
            <a:ext cx="10515600" cy="871008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Pwy sy'n </a:t>
            </a:r>
            <a:r>
              <a:rPr lang="cy-GB" dirty="0">
                <a:solidFill>
                  <a:srgbClr val="16AD85"/>
                </a:solidFill>
              </a:rPr>
              <a:t>mynychu</a:t>
            </a:r>
            <a:r>
              <a:rPr lang="cy-GB" sz="5400" b="0" i="0" dirty="0">
                <a:solidFill>
                  <a:srgbClr val="16AD85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B370-BAD7-44C0-9B30-AD762CC80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10" y="1083735"/>
            <a:ext cx="11485728" cy="42075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000" b="1" i="0" dirty="0">
                <a:solidFill>
                  <a:srgbClr val="37394C"/>
                </a:solidFill>
              </a:rPr>
              <a:t>Y rhai sydd â chyfraniad sylweddol i'w wneud</a:t>
            </a:r>
            <a:r>
              <a:rPr lang="cy-GB" sz="3000" b="0" i="0" dirty="0">
                <a:solidFill>
                  <a:srgbClr val="37394C"/>
                </a:solidFill>
              </a:rPr>
              <a:t>, yn deillio o arbenigedd eu hymarferydd, eu gwybodaeth am y plentyn/teulu, neu'r ddau, megis:</a:t>
            </a:r>
          </a:p>
          <a:p>
            <a:pPr marL="355600" indent="-355600"/>
            <a:r>
              <a:rPr lang="cy-GB" sz="3000" b="0" i="0" dirty="0">
                <a:solidFill>
                  <a:srgbClr val="37394C"/>
                </a:solidFill>
              </a:rPr>
              <a:t>y plentyn, y rhai sy'n darparu gofal iddo, aelodau'r teulu, eiriolwyr</a:t>
            </a:r>
          </a:p>
          <a:p>
            <a:pPr marL="355600" indent="-355600"/>
            <a:r>
              <a:rPr lang="cy-GB" sz="3000" b="0" i="0" dirty="0">
                <a:solidFill>
                  <a:srgbClr val="37394C"/>
                </a:solidFill>
              </a:rPr>
              <a:t>ymarferwyr gwasanaethau cymdeithasol sydd wedi cynnal ymholiadau </a:t>
            </a:r>
            <a:r>
              <a:rPr lang="cy-GB" sz="3000" dirty="0">
                <a:solidFill>
                  <a:srgbClr val="37394C"/>
                </a:solidFill>
              </a:rPr>
              <a:t>Adran 47</a:t>
            </a:r>
            <a:r>
              <a:rPr lang="cy-GB" sz="3000" b="0" i="0" dirty="0">
                <a:solidFill>
                  <a:srgbClr val="37394C"/>
                </a:solidFill>
              </a:rPr>
              <a:t>, yr heddlu</a:t>
            </a:r>
            <a:endParaRPr lang="cy-GB" sz="3000" b="0" i="0" dirty="0">
              <a:solidFill>
                <a:srgbClr val="37394C"/>
              </a:solidFill>
              <a:cs typeface="Arial"/>
            </a:endParaRPr>
          </a:p>
          <a:p>
            <a:pPr marL="355600" lvl="0" indent="-355600"/>
            <a:r>
              <a:rPr lang="cy-GB" sz="3000" b="0" i="0" dirty="0">
                <a:solidFill>
                  <a:srgbClr val="37394C"/>
                </a:solidFill>
              </a:rPr>
              <a:t>staff addysg sy'n ymwneud â'r plentyn </a:t>
            </a:r>
          </a:p>
          <a:p>
            <a:pPr marL="355600" lvl="0" indent="-355600"/>
            <a:r>
              <a:rPr lang="cy-GB" sz="3000" b="0" i="0" dirty="0">
                <a:solidFill>
                  <a:srgbClr val="37394C"/>
                </a:solidFill>
              </a:rPr>
              <a:t>pediatregydd, meddyg archwilio a/neu feddyg teulu'r plentyn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655D3B-0002-446F-9CDA-3D91EA990B62}"/>
              </a:ext>
            </a:extLst>
          </p:cNvPr>
          <p:cNvSpPr/>
          <p:nvPr/>
        </p:nvSpPr>
        <p:spPr>
          <a:xfrm>
            <a:off x="469710" y="5291330"/>
            <a:ext cx="11119449" cy="101566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3000" b="0" i="0" dirty="0">
                <a:solidFill>
                  <a:srgbClr val="37394C"/>
                </a:solidFill>
              </a:rPr>
              <a:t>Fel rheol, mae angen </a:t>
            </a:r>
            <a:r>
              <a:rPr lang="cy-GB" sz="3000" b="1" i="0" dirty="0">
                <a:solidFill>
                  <a:srgbClr val="37394C"/>
                </a:solidFill>
              </a:rPr>
              <a:t>o leiaf </a:t>
            </a:r>
            <a:r>
              <a:rPr lang="cy-GB" sz="3000" b="1" dirty="0">
                <a:solidFill>
                  <a:srgbClr val="37394C"/>
                </a:solidFill>
              </a:rPr>
              <a:t>tri </a:t>
            </a:r>
            <a:r>
              <a:rPr lang="cy-GB" sz="3000" b="0" i="0" dirty="0">
                <a:solidFill>
                  <a:srgbClr val="37394C"/>
                </a:solidFill>
              </a:rPr>
              <a:t>grŵp asiantaethau/ymarferwyr</a:t>
            </a:r>
            <a:r>
              <a:rPr lang="cy-GB" sz="3000" b="1" i="0" dirty="0">
                <a:solidFill>
                  <a:srgbClr val="37394C"/>
                </a:solidFill>
              </a:rPr>
              <a:t> </a:t>
            </a:r>
            <a:r>
              <a:rPr lang="cy-GB" sz="3000" b="0" i="0" dirty="0">
                <a:solidFill>
                  <a:srgbClr val="37394C"/>
                </a:solidFill>
              </a:rPr>
              <a:t>sydd wedi cael cysylltiad </a:t>
            </a:r>
            <a:r>
              <a:rPr lang="cy-GB" sz="3000" b="0" i="0" u="sng" dirty="0">
                <a:solidFill>
                  <a:srgbClr val="37394C"/>
                </a:solidFill>
              </a:rPr>
              <a:t>uniongyrchol</a:t>
            </a:r>
            <a:r>
              <a:rPr lang="cy-GB" sz="3000" b="0" i="0" dirty="0">
                <a:solidFill>
                  <a:srgbClr val="37394C"/>
                </a:solidFill>
              </a:rPr>
              <a:t> â'r plentyn</a:t>
            </a:r>
            <a:r>
              <a:rPr lang="cy-GB" sz="3000" dirty="0">
                <a:solidFill>
                  <a:srgbClr val="37394C"/>
                </a:solidFill>
              </a:rPr>
              <a:t> </a:t>
            </a:r>
            <a:endParaRPr lang="cy-GB" sz="3000" b="0" i="0" dirty="0">
              <a:solidFill>
                <a:srgbClr val="3739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6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4C0A3-CD46-42D0-BF18-BEB5DBCE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Plant yn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42516-F3E5-4DC9-A470-26017E147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cy-GB" sz="3600" b="1" i="0" u="sng" dirty="0">
                <a:solidFill>
                  <a:srgbClr val="37394C"/>
                </a:solidFill>
              </a:rPr>
              <a:t>Nid</a:t>
            </a:r>
            <a:r>
              <a:rPr lang="cy-GB" sz="3600" b="1" i="0" dirty="0">
                <a:solidFill>
                  <a:srgbClr val="37394C"/>
                </a:solidFill>
              </a:rPr>
              <a:t> yw mynychu ynddo’i hun yr un fath â</a:t>
            </a:r>
            <a:br>
              <a:rPr lang="en" sz="3600" dirty="0"/>
            </a:br>
            <a:r>
              <a:rPr lang="cy-GB" sz="3600" b="1" dirty="0">
                <a:solidFill>
                  <a:srgbClr val="37394C"/>
                </a:solidFill>
              </a:rPr>
              <a:t>chy</a:t>
            </a:r>
            <a:r>
              <a:rPr lang="cy-GB" sz="3600" b="1" i="0" dirty="0">
                <a:solidFill>
                  <a:srgbClr val="37394C"/>
                </a:solidFill>
              </a:rPr>
              <a:t>franogi/rhoi llais i'r plentyn</a:t>
            </a:r>
            <a:r>
              <a:rPr lang="cy-GB" sz="3600" b="1" dirty="0">
                <a:solidFill>
                  <a:srgbClr val="37394C"/>
                </a:solidFill>
              </a:rPr>
              <a:t> </a:t>
            </a:r>
            <a:endParaRPr lang="cy-GB" sz="3600" b="1" i="0" dirty="0">
              <a:solidFill>
                <a:srgbClr val="37394C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Gellir rhoi llais i'r plentyn yn y gynhadledd drwy: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sz="3200" b="1" dirty="0">
                <a:solidFill>
                  <a:srgbClr val="37394C"/>
                </a:solidFill>
              </a:rPr>
              <a:t>eiriolaeth</a:t>
            </a:r>
            <a:r>
              <a:rPr lang="cy-GB" sz="3200" b="0" i="0" dirty="0">
                <a:solidFill>
                  <a:srgbClr val="37394C"/>
                </a:solidFill>
              </a:rPr>
              <a:t> gan Eiriolwr Proffesiynol Annibynnol statudol, sy'n mynychu gyda'r plentyn a/neu ar ei ran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sz="3200" b="1" dirty="0">
                <a:solidFill>
                  <a:srgbClr val="37394C"/>
                </a:solidFill>
              </a:rPr>
              <a:t>cyflwyniad</a:t>
            </a:r>
            <a:r>
              <a:rPr lang="cy-GB" sz="3200" b="0" i="0" dirty="0">
                <a:solidFill>
                  <a:srgbClr val="37394C"/>
                </a:solidFill>
              </a:rPr>
              <a:t> o gyfraniad a baratowyd gan y plentyn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sz="3200" b="1" dirty="0">
                <a:solidFill>
                  <a:srgbClr val="37394C"/>
                </a:solidFill>
              </a:rPr>
              <a:t>presenoldeb </a:t>
            </a:r>
            <a:r>
              <a:rPr lang="cy-GB" sz="3200" b="1" i="0" dirty="0">
                <a:solidFill>
                  <a:srgbClr val="37394C"/>
                </a:solidFill>
              </a:rPr>
              <a:t>gweithredol </a:t>
            </a:r>
            <a:r>
              <a:rPr lang="cy-GB" sz="3200" b="0" i="0" dirty="0">
                <a:solidFill>
                  <a:srgbClr val="37394C"/>
                </a:solidFill>
              </a:rPr>
              <a:t>yn y gynhadledd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29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78F4-D3DE-467A-A223-D552BC37E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Eiriolaeth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0CDC9-0A51-4578-B1B3-66BA13CD5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69913"/>
            <a:ext cx="10965873" cy="526983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600" b="0" i="0" dirty="0">
                <a:solidFill>
                  <a:srgbClr val="37394C"/>
                </a:solidFill>
              </a:rPr>
              <a:t>Mae </a:t>
            </a:r>
            <a:r>
              <a:rPr lang="cy-GB" sz="2600" dirty="0">
                <a:solidFill>
                  <a:srgbClr val="37394C"/>
                </a:solidFill>
              </a:rPr>
              <a:t>Adran</a:t>
            </a:r>
            <a:r>
              <a:rPr lang="cy-GB" sz="2600" b="0" i="0" dirty="0">
                <a:solidFill>
                  <a:srgbClr val="37394C"/>
                </a:solidFill>
              </a:rPr>
              <a:t> 181 (2) </a:t>
            </a:r>
            <a:r>
              <a:rPr lang="cy-GB" sz="2600" dirty="0">
                <a:solidFill>
                  <a:srgbClr val="37394C"/>
                </a:solidFill>
              </a:rPr>
              <a:t>y </a:t>
            </a:r>
            <a:r>
              <a:rPr lang="cy-GB" sz="2600" b="0" i="0" dirty="0">
                <a:solidFill>
                  <a:srgbClr val="37394C"/>
                </a:solidFill>
              </a:rPr>
              <a:t>Ddeddf yn diffinio “gwasanaethau eirioli” fel: “gwasanaethau sy'n darparu cynhorthwy (ar </a:t>
            </a:r>
            <a:r>
              <a:rPr lang="cy-GB" sz="2600" dirty="0">
                <a:solidFill>
                  <a:srgbClr val="37394C"/>
                </a:solidFill>
              </a:rPr>
              <a:t>ffurf gynrychiolaeth</a:t>
            </a:r>
            <a:r>
              <a:rPr lang="cy-GB" sz="2600" b="0" i="0" dirty="0">
                <a:solidFill>
                  <a:srgbClr val="37394C"/>
                </a:solidFill>
              </a:rPr>
              <a:t> neu fel arall) i bersonau at ddibenion sy'n ymwneud â'u gofal a'u cymorth.”</a:t>
            </a:r>
            <a:r>
              <a:rPr lang="cy-GB" sz="2600" dirty="0">
                <a:solidFill>
                  <a:srgbClr val="37394C"/>
                </a:solidFill>
              </a:rPr>
              <a:t>  (cefnogaeth) 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600" b="0" i="0" dirty="0">
                <a:solidFill>
                  <a:srgbClr val="37394C"/>
                </a:solidFill>
              </a:rPr>
              <a:t>Mae'r Ddeddf yn seiliedig ar hawliau'r unigolyn. Mae gwrthod mynediad at eiriolaeth i rywun yn gwadu llawer o gyfleoedd eraill iddynt </a:t>
            </a:r>
            <a:r>
              <a:rPr lang="cy-GB" sz="2600" dirty="0">
                <a:solidFill>
                  <a:srgbClr val="37394C"/>
                </a:solidFill>
              </a:rPr>
              <a:t>arfer </a:t>
            </a:r>
            <a:r>
              <a:rPr lang="cy-GB" sz="2600" b="0" i="0" dirty="0">
                <a:solidFill>
                  <a:srgbClr val="37394C"/>
                </a:solidFill>
              </a:rPr>
              <a:t>eu hawliau</a:t>
            </a:r>
            <a:r>
              <a:rPr lang="cy-GB" sz="2600" dirty="0">
                <a:solidFill>
                  <a:srgbClr val="37394C"/>
                </a:solidFill>
              </a:rPr>
              <a:t>, er enghraifft,</a:t>
            </a:r>
            <a:r>
              <a:rPr lang="cy-GB" sz="2600" b="0" i="0" dirty="0">
                <a:solidFill>
                  <a:srgbClr val="37394C"/>
                </a:solidFill>
              </a:rPr>
              <a:t> yr hawl i fyw'n ddiogel rhag cael eu </a:t>
            </a:r>
            <a:r>
              <a:rPr lang="cy-GB" sz="2600" dirty="0">
                <a:solidFill>
                  <a:srgbClr val="37394C"/>
                </a:solidFill>
              </a:rPr>
              <a:t>c</a:t>
            </a:r>
            <a:r>
              <a:rPr lang="cy-GB" sz="2600" b="0" i="0" dirty="0">
                <a:solidFill>
                  <a:srgbClr val="37394C"/>
                </a:solidFill>
              </a:rPr>
              <a:t>am-drin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600" b="0" i="0" dirty="0">
                <a:solidFill>
                  <a:srgbClr val="37394C"/>
                </a:solidFill>
              </a:rPr>
              <a:t>Mae gan blant yr hawl i eiriolwr pan fyddant yn rhan o brosesau diogelu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600" b="0" i="0" dirty="0">
                <a:solidFill>
                  <a:srgbClr val="37394C"/>
                </a:solidFill>
              </a:rPr>
              <a:t>Gall fod yn eiriolwr anffurfiol (ffrind neu aelod priodol o’r teulu) neu'n Eiriolwr Proffesiynol Annibynnol a gomisiynwyd gan yr awdurdod lleol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028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E60AF-CF5B-44F8-B3A4-8B16B311C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Plant yn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79403-8482-4551-A751-D2EA2C013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36134"/>
            <a:ext cx="10918371" cy="279817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y-GB" b="1" i="0" dirty="0">
                <a:solidFill>
                  <a:srgbClr val="37394C"/>
                </a:solidFill>
              </a:rPr>
              <a:t>Cyn</a:t>
            </a:r>
            <a:r>
              <a:rPr lang="cy-GB" b="1" dirty="0">
                <a:solidFill>
                  <a:srgbClr val="37394C"/>
                </a:solidFill>
              </a:rPr>
              <a:t> </a:t>
            </a:r>
            <a:r>
              <a:rPr lang="cy-GB" b="1" dirty="0">
                <a:solidFill>
                  <a:srgbClr val="37394C"/>
                </a:solidFill>
                <a:ea typeface="+mn-lt"/>
                <a:cs typeface="+mn-lt"/>
              </a:rPr>
              <a:t>–</a:t>
            </a:r>
            <a:r>
              <a:rPr lang="cy-GB" dirty="0">
                <a:solidFill>
                  <a:srgbClr val="37394C"/>
                </a:solidFill>
                <a:ea typeface="+mn-lt"/>
                <a:cs typeface="+mn-lt"/>
              </a:rPr>
              <a:t> </a:t>
            </a:r>
            <a:r>
              <a:rPr lang="cy-GB" b="0" i="0" dirty="0">
                <a:solidFill>
                  <a:srgbClr val="37394C"/>
                </a:solidFill>
              </a:rPr>
              <a:t>bydd gweithiwr cymdeithasol y plentyn yn</a:t>
            </a:r>
            <a:r>
              <a:rPr lang="cy-GB" dirty="0">
                <a:solidFill>
                  <a:srgbClr val="37394C"/>
                </a:solidFill>
              </a:rPr>
              <a:t>: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b="1" i="0" dirty="0">
                <a:solidFill>
                  <a:srgbClr val="37394C"/>
                </a:solidFill>
              </a:rPr>
              <a:t>esbonio</a:t>
            </a:r>
            <a:r>
              <a:rPr lang="cy-GB" b="0" i="0" dirty="0">
                <a:solidFill>
                  <a:srgbClr val="37394C"/>
                </a:solidFill>
              </a:rPr>
              <a:t> pwrpas a phroses y gynhadledd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b="1" dirty="0">
                <a:solidFill>
                  <a:srgbClr val="37394C"/>
                </a:solidFill>
              </a:rPr>
              <a:t>g</a:t>
            </a:r>
            <a:r>
              <a:rPr lang="cy-GB" b="1" i="0" dirty="0">
                <a:solidFill>
                  <a:srgbClr val="37394C"/>
                </a:solidFill>
              </a:rPr>
              <a:t>ofyn </a:t>
            </a:r>
            <a:r>
              <a:rPr lang="cy-GB" b="0" i="0" dirty="0">
                <a:solidFill>
                  <a:srgbClr val="37394C"/>
                </a:solidFill>
              </a:rPr>
              <a:t>barn y plentyn am sut yr hoffai gymryd rhan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b="1" i="0" dirty="0">
                <a:solidFill>
                  <a:srgbClr val="37394C"/>
                </a:solidFill>
              </a:rPr>
              <a:t>rhoi</a:t>
            </a:r>
            <a:r>
              <a:rPr lang="cy-GB" b="0" i="0" dirty="0">
                <a:solidFill>
                  <a:srgbClr val="37394C"/>
                </a:solidFill>
              </a:rPr>
              <a:t> cyfle i’r plentyn ddod ag eiriolwr, ffrind neu gefnogwr gydag ef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b="1" i="0" dirty="0">
                <a:solidFill>
                  <a:srgbClr val="37394C"/>
                </a:solidFill>
              </a:rPr>
              <a:t>galluogi</a:t>
            </a:r>
            <a:r>
              <a:rPr lang="cy-GB" b="0" i="0" dirty="0">
                <a:solidFill>
                  <a:srgbClr val="37394C"/>
                </a:solidFill>
              </a:rPr>
              <a:t> dewis iaith y plentyn, y cyfrwng cyfathrebu a ffefrir ganddo neu unrhyw anghenion penodol eraill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1B533D-522A-4C4E-AE4E-21A9CABE010F}"/>
              </a:ext>
            </a:extLst>
          </p:cNvPr>
          <p:cNvSpPr/>
          <p:nvPr/>
        </p:nvSpPr>
        <p:spPr>
          <a:xfrm>
            <a:off x="838198" y="4033074"/>
            <a:ext cx="10918370" cy="18405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cy-GB" sz="2800" b="1" i="0" dirty="0">
                <a:solidFill>
                  <a:srgbClr val="37394C"/>
                </a:solidFill>
              </a:rPr>
              <a:t>Ar ôl – </a:t>
            </a:r>
            <a:r>
              <a:rPr lang="cy-GB" sz="2800" b="0" i="0" dirty="0">
                <a:solidFill>
                  <a:srgbClr val="37394C"/>
                </a:solidFill>
              </a:rPr>
              <a:t>bydd gweithiwr cymdeithasol y plentyn yn</a:t>
            </a:r>
            <a:r>
              <a:rPr lang="cy-GB" sz="2800" dirty="0">
                <a:solidFill>
                  <a:srgbClr val="37394C"/>
                </a:solidFill>
              </a:rPr>
              <a:t>: </a:t>
            </a:r>
            <a:endParaRPr lang="cy-GB" sz="40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228600" indent="-22860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darparu</a:t>
            </a:r>
            <a:r>
              <a:rPr lang="cy-GB" sz="2800" b="0" i="0" dirty="0">
                <a:solidFill>
                  <a:srgbClr val="37394C"/>
                </a:solidFill>
              </a:rPr>
              <a:t> gwybodaeth/cyngor am weithdrefnau cwynion/apelio os ydynt yn anghytuno â phenderfyniad/penderfyniadau'r gynhadledd</a:t>
            </a:r>
          </a:p>
          <a:p>
            <a:pPr marL="228600" indent="-22860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darparu</a:t>
            </a:r>
            <a:r>
              <a:rPr lang="cy-GB" sz="2800" b="0" i="0" dirty="0">
                <a:solidFill>
                  <a:srgbClr val="37394C"/>
                </a:solidFill>
              </a:rPr>
              <a:t> cyfle i drafod a chael ôl-drafodaeth ar unwaith</a:t>
            </a:r>
          </a:p>
        </p:txBody>
      </p:sp>
    </p:spTree>
    <p:extLst>
      <p:ext uri="{BB962C8B-B14F-4D97-AF65-F5344CB8AC3E}">
        <p14:creationId xmlns:p14="http://schemas.microsoft.com/office/powerpoint/2010/main" val="343968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B7E28-85FA-49B9-AF8D-108635F2E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Plant yn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35DA-14BA-4568-B924-398DA531E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cy-GB" sz="3600" dirty="0">
                <a:solidFill>
                  <a:srgbClr val="37394C"/>
                </a:solidFill>
              </a:rPr>
              <a:t>Dylai </a:t>
            </a:r>
            <a:r>
              <a:rPr lang="cy-GB" sz="3600" b="1" dirty="0">
                <a:solidFill>
                  <a:srgbClr val="37394C"/>
                </a:solidFill>
              </a:rPr>
              <a:t>y</a:t>
            </a:r>
            <a:r>
              <a:rPr lang="cy-GB" sz="3600" b="1" i="0" dirty="0">
                <a:solidFill>
                  <a:srgbClr val="37394C"/>
                </a:solidFill>
              </a:rPr>
              <a:t>mweliadau dilynol </a:t>
            </a:r>
            <a:r>
              <a:rPr lang="cy-GB" sz="3600" b="0" i="0" dirty="0">
                <a:solidFill>
                  <a:srgbClr val="37394C"/>
                </a:solidFill>
              </a:rPr>
              <a:t>roi cyfle i'r plentyn neu'r person ifanc: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ofyn cwestiynau / </a:t>
            </a:r>
            <a:r>
              <a:rPr lang="cy-GB" sz="3600" dirty="0">
                <a:solidFill>
                  <a:srgbClr val="37394C"/>
                </a:solidFill>
              </a:rPr>
              <a:t>gofyn am </a:t>
            </a:r>
            <a:r>
              <a:rPr lang="cy-GB" sz="3600" b="0" i="0" dirty="0">
                <a:solidFill>
                  <a:srgbClr val="37394C"/>
                </a:solidFill>
              </a:rPr>
              <a:t>eglurhad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myfyrio ar y profiad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deall rhesymeg / pwrpas y cynllun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dysgu am bwy fydd yn gweithio gyda'r teulu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trafod ffyrdd yr hoffent gymryd rhan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03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EFDC2F-5948-9B44-8767-FCF3EDFA5898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08A779-DF12-4C16-8D10-19E2AAEE1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Rhieni yn y </a:t>
            </a:r>
            <a:r>
              <a:rPr lang="cy-GB" dirty="0">
                <a:solidFill>
                  <a:srgbClr val="16AD85"/>
                </a:solidFill>
              </a:rPr>
              <a:t>gynhadledd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5A298-7CF7-4D01-8B77-1943472FF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6134"/>
            <a:ext cx="10515600" cy="48937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Rhaid annog rhieni/darparwyr gofal yn weithredol </a:t>
            </a:r>
            <a:r>
              <a:rPr lang="cy-GB" sz="3200" b="1" i="0" dirty="0">
                <a:solidFill>
                  <a:srgbClr val="37394C"/>
                </a:solidFill>
              </a:rPr>
              <a:t>bob amser </a:t>
            </a:r>
            <a:r>
              <a:rPr lang="cy-GB" sz="3200" b="0" i="0" dirty="0">
                <a:solidFill>
                  <a:srgbClr val="37394C"/>
                </a:solidFill>
              </a:rPr>
              <a:t>i fynychu'r gynhadledd amddiffyn plant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y-GB" sz="3200" b="1" dirty="0">
                <a:solidFill>
                  <a:srgbClr val="37394C"/>
                </a:solidFill>
              </a:rPr>
              <a:t>Rhaid </a:t>
            </a:r>
            <a:r>
              <a:rPr lang="cy-GB" sz="3200" dirty="0">
                <a:solidFill>
                  <a:srgbClr val="37394C"/>
                </a:solidFill>
              </a:rPr>
              <a:t>i’r </a:t>
            </a:r>
            <a:r>
              <a:rPr lang="cy-GB" sz="3200" b="0" i="0" dirty="0">
                <a:solidFill>
                  <a:srgbClr val="37394C"/>
                </a:solidFill>
              </a:rPr>
              <a:t>gweithiwr cymdeithasol:</a:t>
            </a: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eu hysbysu o ganlyniad ymholiadau </a:t>
            </a:r>
            <a:r>
              <a:rPr lang="cy-GB" sz="3200" dirty="0">
                <a:solidFill>
                  <a:srgbClr val="37394C"/>
                </a:solidFill>
              </a:rPr>
              <a:t>Adran 47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sicrhau eu bod yn deall y broses i’w dilyn:</a:t>
            </a:r>
          </a:p>
          <a:p>
            <a:pPr marL="728980" lvl="1" indent="-457200">
              <a:spcBef>
                <a:spcPts val="0"/>
              </a:spcBef>
              <a:spcAft>
                <a:spcPts val="600"/>
              </a:spcAft>
              <a:buFont typeface="Arial" panose="02070309020205020404" pitchFamily="49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pwrpas y gynhadledd</a:t>
            </a: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28980" indent="-457200">
              <a:spcBef>
                <a:spcPts val="0"/>
              </a:spcBef>
              <a:spcAft>
                <a:spcPts val="600"/>
              </a:spcAft>
              <a:buFont typeface="Arial" panose="02070309020205020404" pitchFamily="49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sut mae'n gweithredu</a:t>
            </a: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11200" indent="-43942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11200" indent="-43942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711200" indent="-43942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y-GB" sz="3200" b="0" i="0" dirty="0">
              <a:solidFill>
                <a:srgbClr val="37394C"/>
              </a:solidFill>
              <a:cs typeface="Arial" panose="020B0604020202020204"/>
            </a:endParaRPr>
          </a:p>
          <a:p>
            <a:endParaRPr lang="en-GB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7A3F59-C031-4A25-826E-81C8001F8844}"/>
              </a:ext>
            </a:extLst>
          </p:cNvPr>
          <p:cNvSpPr/>
          <p:nvPr/>
        </p:nvSpPr>
        <p:spPr>
          <a:xfrm>
            <a:off x="6101708" y="3873212"/>
            <a:ext cx="5127009" cy="1723549"/>
          </a:xfrm>
          <a:prstGeom prst="rect">
            <a:avLst/>
          </a:prstGeom>
        </p:spPr>
        <p:txBody>
          <a:bodyPr wrap="square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8980" indent="-457200">
              <a:spcAft>
                <a:spcPts val="600"/>
              </a:spcAft>
              <a:buClr>
                <a:srgbClr val="ED5F57"/>
              </a:buClr>
              <a:buFont typeface="Arial" panose="020B0604020202020204" pitchFamily="34" charset="0"/>
              <a:buChar char="•"/>
            </a:pPr>
            <a:r>
              <a:rPr lang="cy-GB" sz="3200" dirty="0">
                <a:ea typeface="+mn-lt"/>
                <a:cs typeface="+mn-lt"/>
              </a:rPr>
              <a:t>eu cyfranogiad</a:t>
            </a:r>
            <a:endParaRPr lang="en-US" dirty="0">
              <a:cs typeface="Arial" panose="020B0604020202020204"/>
            </a:endParaRPr>
          </a:p>
          <a:p>
            <a:pPr marL="728980" indent="-457200">
              <a:spcAft>
                <a:spcPts val="600"/>
              </a:spcAft>
              <a:buClr>
                <a:srgbClr val="ED5F57"/>
              </a:buClr>
              <a:buFont typeface="Arial" panose="020B0604020202020204" pitchFamily="34" charset="0"/>
              <a:buChar char="•"/>
            </a:pPr>
            <a:r>
              <a:rPr lang="cy-GB" sz="3200" dirty="0"/>
              <a:t>pwy sy'n mynychu</a:t>
            </a:r>
            <a:endParaRPr lang="en-GB" sz="3200" dirty="0">
              <a:cs typeface="Arial" panose="020B0604020202020204"/>
            </a:endParaRPr>
          </a:p>
          <a:p>
            <a:pPr marL="728980" indent="-457200">
              <a:spcAft>
                <a:spcPts val="600"/>
              </a:spcAft>
              <a:buClr>
                <a:srgbClr val="ED5F57"/>
              </a:buClr>
              <a:buFont typeface="Arial" panose="020B0604020202020204" pitchFamily="34" charset="0"/>
              <a:buChar char="•"/>
            </a:pPr>
            <a:r>
              <a:rPr lang="cy-GB" sz="3200" dirty="0"/>
              <a:t>y canlyniadau posibl</a:t>
            </a:r>
            <a:endParaRPr lang="en-GB" sz="32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0010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6196ED3EF0CB47B5BBDE722EBDB78E" ma:contentTypeVersion="6" ma:contentTypeDescription="Create a new document." ma:contentTypeScope="" ma:versionID="b5ec3233634d16b1d0e2c040e569725e">
  <xsd:schema xmlns:xsd="http://www.w3.org/2001/XMLSchema" xmlns:xs="http://www.w3.org/2001/XMLSchema" xmlns:p="http://schemas.microsoft.com/office/2006/metadata/properties" xmlns:ns3="15227d9a-b7db-4b04-b43d-15adc4315456" targetNamespace="http://schemas.microsoft.com/office/2006/metadata/properties" ma:root="true" ma:fieldsID="67fdb997e8d8ae6ea6e4fdfb32b661a3" ns3:_="">
    <xsd:import namespace="15227d9a-b7db-4b04-b43d-15adc43154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27d9a-b7db-4b04-b43d-15adc43154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373BFC-6331-4CAA-A9EA-3F9CA18A73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27d9a-b7db-4b04-b43d-15adc43154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4D4636-6774-4DC7-BCC6-15BBD1419FE8}">
  <ds:schemaRefs>
    <ds:schemaRef ds:uri="http://schemas.microsoft.com/office/infopath/2007/PartnerControls"/>
    <ds:schemaRef ds:uri="http://purl.org/dc/terms/"/>
    <ds:schemaRef ds:uri="15227d9a-b7db-4b04-b43d-15adc4315456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65C82B5-8A98-4FFB-8C1E-C836D81168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727</TotalTime>
  <Words>1867</Words>
  <Application>Microsoft Office PowerPoint</Application>
  <PresentationFormat>Widescreen</PresentationFormat>
  <Paragraphs>191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SCW</vt:lpstr>
      <vt:lpstr>Cynhadledd amddiffyn plant</vt:lpstr>
      <vt:lpstr>PowerPoint Presentation</vt:lpstr>
      <vt:lpstr>Cynhadledd amddiffyn plant</vt:lpstr>
      <vt:lpstr>Pwy sy'n mynychu?</vt:lpstr>
      <vt:lpstr>Plant yn y gynhadledd</vt:lpstr>
      <vt:lpstr>Eiriolaeth</vt:lpstr>
      <vt:lpstr>Plant yn y gynhadledd</vt:lpstr>
      <vt:lpstr>Plant yn y gynhadledd</vt:lpstr>
      <vt:lpstr>Rhieni yn y gynhadledd</vt:lpstr>
      <vt:lpstr>Rhieni yn y gynhadledd</vt:lpstr>
      <vt:lpstr>Rôl yr ymarferydd</vt:lpstr>
      <vt:lpstr>Mae paratoi yn allweddol</vt:lpstr>
      <vt:lpstr>Paratoi ar gyfer y gynhadledd</vt:lpstr>
      <vt:lpstr>Y gynhadledd gychwynnol</vt:lpstr>
      <vt:lpstr>Y gynhadledd gychwynnol</vt:lpstr>
      <vt:lpstr>Y gynhadledd gychwynnol</vt:lpstr>
      <vt:lpstr>Penderfyniad y gynhadledd</vt:lpstr>
      <vt:lpstr>Dod i benderfyniad</vt:lpstr>
      <vt:lpstr>Dod i benderfyniad</vt:lpstr>
      <vt:lpstr>Penderfyniad y gynhadledd</vt:lpstr>
      <vt:lpstr>PowerPoint Presentation</vt:lpstr>
      <vt:lpstr>Cyfrinachedd y gynhadledd</vt:lpstr>
      <vt:lpstr>Y gofrestr amddiffyn plant</vt:lpstr>
      <vt:lpstr>Cynllun amddiffyn plant amlinellol </vt:lpstr>
      <vt:lpstr>Tasgau ychwanegol y gynhadledd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Protection Conference</dc:title>
  <dc:creator>Nicole James</dc:creator>
  <cp:lastModifiedBy>Danielle Williams</cp:lastModifiedBy>
  <cp:revision>348</cp:revision>
  <dcterms:created xsi:type="dcterms:W3CDTF">2019-11-25T10:54:58Z</dcterms:created>
  <dcterms:modified xsi:type="dcterms:W3CDTF">2020-09-28T16:01:26Z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0x010100546196ED3EF0CB47B5BBDE722EBDB78E</vt:lpwstr>
  </property>
</Properties>
</file>