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22"/>
  </p:notesMasterIdLst>
  <p:sldIdLst>
    <p:sldId id="695" r:id="rId5"/>
    <p:sldId id="747" r:id="rId6"/>
    <p:sldId id="696" r:id="rId7"/>
    <p:sldId id="700" r:id="rId8"/>
    <p:sldId id="725" r:id="rId9"/>
    <p:sldId id="748" r:id="rId10"/>
    <p:sldId id="717" r:id="rId11"/>
    <p:sldId id="728" r:id="rId12"/>
    <p:sldId id="731" r:id="rId13"/>
    <p:sldId id="730" r:id="rId14"/>
    <p:sldId id="740" r:id="rId15"/>
    <p:sldId id="741" r:id="rId16"/>
    <p:sldId id="751" r:id="rId17"/>
    <p:sldId id="742" r:id="rId18"/>
    <p:sldId id="752" r:id="rId19"/>
    <p:sldId id="259" r:id="rId20"/>
    <p:sldId id="716" r:id="rId2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8F2F4"/>
    <a:srgbClr val="F7AB64"/>
    <a:srgbClr val="FACDA2"/>
    <a:srgbClr val="7A030C"/>
    <a:srgbClr val="E7EAEE"/>
    <a:srgbClr val="E6E8ED"/>
    <a:srgbClr val="000000"/>
    <a:srgbClr val="218708"/>
    <a:srgbClr val="CD2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67959" autoAdjust="0"/>
  </p:normalViewPr>
  <p:slideViewPr>
    <p:cSldViewPr snapToGrid="0">
      <p:cViewPr varScale="1">
        <p:scale>
          <a:sx n="85" d="100"/>
          <a:sy n="85" d="100"/>
        </p:scale>
        <p:origin x="209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Williams" userId="2ffd8f61-7b6f-4050-b155-8688edf94325" providerId="ADAL" clId="{7945D9CE-07D8-634B-8CF5-A136220C1AD0}"/>
    <pc:docChg chg="modMainMaster">
      <pc:chgData name="Danielle Williams" userId="2ffd8f61-7b6f-4050-b155-8688edf94325" providerId="ADAL" clId="{7945D9CE-07D8-634B-8CF5-A136220C1AD0}" dt="2020-09-25T08:52:20.238" v="1" actId="962"/>
      <pc:docMkLst>
        <pc:docMk/>
      </pc:docMkLst>
      <pc:sldMasterChg chg="modSp mod">
        <pc:chgData name="Danielle Williams" userId="2ffd8f61-7b6f-4050-b155-8688edf94325" providerId="ADAL" clId="{7945D9CE-07D8-634B-8CF5-A136220C1AD0}" dt="2020-09-25T08:52:20.238" v="1" actId="962"/>
        <pc:sldMasterMkLst>
          <pc:docMk/>
          <pc:sldMasterMk cId="2163230354" sldId="2147483665"/>
        </pc:sldMasterMkLst>
        <pc:picChg chg="mod">
          <ac:chgData name="Danielle Williams" userId="2ffd8f61-7b6f-4050-b155-8688edf94325" providerId="ADAL" clId="{7945D9CE-07D8-634B-8CF5-A136220C1AD0}" dt="2020-09-25T08:52:20.238" v="1" actId="962"/>
          <ac:picMkLst>
            <pc:docMk/>
            <pc:sldMasterMk cId="2163230354" sldId="2147483665"/>
            <ac:picMk id="4" creationId="{27509B69-3B57-8240-8F08-E2CC8B5E4933}"/>
          </ac:picMkLst>
        </pc:picChg>
      </pc:sldMasterChg>
    </pc:docChg>
  </pc:docChgLst>
  <pc:docChgLst>
    <pc:chgData name="Bethan Price" userId="S::bethan.price@socialcare.wales::29923274-46ec-4e83-956c-4c26375aa1fd" providerId="AD" clId="Web-{1EF427F3-3716-C5CB-069F-D9004B1C5DA4}"/>
    <pc:docChg chg="delSld modSld">
      <pc:chgData name="Bethan Price" userId="S::bethan.price@socialcare.wales::29923274-46ec-4e83-956c-4c26375aa1fd" providerId="AD" clId="Web-{1EF427F3-3716-C5CB-069F-D9004B1C5DA4}" dt="2020-08-07T11:19:26.521" v="216" actId="20577"/>
      <pc:docMkLst>
        <pc:docMk/>
      </pc:docMkLst>
      <pc:sldChg chg="modSp">
        <pc:chgData name="Bethan Price" userId="S::bethan.price@socialcare.wales::29923274-46ec-4e83-956c-4c26375aa1fd" providerId="AD" clId="Web-{1EF427F3-3716-C5CB-069F-D9004B1C5DA4}" dt="2020-08-07T11:19:18.256" v="212" actId="20577"/>
        <pc:sldMkLst>
          <pc:docMk/>
          <pc:sldMk cId="4126877373" sldId="259"/>
        </pc:sldMkLst>
        <pc:spChg chg="mod">
          <ac:chgData name="Bethan Price" userId="S::bethan.price@socialcare.wales::29923274-46ec-4e83-956c-4c26375aa1fd" providerId="AD" clId="Web-{1EF427F3-3716-C5CB-069F-D9004B1C5DA4}" dt="2020-08-07T11:17:08.725" v="192" actId="20577"/>
          <ac:spMkLst>
            <pc:docMk/>
            <pc:sldMk cId="4126877373" sldId="259"/>
            <ac:spMk id="2" creationId="{66839F50-ABFE-4FA6-8508-E615F8C00321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9:18.256" v="212" actId="20577"/>
          <ac:spMkLst>
            <pc:docMk/>
            <pc:sldMk cId="4126877373" sldId="259"/>
            <ac:spMk id="3" creationId="{ADB730C5-D33E-4CEA-9CA7-D5D40DFABA38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04:26.585" v="0" actId="20577"/>
        <pc:sldMkLst>
          <pc:docMk/>
          <pc:sldMk cId="55007967" sldId="695"/>
        </pc:sldMkLst>
        <pc:spChg chg="mod">
          <ac:chgData name="Bethan Price" userId="S::bethan.price@socialcare.wales::29923274-46ec-4e83-956c-4c26375aa1fd" providerId="AD" clId="Web-{1EF427F3-3716-C5CB-069F-D9004B1C5DA4}" dt="2020-08-07T11:04:26.585" v="0" actId="20577"/>
          <ac:spMkLst>
            <pc:docMk/>
            <pc:sldMk cId="55007967" sldId="695"/>
            <ac:spMk id="7" creationId="{ACEE2AF7-409D-4449-AE6B-37B06AD6AC0E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05:19.726" v="16" actId="20577"/>
        <pc:sldMkLst>
          <pc:docMk/>
          <pc:sldMk cId="4136644768" sldId="696"/>
        </pc:sldMkLst>
        <pc:spChg chg="mod">
          <ac:chgData name="Bethan Price" userId="S::bethan.price@socialcare.wales::29923274-46ec-4e83-956c-4c26375aa1fd" providerId="AD" clId="Web-{1EF427F3-3716-C5CB-069F-D9004B1C5DA4}" dt="2020-08-07T11:05:12.460" v="14" actId="20577"/>
          <ac:spMkLst>
            <pc:docMk/>
            <pc:sldMk cId="4136644768" sldId="696"/>
            <ac:spMk id="2" creationId="{B134B5EA-C22A-4C71-911E-89E32E89D0A4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5:19.726" v="16" actId="20577"/>
          <ac:spMkLst>
            <pc:docMk/>
            <pc:sldMk cId="4136644768" sldId="696"/>
            <ac:spMk id="3" creationId="{FD022A61-9F34-498E-A0B4-710A9BC48959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06:08.897" v="27" actId="20577"/>
        <pc:sldMkLst>
          <pc:docMk/>
          <pc:sldMk cId="2550650255" sldId="700"/>
        </pc:sldMkLst>
        <pc:spChg chg="mod">
          <ac:chgData name="Bethan Price" userId="S::bethan.price@socialcare.wales::29923274-46ec-4e83-956c-4c26375aa1fd" providerId="AD" clId="Web-{1EF427F3-3716-C5CB-069F-D9004B1C5DA4}" dt="2020-08-07T11:06:08.897" v="27" actId="20577"/>
          <ac:spMkLst>
            <pc:docMk/>
            <pc:sldMk cId="2550650255" sldId="700"/>
            <ac:spMk id="13" creationId="{4FD2FBF9-E5C6-4A68-B50E-A25FFB1A5B10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5:44.522" v="21" actId="20577"/>
          <ac:spMkLst>
            <pc:docMk/>
            <pc:sldMk cId="2550650255" sldId="700"/>
            <ac:spMk id="27" creationId="{34EA4AA7-D467-4F0C-9B73-F0A3EDCA3018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5:34.882" v="18" actId="1076"/>
          <ac:spMkLst>
            <pc:docMk/>
            <pc:sldMk cId="2550650255" sldId="700"/>
            <ac:spMk id="28" creationId="{5C9C2396-3174-4180-9701-822230D526EA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19:25.631" v="214" actId="20577"/>
        <pc:sldMkLst>
          <pc:docMk/>
          <pc:sldMk cId="3134298930" sldId="716"/>
        </pc:sldMkLst>
        <pc:spChg chg="mod">
          <ac:chgData name="Bethan Price" userId="S::bethan.price@socialcare.wales::29923274-46ec-4e83-956c-4c26375aa1fd" providerId="AD" clId="Web-{1EF427F3-3716-C5CB-069F-D9004B1C5DA4}" dt="2020-08-07T11:19:22.412" v="213" actId="20577"/>
          <ac:spMkLst>
            <pc:docMk/>
            <pc:sldMk cId="3134298930" sldId="716"/>
            <ac:spMk id="2" creationId="{484AE24F-6EFC-4163-B7B8-43933ED7F08B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9:25.631" v="214" actId="20577"/>
          <ac:spMkLst>
            <pc:docMk/>
            <pc:sldMk cId="3134298930" sldId="716"/>
            <ac:spMk id="3" creationId="{28FBC019-71BC-4B7E-86ED-CCEEEFAED90F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07:48.475" v="46" actId="1076"/>
        <pc:sldMkLst>
          <pc:docMk/>
          <pc:sldMk cId="3740795569" sldId="717"/>
        </pc:sldMkLst>
        <pc:spChg chg="mod">
          <ac:chgData name="Bethan Price" userId="S::bethan.price@socialcare.wales::29923274-46ec-4e83-956c-4c26375aa1fd" providerId="AD" clId="Web-{1EF427F3-3716-C5CB-069F-D9004B1C5DA4}" dt="2020-08-07T11:07:35.428" v="44" actId="14100"/>
          <ac:spMkLst>
            <pc:docMk/>
            <pc:sldMk cId="3740795569" sldId="717"/>
            <ac:spMk id="12" creationId="{02292849-16F7-4001-8414-D7ACD81D06BA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7:29.366" v="42" actId="20577"/>
          <ac:spMkLst>
            <pc:docMk/>
            <pc:sldMk cId="3740795569" sldId="717"/>
            <ac:spMk id="19" creationId="{B3740091-91F1-466E-82F1-B56C8259FFB4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7:25.897" v="40" actId="20577"/>
          <ac:spMkLst>
            <pc:docMk/>
            <pc:sldMk cId="3740795569" sldId="717"/>
            <ac:spMk id="22" creationId="{ED9BE29A-C909-4F8D-A20D-B05FAB710904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7:48.475" v="46" actId="1076"/>
          <ac:spMkLst>
            <pc:docMk/>
            <pc:sldMk cId="3740795569" sldId="717"/>
            <ac:spMk id="24" creationId="{8D501B1A-B5C5-4F9A-9809-75F55F097C26}"/>
          </ac:spMkLst>
        </pc:spChg>
        <pc:grpChg chg="mod">
          <ac:chgData name="Bethan Price" userId="S::bethan.price@socialcare.wales::29923274-46ec-4e83-956c-4c26375aa1fd" providerId="AD" clId="Web-{1EF427F3-3716-C5CB-069F-D9004B1C5DA4}" dt="2020-08-07T11:07:40.335" v="45" actId="14100"/>
          <ac:grpSpMkLst>
            <pc:docMk/>
            <pc:sldMk cId="3740795569" sldId="717"/>
            <ac:grpSpMk id="2" creationId="{DB545937-8F82-4B5C-9212-CC9461146B1F}"/>
          </ac:grpSpMkLst>
        </pc:grpChg>
      </pc:sldChg>
      <pc:sldChg chg="modSp">
        <pc:chgData name="Bethan Price" userId="S::bethan.price@socialcare.wales::29923274-46ec-4e83-956c-4c26375aa1fd" providerId="AD" clId="Web-{1EF427F3-3716-C5CB-069F-D9004B1C5DA4}" dt="2020-08-07T11:06:28.522" v="31" actId="20577"/>
        <pc:sldMkLst>
          <pc:docMk/>
          <pc:sldMk cId="2074842779" sldId="725"/>
        </pc:sldMkLst>
        <pc:spChg chg="mod">
          <ac:chgData name="Bethan Price" userId="S::bethan.price@socialcare.wales::29923274-46ec-4e83-956c-4c26375aa1fd" providerId="AD" clId="Web-{1EF427F3-3716-C5CB-069F-D9004B1C5DA4}" dt="2020-08-07T11:06:28.522" v="31" actId="20577"/>
          <ac:spMkLst>
            <pc:docMk/>
            <pc:sldMk cId="2074842779" sldId="725"/>
            <ac:spMk id="3" creationId="{C6277214-492B-4E52-9D11-D06C00E1FBE8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07:59.835" v="48" actId="20577"/>
        <pc:sldMkLst>
          <pc:docMk/>
          <pc:sldMk cId="4096050283" sldId="728"/>
        </pc:sldMkLst>
        <pc:spChg chg="mod">
          <ac:chgData name="Bethan Price" userId="S::bethan.price@socialcare.wales::29923274-46ec-4e83-956c-4c26375aa1fd" providerId="AD" clId="Web-{1EF427F3-3716-C5CB-069F-D9004B1C5DA4}" dt="2020-08-07T11:07:59.835" v="48" actId="20577"/>
          <ac:spMkLst>
            <pc:docMk/>
            <pc:sldMk cId="4096050283" sldId="728"/>
            <ac:spMk id="30" creationId="{15CD3324-DB88-46A1-9F43-6E24185B05CB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08:32.147" v="57" actId="20577"/>
        <pc:sldMkLst>
          <pc:docMk/>
          <pc:sldMk cId="849429806" sldId="730"/>
        </pc:sldMkLst>
        <pc:spChg chg="mod">
          <ac:chgData name="Bethan Price" userId="S::bethan.price@socialcare.wales::29923274-46ec-4e83-956c-4c26375aa1fd" providerId="AD" clId="Web-{1EF427F3-3716-C5CB-069F-D9004B1C5DA4}" dt="2020-08-07T11:08:32.147" v="57" actId="20577"/>
          <ac:spMkLst>
            <pc:docMk/>
            <pc:sldMk cId="849429806" sldId="730"/>
            <ac:spMk id="30" creationId="{15CD3324-DB88-46A1-9F43-6E24185B05CB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08:17.069" v="52" actId="20577"/>
        <pc:sldMkLst>
          <pc:docMk/>
          <pc:sldMk cId="1979582148" sldId="731"/>
        </pc:sldMkLst>
        <pc:spChg chg="mod">
          <ac:chgData name="Bethan Price" userId="S::bethan.price@socialcare.wales::29923274-46ec-4e83-956c-4c26375aa1fd" providerId="AD" clId="Web-{1EF427F3-3716-C5CB-069F-D9004B1C5DA4}" dt="2020-08-07T11:08:17.069" v="52" actId="20577"/>
          <ac:spMkLst>
            <pc:docMk/>
            <pc:sldMk cId="1979582148" sldId="731"/>
            <ac:spMk id="6" creationId="{8BC54F20-5C61-4DEC-89DF-2317C49917AE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8:11.241" v="51" actId="20577"/>
          <ac:spMkLst>
            <pc:docMk/>
            <pc:sldMk cId="1979582148" sldId="731"/>
            <ac:spMk id="30" creationId="{15CD3324-DB88-46A1-9F43-6E24185B05CB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10:36.413" v="90" actId="1076"/>
        <pc:sldMkLst>
          <pc:docMk/>
          <pc:sldMk cId="952632390" sldId="740"/>
        </pc:sldMkLst>
        <pc:spChg chg="mod">
          <ac:chgData name="Bethan Price" userId="S::bethan.price@socialcare.wales::29923274-46ec-4e83-956c-4c26375aa1fd" providerId="AD" clId="Web-{1EF427F3-3716-C5CB-069F-D9004B1C5DA4}" dt="2020-08-07T11:10:36.413" v="90" actId="1076"/>
          <ac:spMkLst>
            <pc:docMk/>
            <pc:sldMk cId="952632390" sldId="740"/>
            <ac:spMk id="2" creationId="{0C956C11-74E9-493C-8FE3-C4919235234A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9:32.287" v="78" actId="20577"/>
          <ac:spMkLst>
            <pc:docMk/>
            <pc:sldMk cId="952632390" sldId="740"/>
            <ac:spMk id="4" creationId="{F6D3AB4E-9E61-4384-A6E1-F777049A299E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0:24.851" v="89" actId="20577"/>
          <ac:spMkLst>
            <pc:docMk/>
            <pc:sldMk cId="952632390" sldId="740"/>
            <ac:spMk id="15" creationId="{B3F9D483-AFE7-4BC7-B321-15C07C244896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8:49.631" v="63" actId="20577"/>
          <ac:spMkLst>
            <pc:docMk/>
            <pc:sldMk cId="952632390" sldId="740"/>
            <ac:spMk id="16" creationId="{967017F6-E34E-4C80-9102-8959317609B4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8:48.198" v="62" actId="20577"/>
          <ac:spMkLst>
            <pc:docMk/>
            <pc:sldMk cId="952632390" sldId="740"/>
            <ac:spMk id="30" creationId="{15CD3324-DB88-46A1-9F43-6E24185B05CB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11:15.429" v="115" actId="20577"/>
        <pc:sldMkLst>
          <pc:docMk/>
          <pc:sldMk cId="3933212956" sldId="741"/>
        </pc:sldMkLst>
        <pc:spChg chg="mod">
          <ac:chgData name="Bethan Price" userId="S::bethan.price@socialcare.wales::29923274-46ec-4e83-956c-4c26375aa1fd" providerId="AD" clId="Web-{1EF427F3-3716-C5CB-069F-D9004B1C5DA4}" dt="2020-08-07T11:11:15.429" v="115" actId="20577"/>
          <ac:spMkLst>
            <pc:docMk/>
            <pc:sldMk cId="3933212956" sldId="741"/>
            <ac:spMk id="4" creationId="{F6D3AB4E-9E61-4384-A6E1-F777049A299E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1:00.054" v="100" actId="20577"/>
          <ac:spMkLst>
            <pc:docMk/>
            <pc:sldMk cId="3933212956" sldId="741"/>
            <ac:spMk id="16" creationId="{2014AAE2-166E-4C59-8ABF-62D7571D81AB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0:57.491" v="92" actId="20577"/>
          <ac:spMkLst>
            <pc:docMk/>
            <pc:sldMk cId="3933212956" sldId="741"/>
            <ac:spMk id="30" creationId="{15CD3324-DB88-46A1-9F43-6E24185B05CB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15:09.084" v="153" actId="1076"/>
        <pc:sldMkLst>
          <pc:docMk/>
          <pc:sldMk cId="520048557" sldId="742"/>
        </pc:sldMkLst>
        <pc:spChg chg="mod">
          <ac:chgData name="Bethan Price" userId="S::bethan.price@socialcare.wales::29923274-46ec-4e83-956c-4c26375aa1fd" providerId="AD" clId="Web-{1EF427F3-3716-C5CB-069F-D9004B1C5DA4}" dt="2020-08-07T11:14:32.413" v="143" actId="20577"/>
          <ac:spMkLst>
            <pc:docMk/>
            <pc:sldMk cId="520048557" sldId="742"/>
            <ac:spMk id="20" creationId="{49229F45-B9AB-4CBF-80E4-7074873FD7C1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4:42.491" v="151" actId="1076"/>
          <ac:spMkLst>
            <pc:docMk/>
            <pc:sldMk cId="520048557" sldId="742"/>
            <ac:spMk id="21" creationId="{EACEBAEC-C13B-49B0-AD97-E22C5B1CF5ED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4:36.131" v="148" actId="20577"/>
          <ac:spMkLst>
            <pc:docMk/>
            <pc:sldMk cId="520048557" sldId="742"/>
            <ac:spMk id="23" creationId="{707D21EE-9779-4B48-83F5-E4DE52233B14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5:09.084" v="153" actId="1076"/>
          <ac:spMkLst>
            <pc:docMk/>
            <pc:sldMk cId="520048557" sldId="742"/>
            <ac:spMk id="25" creationId="{4E6B1BDF-8457-45F5-807C-602CFECF7D1E}"/>
          </ac:spMkLst>
        </pc:spChg>
        <pc:grpChg chg="mod">
          <ac:chgData name="Bethan Price" userId="S::bethan.price@socialcare.wales::29923274-46ec-4e83-956c-4c26375aa1fd" providerId="AD" clId="Web-{1EF427F3-3716-C5CB-069F-D9004B1C5DA4}" dt="2020-08-07T11:14:57.303" v="152" actId="1076"/>
          <ac:grpSpMkLst>
            <pc:docMk/>
            <pc:sldMk cId="520048557" sldId="742"/>
            <ac:grpSpMk id="3" creationId="{8DAB4E2D-7A90-4CEF-91DB-A6E9F27D5312}"/>
          </ac:grpSpMkLst>
        </pc:grpChg>
      </pc:sldChg>
      <pc:sldChg chg="modSp">
        <pc:chgData name="Bethan Price" userId="S::bethan.price@socialcare.wales::29923274-46ec-4e83-956c-4c26375aa1fd" providerId="AD" clId="Web-{1EF427F3-3716-C5CB-069F-D9004B1C5DA4}" dt="2020-08-07T11:05:02.398" v="13" actId="20577"/>
        <pc:sldMkLst>
          <pc:docMk/>
          <pc:sldMk cId="2347826318" sldId="747"/>
        </pc:sldMkLst>
        <pc:spChg chg="mod">
          <ac:chgData name="Bethan Price" userId="S::bethan.price@socialcare.wales::29923274-46ec-4e83-956c-4c26375aa1fd" providerId="AD" clId="Web-{1EF427F3-3716-C5CB-069F-D9004B1C5DA4}" dt="2020-08-07T11:05:02.398" v="13" actId="20577"/>
          <ac:spMkLst>
            <pc:docMk/>
            <pc:sldMk cId="2347826318" sldId="747"/>
            <ac:spMk id="12" creationId="{6B0ABE98-3919-4F88-A816-B8B39423EDCF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5:01.179" v="12" actId="20577"/>
          <ac:spMkLst>
            <pc:docMk/>
            <pc:sldMk cId="2347826318" sldId="747"/>
            <ac:spMk id="14" creationId="{352EF728-8C66-4BC5-9464-17695084675D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4:43.132" v="3" actId="20577"/>
          <ac:spMkLst>
            <pc:docMk/>
            <pc:sldMk cId="2347826318" sldId="747"/>
            <ac:spMk id="18" creationId="{6D6BA20B-1B26-464D-B7CC-6D5761197499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04:47.257" v="6" actId="20577"/>
          <ac:spMkLst>
            <pc:docMk/>
            <pc:sldMk cId="2347826318" sldId="747"/>
            <ac:spMk id="28" creationId="{EAE53258-A2C5-4219-8416-2BC90C9806F4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07:13.913" v="37" actId="20577"/>
        <pc:sldMkLst>
          <pc:docMk/>
          <pc:sldMk cId="332091393" sldId="748"/>
        </pc:sldMkLst>
        <pc:spChg chg="mod">
          <ac:chgData name="Bethan Price" userId="S::bethan.price@socialcare.wales::29923274-46ec-4e83-956c-4c26375aa1fd" providerId="AD" clId="Web-{1EF427F3-3716-C5CB-069F-D9004B1C5DA4}" dt="2020-08-07T11:07:13.913" v="37" actId="20577"/>
          <ac:spMkLst>
            <pc:docMk/>
            <pc:sldMk cId="332091393" sldId="748"/>
            <ac:spMk id="4" creationId="{D7DE4B23-ABE1-476B-AA3C-5CF7920061A4}"/>
          </ac:spMkLst>
        </pc:spChg>
      </pc:sldChg>
      <pc:sldChg chg="modSp del">
        <pc:chgData name="Bethan Price" userId="S::bethan.price@socialcare.wales::29923274-46ec-4e83-956c-4c26375aa1fd" providerId="AD" clId="Web-{1EF427F3-3716-C5CB-069F-D9004B1C5DA4}" dt="2020-08-07T11:08:42.803" v="60"/>
        <pc:sldMkLst>
          <pc:docMk/>
          <pc:sldMk cId="2467430915" sldId="749"/>
        </pc:sldMkLst>
        <pc:spChg chg="mod">
          <ac:chgData name="Bethan Price" userId="S::bethan.price@socialcare.wales::29923274-46ec-4e83-956c-4c26375aa1fd" providerId="AD" clId="Web-{1EF427F3-3716-C5CB-069F-D9004B1C5DA4}" dt="2020-08-07T11:08:40.803" v="59" actId="20577"/>
          <ac:spMkLst>
            <pc:docMk/>
            <pc:sldMk cId="2467430915" sldId="749"/>
            <ac:spMk id="30" creationId="{15CD3324-DB88-46A1-9F43-6E24185B05CB}"/>
          </ac:spMkLst>
        </pc:spChg>
      </pc:sldChg>
      <pc:sldChg chg="modSp">
        <pc:chgData name="Bethan Price" userId="S::bethan.price@socialcare.wales::29923274-46ec-4e83-956c-4c26375aa1fd" providerId="AD" clId="Web-{1EF427F3-3716-C5CB-069F-D9004B1C5DA4}" dt="2020-08-07T11:13:44.616" v="138" actId="1076"/>
        <pc:sldMkLst>
          <pc:docMk/>
          <pc:sldMk cId="2155064206" sldId="751"/>
        </pc:sldMkLst>
        <pc:spChg chg="mod">
          <ac:chgData name="Bethan Price" userId="S::bethan.price@socialcare.wales::29923274-46ec-4e83-956c-4c26375aa1fd" providerId="AD" clId="Web-{1EF427F3-3716-C5CB-069F-D9004B1C5DA4}" dt="2020-08-07T11:13:44.616" v="138" actId="1076"/>
          <ac:spMkLst>
            <pc:docMk/>
            <pc:sldMk cId="2155064206" sldId="751"/>
            <ac:spMk id="17" creationId="{E4FCFCCA-36D0-4E7D-B28C-9CDB12773400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3:16.757" v="135" actId="1076"/>
          <ac:spMkLst>
            <pc:docMk/>
            <pc:sldMk cId="2155064206" sldId="751"/>
            <ac:spMk id="20" creationId="{49229F45-B9AB-4CBF-80E4-7074873FD7C1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3:20.585" v="136" actId="1076"/>
          <ac:spMkLst>
            <pc:docMk/>
            <pc:sldMk cId="2155064206" sldId="751"/>
            <ac:spMk id="21" creationId="{EACEBAEC-C13B-49B0-AD97-E22C5B1CF5ED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3:12.960" v="132" actId="20577"/>
          <ac:spMkLst>
            <pc:docMk/>
            <pc:sldMk cId="2155064206" sldId="751"/>
            <ac:spMk id="23" creationId="{707D21EE-9779-4B48-83F5-E4DE52233B14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2:56.585" v="120" actId="20577"/>
          <ac:spMkLst>
            <pc:docMk/>
            <pc:sldMk cId="2155064206" sldId="751"/>
            <ac:spMk id="30" creationId="{15CD3324-DB88-46A1-9F43-6E24185B05CB}"/>
          </ac:spMkLst>
        </pc:spChg>
        <pc:grpChg chg="mod">
          <ac:chgData name="Bethan Price" userId="S::bethan.price@socialcare.wales::29923274-46ec-4e83-956c-4c26375aa1fd" providerId="AD" clId="Web-{1EF427F3-3716-C5CB-069F-D9004B1C5DA4}" dt="2020-08-07T11:13:30.381" v="137" actId="1076"/>
          <ac:grpSpMkLst>
            <pc:docMk/>
            <pc:sldMk cId="2155064206" sldId="751"/>
            <ac:grpSpMk id="3" creationId="{8DAB4E2D-7A90-4CEF-91DB-A6E9F27D5312}"/>
          </ac:grpSpMkLst>
        </pc:grpChg>
        <pc:grpChg chg="mod">
          <ac:chgData name="Bethan Price" userId="S::bethan.price@socialcare.wales::29923274-46ec-4e83-956c-4c26375aa1fd" providerId="AD" clId="Web-{1EF427F3-3716-C5CB-069F-D9004B1C5DA4}" dt="2020-08-07T11:13:10.772" v="131" actId="1076"/>
          <ac:grpSpMkLst>
            <pc:docMk/>
            <pc:sldMk cId="2155064206" sldId="751"/>
            <ac:grpSpMk id="22" creationId="{4CDE0F3A-BBD9-4614-959D-AF84CF788420}"/>
          </ac:grpSpMkLst>
        </pc:grpChg>
      </pc:sldChg>
      <pc:sldChg chg="modSp">
        <pc:chgData name="Bethan Price" userId="S::bethan.price@socialcare.wales::29923274-46ec-4e83-956c-4c26375aa1fd" providerId="AD" clId="Web-{1EF427F3-3716-C5CB-069F-D9004B1C5DA4}" dt="2020-08-07T11:16:34.147" v="186" actId="1076"/>
        <pc:sldMkLst>
          <pc:docMk/>
          <pc:sldMk cId="2264200119" sldId="752"/>
        </pc:sldMkLst>
        <pc:spChg chg="mod">
          <ac:chgData name="Bethan Price" userId="S::bethan.price@socialcare.wales::29923274-46ec-4e83-956c-4c26375aa1fd" providerId="AD" clId="Web-{1EF427F3-3716-C5CB-069F-D9004B1C5DA4}" dt="2020-08-07T11:16:11.787" v="183"/>
          <ac:spMkLst>
            <pc:docMk/>
            <pc:sldMk cId="2264200119" sldId="752"/>
            <ac:spMk id="2" creationId="{EB1052D9-3E88-494D-89F9-5D60C3DB2D2F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6:34.147" v="186" actId="1076"/>
          <ac:spMkLst>
            <pc:docMk/>
            <pc:sldMk cId="2264200119" sldId="752"/>
            <ac:spMk id="4" creationId="{8498AC31-1ACF-403F-ADBA-5C296BD3C091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6:30.037" v="185" actId="1076"/>
          <ac:spMkLst>
            <pc:docMk/>
            <pc:sldMk cId="2264200119" sldId="752"/>
            <ac:spMk id="5" creationId="{958CF823-9263-46E6-8504-2DAAAE703CA0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5:42.412" v="158" actId="20577"/>
          <ac:spMkLst>
            <pc:docMk/>
            <pc:sldMk cId="2264200119" sldId="752"/>
            <ac:spMk id="20" creationId="{49229F45-B9AB-4CBF-80E4-7074873FD7C1}"/>
          </ac:spMkLst>
        </pc:spChg>
        <pc:spChg chg="mod">
          <ac:chgData name="Bethan Price" userId="S::bethan.price@socialcare.wales::29923274-46ec-4e83-956c-4c26375aa1fd" providerId="AD" clId="Web-{1EF427F3-3716-C5CB-069F-D9004B1C5DA4}" dt="2020-08-07T11:15:47.131" v="176" actId="20577"/>
          <ac:spMkLst>
            <pc:docMk/>
            <pc:sldMk cId="2264200119" sldId="752"/>
            <ac:spMk id="23" creationId="{707D21EE-9779-4B48-83F5-E4DE52233B14}"/>
          </ac:spMkLst>
        </pc:spChg>
      </pc:sldChg>
    </pc:docChg>
  </pc:docChgLst>
  <pc:docChgLst>
    <pc:chgData name="Danielle Williams" userId="2ffd8f61-7b6f-4050-b155-8688edf94325" providerId="ADAL" clId="{CE500C6D-9748-1E44-B754-D4678D57FDB1}"/>
    <pc:docChg chg="undo redo custSel modSld modMainMaster">
      <pc:chgData name="Danielle Williams" userId="2ffd8f61-7b6f-4050-b155-8688edf94325" providerId="ADAL" clId="{CE500C6D-9748-1E44-B754-D4678D57FDB1}" dt="2020-04-08T15:04:00.916" v="30" actId="167"/>
      <pc:docMkLst>
        <pc:docMk/>
      </pc:docMkLst>
      <pc:sldChg chg="addSp modSp">
        <pc:chgData name="Danielle Williams" userId="2ffd8f61-7b6f-4050-b155-8688edf94325" providerId="ADAL" clId="{CE500C6D-9748-1E44-B754-D4678D57FDB1}" dt="2020-04-08T15:04:00.916" v="30" actId="167"/>
        <pc:sldMkLst>
          <pc:docMk/>
          <pc:sldMk cId="4126877373" sldId="259"/>
        </pc:sldMkLst>
        <pc:spChg chg="add mod">
          <ac:chgData name="Danielle Williams" userId="2ffd8f61-7b6f-4050-b155-8688edf94325" providerId="ADAL" clId="{CE500C6D-9748-1E44-B754-D4678D57FDB1}" dt="2020-04-08T15:04:00.916" v="30" actId="167"/>
          <ac:spMkLst>
            <pc:docMk/>
            <pc:sldMk cId="4126877373" sldId="259"/>
            <ac:spMk id="4" creationId="{7D09B07B-8896-5C47-940F-3AFD84CA96DF}"/>
          </ac:spMkLst>
        </pc:spChg>
      </pc:sldChg>
      <pc:sldChg chg="addSp modSp">
        <pc:chgData name="Danielle Williams" userId="2ffd8f61-7b6f-4050-b155-8688edf94325" providerId="ADAL" clId="{CE500C6D-9748-1E44-B754-D4678D57FDB1}" dt="2020-04-08T15:00:16.083" v="7" actId="167"/>
        <pc:sldMkLst>
          <pc:docMk/>
          <pc:sldMk cId="2550650255" sldId="700"/>
        </pc:sldMkLst>
        <pc:spChg chg="add mod">
          <ac:chgData name="Danielle Williams" userId="2ffd8f61-7b6f-4050-b155-8688edf94325" providerId="ADAL" clId="{CE500C6D-9748-1E44-B754-D4678D57FDB1}" dt="2020-04-08T15:00:16.083" v="7" actId="167"/>
          <ac:spMkLst>
            <pc:docMk/>
            <pc:sldMk cId="2550650255" sldId="700"/>
            <ac:spMk id="7" creationId="{C79A66D8-8019-944B-B752-0430124A99AA}"/>
          </ac:spMkLst>
        </pc:spChg>
      </pc:sldChg>
      <pc:sldChg chg="addSp modSp">
        <pc:chgData name="Danielle Williams" userId="2ffd8f61-7b6f-4050-b155-8688edf94325" providerId="ADAL" clId="{CE500C6D-9748-1E44-B754-D4678D57FDB1}" dt="2020-04-08T15:00:43.007" v="9" actId="167"/>
        <pc:sldMkLst>
          <pc:docMk/>
          <pc:sldMk cId="2074842779" sldId="725"/>
        </pc:sldMkLst>
        <pc:spChg chg="add mod">
          <ac:chgData name="Danielle Williams" userId="2ffd8f61-7b6f-4050-b155-8688edf94325" providerId="ADAL" clId="{CE500C6D-9748-1E44-B754-D4678D57FDB1}" dt="2020-04-08T15:00:43.007" v="9" actId="167"/>
          <ac:spMkLst>
            <pc:docMk/>
            <pc:sldMk cId="2074842779" sldId="725"/>
            <ac:spMk id="6" creationId="{D7831480-37BA-4349-B0ED-C52C5F037EDB}"/>
          </ac:spMkLst>
        </pc:spChg>
      </pc:sldChg>
      <pc:sldChg chg="modSp">
        <pc:chgData name="Danielle Williams" userId="2ffd8f61-7b6f-4050-b155-8688edf94325" providerId="ADAL" clId="{CE500C6D-9748-1E44-B754-D4678D57FDB1}" dt="2020-04-08T15:00:54.187" v="12" actId="14100"/>
        <pc:sldMkLst>
          <pc:docMk/>
          <pc:sldMk cId="849429806" sldId="730"/>
        </pc:sldMkLst>
        <pc:spChg chg="mod">
          <ac:chgData name="Danielle Williams" userId="2ffd8f61-7b6f-4050-b155-8688edf94325" providerId="ADAL" clId="{CE500C6D-9748-1E44-B754-D4678D57FDB1}" dt="2020-04-08T15:00:54.187" v="12" actId="14100"/>
          <ac:spMkLst>
            <pc:docMk/>
            <pc:sldMk cId="849429806" sldId="730"/>
            <ac:spMk id="2" creationId="{587FDFB7-B8A5-4039-811B-8B3003078911}"/>
          </ac:spMkLst>
        </pc:spChg>
      </pc:sldChg>
      <pc:sldChg chg="addSp modSp">
        <pc:chgData name="Danielle Williams" userId="2ffd8f61-7b6f-4050-b155-8688edf94325" providerId="ADAL" clId="{CE500C6D-9748-1E44-B754-D4678D57FDB1}" dt="2020-04-08T15:01:01.449" v="14" actId="167"/>
        <pc:sldMkLst>
          <pc:docMk/>
          <pc:sldMk cId="952632390" sldId="740"/>
        </pc:sldMkLst>
        <pc:spChg chg="add mod">
          <ac:chgData name="Danielle Williams" userId="2ffd8f61-7b6f-4050-b155-8688edf94325" providerId="ADAL" clId="{CE500C6D-9748-1E44-B754-D4678D57FDB1}" dt="2020-04-08T15:01:01.449" v="14" actId="167"/>
          <ac:spMkLst>
            <pc:docMk/>
            <pc:sldMk cId="952632390" sldId="740"/>
            <ac:spMk id="10" creationId="{72587615-21A1-9B47-B602-B9EB61BCB8F9}"/>
          </ac:spMkLst>
        </pc:spChg>
      </pc:sldChg>
      <pc:sldChg chg="addSp delSp modSp">
        <pc:chgData name="Danielle Williams" userId="2ffd8f61-7b6f-4050-b155-8688edf94325" providerId="ADAL" clId="{CE500C6D-9748-1E44-B754-D4678D57FDB1}" dt="2020-04-08T15:03:35.464" v="20"/>
        <pc:sldMkLst>
          <pc:docMk/>
          <pc:sldMk cId="3933212956" sldId="741"/>
        </pc:sldMkLst>
        <pc:spChg chg="add del mod">
          <ac:chgData name="Danielle Williams" userId="2ffd8f61-7b6f-4050-b155-8688edf94325" providerId="ADAL" clId="{CE500C6D-9748-1E44-B754-D4678D57FDB1}" dt="2020-04-08T15:03:35.464" v="20"/>
          <ac:spMkLst>
            <pc:docMk/>
            <pc:sldMk cId="3933212956" sldId="741"/>
            <ac:spMk id="8" creationId="{E8F52870-2904-C34F-9F13-88E7CFDFAA5F}"/>
          </ac:spMkLst>
        </pc:spChg>
      </pc:sldChg>
      <pc:sldChg chg="addSp modSp">
        <pc:chgData name="Danielle Williams" userId="2ffd8f61-7b6f-4050-b155-8688edf94325" providerId="ADAL" clId="{CE500C6D-9748-1E44-B754-D4678D57FDB1}" dt="2020-04-08T15:03:44.646" v="26" actId="167"/>
        <pc:sldMkLst>
          <pc:docMk/>
          <pc:sldMk cId="520048557" sldId="742"/>
        </pc:sldMkLst>
        <pc:spChg chg="add mod">
          <ac:chgData name="Danielle Williams" userId="2ffd8f61-7b6f-4050-b155-8688edf94325" providerId="ADAL" clId="{CE500C6D-9748-1E44-B754-D4678D57FDB1}" dt="2020-04-08T15:03:44.646" v="26" actId="167"/>
          <ac:spMkLst>
            <pc:docMk/>
            <pc:sldMk cId="520048557" sldId="742"/>
            <ac:spMk id="13" creationId="{68EF9C41-8E64-4847-B2E3-EEDFCE77CED4}"/>
          </ac:spMkLst>
        </pc:spChg>
      </pc:sldChg>
      <pc:sldChg chg="addSp modSp">
        <pc:chgData name="Danielle Williams" userId="2ffd8f61-7b6f-4050-b155-8688edf94325" providerId="ADAL" clId="{CE500C6D-9748-1E44-B754-D4678D57FDB1}" dt="2020-04-08T15:00:09.300" v="5" actId="167"/>
        <pc:sldMkLst>
          <pc:docMk/>
          <pc:sldMk cId="2347826318" sldId="747"/>
        </pc:sldMkLst>
        <pc:spChg chg="add mod">
          <ac:chgData name="Danielle Williams" userId="2ffd8f61-7b6f-4050-b155-8688edf94325" providerId="ADAL" clId="{CE500C6D-9748-1E44-B754-D4678D57FDB1}" dt="2020-04-08T15:00:09.300" v="5" actId="167"/>
          <ac:spMkLst>
            <pc:docMk/>
            <pc:sldMk cId="2347826318" sldId="747"/>
            <ac:spMk id="2" creationId="{15A75407-2040-1E49-8C21-48081944C33E}"/>
          </ac:spMkLst>
        </pc:spChg>
      </pc:sldChg>
      <pc:sldChg chg="addSp modSp">
        <pc:chgData name="Danielle Williams" userId="2ffd8f61-7b6f-4050-b155-8688edf94325" providerId="ADAL" clId="{CE500C6D-9748-1E44-B754-D4678D57FDB1}" dt="2020-04-08T15:00:46.445" v="11" actId="167"/>
        <pc:sldMkLst>
          <pc:docMk/>
          <pc:sldMk cId="332091393" sldId="748"/>
        </pc:sldMkLst>
        <pc:spChg chg="add mod">
          <ac:chgData name="Danielle Williams" userId="2ffd8f61-7b6f-4050-b155-8688edf94325" providerId="ADAL" clId="{CE500C6D-9748-1E44-B754-D4678D57FDB1}" dt="2020-04-08T15:00:46.445" v="11" actId="167"/>
          <ac:spMkLst>
            <pc:docMk/>
            <pc:sldMk cId="332091393" sldId="748"/>
            <ac:spMk id="6" creationId="{01609AAC-A8EA-874C-B6DE-7C608109DDBE}"/>
          </ac:spMkLst>
        </pc:spChg>
      </pc:sldChg>
      <pc:sldChg chg="addSp modSp">
        <pc:chgData name="Danielle Williams" userId="2ffd8f61-7b6f-4050-b155-8688edf94325" providerId="ADAL" clId="{CE500C6D-9748-1E44-B754-D4678D57FDB1}" dt="2020-04-08T15:03:41.135" v="24" actId="167"/>
        <pc:sldMkLst>
          <pc:docMk/>
          <pc:sldMk cId="2155064206" sldId="751"/>
        </pc:sldMkLst>
        <pc:spChg chg="add mod">
          <ac:chgData name="Danielle Williams" userId="2ffd8f61-7b6f-4050-b155-8688edf94325" providerId="ADAL" clId="{CE500C6D-9748-1E44-B754-D4678D57FDB1}" dt="2020-04-08T15:03:41.135" v="24" actId="167"/>
          <ac:spMkLst>
            <pc:docMk/>
            <pc:sldMk cId="2155064206" sldId="751"/>
            <ac:spMk id="12" creationId="{CA05DAB8-B90B-2742-8255-845AAA4773F1}"/>
          </ac:spMkLst>
        </pc:spChg>
        <pc:spChg chg="mod">
          <ac:chgData name="Danielle Williams" userId="2ffd8f61-7b6f-4050-b155-8688edf94325" providerId="ADAL" clId="{CE500C6D-9748-1E44-B754-D4678D57FDB1}" dt="2020-04-08T15:03:37.121" v="22" actId="14100"/>
          <ac:spMkLst>
            <pc:docMk/>
            <pc:sldMk cId="2155064206" sldId="751"/>
            <ac:spMk id="17" creationId="{E4FCFCCA-36D0-4E7D-B28C-9CDB12773400}"/>
          </ac:spMkLst>
        </pc:spChg>
      </pc:sldChg>
      <pc:sldChg chg="addSp modSp">
        <pc:chgData name="Danielle Williams" userId="2ffd8f61-7b6f-4050-b155-8688edf94325" providerId="ADAL" clId="{CE500C6D-9748-1E44-B754-D4678D57FDB1}" dt="2020-04-08T15:03:51.216" v="28" actId="167"/>
        <pc:sldMkLst>
          <pc:docMk/>
          <pc:sldMk cId="2264200119" sldId="752"/>
        </pc:sldMkLst>
        <pc:spChg chg="add mod">
          <ac:chgData name="Danielle Williams" userId="2ffd8f61-7b6f-4050-b155-8688edf94325" providerId="ADAL" clId="{CE500C6D-9748-1E44-B754-D4678D57FDB1}" dt="2020-04-08T15:03:51.216" v="28" actId="167"/>
          <ac:spMkLst>
            <pc:docMk/>
            <pc:sldMk cId="2264200119" sldId="752"/>
            <ac:spMk id="15" creationId="{907C14BA-0A3F-814F-A1E1-FCD014FBD6D6}"/>
          </ac:spMkLst>
        </pc:spChg>
      </pc:sldChg>
      <pc:sldMasterChg chg="addSp">
        <pc:chgData name="Danielle Williams" userId="2ffd8f61-7b6f-4050-b155-8688edf94325" providerId="ADAL" clId="{CE500C6D-9748-1E44-B754-D4678D57FDB1}" dt="2020-04-08T11:19:48.481" v="0"/>
        <pc:sldMasterMkLst>
          <pc:docMk/>
          <pc:sldMasterMk cId="2163230354" sldId="2147483665"/>
        </pc:sldMasterMkLst>
        <pc:picChg chg="add">
          <ac:chgData name="Danielle Williams" userId="2ffd8f61-7b6f-4050-b155-8688edf94325" providerId="ADAL" clId="{CE500C6D-9748-1E44-B754-D4678D57FDB1}" dt="2020-04-08T11:19:48.481" v="0"/>
          <ac:picMkLst>
            <pc:docMk/>
            <pc:sldMasterMk cId="2163230354" sldId="2147483665"/>
            <ac:picMk id="4" creationId="{27509B69-3B57-8240-8F08-E2CC8B5E4933}"/>
          </ac:picMkLst>
        </pc:picChg>
      </pc:sldMasterChg>
    </pc:docChg>
  </pc:docChgLst>
  <pc:docChgLst>
    <pc:chgData name="Nicole James" userId="87e49fce-462c-4f4b-b072-0e7301cf4f25" providerId="ADAL" clId="{4F1B19C2-5638-4368-A64D-AD15EEAB6457}"/>
    <pc:docChg chg="modSld">
      <pc:chgData name="Nicole James" userId="87e49fce-462c-4f4b-b072-0e7301cf4f25" providerId="ADAL" clId="{4F1B19C2-5638-4368-A64D-AD15EEAB6457}" dt="2020-02-01T12:42:27.056" v="1" actId="20577"/>
      <pc:docMkLst>
        <pc:docMk/>
      </pc:docMkLst>
      <pc:sldChg chg="modSp">
        <pc:chgData name="Nicole James" userId="87e49fce-462c-4f4b-b072-0e7301cf4f25" providerId="ADAL" clId="{4F1B19C2-5638-4368-A64D-AD15EEAB6457}" dt="2020-02-01T12:42:27.056" v="1" actId="20577"/>
        <pc:sldMkLst>
          <pc:docMk/>
          <pc:sldMk cId="4126877373" sldId="259"/>
        </pc:sldMkLst>
        <pc:spChg chg="mod">
          <ac:chgData name="Nicole James" userId="87e49fce-462c-4f4b-b072-0e7301cf4f25" providerId="ADAL" clId="{4F1B19C2-5638-4368-A64D-AD15EEAB6457}" dt="2020-02-01T12:42:27.056" v="1" actId="20577"/>
          <ac:spMkLst>
            <pc:docMk/>
            <pc:sldMk cId="4126877373" sldId="259"/>
            <ac:spMk id="3" creationId="{ADB730C5-D33E-4CEA-9CA7-D5D40DFABA38}"/>
          </ac:spMkLst>
        </pc:spChg>
      </pc:sldChg>
    </pc:docChg>
  </pc:docChgLst>
  <pc:docChgLst>
    <pc:chgData name="Guest User" userId="S::urn:spo:anon#cb193492f284d83c85a66267a0f4d9096e50945cd2ffdbcb1e7acb5c0b8c0a4e::" providerId="AD" clId="Web-{695871F9-C20E-D9C0-D384-CFB541E200EC}"/>
    <pc:docChg chg="modSld">
      <pc:chgData name="Guest User" userId="S::urn:spo:anon#cb193492f284d83c85a66267a0f4d9096e50945cd2ffdbcb1e7acb5c0b8c0a4e::" providerId="AD" clId="Web-{695871F9-C20E-D9C0-D384-CFB541E200EC}" dt="2020-09-23T08:04:17.856" v="96" actId="20577"/>
      <pc:docMkLst>
        <pc:docMk/>
      </pc:docMkLst>
      <pc:sldChg chg="modSp">
        <pc:chgData name="Guest User" userId="S::urn:spo:anon#cb193492f284d83c85a66267a0f4d9096e50945cd2ffdbcb1e7acb5c0b8c0a4e::" providerId="AD" clId="Web-{695871F9-C20E-D9C0-D384-CFB541E200EC}" dt="2020-09-23T08:02:45.479" v="4" actId="20577"/>
        <pc:sldMkLst>
          <pc:docMk/>
          <pc:sldMk cId="4126877373" sldId="259"/>
        </pc:sldMkLst>
        <pc:spChg chg="mod">
          <ac:chgData name="Guest User" userId="S::urn:spo:anon#cb193492f284d83c85a66267a0f4d9096e50945cd2ffdbcb1e7acb5c0b8c0a4e::" providerId="AD" clId="Web-{695871F9-C20E-D9C0-D384-CFB541E200EC}" dt="2020-09-23T08:02:45.479" v="4" actId="20577"/>
          <ac:spMkLst>
            <pc:docMk/>
            <pc:sldMk cId="4126877373" sldId="259"/>
            <ac:spMk id="3" creationId="{ADB730C5-D33E-4CEA-9CA7-D5D40DFABA38}"/>
          </ac:spMkLst>
        </pc:spChg>
      </pc:sldChg>
      <pc:sldChg chg="modSp">
        <pc:chgData name="Guest User" userId="S::urn:spo:anon#cb193492f284d83c85a66267a0f4d9096e50945cd2ffdbcb1e7acb5c0b8c0a4e::" providerId="AD" clId="Web-{695871F9-C20E-D9C0-D384-CFB541E200EC}" dt="2020-09-23T08:03:10.714" v="19" actId="20577"/>
        <pc:sldMkLst>
          <pc:docMk/>
          <pc:sldMk cId="3134298930" sldId="716"/>
        </pc:sldMkLst>
        <pc:spChg chg="mod">
          <ac:chgData name="Guest User" userId="S::urn:spo:anon#cb193492f284d83c85a66267a0f4d9096e50945cd2ffdbcb1e7acb5c0b8c0a4e::" providerId="AD" clId="Web-{695871F9-C20E-D9C0-D384-CFB541E200EC}" dt="2020-09-23T08:03:10.714" v="19" actId="20577"/>
          <ac:spMkLst>
            <pc:docMk/>
            <pc:sldMk cId="3134298930" sldId="716"/>
            <ac:spMk id="3" creationId="{28FBC019-71BC-4B7E-86ED-CCEEEFAED90F}"/>
          </ac:spMkLst>
        </pc:spChg>
      </pc:sldChg>
      <pc:sldChg chg="modSp">
        <pc:chgData name="Guest User" userId="S::urn:spo:anon#cb193492f284d83c85a66267a0f4d9096e50945cd2ffdbcb1e7acb5c0b8c0a4e::" providerId="AD" clId="Web-{695871F9-C20E-D9C0-D384-CFB541E200EC}" dt="2020-09-23T08:03:42.121" v="37" actId="20577"/>
        <pc:sldMkLst>
          <pc:docMk/>
          <pc:sldMk cId="849429806" sldId="730"/>
        </pc:sldMkLst>
        <pc:spChg chg="mod">
          <ac:chgData name="Guest User" userId="S::urn:spo:anon#cb193492f284d83c85a66267a0f4d9096e50945cd2ffdbcb1e7acb5c0b8c0a4e::" providerId="AD" clId="Web-{695871F9-C20E-D9C0-D384-CFB541E200EC}" dt="2020-09-23T08:03:42.121" v="37" actId="20577"/>
          <ac:spMkLst>
            <pc:docMk/>
            <pc:sldMk cId="849429806" sldId="730"/>
            <ac:spMk id="2" creationId="{587FDFB7-B8A5-4039-811B-8B3003078911}"/>
          </ac:spMkLst>
        </pc:spChg>
      </pc:sldChg>
      <pc:sldChg chg="modSp">
        <pc:chgData name="Guest User" userId="S::urn:spo:anon#cb193492f284d83c85a66267a0f4d9096e50945cd2ffdbcb1e7acb5c0b8c0a4e::" providerId="AD" clId="Web-{695871F9-C20E-D9C0-D384-CFB541E200EC}" dt="2020-09-23T08:03:33.105" v="28" actId="20577"/>
        <pc:sldMkLst>
          <pc:docMk/>
          <pc:sldMk cId="1979582148" sldId="731"/>
        </pc:sldMkLst>
        <pc:spChg chg="mod">
          <ac:chgData name="Guest User" userId="S::urn:spo:anon#cb193492f284d83c85a66267a0f4d9096e50945cd2ffdbcb1e7acb5c0b8c0a4e::" providerId="AD" clId="Web-{695871F9-C20E-D9C0-D384-CFB541E200EC}" dt="2020-09-23T08:03:33.105" v="28" actId="20577"/>
          <ac:spMkLst>
            <pc:docMk/>
            <pc:sldMk cId="1979582148" sldId="731"/>
            <ac:spMk id="5" creationId="{91A1DF0B-F98F-489C-A81C-53D9489D9925}"/>
          </ac:spMkLst>
        </pc:spChg>
      </pc:sldChg>
      <pc:sldChg chg="modSp">
        <pc:chgData name="Guest User" userId="S::urn:spo:anon#cb193492f284d83c85a66267a0f4d9096e50945cd2ffdbcb1e7acb5c0b8c0a4e::" providerId="AD" clId="Web-{695871F9-C20E-D9C0-D384-CFB541E200EC}" dt="2020-09-23T08:04:04.700" v="82" actId="20577"/>
        <pc:sldMkLst>
          <pc:docMk/>
          <pc:sldMk cId="520048557" sldId="742"/>
        </pc:sldMkLst>
        <pc:spChg chg="mod">
          <ac:chgData name="Guest User" userId="S::urn:spo:anon#cb193492f284d83c85a66267a0f4d9096e50945cd2ffdbcb1e7acb5c0b8c0a4e::" providerId="AD" clId="Web-{695871F9-C20E-D9C0-D384-CFB541E200EC}" dt="2020-09-23T08:04:04.700" v="82" actId="20577"/>
          <ac:spMkLst>
            <pc:docMk/>
            <pc:sldMk cId="520048557" sldId="742"/>
            <ac:spMk id="25" creationId="{4E6B1BDF-8457-45F5-807C-602CFECF7D1E}"/>
          </ac:spMkLst>
        </pc:spChg>
      </pc:sldChg>
      <pc:sldChg chg="modSp">
        <pc:chgData name="Guest User" userId="S::urn:spo:anon#cb193492f284d83c85a66267a0f4d9096e50945cd2ffdbcb1e7acb5c0b8c0a4e::" providerId="AD" clId="Web-{695871F9-C20E-D9C0-D384-CFB541E200EC}" dt="2020-09-23T08:03:50.856" v="67" actId="20577"/>
        <pc:sldMkLst>
          <pc:docMk/>
          <pc:sldMk cId="2155064206" sldId="751"/>
        </pc:sldMkLst>
        <pc:spChg chg="mod">
          <ac:chgData name="Guest User" userId="S::urn:spo:anon#cb193492f284d83c85a66267a0f4d9096e50945cd2ffdbcb1e7acb5c0b8c0a4e::" providerId="AD" clId="Web-{695871F9-C20E-D9C0-D384-CFB541E200EC}" dt="2020-09-23T08:03:50.856" v="67" actId="20577"/>
          <ac:spMkLst>
            <pc:docMk/>
            <pc:sldMk cId="2155064206" sldId="751"/>
            <ac:spMk id="17" creationId="{E4FCFCCA-36D0-4E7D-B28C-9CDB12773400}"/>
          </ac:spMkLst>
        </pc:spChg>
      </pc:sldChg>
      <pc:sldChg chg="modSp">
        <pc:chgData name="Guest User" userId="S::urn:spo:anon#cb193492f284d83c85a66267a0f4d9096e50945cd2ffdbcb1e7acb5c0b8c0a4e::" providerId="AD" clId="Web-{695871F9-C20E-D9C0-D384-CFB541E200EC}" dt="2020-09-23T08:04:17.856" v="95" actId="20577"/>
        <pc:sldMkLst>
          <pc:docMk/>
          <pc:sldMk cId="2264200119" sldId="752"/>
        </pc:sldMkLst>
        <pc:spChg chg="mod">
          <ac:chgData name="Guest User" userId="S::urn:spo:anon#cb193492f284d83c85a66267a0f4d9096e50945cd2ffdbcb1e7acb5c0b8c0a4e::" providerId="AD" clId="Web-{695871F9-C20E-D9C0-D384-CFB541E200EC}" dt="2020-09-23T08:04:17.856" v="95" actId="20577"/>
          <ac:spMkLst>
            <pc:docMk/>
            <pc:sldMk cId="2264200119" sldId="752"/>
            <ac:spMk id="25" creationId="{4E6B1BDF-8457-45F5-807C-602CFECF7D1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C4BAFFD-4FE9-41F7-8232-0B9E15CE32B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80B07E-33FA-47F9-8699-C5DB1064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1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9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3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7394B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446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37394B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10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37394B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866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37394B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2693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37394B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922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A6733-8233-4F82-9015-87E0FDB9D44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736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316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39187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04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083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840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888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143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817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02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65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71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27509B69-3B57-8240-8F08-E2CC8B5E4933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3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8D18D2-21A2-4715-A6CB-51B30CE79696}"/>
              </a:ext>
            </a:extLst>
          </p:cNvPr>
          <p:cNvSpPr/>
          <p:nvPr/>
        </p:nvSpPr>
        <p:spPr>
          <a:xfrm>
            <a:off x="0" y="3509963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y-GB" sz="3200" b="0" i="0" dirty="0">
                <a:solidFill>
                  <a:srgbClr val="37394C"/>
                </a:solidFill>
              </a:rPr>
              <a:t>Ymateb i hysbysiad am oedolyn sy'n wynebu risg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CEE2AF7-409D-4449-AE6B-37B06AD6A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Ymholiadau </a:t>
            </a:r>
            <a:r>
              <a:rPr lang="cy-GB" dirty="0">
                <a:solidFill>
                  <a:srgbClr val="16AD85"/>
                </a:solidFill>
              </a:rPr>
              <a:t>cychwynnol</a:t>
            </a:r>
            <a:endParaRPr lang="cy-GB" sz="6000" b="0" i="0" dirty="0">
              <a:solidFill>
                <a:srgbClr val="16A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07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87FDFB7-B8A5-4039-811B-8B3003078911}"/>
              </a:ext>
            </a:extLst>
          </p:cNvPr>
          <p:cNvSpPr/>
          <p:nvPr/>
        </p:nvSpPr>
        <p:spPr>
          <a:xfrm>
            <a:off x="561994" y="708147"/>
            <a:ext cx="5986958" cy="5078056"/>
          </a:xfrm>
          <a:prstGeom prst="roundRect">
            <a:avLst>
              <a:gd name="adj" fmla="val 642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721995" indent="-721995">
              <a:buClr>
                <a:schemeClr val="accent3"/>
              </a:buClr>
              <a:buAutoNum type="arabicPeriod"/>
            </a:pPr>
            <a:endParaRPr lang="en-US" sz="3600" dirty="0">
              <a:solidFill>
                <a:schemeClr val="tx1"/>
              </a:solidFill>
              <a:cs typeface="Arial" panose="020B0604020202020204"/>
            </a:endParaRPr>
          </a:p>
          <a:p>
            <a:pPr marL="721995" indent="-721995">
              <a:spcAft>
                <a:spcPts val="3600"/>
              </a:spcAft>
              <a:buClr>
                <a:schemeClr val="accent3"/>
              </a:buClr>
              <a:buAutoNum type="arabicPeriod"/>
            </a:pPr>
            <a:r>
              <a:rPr lang="cy-GB" sz="3200" b="0" i="0" dirty="0">
                <a:solidFill>
                  <a:srgbClr val="37394C"/>
                </a:solidFill>
              </a:rPr>
              <a:t>Dim camau pellach</a:t>
            </a:r>
            <a:endParaRPr lang="cy-GB" sz="32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721995" indent="-721995">
              <a:spcAft>
                <a:spcPts val="3600"/>
              </a:spcAft>
              <a:buClr>
                <a:schemeClr val="accent3"/>
              </a:buClr>
              <a:buFontTx/>
              <a:buAutoNum type="arabicPeriod"/>
            </a:pPr>
            <a:r>
              <a:rPr lang="cy-GB" sz="3200" b="0" i="0" dirty="0">
                <a:solidFill>
                  <a:srgbClr val="37394C"/>
                </a:solidFill>
              </a:rPr>
              <a:t>Mae gan oedolyn anghenion gofal a </a:t>
            </a:r>
            <a:r>
              <a:rPr lang="cy-GB" sz="3200">
                <a:solidFill>
                  <a:srgbClr val="37394C"/>
                </a:solidFill>
              </a:rPr>
              <a:t>chefnogaeth</a:t>
            </a:r>
            <a:endParaRPr lang="cy-GB" sz="3200" b="0" i="0">
              <a:solidFill>
                <a:srgbClr val="37394C"/>
              </a:solidFill>
              <a:cs typeface="Arial"/>
            </a:endParaRPr>
          </a:p>
          <a:p>
            <a:pPr marL="721995" indent="-721995">
              <a:spcAft>
                <a:spcPts val="3600"/>
              </a:spcAft>
              <a:buClr>
                <a:schemeClr val="accent3"/>
              </a:buClr>
              <a:buAutoNum type="arabicPeriod"/>
            </a:pPr>
            <a:r>
              <a:rPr lang="cy-GB" sz="3200" b="0" i="0" dirty="0">
                <a:solidFill>
                  <a:srgbClr val="37394C"/>
                </a:solidFill>
              </a:rPr>
              <a:t>Mae achos rhesymol i amau bod oedolyn yn wynebu risg</a:t>
            </a:r>
            <a:endParaRPr lang="cy-GB" sz="3200" b="0" i="0" dirty="0">
              <a:solidFill>
                <a:srgbClr val="37394C"/>
              </a:solidFill>
              <a:cs typeface="Arial" panose="020B0604020202020204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5CD3324-DB88-46A1-9F43-6E24185B05CB}"/>
              </a:ext>
            </a:extLst>
          </p:cNvPr>
          <p:cNvSpPr/>
          <p:nvPr/>
        </p:nvSpPr>
        <p:spPr>
          <a:xfrm>
            <a:off x="2051012" y="374776"/>
            <a:ext cx="8020925" cy="6667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ct val="80000"/>
              </a:lnSpc>
            </a:pPr>
            <a:r>
              <a:rPr lang="cy-GB" sz="3600" b="1" i="0" dirty="0">
                <a:solidFill>
                  <a:srgbClr val="FFFFFF"/>
                </a:solidFill>
              </a:rPr>
              <a:t>Gwneud </a:t>
            </a:r>
            <a:r>
              <a:rPr lang="cy-GB" sz="3600" b="1" dirty="0">
                <a:solidFill>
                  <a:srgbClr val="FFFFFF"/>
                </a:solidFill>
              </a:rPr>
              <a:t>penderfyniad</a:t>
            </a:r>
            <a:r>
              <a:rPr lang="cy-GB" sz="3600" b="1" i="0" dirty="0">
                <a:solidFill>
                  <a:srgbClr val="FFFFFF"/>
                </a:solidFill>
              </a:rPr>
              <a:t> </a:t>
            </a:r>
            <a:r>
              <a:rPr lang="cy-GB" sz="3600" b="1" dirty="0">
                <a:solidFill>
                  <a:srgbClr val="FFFFFF"/>
                </a:solidFill>
              </a:rPr>
              <a:t>cychwynnol</a:t>
            </a:r>
            <a:endParaRPr lang="cy-GB" sz="3600" b="1" i="0" dirty="0">
              <a:solidFill>
                <a:srgbClr val="FFFFFF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80994977-414A-4196-ADAB-9C2E9D552211}"/>
              </a:ext>
            </a:extLst>
          </p:cNvPr>
          <p:cNvSpPr/>
          <p:nvPr/>
        </p:nvSpPr>
        <p:spPr>
          <a:xfrm>
            <a:off x="5680931" y="-270772"/>
            <a:ext cx="821642" cy="73400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D69886-D414-484E-884D-F77AA97484F0}"/>
              </a:ext>
            </a:extLst>
          </p:cNvPr>
          <p:cNvSpPr/>
          <p:nvPr/>
        </p:nvSpPr>
        <p:spPr>
          <a:xfrm>
            <a:off x="7006152" y="4114800"/>
            <a:ext cx="46602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y-GB" sz="3200" b="1" i="0" dirty="0">
                <a:solidFill>
                  <a:srgbClr val="37394C"/>
                </a:solidFill>
              </a:rPr>
              <a:t>Mae angen cynnal ymholiadau</a:t>
            </a:r>
          </a:p>
          <a:p>
            <a:r>
              <a:rPr lang="cy-GB" sz="3200" b="1" i="0" dirty="0">
                <a:solidFill>
                  <a:srgbClr val="37394C"/>
                </a:solidFill>
              </a:rPr>
              <a:t>o dan Adran 126(1)</a:t>
            </a:r>
          </a:p>
        </p:txBody>
      </p:sp>
      <p:pic>
        <p:nvPicPr>
          <p:cNvPr id="6" name="Graphic 5" descr="Arrow Slight curve">
            <a:extLst>
              <a:ext uri="{FF2B5EF4-FFF2-40B4-BE49-F238E27FC236}">
                <a16:creationId xmlns:a16="http://schemas.microsoft.com/office/drawing/2014/main" id="{418C6597-483A-4423-8B7F-936590A912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V="1">
            <a:off x="6091752" y="394855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4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2587615-21A1-9B47-B602-B9EB61BCB8F9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14EA955-118D-40C1-839C-B9B36E663CA0}"/>
              </a:ext>
            </a:extLst>
          </p:cNvPr>
          <p:cNvGrpSpPr/>
          <p:nvPr/>
        </p:nvGrpSpPr>
        <p:grpSpPr>
          <a:xfrm>
            <a:off x="1355735" y="776659"/>
            <a:ext cx="9411478" cy="1449016"/>
            <a:chOff x="1355735" y="776659"/>
            <a:chExt cx="9411478" cy="1449016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67017F6-E34E-4C80-9102-8959317609B4}"/>
                </a:ext>
              </a:extLst>
            </p:cNvPr>
            <p:cNvSpPr/>
            <p:nvPr/>
          </p:nvSpPr>
          <p:spPr>
            <a:xfrm>
              <a:off x="1355735" y="1510586"/>
              <a:ext cx="9411478" cy="71508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  <a:prstDash val="solid"/>
            </a:ln>
          </p:spPr>
          <p:txBody>
            <a:bodyPr wrap="square" anchor="t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cy-GB" sz="3600" b="0" i="0" dirty="0">
                  <a:solidFill>
                    <a:srgbClr val="37394B"/>
                  </a:solidFill>
                </a:rPr>
                <a:t>Ymholiadau </a:t>
              </a:r>
              <a:r>
                <a:rPr lang="cy-GB" sz="3600" dirty="0">
                  <a:solidFill>
                    <a:srgbClr val="37394B"/>
                  </a:solidFill>
                </a:rPr>
                <a:t>Adran 126</a:t>
              </a:r>
              <a:endParaRPr lang="cy-GB" sz="3600" b="0" i="0" dirty="0">
                <a:solidFill>
                  <a:srgbClr val="37394B"/>
                </a:solidFill>
              </a:endParaRPr>
            </a:p>
          </p:txBody>
        </p:sp>
        <p:sp>
          <p:nvSpPr>
            <p:cNvPr id="17" name="Arrow: Down 16">
              <a:extLst>
                <a:ext uri="{FF2B5EF4-FFF2-40B4-BE49-F238E27FC236}">
                  <a16:creationId xmlns:a16="http://schemas.microsoft.com/office/drawing/2014/main" id="{DCE2AE6B-DAAD-4725-A0CA-9184EF2AE846}"/>
                </a:ext>
              </a:extLst>
            </p:cNvPr>
            <p:cNvSpPr/>
            <p:nvPr/>
          </p:nvSpPr>
          <p:spPr>
            <a:xfrm>
              <a:off x="5680931" y="776659"/>
              <a:ext cx="821642" cy="910407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5CD3324-DB88-46A1-9F43-6E24185B05CB}"/>
              </a:ext>
            </a:extLst>
          </p:cNvPr>
          <p:cNvSpPr/>
          <p:nvPr/>
        </p:nvSpPr>
        <p:spPr>
          <a:xfrm>
            <a:off x="2051012" y="374776"/>
            <a:ext cx="8020925" cy="6667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ct val="80000"/>
              </a:lnSpc>
            </a:pPr>
            <a:r>
              <a:rPr lang="cy-GB" sz="3600" b="1" i="0" dirty="0">
                <a:solidFill>
                  <a:srgbClr val="FFFFFF"/>
                </a:solidFill>
              </a:rPr>
              <a:t>Gwneud </a:t>
            </a:r>
            <a:r>
              <a:rPr lang="cy-GB" sz="3600" b="1" dirty="0">
                <a:solidFill>
                  <a:srgbClr val="FFFFFF"/>
                </a:solidFill>
              </a:rPr>
              <a:t>penderfyniad</a:t>
            </a:r>
            <a:r>
              <a:rPr lang="cy-GB" sz="3600" b="1" i="0" dirty="0">
                <a:solidFill>
                  <a:srgbClr val="FFFFFF"/>
                </a:solidFill>
              </a:rPr>
              <a:t> </a:t>
            </a:r>
            <a:r>
              <a:rPr lang="cy-GB" sz="3600" b="1" dirty="0">
                <a:solidFill>
                  <a:srgbClr val="FFFFFF"/>
                </a:solidFill>
              </a:rPr>
              <a:t>cychwynnol</a:t>
            </a:r>
            <a:endParaRPr lang="cy-GB" sz="3600" b="1" i="0" dirty="0">
              <a:solidFill>
                <a:srgbClr val="FFFFFF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80994977-414A-4196-ADAB-9C2E9D552211}"/>
              </a:ext>
            </a:extLst>
          </p:cNvPr>
          <p:cNvSpPr/>
          <p:nvPr/>
        </p:nvSpPr>
        <p:spPr>
          <a:xfrm>
            <a:off x="5680931" y="-270772"/>
            <a:ext cx="821642" cy="73400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B3F9D483-AFE7-4BC7-B321-15C07C24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735" y="2425314"/>
            <a:ext cx="10332623" cy="107721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y-GB" sz="3200" b="0" i="0" dirty="0">
                <a:solidFill>
                  <a:srgbClr val="37394B"/>
                </a:solidFill>
              </a:rPr>
              <a:t>Dylid ei gwblhau </a:t>
            </a:r>
            <a:r>
              <a:rPr lang="cy-GB" sz="3200" b="0" i="0" dirty="0">
                <a:solidFill>
                  <a:srgbClr val="37394C"/>
                </a:solidFill>
              </a:rPr>
              <a:t>o fewn </a:t>
            </a:r>
            <a:r>
              <a:rPr lang="cy-GB" sz="3200" b="1" dirty="0">
                <a:solidFill>
                  <a:srgbClr val="EB5E57"/>
                </a:solidFill>
              </a:rPr>
              <a:t>7</a:t>
            </a:r>
            <a:r>
              <a:rPr lang="cy-GB" sz="3200" b="1" i="0" dirty="0">
                <a:solidFill>
                  <a:srgbClr val="EB5E57"/>
                </a:solidFill>
              </a:rPr>
              <a:t> diwrnod gwaith</a:t>
            </a:r>
            <a:endParaRPr lang="en-US">
              <a:cs typeface="Arial" panose="020B0604020202020204"/>
            </a:endParaRPr>
          </a:p>
          <a:p>
            <a:pPr marL="0" lvl="0" indent="0">
              <a:spcBef>
                <a:spcPts val="1200"/>
              </a:spcBef>
              <a:buNone/>
              <a:defRPr/>
            </a:pPr>
            <a:r>
              <a:rPr lang="cy-GB" sz="3200" b="0" i="0" dirty="0">
                <a:solidFill>
                  <a:srgbClr val="37394B"/>
                </a:solidFill>
              </a:rPr>
              <a:t>Dylai gynnwys:</a:t>
            </a:r>
            <a:endParaRPr lang="cy-GB" sz="3200" b="0" i="0" dirty="0">
              <a:solidFill>
                <a:srgbClr val="37394B"/>
              </a:solidFill>
              <a:cs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956C11-74E9-493C-8FE3-C4919235234A}"/>
              </a:ext>
            </a:extLst>
          </p:cNvPr>
          <p:cNvSpPr/>
          <p:nvPr/>
        </p:nvSpPr>
        <p:spPr>
          <a:xfrm>
            <a:off x="4339066" y="3030568"/>
            <a:ext cx="781483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cy-GB" sz="3200" b="0" i="0" dirty="0">
                <a:solidFill>
                  <a:srgbClr val="37394B"/>
                </a:solidFill>
              </a:rPr>
              <a:t>gwirio/cadarnhau </a:t>
            </a:r>
            <a:r>
              <a:rPr lang="cy-GB" sz="3200" b="0" i="0" dirty="0">
                <a:solidFill>
                  <a:srgbClr val="37394C"/>
                </a:solidFill>
              </a:rPr>
              <a:t>cywirdeb ffeithiol</a:t>
            </a:r>
          </a:p>
          <a:p>
            <a:pPr marL="457200" lvl="0" indent="-457200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cy-GB" sz="3200" b="0" i="0" dirty="0">
                <a:solidFill>
                  <a:srgbClr val="37394B"/>
                </a:solidFill>
              </a:rPr>
              <a:t>cwblhau </a:t>
            </a:r>
            <a:r>
              <a:rPr lang="cy-GB" sz="3200" b="0" i="0" dirty="0">
                <a:solidFill>
                  <a:srgbClr val="37394C"/>
                </a:solidFill>
              </a:rPr>
              <a:t>gwerthusiad cychwynnol</a:t>
            </a:r>
          </a:p>
          <a:p>
            <a:pPr marL="457200" indent="-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B"/>
                </a:solidFill>
              </a:rPr>
              <a:t>penderfynu ar unrhyw gamau i'w cymryd</a:t>
            </a:r>
          </a:p>
          <a:p>
            <a:endParaRPr lang="en-US" sz="2000" dirty="0">
              <a:solidFill>
                <a:srgbClr val="3739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D3AB4E-9E61-4384-A6E1-F777049A299E}"/>
              </a:ext>
            </a:extLst>
          </p:cNvPr>
          <p:cNvSpPr/>
          <p:nvPr/>
        </p:nvSpPr>
        <p:spPr>
          <a:xfrm>
            <a:off x="1355735" y="5061433"/>
            <a:ext cx="10332623" cy="156966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30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Gellid eu </a:t>
            </a:r>
            <a:r>
              <a:rPr lang="cy-GB" sz="3200" b="1" i="0" dirty="0">
                <a:solidFill>
                  <a:srgbClr val="37394C"/>
                </a:solidFill>
              </a:rPr>
              <a:t>dirprwyo </a:t>
            </a:r>
            <a:r>
              <a:rPr lang="en-US" sz="3200" dirty="0"/>
              <a:t>–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r>
              <a:rPr lang="cy-GB" sz="3200" b="1" i="0" dirty="0">
                <a:solidFill>
                  <a:srgbClr val="37394C"/>
                </a:solidFill>
              </a:rPr>
              <a:t>rhaid</a:t>
            </a:r>
            <a:r>
              <a:rPr lang="cy-GB" sz="3200" b="0" i="0" dirty="0">
                <a:solidFill>
                  <a:srgbClr val="37394C"/>
                </a:solidFill>
              </a:rPr>
              <a:t> i ymarferwyr </a:t>
            </a:r>
            <a:r>
              <a:rPr lang="cy-GB" sz="3200" b="1" i="0" dirty="0">
                <a:solidFill>
                  <a:srgbClr val="37394C"/>
                </a:solidFill>
              </a:rPr>
              <a:t>gydymffurfio </a:t>
            </a:r>
            <a:r>
              <a:rPr lang="cy-GB" sz="3200" b="0" i="0" dirty="0">
                <a:solidFill>
                  <a:srgbClr val="37394C"/>
                </a:solidFill>
              </a:rPr>
              <a:t>â chais ac mae ganddynt </a:t>
            </a:r>
            <a:r>
              <a:rPr lang="cy-GB" sz="3200" b="1" i="0" dirty="0">
                <a:solidFill>
                  <a:srgbClr val="37394C"/>
                </a:solidFill>
              </a:rPr>
              <a:t>ddyletswydd</a:t>
            </a:r>
            <a:r>
              <a:rPr lang="cy-GB" sz="3200" b="0" i="0" dirty="0">
                <a:solidFill>
                  <a:srgbClr val="37394C"/>
                </a:solidFill>
              </a:rPr>
              <a:t> i gydweithredu a darparu gwybodaeth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95263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F52870-2904-C34F-9F13-88E7CFDFAA5F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6B0BAA1-0F4A-40EB-8BA8-B66CF966899A}"/>
              </a:ext>
            </a:extLst>
          </p:cNvPr>
          <p:cNvGrpSpPr/>
          <p:nvPr/>
        </p:nvGrpSpPr>
        <p:grpSpPr>
          <a:xfrm>
            <a:off x="1355735" y="776659"/>
            <a:ext cx="9411478" cy="1449016"/>
            <a:chOff x="1355735" y="776659"/>
            <a:chExt cx="9411478" cy="1449016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2014AAE2-166E-4C59-8ABF-62D7571D81AB}"/>
                </a:ext>
              </a:extLst>
            </p:cNvPr>
            <p:cNvSpPr/>
            <p:nvPr/>
          </p:nvSpPr>
          <p:spPr>
            <a:xfrm>
              <a:off x="1355735" y="1510586"/>
              <a:ext cx="9411478" cy="71508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  <a:prstDash val="solid"/>
            </a:ln>
          </p:spPr>
          <p:txBody>
            <a:bodyPr wrap="square" anchor="t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cy-GB" sz="3600" b="0" i="0" dirty="0">
                  <a:solidFill>
                    <a:srgbClr val="37394B"/>
                  </a:solidFill>
                </a:rPr>
                <a:t>Ymholiadau </a:t>
              </a:r>
              <a:r>
                <a:rPr lang="cy-GB" sz="3600" dirty="0">
                  <a:solidFill>
                    <a:srgbClr val="37394B"/>
                  </a:solidFill>
                </a:rPr>
                <a:t>Adran 126</a:t>
              </a:r>
              <a:endParaRPr lang="cy-GB" sz="3600" b="0" i="0" dirty="0">
                <a:solidFill>
                  <a:srgbClr val="37394B"/>
                </a:solidFill>
              </a:endParaRPr>
            </a:p>
          </p:txBody>
        </p:sp>
        <p:sp>
          <p:nvSpPr>
            <p:cNvPr id="18" name="Arrow: Down 17">
              <a:extLst>
                <a:ext uri="{FF2B5EF4-FFF2-40B4-BE49-F238E27FC236}">
                  <a16:creationId xmlns:a16="http://schemas.microsoft.com/office/drawing/2014/main" id="{F32581E0-F458-4BE3-AAAA-D09BDCEB66AB}"/>
                </a:ext>
              </a:extLst>
            </p:cNvPr>
            <p:cNvSpPr/>
            <p:nvPr/>
          </p:nvSpPr>
          <p:spPr>
            <a:xfrm>
              <a:off x="5680931" y="776659"/>
              <a:ext cx="821642" cy="910407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5CD3324-DB88-46A1-9F43-6E24185B05CB}"/>
              </a:ext>
            </a:extLst>
          </p:cNvPr>
          <p:cNvSpPr/>
          <p:nvPr/>
        </p:nvSpPr>
        <p:spPr>
          <a:xfrm>
            <a:off x="2051012" y="374776"/>
            <a:ext cx="8020925" cy="6667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ct val="80000"/>
              </a:lnSpc>
            </a:pPr>
            <a:r>
              <a:rPr lang="cy-GB" sz="3600" b="1" i="0" dirty="0">
                <a:solidFill>
                  <a:srgbClr val="FFFFFF"/>
                </a:solidFill>
              </a:rPr>
              <a:t>Gwneud </a:t>
            </a:r>
            <a:r>
              <a:rPr lang="cy-GB" sz="3600" b="1" dirty="0">
                <a:solidFill>
                  <a:srgbClr val="FFFFFF"/>
                </a:solidFill>
              </a:rPr>
              <a:t>penderfyniad</a:t>
            </a:r>
            <a:r>
              <a:rPr lang="cy-GB" sz="3600" b="1" i="0" dirty="0">
                <a:solidFill>
                  <a:srgbClr val="FFFFFF"/>
                </a:solidFill>
              </a:rPr>
              <a:t> </a:t>
            </a:r>
            <a:r>
              <a:rPr lang="cy-GB" sz="3600" b="1" dirty="0">
                <a:solidFill>
                  <a:srgbClr val="FFFFFF"/>
                </a:solidFill>
              </a:rPr>
              <a:t>cychwynnol</a:t>
            </a:r>
            <a:endParaRPr lang="cy-GB" sz="3600" b="1" i="0" dirty="0">
              <a:solidFill>
                <a:srgbClr val="FFFFFF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80994977-414A-4196-ADAB-9C2E9D552211}"/>
              </a:ext>
            </a:extLst>
          </p:cNvPr>
          <p:cNvSpPr/>
          <p:nvPr/>
        </p:nvSpPr>
        <p:spPr>
          <a:xfrm>
            <a:off x="5680931" y="-270772"/>
            <a:ext cx="821642" cy="73400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D3AB4E-9E61-4384-A6E1-F777049A299E}"/>
              </a:ext>
            </a:extLst>
          </p:cNvPr>
          <p:cNvSpPr/>
          <p:nvPr/>
        </p:nvSpPr>
        <p:spPr>
          <a:xfrm>
            <a:off x="1201416" y="2482129"/>
            <a:ext cx="10438134" cy="45427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y-GB" sz="3200" b="0" i="0" dirty="0">
                <a:solidFill>
                  <a:srgbClr val="37394B"/>
                </a:solidFill>
              </a:rPr>
              <a:t>Pwyntiau allweddol i'w hystyried</a:t>
            </a:r>
            <a:r>
              <a:rPr lang="cy-GB" sz="3200" dirty="0">
                <a:solidFill>
                  <a:srgbClr val="37394B"/>
                </a:solidFill>
              </a:rPr>
              <a:t>:</a:t>
            </a:r>
            <a:endParaRPr lang="cy-GB" sz="3200" b="0" i="0" dirty="0">
              <a:solidFill>
                <a:srgbClr val="37394B"/>
              </a:solidFill>
            </a:endParaRPr>
          </a:p>
          <a:p>
            <a:pPr marL="539750" indent="-5397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SzPct val="122000"/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a</a:t>
            </a:r>
            <a:r>
              <a:rPr lang="cy-GB" sz="3200" b="0" i="0" dirty="0">
                <a:solidFill>
                  <a:srgbClr val="37394C"/>
                </a:solidFill>
              </a:rPr>
              <a:t> yw'r ymholiadau'n canolbwyntio ar yr unigolyn?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539750" indent="-5397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SzPct val="122000"/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B"/>
                </a:solidFill>
              </a:rPr>
              <a:t>a</a:t>
            </a:r>
            <a:r>
              <a:rPr lang="cy-GB" sz="3200" b="0" i="0" dirty="0">
                <a:solidFill>
                  <a:srgbClr val="37394B"/>
                </a:solidFill>
              </a:rPr>
              <a:t> oes gan yr oedolyn sydd mewn perygl </a:t>
            </a:r>
            <a:r>
              <a:rPr lang="cy-GB" sz="3200" b="0" i="0" dirty="0" err="1">
                <a:solidFill>
                  <a:srgbClr val="37394B"/>
                </a:solidFill>
              </a:rPr>
              <a:t>alluedd</a:t>
            </a:r>
            <a:r>
              <a:rPr lang="cy-GB" sz="3200" b="0" i="0" dirty="0">
                <a:solidFill>
                  <a:srgbClr val="37394B"/>
                </a:solidFill>
              </a:rPr>
              <a:t> meddyliol?</a:t>
            </a:r>
          </a:p>
          <a:p>
            <a:pPr marL="539750" indent="-5397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SzPct val="122000"/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a</a:t>
            </a:r>
            <a:r>
              <a:rPr lang="cy-GB" sz="3200" b="0" i="0" dirty="0">
                <a:solidFill>
                  <a:srgbClr val="37394C"/>
                </a:solidFill>
              </a:rPr>
              <a:t> oes amheuaeth o weithgaredd troseddol?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539750" indent="-5397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SzPct val="122000"/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a</a:t>
            </a:r>
            <a:r>
              <a:rPr lang="cy-GB" sz="3200" b="0" i="0" dirty="0">
                <a:solidFill>
                  <a:srgbClr val="37394C"/>
                </a:solidFill>
              </a:rPr>
              <a:t> oes dull gweithredu </a:t>
            </a:r>
            <a:r>
              <a:rPr lang="cy-GB" sz="3200" b="0" i="0" dirty="0" err="1">
                <a:solidFill>
                  <a:srgbClr val="37394C"/>
                </a:solidFill>
              </a:rPr>
              <a:t>amlasiantaethol</a:t>
            </a:r>
            <a:r>
              <a:rPr lang="cy-GB" sz="3200" b="0" i="0" dirty="0">
                <a:solidFill>
                  <a:srgbClr val="37394C"/>
                </a:solidFill>
              </a:rPr>
              <a:t>?</a:t>
            </a:r>
            <a:endParaRPr lang="cy-GB" sz="32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539750" indent="-5397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SzPct val="122000"/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a </a:t>
            </a:r>
            <a:r>
              <a:rPr lang="cy-GB" sz="3200" b="0" i="0" dirty="0">
                <a:solidFill>
                  <a:srgbClr val="37394C"/>
                </a:solidFill>
              </a:rPr>
              <a:t>yw lles yr oedolyn sy'n wynebu risg ac eraill o'r pwys mwyaf?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arenR"/>
            </a:pPr>
            <a:endParaRPr lang="en-US" sz="3200" dirty="0">
              <a:solidFill>
                <a:srgbClr val="373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2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A05DAB8-B90B-2742-8255-845AAA4773F1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CDE0F3A-BBD9-4614-959D-AF84CF788420}"/>
              </a:ext>
            </a:extLst>
          </p:cNvPr>
          <p:cNvGrpSpPr/>
          <p:nvPr/>
        </p:nvGrpSpPr>
        <p:grpSpPr>
          <a:xfrm>
            <a:off x="1304222" y="2181802"/>
            <a:ext cx="9411478" cy="1028518"/>
            <a:chOff x="1355735" y="1197157"/>
            <a:chExt cx="9411478" cy="1028518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707D21EE-9779-4B48-83F5-E4DE52233B14}"/>
                </a:ext>
              </a:extLst>
            </p:cNvPr>
            <p:cNvSpPr/>
            <p:nvPr/>
          </p:nvSpPr>
          <p:spPr>
            <a:xfrm>
              <a:off x="1355735" y="1510586"/>
              <a:ext cx="9411478" cy="715089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solid"/>
            </a:ln>
          </p:spPr>
          <p:txBody>
            <a:bodyPr wrap="square" anchor="t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cy-GB" sz="3600" b="0" i="0" dirty="0">
                  <a:solidFill>
                    <a:srgbClr val="37394B"/>
                  </a:solidFill>
                </a:rPr>
                <a:t>Penderfyniadau </a:t>
              </a:r>
              <a:r>
                <a:rPr lang="cy-GB" sz="3600" dirty="0">
                  <a:solidFill>
                    <a:srgbClr val="37394B"/>
                  </a:solidFill>
                </a:rPr>
                <a:t>Adran 126</a:t>
              </a:r>
              <a:endParaRPr lang="cy-GB" sz="3600" b="0" i="0" dirty="0">
                <a:solidFill>
                  <a:srgbClr val="37394B"/>
                </a:solidFill>
              </a:endParaRPr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BD7C6480-EA9D-48AB-A1C5-3A2632042197}"/>
                </a:ext>
              </a:extLst>
            </p:cNvPr>
            <p:cNvSpPr/>
            <p:nvPr/>
          </p:nvSpPr>
          <p:spPr>
            <a:xfrm>
              <a:off x="5680931" y="1197157"/>
              <a:ext cx="821642" cy="489909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4FCFCCA-36D0-4E7D-B28C-9CDB12773400}"/>
              </a:ext>
            </a:extLst>
          </p:cNvPr>
          <p:cNvSpPr/>
          <p:nvPr/>
        </p:nvSpPr>
        <p:spPr>
          <a:xfrm>
            <a:off x="1487664" y="3425119"/>
            <a:ext cx="8195380" cy="33239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0" i="0" dirty="0">
                <a:solidFill>
                  <a:srgbClr val="37394C"/>
                </a:solidFill>
              </a:rPr>
              <a:t>Angen amddiffyn ar unwaith </a:t>
            </a:r>
          </a:p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0" i="0" dirty="0">
                <a:solidFill>
                  <a:srgbClr val="37394C"/>
                </a:solidFill>
              </a:rPr>
              <a:t>Ddim yn wynebu risg ond gall fod ganddo </a:t>
            </a:r>
            <a:r>
              <a:rPr lang="cy-GB" sz="3000" b="0" i="0">
                <a:solidFill>
                  <a:srgbClr val="37394C"/>
                </a:solidFill>
              </a:rPr>
              <a:t>anghenion gofal a </a:t>
            </a:r>
            <a:r>
              <a:rPr lang="cy-GB" sz="3000">
                <a:solidFill>
                  <a:srgbClr val="37394C"/>
                </a:solidFill>
              </a:rPr>
              <a:t>chefnogaeth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0" i="0" dirty="0">
                <a:solidFill>
                  <a:srgbClr val="37394C"/>
                </a:solidFill>
              </a:rPr>
              <a:t>Oedolyn yn wynebu risg ac mae angen cymryd camau i'w amddiffyn </a:t>
            </a:r>
          </a:p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0" i="0" dirty="0">
                <a:solidFill>
                  <a:srgbClr val="37394C"/>
                </a:solidFill>
              </a:rPr>
              <a:t>Dim camau pellach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DAB4E2D-7A90-4CEF-91DB-A6E9F27D5312}"/>
              </a:ext>
            </a:extLst>
          </p:cNvPr>
          <p:cNvGrpSpPr/>
          <p:nvPr/>
        </p:nvGrpSpPr>
        <p:grpSpPr>
          <a:xfrm>
            <a:off x="1256958" y="-270772"/>
            <a:ext cx="9411478" cy="2454114"/>
            <a:chOff x="1299291" y="-270772"/>
            <a:chExt cx="9411478" cy="245411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E0A3E697-B6E9-45CB-B54D-56F2B74B4E8D}"/>
                </a:ext>
              </a:extLst>
            </p:cNvPr>
            <p:cNvGrpSpPr/>
            <p:nvPr/>
          </p:nvGrpSpPr>
          <p:grpSpPr>
            <a:xfrm>
              <a:off x="1299291" y="677881"/>
              <a:ext cx="9411478" cy="1505461"/>
              <a:chOff x="1299291" y="677881"/>
              <a:chExt cx="9411478" cy="1505461"/>
            </a:xfrm>
          </p:grpSpPr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49229F45-B9AB-4CBF-80E4-7074873FD7C1}"/>
                  </a:ext>
                </a:extLst>
              </p:cNvPr>
              <p:cNvSpPr/>
              <p:nvPr/>
            </p:nvSpPr>
            <p:spPr>
              <a:xfrm>
                <a:off x="1299291" y="1468253"/>
                <a:ext cx="9411478" cy="71508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38100">
                <a:noFill/>
                <a:prstDash val="solid"/>
              </a:ln>
            </p:spPr>
            <p:txBody>
              <a:bodyPr wrap="square" anchor="t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cy-GB" sz="3600" b="0" i="0" dirty="0">
                    <a:solidFill>
                      <a:srgbClr val="37394B"/>
                    </a:solidFill>
                  </a:rPr>
                  <a:t>Ymholiadau </a:t>
                </a:r>
                <a:r>
                  <a:rPr lang="cy-GB" sz="3600" dirty="0">
                    <a:solidFill>
                      <a:srgbClr val="37394B"/>
                    </a:solidFill>
                  </a:rPr>
                  <a:t>Adran 126</a:t>
                </a:r>
                <a:endParaRPr lang="cy-GB" sz="3600" b="0" i="0" dirty="0">
                  <a:solidFill>
                    <a:srgbClr val="37394B"/>
                  </a:solidFill>
                </a:endParaRPr>
              </a:p>
            </p:txBody>
          </p:sp>
          <p:sp>
            <p:nvSpPr>
              <p:cNvPr id="21" name="Arrow: Down 20">
                <a:extLst>
                  <a:ext uri="{FF2B5EF4-FFF2-40B4-BE49-F238E27FC236}">
                    <a16:creationId xmlns:a16="http://schemas.microsoft.com/office/drawing/2014/main" id="{EACEBAEC-C13B-49B0-AD97-E22C5B1CF5ED}"/>
                  </a:ext>
                </a:extLst>
              </p:cNvPr>
              <p:cNvSpPr/>
              <p:nvPr/>
            </p:nvSpPr>
            <p:spPr>
              <a:xfrm>
                <a:off x="5680931" y="677881"/>
                <a:ext cx="821642" cy="910407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15CD3324-DB88-46A1-9F43-6E24185B05CB}"/>
                </a:ext>
              </a:extLst>
            </p:cNvPr>
            <p:cNvSpPr/>
            <p:nvPr/>
          </p:nvSpPr>
          <p:spPr>
            <a:xfrm>
              <a:off x="2051012" y="374776"/>
              <a:ext cx="8020925" cy="66674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ct val="80000"/>
                </a:lnSpc>
              </a:pPr>
              <a:r>
                <a:rPr lang="cy-GB" sz="3600" b="1" i="0" dirty="0">
                  <a:solidFill>
                    <a:srgbClr val="FFFFFF"/>
                  </a:solidFill>
                </a:rPr>
                <a:t>Gwneud </a:t>
              </a:r>
              <a:r>
                <a:rPr lang="cy-GB" sz="3600" b="1" dirty="0">
                  <a:solidFill>
                    <a:srgbClr val="FFFFFF"/>
                  </a:solidFill>
                </a:rPr>
                <a:t>penderfyniad</a:t>
              </a:r>
              <a:r>
                <a:rPr lang="cy-GB" sz="3600" b="1" i="0" dirty="0">
                  <a:solidFill>
                    <a:srgbClr val="FFFFFF"/>
                  </a:solidFill>
                </a:rPr>
                <a:t> </a:t>
              </a:r>
              <a:r>
                <a:rPr lang="cy-GB" sz="3600" b="1" dirty="0">
                  <a:solidFill>
                    <a:srgbClr val="FFFFFF"/>
                  </a:solidFill>
                </a:rPr>
                <a:t>cychwynnol</a:t>
              </a:r>
              <a:endParaRPr lang="cy-GB" sz="36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80994977-414A-4196-ADAB-9C2E9D552211}"/>
                </a:ext>
              </a:extLst>
            </p:cNvPr>
            <p:cNvSpPr/>
            <p:nvPr/>
          </p:nvSpPr>
          <p:spPr>
            <a:xfrm>
              <a:off x="5680931" y="-270772"/>
              <a:ext cx="82164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5506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1.11111E-6 L 0.00286 -0.16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-8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8EF9C41-8E64-4847-B2E3-EEDFCE77CED4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CDE0F3A-BBD9-4614-959D-AF84CF788420}"/>
              </a:ext>
            </a:extLst>
          </p:cNvPr>
          <p:cNvGrpSpPr/>
          <p:nvPr/>
        </p:nvGrpSpPr>
        <p:grpSpPr>
          <a:xfrm>
            <a:off x="1386013" y="1129209"/>
            <a:ext cx="9411478" cy="1028518"/>
            <a:chOff x="1355735" y="1197157"/>
            <a:chExt cx="9411478" cy="1028518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707D21EE-9779-4B48-83F5-E4DE52233B14}"/>
                </a:ext>
              </a:extLst>
            </p:cNvPr>
            <p:cNvSpPr/>
            <p:nvPr/>
          </p:nvSpPr>
          <p:spPr>
            <a:xfrm>
              <a:off x="1355735" y="1510586"/>
              <a:ext cx="9411478" cy="715089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solid"/>
            </a:ln>
          </p:spPr>
          <p:txBody>
            <a:bodyPr wrap="square" anchor="t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cy-GB" sz="3600" b="0" i="0" dirty="0">
                  <a:solidFill>
                    <a:srgbClr val="37394B"/>
                  </a:solidFill>
                </a:rPr>
                <a:t>Penderfyniadau </a:t>
              </a:r>
              <a:r>
                <a:rPr lang="cy-GB" sz="3600" dirty="0">
                  <a:solidFill>
                    <a:srgbClr val="37394B"/>
                  </a:solidFill>
                </a:rPr>
                <a:t>Adran 126</a:t>
              </a:r>
              <a:endParaRPr lang="cy-GB" sz="3600" b="0" i="0" dirty="0">
                <a:solidFill>
                  <a:srgbClr val="37394B"/>
                </a:solidFill>
              </a:endParaRPr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BD7C6480-EA9D-48AB-A1C5-3A2632042197}"/>
                </a:ext>
              </a:extLst>
            </p:cNvPr>
            <p:cNvSpPr/>
            <p:nvPr/>
          </p:nvSpPr>
          <p:spPr>
            <a:xfrm>
              <a:off x="5680931" y="1197157"/>
              <a:ext cx="821642" cy="489909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DAB4E2D-7A90-4CEF-91DB-A6E9F27D5312}"/>
              </a:ext>
            </a:extLst>
          </p:cNvPr>
          <p:cNvGrpSpPr/>
          <p:nvPr/>
        </p:nvGrpSpPr>
        <p:grpSpPr>
          <a:xfrm>
            <a:off x="1386013" y="-1324905"/>
            <a:ext cx="9411478" cy="2496447"/>
            <a:chOff x="1355735" y="-270772"/>
            <a:chExt cx="9411478" cy="2496447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E0A3E697-B6E9-45CB-B54D-56F2B74B4E8D}"/>
                </a:ext>
              </a:extLst>
            </p:cNvPr>
            <p:cNvGrpSpPr/>
            <p:nvPr/>
          </p:nvGrpSpPr>
          <p:grpSpPr>
            <a:xfrm>
              <a:off x="1355735" y="677881"/>
              <a:ext cx="9411478" cy="1547794"/>
              <a:chOff x="1355735" y="677881"/>
              <a:chExt cx="9411478" cy="1547794"/>
            </a:xfrm>
          </p:grpSpPr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49229F45-B9AB-4CBF-80E4-7074873FD7C1}"/>
                  </a:ext>
                </a:extLst>
              </p:cNvPr>
              <p:cNvSpPr/>
              <p:nvPr/>
            </p:nvSpPr>
            <p:spPr>
              <a:xfrm>
                <a:off x="1355735" y="1510586"/>
                <a:ext cx="9411478" cy="71508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38100">
                <a:noFill/>
                <a:prstDash val="solid"/>
              </a:ln>
            </p:spPr>
            <p:txBody>
              <a:bodyPr wrap="square" anchor="t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cy-GB" sz="3600" b="0" i="0" dirty="0">
                    <a:solidFill>
                      <a:srgbClr val="37394B"/>
                    </a:solidFill>
                  </a:rPr>
                  <a:t>Ymholiadau </a:t>
                </a:r>
                <a:r>
                  <a:rPr lang="cy-GB" sz="3600" dirty="0">
                    <a:solidFill>
                      <a:srgbClr val="37394B"/>
                    </a:solidFill>
                  </a:rPr>
                  <a:t>Adran 126</a:t>
                </a:r>
                <a:endParaRPr lang="cy-GB" sz="3600" b="0" i="0" dirty="0">
                  <a:solidFill>
                    <a:srgbClr val="37394B"/>
                  </a:solidFill>
                </a:endParaRPr>
              </a:p>
            </p:txBody>
          </p:sp>
          <p:sp>
            <p:nvSpPr>
              <p:cNvPr id="21" name="Arrow: Down 20">
                <a:extLst>
                  <a:ext uri="{FF2B5EF4-FFF2-40B4-BE49-F238E27FC236}">
                    <a16:creationId xmlns:a16="http://schemas.microsoft.com/office/drawing/2014/main" id="{EACEBAEC-C13B-49B0-AD97-E22C5B1CF5ED}"/>
                  </a:ext>
                </a:extLst>
              </p:cNvPr>
              <p:cNvSpPr/>
              <p:nvPr/>
            </p:nvSpPr>
            <p:spPr>
              <a:xfrm>
                <a:off x="5652709" y="677881"/>
                <a:ext cx="821642" cy="910407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15CD3324-DB88-46A1-9F43-6E24185B05CB}"/>
                </a:ext>
              </a:extLst>
            </p:cNvPr>
            <p:cNvSpPr/>
            <p:nvPr/>
          </p:nvSpPr>
          <p:spPr>
            <a:xfrm>
              <a:off x="2051012" y="374776"/>
              <a:ext cx="8020925" cy="66674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ct val="80000"/>
                </a:lnSpc>
              </a:pPr>
              <a:r>
                <a:rPr lang="cy-GB" sz="3600" b="1" i="0" dirty="0">
                  <a:solidFill>
                    <a:srgbClr val="FFFFFF"/>
                  </a:solidFill>
                </a:rPr>
                <a:t>Gwneud Penderfyniad Cychwynnol</a:t>
              </a:r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80994977-414A-4196-ADAB-9C2E9D552211}"/>
                </a:ext>
              </a:extLst>
            </p:cNvPr>
            <p:cNvSpPr/>
            <p:nvPr/>
          </p:nvSpPr>
          <p:spPr>
            <a:xfrm>
              <a:off x="5680931" y="-270772"/>
              <a:ext cx="82164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6B1BDF-8457-45F5-807C-602CFECF7D1E}"/>
              </a:ext>
            </a:extLst>
          </p:cNvPr>
          <p:cNvSpPr/>
          <p:nvPr/>
        </p:nvSpPr>
        <p:spPr>
          <a:xfrm>
            <a:off x="1304220" y="2338564"/>
            <a:ext cx="5141909" cy="40010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Angen amddiffyn ar unwaith </a:t>
            </a:r>
          </a:p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Ddim mewn perygl ond gall fod ganddo anghenion gofal </a:t>
            </a:r>
            <a:r>
              <a:rPr lang="cy-GB" sz="2800" b="0" i="0">
                <a:solidFill>
                  <a:srgbClr val="37394C"/>
                </a:solidFill>
              </a:rPr>
              <a:t>a </a:t>
            </a:r>
            <a:r>
              <a:rPr lang="cy-GB" sz="2800">
                <a:solidFill>
                  <a:srgbClr val="37394C"/>
                </a:solidFill>
              </a:rPr>
              <a:t>chefnogaeth</a:t>
            </a:r>
            <a:endParaRPr lang="cy-GB" sz="2800" b="0" i="0">
              <a:solidFill>
                <a:srgbClr val="37394C"/>
              </a:solidFill>
              <a:cs typeface="Arial"/>
            </a:endParaRPr>
          </a:p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Oedolyn yn wynebu risg ac mae angen cymryd camau i'w amddiffyn </a:t>
            </a:r>
          </a:p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Dim camau pellach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F0CFFAF-1426-42B4-9A58-3D13DDBF92A4}"/>
              </a:ext>
            </a:extLst>
          </p:cNvPr>
          <p:cNvSpPr/>
          <p:nvPr/>
        </p:nvSpPr>
        <p:spPr>
          <a:xfrm>
            <a:off x="6532851" y="2340026"/>
            <a:ext cx="5352757" cy="4162785"/>
          </a:xfrm>
          <a:prstGeom prst="roundRect">
            <a:avLst>
              <a:gd name="adj" fmla="val 9270"/>
            </a:avLst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y-GB" sz="2800" b="1" i="0" dirty="0">
                <a:solidFill>
                  <a:srgbClr val="37394C"/>
                </a:solidFill>
              </a:rPr>
              <a:t>Rhaid cofnodi pob</a:t>
            </a:r>
            <a:r>
              <a:rPr lang="cy-GB" sz="2800" b="0" i="0" dirty="0">
                <a:solidFill>
                  <a:srgbClr val="37394C"/>
                </a:solidFill>
              </a:rPr>
              <a:t> ymholiad  a rhaid iddynt gynnwys: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y pryder a'r cyd-destun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canlyniad sy'n canolbwyntio ar yr unigolyn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cyfranogiad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proses ymholi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datganiadau ar y casgliadau</a:t>
            </a:r>
          </a:p>
        </p:txBody>
      </p:sp>
    </p:spTree>
    <p:extLst>
      <p:ext uri="{BB962C8B-B14F-4D97-AF65-F5344CB8AC3E}">
        <p14:creationId xmlns:p14="http://schemas.microsoft.com/office/powerpoint/2010/main" val="52004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07C14BA-0A3F-814F-A1E1-FCD014FBD6D6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958CF823-9263-46E6-8504-2DAAAE703CA0}"/>
              </a:ext>
            </a:extLst>
          </p:cNvPr>
          <p:cNvSpPr/>
          <p:nvPr/>
        </p:nvSpPr>
        <p:spPr>
          <a:xfrm rot="16200000">
            <a:off x="6776861" y="4829743"/>
            <a:ext cx="514350" cy="1066800"/>
          </a:xfrm>
          <a:prstGeom prst="downArrow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B5E57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B1052D9-3E88-494D-89F9-5D60C3DB2D2F}"/>
              </a:ext>
            </a:extLst>
          </p:cNvPr>
          <p:cNvSpPr/>
          <p:nvPr/>
        </p:nvSpPr>
        <p:spPr>
          <a:xfrm>
            <a:off x="1069179" y="4808507"/>
            <a:ext cx="5753100" cy="1389101"/>
          </a:xfrm>
          <a:prstGeom prst="roundRect">
            <a:avLst>
              <a:gd name="adj" fmla="val 33504"/>
            </a:avLst>
          </a:prstGeom>
          <a:solidFill>
            <a:schemeClr val="bg1"/>
          </a:solidFill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CDE0F3A-BBD9-4614-959D-AF84CF788420}"/>
              </a:ext>
            </a:extLst>
          </p:cNvPr>
          <p:cNvGrpSpPr/>
          <p:nvPr/>
        </p:nvGrpSpPr>
        <p:grpSpPr>
          <a:xfrm>
            <a:off x="1386013" y="1129209"/>
            <a:ext cx="9411478" cy="1028518"/>
            <a:chOff x="1355735" y="1197157"/>
            <a:chExt cx="9411478" cy="1028518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707D21EE-9779-4B48-83F5-E4DE52233B14}"/>
                </a:ext>
              </a:extLst>
            </p:cNvPr>
            <p:cNvSpPr/>
            <p:nvPr/>
          </p:nvSpPr>
          <p:spPr>
            <a:xfrm>
              <a:off x="1355735" y="1510586"/>
              <a:ext cx="9411478" cy="715089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solid"/>
            </a:ln>
          </p:spPr>
          <p:txBody>
            <a:bodyPr wrap="square" anchor="t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cy-GB" sz="3600" b="0" i="0" dirty="0">
                  <a:solidFill>
                    <a:srgbClr val="37394B"/>
                  </a:solidFill>
                </a:rPr>
                <a:t>Penderfyniadau </a:t>
              </a:r>
              <a:r>
                <a:rPr lang="cy-GB" sz="3600" dirty="0">
                  <a:solidFill>
                    <a:srgbClr val="37394B"/>
                  </a:solidFill>
                </a:rPr>
                <a:t>Adran 126</a:t>
              </a:r>
              <a:endParaRPr lang="cy-GB" sz="3600" b="0" i="0" dirty="0">
                <a:solidFill>
                  <a:srgbClr val="37394B"/>
                </a:solidFill>
              </a:endParaRPr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BD7C6480-EA9D-48AB-A1C5-3A2632042197}"/>
                </a:ext>
              </a:extLst>
            </p:cNvPr>
            <p:cNvSpPr/>
            <p:nvPr/>
          </p:nvSpPr>
          <p:spPr>
            <a:xfrm>
              <a:off x="5680931" y="1197157"/>
              <a:ext cx="821642" cy="489909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DAB4E2D-7A90-4CEF-91DB-A6E9F27D5312}"/>
              </a:ext>
            </a:extLst>
          </p:cNvPr>
          <p:cNvGrpSpPr/>
          <p:nvPr/>
        </p:nvGrpSpPr>
        <p:grpSpPr>
          <a:xfrm>
            <a:off x="1386013" y="-1367238"/>
            <a:ext cx="9411478" cy="2496447"/>
            <a:chOff x="1355735" y="-270772"/>
            <a:chExt cx="9411478" cy="2496447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E0A3E697-B6E9-45CB-B54D-56F2B74B4E8D}"/>
                </a:ext>
              </a:extLst>
            </p:cNvPr>
            <p:cNvGrpSpPr/>
            <p:nvPr/>
          </p:nvGrpSpPr>
          <p:grpSpPr>
            <a:xfrm>
              <a:off x="1355735" y="776659"/>
              <a:ext cx="9411478" cy="1449016"/>
              <a:chOff x="1355735" y="776659"/>
              <a:chExt cx="9411478" cy="1449016"/>
            </a:xfrm>
          </p:grpSpPr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49229F45-B9AB-4CBF-80E4-7074873FD7C1}"/>
                  </a:ext>
                </a:extLst>
              </p:cNvPr>
              <p:cNvSpPr/>
              <p:nvPr/>
            </p:nvSpPr>
            <p:spPr>
              <a:xfrm>
                <a:off x="1355735" y="1510586"/>
                <a:ext cx="9411478" cy="71508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38100">
                <a:noFill/>
                <a:prstDash val="solid"/>
              </a:ln>
            </p:spPr>
            <p:txBody>
              <a:bodyPr wrap="square" anchor="t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cy-GB" sz="3600" b="0" i="0" dirty="0">
                    <a:solidFill>
                      <a:srgbClr val="37394B"/>
                    </a:solidFill>
                  </a:rPr>
                  <a:t>Ymholiadau </a:t>
                </a:r>
                <a:r>
                  <a:rPr lang="cy-GB" sz="3600" dirty="0">
                    <a:solidFill>
                      <a:srgbClr val="37394B"/>
                    </a:solidFill>
                  </a:rPr>
                  <a:t>Adran 126</a:t>
                </a:r>
                <a:endParaRPr lang="cy-GB" sz="3600" b="0" i="0" dirty="0">
                  <a:solidFill>
                    <a:srgbClr val="37394B"/>
                  </a:solidFill>
                </a:endParaRPr>
              </a:p>
            </p:txBody>
          </p:sp>
          <p:sp>
            <p:nvSpPr>
              <p:cNvPr id="21" name="Arrow: Down 20">
                <a:extLst>
                  <a:ext uri="{FF2B5EF4-FFF2-40B4-BE49-F238E27FC236}">
                    <a16:creationId xmlns:a16="http://schemas.microsoft.com/office/drawing/2014/main" id="{EACEBAEC-C13B-49B0-AD97-E22C5B1CF5ED}"/>
                  </a:ext>
                </a:extLst>
              </p:cNvPr>
              <p:cNvSpPr/>
              <p:nvPr/>
            </p:nvSpPr>
            <p:spPr>
              <a:xfrm>
                <a:off x="5680931" y="776659"/>
                <a:ext cx="821642" cy="910407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15CD3324-DB88-46A1-9F43-6E24185B05CB}"/>
                </a:ext>
              </a:extLst>
            </p:cNvPr>
            <p:cNvSpPr/>
            <p:nvPr/>
          </p:nvSpPr>
          <p:spPr>
            <a:xfrm>
              <a:off x="2051012" y="374776"/>
              <a:ext cx="8020925" cy="66674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ct val="80000"/>
                </a:lnSpc>
              </a:pPr>
              <a:r>
                <a:rPr lang="cy-GB" sz="3600" b="1" i="0" dirty="0">
                  <a:solidFill>
                    <a:srgbClr val="FFFFFF"/>
                  </a:solidFill>
                </a:rPr>
                <a:t>Gwneud Penderfyniad Cychwynnol</a:t>
              </a:r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80994977-414A-4196-ADAB-9C2E9D552211}"/>
                </a:ext>
              </a:extLst>
            </p:cNvPr>
            <p:cNvSpPr/>
            <p:nvPr/>
          </p:nvSpPr>
          <p:spPr>
            <a:xfrm>
              <a:off x="5680931" y="-270772"/>
              <a:ext cx="82164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6B1BDF-8457-45F5-807C-602CFECF7D1E}"/>
              </a:ext>
            </a:extLst>
          </p:cNvPr>
          <p:cNvSpPr/>
          <p:nvPr/>
        </p:nvSpPr>
        <p:spPr>
          <a:xfrm>
            <a:off x="1360664" y="2225675"/>
            <a:ext cx="5141909" cy="47089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0" i="0" dirty="0">
                <a:solidFill>
                  <a:srgbClr val="37394C"/>
                </a:solidFill>
              </a:rPr>
              <a:t>Angen amddiffyn ar unwaith </a:t>
            </a:r>
          </a:p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0" i="0" dirty="0">
                <a:solidFill>
                  <a:srgbClr val="37394C"/>
                </a:solidFill>
              </a:rPr>
              <a:t>Ddim mewn perygl ond gall fod ganddo anghenion </a:t>
            </a:r>
            <a:r>
              <a:rPr lang="cy-GB" sz="3000" b="0" i="0">
                <a:solidFill>
                  <a:srgbClr val="37394C"/>
                </a:solidFill>
              </a:rPr>
              <a:t>gofal a </a:t>
            </a:r>
            <a:r>
              <a:rPr lang="cy-GB" sz="3000">
                <a:solidFill>
                  <a:srgbClr val="37394C"/>
                </a:solidFill>
              </a:rPr>
              <a:t>chefnogaeth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0" i="0" dirty="0">
                <a:solidFill>
                  <a:srgbClr val="37394C"/>
                </a:solidFill>
              </a:rPr>
              <a:t>Oedolyn yn wynebu risg ac mae angen cymryd camau i'w amddiffyn </a:t>
            </a:r>
          </a:p>
          <a:p>
            <a:pPr marL="457200" indent="-4572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0" i="0" dirty="0">
                <a:solidFill>
                  <a:srgbClr val="37394C"/>
                </a:solidFill>
              </a:rPr>
              <a:t>Dim camau pellach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98AC31-1ACF-403F-ADBA-5C296BD3C091}"/>
              </a:ext>
            </a:extLst>
          </p:cNvPr>
          <p:cNvSpPr/>
          <p:nvPr/>
        </p:nvSpPr>
        <p:spPr>
          <a:xfrm>
            <a:off x="7694436" y="4482394"/>
            <a:ext cx="46386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" sz="3200" dirty="0"/>
            </a:br>
            <a:r>
              <a:rPr lang="cy-GB" sz="3200" b="0" i="0" dirty="0">
                <a:solidFill>
                  <a:srgbClr val="37394C"/>
                </a:solidFill>
              </a:rPr>
              <a:t>trafodaeth/cyfarfod strategaeth</a:t>
            </a:r>
          </a:p>
        </p:txBody>
      </p:sp>
    </p:spTree>
    <p:extLst>
      <p:ext uri="{BB962C8B-B14F-4D97-AF65-F5344CB8AC3E}">
        <p14:creationId xmlns:p14="http://schemas.microsoft.com/office/powerpoint/2010/main" val="226420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09B07B-8896-5C47-940F-3AFD84CA96DF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839F50-ABFE-4FA6-8508-E615F8C0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900237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Gorchmynion </a:t>
            </a:r>
            <a:r>
              <a:rPr lang="cy-GB" sz="5400" dirty="0">
                <a:solidFill>
                  <a:srgbClr val="16AD85"/>
                </a:solidFill>
              </a:rPr>
              <a:t>Diogelu</a:t>
            </a:r>
            <a:r>
              <a:rPr lang="cy-GB" sz="5400" b="0" i="0" dirty="0">
                <a:solidFill>
                  <a:srgbClr val="16AD85"/>
                </a:solidFill>
              </a:rPr>
              <a:t> a </a:t>
            </a:r>
            <a:r>
              <a:rPr lang="cy-GB" sz="5400" dirty="0">
                <a:solidFill>
                  <a:srgbClr val="16AD85"/>
                </a:solidFill>
              </a:rPr>
              <a:t>Chynorthwyo</a:t>
            </a:r>
            <a:r>
              <a:rPr lang="cy-GB" sz="5400" b="0" i="0" dirty="0">
                <a:solidFill>
                  <a:srgbClr val="16AD85"/>
                </a:solidFill>
              </a:rPr>
              <a:t> </a:t>
            </a:r>
            <a:r>
              <a:rPr lang="cy-GB" sz="5400" dirty="0">
                <a:solidFill>
                  <a:srgbClr val="16AD85"/>
                </a:solidFill>
              </a:rPr>
              <a:t>Oedolion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730C5-D33E-4CEA-9CA7-D5D40DFAB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00238"/>
            <a:ext cx="11134725" cy="458879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Ffordd o sicrhau cyfle i siarad ag oedolyn sy'n wynebu risg yn breifat, i bennu unrhyw lefel o risg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Dylai fod yn ddewis olaf, rhaid cymryd camau eraill i gyfathrebu yn gyntaf, a dangos tystiolaeth ohonynt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Gorchymyn wedi'i weithredu gan </a:t>
            </a:r>
            <a:r>
              <a:rPr lang="cy-GB" sz="2400" dirty="0">
                <a:solidFill>
                  <a:srgbClr val="37394C"/>
                </a:solidFill>
              </a:rPr>
              <a:t>swyddog</a:t>
            </a:r>
            <a:r>
              <a:rPr lang="cy-GB" sz="2400" b="0" i="0" dirty="0">
                <a:solidFill>
                  <a:srgbClr val="37394C"/>
                </a:solidFill>
              </a:rPr>
              <a:t> </a:t>
            </a:r>
            <a:r>
              <a:rPr lang="cy-GB" sz="2400" dirty="0">
                <a:solidFill>
                  <a:srgbClr val="37394C"/>
                </a:solidFill>
              </a:rPr>
              <a:t>awdurdodedig</a:t>
            </a:r>
            <a:r>
              <a:rPr lang="cy-GB" sz="2400" b="0" i="0" dirty="0">
                <a:solidFill>
                  <a:srgbClr val="37394C"/>
                </a:solidFill>
              </a:rPr>
              <a:t> yr awdurdod lleol (gweithiwr cymdeithasol) yn unig ac wedi'i roi gan </a:t>
            </a:r>
            <a:r>
              <a:rPr lang="cy-GB" sz="2400" dirty="0">
                <a:solidFill>
                  <a:srgbClr val="37394C"/>
                </a:solidFill>
              </a:rPr>
              <a:t>ynad</a:t>
            </a:r>
            <a:r>
              <a:rPr lang="cy-GB" sz="2400" b="0" i="0" dirty="0">
                <a:solidFill>
                  <a:srgbClr val="37394C"/>
                </a:solidFill>
              </a:rPr>
              <a:t> </a:t>
            </a:r>
            <a:r>
              <a:rPr lang="cy-GB" sz="2400" dirty="0">
                <a:solidFill>
                  <a:srgbClr val="37394C"/>
                </a:solidFill>
              </a:rPr>
              <a:t>heddwch</a:t>
            </a:r>
            <a:endParaRPr lang="cy-GB" sz="24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Rhaid i Orchymyn Diogelu a Chynorthwyo Oedolyn beidio â chreu mwy o risg i'r unigolyn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Gall heddwas, eiriolwr, person priodol arall</a:t>
            </a:r>
            <a:r>
              <a:rPr lang="cy-GB" sz="2400" dirty="0">
                <a:solidFill>
                  <a:srgbClr val="37394C"/>
                </a:solidFill>
              </a:rPr>
              <a:t>, er enghraifft,</a:t>
            </a:r>
            <a:r>
              <a:rPr lang="cy-GB" sz="2400" b="0" i="0" dirty="0">
                <a:solidFill>
                  <a:srgbClr val="37394C"/>
                </a:solidFill>
              </a:rPr>
              <a:t> meddyg teulu, </a:t>
            </a:r>
            <a:r>
              <a:rPr lang="cy-GB" sz="2400" b="0" i="0">
                <a:solidFill>
                  <a:srgbClr val="37394C"/>
                </a:solidFill>
              </a:rPr>
              <a:t>gweinidog grŵp ffydd, </a:t>
            </a:r>
            <a:r>
              <a:rPr lang="cy-GB" sz="2400">
                <a:solidFill>
                  <a:srgbClr val="37394C"/>
                </a:solidFill>
              </a:rPr>
              <a:t>cefnogaeth</a:t>
            </a:r>
            <a:r>
              <a:rPr lang="cy-GB" sz="2400" b="0" i="0">
                <a:solidFill>
                  <a:srgbClr val="37394C"/>
                </a:solidFill>
              </a:rPr>
              <a:t> cyfathrebu arall fel cyfieithydd, fod yn bresennol</a:t>
            </a:r>
            <a:endParaRPr lang="cy-GB" sz="2400" b="0" i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Mae'r Gorchymyn yn benodol ac yn gyfyngedig o ran amser, gan ganiatáu ar gyfer asesu / rheoli risg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2687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AE24F-6EFC-4163-B7B8-43933ED7F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" sz="6000" dirty="0"/>
            </a:br>
            <a:r>
              <a:rPr lang="cy-GB" sz="6000" b="0" i="0" dirty="0">
                <a:solidFill>
                  <a:srgbClr val="16AD85"/>
                </a:solidFill>
              </a:rPr>
              <a:t>Trafodaeth / Cyfarfod </a:t>
            </a:r>
            <a:r>
              <a:rPr lang="cy-GB" dirty="0">
                <a:solidFill>
                  <a:srgbClr val="16AD85"/>
                </a:solidFill>
              </a:rPr>
              <a:t>strategaeth</a:t>
            </a:r>
            <a:endParaRPr lang="cy-GB" sz="6000" b="0" i="0" dirty="0">
              <a:solidFill>
                <a:srgbClr val="16AD85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BC019-71BC-4B7E-86ED-CCEEEFAED90F}"/>
              </a:ext>
            </a:extLst>
          </p:cNvPr>
          <p:cNvSpPr/>
          <p:nvPr/>
        </p:nvSpPr>
        <p:spPr>
          <a:xfrm>
            <a:off x="1524000" y="3509963"/>
            <a:ext cx="914400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cy-GB" sz="2400" err="1">
                <a:solidFill>
                  <a:srgbClr val="37394B"/>
                </a:solidFill>
                <a:latin typeface="Helvetica"/>
                <a:cs typeface="Helvetica"/>
              </a:rPr>
              <a:t>Ii</a:t>
            </a:r>
            <a:r>
              <a:rPr lang="cy-GB" sz="2400" b="0" i="0" dirty="0">
                <a:solidFill>
                  <a:srgbClr val="37394B"/>
                </a:solidFill>
                <a:latin typeface="Helvetica"/>
                <a:cs typeface="Helvetica"/>
              </a:rPr>
              <a:t> benderfynu ar y camau i'w cymryd i sicrhau bod anghenion </a:t>
            </a:r>
            <a:r>
              <a:rPr lang="cy-GB" sz="2400" b="0" i="0">
                <a:solidFill>
                  <a:srgbClr val="37394B"/>
                </a:solidFill>
                <a:latin typeface="Helvetica"/>
                <a:cs typeface="Helvetica"/>
              </a:rPr>
              <a:t>diogelwch, gofal a </a:t>
            </a:r>
            <a:r>
              <a:rPr lang="cy-GB" sz="2400">
                <a:solidFill>
                  <a:srgbClr val="37394B"/>
                </a:solidFill>
                <a:latin typeface="Helvetica"/>
                <a:cs typeface="Helvetica"/>
              </a:rPr>
              <a:t>chefnogaeth</a:t>
            </a:r>
            <a:r>
              <a:rPr lang="cy-GB" sz="2400" b="0" i="0">
                <a:solidFill>
                  <a:srgbClr val="37394B"/>
                </a:solidFill>
                <a:latin typeface="Helvetica"/>
                <a:cs typeface="Helvetica"/>
              </a:rPr>
              <a:t> yr oedolyn sy'n wynebu risg yn cael </a:t>
            </a:r>
            <a:r>
              <a:rPr lang="cy-GB" sz="2400" b="0" i="0" dirty="0">
                <a:solidFill>
                  <a:srgbClr val="37394B"/>
                </a:solidFill>
                <a:latin typeface="Helvetica"/>
                <a:cs typeface="Helvetica"/>
              </a:rPr>
              <a:t>eu diwallu</a:t>
            </a:r>
          </a:p>
        </p:txBody>
      </p:sp>
    </p:spTree>
    <p:extLst>
      <p:ext uri="{BB962C8B-B14F-4D97-AF65-F5344CB8AC3E}">
        <p14:creationId xmlns:p14="http://schemas.microsoft.com/office/powerpoint/2010/main" val="313429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A75407-2040-1E49-8C21-48081944C33E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D6BA20B-1B26-464D-B7CC-6D5761197499}"/>
              </a:ext>
            </a:extLst>
          </p:cNvPr>
          <p:cNvSpPr/>
          <p:nvPr/>
        </p:nvSpPr>
        <p:spPr>
          <a:xfrm>
            <a:off x="467858" y="515625"/>
            <a:ext cx="5606371" cy="97285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3200" b="0" i="0" dirty="0">
                <a:solidFill>
                  <a:srgbClr val="FFFFFF"/>
                </a:solidFill>
              </a:rPr>
              <a:t>Gwasanaethau </a:t>
            </a:r>
            <a:r>
              <a:rPr lang="cy-GB" sz="3200" dirty="0">
                <a:solidFill>
                  <a:srgbClr val="FFFFFF"/>
                </a:solidFill>
              </a:rPr>
              <a:t>cymdeithasol</a:t>
            </a:r>
            <a:r>
              <a:rPr lang="cy-GB" sz="3200" b="0" i="0" dirty="0">
                <a:solidFill>
                  <a:srgbClr val="FFFFFF"/>
                </a:solidFill>
              </a:rPr>
              <a:t> yn </a:t>
            </a:r>
            <a:r>
              <a:rPr lang="cy-GB" sz="3200" dirty="0">
                <a:solidFill>
                  <a:srgbClr val="FFFFFF"/>
                </a:solidFill>
              </a:rPr>
              <a:t>derbyn</a:t>
            </a:r>
            <a:r>
              <a:rPr lang="cy-GB" sz="3200" b="0" i="0" dirty="0">
                <a:solidFill>
                  <a:srgbClr val="FFFFFF"/>
                </a:solidFill>
              </a:rPr>
              <a:t> </a:t>
            </a:r>
            <a:r>
              <a:rPr lang="cy-GB" sz="3200" dirty="0">
                <a:solidFill>
                  <a:srgbClr val="FFFFFF"/>
                </a:solidFill>
              </a:rPr>
              <a:t>hysbysiad</a:t>
            </a:r>
            <a:endParaRPr lang="cy-GB" sz="3200" b="0" i="0" dirty="0">
              <a:solidFill>
                <a:srgbClr val="FFFFFF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1D2BA1C5-5D3E-453B-9D38-9F2293AB0147}"/>
              </a:ext>
            </a:extLst>
          </p:cNvPr>
          <p:cNvSpPr/>
          <p:nvPr/>
        </p:nvSpPr>
        <p:spPr>
          <a:xfrm flipV="1">
            <a:off x="2484699" y="1381053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AE53258-A2C5-4219-8416-2BC90C9806F4}"/>
              </a:ext>
            </a:extLst>
          </p:cNvPr>
          <p:cNvSpPr/>
          <p:nvPr/>
        </p:nvSpPr>
        <p:spPr>
          <a:xfrm>
            <a:off x="467858" y="2036482"/>
            <a:ext cx="5606370" cy="105987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3000" b="0" i="0" dirty="0">
                <a:solidFill>
                  <a:srgbClr val="FFFFFF"/>
                </a:solidFill>
              </a:rPr>
              <a:t>Gwneud </a:t>
            </a:r>
            <a:r>
              <a:rPr lang="cy-GB" sz="3000" dirty="0">
                <a:solidFill>
                  <a:srgbClr val="FFFFFF"/>
                </a:solidFill>
              </a:rPr>
              <a:t>hysbysiad</a:t>
            </a:r>
            <a:r>
              <a:rPr lang="cy-GB" sz="3000" b="0" i="0" dirty="0">
                <a:solidFill>
                  <a:srgbClr val="FFFFFF"/>
                </a:solidFill>
              </a:rPr>
              <a:t> i’r</a:t>
            </a:r>
            <a:br>
              <a:rPr lang="en" sz="3000" dirty="0"/>
            </a:br>
            <a:r>
              <a:rPr lang="cy-GB" sz="3000" b="0" i="0" dirty="0">
                <a:solidFill>
                  <a:srgbClr val="FFFFFF"/>
                </a:solidFill>
              </a:rPr>
              <a:t> </a:t>
            </a:r>
            <a:r>
              <a:rPr lang="cy-GB" sz="3000" dirty="0">
                <a:solidFill>
                  <a:srgbClr val="FFFFFF"/>
                </a:solidFill>
              </a:rPr>
              <a:t>gwasanaethau</a:t>
            </a:r>
            <a:r>
              <a:rPr lang="cy-GB" sz="3000" b="0" i="0" dirty="0">
                <a:solidFill>
                  <a:srgbClr val="FFFFFF"/>
                </a:solidFill>
              </a:rPr>
              <a:t> </a:t>
            </a:r>
            <a:r>
              <a:rPr lang="cy-GB" sz="3000" dirty="0" err="1">
                <a:solidFill>
                  <a:srgbClr val="FFFFFF"/>
                </a:solidFill>
              </a:rPr>
              <a:t>cmdeithasol</a:t>
            </a:r>
            <a:endParaRPr lang="cy-GB" sz="3000" b="0" i="0" dirty="0" err="1">
              <a:solidFill>
                <a:srgbClr val="FFFFFF"/>
              </a:solidFill>
              <a:cs typeface="Arial"/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A68B9098-B0FA-4CE1-A0C5-64C5CE8CA3C9}"/>
              </a:ext>
            </a:extLst>
          </p:cNvPr>
          <p:cNvSpPr/>
          <p:nvPr/>
        </p:nvSpPr>
        <p:spPr>
          <a:xfrm flipV="1">
            <a:off x="2484700" y="2936838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52EF728-8C66-4BC5-9464-17695084675D}"/>
              </a:ext>
            </a:extLst>
          </p:cNvPr>
          <p:cNvSpPr/>
          <p:nvPr/>
        </p:nvSpPr>
        <p:spPr>
          <a:xfrm>
            <a:off x="467860" y="3499024"/>
            <a:ext cx="5606369" cy="111290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457200">
              <a:lnSpc>
                <a:spcPct val="80000"/>
              </a:lnSpc>
            </a:pPr>
            <a:r>
              <a:rPr lang="cy-GB" sz="3000" b="0" i="0" dirty="0">
                <a:solidFill>
                  <a:srgbClr val="FFFFFF"/>
                </a:solidFill>
              </a:rPr>
              <a:t>Trafod â</a:t>
            </a:r>
            <a:r>
              <a:rPr lang="cy-GB" sz="3000" dirty="0">
                <a:solidFill>
                  <a:srgbClr val="FFFFFF"/>
                </a:solidFill>
              </a:rPr>
              <a:t> rheolwr</a:t>
            </a:r>
            <a:r>
              <a:rPr lang="cy-GB" sz="3000" b="0" i="0" dirty="0">
                <a:solidFill>
                  <a:srgbClr val="FFFFFF"/>
                </a:solidFill>
              </a:rPr>
              <a:t> </a:t>
            </a:r>
            <a:r>
              <a:rPr lang="cy-GB" sz="3000" dirty="0">
                <a:solidFill>
                  <a:srgbClr val="FFFFFF"/>
                </a:solidFill>
              </a:rPr>
              <a:t>llinell</a:t>
            </a:r>
            <a:r>
              <a:rPr lang="cy-GB" sz="3000" b="0" i="0" dirty="0">
                <a:solidFill>
                  <a:srgbClr val="FFFFFF"/>
                </a:solidFill>
              </a:rPr>
              <a:t> neu </a:t>
            </a:r>
            <a:r>
              <a:rPr lang="cy-GB" sz="3000" dirty="0">
                <a:solidFill>
                  <a:srgbClr val="FFFFFF"/>
                </a:solidFill>
              </a:rPr>
              <a:t>berson</a:t>
            </a:r>
            <a:r>
              <a:rPr lang="cy-GB" sz="3000" b="0" i="0" dirty="0">
                <a:solidFill>
                  <a:srgbClr val="FFFFFF"/>
                </a:solidFill>
              </a:rPr>
              <a:t> </a:t>
            </a:r>
            <a:r>
              <a:rPr lang="cy-GB" sz="3000" dirty="0">
                <a:solidFill>
                  <a:srgbClr val="FFFFFF"/>
                </a:solidFill>
              </a:rPr>
              <a:t>diogelu dynodedig</a:t>
            </a:r>
            <a:endParaRPr lang="cy-GB" sz="3000" b="0" i="0" dirty="0">
              <a:solidFill>
                <a:srgbClr val="FFFFFF"/>
              </a:solidFill>
            </a:endParaRP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D7E10A39-3C13-414D-B0B3-CEF508F08344}"/>
              </a:ext>
            </a:extLst>
          </p:cNvPr>
          <p:cNvSpPr/>
          <p:nvPr/>
        </p:nvSpPr>
        <p:spPr>
          <a:xfrm flipV="1">
            <a:off x="2484702" y="4541903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B0ABE98-3919-4F88-A816-B8B39423EDCF}"/>
              </a:ext>
            </a:extLst>
          </p:cNvPr>
          <p:cNvSpPr/>
          <p:nvPr/>
        </p:nvSpPr>
        <p:spPr>
          <a:xfrm>
            <a:off x="467861" y="5159930"/>
            <a:ext cx="5606367" cy="82767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sz="3200" b="0" i="0" u="none" dirty="0">
                <a:solidFill>
                  <a:srgbClr val="FFFFFF"/>
                </a:solidFill>
              </a:rPr>
              <a:t>Pryder </a:t>
            </a:r>
            <a:r>
              <a:rPr lang="cy-GB" sz="3200" dirty="0">
                <a:solidFill>
                  <a:srgbClr val="FFFFFF"/>
                </a:solidFill>
              </a:rPr>
              <a:t>diogelu</a:t>
            </a:r>
            <a:endParaRPr lang="cy-GB" sz="3200" b="0" i="0" u="non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82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1" grpId="0" animBg="1"/>
      <p:bldP spid="28" grpId="0" animBg="1"/>
      <p:bldP spid="25" grpId="0" animBg="1"/>
      <p:bldP spid="14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4B5EA-C22A-4C71-911E-89E32E89D0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Ymateb i </a:t>
            </a:r>
            <a:r>
              <a:rPr lang="cy-GB" dirty="0">
                <a:solidFill>
                  <a:srgbClr val="16AD85"/>
                </a:solidFill>
              </a:rPr>
              <a:t>hysbysiad</a:t>
            </a:r>
            <a:endParaRPr lang="cy-GB" sz="6000" b="0" i="0" dirty="0">
              <a:solidFill>
                <a:srgbClr val="16AD8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2A61-9F34-498E-A0B4-710A9BC48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y-GB" sz="3600" dirty="0">
                <a:solidFill>
                  <a:srgbClr val="37394C"/>
                </a:solidFill>
              </a:rPr>
              <a:t>Gwiriadau </a:t>
            </a:r>
            <a:r>
              <a:rPr lang="cy-GB" sz="3600" b="0" i="0" dirty="0">
                <a:solidFill>
                  <a:srgbClr val="37394C"/>
                </a:solidFill>
              </a:rPr>
              <a:t>a phenderfyniadau cychwynnol</a:t>
            </a:r>
            <a:r>
              <a:rPr lang="cy-GB" sz="3600" dirty="0">
                <a:solidFill>
                  <a:srgbClr val="37394C"/>
                </a:solidFill>
              </a:rPr>
              <a:t> </a:t>
            </a:r>
            <a:endParaRPr lang="cy-GB" sz="3600" b="0" i="0" dirty="0">
              <a:solidFill>
                <a:srgbClr val="3739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64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79A66D8-8019-944B-B752-0430124A99AA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BEB5EB2-723E-4034-8930-96BEC663EAC2}"/>
              </a:ext>
            </a:extLst>
          </p:cNvPr>
          <p:cNvSpPr/>
          <p:nvPr/>
        </p:nvSpPr>
        <p:spPr>
          <a:xfrm>
            <a:off x="5685175" y="1002229"/>
            <a:ext cx="6107432" cy="4925042"/>
          </a:xfrm>
          <a:prstGeom prst="roundRect">
            <a:avLst/>
          </a:prstGeom>
          <a:solidFill>
            <a:schemeClr val="bg1"/>
          </a:solidFill>
          <a:ln w="38100">
            <a:noFill/>
            <a:prstDash val="dash"/>
          </a:ln>
        </p:spPr>
        <p:txBody>
          <a:bodyPr wrap="square" anchor="b">
            <a:noAutofit/>
          </a:bodyPr>
          <a:lstStyle/>
          <a:p>
            <a:pPr>
              <a:spcAft>
                <a:spcPts val="600"/>
              </a:spcAft>
            </a:pPr>
            <a:r>
              <a:rPr lang="cy-GB" sz="2800" b="1" i="0" dirty="0">
                <a:solidFill>
                  <a:srgbClr val="37394C"/>
                </a:solidFill>
              </a:rPr>
              <a:t>Dylid trin pob hysbysiad yn yr un ffordd: </a:t>
            </a:r>
          </a:p>
          <a:p>
            <a:pPr marL="263525" indent="-263525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p'un a yw'r gamdriniaeth honedig o fewn y teulu neu'r tu allan iddo</a:t>
            </a:r>
          </a:p>
          <a:p>
            <a:pPr marL="263525" indent="-263525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p'un a yw'r hysbysiad yn un sydd wedi’i wneud o’r blaen</a:t>
            </a:r>
          </a:p>
          <a:p>
            <a:pPr marL="263525" indent="-263525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pwy bynnag yw ffynhonnell yr adroddiad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FD2FBF9-E5C6-4A68-B50E-A25FFB1A5B10}"/>
              </a:ext>
            </a:extLst>
          </p:cNvPr>
          <p:cNvSpPr/>
          <p:nvPr/>
        </p:nvSpPr>
        <p:spPr>
          <a:xfrm>
            <a:off x="675950" y="1249803"/>
            <a:ext cx="5009225" cy="524896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  <a:prstDash val="dash"/>
          </a:ln>
        </p:spPr>
        <p:txBody>
          <a:bodyPr wrap="square" anchor="b">
            <a:noAutofit/>
          </a:bodyPr>
          <a:lstStyle/>
          <a:p>
            <a:pPr>
              <a:spcAft>
                <a:spcPts val="600"/>
              </a:spcAft>
            </a:pPr>
            <a:endParaRPr lang="cy-GB" sz="2800" b="0" i="0" dirty="0">
              <a:solidFill>
                <a:srgbClr val="37394C"/>
              </a:solidFill>
            </a:endParaRPr>
          </a:p>
          <a:p>
            <a:pPr>
              <a:spcAft>
                <a:spcPts val="6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Cynnal </a:t>
            </a:r>
            <a:r>
              <a:rPr lang="cy-GB" sz="2800" b="1" i="0" dirty="0">
                <a:solidFill>
                  <a:srgbClr val="37394C"/>
                </a:solidFill>
              </a:rPr>
              <a:t>gwiriadau cychwynnol</a:t>
            </a:r>
            <a:r>
              <a:rPr lang="cy-GB" sz="2800" b="0" i="0" dirty="0">
                <a:solidFill>
                  <a:srgbClr val="37394C"/>
                </a:solidFill>
              </a:rPr>
              <a:t>:</a:t>
            </a:r>
          </a:p>
          <a:p>
            <a:pPr marL="263525" indent="-263525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sicrhau</a:t>
            </a:r>
            <a:r>
              <a:rPr lang="cy-GB" sz="2800" b="0" i="0" dirty="0">
                <a:solidFill>
                  <a:srgbClr val="37394C"/>
                </a:solidFill>
              </a:rPr>
              <a:t> bod y wybodaeth yn gywir</a:t>
            </a:r>
          </a:p>
          <a:p>
            <a:pPr marL="263525" indent="-263525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ystyried</a:t>
            </a:r>
            <a:r>
              <a:rPr lang="cy-GB" sz="2800" b="0" i="0" dirty="0">
                <a:solidFill>
                  <a:srgbClr val="37394C"/>
                </a:solidFill>
              </a:rPr>
              <a:t> cofnodion sy'n bodoli eisoes</a:t>
            </a:r>
          </a:p>
          <a:p>
            <a:pPr marL="263525" indent="-263525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cadarnhau</a:t>
            </a:r>
            <a:r>
              <a:rPr lang="cy-GB" sz="2800" b="0" i="0" dirty="0">
                <a:solidFill>
                  <a:srgbClr val="37394C"/>
                </a:solidFill>
              </a:rPr>
              <a:t> cydsyniad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263525" indent="-263525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cadarnhad</a:t>
            </a:r>
            <a:r>
              <a:rPr lang="cy-GB" sz="2800" b="0" i="0" dirty="0">
                <a:solidFill>
                  <a:srgbClr val="37394C"/>
                </a:solidFill>
              </a:rPr>
              <a:t> ynghylch a hysbyswyd yr heddlu</a:t>
            </a:r>
          </a:p>
          <a:p>
            <a:pPr marL="263525" indent="-263525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canfod</a:t>
            </a:r>
            <a:r>
              <a:rPr lang="cy-GB" sz="2800" b="0" i="0" dirty="0">
                <a:solidFill>
                  <a:srgbClr val="37394C"/>
                </a:solidFill>
              </a:rPr>
              <a:t> a oes risg i eraill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C38AEC4-3FAF-4FB2-8576-2FA14D35400F}"/>
              </a:ext>
            </a:extLst>
          </p:cNvPr>
          <p:cNvGrpSpPr/>
          <p:nvPr/>
        </p:nvGrpSpPr>
        <p:grpSpPr>
          <a:xfrm>
            <a:off x="1470602" y="-155222"/>
            <a:ext cx="9250795" cy="1643878"/>
            <a:chOff x="7143750" y="943905"/>
            <a:chExt cx="4768850" cy="1643878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4EA4AA7-D467-4F0C-9B73-F0A3EDCA3018}"/>
                </a:ext>
              </a:extLst>
            </p:cNvPr>
            <p:cNvSpPr/>
            <p:nvPr/>
          </p:nvSpPr>
          <p:spPr>
            <a:xfrm>
              <a:off x="7143750" y="1614929"/>
              <a:ext cx="4768850" cy="9728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3600" b="1" i="0" dirty="0">
                  <a:solidFill>
                    <a:srgbClr val="FFFFFF"/>
                  </a:solidFill>
                </a:rPr>
                <a:t>Gwasanaethau </a:t>
              </a:r>
              <a:r>
                <a:rPr lang="cy-GB" sz="3600" b="1" dirty="0">
                  <a:solidFill>
                    <a:srgbClr val="FFFFFF"/>
                  </a:solidFill>
                </a:rPr>
                <a:t>cymdeithasol</a:t>
              </a:r>
              <a:r>
                <a:rPr lang="cy-GB" sz="3600" b="1" i="0" dirty="0">
                  <a:solidFill>
                    <a:srgbClr val="FFFFFF"/>
                  </a:solidFill>
                </a:rPr>
                <a:t> yn </a:t>
              </a:r>
              <a:r>
                <a:rPr lang="cy-GB" sz="3600" b="1" dirty="0">
                  <a:solidFill>
                    <a:srgbClr val="FFFFFF"/>
                  </a:solidFill>
                </a:rPr>
                <a:t>derbyn</a:t>
              </a:r>
              <a:r>
                <a:rPr lang="cy-GB" sz="3600" b="1" i="0" dirty="0">
                  <a:solidFill>
                    <a:srgbClr val="FFFFFF"/>
                  </a:solidFill>
                </a:rPr>
                <a:t> </a:t>
              </a:r>
              <a:r>
                <a:rPr lang="cy-GB" sz="3600" b="1" dirty="0">
                  <a:solidFill>
                    <a:srgbClr val="FFFFFF"/>
                  </a:solidFill>
                </a:rPr>
                <a:t>hysbysiad</a:t>
              </a:r>
              <a:endParaRPr lang="cy-GB" sz="36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28" name="Arrow: Down 27">
              <a:extLst>
                <a:ext uri="{FF2B5EF4-FFF2-40B4-BE49-F238E27FC236}">
                  <a16:creationId xmlns:a16="http://schemas.microsoft.com/office/drawing/2014/main" id="{5C9C2396-3174-4180-9701-822230D526EA}"/>
                </a:ext>
              </a:extLst>
            </p:cNvPr>
            <p:cNvSpPr/>
            <p:nvPr/>
          </p:nvSpPr>
          <p:spPr>
            <a:xfrm>
              <a:off x="9316392" y="943905"/>
              <a:ext cx="42356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5065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7831480-37BA-4349-B0ED-C52C5F037EDB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FD81DDD-B1A4-4CD1-9269-0FA51E935FB7}"/>
              </a:ext>
            </a:extLst>
          </p:cNvPr>
          <p:cNvSpPr/>
          <p:nvPr/>
        </p:nvSpPr>
        <p:spPr>
          <a:xfrm>
            <a:off x="185530" y="159026"/>
            <a:ext cx="11873948" cy="6533322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D7760A-9831-4609-BAAB-55FD7B01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7076"/>
          </a:xfrm>
        </p:spPr>
        <p:txBody>
          <a:bodyPr anchor="b"/>
          <a:lstStyle/>
          <a:p>
            <a:pPr algn="ctr"/>
            <a:r>
              <a:rPr lang="cy-GB" sz="5400" b="0" i="0" dirty="0">
                <a:solidFill>
                  <a:srgbClr val="16AD85"/>
                </a:solidFill>
              </a:rPr>
              <a:t>Ymholiad </a:t>
            </a:r>
            <a:r>
              <a:rPr lang="cy-GB" sz="5400" b="0" i="0" dirty="0">
                <a:solidFill>
                  <a:srgbClr val="37394C"/>
                </a:solidFill>
              </a:rPr>
              <a:t>v</a:t>
            </a:r>
            <a:r>
              <a:rPr lang="cy-GB" sz="5400" b="0" i="0" dirty="0">
                <a:solidFill>
                  <a:srgbClr val="16AD85"/>
                </a:solidFill>
              </a:rPr>
              <a:t> Ymchwiliad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77214-492B-4E52-9D11-D06C00E1F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28" y="1123468"/>
            <a:ext cx="11288110" cy="184044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cy-GB" sz="3600" b="1" i="0" dirty="0">
                <a:solidFill>
                  <a:schemeClr val="accent3"/>
                </a:solidFill>
              </a:rPr>
              <a:t>Ymholiad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cy-GB" sz="2800" b="0" i="0" dirty="0">
                <a:solidFill>
                  <a:srgbClr val="37394C"/>
                </a:solidFill>
              </a:rPr>
              <a:t>Y broses o </a:t>
            </a:r>
            <a:r>
              <a:rPr lang="cy-GB" sz="2800" b="1" i="0" dirty="0">
                <a:solidFill>
                  <a:srgbClr val="37394C"/>
                </a:solidFill>
              </a:rPr>
              <a:t>gasglu gwybodaeth</a:t>
            </a:r>
            <a:endParaRPr lang="cy-GB" sz="2800" b="1" i="0" dirty="0">
              <a:solidFill>
                <a:srgbClr val="37394C"/>
              </a:solidFill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cy-GB" sz="2800" b="0" i="0" dirty="0">
                <a:solidFill>
                  <a:srgbClr val="37394C"/>
                </a:solidFill>
              </a:rPr>
              <a:t>Yn cael ei chynnal gan y </a:t>
            </a:r>
            <a:r>
              <a:rPr lang="cy-GB" sz="2800" b="1" i="0" dirty="0">
                <a:solidFill>
                  <a:srgbClr val="37394C"/>
                </a:solidFill>
              </a:rPr>
              <a:t>gwasanaethau cymdeithasol </a:t>
            </a:r>
            <a:r>
              <a:rPr lang="cy-GB" sz="2800" b="0" i="0" dirty="0">
                <a:solidFill>
                  <a:srgbClr val="37394C"/>
                </a:solidFill>
              </a:rPr>
              <a:t>pan fydd achos rhesymol i amau bod person yn ei ardal yn oedolyn sy'n wynebu risg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4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1609AAC-A8EA-874C-B6DE-7C608109DDBE}"/>
              </a:ext>
            </a:extLst>
          </p:cNvPr>
          <p:cNvSpPr/>
          <p:nvPr/>
        </p:nvSpPr>
        <p:spPr>
          <a:xfrm>
            <a:off x="3882452" y="5278194"/>
            <a:ext cx="4362138" cy="1579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FD81DDD-B1A4-4CD1-9269-0FA51E935FB7}"/>
              </a:ext>
            </a:extLst>
          </p:cNvPr>
          <p:cNvSpPr/>
          <p:nvPr/>
        </p:nvSpPr>
        <p:spPr>
          <a:xfrm>
            <a:off x="185530" y="159026"/>
            <a:ext cx="11873948" cy="6533322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D7760A-9831-4609-BAAB-55FD7B01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7076"/>
          </a:xfrm>
        </p:spPr>
        <p:txBody>
          <a:bodyPr anchor="b"/>
          <a:lstStyle/>
          <a:p>
            <a:pPr algn="ctr"/>
            <a:r>
              <a:rPr lang="cy-GB" sz="5400" b="0" i="0" dirty="0">
                <a:solidFill>
                  <a:srgbClr val="16AD85"/>
                </a:solidFill>
              </a:rPr>
              <a:t>Ymholiad </a:t>
            </a:r>
            <a:r>
              <a:rPr lang="cy-GB" sz="5400" b="0" i="0" dirty="0">
                <a:solidFill>
                  <a:srgbClr val="37394C"/>
                </a:solidFill>
              </a:rPr>
              <a:t>v</a:t>
            </a:r>
            <a:r>
              <a:rPr lang="cy-GB" sz="5400" b="0" i="0" dirty="0">
                <a:solidFill>
                  <a:srgbClr val="16AD85"/>
                </a:solidFill>
              </a:rPr>
              <a:t> Ymchwiliad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7DE4B23-ABE1-476B-AA3C-5CF7920061A4}"/>
              </a:ext>
            </a:extLst>
          </p:cNvPr>
          <p:cNvSpPr txBox="1">
            <a:spLocks/>
          </p:cNvSpPr>
          <p:nvPr/>
        </p:nvSpPr>
        <p:spPr>
          <a:xfrm>
            <a:off x="536028" y="1097077"/>
            <a:ext cx="11274972" cy="57542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cy-GB" sz="3600" b="1" i="0" dirty="0">
                <a:solidFill>
                  <a:schemeClr val="accent3"/>
                </a:solidFill>
              </a:rPr>
              <a:t>Ymchwiliad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None/>
              <a:defRPr/>
            </a:pPr>
            <a:r>
              <a:rPr lang="cy-GB" dirty="0">
                <a:solidFill>
                  <a:schemeClr val="tx1"/>
                </a:solidFill>
              </a:rPr>
              <a:t>Y broses o </a:t>
            </a:r>
            <a:r>
              <a:rPr lang="cy-GB" b="1" dirty="0">
                <a:solidFill>
                  <a:schemeClr val="tx1"/>
                </a:solidFill>
              </a:rPr>
              <a:t>gasglu tystiolaeth </a:t>
            </a:r>
            <a:r>
              <a:rPr lang="cy-GB" dirty="0">
                <a:solidFill>
                  <a:schemeClr val="tx1"/>
                </a:solidFill>
              </a:rPr>
              <a:t>wedi'i chynnal gan:</a:t>
            </a:r>
            <a:endParaRPr lang="cy-GB" dirty="0">
              <a:solidFill>
                <a:schemeClr val="tx1"/>
              </a:solidFill>
              <a:cs typeface="Arial"/>
            </a:endParaRP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cy-GB" b="1" dirty="0">
                <a:solidFill>
                  <a:schemeClr val="tx1"/>
                </a:solidFill>
              </a:rPr>
              <a:t>yr heddlu</a:t>
            </a:r>
            <a:r>
              <a:rPr lang="cy-GB" dirty="0">
                <a:solidFill>
                  <a:schemeClr val="tx1"/>
                </a:solidFill>
              </a:rPr>
              <a:t> pan amheuir bod trosedd yn ymwneud â cham-drin ac esgeulustod wedi digwydd</a:t>
            </a:r>
            <a:endParaRPr lang="cy-GB" dirty="0">
              <a:solidFill>
                <a:schemeClr val="tx1"/>
              </a:solidFill>
              <a:cs typeface="Arial"/>
            </a:endParaRP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cy-GB" dirty="0">
                <a:solidFill>
                  <a:schemeClr val="tx1"/>
                </a:solidFill>
              </a:rPr>
              <a:t>y </a:t>
            </a:r>
            <a:r>
              <a:rPr lang="cy-GB" b="1" dirty="0">
                <a:solidFill>
                  <a:schemeClr val="tx1"/>
                </a:solidFill>
              </a:rPr>
              <a:t>gwasanaethau cymdeithasol </a:t>
            </a:r>
            <a:r>
              <a:rPr lang="cy-GB" dirty="0">
                <a:solidFill>
                  <a:schemeClr val="tx1"/>
                </a:solidFill>
              </a:rPr>
              <a:t>yn dod i gasgliad ynghylch a yw unigolyn yn wynebu risg neu risg barhaus </a:t>
            </a: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buClrTx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cy-GB" dirty="0">
                <a:solidFill>
                  <a:schemeClr val="tx1"/>
                </a:solidFill>
              </a:rPr>
              <a:t>fel arfer yn cael ei ragflaenu gan </a:t>
            </a:r>
            <a:r>
              <a:rPr lang="cy-GB" b="1" dirty="0">
                <a:solidFill>
                  <a:schemeClr val="tx1"/>
                </a:solidFill>
              </a:rPr>
              <a:t>drafodaeth/cyfarfod strategaeth </a:t>
            </a:r>
            <a:r>
              <a:rPr lang="cy-GB" dirty="0">
                <a:solidFill>
                  <a:schemeClr val="tx1"/>
                </a:solidFill>
              </a:rPr>
              <a:t>sy'n penderfynu a oes angen ymchwiliad ac, os felly, a fydd yn ymchwiliad troseddol neu beidio</a:t>
            </a:r>
            <a:endParaRPr lang="cy-GB" dirty="0">
              <a:solidFill>
                <a:schemeClr val="tx1"/>
              </a:solidFill>
              <a:cs typeface="Arial"/>
            </a:endParaRP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cy-GB" dirty="0">
                <a:solidFill>
                  <a:schemeClr val="tx1"/>
                </a:solidFill>
              </a:rPr>
              <a:t>gall gynnwys nifer o asiantaethau, a allai fod â diddordebau ychwanegol yn yr ymchwiliad a'i ddibenion </a:t>
            </a:r>
            <a:endParaRPr lang="cy-GB" dirty="0">
              <a:solidFill>
                <a:schemeClr val="tx1"/>
              </a:solidFill>
              <a:cs typeface="Arial"/>
            </a:endParaRP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buClrTx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34FFBD94-795A-4005-8570-22587FB02202}"/>
              </a:ext>
            </a:extLst>
          </p:cNvPr>
          <p:cNvGrpSpPr/>
          <p:nvPr/>
        </p:nvGrpSpPr>
        <p:grpSpPr>
          <a:xfrm>
            <a:off x="1505126" y="-282009"/>
            <a:ext cx="9250795" cy="1629767"/>
            <a:chOff x="7143750" y="958016"/>
            <a:chExt cx="4768850" cy="1629767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ED9BE29A-C909-4F8D-A20D-B05FAB710904}"/>
                </a:ext>
              </a:extLst>
            </p:cNvPr>
            <p:cNvSpPr/>
            <p:nvPr/>
          </p:nvSpPr>
          <p:spPr>
            <a:xfrm>
              <a:off x="7143750" y="1614929"/>
              <a:ext cx="4768850" cy="972854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3600" b="1" i="0" dirty="0">
                  <a:solidFill>
                    <a:srgbClr val="FFFFFF"/>
                  </a:solidFill>
                </a:rPr>
                <a:t>Gwasanaethau </a:t>
              </a:r>
              <a:r>
                <a:rPr lang="cy-GB" sz="3600" b="1" dirty="0">
                  <a:solidFill>
                    <a:srgbClr val="FFFFFF"/>
                  </a:solidFill>
                </a:rPr>
                <a:t>cymdeithasol</a:t>
              </a:r>
              <a:r>
                <a:rPr lang="cy-GB" sz="3600" b="1" i="0" dirty="0">
                  <a:solidFill>
                    <a:srgbClr val="FFFFFF"/>
                  </a:solidFill>
                </a:rPr>
                <a:t> yn </a:t>
              </a:r>
              <a:r>
                <a:rPr lang="cy-GB" sz="3600" b="1" dirty="0">
                  <a:solidFill>
                    <a:srgbClr val="FFFFFF"/>
                  </a:solidFill>
                </a:rPr>
                <a:t>derbyn</a:t>
              </a:r>
              <a:r>
                <a:rPr lang="cy-GB" sz="3600" b="1" i="0" dirty="0">
                  <a:solidFill>
                    <a:srgbClr val="FFFFFF"/>
                  </a:solidFill>
                </a:rPr>
                <a:t> </a:t>
              </a:r>
              <a:r>
                <a:rPr lang="cy-GB" sz="3600" b="1" dirty="0">
                  <a:solidFill>
                    <a:srgbClr val="FFFFFF"/>
                  </a:solidFill>
                </a:rPr>
                <a:t>hysbysiad</a:t>
              </a:r>
              <a:endParaRPr lang="cy-GB" sz="36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8D501B1A-B5C5-4F9A-9809-75F55F097C26}"/>
                </a:ext>
              </a:extLst>
            </p:cNvPr>
            <p:cNvSpPr/>
            <p:nvPr/>
          </p:nvSpPr>
          <p:spPr>
            <a:xfrm>
              <a:off x="9294569" y="958016"/>
              <a:ext cx="42356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B545937-8F82-4B5C-9212-CC9461146B1F}"/>
              </a:ext>
            </a:extLst>
          </p:cNvPr>
          <p:cNvGrpSpPr/>
          <p:nvPr/>
        </p:nvGrpSpPr>
        <p:grpSpPr>
          <a:xfrm>
            <a:off x="2085537" y="1349691"/>
            <a:ext cx="8020925" cy="1142958"/>
            <a:chOff x="2051012" y="2256598"/>
            <a:chExt cx="8020925" cy="1213513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B3740091-91F1-466E-82F1-B56C8259FFB4}"/>
                </a:ext>
              </a:extLst>
            </p:cNvPr>
            <p:cNvSpPr/>
            <p:nvPr/>
          </p:nvSpPr>
          <p:spPr>
            <a:xfrm>
              <a:off x="2051012" y="2803369"/>
              <a:ext cx="8020925" cy="66674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ct val="80000"/>
                </a:lnSpc>
              </a:pPr>
              <a:r>
                <a:rPr lang="cy-GB" sz="3600" b="1" i="0" dirty="0">
                  <a:solidFill>
                    <a:srgbClr val="FFFFFF"/>
                  </a:solidFill>
                </a:rPr>
                <a:t>Gwneud </a:t>
              </a:r>
              <a:r>
                <a:rPr lang="cy-GB" sz="3600" b="1" dirty="0">
                  <a:solidFill>
                    <a:srgbClr val="FFFFFF"/>
                  </a:solidFill>
                </a:rPr>
                <a:t>penderfyniad</a:t>
              </a:r>
              <a:r>
                <a:rPr lang="cy-GB" sz="3600" b="1" i="0" dirty="0">
                  <a:solidFill>
                    <a:srgbClr val="FFFFFF"/>
                  </a:solidFill>
                </a:rPr>
                <a:t> </a:t>
              </a:r>
              <a:r>
                <a:rPr lang="cy-GB" sz="3600" b="1" dirty="0">
                  <a:solidFill>
                    <a:srgbClr val="FFFFFF"/>
                  </a:solidFill>
                </a:rPr>
                <a:t>cychwynnol</a:t>
              </a:r>
              <a:endParaRPr lang="cy-GB" sz="36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12" name="Arrow: Down 11">
              <a:extLst>
                <a:ext uri="{FF2B5EF4-FFF2-40B4-BE49-F238E27FC236}">
                  <a16:creationId xmlns:a16="http://schemas.microsoft.com/office/drawing/2014/main" id="{02292849-16F7-4001-8414-D7ACD81D06BA}"/>
                </a:ext>
              </a:extLst>
            </p:cNvPr>
            <p:cNvSpPr/>
            <p:nvPr/>
          </p:nvSpPr>
          <p:spPr>
            <a:xfrm>
              <a:off x="5680931" y="2256598"/>
              <a:ext cx="821642" cy="635225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4079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 -0.2131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67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A389CA-B829-4E95-AAFF-D6E0DD19D52E}"/>
              </a:ext>
            </a:extLst>
          </p:cNvPr>
          <p:cNvSpPr/>
          <p:nvPr/>
        </p:nvSpPr>
        <p:spPr>
          <a:xfrm>
            <a:off x="515615" y="776481"/>
            <a:ext cx="5986958" cy="4500369"/>
          </a:xfrm>
          <a:prstGeom prst="roundRect">
            <a:avLst>
              <a:gd name="adj" fmla="val 642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Clr>
                <a:schemeClr val="accent3"/>
              </a:buClr>
              <a:buAutoNum type="arabicPeriod"/>
            </a:pPr>
            <a:endParaRPr lang="en-US" sz="3600" dirty="0">
              <a:solidFill>
                <a:schemeClr val="tx1"/>
              </a:solidFill>
            </a:endParaRPr>
          </a:p>
          <a:p>
            <a:pPr marL="722313" indent="-722313">
              <a:spcAft>
                <a:spcPts val="3600"/>
              </a:spcAft>
              <a:buClr>
                <a:schemeClr val="accent3"/>
              </a:buClr>
              <a:buAutoNum type="arabicPeriod"/>
            </a:pPr>
            <a:r>
              <a:rPr lang="cy-GB" sz="3600" b="0" i="0" dirty="0">
                <a:solidFill>
                  <a:srgbClr val="37394C"/>
                </a:solidFill>
              </a:rPr>
              <a:t>Dim camau pellach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5CD3324-DB88-46A1-9F43-6E24185B05CB}"/>
              </a:ext>
            </a:extLst>
          </p:cNvPr>
          <p:cNvSpPr/>
          <p:nvPr/>
        </p:nvSpPr>
        <p:spPr>
          <a:xfrm>
            <a:off x="2051012" y="374776"/>
            <a:ext cx="8020925" cy="6667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ct val="80000"/>
              </a:lnSpc>
            </a:pPr>
            <a:r>
              <a:rPr lang="cy-GB" sz="3600" b="1" i="0" dirty="0">
                <a:solidFill>
                  <a:srgbClr val="FFFFFF"/>
                </a:solidFill>
              </a:rPr>
              <a:t>Gwneud </a:t>
            </a:r>
            <a:r>
              <a:rPr lang="cy-GB" sz="3600" b="1" dirty="0">
                <a:solidFill>
                  <a:srgbClr val="FFFFFF"/>
                </a:solidFill>
              </a:rPr>
              <a:t>penderfyniad</a:t>
            </a:r>
            <a:r>
              <a:rPr lang="cy-GB" sz="3600" b="1" i="0" dirty="0">
                <a:solidFill>
                  <a:srgbClr val="FFFFFF"/>
                </a:solidFill>
              </a:rPr>
              <a:t> </a:t>
            </a:r>
            <a:r>
              <a:rPr lang="cy-GB" sz="3600" b="1" dirty="0">
                <a:solidFill>
                  <a:srgbClr val="FFFFFF"/>
                </a:solidFill>
              </a:rPr>
              <a:t>cychwynnol</a:t>
            </a:r>
            <a:endParaRPr lang="cy-GB" sz="3600" b="1" i="0" dirty="0">
              <a:solidFill>
                <a:srgbClr val="FFFFFF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80994977-414A-4196-ADAB-9C2E9D552211}"/>
              </a:ext>
            </a:extLst>
          </p:cNvPr>
          <p:cNvSpPr/>
          <p:nvPr/>
        </p:nvSpPr>
        <p:spPr>
          <a:xfrm>
            <a:off x="5680931" y="-270772"/>
            <a:ext cx="821642" cy="73400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5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1A1DF0B-F98F-489C-A81C-53D9489D9925}"/>
              </a:ext>
            </a:extLst>
          </p:cNvPr>
          <p:cNvSpPr/>
          <p:nvPr/>
        </p:nvSpPr>
        <p:spPr>
          <a:xfrm>
            <a:off x="515615" y="776481"/>
            <a:ext cx="5986958" cy="4500369"/>
          </a:xfrm>
          <a:prstGeom prst="roundRect">
            <a:avLst>
              <a:gd name="adj" fmla="val 642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721995" indent="-721995">
              <a:buClr>
                <a:schemeClr val="accent3"/>
              </a:buClr>
              <a:buAutoNum type="arabicPeriod"/>
            </a:pPr>
            <a:endParaRPr lang="en-US" sz="3600" dirty="0">
              <a:solidFill>
                <a:schemeClr val="tx1"/>
              </a:solidFill>
              <a:cs typeface="Arial" panose="020B0604020202020204"/>
            </a:endParaRPr>
          </a:p>
          <a:p>
            <a:pPr marL="721995" indent="-721995">
              <a:spcAft>
                <a:spcPts val="3600"/>
              </a:spcAft>
              <a:buClr>
                <a:schemeClr val="accent3"/>
              </a:buClr>
              <a:buAutoNum type="arabicPeriod"/>
            </a:pPr>
            <a:r>
              <a:rPr lang="cy-GB" sz="3600" b="0" i="0" dirty="0">
                <a:solidFill>
                  <a:srgbClr val="37394C"/>
                </a:solidFill>
              </a:rPr>
              <a:t>Dim camau pellach</a:t>
            </a:r>
            <a:endParaRPr lang="cy-GB" sz="36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721995" indent="-721995">
              <a:spcAft>
                <a:spcPts val="3600"/>
              </a:spcAft>
              <a:buClr>
                <a:schemeClr val="accent3"/>
              </a:buClr>
              <a:buFontTx/>
              <a:buAutoNum type="arabicPeriod"/>
            </a:pPr>
            <a:r>
              <a:rPr lang="cy-GB" sz="3600" b="0" i="0" dirty="0">
                <a:solidFill>
                  <a:srgbClr val="37394C"/>
                </a:solidFill>
              </a:rPr>
              <a:t>Mae gan oedolyn anghenion gofal a </a:t>
            </a:r>
            <a:r>
              <a:rPr lang="cy-GB" sz="3600">
                <a:solidFill>
                  <a:srgbClr val="37394C"/>
                </a:solidFill>
              </a:rPr>
              <a:t>chefnogaeth</a:t>
            </a:r>
            <a:endParaRPr lang="cy-GB" sz="3600" b="0" i="0">
              <a:solidFill>
                <a:srgbClr val="37394C"/>
              </a:solidFill>
              <a:cs typeface="Arial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5CD3324-DB88-46A1-9F43-6E24185B05CB}"/>
              </a:ext>
            </a:extLst>
          </p:cNvPr>
          <p:cNvSpPr/>
          <p:nvPr/>
        </p:nvSpPr>
        <p:spPr>
          <a:xfrm>
            <a:off x="2051012" y="374776"/>
            <a:ext cx="8020925" cy="6667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ct val="80000"/>
              </a:lnSpc>
            </a:pPr>
            <a:r>
              <a:rPr lang="cy-GB" sz="3600" b="1" i="0" dirty="0">
                <a:solidFill>
                  <a:srgbClr val="FFFFFF"/>
                </a:solidFill>
              </a:rPr>
              <a:t>Gwneud </a:t>
            </a:r>
            <a:r>
              <a:rPr lang="cy-GB" sz="3600" b="1" dirty="0">
                <a:solidFill>
                  <a:srgbClr val="FFFFFF"/>
                </a:solidFill>
              </a:rPr>
              <a:t>penderfyniad</a:t>
            </a:r>
            <a:r>
              <a:rPr lang="cy-GB" sz="3600" b="1" i="0" dirty="0">
                <a:solidFill>
                  <a:srgbClr val="FFFFFF"/>
                </a:solidFill>
              </a:rPr>
              <a:t> </a:t>
            </a:r>
            <a:r>
              <a:rPr lang="cy-GB" sz="3600" b="1" dirty="0">
                <a:solidFill>
                  <a:srgbClr val="FFFFFF"/>
                </a:solidFill>
              </a:rPr>
              <a:t>cychwynnol</a:t>
            </a:r>
            <a:endParaRPr lang="cy-GB" sz="3600" b="1" i="0" dirty="0">
              <a:solidFill>
                <a:srgbClr val="FFFFFF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80994977-414A-4196-ADAB-9C2E9D552211}"/>
              </a:ext>
            </a:extLst>
          </p:cNvPr>
          <p:cNvSpPr/>
          <p:nvPr/>
        </p:nvSpPr>
        <p:spPr>
          <a:xfrm>
            <a:off x="5680931" y="-270772"/>
            <a:ext cx="821642" cy="73400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54F20-5C61-4DEC-89DF-2317C49917AE}"/>
              </a:ext>
            </a:extLst>
          </p:cNvPr>
          <p:cNvSpPr/>
          <p:nvPr/>
        </p:nvSpPr>
        <p:spPr>
          <a:xfrm>
            <a:off x="7006152" y="2395171"/>
            <a:ext cx="4881047" cy="206210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cy-GB" sz="3200" b="0" i="0" dirty="0">
                <a:solidFill>
                  <a:srgbClr val="37394C"/>
                </a:solidFill>
              </a:rPr>
              <a:t>dylai asesiad ddechrau cyn gynted ag y bydd yr anghenion yn cael eu nodi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</a:endParaRPr>
          </a:p>
        </p:txBody>
      </p:sp>
      <p:pic>
        <p:nvPicPr>
          <p:cNvPr id="3" name="Graphic 2" descr="Arrow Slight curve">
            <a:extLst>
              <a:ext uri="{FF2B5EF4-FFF2-40B4-BE49-F238E27FC236}">
                <a16:creationId xmlns:a16="http://schemas.microsoft.com/office/drawing/2014/main" id="{F7012E36-ED6F-4999-95BB-3D044520C6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V="1">
            <a:off x="6091752" y="224478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58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D7CB71-3120-4D7D-86D6-5A21692DE6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DC972F-889E-4506-8BB4-6A9E4F7B2E8C}">
  <ds:schemaRefs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3921c09e-0880-46c2-85b5-782023efd1ea"/>
    <ds:schemaRef ds:uri="http://www.w3.org/XML/1998/namespace"/>
    <ds:schemaRef ds:uri="http://schemas.microsoft.com/office/2006/metadata/properties"/>
    <ds:schemaRef ds:uri="938c16c7-c037-46c2-b059-7c36ee9c9343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74F5132-23B7-4BF5-A2C3-51E49B02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4485</TotalTime>
  <Words>734</Words>
  <Application>Microsoft Macintosh PowerPoint</Application>
  <PresentationFormat>Widescreen</PresentationFormat>
  <Paragraphs>121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Helvetica</vt:lpstr>
      <vt:lpstr>SCW</vt:lpstr>
      <vt:lpstr>Ymholiadau cychwynnol</vt:lpstr>
      <vt:lpstr>PowerPoint Presentation</vt:lpstr>
      <vt:lpstr>Ymateb i hysbysiad</vt:lpstr>
      <vt:lpstr>PowerPoint Presentation</vt:lpstr>
      <vt:lpstr>Ymholiad v Ymchwiliad</vt:lpstr>
      <vt:lpstr>Ymholiad v Ymchwiliad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Gorchmynion Diogelu a Chynorthwyo Oedolion</vt:lpstr>
      <vt:lpstr> Trafodaeth / Cyfarfod strategaeth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James</dc:creator>
  <cp:lastModifiedBy>Danielle Williams</cp:lastModifiedBy>
  <cp:revision>161</cp:revision>
  <cp:lastPrinted>2019-11-22T10:21:30Z</cp:lastPrinted>
  <dcterms:created xsi:type="dcterms:W3CDTF">2019-10-02T11:57:39Z</dcterms:created>
  <dcterms:modified xsi:type="dcterms:W3CDTF">2020-09-25T08:52:23Z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