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21"/>
  </p:notesMasterIdLst>
  <p:sldIdLst>
    <p:sldId id="695" r:id="rId5"/>
    <p:sldId id="608" r:id="rId6"/>
    <p:sldId id="696" r:id="rId7"/>
    <p:sldId id="701" r:id="rId8"/>
    <p:sldId id="700" r:id="rId9"/>
    <p:sldId id="717" r:id="rId10"/>
    <p:sldId id="619" r:id="rId11"/>
    <p:sldId id="721" r:id="rId12"/>
    <p:sldId id="622" r:id="rId13"/>
    <p:sldId id="720" r:id="rId14"/>
    <p:sldId id="711" r:id="rId15"/>
    <p:sldId id="712" r:id="rId16"/>
    <p:sldId id="713" r:id="rId17"/>
    <p:sldId id="257" r:id="rId18"/>
    <p:sldId id="724" r:id="rId19"/>
    <p:sldId id="716" r:id="rId2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F2F4"/>
    <a:srgbClr val="F7AB64"/>
    <a:srgbClr val="FACDA2"/>
    <a:srgbClr val="7A030C"/>
    <a:srgbClr val="E7EAEE"/>
    <a:srgbClr val="FFFFFF"/>
    <a:srgbClr val="E6E8ED"/>
    <a:srgbClr val="000000"/>
    <a:srgbClr val="218708"/>
    <a:srgbClr val="CD2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45407E-BB51-1345-9741-58EB2810A8B0}" v="1" dt="2020-07-21T13:30:23.6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44" autoAdjust="0"/>
    <p:restoredTop sz="54966" autoAdjust="0"/>
  </p:normalViewPr>
  <p:slideViewPr>
    <p:cSldViewPr snapToGrid="0">
      <p:cViewPr varScale="1">
        <p:scale>
          <a:sx n="67" d="100"/>
          <a:sy n="67" d="100"/>
        </p:scale>
        <p:origin x="2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an Price" userId="S::bethan.price@socialcare.wales::29923274-46ec-4e83-956c-4c26375aa1fd" providerId="AD" clId="Web-{F07C012A-6FCB-7535-87BB-E13A86AEAD34}"/>
    <pc:docChg chg="delSld modSld">
      <pc:chgData name="Bethan Price" userId="S::bethan.price@socialcare.wales::29923274-46ec-4e83-956c-4c26375aa1fd" providerId="AD" clId="Web-{F07C012A-6FCB-7535-87BB-E13A86AEAD34}" dt="2020-08-03T15:52:14.391" v="267" actId="20577"/>
      <pc:docMkLst>
        <pc:docMk/>
      </pc:docMkLst>
      <pc:sldChg chg="modSp">
        <pc:chgData name="Bethan Price" userId="S::bethan.price@socialcare.wales::29923274-46ec-4e83-956c-4c26375aa1fd" providerId="AD" clId="Web-{F07C012A-6FCB-7535-87BB-E13A86AEAD34}" dt="2020-08-03T15:51:10.480" v="253" actId="20577"/>
        <pc:sldMkLst>
          <pc:docMk/>
          <pc:sldMk cId="3871133574" sldId="257"/>
        </pc:sldMkLst>
        <pc:spChg chg="mod">
          <ac:chgData name="Bethan Price" userId="S::bethan.price@socialcare.wales::29923274-46ec-4e83-956c-4c26375aa1fd" providerId="AD" clId="Web-{F07C012A-6FCB-7535-87BB-E13A86AEAD34}" dt="2020-08-03T15:51:10.480" v="253" actId="20577"/>
          <ac:spMkLst>
            <pc:docMk/>
            <pc:sldMk cId="3871133574" sldId="257"/>
            <ac:spMk id="6" creationId="{E6AF3965-E123-4A74-92D4-F3068D97915C}"/>
          </ac:spMkLst>
        </pc:spChg>
      </pc:sldChg>
      <pc:sldChg chg="modSp">
        <pc:chgData name="Bethan Price" userId="S::bethan.price@socialcare.wales::29923274-46ec-4e83-956c-4c26375aa1fd" providerId="AD" clId="Web-{F07C012A-6FCB-7535-87BB-E13A86AEAD34}" dt="2020-08-03T10:55:19.287" v="73" actId="1076"/>
        <pc:sldMkLst>
          <pc:docMk/>
          <pc:sldMk cId="644566072" sldId="619"/>
        </pc:sldMkLst>
        <pc:spChg chg="mod">
          <ac:chgData name="Bethan Price" userId="S::bethan.price@socialcare.wales::29923274-46ec-4e83-956c-4c26375aa1fd" providerId="AD" clId="Web-{F07C012A-6FCB-7535-87BB-E13A86AEAD34}" dt="2020-08-03T10:54:08.314" v="52" actId="20577"/>
          <ac:spMkLst>
            <pc:docMk/>
            <pc:sldMk cId="644566072" sldId="619"/>
            <ac:spMk id="13" creationId="{798106D3-5885-495F-9DE6-D444DC8B56A8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0:53:53.423" v="47" actId="20577"/>
          <ac:spMkLst>
            <pc:docMk/>
            <pc:sldMk cId="644566072" sldId="619"/>
            <ac:spMk id="17" creationId="{B230148E-374D-475A-BB8A-780FC78C0E9B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0:55:19.287" v="73" actId="1076"/>
          <ac:spMkLst>
            <pc:docMk/>
            <pc:sldMk cId="644566072" sldId="619"/>
            <ac:spMk id="18" creationId="{CAB3E1BD-783D-4B22-8DAA-CE8DE14F1D63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0:53:44.563" v="42" actId="20577"/>
          <ac:spMkLst>
            <pc:docMk/>
            <pc:sldMk cId="644566072" sldId="619"/>
            <ac:spMk id="23" creationId="{827EE530-6A77-46B9-B6BE-9007B7D6BE55}"/>
          </ac:spMkLst>
        </pc:spChg>
      </pc:sldChg>
      <pc:sldChg chg="modSp addAnim delAnim">
        <pc:chgData name="Bethan Price" userId="S::bethan.price@socialcare.wales::29923274-46ec-4e83-956c-4c26375aa1fd" providerId="AD" clId="Web-{F07C012A-6FCB-7535-87BB-E13A86AEAD34}" dt="2020-08-03T11:03:32.488" v="170" actId="20577"/>
        <pc:sldMkLst>
          <pc:docMk/>
          <pc:sldMk cId="611553613" sldId="622"/>
        </pc:sldMkLst>
        <pc:spChg chg="mod">
          <ac:chgData name="Bethan Price" userId="S::bethan.price@socialcare.wales::29923274-46ec-4e83-956c-4c26375aa1fd" providerId="AD" clId="Web-{F07C012A-6FCB-7535-87BB-E13A86AEAD34}" dt="2020-08-03T10:59:46.146" v="130" actId="1076"/>
          <ac:spMkLst>
            <pc:docMk/>
            <pc:sldMk cId="611553613" sldId="622"/>
            <ac:spMk id="11" creationId="{371E7E0D-4929-40FF-A697-D039FAE2A6D7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1:03:32.488" v="170" actId="20577"/>
          <ac:spMkLst>
            <pc:docMk/>
            <pc:sldMk cId="611553613" sldId="622"/>
            <ac:spMk id="12" creationId="{C3D054AF-39D6-41B8-B79F-7F1CECD157BE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0:59:23.723" v="125" actId="1076"/>
          <ac:spMkLst>
            <pc:docMk/>
            <pc:sldMk cId="611553613" sldId="622"/>
            <ac:spMk id="18" creationId="{AF2F232C-3388-4786-87F3-1E4DD6452467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1:01:11.026" v="139" actId="20577"/>
          <ac:spMkLst>
            <pc:docMk/>
            <pc:sldMk cId="611553613" sldId="622"/>
            <ac:spMk id="19" creationId="{5AB740EB-C1A8-43F9-86E3-C79821A80E31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0:59:07.191" v="122" actId="20577"/>
          <ac:spMkLst>
            <pc:docMk/>
            <pc:sldMk cId="611553613" sldId="622"/>
            <ac:spMk id="25" creationId="{1890DDAF-9D02-4E92-98E9-E1ACBCB40C40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0:59:04.550" v="121" actId="1076"/>
          <ac:spMkLst>
            <pc:docMk/>
            <pc:sldMk cId="611553613" sldId="622"/>
            <ac:spMk id="26" creationId="{071DDF7F-EED1-4763-AE7F-586F9DDE5085}"/>
          </ac:spMkLst>
        </pc:spChg>
        <pc:grpChg chg="mod">
          <ac:chgData name="Bethan Price" userId="S::bethan.price@socialcare.wales::29923274-46ec-4e83-956c-4c26375aa1fd" providerId="AD" clId="Web-{F07C012A-6FCB-7535-87BB-E13A86AEAD34}" dt="2020-08-03T11:01:03.026" v="138" actId="1076"/>
          <ac:grpSpMkLst>
            <pc:docMk/>
            <pc:sldMk cId="611553613" sldId="622"/>
            <ac:grpSpMk id="3" creationId="{2ABC398A-4691-48F0-821C-FE09803C8F71}"/>
          </ac:grpSpMkLst>
        </pc:grpChg>
        <pc:grpChg chg="mod">
          <ac:chgData name="Bethan Price" userId="S::bethan.price@socialcare.wales::29923274-46ec-4e83-956c-4c26375aa1fd" providerId="AD" clId="Web-{F07C012A-6FCB-7535-87BB-E13A86AEAD34}" dt="2020-08-03T10:58:54.847" v="120" actId="1076"/>
          <ac:grpSpMkLst>
            <pc:docMk/>
            <pc:sldMk cId="611553613" sldId="622"/>
            <ac:grpSpMk id="24" creationId="{AE83E73A-7AC2-4489-9BC0-202D96E2ABCC}"/>
          </ac:grpSpMkLst>
        </pc:grpChg>
      </pc:sldChg>
      <pc:sldChg chg="modSp">
        <pc:chgData name="Bethan Price" userId="S::bethan.price@socialcare.wales::29923274-46ec-4e83-956c-4c26375aa1fd" providerId="AD" clId="Web-{F07C012A-6FCB-7535-87BB-E13A86AEAD34}" dt="2020-08-03T10:52:06.869" v="18" actId="20577"/>
        <pc:sldMkLst>
          <pc:docMk/>
          <pc:sldMk cId="2550650255" sldId="700"/>
        </pc:sldMkLst>
        <pc:spChg chg="mod">
          <ac:chgData name="Bethan Price" userId="S::bethan.price@socialcare.wales::29923274-46ec-4e83-956c-4c26375aa1fd" providerId="AD" clId="Web-{F07C012A-6FCB-7535-87BB-E13A86AEAD34}" dt="2020-08-03T10:52:06.869" v="18" actId="20577"/>
          <ac:spMkLst>
            <pc:docMk/>
            <pc:sldMk cId="2550650255" sldId="700"/>
            <ac:spMk id="12" creationId="{69737225-1747-4382-85CB-DF96DEED62F8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0:51:46.556" v="15" actId="20577"/>
          <ac:spMkLst>
            <pc:docMk/>
            <pc:sldMk cId="2550650255" sldId="700"/>
            <ac:spMk id="16" creationId="{1C007157-077E-F447-9B8D-8B8FBDD08C51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0:51:31.524" v="11" actId="20577"/>
          <ac:spMkLst>
            <pc:docMk/>
            <pc:sldMk cId="2550650255" sldId="700"/>
            <ac:spMk id="19" creationId="{A1029324-6E7E-7E45-AC76-BD8013316C4E}"/>
          </ac:spMkLst>
        </pc:spChg>
      </pc:sldChg>
      <pc:sldChg chg="modSp">
        <pc:chgData name="Bethan Price" userId="S::bethan.price@socialcare.wales::29923274-46ec-4e83-956c-4c26375aa1fd" providerId="AD" clId="Web-{F07C012A-6FCB-7535-87BB-E13A86AEAD34}" dt="2020-08-03T10:50:41.036" v="4" actId="20577"/>
        <pc:sldMkLst>
          <pc:docMk/>
          <pc:sldMk cId="3877549459" sldId="701"/>
        </pc:sldMkLst>
        <pc:spChg chg="mod">
          <ac:chgData name="Bethan Price" userId="S::bethan.price@socialcare.wales::29923274-46ec-4e83-956c-4c26375aa1fd" providerId="AD" clId="Web-{F07C012A-6FCB-7535-87BB-E13A86AEAD34}" dt="2020-08-03T10:50:41.036" v="4" actId="20577"/>
          <ac:spMkLst>
            <pc:docMk/>
            <pc:sldMk cId="3877549459" sldId="701"/>
            <ac:spMk id="17" creationId="{E870B063-D591-4CD6-9487-37EB385B63A1}"/>
          </ac:spMkLst>
        </pc:spChg>
      </pc:sldChg>
      <pc:sldChg chg="del">
        <pc:chgData name="Bethan Price" userId="S::bethan.price@socialcare.wales::29923274-46ec-4e83-956c-4c26375aa1fd" providerId="AD" clId="Web-{F07C012A-6FCB-7535-87BB-E13A86AEAD34}" dt="2020-08-03T11:02:23.171" v="143"/>
        <pc:sldMkLst>
          <pc:docMk/>
          <pc:sldMk cId="4094618134" sldId="705"/>
        </pc:sldMkLst>
      </pc:sldChg>
      <pc:sldChg chg="modSp">
        <pc:chgData name="Bethan Price" userId="S::bethan.price@socialcare.wales::29923274-46ec-4e83-956c-4c26375aa1fd" providerId="AD" clId="Web-{F07C012A-6FCB-7535-87BB-E13A86AEAD34}" dt="2020-08-03T11:07:47.659" v="216" actId="20577"/>
        <pc:sldMkLst>
          <pc:docMk/>
          <pc:sldMk cId="2751766655" sldId="711"/>
        </pc:sldMkLst>
        <pc:spChg chg="mod">
          <ac:chgData name="Bethan Price" userId="S::bethan.price@socialcare.wales::29923274-46ec-4e83-956c-4c26375aa1fd" providerId="AD" clId="Web-{F07C012A-6FCB-7535-87BB-E13A86AEAD34}" dt="2020-08-03T11:06:56.156" v="202" actId="20577"/>
          <ac:spMkLst>
            <pc:docMk/>
            <pc:sldMk cId="2751766655" sldId="711"/>
            <ac:spMk id="2" creationId="{0D3E1708-E5E5-4C5A-9BD0-AA6211D493C8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1:07:47.659" v="216" actId="20577"/>
          <ac:spMkLst>
            <pc:docMk/>
            <pc:sldMk cId="2751766655" sldId="711"/>
            <ac:spMk id="11" creationId="{C16F574B-983C-4371-967F-61761EE546DC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1:06:51.578" v="199" actId="20577"/>
          <ac:spMkLst>
            <pc:docMk/>
            <pc:sldMk cId="2751766655" sldId="711"/>
            <ac:spMk id="12" creationId="{DCEFF754-2984-4A3F-AAE3-4169C89245C8}"/>
          </ac:spMkLst>
        </pc:spChg>
      </pc:sldChg>
      <pc:sldChg chg="modSp">
        <pc:chgData name="Bethan Price" userId="S::bethan.price@socialcare.wales::29923274-46ec-4e83-956c-4c26375aa1fd" providerId="AD" clId="Web-{F07C012A-6FCB-7535-87BB-E13A86AEAD34}" dt="2020-08-03T15:49:37.974" v="228" actId="20577"/>
        <pc:sldMkLst>
          <pc:docMk/>
          <pc:sldMk cId="74203003" sldId="712"/>
        </pc:sldMkLst>
        <pc:spChg chg="mod">
          <ac:chgData name="Bethan Price" userId="S::bethan.price@socialcare.wales::29923274-46ec-4e83-956c-4c26375aa1fd" providerId="AD" clId="Web-{F07C012A-6FCB-7535-87BB-E13A86AEAD34}" dt="2020-08-03T15:49:37.974" v="228" actId="20577"/>
          <ac:spMkLst>
            <pc:docMk/>
            <pc:sldMk cId="74203003" sldId="712"/>
            <ac:spMk id="11" creationId="{C16F574B-983C-4371-967F-61761EE546DC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5:49:11.316" v="220" actId="20577"/>
          <ac:spMkLst>
            <pc:docMk/>
            <pc:sldMk cId="74203003" sldId="712"/>
            <ac:spMk id="13" creationId="{DDC90048-4C0D-4008-A566-94537C22DEEC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5:49:06.847" v="217" actId="20577"/>
          <ac:spMkLst>
            <pc:docMk/>
            <pc:sldMk cId="74203003" sldId="712"/>
            <ac:spMk id="15" creationId="{8A2B142A-D68C-477D-8514-5B1C11D54259}"/>
          </ac:spMkLst>
        </pc:spChg>
      </pc:sldChg>
      <pc:sldChg chg="delSp modSp">
        <pc:chgData name="Bethan Price" userId="S::bethan.price@socialcare.wales::29923274-46ec-4e83-956c-4c26375aa1fd" providerId="AD" clId="Web-{F07C012A-6FCB-7535-87BB-E13A86AEAD34}" dt="2020-08-03T15:50:47.025" v="249" actId="20577"/>
        <pc:sldMkLst>
          <pc:docMk/>
          <pc:sldMk cId="2842924214" sldId="713"/>
        </pc:sldMkLst>
        <pc:spChg chg="mod">
          <ac:chgData name="Bethan Price" userId="S::bethan.price@socialcare.wales::29923274-46ec-4e83-956c-4c26375aa1fd" providerId="AD" clId="Web-{F07C012A-6FCB-7535-87BB-E13A86AEAD34}" dt="2020-08-03T15:50:02.007" v="237" actId="1076"/>
          <ac:spMkLst>
            <pc:docMk/>
            <pc:sldMk cId="2842924214" sldId="713"/>
            <ac:spMk id="7" creationId="{C034246F-E0C3-4C97-B387-DC86A833238E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5:50:19.258" v="239" actId="20577"/>
          <ac:spMkLst>
            <pc:docMk/>
            <pc:sldMk cId="2842924214" sldId="713"/>
            <ac:spMk id="8" creationId="{801AA6D7-4F4D-4A79-A057-61BCEA632B97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5:49:49.115" v="232" actId="20577"/>
          <ac:spMkLst>
            <pc:docMk/>
            <pc:sldMk cId="2842924214" sldId="713"/>
            <ac:spMk id="9" creationId="{541C866F-828D-45F0-A5A8-2BF6F98974F7}"/>
          </ac:spMkLst>
        </pc:spChg>
        <pc:spChg chg="del">
          <ac:chgData name="Bethan Price" userId="S::bethan.price@socialcare.wales::29923274-46ec-4e83-956c-4c26375aa1fd" providerId="AD" clId="Web-{F07C012A-6FCB-7535-87BB-E13A86AEAD34}" dt="2020-08-03T15:49:56.475" v="236"/>
          <ac:spMkLst>
            <pc:docMk/>
            <pc:sldMk cId="2842924214" sldId="713"/>
            <ac:spMk id="10" creationId="{1EDB0A43-67D2-4D11-AA7D-F2CFC785FED8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5:49:45.474" v="229" actId="20577"/>
          <ac:spMkLst>
            <pc:docMk/>
            <pc:sldMk cId="2842924214" sldId="713"/>
            <ac:spMk id="13" creationId="{670723B7-48D6-4ACA-86C8-91D644E31D5D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5:50:47.025" v="249" actId="20577"/>
          <ac:spMkLst>
            <pc:docMk/>
            <pc:sldMk cId="2842924214" sldId="713"/>
            <ac:spMk id="16" creationId="{778DD946-B542-405E-B9DF-267EBE21CFEF}"/>
          </ac:spMkLst>
        </pc:spChg>
      </pc:sldChg>
      <pc:sldChg chg="modSp">
        <pc:chgData name="Bethan Price" userId="S::bethan.price@socialcare.wales::29923274-46ec-4e83-956c-4c26375aa1fd" providerId="AD" clId="Web-{F07C012A-6FCB-7535-87BB-E13A86AEAD34}" dt="2020-08-03T15:52:14.391" v="267" actId="20577"/>
        <pc:sldMkLst>
          <pc:docMk/>
          <pc:sldMk cId="3134298930" sldId="716"/>
        </pc:sldMkLst>
        <pc:spChg chg="mod">
          <ac:chgData name="Bethan Price" userId="S::bethan.price@socialcare.wales::29923274-46ec-4e83-956c-4c26375aa1fd" providerId="AD" clId="Web-{F07C012A-6FCB-7535-87BB-E13A86AEAD34}" dt="2020-08-03T15:52:14.391" v="267" actId="20577"/>
          <ac:spMkLst>
            <pc:docMk/>
            <pc:sldMk cId="3134298930" sldId="716"/>
            <ac:spMk id="2" creationId="{484AE24F-6EFC-4163-B7B8-43933ED7F08B}"/>
          </ac:spMkLst>
        </pc:spChg>
      </pc:sldChg>
      <pc:sldChg chg="modSp">
        <pc:chgData name="Bethan Price" userId="S::bethan.price@socialcare.wales::29923274-46ec-4e83-956c-4c26375aa1fd" providerId="AD" clId="Web-{F07C012A-6FCB-7535-87BB-E13A86AEAD34}" dt="2020-08-03T10:53:24.093" v="37" actId="20577"/>
        <pc:sldMkLst>
          <pc:docMk/>
          <pc:sldMk cId="3740795569" sldId="717"/>
        </pc:sldMkLst>
        <pc:spChg chg="mod">
          <ac:chgData name="Bethan Price" userId="S::bethan.price@socialcare.wales::29923274-46ec-4e83-956c-4c26375aa1fd" providerId="AD" clId="Web-{F07C012A-6FCB-7535-87BB-E13A86AEAD34}" dt="2020-08-03T10:53:19.546" v="33" actId="20577"/>
          <ac:spMkLst>
            <pc:docMk/>
            <pc:sldMk cId="3740795569" sldId="717"/>
            <ac:spMk id="17" creationId="{33DC74CC-BDDA-4FFD-BA4A-D44FAE659C26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0:53:24.093" v="37" actId="20577"/>
          <ac:spMkLst>
            <pc:docMk/>
            <pc:sldMk cId="3740795569" sldId="717"/>
            <ac:spMk id="19" creationId="{B3740091-91F1-466E-82F1-B56C8259FFB4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0:53:08.576" v="28" actId="20577"/>
          <ac:spMkLst>
            <pc:docMk/>
            <pc:sldMk cId="3740795569" sldId="717"/>
            <ac:spMk id="22" creationId="{ED9BE29A-C909-4F8D-A20D-B05FAB710904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0:52:56.919" v="23" actId="20577"/>
          <ac:spMkLst>
            <pc:docMk/>
            <pc:sldMk cId="3740795569" sldId="717"/>
            <ac:spMk id="27" creationId="{A29B147E-B587-4FC7-893A-40E46A22905A}"/>
          </ac:spMkLst>
        </pc:spChg>
      </pc:sldChg>
      <pc:sldChg chg="addSp modSp">
        <pc:chgData name="Bethan Price" userId="S::bethan.price@socialcare.wales::29923274-46ec-4e83-956c-4c26375aa1fd" providerId="AD" clId="Web-{F07C012A-6FCB-7535-87BB-E13A86AEAD34}" dt="2020-08-03T11:06:18.748" v="198" actId="1076"/>
        <pc:sldMkLst>
          <pc:docMk/>
          <pc:sldMk cId="312483604" sldId="720"/>
        </pc:sldMkLst>
        <pc:spChg chg="add mod ord">
          <ac:chgData name="Bethan Price" userId="S::bethan.price@socialcare.wales::29923274-46ec-4e83-956c-4c26375aa1fd" providerId="AD" clId="Web-{F07C012A-6FCB-7535-87BB-E13A86AEAD34}" dt="2020-08-03T11:04:52.914" v="189"/>
          <ac:spMkLst>
            <pc:docMk/>
            <pc:sldMk cId="312483604" sldId="720"/>
            <ac:spMk id="3" creationId="{8051F043-DD3E-45DE-876E-ACB21E5E8636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1:05:03.368" v="191" actId="1076"/>
          <ac:spMkLst>
            <pc:docMk/>
            <pc:sldMk cId="312483604" sldId="720"/>
            <ac:spMk id="7" creationId="{240EF954-DDF0-4121-B3E0-6D6D5113CBFF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1:06:18.748" v="198" actId="1076"/>
          <ac:spMkLst>
            <pc:docMk/>
            <pc:sldMk cId="312483604" sldId="720"/>
            <ac:spMk id="8" creationId="{C553CC75-3FD2-426B-A138-8571E68FBA8B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1:03:43.832" v="172" actId="20577"/>
          <ac:spMkLst>
            <pc:docMk/>
            <pc:sldMk cId="312483604" sldId="720"/>
            <ac:spMk id="14" creationId="{110DC45C-8B3D-4B6E-8658-5BC2789059DD}"/>
          </ac:spMkLst>
        </pc:spChg>
        <pc:grpChg chg="mod">
          <ac:chgData name="Bethan Price" userId="S::bethan.price@socialcare.wales::29923274-46ec-4e83-956c-4c26375aa1fd" providerId="AD" clId="Web-{F07C012A-6FCB-7535-87BB-E13A86AEAD34}" dt="2020-08-03T11:04:59.055" v="190" actId="1076"/>
          <ac:grpSpMkLst>
            <pc:docMk/>
            <pc:sldMk cId="312483604" sldId="720"/>
            <ac:grpSpMk id="2" creationId="{C3CC4A65-D545-46D1-9081-2E573111CB1D}"/>
          </ac:grpSpMkLst>
        </pc:grpChg>
      </pc:sldChg>
      <pc:sldChg chg="modSp">
        <pc:chgData name="Bethan Price" userId="S::bethan.price@socialcare.wales::29923274-46ec-4e83-956c-4c26375aa1fd" providerId="AD" clId="Web-{F07C012A-6FCB-7535-87BB-E13A86AEAD34}" dt="2020-08-03T10:56:51.214" v="100" actId="20577"/>
        <pc:sldMkLst>
          <pc:docMk/>
          <pc:sldMk cId="2854863992" sldId="721"/>
        </pc:sldMkLst>
        <pc:spChg chg="mod">
          <ac:chgData name="Bethan Price" userId="S::bethan.price@socialcare.wales::29923274-46ec-4e83-956c-4c26375aa1fd" providerId="AD" clId="Web-{F07C012A-6FCB-7535-87BB-E13A86AEAD34}" dt="2020-08-03T10:56:43.370" v="97" actId="20577"/>
          <ac:spMkLst>
            <pc:docMk/>
            <pc:sldMk cId="2854863992" sldId="721"/>
            <ac:spMk id="9" creationId="{E9F9FD80-A8CD-4262-8A3D-53DCC438F5C2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0:56:51.214" v="100" actId="20577"/>
          <ac:spMkLst>
            <pc:docMk/>
            <pc:sldMk cId="2854863992" sldId="721"/>
            <ac:spMk id="11" creationId="{C74E35AD-A809-4112-B11F-641D195046F3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0:56:28.635" v="91" actId="1076"/>
          <ac:spMkLst>
            <pc:docMk/>
            <pc:sldMk cId="2854863992" sldId="721"/>
            <ac:spMk id="13" creationId="{798106D3-5885-495F-9DE6-D444DC8B56A8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0:56:06.071" v="82" actId="20577"/>
          <ac:spMkLst>
            <pc:docMk/>
            <pc:sldMk cId="2854863992" sldId="721"/>
            <ac:spMk id="17" creationId="{B230148E-374D-475A-BB8A-780FC78C0E9B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0:55:54.805" v="78" actId="20577"/>
          <ac:spMkLst>
            <pc:docMk/>
            <pc:sldMk cId="2854863992" sldId="721"/>
            <ac:spMk id="23" creationId="{827EE530-6A77-46B9-B6BE-9007B7D6BE55}"/>
          </ac:spMkLst>
        </pc:spChg>
      </pc:sldChg>
      <pc:sldChg chg="del">
        <pc:chgData name="Bethan Price" userId="S::bethan.price@socialcare.wales::29923274-46ec-4e83-956c-4c26375aa1fd" providerId="AD" clId="Web-{F07C012A-6FCB-7535-87BB-E13A86AEAD34}" dt="2020-08-03T10:57:18.997" v="103"/>
        <pc:sldMkLst>
          <pc:docMk/>
          <pc:sldMk cId="2578830689" sldId="722"/>
        </pc:sldMkLst>
      </pc:sldChg>
      <pc:sldChg chg="del">
        <pc:chgData name="Bethan Price" userId="S::bethan.price@socialcare.wales::29923274-46ec-4e83-956c-4c26375aa1fd" providerId="AD" clId="Web-{F07C012A-6FCB-7535-87BB-E13A86AEAD34}" dt="2020-08-03T11:02:03.014" v="142"/>
        <pc:sldMkLst>
          <pc:docMk/>
          <pc:sldMk cId="3627430500" sldId="723"/>
        </pc:sldMkLst>
      </pc:sldChg>
      <pc:sldChg chg="modSp">
        <pc:chgData name="Bethan Price" userId="S::bethan.price@socialcare.wales::29923274-46ec-4e83-956c-4c26375aa1fd" providerId="AD" clId="Web-{F07C012A-6FCB-7535-87BB-E13A86AEAD34}" dt="2020-08-03T15:52:01.202" v="263" actId="20577"/>
        <pc:sldMkLst>
          <pc:docMk/>
          <pc:sldMk cId="1179145587" sldId="724"/>
        </pc:sldMkLst>
        <pc:spChg chg="mod">
          <ac:chgData name="Bethan Price" userId="S::bethan.price@socialcare.wales::29923274-46ec-4e83-956c-4c26375aa1fd" providerId="AD" clId="Web-{F07C012A-6FCB-7535-87BB-E13A86AEAD34}" dt="2020-08-03T15:51:41.795" v="257" actId="20577"/>
          <ac:spMkLst>
            <pc:docMk/>
            <pc:sldMk cId="1179145587" sldId="724"/>
            <ac:spMk id="2" creationId="{DBD89B95-CFEA-4FBA-8A7C-CBE05C5508C7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5:52:01.202" v="263" actId="20577"/>
          <ac:spMkLst>
            <pc:docMk/>
            <pc:sldMk cId="1179145587" sldId="724"/>
            <ac:spMk id="3" creationId="{D23B19C9-0A29-4112-BFC6-201D967CB6A4}"/>
          </ac:spMkLst>
        </pc:spChg>
        <pc:spChg chg="mod">
          <ac:chgData name="Bethan Price" userId="S::bethan.price@socialcare.wales::29923274-46ec-4e83-956c-4c26375aa1fd" providerId="AD" clId="Web-{F07C012A-6FCB-7535-87BB-E13A86AEAD34}" dt="2020-08-03T15:51:55.858" v="260" actId="20577"/>
          <ac:spMkLst>
            <pc:docMk/>
            <pc:sldMk cId="1179145587" sldId="724"/>
            <ac:spMk id="5" creationId="{8FA9ABD0-693E-401E-9996-231F4D9B6456}"/>
          </ac:spMkLst>
        </pc:spChg>
      </pc:sldChg>
    </pc:docChg>
  </pc:docChgLst>
  <pc:docChgLst>
    <pc:chgData clId="Web-{E5399CA5-7A5A-13DE-B224-EA928140D156}"/>
    <pc:docChg chg="modSld">
      <pc:chgData name="" userId="" providerId="" clId="Web-{E5399CA5-7A5A-13DE-B224-EA928140D156}" dt="2020-09-03T12:40:55.622" v="0" actId="20577"/>
      <pc:docMkLst>
        <pc:docMk/>
      </pc:docMkLst>
      <pc:sldChg chg="modSp">
        <pc:chgData name="" userId="" providerId="" clId="Web-{E5399CA5-7A5A-13DE-B224-EA928140D156}" dt="2020-09-03T12:40:55.622" v="0" actId="20577"/>
        <pc:sldMkLst>
          <pc:docMk/>
          <pc:sldMk cId="55007967" sldId="695"/>
        </pc:sldMkLst>
        <pc:spChg chg="mod">
          <ac:chgData name="" userId="" providerId="" clId="Web-{E5399CA5-7A5A-13DE-B224-EA928140D156}" dt="2020-09-03T12:40:55.622" v="0" actId="20577"/>
          <ac:spMkLst>
            <pc:docMk/>
            <pc:sldMk cId="55007967" sldId="695"/>
            <ac:spMk id="7" creationId="{ACEE2AF7-409D-4449-AE6B-37B06AD6AC0E}"/>
          </ac:spMkLst>
        </pc:spChg>
      </pc:sldChg>
    </pc:docChg>
  </pc:docChgLst>
  <pc:docChgLst>
    <pc:chgData name="Danielle Williams" userId="2ffd8f61-7b6f-4050-b155-8688edf94325" providerId="ADAL" clId="{3545407E-BB51-1345-9741-58EB2810A8B0}"/>
    <pc:docChg chg="undo custSel modSld modMainMaster">
      <pc:chgData name="Danielle Williams" userId="2ffd8f61-7b6f-4050-b155-8688edf94325" providerId="ADAL" clId="{3545407E-BB51-1345-9741-58EB2810A8B0}" dt="2020-09-25T09:00:08.161" v="137" actId="962"/>
      <pc:docMkLst>
        <pc:docMk/>
      </pc:docMkLst>
      <pc:sldChg chg="modSp mod">
        <pc:chgData name="Danielle Williams" userId="2ffd8f61-7b6f-4050-b155-8688edf94325" providerId="ADAL" clId="{3545407E-BB51-1345-9741-58EB2810A8B0}" dt="2020-07-21T13:29:20.405" v="43" actId="1036"/>
        <pc:sldMkLst>
          <pc:docMk/>
          <pc:sldMk cId="644566072" sldId="619"/>
        </pc:sldMkLst>
        <pc:spChg chg="mod">
          <ac:chgData name="Danielle Williams" userId="2ffd8f61-7b6f-4050-b155-8688edf94325" providerId="ADAL" clId="{3545407E-BB51-1345-9741-58EB2810A8B0}" dt="2020-07-21T13:29:20.405" v="43" actId="1036"/>
          <ac:spMkLst>
            <pc:docMk/>
            <pc:sldMk cId="644566072" sldId="619"/>
            <ac:spMk id="17" creationId="{B230148E-374D-475A-BB8A-780FC78C0E9B}"/>
          </ac:spMkLst>
        </pc:spChg>
        <pc:spChg chg="mod">
          <ac:chgData name="Danielle Williams" userId="2ffd8f61-7b6f-4050-b155-8688edf94325" providerId="ADAL" clId="{3545407E-BB51-1345-9741-58EB2810A8B0}" dt="2020-07-21T13:29:17.659" v="38" actId="1036"/>
          <ac:spMkLst>
            <pc:docMk/>
            <pc:sldMk cId="644566072" sldId="619"/>
            <ac:spMk id="23" creationId="{827EE530-6A77-46B9-B6BE-9007B7D6BE55}"/>
          </ac:spMkLst>
        </pc:spChg>
      </pc:sldChg>
      <pc:sldChg chg="addSp delSp modSp mod modAnim">
        <pc:chgData name="Danielle Williams" userId="2ffd8f61-7b6f-4050-b155-8688edf94325" providerId="ADAL" clId="{3545407E-BB51-1345-9741-58EB2810A8B0}" dt="2020-07-21T13:30:37.581" v="135" actId="1036"/>
        <pc:sldMkLst>
          <pc:docMk/>
          <pc:sldMk cId="2550650255" sldId="700"/>
        </pc:sldMkLst>
        <pc:spChg chg="mod">
          <ac:chgData name="Danielle Williams" userId="2ffd8f61-7b6f-4050-b155-8688edf94325" providerId="ADAL" clId="{3545407E-BB51-1345-9741-58EB2810A8B0}" dt="2020-07-21T13:30:37.581" v="135" actId="1036"/>
          <ac:spMkLst>
            <pc:docMk/>
            <pc:sldMk cId="2550650255" sldId="700"/>
            <ac:spMk id="3" creationId="{DD709852-618B-497F-A9B0-6C631226A32D}"/>
          </ac:spMkLst>
        </pc:spChg>
        <pc:spChg chg="mod">
          <ac:chgData name="Danielle Williams" userId="2ffd8f61-7b6f-4050-b155-8688edf94325" providerId="ADAL" clId="{3545407E-BB51-1345-9741-58EB2810A8B0}" dt="2020-07-21T13:30:30.649" v="116" actId="1035"/>
          <ac:spMkLst>
            <pc:docMk/>
            <pc:sldMk cId="2550650255" sldId="700"/>
            <ac:spMk id="12" creationId="{69737225-1747-4382-85CB-DF96DEED62F8}"/>
          </ac:spMkLst>
        </pc:spChg>
        <pc:spChg chg="mod">
          <ac:chgData name="Danielle Williams" userId="2ffd8f61-7b6f-4050-b155-8688edf94325" providerId="ADAL" clId="{3545407E-BB51-1345-9741-58EB2810A8B0}" dt="2020-07-21T13:30:34.317" v="127" actId="1036"/>
          <ac:spMkLst>
            <pc:docMk/>
            <pc:sldMk cId="2550650255" sldId="700"/>
            <ac:spMk id="13" creationId="{4FD2FBF9-E5C6-4A68-B50E-A25FFB1A5B10}"/>
          </ac:spMkLst>
        </pc:spChg>
        <pc:spChg chg="mod">
          <ac:chgData name="Danielle Williams" userId="2ffd8f61-7b6f-4050-b155-8688edf94325" providerId="ADAL" clId="{3545407E-BB51-1345-9741-58EB2810A8B0}" dt="2020-07-21T13:30:23.604" v="102"/>
          <ac:spMkLst>
            <pc:docMk/>
            <pc:sldMk cId="2550650255" sldId="700"/>
            <ac:spMk id="16" creationId="{1C007157-077E-F447-9B8D-8B8FBDD08C51}"/>
          </ac:spMkLst>
        </pc:spChg>
        <pc:spChg chg="mod">
          <ac:chgData name="Danielle Williams" userId="2ffd8f61-7b6f-4050-b155-8688edf94325" providerId="ADAL" clId="{3545407E-BB51-1345-9741-58EB2810A8B0}" dt="2020-07-21T13:30:23.604" v="102"/>
          <ac:spMkLst>
            <pc:docMk/>
            <pc:sldMk cId="2550650255" sldId="700"/>
            <ac:spMk id="17" creationId="{E9485B31-E2E9-3742-81EF-65C6E09D21F8}"/>
          </ac:spMkLst>
        </pc:spChg>
        <pc:spChg chg="mod">
          <ac:chgData name="Danielle Williams" userId="2ffd8f61-7b6f-4050-b155-8688edf94325" providerId="ADAL" clId="{3545407E-BB51-1345-9741-58EB2810A8B0}" dt="2020-07-21T13:30:23.604" v="102"/>
          <ac:spMkLst>
            <pc:docMk/>
            <pc:sldMk cId="2550650255" sldId="700"/>
            <ac:spMk id="19" creationId="{A1029324-6E7E-7E45-AC76-BD8013316C4E}"/>
          </ac:spMkLst>
        </pc:spChg>
        <pc:spChg chg="mod">
          <ac:chgData name="Danielle Williams" userId="2ffd8f61-7b6f-4050-b155-8688edf94325" providerId="ADAL" clId="{3545407E-BB51-1345-9741-58EB2810A8B0}" dt="2020-07-21T13:30:23.604" v="102"/>
          <ac:spMkLst>
            <pc:docMk/>
            <pc:sldMk cId="2550650255" sldId="700"/>
            <ac:spMk id="20" creationId="{53012816-269A-7C4D-AFD5-4FA037DB9B4E}"/>
          </ac:spMkLst>
        </pc:spChg>
        <pc:grpChg chg="add mod">
          <ac:chgData name="Danielle Williams" userId="2ffd8f61-7b6f-4050-b155-8688edf94325" providerId="ADAL" clId="{3545407E-BB51-1345-9741-58EB2810A8B0}" dt="2020-07-21T13:30:23.604" v="102"/>
          <ac:grpSpMkLst>
            <pc:docMk/>
            <pc:sldMk cId="2550650255" sldId="700"/>
            <ac:grpSpMk id="15" creationId="{29E210B8-0360-7A46-B210-8AE92769A3D6}"/>
          </ac:grpSpMkLst>
        </pc:grpChg>
        <pc:grpChg chg="add mod">
          <ac:chgData name="Danielle Williams" userId="2ffd8f61-7b6f-4050-b155-8688edf94325" providerId="ADAL" clId="{3545407E-BB51-1345-9741-58EB2810A8B0}" dt="2020-07-21T13:30:23.604" v="102"/>
          <ac:grpSpMkLst>
            <pc:docMk/>
            <pc:sldMk cId="2550650255" sldId="700"/>
            <ac:grpSpMk id="18" creationId="{ABC22112-3488-594A-897A-563C75443E10}"/>
          </ac:grpSpMkLst>
        </pc:grpChg>
        <pc:grpChg chg="del">
          <ac:chgData name="Danielle Williams" userId="2ffd8f61-7b6f-4050-b155-8688edf94325" providerId="ADAL" clId="{3545407E-BB51-1345-9741-58EB2810A8B0}" dt="2020-07-21T13:30:23.107" v="101" actId="478"/>
          <ac:grpSpMkLst>
            <pc:docMk/>
            <pc:sldMk cId="2550650255" sldId="700"/>
            <ac:grpSpMk id="26" creationId="{DC38AEC4-3FAF-4FB2-8576-2FA14D35400F}"/>
          </ac:grpSpMkLst>
        </pc:grpChg>
        <pc:grpChg chg="del">
          <ac:chgData name="Danielle Williams" userId="2ffd8f61-7b6f-4050-b155-8688edf94325" providerId="ADAL" clId="{3545407E-BB51-1345-9741-58EB2810A8B0}" dt="2020-07-21T13:30:23.107" v="101" actId="478"/>
          <ac:grpSpMkLst>
            <pc:docMk/>
            <pc:sldMk cId="2550650255" sldId="700"/>
            <ac:grpSpMk id="29" creationId="{F793A15A-6D73-4C8D-8194-53451344B648}"/>
          </ac:grpSpMkLst>
        </pc:grpChg>
        <pc:picChg chg="mod">
          <ac:chgData name="Danielle Williams" userId="2ffd8f61-7b6f-4050-b155-8688edf94325" providerId="ADAL" clId="{3545407E-BB51-1345-9741-58EB2810A8B0}" dt="2020-07-21T13:30:34.317" v="127" actId="1036"/>
          <ac:picMkLst>
            <pc:docMk/>
            <pc:sldMk cId="2550650255" sldId="700"/>
            <ac:picMk id="5" creationId="{6AF98AB2-CE21-4CB3-9FE1-1B07DFD66204}"/>
          </ac:picMkLst>
        </pc:picChg>
      </pc:sldChg>
      <pc:sldChg chg="modSp mod">
        <pc:chgData name="Danielle Williams" userId="2ffd8f61-7b6f-4050-b155-8688edf94325" providerId="ADAL" clId="{3545407E-BB51-1345-9741-58EB2810A8B0}" dt="2020-07-21T13:30:13.709" v="100" actId="1036"/>
        <pc:sldMkLst>
          <pc:docMk/>
          <pc:sldMk cId="3877549459" sldId="701"/>
        </pc:sldMkLst>
        <pc:spChg chg="mod">
          <ac:chgData name="Danielle Williams" userId="2ffd8f61-7b6f-4050-b155-8688edf94325" providerId="ADAL" clId="{3545407E-BB51-1345-9741-58EB2810A8B0}" dt="2020-07-21T13:29:35.498" v="64" actId="1036"/>
          <ac:spMkLst>
            <pc:docMk/>
            <pc:sldMk cId="3877549459" sldId="701"/>
            <ac:spMk id="11" creationId="{8ED878AE-6F54-48E7-A562-7AFBA74D2C5E}"/>
          </ac:spMkLst>
        </pc:spChg>
        <pc:spChg chg="mod">
          <ac:chgData name="Danielle Williams" userId="2ffd8f61-7b6f-4050-b155-8688edf94325" providerId="ADAL" clId="{3545407E-BB51-1345-9741-58EB2810A8B0}" dt="2020-07-21T13:29:50.129" v="80" actId="1036"/>
          <ac:spMkLst>
            <pc:docMk/>
            <pc:sldMk cId="3877549459" sldId="701"/>
            <ac:spMk id="12" creationId="{CA70D978-9CD1-4512-9412-7B54BBCAABD1}"/>
          </ac:spMkLst>
        </pc:spChg>
        <pc:spChg chg="mod">
          <ac:chgData name="Danielle Williams" userId="2ffd8f61-7b6f-4050-b155-8688edf94325" providerId="ADAL" clId="{3545407E-BB51-1345-9741-58EB2810A8B0}" dt="2020-07-21T13:29:31.442" v="54" actId="1036"/>
          <ac:spMkLst>
            <pc:docMk/>
            <pc:sldMk cId="3877549459" sldId="701"/>
            <ac:spMk id="13" creationId="{BE78CB4C-7EAB-421C-9A68-054570578C31}"/>
          </ac:spMkLst>
        </pc:spChg>
        <pc:spChg chg="mod">
          <ac:chgData name="Danielle Williams" userId="2ffd8f61-7b6f-4050-b155-8688edf94325" providerId="ADAL" clId="{3545407E-BB51-1345-9741-58EB2810A8B0}" dt="2020-07-21T13:30:04.708" v="93" actId="14100"/>
          <ac:spMkLst>
            <pc:docMk/>
            <pc:sldMk cId="3877549459" sldId="701"/>
            <ac:spMk id="15" creationId="{22566AE9-2780-42FA-AFE4-E749EE94ACA9}"/>
          </ac:spMkLst>
        </pc:spChg>
        <pc:spChg chg="mod">
          <ac:chgData name="Danielle Williams" userId="2ffd8f61-7b6f-4050-b155-8688edf94325" providerId="ADAL" clId="{3545407E-BB51-1345-9741-58EB2810A8B0}" dt="2020-07-21T13:30:00.357" v="92" actId="1035"/>
          <ac:spMkLst>
            <pc:docMk/>
            <pc:sldMk cId="3877549459" sldId="701"/>
            <ac:spMk id="16" creationId="{5B9CCD63-B7B2-4223-A9DD-93146398ABA5}"/>
          </ac:spMkLst>
        </pc:spChg>
        <pc:spChg chg="mod">
          <ac:chgData name="Danielle Williams" userId="2ffd8f61-7b6f-4050-b155-8688edf94325" providerId="ADAL" clId="{3545407E-BB51-1345-9741-58EB2810A8B0}" dt="2020-07-21T13:29:31.442" v="54" actId="1036"/>
          <ac:spMkLst>
            <pc:docMk/>
            <pc:sldMk cId="3877549459" sldId="701"/>
            <ac:spMk id="17" creationId="{E870B063-D591-4CD6-9487-37EB385B63A1}"/>
          </ac:spMkLst>
        </pc:spChg>
        <pc:grpChg chg="mod">
          <ac:chgData name="Danielle Williams" userId="2ffd8f61-7b6f-4050-b155-8688edf94325" providerId="ADAL" clId="{3545407E-BB51-1345-9741-58EB2810A8B0}" dt="2020-07-21T13:30:13.709" v="100" actId="1036"/>
          <ac:grpSpMkLst>
            <pc:docMk/>
            <pc:sldMk cId="3877549459" sldId="701"/>
            <ac:grpSpMk id="10" creationId="{D5CB0208-962C-492F-8680-6D68C29C4A33}"/>
          </ac:grpSpMkLst>
        </pc:grpChg>
        <pc:grpChg chg="mod">
          <ac:chgData name="Danielle Williams" userId="2ffd8f61-7b6f-4050-b155-8688edf94325" providerId="ADAL" clId="{3545407E-BB51-1345-9741-58EB2810A8B0}" dt="2020-07-21T13:30:13.709" v="100" actId="1036"/>
          <ac:grpSpMkLst>
            <pc:docMk/>
            <pc:sldMk cId="3877549459" sldId="701"/>
            <ac:grpSpMk id="14" creationId="{81FEA11C-DFEA-4D6F-A266-4B3C9E619F6B}"/>
          </ac:grpSpMkLst>
        </pc:grpChg>
      </pc:sldChg>
      <pc:sldChg chg="modSp mod">
        <pc:chgData name="Danielle Williams" userId="2ffd8f61-7b6f-4050-b155-8688edf94325" providerId="ADAL" clId="{3545407E-BB51-1345-9741-58EB2810A8B0}" dt="2020-07-21T13:29:08.776" v="31" actId="14100"/>
        <pc:sldMkLst>
          <pc:docMk/>
          <pc:sldMk cId="3740795569" sldId="717"/>
        </pc:sldMkLst>
        <pc:spChg chg="mod">
          <ac:chgData name="Danielle Williams" userId="2ffd8f61-7b6f-4050-b155-8688edf94325" providerId="ADAL" clId="{3545407E-BB51-1345-9741-58EB2810A8B0}" dt="2020-07-21T13:29:00.097" v="22" actId="1036"/>
          <ac:spMkLst>
            <pc:docMk/>
            <pc:sldMk cId="3740795569" sldId="717"/>
            <ac:spMk id="17" creationId="{33DC74CC-BDDA-4FFD-BA4A-D44FAE659C26}"/>
          </ac:spMkLst>
        </pc:spChg>
        <pc:spChg chg="mod">
          <ac:chgData name="Danielle Williams" userId="2ffd8f61-7b6f-4050-b155-8688edf94325" providerId="ADAL" clId="{3545407E-BB51-1345-9741-58EB2810A8B0}" dt="2020-07-21T13:28:55.977" v="15" actId="1036"/>
          <ac:spMkLst>
            <pc:docMk/>
            <pc:sldMk cId="3740795569" sldId="717"/>
            <ac:spMk id="22" creationId="{ED9BE29A-C909-4F8D-A20D-B05FAB710904}"/>
          </ac:spMkLst>
        </pc:spChg>
        <pc:spChg chg="mod">
          <ac:chgData name="Danielle Williams" userId="2ffd8f61-7b6f-4050-b155-8688edf94325" providerId="ADAL" clId="{3545407E-BB51-1345-9741-58EB2810A8B0}" dt="2020-07-21T13:29:08.776" v="31" actId="14100"/>
          <ac:spMkLst>
            <pc:docMk/>
            <pc:sldMk cId="3740795569" sldId="717"/>
            <ac:spMk id="27" creationId="{A29B147E-B587-4FC7-893A-40E46A22905A}"/>
          </ac:spMkLst>
        </pc:spChg>
        <pc:spChg chg="mod">
          <ac:chgData name="Danielle Williams" userId="2ffd8f61-7b6f-4050-b155-8688edf94325" providerId="ADAL" clId="{3545407E-BB51-1345-9741-58EB2810A8B0}" dt="2020-07-21T13:29:02.995" v="30" actId="1035"/>
          <ac:spMkLst>
            <pc:docMk/>
            <pc:sldMk cId="3740795569" sldId="717"/>
            <ac:spMk id="28" creationId="{DC954C2F-2B35-45F5-8584-883FEEF4FE98}"/>
          </ac:spMkLst>
        </pc:spChg>
        <pc:grpChg chg="mod">
          <ac:chgData name="Danielle Williams" userId="2ffd8f61-7b6f-4050-b155-8688edf94325" providerId="ADAL" clId="{3545407E-BB51-1345-9741-58EB2810A8B0}" dt="2020-07-21T13:28:50.458" v="8" actId="1036"/>
          <ac:grpSpMkLst>
            <pc:docMk/>
            <pc:sldMk cId="3740795569" sldId="717"/>
            <ac:grpSpMk id="5" creationId="{0259E3E9-EF49-473E-8E88-78D2CCCC327A}"/>
          </ac:grpSpMkLst>
        </pc:grpChg>
      </pc:sldChg>
      <pc:sldMasterChg chg="modSp mod">
        <pc:chgData name="Danielle Williams" userId="2ffd8f61-7b6f-4050-b155-8688edf94325" providerId="ADAL" clId="{3545407E-BB51-1345-9741-58EB2810A8B0}" dt="2020-09-25T09:00:08.161" v="137" actId="962"/>
        <pc:sldMasterMkLst>
          <pc:docMk/>
          <pc:sldMasterMk cId="2163230354" sldId="2147483665"/>
        </pc:sldMasterMkLst>
        <pc:picChg chg="mod">
          <ac:chgData name="Danielle Williams" userId="2ffd8f61-7b6f-4050-b155-8688edf94325" providerId="ADAL" clId="{3545407E-BB51-1345-9741-58EB2810A8B0}" dt="2020-09-25T09:00:08.161" v="137" actId="962"/>
          <ac:picMkLst>
            <pc:docMk/>
            <pc:sldMasterMk cId="2163230354" sldId="2147483665"/>
            <ac:picMk id="4" creationId="{8B5AE8B9-A394-9648-9FA0-3A7F77F9E3B5}"/>
          </ac:picMkLst>
        </pc:picChg>
      </pc:sldMasterChg>
    </pc:docChg>
  </pc:docChgLst>
  <pc:docChgLst>
    <pc:chgData name="Guest User" userId="S::urn:spo:anon#cb193492f284d83c85a66267a0f4d9096e50945cd2ffdbcb1e7acb5c0b8c0a4e::" providerId="AD" clId="Web-{E5399CA5-7A5A-13DE-B224-EA928140D156}"/>
    <pc:docChg chg="modSld">
      <pc:chgData name="Guest User" userId="S::urn:spo:anon#cb193492f284d83c85a66267a0f4d9096e50945cd2ffdbcb1e7acb5c0b8c0a4e::" providerId="AD" clId="Web-{E5399CA5-7A5A-13DE-B224-EA928140D156}" dt="2020-09-03T12:49:34.728" v="320" actId="20577"/>
      <pc:docMkLst>
        <pc:docMk/>
      </pc:docMkLst>
      <pc:sldChg chg="modSp">
        <pc:chgData name="Guest User" userId="S::urn:spo:anon#cb193492f284d83c85a66267a0f4d9096e50945cd2ffdbcb1e7acb5c0b8c0a4e::" providerId="AD" clId="Web-{E5399CA5-7A5A-13DE-B224-EA928140D156}" dt="2020-09-03T12:41:46.200" v="51" actId="20577"/>
        <pc:sldMkLst>
          <pc:docMk/>
          <pc:sldMk cId="2532636460" sldId="608"/>
        </pc:sldMkLst>
        <pc:spChg chg="mod">
          <ac:chgData name="Guest User" userId="S::urn:spo:anon#cb193492f284d83c85a66267a0f4d9096e50945cd2ffdbcb1e7acb5c0b8c0a4e::" providerId="AD" clId="Web-{E5399CA5-7A5A-13DE-B224-EA928140D156}" dt="2020-09-03T12:41:41.512" v="42" actId="20577"/>
          <ac:spMkLst>
            <pc:docMk/>
            <pc:sldMk cId="2532636460" sldId="608"/>
            <ac:spMk id="26" creationId="{97FB540D-6D02-4D85-B358-604F9638EB25}"/>
          </ac:spMkLst>
        </pc:spChg>
        <pc:spChg chg="mod">
          <ac:chgData name="Guest User" userId="S::urn:spo:anon#cb193492f284d83c85a66267a0f4d9096e50945cd2ffdbcb1e7acb5c0b8c0a4e::" providerId="AD" clId="Web-{E5399CA5-7A5A-13DE-B224-EA928140D156}" dt="2020-09-03T12:41:46.200" v="51" actId="20577"/>
          <ac:spMkLst>
            <pc:docMk/>
            <pc:sldMk cId="2532636460" sldId="608"/>
            <ac:spMk id="28" creationId="{EAE53258-A2C5-4219-8416-2BC90C9806F4}"/>
          </ac:spMkLst>
        </pc:spChg>
      </pc:sldChg>
      <pc:sldChg chg="modSp">
        <pc:chgData name="Guest User" userId="S::urn:spo:anon#cb193492f284d83c85a66267a0f4d9096e50945cd2ffdbcb1e7acb5c0b8c0a4e::" providerId="AD" clId="Web-{E5399CA5-7A5A-13DE-B224-EA928140D156}" dt="2020-09-03T12:45:08.573" v="145" actId="20577"/>
        <pc:sldMkLst>
          <pc:docMk/>
          <pc:sldMk cId="644566072" sldId="619"/>
        </pc:sldMkLst>
        <pc:spChg chg="mod">
          <ac:chgData name="Guest User" userId="S::urn:spo:anon#cb193492f284d83c85a66267a0f4d9096e50945cd2ffdbcb1e7acb5c0b8c0a4e::" providerId="AD" clId="Web-{E5399CA5-7A5A-13DE-B224-EA928140D156}" dt="2020-09-03T12:45:08.573" v="145" actId="20577"/>
          <ac:spMkLst>
            <pc:docMk/>
            <pc:sldMk cId="644566072" sldId="619"/>
            <ac:spMk id="18" creationId="{CAB3E1BD-783D-4B22-8DAA-CE8DE14F1D63}"/>
          </ac:spMkLst>
        </pc:spChg>
        <pc:spChg chg="mod">
          <ac:chgData name="Guest User" userId="S::urn:spo:anon#cb193492f284d83c85a66267a0f4d9096e50945cd2ffdbcb1e7acb5c0b8c0a4e::" providerId="AD" clId="Web-{E5399CA5-7A5A-13DE-B224-EA928140D156}" dt="2020-09-03T12:44:35.589" v="126" actId="20577"/>
          <ac:spMkLst>
            <pc:docMk/>
            <pc:sldMk cId="644566072" sldId="619"/>
            <ac:spMk id="23" creationId="{827EE530-6A77-46B9-B6BE-9007B7D6BE55}"/>
          </ac:spMkLst>
        </pc:spChg>
      </pc:sldChg>
      <pc:sldChg chg="modSp">
        <pc:chgData name="Guest User" userId="S::urn:spo:anon#cb193492f284d83c85a66267a0f4d9096e50945cd2ffdbcb1e7acb5c0b8c0a4e::" providerId="AD" clId="Web-{E5399CA5-7A5A-13DE-B224-EA928140D156}" dt="2020-09-03T12:41:09.825" v="32" actId="20577"/>
        <pc:sldMkLst>
          <pc:docMk/>
          <pc:sldMk cId="55007967" sldId="695"/>
        </pc:sldMkLst>
        <pc:spChg chg="mod">
          <ac:chgData name="Guest User" userId="S::urn:spo:anon#cb193492f284d83c85a66267a0f4d9096e50945cd2ffdbcb1e7acb5c0b8c0a4e::" providerId="AD" clId="Web-{E5399CA5-7A5A-13DE-B224-EA928140D156}" dt="2020-09-03T12:41:09.825" v="32" actId="20577"/>
          <ac:spMkLst>
            <pc:docMk/>
            <pc:sldMk cId="55007967" sldId="695"/>
            <ac:spMk id="2" creationId="{2E8D18D2-21A2-4715-A6CB-51B30CE79696}"/>
          </ac:spMkLst>
        </pc:spChg>
        <pc:spChg chg="mod">
          <ac:chgData name="Guest User" userId="S::urn:spo:anon#cb193492f284d83c85a66267a0f4d9096e50945cd2ffdbcb1e7acb5c0b8c0a4e::" providerId="AD" clId="Web-{E5399CA5-7A5A-13DE-B224-EA928140D156}" dt="2020-09-03T12:41:03.700" v="3" actId="20577"/>
          <ac:spMkLst>
            <pc:docMk/>
            <pc:sldMk cId="55007967" sldId="695"/>
            <ac:spMk id="7" creationId="{ACEE2AF7-409D-4449-AE6B-37B06AD6AC0E}"/>
          </ac:spMkLst>
        </pc:spChg>
      </pc:sldChg>
      <pc:sldChg chg="modSp">
        <pc:chgData name="Guest User" userId="S::urn:spo:anon#cb193492f284d83c85a66267a0f4d9096e50945cd2ffdbcb1e7acb5c0b8c0a4e::" providerId="AD" clId="Web-{E5399CA5-7A5A-13DE-B224-EA928140D156}" dt="2020-09-03T12:41:55.918" v="56" actId="20577"/>
        <pc:sldMkLst>
          <pc:docMk/>
          <pc:sldMk cId="4136644768" sldId="696"/>
        </pc:sldMkLst>
        <pc:spChg chg="mod">
          <ac:chgData name="Guest User" userId="S::urn:spo:anon#cb193492f284d83c85a66267a0f4d9096e50945cd2ffdbcb1e7acb5c0b8c0a4e::" providerId="AD" clId="Web-{E5399CA5-7A5A-13DE-B224-EA928140D156}" dt="2020-09-03T12:41:55.918" v="56" actId="20577"/>
          <ac:spMkLst>
            <pc:docMk/>
            <pc:sldMk cId="4136644768" sldId="696"/>
            <ac:spMk id="2" creationId="{B134B5EA-C22A-4C71-911E-89E32E89D0A4}"/>
          </ac:spMkLst>
        </pc:spChg>
      </pc:sldChg>
      <pc:sldChg chg="modSp">
        <pc:chgData name="Guest User" userId="S::urn:spo:anon#cb193492f284d83c85a66267a0f4d9096e50945cd2ffdbcb1e7acb5c0b8c0a4e::" providerId="AD" clId="Web-{E5399CA5-7A5A-13DE-B224-EA928140D156}" dt="2020-09-03T12:43:59.449" v="110" actId="20577"/>
        <pc:sldMkLst>
          <pc:docMk/>
          <pc:sldMk cId="2550650255" sldId="700"/>
        </pc:sldMkLst>
        <pc:spChg chg="mod">
          <ac:chgData name="Guest User" userId="S::urn:spo:anon#cb193492f284d83c85a66267a0f4d9096e50945cd2ffdbcb1e7acb5c0b8c0a4e::" providerId="AD" clId="Web-{E5399CA5-7A5A-13DE-B224-EA928140D156}" dt="2020-09-03T12:43:59.449" v="110" actId="20577"/>
          <ac:spMkLst>
            <pc:docMk/>
            <pc:sldMk cId="2550650255" sldId="700"/>
            <ac:spMk id="16" creationId="{1C007157-077E-F447-9B8D-8B8FBDD08C51}"/>
          </ac:spMkLst>
        </pc:spChg>
        <pc:spChg chg="mod">
          <ac:chgData name="Guest User" userId="S::urn:spo:anon#cb193492f284d83c85a66267a0f4d9096e50945cd2ffdbcb1e7acb5c0b8c0a4e::" providerId="AD" clId="Web-{E5399CA5-7A5A-13DE-B224-EA928140D156}" dt="2020-09-03T12:43:33.527" v="103" actId="20577"/>
          <ac:spMkLst>
            <pc:docMk/>
            <pc:sldMk cId="2550650255" sldId="700"/>
            <ac:spMk id="19" creationId="{A1029324-6E7E-7E45-AC76-BD8013316C4E}"/>
          </ac:spMkLst>
        </pc:spChg>
      </pc:sldChg>
      <pc:sldChg chg="modSp">
        <pc:chgData name="Guest User" userId="S::urn:spo:anon#cb193492f284d83c85a66267a0f4d9096e50945cd2ffdbcb1e7acb5c0b8c0a4e::" providerId="AD" clId="Web-{E5399CA5-7A5A-13DE-B224-EA928140D156}" dt="2020-09-03T12:43:26.402" v="98" actId="20577"/>
        <pc:sldMkLst>
          <pc:docMk/>
          <pc:sldMk cId="3877549459" sldId="701"/>
        </pc:sldMkLst>
        <pc:spChg chg="mod">
          <ac:chgData name="Guest User" userId="S::urn:spo:anon#cb193492f284d83c85a66267a0f4d9096e50945cd2ffdbcb1e7acb5c0b8c0a4e::" providerId="AD" clId="Web-{E5399CA5-7A5A-13DE-B224-EA928140D156}" dt="2020-09-03T12:42:23.809" v="68" actId="20577"/>
          <ac:spMkLst>
            <pc:docMk/>
            <pc:sldMk cId="3877549459" sldId="701"/>
            <ac:spMk id="11" creationId="{8ED878AE-6F54-48E7-A562-7AFBA74D2C5E}"/>
          </ac:spMkLst>
        </pc:spChg>
        <pc:spChg chg="mod">
          <ac:chgData name="Guest User" userId="S::urn:spo:anon#cb193492f284d83c85a66267a0f4d9096e50945cd2ffdbcb1e7acb5c0b8c0a4e::" providerId="AD" clId="Web-{E5399CA5-7A5A-13DE-B224-EA928140D156}" dt="2020-09-03T12:42:05.949" v="61" actId="20577"/>
          <ac:spMkLst>
            <pc:docMk/>
            <pc:sldMk cId="3877549459" sldId="701"/>
            <ac:spMk id="15" creationId="{22566AE9-2780-42FA-AFE4-E749EE94ACA9}"/>
          </ac:spMkLst>
        </pc:spChg>
        <pc:spChg chg="mod">
          <ac:chgData name="Guest User" userId="S::urn:spo:anon#cb193492f284d83c85a66267a0f4d9096e50945cd2ffdbcb1e7acb5c0b8c0a4e::" providerId="AD" clId="Web-{E5399CA5-7A5A-13DE-B224-EA928140D156}" dt="2020-09-03T12:43:26.402" v="98" actId="20577"/>
          <ac:spMkLst>
            <pc:docMk/>
            <pc:sldMk cId="3877549459" sldId="701"/>
            <ac:spMk id="17" creationId="{E870B063-D591-4CD6-9487-37EB385B63A1}"/>
          </ac:spMkLst>
        </pc:spChg>
      </pc:sldChg>
      <pc:sldChg chg="modSp">
        <pc:chgData name="Guest User" userId="S::urn:spo:anon#cb193492f284d83c85a66267a0f4d9096e50945cd2ffdbcb1e7acb5c0b8c0a4e::" providerId="AD" clId="Web-{E5399CA5-7A5A-13DE-B224-EA928140D156}" dt="2020-09-03T12:47:18.010" v="239" actId="20577"/>
        <pc:sldMkLst>
          <pc:docMk/>
          <pc:sldMk cId="2751766655" sldId="711"/>
        </pc:sldMkLst>
        <pc:spChg chg="mod">
          <ac:chgData name="Guest User" userId="S::urn:spo:anon#cb193492f284d83c85a66267a0f4d9096e50945cd2ffdbcb1e7acb5c0b8c0a4e::" providerId="AD" clId="Web-{E5399CA5-7A5A-13DE-B224-EA928140D156}" dt="2020-09-03T12:47:18.010" v="239" actId="20577"/>
          <ac:spMkLst>
            <pc:docMk/>
            <pc:sldMk cId="2751766655" sldId="711"/>
            <ac:spMk id="12" creationId="{DCEFF754-2984-4A3F-AAE3-4169C89245C8}"/>
          </ac:spMkLst>
        </pc:spChg>
      </pc:sldChg>
      <pc:sldChg chg="modSp">
        <pc:chgData name="Guest User" userId="S::urn:spo:anon#cb193492f284d83c85a66267a0f4d9096e50945cd2ffdbcb1e7acb5c0b8c0a4e::" providerId="AD" clId="Web-{E5399CA5-7A5A-13DE-B224-EA928140D156}" dt="2020-09-03T12:47:36.276" v="263" actId="20577"/>
        <pc:sldMkLst>
          <pc:docMk/>
          <pc:sldMk cId="74203003" sldId="712"/>
        </pc:sldMkLst>
        <pc:spChg chg="mod">
          <ac:chgData name="Guest User" userId="S::urn:spo:anon#cb193492f284d83c85a66267a0f4d9096e50945cd2ffdbcb1e7acb5c0b8c0a4e::" providerId="AD" clId="Web-{E5399CA5-7A5A-13DE-B224-EA928140D156}" dt="2020-09-03T12:47:36.276" v="263" actId="20577"/>
          <ac:spMkLst>
            <pc:docMk/>
            <pc:sldMk cId="74203003" sldId="712"/>
            <ac:spMk id="15" creationId="{8A2B142A-D68C-477D-8514-5B1C11D54259}"/>
          </ac:spMkLst>
        </pc:spChg>
      </pc:sldChg>
      <pc:sldChg chg="modSp">
        <pc:chgData name="Guest User" userId="S::urn:spo:anon#cb193492f284d83c85a66267a0f4d9096e50945cd2ffdbcb1e7acb5c0b8c0a4e::" providerId="AD" clId="Web-{E5399CA5-7A5A-13DE-B224-EA928140D156}" dt="2020-09-03T12:49:34.728" v="319" actId="20577"/>
        <pc:sldMkLst>
          <pc:docMk/>
          <pc:sldMk cId="2842924214" sldId="713"/>
        </pc:sldMkLst>
        <pc:spChg chg="mod">
          <ac:chgData name="Guest User" userId="S::urn:spo:anon#cb193492f284d83c85a66267a0f4d9096e50945cd2ffdbcb1e7acb5c0b8c0a4e::" providerId="AD" clId="Web-{E5399CA5-7A5A-13DE-B224-EA928140D156}" dt="2020-09-03T12:49:34.728" v="319" actId="20577"/>
          <ac:spMkLst>
            <pc:docMk/>
            <pc:sldMk cId="2842924214" sldId="713"/>
            <ac:spMk id="7" creationId="{C034246F-E0C3-4C97-B387-DC86A833238E}"/>
          </ac:spMkLst>
        </pc:spChg>
        <pc:spChg chg="mod">
          <ac:chgData name="Guest User" userId="S::urn:spo:anon#cb193492f284d83c85a66267a0f4d9096e50945cd2ffdbcb1e7acb5c0b8c0a4e::" providerId="AD" clId="Web-{E5399CA5-7A5A-13DE-B224-EA928140D156}" dt="2020-09-03T12:49:08.588" v="295" actId="20577"/>
          <ac:spMkLst>
            <pc:docMk/>
            <pc:sldMk cId="2842924214" sldId="713"/>
            <ac:spMk id="8" creationId="{801AA6D7-4F4D-4A79-A057-61BCEA632B97}"/>
          </ac:spMkLst>
        </pc:spChg>
        <pc:spChg chg="mod">
          <ac:chgData name="Guest User" userId="S::urn:spo:anon#cb193492f284d83c85a66267a0f4d9096e50945cd2ffdbcb1e7acb5c0b8c0a4e::" providerId="AD" clId="Web-{E5399CA5-7A5A-13DE-B224-EA928140D156}" dt="2020-09-03T12:47:51.135" v="283" actId="20577"/>
          <ac:spMkLst>
            <pc:docMk/>
            <pc:sldMk cId="2842924214" sldId="713"/>
            <ac:spMk id="13" creationId="{670723B7-48D6-4ACA-86C8-91D644E31D5D}"/>
          </ac:spMkLst>
        </pc:spChg>
      </pc:sldChg>
      <pc:sldChg chg="modSp">
        <pc:chgData name="Guest User" userId="S::urn:spo:anon#cb193492f284d83c85a66267a0f4d9096e50945cd2ffdbcb1e7acb5c0b8c0a4e::" providerId="AD" clId="Web-{E5399CA5-7A5A-13DE-B224-EA928140D156}" dt="2020-09-03T12:44:13.105" v="120" actId="20577"/>
        <pc:sldMkLst>
          <pc:docMk/>
          <pc:sldMk cId="3740795569" sldId="717"/>
        </pc:sldMkLst>
        <pc:spChg chg="mod">
          <ac:chgData name="Guest User" userId="S::urn:spo:anon#cb193492f284d83c85a66267a0f4d9096e50945cd2ffdbcb1e7acb5c0b8c0a4e::" providerId="AD" clId="Web-{E5399CA5-7A5A-13DE-B224-EA928140D156}" dt="2020-09-03T12:44:13.105" v="120" actId="20577"/>
          <ac:spMkLst>
            <pc:docMk/>
            <pc:sldMk cId="3740795569" sldId="717"/>
            <ac:spMk id="22" creationId="{ED9BE29A-C909-4F8D-A20D-B05FAB710904}"/>
          </ac:spMkLst>
        </pc:spChg>
        <pc:spChg chg="mod">
          <ac:chgData name="Guest User" userId="S::urn:spo:anon#cb193492f284d83c85a66267a0f4d9096e50945cd2ffdbcb1e7acb5c0b8c0a4e::" providerId="AD" clId="Web-{E5399CA5-7A5A-13DE-B224-EA928140D156}" dt="2020-09-03T12:44:04.964" v="112" actId="20577"/>
          <ac:spMkLst>
            <pc:docMk/>
            <pc:sldMk cId="3740795569" sldId="717"/>
            <ac:spMk id="27" creationId="{A29B147E-B587-4FC7-893A-40E46A22905A}"/>
          </ac:spMkLst>
        </pc:spChg>
      </pc:sldChg>
      <pc:sldChg chg="modSp">
        <pc:chgData name="Guest User" userId="S::urn:spo:anon#cb193492f284d83c85a66267a0f4d9096e50945cd2ffdbcb1e7acb5c0b8c0a4e::" providerId="AD" clId="Web-{E5399CA5-7A5A-13DE-B224-EA928140D156}" dt="2020-09-03T12:46:38.620" v="216" actId="20577"/>
        <pc:sldMkLst>
          <pc:docMk/>
          <pc:sldMk cId="312483604" sldId="720"/>
        </pc:sldMkLst>
        <pc:spChg chg="mod">
          <ac:chgData name="Guest User" userId="S::urn:spo:anon#cb193492f284d83c85a66267a0f4d9096e50945cd2ffdbcb1e7acb5c0b8c0a4e::" providerId="AD" clId="Web-{E5399CA5-7A5A-13DE-B224-EA928140D156}" dt="2020-09-03T12:46:31.760" v="197" actId="20577"/>
          <ac:spMkLst>
            <pc:docMk/>
            <pc:sldMk cId="312483604" sldId="720"/>
            <ac:spMk id="8" creationId="{C553CC75-3FD2-426B-A138-8571E68FBA8B}"/>
          </ac:spMkLst>
        </pc:spChg>
        <pc:spChg chg="mod">
          <ac:chgData name="Guest User" userId="S::urn:spo:anon#cb193492f284d83c85a66267a0f4d9096e50945cd2ffdbcb1e7acb5c0b8c0a4e::" providerId="AD" clId="Web-{E5399CA5-7A5A-13DE-B224-EA928140D156}" dt="2020-09-03T12:46:38.620" v="216" actId="20577"/>
          <ac:spMkLst>
            <pc:docMk/>
            <pc:sldMk cId="312483604" sldId="720"/>
            <ac:spMk id="14" creationId="{110DC45C-8B3D-4B6E-8658-5BC2789059DD}"/>
          </ac:spMkLst>
        </pc:spChg>
      </pc:sldChg>
      <pc:sldChg chg="modSp">
        <pc:chgData name="Guest User" userId="S::urn:spo:anon#cb193492f284d83c85a66267a0f4d9096e50945cd2ffdbcb1e7acb5c0b8c0a4e::" providerId="AD" clId="Web-{E5399CA5-7A5A-13DE-B224-EA928140D156}" dt="2020-09-03T12:45:34.839" v="175" actId="20577"/>
        <pc:sldMkLst>
          <pc:docMk/>
          <pc:sldMk cId="2854863992" sldId="721"/>
        </pc:sldMkLst>
        <pc:spChg chg="mod">
          <ac:chgData name="Guest User" userId="S::urn:spo:anon#cb193492f284d83c85a66267a0f4d9096e50945cd2ffdbcb1e7acb5c0b8c0a4e::" providerId="AD" clId="Web-{E5399CA5-7A5A-13DE-B224-EA928140D156}" dt="2020-09-03T12:45:34.839" v="175" actId="20577"/>
          <ac:spMkLst>
            <pc:docMk/>
            <pc:sldMk cId="2854863992" sldId="721"/>
            <ac:spMk id="11" creationId="{C74E35AD-A809-4112-B11F-641D195046F3}"/>
          </ac:spMkLst>
        </pc:spChg>
        <pc:spChg chg="mod">
          <ac:chgData name="Guest User" userId="S::urn:spo:anon#cb193492f284d83c85a66267a0f4d9096e50945cd2ffdbcb1e7acb5c0b8c0a4e::" providerId="AD" clId="Web-{E5399CA5-7A5A-13DE-B224-EA928140D156}" dt="2020-09-03T12:45:14.433" v="150" actId="20577"/>
          <ac:spMkLst>
            <pc:docMk/>
            <pc:sldMk cId="2854863992" sldId="721"/>
            <ac:spMk id="23" creationId="{827EE530-6A77-46B9-B6BE-9007B7D6BE55}"/>
          </ac:spMkLst>
        </pc:spChg>
      </pc:sldChg>
    </pc:docChg>
  </pc:docChgLst>
  <pc:docChgLst>
    <pc:chgData name="Guest User" userId="S::urn:spo:anon#cb193492f284d83c85a66267a0f4d9096e50945cd2ffdbcb1e7acb5c0b8c0a4e::" providerId="AD" clId="Web-{C9E5A62D-E51E-5222-6767-46E9BC32C61F}"/>
    <pc:docChg chg="modSld">
      <pc:chgData name="Guest User" userId="S::urn:spo:anon#cb193492f284d83c85a66267a0f4d9096e50945cd2ffdbcb1e7acb5c0b8c0a4e::" providerId="AD" clId="Web-{C9E5A62D-E51E-5222-6767-46E9BC32C61F}" dt="2020-09-22T16:01:04.886" v="56" actId="20577"/>
      <pc:docMkLst>
        <pc:docMk/>
      </pc:docMkLst>
      <pc:sldChg chg="modSp">
        <pc:chgData name="Guest User" userId="S::urn:spo:anon#cb193492f284d83c85a66267a0f4d9096e50945cd2ffdbcb1e7acb5c0b8c0a4e::" providerId="AD" clId="Web-{C9E5A62D-E51E-5222-6767-46E9BC32C61F}" dt="2020-09-22T16:00:20.805" v="26" actId="20577"/>
        <pc:sldMkLst>
          <pc:docMk/>
          <pc:sldMk cId="644566072" sldId="619"/>
        </pc:sldMkLst>
        <pc:spChg chg="mod">
          <ac:chgData name="Guest User" userId="S::urn:spo:anon#cb193492f284d83c85a66267a0f4d9096e50945cd2ffdbcb1e7acb5c0b8c0a4e::" providerId="AD" clId="Web-{C9E5A62D-E51E-5222-6767-46E9BC32C61F}" dt="2020-09-22T16:00:20.805" v="26" actId="20577"/>
          <ac:spMkLst>
            <pc:docMk/>
            <pc:sldMk cId="644566072" sldId="619"/>
            <ac:spMk id="18" creationId="{CAB3E1BD-783D-4B22-8DAA-CE8DE14F1D63}"/>
          </ac:spMkLst>
        </pc:spChg>
      </pc:sldChg>
      <pc:sldChg chg="modSp">
        <pc:chgData name="Guest User" userId="S::urn:spo:anon#cb193492f284d83c85a66267a0f4d9096e50945cd2ffdbcb1e7acb5c0b8c0a4e::" providerId="AD" clId="Web-{C9E5A62D-E51E-5222-6767-46E9BC32C61F}" dt="2020-09-22T16:00:42.009" v="47" actId="20577"/>
        <pc:sldMkLst>
          <pc:docMk/>
          <pc:sldMk cId="2751766655" sldId="711"/>
        </pc:sldMkLst>
        <pc:spChg chg="mod">
          <ac:chgData name="Guest User" userId="S::urn:spo:anon#cb193492f284d83c85a66267a0f4d9096e50945cd2ffdbcb1e7acb5c0b8c0a4e::" providerId="AD" clId="Web-{C9E5A62D-E51E-5222-6767-46E9BC32C61F}" dt="2020-09-22T16:00:42.009" v="47" actId="20577"/>
          <ac:spMkLst>
            <pc:docMk/>
            <pc:sldMk cId="2751766655" sldId="711"/>
            <ac:spMk id="11" creationId="{C16F574B-983C-4371-967F-61761EE546DC}"/>
          </ac:spMkLst>
        </pc:spChg>
      </pc:sldChg>
      <pc:sldChg chg="modSp">
        <pc:chgData name="Guest User" userId="S::urn:spo:anon#cb193492f284d83c85a66267a0f4d9096e50945cd2ffdbcb1e7acb5c0b8c0a4e::" providerId="AD" clId="Web-{C9E5A62D-E51E-5222-6767-46E9BC32C61F}" dt="2020-09-22T16:01:04.886" v="56" actId="20577"/>
        <pc:sldMkLst>
          <pc:docMk/>
          <pc:sldMk cId="74203003" sldId="712"/>
        </pc:sldMkLst>
        <pc:spChg chg="mod">
          <ac:chgData name="Guest User" userId="S::urn:spo:anon#cb193492f284d83c85a66267a0f4d9096e50945cd2ffdbcb1e7acb5c0b8c0a4e::" providerId="AD" clId="Web-{C9E5A62D-E51E-5222-6767-46E9BC32C61F}" dt="2020-09-22T16:01:04.886" v="56" actId="20577"/>
          <ac:spMkLst>
            <pc:docMk/>
            <pc:sldMk cId="74203003" sldId="712"/>
            <ac:spMk id="11" creationId="{C16F574B-983C-4371-967F-61761EE546DC}"/>
          </ac:spMkLst>
        </pc:spChg>
      </pc:sldChg>
      <pc:sldChg chg="modSp">
        <pc:chgData name="Guest User" userId="S::urn:spo:anon#cb193492f284d83c85a66267a0f4d9096e50945cd2ffdbcb1e7acb5c0b8c0a4e::" providerId="AD" clId="Web-{C9E5A62D-E51E-5222-6767-46E9BC32C61F}" dt="2020-09-22T16:00:34.821" v="40" actId="20577"/>
        <pc:sldMkLst>
          <pc:docMk/>
          <pc:sldMk cId="2854863992" sldId="721"/>
        </pc:sldMkLst>
        <pc:spChg chg="mod">
          <ac:chgData name="Guest User" userId="S::urn:spo:anon#cb193492f284d83c85a66267a0f4d9096e50945cd2ffdbcb1e7acb5c0b8c0a4e::" providerId="AD" clId="Web-{C9E5A62D-E51E-5222-6767-46E9BC32C61F}" dt="2020-09-22T16:00:34.821" v="40" actId="20577"/>
          <ac:spMkLst>
            <pc:docMk/>
            <pc:sldMk cId="2854863992" sldId="721"/>
            <ac:spMk id="11" creationId="{C74E35AD-A809-4112-B11F-641D195046F3}"/>
          </ac:spMkLst>
        </pc:spChg>
      </pc:sldChg>
    </pc:docChg>
  </pc:docChgLst>
  <pc:docChgLst>
    <pc:chgData name="Guest User" userId="S::urn:spo:anon#cb193492f284d83c85a66267a0f4d9096e50945cd2ffdbcb1e7acb5c0b8c0a4e::" providerId="AD" clId="Web-{FBE21DD8-28CE-5555-9C8E-CE76DC55200B}"/>
    <pc:docChg chg="modSld">
      <pc:chgData name="Guest User" userId="S::urn:spo:anon#cb193492f284d83c85a66267a0f4d9096e50945cd2ffdbcb1e7acb5c0b8c0a4e::" providerId="AD" clId="Web-{FBE21DD8-28CE-5555-9C8E-CE76DC55200B}" dt="2020-09-04T09:54:33.291" v="291" actId="20577"/>
      <pc:docMkLst>
        <pc:docMk/>
      </pc:docMkLst>
      <pc:sldChg chg="modSp">
        <pc:chgData name="Guest User" userId="S::urn:spo:anon#cb193492f284d83c85a66267a0f4d9096e50945cd2ffdbcb1e7acb5c0b8c0a4e::" providerId="AD" clId="Web-{FBE21DD8-28CE-5555-9C8E-CE76DC55200B}" dt="2020-09-04T09:54:07.977" v="289" actId="20577"/>
        <pc:sldMkLst>
          <pc:docMk/>
          <pc:sldMk cId="3871133574" sldId="257"/>
        </pc:sldMkLst>
        <pc:spChg chg="mod">
          <ac:chgData name="Guest User" userId="S::urn:spo:anon#cb193492f284d83c85a66267a0f4d9096e50945cd2ffdbcb1e7acb5c0b8c0a4e::" providerId="AD" clId="Web-{FBE21DD8-28CE-5555-9C8E-CE76DC55200B}" dt="2020-09-04T09:54:07.977" v="289" actId="20577"/>
          <ac:spMkLst>
            <pc:docMk/>
            <pc:sldMk cId="3871133574" sldId="257"/>
            <ac:spMk id="6" creationId="{E6AF3965-E123-4A74-92D4-F3068D97915C}"/>
          </ac:spMkLst>
        </pc:spChg>
      </pc:sldChg>
      <pc:sldChg chg="modSp">
        <pc:chgData name="Guest User" userId="S::urn:spo:anon#cb193492f284d83c85a66267a0f4d9096e50945cd2ffdbcb1e7acb5c0b8c0a4e::" providerId="AD" clId="Web-{FBE21DD8-28CE-5555-9C8E-CE76DC55200B}" dt="2020-09-04T09:41:27.836" v="27" actId="20577"/>
        <pc:sldMkLst>
          <pc:docMk/>
          <pc:sldMk cId="2532636460" sldId="608"/>
        </pc:sldMkLst>
        <pc:spChg chg="mod">
          <ac:chgData name="Guest User" userId="S::urn:spo:anon#cb193492f284d83c85a66267a0f4d9096e50945cd2ffdbcb1e7acb5c0b8c0a4e::" providerId="AD" clId="Web-{FBE21DD8-28CE-5555-9C8E-CE76DC55200B}" dt="2020-09-04T09:41:27.836" v="27" actId="20577"/>
          <ac:spMkLst>
            <pc:docMk/>
            <pc:sldMk cId="2532636460" sldId="608"/>
            <ac:spMk id="26" creationId="{97FB540D-6D02-4D85-B358-604F9638EB25}"/>
          </ac:spMkLst>
        </pc:spChg>
      </pc:sldChg>
      <pc:sldChg chg="modSp">
        <pc:chgData name="Guest User" userId="S::urn:spo:anon#cb193492f284d83c85a66267a0f4d9096e50945cd2ffdbcb1e7acb5c0b8c0a4e::" providerId="AD" clId="Web-{FBE21DD8-28CE-5555-9C8E-CE76DC55200B}" dt="2020-09-04T09:44:52.364" v="142" actId="20577"/>
        <pc:sldMkLst>
          <pc:docMk/>
          <pc:sldMk cId="644566072" sldId="619"/>
        </pc:sldMkLst>
        <pc:spChg chg="mod">
          <ac:chgData name="Guest User" userId="S::urn:spo:anon#cb193492f284d83c85a66267a0f4d9096e50945cd2ffdbcb1e7acb5c0b8c0a4e::" providerId="AD" clId="Web-{FBE21DD8-28CE-5555-9C8E-CE76DC55200B}" dt="2020-09-04T09:44:52.364" v="142" actId="20577"/>
          <ac:spMkLst>
            <pc:docMk/>
            <pc:sldMk cId="644566072" sldId="619"/>
            <ac:spMk id="18" creationId="{CAB3E1BD-783D-4B22-8DAA-CE8DE14F1D63}"/>
          </ac:spMkLst>
        </pc:spChg>
        <pc:spChg chg="mod">
          <ac:chgData name="Guest User" userId="S::urn:spo:anon#cb193492f284d83c85a66267a0f4d9096e50945cd2ffdbcb1e7acb5c0b8c0a4e::" providerId="AD" clId="Web-{FBE21DD8-28CE-5555-9C8E-CE76DC55200B}" dt="2020-09-04T09:44:14.643" v="115" actId="20577"/>
          <ac:spMkLst>
            <pc:docMk/>
            <pc:sldMk cId="644566072" sldId="619"/>
            <ac:spMk id="23" creationId="{827EE530-6A77-46B9-B6BE-9007B7D6BE55}"/>
          </ac:spMkLst>
        </pc:spChg>
      </pc:sldChg>
      <pc:sldChg chg="modSp">
        <pc:chgData name="Guest User" userId="S::urn:spo:anon#cb193492f284d83c85a66267a0f4d9096e50945cd2ffdbcb1e7acb5c0b8c0a4e::" providerId="AD" clId="Web-{FBE21DD8-28CE-5555-9C8E-CE76DC55200B}" dt="2020-09-04T09:41:19.507" v="23" actId="20577"/>
        <pc:sldMkLst>
          <pc:docMk/>
          <pc:sldMk cId="55007967" sldId="695"/>
        </pc:sldMkLst>
        <pc:spChg chg="mod">
          <ac:chgData name="Guest User" userId="S::urn:spo:anon#cb193492f284d83c85a66267a0f4d9096e50945cd2ffdbcb1e7acb5c0b8c0a4e::" providerId="AD" clId="Web-{FBE21DD8-28CE-5555-9C8E-CE76DC55200B}" dt="2020-09-04T09:41:19.507" v="23" actId="20577"/>
          <ac:spMkLst>
            <pc:docMk/>
            <pc:sldMk cId="55007967" sldId="695"/>
            <ac:spMk id="2" creationId="{2E8D18D2-21A2-4715-A6CB-51B30CE79696}"/>
          </ac:spMkLst>
        </pc:spChg>
        <pc:spChg chg="mod">
          <ac:chgData name="Guest User" userId="S::urn:spo:anon#cb193492f284d83c85a66267a0f4d9096e50945cd2ffdbcb1e7acb5c0b8c0a4e::" providerId="AD" clId="Web-{FBE21DD8-28CE-5555-9C8E-CE76DC55200B}" dt="2020-09-04T09:41:01.021" v="4" actId="20577"/>
          <ac:spMkLst>
            <pc:docMk/>
            <pc:sldMk cId="55007967" sldId="695"/>
            <ac:spMk id="7" creationId="{ACEE2AF7-409D-4449-AE6B-37B06AD6AC0E}"/>
          </ac:spMkLst>
        </pc:spChg>
      </pc:sldChg>
      <pc:sldChg chg="modSp">
        <pc:chgData name="Guest User" userId="S::urn:spo:anon#cb193492f284d83c85a66267a0f4d9096e50945cd2ffdbcb1e7acb5c0b8c0a4e::" providerId="AD" clId="Web-{FBE21DD8-28CE-5555-9C8E-CE76DC55200B}" dt="2020-09-04T09:41:37.461" v="34" actId="20577"/>
        <pc:sldMkLst>
          <pc:docMk/>
          <pc:sldMk cId="4136644768" sldId="696"/>
        </pc:sldMkLst>
        <pc:spChg chg="mod">
          <ac:chgData name="Guest User" userId="S::urn:spo:anon#cb193492f284d83c85a66267a0f4d9096e50945cd2ffdbcb1e7acb5c0b8c0a4e::" providerId="AD" clId="Web-{FBE21DD8-28CE-5555-9C8E-CE76DC55200B}" dt="2020-09-04T09:41:37.461" v="34" actId="20577"/>
          <ac:spMkLst>
            <pc:docMk/>
            <pc:sldMk cId="4136644768" sldId="696"/>
            <ac:spMk id="2" creationId="{B134B5EA-C22A-4C71-911E-89E32E89D0A4}"/>
          </ac:spMkLst>
        </pc:spChg>
      </pc:sldChg>
      <pc:sldChg chg="modSp">
        <pc:chgData name="Guest User" userId="S::urn:spo:anon#cb193492f284d83c85a66267a0f4d9096e50945cd2ffdbcb1e7acb5c0b8c0a4e::" providerId="AD" clId="Web-{FBE21DD8-28CE-5555-9C8E-CE76DC55200B}" dt="2020-09-04T09:43:33.578" v="100" actId="20577"/>
        <pc:sldMkLst>
          <pc:docMk/>
          <pc:sldMk cId="2550650255" sldId="700"/>
        </pc:sldMkLst>
        <pc:spChg chg="mod">
          <ac:chgData name="Guest User" userId="S::urn:spo:anon#cb193492f284d83c85a66267a0f4d9096e50945cd2ffdbcb1e7acb5c0b8c0a4e::" providerId="AD" clId="Web-{FBE21DD8-28CE-5555-9C8E-CE76DC55200B}" dt="2020-09-04T09:43:33.578" v="100" actId="20577"/>
          <ac:spMkLst>
            <pc:docMk/>
            <pc:sldMk cId="2550650255" sldId="700"/>
            <ac:spMk id="16" creationId="{1C007157-077E-F447-9B8D-8B8FBDD08C51}"/>
          </ac:spMkLst>
        </pc:spChg>
        <pc:spChg chg="mod">
          <ac:chgData name="Guest User" userId="S::urn:spo:anon#cb193492f284d83c85a66267a0f4d9096e50945cd2ffdbcb1e7acb5c0b8c0a4e::" providerId="AD" clId="Web-{FBE21DD8-28CE-5555-9C8E-CE76DC55200B}" dt="2020-09-04T09:43:16.624" v="94" actId="20577"/>
          <ac:spMkLst>
            <pc:docMk/>
            <pc:sldMk cId="2550650255" sldId="700"/>
            <ac:spMk id="19" creationId="{A1029324-6E7E-7E45-AC76-BD8013316C4E}"/>
          </ac:spMkLst>
        </pc:spChg>
      </pc:sldChg>
      <pc:sldChg chg="modSp">
        <pc:chgData name="Guest User" userId="S::urn:spo:anon#cb193492f284d83c85a66267a0f4d9096e50945cd2ffdbcb1e7acb5c0b8c0a4e::" providerId="AD" clId="Web-{FBE21DD8-28CE-5555-9C8E-CE76DC55200B}" dt="2020-09-04T09:43:08.295" v="89" actId="20577"/>
        <pc:sldMkLst>
          <pc:docMk/>
          <pc:sldMk cId="3877549459" sldId="701"/>
        </pc:sldMkLst>
        <pc:spChg chg="mod">
          <ac:chgData name="Guest User" userId="S::urn:spo:anon#cb193492f284d83c85a66267a0f4d9096e50945cd2ffdbcb1e7acb5c0b8c0a4e::" providerId="AD" clId="Web-{FBE21DD8-28CE-5555-9C8E-CE76DC55200B}" dt="2020-09-04T09:42:00.463" v="49" actId="20577"/>
          <ac:spMkLst>
            <pc:docMk/>
            <pc:sldMk cId="3877549459" sldId="701"/>
            <ac:spMk id="11" creationId="{8ED878AE-6F54-48E7-A562-7AFBA74D2C5E}"/>
          </ac:spMkLst>
        </pc:spChg>
        <pc:spChg chg="mod">
          <ac:chgData name="Guest User" userId="S::urn:spo:anon#cb193492f284d83c85a66267a0f4d9096e50945cd2ffdbcb1e7acb5c0b8c0a4e::" providerId="AD" clId="Web-{FBE21DD8-28CE-5555-9C8E-CE76DC55200B}" dt="2020-09-04T09:41:50.493" v="41" actId="20577"/>
          <ac:spMkLst>
            <pc:docMk/>
            <pc:sldMk cId="3877549459" sldId="701"/>
            <ac:spMk id="15" creationId="{22566AE9-2780-42FA-AFE4-E749EE94ACA9}"/>
          </ac:spMkLst>
        </pc:spChg>
        <pc:spChg chg="mod">
          <ac:chgData name="Guest User" userId="S::urn:spo:anon#cb193492f284d83c85a66267a0f4d9096e50945cd2ffdbcb1e7acb5c0b8c0a4e::" providerId="AD" clId="Web-{FBE21DD8-28CE-5555-9C8E-CE76DC55200B}" dt="2020-09-04T09:43:08.295" v="89" actId="20577"/>
          <ac:spMkLst>
            <pc:docMk/>
            <pc:sldMk cId="3877549459" sldId="701"/>
            <ac:spMk id="17" creationId="{E870B063-D591-4CD6-9487-37EB385B63A1}"/>
          </ac:spMkLst>
        </pc:spChg>
      </pc:sldChg>
      <pc:sldChg chg="modSp">
        <pc:chgData name="Guest User" userId="S::urn:spo:anon#cb193492f284d83c85a66267a0f4d9096e50945cd2ffdbcb1e7acb5c0b8c0a4e::" providerId="AD" clId="Web-{FBE21DD8-28CE-5555-9C8E-CE76DC55200B}" dt="2020-09-04T09:46:34.714" v="203" actId="20577"/>
        <pc:sldMkLst>
          <pc:docMk/>
          <pc:sldMk cId="2842924214" sldId="713"/>
        </pc:sldMkLst>
        <pc:spChg chg="mod">
          <ac:chgData name="Guest User" userId="S::urn:spo:anon#cb193492f284d83c85a66267a0f4d9096e50945cd2ffdbcb1e7acb5c0b8c0a4e::" providerId="AD" clId="Web-{FBE21DD8-28CE-5555-9C8E-CE76DC55200B}" dt="2020-09-04T09:46:34.714" v="203" actId="20577"/>
          <ac:spMkLst>
            <pc:docMk/>
            <pc:sldMk cId="2842924214" sldId="713"/>
            <ac:spMk id="8" creationId="{801AA6D7-4F4D-4A79-A057-61BCEA632B97}"/>
          </ac:spMkLst>
        </pc:spChg>
      </pc:sldChg>
      <pc:sldChg chg="modSp">
        <pc:chgData name="Guest User" userId="S::urn:spo:anon#cb193492f284d83c85a66267a0f4d9096e50945cd2ffdbcb1e7acb5c0b8c0a4e::" providerId="AD" clId="Web-{FBE21DD8-28CE-5555-9C8E-CE76DC55200B}" dt="2020-09-04T09:43:49.110" v="111" actId="20577"/>
        <pc:sldMkLst>
          <pc:docMk/>
          <pc:sldMk cId="3740795569" sldId="717"/>
        </pc:sldMkLst>
        <pc:spChg chg="mod">
          <ac:chgData name="Guest User" userId="S::urn:spo:anon#cb193492f284d83c85a66267a0f4d9096e50945cd2ffdbcb1e7acb5c0b8c0a4e::" providerId="AD" clId="Web-{FBE21DD8-28CE-5555-9C8E-CE76DC55200B}" dt="2020-09-04T09:43:49.110" v="111" actId="20577"/>
          <ac:spMkLst>
            <pc:docMk/>
            <pc:sldMk cId="3740795569" sldId="717"/>
            <ac:spMk id="22" creationId="{ED9BE29A-C909-4F8D-A20D-B05FAB710904}"/>
          </ac:spMkLst>
        </pc:spChg>
        <pc:spChg chg="mod">
          <ac:chgData name="Guest User" userId="S::urn:spo:anon#cb193492f284d83c85a66267a0f4d9096e50945cd2ffdbcb1e7acb5c0b8c0a4e::" providerId="AD" clId="Web-{FBE21DD8-28CE-5555-9C8E-CE76DC55200B}" dt="2020-09-04T09:43:42.344" v="105" actId="20577"/>
          <ac:spMkLst>
            <pc:docMk/>
            <pc:sldMk cId="3740795569" sldId="717"/>
            <ac:spMk id="27" creationId="{A29B147E-B587-4FC7-893A-40E46A22905A}"/>
          </ac:spMkLst>
        </pc:spChg>
      </pc:sldChg>
      <pc:sldChg chg="modSp">
        <pc:chgData name="Guest User" userId="S::urn:spo:anon#cb193492f284d83c85a66267a0f4d9096e50945cd2ffdbcb1e7acb5c0b8c0a4e::" providerId="AD" clId="Web-{FBE21DD8-28CE-5555-9C8E-CE76DC55200B}" dt="2020-09-04T09:45:34.179" v="187" actId="20577"/>
        <pc:sldMkLst>
          <pc:docMk/>
          <pc:sldMk cId="2854863992" sldId="721"/>
        </pc:sldMkLst>
        <pc:spChg chg="mod">
          <ac:chgData name="Guest User" userId="S::urn:spo:anon#cb193492f284d83c85a66267a0f4d9096e50945cd2ffdbcb1e7acb5c0b8c0a4e::" providerId="AD" clId="Web-{FBE21DD8-28CE-5555-9C8E-CE76DC55200B}" dt="2020-09-04T09:45:34.179" v="187" actId="20577"/>
          <ac:spMkLst>
            <pc:docMk/>
            <pc:sldMk cId="2854863992" sldId="721"/>
            <ac:spMk id="11" creationId="{C74E35AD-A809-4112-B11F-641D195046F3}"/>
          </ac:spMkLst>
        </pc:spChg>
        <pc:spChg chg="mod">
          <ac:chgData name="Guest User" userId="S::urn:spo:anon#cb193492f284d83c85a66267a0f4d9096e50945cd2ffdbcb1e7acb5c0b8c0a4e::" providerId="AD" clId="Web-{FBE21DD8-28CE-5555-9C8E-CE76DC55200B}" dt="2020-09-04T09:45:07.256" v="146" actId="20577"/>
          <ac:spMkLst>
            <pc:docMk/>
            <pc:sldMk cId="2854863992" sldId="721"/>
            <ac:spMk id="23" creationId="{827EE530-6A77-46B9-B6BE-9007B7D6BE55}"/>
          </ac:spMkLst>
        </pc:spChg>
      </pc:sldChg>
    </pc:docChg>
  </pc:docChgLst>
  <pc:docChgLst>
    <pc:chgData name="Guest User" userId="S::urn:spo:anon#5a3ca72c122fbcaa3e025a5b76ecbf9471113605ba0e349e023af480d8e8db02::" providerId="AD" clId="Web-{9FBD5504-0ACF-CC00-08BB-D983619701F1}"/>
    <pc:docChg chg="modSld">
      <pc:chgData name="Guest User" userId="S::urn:spo:anon#5a3ca72c122fbcaa3e025a5b76ecbf9471113605ba0e349e023af480d8e8db02::" providerId="AD" clId="Web-{9FBD5504-0ACF-CC00-08BB-D983619701F1}" dt="2020-07-31T14:37:11.684" v="72" actId="20577"/>
      <pc:docMkLst>
        <pc:docMk/>
      </pc:docMkLst>
      <pc:sldChg chg="modSp">
        <pc:chgData name="Guest User" userId="S::urn:spo:anon#5a3ca72c122fbcaa3e025a5b76ecbf9471113605ba0e349e023af480d8e8db02::" providerId="AD" clId="Web-{9FBD5504-0ACF-CC00-08BB-D983619701F1}" dt="2020-07-31T14:35:33.010" v="49" actId="20577"/>
        <pc:sldMkLst>
          <pc:docMk/>
          <pc:sldMk cId="2532636460" sldId="608"/>
        </pc:sldMkLst>
        <pc:spChg chg="mod">
          <ac:chgData name="Guest User" userId="S::urn:spo:anon#5a3ca72c122fbcaa3e025a5b76ecbf9471113605ba0e349e023af480d8e8db02::" providerId="AD" clId="Web-{9FBD5504-0ACF-CC00-08BB-D983619701F1}" dt="2020-07-31T14:35:28.698" v="48" actId="20577"/>
          <ac:spMkLst>
            <pc:docMk/>
            <pc:sldMk cId="2532636460" sldId="608"/>
            <ac:spMk id="12" creationId="{6B0ABE98-3919-4F88-A816-B8B39423EDCF}"/>
          </ac:spMkLst>
        </pc:spChg>
        <pc:spChg chg="mod">
          <ac:chgData name="Guest User" userId="S::urn:spo:anon#5a3ca72c122fbcaa3e025a5b76ecbf9471113605ba0e349e023af480d8e8db02::" providerId="AD" clId="Web-{9FBD5504-0ACF-CC00-08BB-D983619701F1}" dt="2020-07-31T14:35:33.010" v="49" actId="20577"/>
          <ac:spMkLst>
            <pc:docMk/>
            <pc:sldMk cId="2532636460" sldId="608"/>
            <ac:spMk id="14" creationId="{352EF728-8C66-4BC5-9464-17695084675D}"/>
          </ac:spMkLst>
        </pc:spChg>
        <pc:spChg chg="mod">
          <ac:chgData name="Guest User" userId="S::urn:spo:anon#5a3ca72c122fbcaa3e025a5b76ecbf9471113605ba0e349e023af480d8e8db02::" providerId="AD" clId="Web-{9FBD5504-0ACF-CC00-08BB-D983619701F1}" dt="2020-07-31T14:33:53.883" v="38" actId="1076"/>
          <ac:spMkLst>
            <pc:docMk/>
            <pc:sldMk cId="2532636460" sldId="608"/>
            <ac:spMk id="20" creationId="{7565A0DA-8178-470A-80E9-5DD065984909}"/>
          </ac:spMkLst>
        </pc:spChg>
        <pc:spChg chg="mod">
          <ac:chgData name="Guest User" userId="S::urn:spo:anon#5a3ca72c122fbcaa3e025a5b76ecbf9471113605ba0e349e023af480d8e8db02::" providerId="AD" clId="Web-{9FBD5504-0ACF-CC00-08BB-D983619701F1}" dt="2020-07-31T14:33:53.867" v="37" actId="1076"/>
          <ac:spMkLst>
            <pc:docMk/>
            <pc:sldMk cId="2532636460" sldId="608"/>
            <ac:spMk id="22" creationId="{BC935E0D-3D5E-4A14-B5FC-7E2A51F4818D}"/>
          </ac:spMkLst>
        </pc:spChg>
        <pc:spChg chg="mod">
          <ac:chgData name="Guest User" userId="S::urn:spo:anon#5a3ca72c122fbcaa3e025a5b76ecbf9471113605ba0e349e023af480d8e8db02::" providerId="AD" clId="Web-{9FBD5504-0ACF-CC00-08BB-D983619701F1}" dt="2020-07-31T14:33:53.867" v="36" actId="1076"/>
          <ac:spMkLst>
            <pc:docMk/>
            <pc:sldMk cId="2532636460" sldId="608"/>
            <ac:spMk id="23" creationId="{18B5D029-E2E4-4737-A3D8-CB1870388123}"/>
          </ac:spMkLst>
        </pc:spChg>
        <pc:spChg chg="mod">
          <ac:chgData name="Guest User" userId="S::urn:spo:anon#5a3ca72c122fbcaa3e025a5b76ecbf9471113605ba0e349e023af480d8e8db02::" providerId="AD" clId="Web-{9FBD5504-0ACF-CC00-08BB-D983619701F1}" dt="2020-07-31T14:34:32.102" v="42" actId="20577"/>
          <ac:spMkLst>
            <pc:docMk/>
            <pc:sldMk cId="2532636460" sldId="608"/>
            <ac:spMk id="26" creationId="{97FB540D-6D02-4D85-B358-604F9638EB25}"/>
          </ac:spMkLst>
        </pc:spChg>
        <pc:spChg chg="mod">
          <ac:chgData name="Guest User" userId="S::urn:spo:anon#5a3ca72c122fbcaa3e025a5b76ecbf9471113605ba0e349e023af480d8e8db02::" providerId="AD" clId="Web-{9FBD5504-0ACF-CC00-08BB-D983619701F1}" dt="2020-07-31T14:35:14.494" v="46" actId="20577"/>
          <ac:spMkLst>
            <pc:docMk/>
            <pc:sldMk cId="2532636460" sldId="608"/>
            <ac:spMk id="28" creationId="{EAE53258-A2C5-4219-8416-2BC90C9806F4}"/>
          </ac:spMkLst>
        </pc:spChg>
        <pc:spChg chg="mod">
          <ac:chgData name="Guest User" userId="S::urn:spo:anon#5a3ca72c122fbcaa3e025a5b76ecbf9471113605ba0e349e023af480d8e8db02::" providerId="AD" clId="Web-{9FBD5504-0ACF-CC00-08BB-D983619701F1}" dt="2020-07-31T14:35:23.620" v="47" actId="14100"/>
          <ac:spMkLst>
            <pc:docMk/>
            <pc:sldMk cId="2532636460" sldId="608"/>
            <ac:spMk id="29" creationId="{991901E2-AB1F-4F94-B9DF-C1888C3884AE}"/>
          </ac:spMkLst>
        </pc:spChg>
      </pc:sldChg>
      <pc:sldChg chg="modSp">
        <pc:chgData name="Guest User" userId="S::urn:spo:anon#5a3ca72c122fbcaa3e025a5b76ecbf9471113605ba0e349e023af480d8e8db02::" providerId="AD" clId="Web-{9FBD5504-0ACF-CC00-08BB-D983619701F1}" dt="2020-07-31T14:30:43.536" v="1" actId="20577"/>
        <pc:sldMkLst>
          <pc:docMk/>
          <pc:sldMk cId="55007967" sldId="695"/>
        </pc:sldMkLst>
        <pc:spChg chg="mod">
          <ac:chgData name="Guest User" userId="S::urn:spo:anon#5a3ca72c122fbcaa3e025a5b76ecbf9471113605ba0e349e023af480d8e8db02::" providerId="AD" clId="Web-{9FBD5504-0ACF-CC00-08BB-D983619701F1}" dt="2020-07-31T14:30:43.536" v="1" actId="20577"/>
          <ac:spMkLst>
            <pc:docMk/>
            <pc:sldMk cId="55007967" sldId="695"/>
            <ac:spMk id="7" creationId="{ACEE2AF7-409D-4449-AE6B-37B06AD6AC0E}"/>
          </ac:spMkLst>
        </pc:spChg>
      </pc:sldChg>
      <pc:sldChg chg="modSp">
        <pc:chgData name="Guest User" userId="S::urn:spo:anon#5a3ca72c122fbcaa3e025a5b76ecbf9471113605ba0e349e023af480d8e8db02::" providerId="AD" clId="Web-{9FBD5504-0ACF-CC00-08BB-D983619701F1}" dt="2020-07-31T14:35:51.120" v="50" actId="20577"/>
        <pc:sldMkLst>
          <pc:docMk/>
          <pc:sldMk cId="4136644768" sldId="696"/>
        </pc:sldMkLst>
        <pc:spChg chg="mod">
          <ac:chgData name="Guest User" userId="S::urn:spo:anon#5a3ca72c122fbcaa3e025a5b76ecbf9471113605ba0e349e023af480d8e8db02::" providerId="AD" clId="Web-{9FBD5504-0ACF-CC00-08BB-D983619701F1}" dt="2020-07-31T14:35:51.120" v="50" actId="20577"/>
          <ac:spMkLst>
            <pc:docMk/>
            <pc:sldMk cId="4136644768" sldId="696"/>
            <ac:spMk id="2" creationId="{B134B5EA-C22A-4C71-911E-89E32E89D0A4}"/>
          </ac:spMkLst>
        </pc:spChg>
      </pc:sldChg>
      <pc:sldChg chg="modSp">
        <pc:chgData name="Guest User" userId="S::urn:spo:anon#5a3ca72c122fbcaa3e025a5b76ecbf9471113605ba0e349e023af480d8e8db02::" providerId="AD" clId="Web-{9FBD5504-0ACF-CC00-08BB-D983619701F1}" dt="2020-07-31T14:37:11.684" v="72" actId="20577"/>
        <pc:sldMkLst>
          <pc:docMk/>
          <pc:sldMk cId="3877549459" sldId="701"/>
        </pc:sldMkLst>
        <pc:spChg chg="mod">
          <ac:chgData name="Guest User" userId="S::urn:spo:anon#5a3ca72c122fbcaa3e025a5b76ecbf9471113605ba0e349e023af480d8e8db02::" providerId="AD" clId="Web-{9FBD5504-0ACF-CC00-08BB-D983619701F1}" dt="2020-07-31T14:36:32.668" v="62" actId="20577"/>
          <ac:spMkLst>
            <pc:docMk/>
            <pc:sldMk cId="3877549459" sldId="701"/>
            <ac:spMk id="11" creationId="{8ED878AE-6F54-48E7-A562-7AFBA74D2C5E}"/>
          </ac:spMkLst>
        </pc:spChg>
        <pc:spChg chg="mod">
          <ac:chgData name="Guest User" userId="S::urn:spo:anon#5a3ca72c122fbcaa3e025a5b76ecbf9471113605ba0e349e023af480d8e8db02::" providerId="AD" clId="Web-{9FBD5504-0ACF-CC00-08BB-D983619701F1}" dt="2020-07-31T14:36:10.152" v="55" actId="20577"/>
          <ac:spMkLst>
            <pc:docMk/>
            <pc:sldMk cId="3877549459" sldId="701"/>
            <ac:spMk id="15" creationId="{22566AE9-2780-42FA-AFE4-E749EE94ACA9}"/>
          </ac:spMkLst>
        </pc:spChg>
        <pc:spChg chg="mod">
          <ac:chgData name="Guest User" userId="S::urn:spo:anon#5a3ca72c122fbcaa3e025a5b76ecbf9471113605ba0e349e023af480d8e8db02::" providerId="AD" clId="Web-{9FBD5504-0ACF-CC00-08BB-D983619701F1}" dt="2020-07-31T14:36:15.105" v="56" actId="1076"/>
          <ac:spMkLst>
            <pc:docMk/>
            <pc:sldMk cId="3877549459" sldId="701"/>
            <ac:spMk id="16" creationId="{5B9CCD63-B7B2-4223-A9DD-93146398ABA5}"/>
          </ac:spMkLst>
        </pc:spChg>
        <pc:spChg chg="mod">
          <ac:chgData name="Guest User" userId="S::urn:spo:anon#5a3ca72c122fbcaa3e025a5b76ecbf9471113605ba0e349e023af480d8e8db02::" providerId="AD" clId="Web-{9FBD5504-0ACF-CC00-08BB-D983619701F1}" dt="2020-07-31T14:37:11.684" v="72" actId="20577"/>
          <ac:spMkLst>
            <pc:docMk/>
            <pc:sldMk cId="3877549459" sldId="701"/>
            <ac:spMk id="17" creationId="{E870B063-D591-4CD6-9487-37EB385B63A1}"/>
          </ac:spMkLst>
        </pc:spChg>
      </pc:sldChg>
    </pc:docChg>
  </pc:docChgLst>
  <pc:docChgLst>
    <pc:chgData name="Danielle Williams" userId="2ffd8f61-7b6f-4050-b155-8688edf94325" providerId="ADAL" clId="{ECA58CC5-985A-3F4D-A28D-C54CDD5C2A00}"/>
    <pc:docChg chg="modSld modMainMaster">
      <pc:chgData name="Danielle Williams" userId="2ffd8f61-7b6f-4050-b155-8688edf94325" providerId="ADAL" clId="{ECA58CC5-985A-3F4D-A28D-C54CDD5C2A00}" dt="2020-04-08T15:16:38.615" v="37" actId="1076"/>
      <pc:docMkLst>
        <pc:docMk/>
      </pc:docMkLst>
      <pc:sldChg chg="addSp modSp">
        <pc:chgData name="Danielle Williams" userId="2ffd8f61-7b6f-4050-b155-8688edf94325" providerId="ADAL" clId="{ECA58CC5-985A-3F4D-A28D-C54CDD5C2A00}" dt="2020-04-08T15:16:31.816" v="36" actId="167"/>
        <pc:sldMkLst>
          <pc:docMk/>
          <pc:sldMk cId="3871133574" sldId="257"/>
        </pc:sldMkLst>
        <pc:spChg chg="add mod">
          <ac:chgData name="Danielle Williams" userId="2ffd8f61-7b6f-4050-b155-8688edf94325" providerId="ADAL" clId="{ECA58CC5-985A-3F4D-A28D-C54CDD5C2A00}" dt="2020-04-08T15:16:31.816" v="36" actId="167"/>
          <ac:spMkLst>
            <pc:docMk/>
            <pc:sldMk cId="3871133574" sldId="257"/>
            <ac:spMk id="5" creationId="{5597A089-320C-0D44-B843-23F7EB6FD334}"/>
          </ac:spMkLst>
        </pc:spChg>
      </pc:sldChg>
      <pc:sldChg chg="addSp modSp">
        <pc:chgData name="Danielle Williams" userId="2ffd8f61-7b6f-4050-b155-8688edf94325" providerId="ADAL" clId="{ECA58CC5-985A-3F4D-A28D-C54CDD5C2A00}" dt="2020-04-08T15:13:27.874" v="2" actId="167"/>
        <pc:sldMkLst>
          <pc:docMk/>
          <pc:sldMk cId="2532636460" sldId="608"/>
        </pc:sldMkLst>
        <pc:spChg chg="add mod">
          <ac:chgData name="Danielle Williams" userId="2ffd8f61-7b6f-4050-b155-8688edf94325" providerId="ADAL" clId="{ECA58CC5-985A-3F4D-A28D-C54CDD5C2A00}" dt="2020-04-08T15:13:27.874" v="2" actId="167"/>
          <ac:spMkLst>
            <pc:docMk/>
            <pc:sldMk cId="2532636460" sldId="608"/>
            <ac:spMk id="16" creationId="{6F3E0E4D-3B8A-DC4E-AFF0-7464EED82AF5}"/>
          </ac:spMkLst>
        </pc:spChg>
      </pc:sldChg>
      <pc:sldChg chg="addSp modSp">
        <pc:chgData name="Danielle Williams" userId="2ffd8f61-7b6f-4050-b155-8688edf94325" providerId="ADAL" clId="{ECA58CC5-985A-3F4D-A28D-C54CDD5C2A00}" dt="2020-04-08T15:15:49.286" v="11" actId="167"/>
        <pc:sldMkLst>
          <pc:docMk/>
          <pc:sldMk cId="611553613" sldId="622"/>
        </pc:sldMkLst>
        <pc:spChg chg="add mod">
          <ac:chgData name="Danielle Williams" userId="2ffd8f61-7b6f-4050-b155-8688edf94325" providerId="ADAL" clId="{ECA58CC5-985A-3F4D-A28D-C54CDD5C2A00}" dt="2020-04-08T15:15:49.286" v="11" actId="167"/>
          <ac:spMkLst>
            <pc:docMk/>
            <pc:sldMk cId="611553613" sldId="622"/>
            <ac:spMk id="13" creationId="{6CE08E09-C9C3-BC46-99D5-377F8A8DC2A5}"/>
          </ac:spMkLst>
        </pc:spChg>
      </pc:sldChg>
      <pc:sldChg chg="addSp modSp">
        <pc:chgData name="Danielle Williams" userId="2ffd8f61-7b6f-4050-b155-8688edf94325" providerId="ADAL" clId="{ECA58CC5-985A-3F4D-A28D-C54CDD5C2A00}" dt="2020-04-08T15:15:25.645" v="5" actId="167"/>
        <pc:sldMkLst>
          <pc:docMk/>
          <pc:sldMk cId="2550650255" sldId="700"/>
        </pc:sldMkLst>
        <pc:spChg chg="add mod">
          <ac:chgData name="Danielle Williams" userId="2ffd8f61-7b6f-4050-b155-8688edf94325" providerId="ADAL" clId="{ECA58CC5-985A-3F4D-A28D-C54CDD5C2A00}" dt="2020-04-08T15:15:25.645" v="5" actId="167"/>
          <ac:spMkLst>
            <pc:docMk/>
            <pc:sldMk cId="2550650255" sldId="700"/>
            <ac:spMk id="14" creationId="{869A40E2-5F2A-B643-8193-547D86199F7F}"/>
          </ac:spMkLst>
        </pc:spChg>
      </pc:sldChg>
      <pc:sldChg chg="modSp">
        <pc:chgData name="Danielle Williams" userId="2ffd8f61-7b6f-4050-b155-8688edf94325" providerId="ADAL" clId="{ECA58CC5-985A-3F4D-A28D-C54CDD5C2A00}" dt="2020-04-08T15:13:37.031" v="3" actId="14100"/>
        <pc:sldMkLst>
          <pc:docMk/>
          <pc:sldMk cId="3877549459" sldId="701"/>
        </pc:sldMkLst>
        <pc:spChg chg="mod">
          <ac:chgData name="Danielle Williams" userId="2ffd8f61-7b6f-4050-b155-8688edf94325" providerId="ADAL" clId="{ECA58CC5-985A-3F4D-A28D-C54CDD5C2A00}" dt="2020-04-08T15:13:37.031" v="3" actId="14100"/>
          <ac:spMkLst>
            <pc:docMk/>
            <pc:sldMk cId="3877549459" sldId="701"/>
            <ac:spMk id="13" creationId="{BE78CB4C-7EAB-421C-9A68-054570578C31}"/>
          </ac:spMkLst>
        </pc:spChg>
      </pc:sldChg>
      <pc:sldChg chg="modSp">
        <pc:chgData name="Danielle Williams" userId="2ffd8f61-7b6f-4050-b155-8688edf94325" providerId="ADAL" clId="{ECA58CC5-985A-3F4D-A28D-C54CDD5C2A00}" dt="2020-04-08T15:16:16.395" v="32" actId="1035"/>
        <pc:sldMkLst>
          <pc:docMk/>
          <pc:sldMk cId="74203003" sldId="712"/>
        </pc:sldMkLst>
        <pc:spChg chg="mod">
          <ac:chgData name="Danielle Williams" userId="2ffd8f61-7b6f-4050-b155-8688edf94325" providerId="ADAL" clId="{ECA58CC5-985A-3F4D-A28D-C54CDD5C2A00}" dt="2020-04-08T15:16:16.395" v="32" actId="1035"/>
          <ac:spMkLst>
            <pc:docMk/>
            <pc:sldMk cId="74203003" sldId="712"/>
            <ac:spMk id="11" creationId="{C16F574B-983C-4371-967F-61761EE546DC}"/>
          </ac:spMkLst>
        </pc:spChg>
      </pc:sldChg>
      <pc:sldChg chg="addSp modSp">
        <pc:chgData name="Danielle Williams" userId="2ffd8f61-7b6f-4050-b155-8688edf94325" providerId="ADAL" clId="{ECA58CC5-985A-3F4D-A28D-C54CDD5C2A00}" dt="2020-04-08T15:16:23.274" v="34" actId="167"/>
        <pc:sldMkLst>
          <pc:docMk/>
          <pc:sldMk cId="2842924214" sldId="713"/>
        </pc:sldMkLst>
        <pc:spChg chg="add mod">
          <ac:chgData name="Danielle Williams" userId="2ffd8f61-7b6f-4050-b155-8688edf94325" providerId="ADAL" clId="{ECA58CC5-985A-3F4D-A28D-C54CDD5C2A00}" dt="2020-04-08T15:16:23.274" v="34" actId="167"/>
          <ac:spMkLst>
            <pc:docMk/>
            <pc:sldMk cId="2842924214" sldId="713"/>
            <ac:spMk id="12" creationId="{8A31019A-2CE2-E14F-8C49-C5C6312E0343}"/>
          </ac:spMkLst>
        </pc:spChg>
      </pc:sldChg>
      <pc:sldChg chg="addSp modSp">
        <pc:chgData name="Danielle Williams" userId="2ffd8f61-7b6f-4050-b155-8688edf94325" providerId="ADAL" clId="{ECA58CC5-985A-3F4D-A28D-C54CDD5C2A00}" dt="2020-04-08T15:15:37.951" v="7" actId="167"/>
        <pc:sldMkLst>
          <pc:docMk/>
          <pc:sldMk cId="2854863992" sldId="721"/>
        </pc:sldMkLst>
        <pc:spChg chg="add mod">
          <ac:chgData name="Danielle Williams" userId="2ffd8f61-7b6f-4050-b155-8688edf94325" providerId="ADAL" clId="{ECA58CC5-985A-3F4D-A28D-C54CDD5C2A00}" dt="2020-04-08T15:15:37.951" v="7" actId="167"/>
          <ac:spMkLst>
            <pc:docMk/>
            <pc:sldMk cId="2854863992" sldId="721"/>
            <ac:spMk id="12" creationId="{F0E97079-F9E8-024A-8018-F7122FBE998C}"/>
          </ac:spMkLst>
        </pc:spChg>
      </pc:sldChg>
      <pc:sldChg chg="addSp modSp">
        <pc:chgData name="Danielle Williams" userId="2ffd8f61-7b6f-4050-b155-8688edf94325" providerId="ADAL" clId="{ECA58CC5-985A-3F4D-A28D-C54CDD5C2A00}" dt="2020-04-08T15:15:43.688" v="9" actId="167"/>
        <pc:sldMkLst>
          <pc:docMk/>
          <pc:sldMk cId="2578830689" sldId="722"/>
        </pc:sldMkLst>
        <pc:spChg chg="add mod">
          <ac:chgData name="Danielle Williams" userId="2ffd8f61-7b6f-4050-b155-8688edf94325" providerId="ADAL" clId="{ECA58CC5-985A-3F4D-A28D-C54CDD5C2A00}" dt="2020-04-08T15:15:43.688" v="9" actId="167"/>
          <ac:spMkLst>
            <pc:docMk/>
            <pc:sldMk cId="2578830689" sldId="722"/>
            <ac:spMk id="12" creationId="{32CB4D08-27D2-0448-BF85-6ED5BD290FE0}"/>
          </ac:spMkLst>
        </pc:spChg>
      </pc:sldChg>
      <pc:sldChg chg="addSp modSp">
        <pc:chgData name="Danielle Williams" userId="2ffd8f61-7b6f-4050-b155-8688edf94325" providerId="ADAL" clId="{ECA58CC5-985A-3F4D-A28D-C54CDD5C2A00}" dt="2020-04-08T15:15:53.686" v="13" actId="167"/>
        <pc:sldMkLst>
          <pc:docMk/>
          <pc:sldMk cId="3627430500" sldId="723"/>
        </pc:sldMkLst>
        <pc:spChg chg="add mod">
          <ac:chgData name="Danielle Williams" userId="2ffd8f61-7b6f-4050-b155-8688edf94325" providerId="ADAL" clId="{ECA58CC5-985A-3F4D-A28D-C54CDD5C2A00}" dt="2020-04-08T15:15:53.686" v="13" actId="167"/>
          <ac:spMkLst>
            <pc:docMk/>
            <pc:sldMk cId="3627430500" sldId="723"/>
            <ac:spMk id="15" creationId="{3709326D-B6C1-9149-BF02-DFD7AE690097}"/>
          </ac:spMkLst>
        </pc:spChg>
      </pc:sldChg>
      <pc:sldChg chg="modSp">
        <pc:chgData name="Danielle Williams" userId="2ffd8f61-7b6f-4050-b155-8688edf94325" providerId="ADAL" clId="{ECA58CC5-985A-3F4D-A28D-C54CDD5C2A00}" dt="2020-04-08T15:16:38.615" v="37" actId="1076"/>
        <pc:sldMkLst>
          <pc:docMk/>
          <pc:sldMk cId="1179145587" sldId="724"/>
        </pc:sldMkLst>
        <pc:spChg chg="mod">
          <ac:chgData name="Danielle Williams" userId="2ffd8f61-7b6f-4050-b155-8688edf94325" providerId="ADAL" clId="{ECA58CC5-985A-3F4D-A28D-C54CDD5C2A00}" dt="2020-04-08T15:16:38.615" v="37" actId="1076"/>
          <ac:spMkLst>
            <pc:docMk/>
            <pc:sldMk cId="1179145587" sldId="724"/>
            <ac:spMk id="3" creationId="{D23B19C9-0A29-4112-BFC6-201D967CB6A4}"/>
          </ac:spMkLst>
        </pc:spChg>
      </pc:sldChg>
      <pc:sldMasterChg chg="addSp">
        <pc:chgData name="Danielle Williams" userId="2ffd8f61-7b6f-4050-b155-8688edf94325" providerId="ADAL" clId="{ECA58CC5-985A-3F4D-A28D-C54CDD5C2A00}" dt="2020-04-08T11:19:30.845" v="0"/>
        <pc:sldMasterMkLst>
          <pc:docMk/>
          <pc:sldMasterMk cId="2163230354" sldId="2147483665"/>
        </pc:sldMasterMkLst>
        <pc:picChg chg="add">
          <ac:chgData name="Danielle Williams" userId="2ffd8f61-7b6f-4050-b155-8688edf94325" providerId="ADAL" clId="{ECA58CC5-985A-3F4D-A28D-C54CDD5C2A00}" dt="2020-04-08T11:19:30.845" v="0"/>
          <ac:picMkLst>
            <pc:docMk/>
            <pc:sldMasterMk cId="2163230354" sldId="2147483665"/>
            <ac:picMk id="4" creationId="{8B5AE8B9-A394-9648-9FA0-3A7F77F9E3B5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C4BAFFD-4FE9-41F7-8232-0B9E15CE32B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380B07E-33FA-47F9-8699-C5DB1064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1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95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200" b="0" i="0" dirty="0">
                <a:solidFill>
                  <a:srgbClr val="000000"/>
                </a:solidFill>
              </a:rPr>
              <a:t>Sleid animeiddio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311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45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84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6688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648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460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316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187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04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63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083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143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Ma’r</a:t>
            </a:r>
            <a:r>
              <a:rPr lang="en-GB" dirty="0"/>
              <a:t> tri </a:t>
            </a:r>
            <a:r>
              <a:rPr lang="en-GB" dirty="0" err="1"/>
              <a:t>sleid</a:t>
            </a:r>
            <a:r>
              <a:rPr lang="en-GB" dirty="0"/>
              <a:t> </a:t>
            </a:r>
            <a:r>
              <a:rPr lang="en-GB" dirty="0" err="1"/>
              <a:t>nesaf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un </a:t>
            </a:r>
            <a:r>
              <a:rPr lang="en-GB" dirty="0" err="1"/>
              <a:t>peth</a:t>
            </a:r>
            <a:r>
              <a:rPr lang="en-GB" dirty="0"/>
              <a:t>, ma </a:t>
            </a:r>
            <a:r>
              <a:rPr lang="en-GB" dirty="0" err="1"/>
              <a:t>angen</a:t>
            </a:r>
            <a:r>
              <a:rPr lang="en-GB" dirty="0"/>
              <a:t> </a:t>
            </a:r>
            <a:r>
              <a:rPr lang="en-GB" dirty="0" err="1"/>
              <a:t>dileu</a:t>
            </a:r>
            <a:r>
              <a:rPr lang="en-GB" dirty="0"/>
              <a:t> day </a:t>
            </a:r>
            <a:r>
              <a:rPr lang="en-GB" dirty="0" err="1"/>
              <a:t>sleid</a:t>
            </a:r>
            <a:r>
              <a:rPr lang="en-GB" dirty="0"/>
              <a:t> - 8+9 </a:t>
            </a:r>
            <a:r>
              <a:rPr lang="en-GB" dirty="0" err="1"/>
              <a:t>swni’n</a:t>
            </a:r>
            <a:r>
              <a:rPr lang="en-GB" dirty="0"/>
              <a:t> </a:t>
            </a:r>
            <a:r>
              <a:rPr lang="en-GB" dirty="0" err="1"/>
              <a:t>ddeud</a:t>
            </a:r>
            <a:r>
              <a:rPr lang="en-GB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0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740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573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65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71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8B5AE8B9-A394-9648-9FA0-3A7F77F9E3B5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3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8D18D2-21A2-4715-A6CB-51B30CE79696}"/>
              </a:ext>
            </a:extLst>
          </p:cNvPr>
          <p:cNvSpPr/>
          <p:nvPr/>
        </p:nvSpPr>
        <p:spPr>
          <a:xfrm>
            <a:off x="0" y="3509963"/>
            <a:ext cx="12192000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cy-GB" sz="3200" b="0" i="0" dirty="0">
                <a:solidFill>
                  <a:srgbClr val="37394C"/>
                </a:solidFill>
              </a:rPr>
              <a:t>Ymateb i </a:t>
            </a:r>
            <a:r>
              <a:rPr lang="cy-GB" sz="3200" dirty="0">
                <a:solidFill>
                  <a:srgbClr val="37394C"/>
                </a:solidFill>
              </a:rPr>
              <a:t>hysbysiad </a:t>
            </a:r>
            <a:r>
              <a:rPr lang="cy-GB" sz="3200" b="0" i="0" dirty="0">
                <a:solidFill>
                  <a:srgbClr val="37394C"/>
                </a:solidFill>
              </a:rPr>
              <a:t>am blentyn sy’n wynebu risg </a:t>
            </a:r>
            <a:br>
              <a:rPr lang="en" sz="3200" dirty="0"/>
            </a:br>
            <a:r>
              <a:rPr lang="cy-GB" sz="3200" b="0" i="0" dirty="0">
                <a:solidFill>
                  <a:srgbClr val="37394C"/>
                </a:solidFill>
              </a:rPr>
              <a:t>o niwed, cam-drin a/neu esgeulustod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CEE2AF7-409D-4449-AE6B-37B06AD6A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O </a:t>
            </a:r>
            <a:r>
              <a:rPr lang="cy-GB" dirty="0">
                <a:solidFill>
                  <a:srgbClr val="16AD85"/>
                </a:solidFill>
              </a:rPr>
              <a:t>hysbysu </a:t>
            </a:r>
            <a:r>
              <a:rPr lang="cy-GB" sz="6000" b="0" i="0" dirty="0">
                <a:solidFill>
                  <a:srgbClr val="16AD85"/>
                </a:solidFill>
              </a:rPr>
              <a:t>i </a:t>
            </a:r>
            <a:r>
              <a:rPr lang="cy-GB" dirty="0">
                <a:solidFill>
                  <a:srgbClr val="16AD85"/>
                </a:solidFill>
              </a:rPr>
              <a:t>weithredu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07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051F043-DD3E-45DE-876E-ACB21E5E8636}"/>
              </a:ext>
            </a:extLst>
          </p:cNvPr>
          <p:cNvSpPr/>
          <p:nvPr/>
        </p:nvSpPr>
        <p:spPr>
          <a:xfrm>
            <a:off x="4201064" y="5717875"/>
            <a:ext cx="4040036" cy="10495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3CC4A65-D545-46D1-9081-2E573111CB1D}"/>
              </a:ext>
            </a:extLst>
          </p:cNvPr>
          <p:cNvGrpSpPr/>
          <p:nvPr/>
        </p:nvGrpSpPr>
        <p:grpSpPr>
          <a:xfrm>
            <a:off x="323131" y="272372"/>
            <a:ext cx="11531359" cy="6212954"/>
            <a:chOff x="323131" y="-43930"/>
            <a:chExt cx="11531359" cy="621295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2E87102-D392-4590-BFF4-6682F8145113}"/>
                </a:ext>
              </a:extLst>
            </p:cNvPr>
            <p:cNvGrpSpPr/>
            <p:nvPr/>
          </p:nvGrpSpPr>
          <p:grpSpPr>
            <a:xfrm>
              <a:off x="323131" y="5027937"/>
              <a:ext cx="11531359" cy="1141087"/>
              <a:chOff x="316503" y="1253106"/>
              <a:chExt cx="11531359" cy="1141087"/>
            </a:xfrm>
          </p:grpSpPr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110DC45C-8B3D-4B6E-8658-5BC2789059DD}"/>
                  </a:ext>
                </a:extLst>
              </p:cNvPr>
              <p:cNvSpPr/>
              <p:nvPr/>
            </p:nvSpPr>
            <p:spPr>
              <a:xfrm>
                <a:off x="316503" y="1786796"/>
                <a:ext cx="11531359" cy="607397"/>
              </a:xfrm>
              <a:prstGeom prst="roundRect">
                <a:avLst>
                  <a:gd name="adj" fmla="val 6803"/>
                </a:avLst>
              </a:prstGeom>
              <a:solidFill>
                <a:srgbClr val="D8F2F4"/>
              </a:solidFill>
              <a:ln w="3810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cy-GB" sz="3200" b="1" i="0" dirty="0">
                    <a:solidFill>
                      <a:srgbClr val="37394C"/>
                    </a:solidFill>
                  </a:rPr>
                  <a:t>Dyfarniadau:</a:t>
                </a:r>
                <a:r>
                  <a:rPr lang="cy-GB" sz="3200" b="0" i="0" dirty="0">
                    <a:solidFill>
                      <a:srgbClr val="37394C"/>
                    </a:solidFill>
                  </a:rPr>
                  <a:t> Pryderon ynghylch niwed </a:t>
                </a:r>
                <a:r>
                  <a:rPr lang="cy-GB" sz="3200" dirty="0">
                    <a:solidFill>
                      <a:srgbClr val="37394C"/>
                    </a:solidFill>
                  </a:rPr>
                  <a:t>arwyddocaol </a:t>
                </a:r>
                <a:r>
                  <a:rPr lang="cy-GB" sz="3200" b="0" i="0" dirty="0">
                    <a:solidFill>
                      <a:srgbClr val="37394C"/>
                    </a:solidFill>
                  </a:rPr>
                  <a:t>yw…</a:t>
                </a:r>
                <a:r>
                  <a:rPr lang="cy-GB" sz="3200" dirty="0">
                    <a:solidFill>
                      <a:srgbClr val="37394C"/>
                    </a:solidFill>
                  </a:rPr>
                  <a:t> </a:t>
                </a:r>
                <a:endParaRPr lang="cy-GB" sz="3200" b="0" i="0" dirty="0">
                  <a:solidFill>
                    <a:srgbClr val="37394C"/>
                  </a:solidFill>
                </a:endParaRPr>
              </a:p>
            </p:txBody>
          </p:sp>
          <p:sp>
            <p:nvSpPr>
              <p:cNvPr id="15" name="Arrow: Down 14">
                <a:extLst>
                  <a:ext uri="{FF2B5EF4-FFF2-40B4-BE49-F238E27FC236}">
                    <a16:creationId xmlns:a16="http://schemas.microsoft.com/office/drawing/2014/main" id="{4E6B1AD4-C5D5-4438-8CCD-92B3D8187D98}"/>
                  </a:ext>
                </a:extLst>
              </p:cNvPr>
              <p:cNvSpPr/>
              <p:nvPr/>
            </p:nvSpPr>
            <p:spPr>
              <a:xfrm>
                <a:off x="5852583" y="1253106"/>
                <a:ext cx="473577" cy="650921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553CC75-3FD2-426B-A138-8571E68FBA8B}"/>
                </a:ext>
              </a:extLst>
            </p:cNvPr>
            <p:cNvSpPr/>
            <p:nvPr/>
          </p:nvSpPr>
          <p:spPr>
            <a:xfrm>
              <a:off x="695895" y="723409"/>
              <a:ext cx="10785833" cy="4564142"/>
            </a:xfrm>
            <a:prstGeom prst="roundRect">
              <a:avLst>
                <a:gd name="adj" fmla="val 4941"/>
              </a:avLst>
            </a:prstGeom>
            <a:solidFill>
              <a:schemeClr val="bg1"/>
            </a:solidFill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b"/>
            <a:lstStyle/>
            <a:p>
              <a:pPr>
                <a:lnSpc>
                  <a:spcPct val="80000"/>
                </a:lnSpc>
                <a:spcAft>
                  <a:spcPts val="1800"/>
                </a:spcAft>
              </a:pPr>
              <a:r>
                <a:rPr lang="cy-GB" sz="2400" dirty="0">
                  <a:solidFill>
                    <a:srgbClr val="37394C"/>
                  </a:solidFill>
                </a:rPr>
                <a:t>Mae’n rhaid i hyn ddigwydd </a:t>
              </a:r>
              <a:r>
                <a:rPr lang="cy-GB" sz="2400" b="1" dirty="0">
                  <a:solidFill>
                    <a:srgbClr val="37394C"/>
                  </a:solidFill>
                </a:rPr>
                <a:t>o fewn 10 diwrnod gwaith </a:t>
              </a:r>
              <a:r>
                <a:rPr lang="cy-GB" sz="2400" dirty="0">
                  <a:solidFill>
                    <a:srgbClr val="37394C"/>
                  </a:solidFill>
                </a:rPr>
                <a:t>ar ôl gwneud y penderfyniad i’w cynnal</a:t>
              </a:r>
              <a:endParaRPr lang="cy-GB" sz="2400">
                <a:solidFill>
                  <a:srgbClr val="37394C"/>
                </a:solidFill>
                <a:cs typeface="Arial"/>
              </a:endParaRPr>
            </a:p>
            <a:p>
              <a:pPr>
                <a:lnSpc>
                  <a:spcPct val="80000"/>
                </a:lnSpc>
                <a:spcAft>
                  <a:spcPts val="1800"/>
                </a:spcAft>
              </a:pPr>
              <a:r>
                <a:rPr lang="cy-GB" sz="2400" dirty="0">
                  <a:solidFill>
                    <a:srgbClr val="37394C"/>
                  </a:solidFill>
                </a:rPr>
                <a:t>Maent yn </a:t>
              </a:r>
              <a:r>
                <a:rPr lang="cy-GB" sz="2400" b="1" dirty="0">
                  <a:solidFill>
                    <a:srgbClr val="37394C"/>
                  </a:solidFill>
                </a:rPr>
                <a:t>canfod</a:t>
              </a:r>
              <a:r>
                <a:rPr lang="cy-GB" sz="2400" dirty="0">
                  <a:solidFill>
                    <a:srgbClr val="37394C"/>
                  </a:solidFill>
                </a:rPr>
                <a:t> a yw’r plentyn </a:t>
              </a:r>
              <a:r>
                <a:rPr lang="cy-GB" sz="2400" b="1" dirty="0">
                  <a:solidFill>
                    <a:srgbClr val="37394C"/>
                  </a:solidFill>
                </a:rPr>
                <a:t>yn </a:t>
              </a:r>
              <a:r>
                <a:rPr lang="cy-GB" sz="2400" dirty="0">
                  <a:solidFill>
                    <a:srgbClr val="37394C"/>
                  </a:solidFill>
                </a:rPr>
                <a:t>dioddef</a:t>
              </a:r>
              <a:r>
                <a:rPr lang="cy-GB" sz="2400" b="1" dirty="0">
                  <a:solidFill>
                    <a:srgbClr val="37394C"/>
                  </a:solidFill>
                </a:rPr>
                <a:t> neu’n debygol o </a:t>
              </a:r>
              <a:r>
                <a:rPr lang="cy-GB" sz="2400" dirty="0">
                  <a:solidFill>
                    <a:srgbClr val="37394C"/>
                  </a:solidFill>
                </a:rPr>
                <a:t>ddioddef</a:t>
              </a:r>
              <a:r>
                <a:rPr lang="cy-GB" sz="2400" b="1" dirty="0">
                  <a:solidFill>
                    <a:srgbClr val="37394C"/>
                  </a:solidFill>
                </a:rPr>
                <a:t> </a:t>
              </a:r>
              <a:r>
                <a:rPr lang="cy-GB" sz="2400" dirty="0">
                  <a:solidFill>
                    <a:srgbClr val="37394C"/>
                  </a:solidFill>
                </a:rPr>
                <a:t>niwed arwyddocaol ac a oes </a:t>
              </a:r>
              <a:r>
                <a:rPr lang="cy-GB" sz="2400" b="1" dirty="0">
                  <a:solidFill>
                    <a:srgbClr val="37394C"/>
                  </a:solidFill>
                </a:rPr>
                <a:t>angen ymyrraeth</a:t>
              </a:r>
              <a:r>
                <a:rPr lang="cy-GB" sz="2400" dirty="0">
                  <a:solidFill>
                    <a:srgbClr val="37394C"/>
                  </a:solidFill>
                </a:rPr>
                <a:t> i ddiogelu a hyrwyddo ei lesiant</a:t>
              </a:r>
              <a:endParaRPr lang="cy-GB" sz="2400">
                <a:solidFill>
                  <a:srgbClr val="37394C"/>
                </a:solidFill>
                <a:cs typeface="Arial"/>
              </a:endParaRPr>
            </a:p>
            <a:p>
              <a:pPr>
                <a:lnSpc>
                  <a:spcPct val="80000"/>
                </a:lnSpc>
                <a:spcAft>
                  <a:spcPts val="1800"/>
                </a:spcAft>
              </a:pPr>
              <a:r>
                <a:rPr lang="cy-GB" sz="2400" dirty="0">
                  <a:solidFill>
                    <a:srgbClr val="37394C"/>
                  </a:solidFill>
                </a:rPr>
                <a:t>Maent yn </a:t>
              </a:r>
              <a:r>
                <a:rPr lang="cy-GB" sz="2400" b="1" dirty="0">
                  <a:solidFill>
                    <a:srgbClr val="37394C"/>
                  </a:solidFill>
                </a:rPr>
                <a:t>penderfynu</a:t>
              </a:r>
              <a:r>
                <a:rPr lang="cy-GB" sz="2400" dirty="0">
                  <a:solidFill>
                    <a:srgbClr val="37394C"/>
                  </a:solidFill>
                </a:rPr>
                <a:t> beth sydd er budd gorau'r plentyn </a:t>
              </a:r>
              <a:r>
                <a:rPr lang="cy-GB" sz="2400" b="1" dirty="0">
                  <a:solidFill>
                    <a:srgbClr val="37394C"/>
                  </a:solidFill>
                </a:rPr>
                <a:t>i’w ddiogelu </a:t>
              </a:r>
              <a:r>
                <a:rPr lang="cy-GB" sz="2400" dirty="0">
                  <a:solidFill>
                    <a:srgbClr val="37394C"/>
                  </a:solidFill>
                </a:rPr>
                <a:t>rhag niwed arwyddocaol gwirioneddol neu debygol a hyrwyddo eu llesiant</a:t>
              </a:r>
              <a:endParaRPr lang="cy-GB" sz="2400" dirty="0">
                <a:solidFill>
                  <a:srgbClr val="37394C"/>
                </a:solidFill>
                <a:cs typeface="Arial"/>
              </a:endParaRPr>
            </a:p>
            <a:p>
              <a:pPr>
                <a:lnSpc>
                  <a:spcPct val="80000"/>
                </a:lnSpc>
                <a:spcAft>
                  <a:spcPts val="1800"/>
                </a:spcAft>
              </a:pPr>
              <a:r>
                <a:rPr lang="cy-GB" sz="2400" dirty="0">
                  <a:solidFill>
                    <a:srgbClr val="37394C"/>
                  </a:solidFill>
                </a:rPr>
                <a:t>Maent yn </a:t>
              </a:r>
              <a:r>
                <a:rPr lang="cy-GB" sz="2400" b="1" dirty="0">
                  <a:solidFill>
                    <a:srgbClr val="37394C"/>
                  </a:solidFill>
                </a:rPr>
                <a:t>ystyried </a:t>
              </a:r>
              <a:r>
                <a:rPr lang="cy-GB" sz="2400" dirty="0">
                  <a:solidFill>
                    <a:srgbClr val="37394C"/>
                  </a:solidFill>
                </a:rPr>
                <a:t>anghenion/diogelwch posibl </a:t>
              </a:r>
              <a:r>
                <a:rPr lang="cy-GB" sz="2400" b="1" dirty="0">
                  <a:solidFill>
                    <a:srgbClr val="37394C"/>
                  </a:solidFill>
                </a:rPr>
                <a:t>unrhyw un arall </a:t>
              </a:r>
              <a:r>
                <a:rPr lang="cy-GB" sz="2400" dirty="0">
                  <a:solidFill>
                    <a:srgbClr val="37394C"/>
                  </a:solidFill>
                </a:rPr>
                <a:t>yn yr aelwyd dan sylw neu sydd mewn cysylltiad â chamdriniwr honedig</a:t>
              </a:r>
              <a:endParaRPr lang="cy-GB" sz="2400">
                <a:solidFill>
                  <a:srgbClr val="37394C"/>
                </a:solidFill>
                <a:cs typeface="Arial"/>
              </a:endParaRPr>
            </a:p>
            <a:p>
              <a:pPr>
                <a:lnSpc>
                  <a:spcPct val="80000"/>
                </a:lnSpc>
                <a:spcAft>
                  <a:spcPts val="1800"/>
                </a:spcAft>
              </a:pPr>
              <a:r>
                <a:rPr lang="cy-GB" sz="2400" dirty="0">
                  <a:solidFill>
                    <a:srgbClr val="37394C"/>
                  </a:solidFill>
                </a:rPr>
                <a:t>Maent yn </a:t>
              </a:r>
              <a:r>
                <a:rPr lang="cy-GB" sz="2400" b="1" dirty="0">
                  <a:solidFill>
                    <a:srgbClr val="37394C"/>
                  </a:solidFill>
                </a:rPr>
                <a:t>sail </a:t>
              </a:r>
              <a:r>
                <a:rPr lang="cy-GB" sz="2400" dirty="0">
                  <a:solidFill>
                    <a:srgbClr val="37394C"/>
                  </a:solidFill>
                </a:rPr>
                <a:t>i benderfyniadau a wneir gan yr heddlu a’r gwasanaethau cymdeithasol ynghylch achos cyfreithiol, p'un a yw’n achos troseddol, sifil neu'r ddau</a:t>
              </a:r>
              <a:endParaRPr lang="cy-GB" sz="2400">
                <a:solidFill>
                  <a:srgbClr val="37394C"/>
                </a:solidFill>
                <a:cs typeface="Arial"/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40EF954-DDF0-4121-B3E0-6D6D5113CBFF}"/>
                </a:ext>
              </a:extLst>
            </p:cNvPr>
            <p:cNvSpPr/>
            <p:nvPr/>
          </p:nvSpPr>
          <p:spPr>
            <a:xfrm>
              <a:off x="1039504" y="-43930"/>
              <a:ext cx="10112991" cy="103947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cy-GB" sz="3600" b="0" i="0" dirty="0">
                  <a:solidFill>
                    <a:srgbClr val="37394C"/>
                  </a:solidFill>
                </a:rPr>
                <a:t>Cynnal </a:t>
              </a:r>
              <a:r>
                <a:rPr lang="cy-GB" sz="3600" dirty="0">
                  <a:solidFill>
                    <a:srgbClr val="37394C"/>
                  </a:solidFill>
                </a:rPr>
                <a:t>ymholiadau</a:t>
              </a:r>
              <a:r>
                <a:rPr lang="cy-GB" sz="3600" b="0" i="0" dirty="0">
                  <a:solidFill>
                    <a:srgbClr val="37394C"/>
                  </a:solidFill>
                </a:rPr>
                <a:t> Adran 47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48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 -0.77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16F574B-983C-4371-967F-61761EE546DC}"/>
              </a:ext>
            </a:extLst>
          </p:cNvPr>
          <p:cNvSpPr txBox="1"/>
          <p:nvPr/>
        </p:nvSpPr>
        <p:spPr>
          <a:xfrm>
            <a:off x="597178" y="1889285"/>
            <a:ext cx="11156672" cy="3763190"/>
          </a:xfrm>
          <a:prstGeom prst="roundRect">
            <a:avLst>
              <a:gd name="adj" fmla="val 4958"/>
            </a:avLst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rtlCol="0" anchor="b">
            <a:noAutofit/>
          </a:bodyPr>
          <a:lstStyle/>
          <a:p>
            <a:pPr>
              <a:spcAft>
                <a:spcPts val="600"/>
              </a:spcAft>
            </a:pPr>
            <a:r>
              <a:rPr lang="cy-GB" sz="2800" b="1" i="0" dirty="0">
                <a:solidFill>
                  <a:srgbClr val="37394C"/>
                </a:solidFill>
              </a:rPr>
              <a:t>Penderfyniad</a:t>
            </a:r>
            <a:r>
              <a:rPr lang="cy-GB" sz="2800" b="1" dirty="0">
                <a:solidFill>
                  <a:srgbClr val="37394C"/>
                </a:solidFill>
              </a:rPr>
              <a:t> </a:t>
            </a:r>
            <a:r>
              <a:rPr lang="cy-GB" sz="2800" dirty="0">
                <a:solidFill>
                  <a:srgbClr val="37394C"/>
                </a:solidFill>
              </a:rPr>
              <a:t>Dod â’r mater i ben heb ddim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dirty="0">
                <a:solidFill>
                  <a:srgbClr val="37394C"/>
                </a:solidFill>
              </a:rPr>
              <a:t>camau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dirty="0">
                <a:solidFill>
                  <a:srgbClr val="37394C"/>
                </a:solidFill>
              </a:rPr>
              <a:t>pellach</a:t>
            </a:r>
            <a:endParaRPr lang="cy-GB" sz="2800" b="0" i="0" dirty="0">
              <a:solidFill>
                <a:srgbClr val="37394C"/>
              </a:solidFill>
            </a:endParaRPr>
          </a:p>
          <a:p>
            <a:pPr>
              <a:lnSpc>
                <a:spcPct val="90000"/>
              </a:lnSpc>
            </a:pPr>
            <a:r>
              <a:rPr lang="cy-GB" sz="2800" b="1" i="0" dirty="0">
                <a:solidFill>
                  <a:srgbClr val="37394C"/>
                </a:solidFill>
              </a:rPr>
              <a:t>Cofnodi</a:t>
            </a:r>
            <a:r>
              <a:rPr lang="cy-GB" sz="2800" b="1" dirty="0">
                <a:solidFill>
                  <a:srgbClr val="37394C"/>
                </a:solidFill>
              </a:rPr>
              <a:t>:</a:t>
            </a:r>
            <a:endParaRPr lang="cy-GB" sz="2800" b="1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pam </a:t>
            </a:r>
            <a:r>
              <a:rPr lang="cy-GB" sz="2800" dirty="0">
                <a:solidFill>
                  <a:srgbClr val="37394C"/>
                </a:solidFill>
              </a:rPr>
              <a:t>mae </a:t>
            </a:r>
            <a:r>
              <a:rPr lang="cy-GB" sz="2800" b="0" i="0" dirty="0">
                <a:solidFill>
                  <a:srgbClr val="37394C"/>
                </a:solidFill>
              </a:rPr>
              <a:t>ymholiadau </a:t>
            </a:r>
            <a:r>
              <a:rPr lang="cy-GB" sz="2800" dirty="0">
                <a:solidFill>
                  <a:srgbClr val="37394C"/>
                </a:solidFill>
              </a:rPr>
              <a:t>Adran 47 </a:t>
            </a:r>
            <a:r>
              <a:rPr lang="cy-GB" sz="2800" b="0" i="0" dirty="0">
                <a:solidFill>
                  <a:srgbClr val="37394C"/>
                </a:solidFill>
              </a:rPr>
              <a:t>wedi dod i ben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pam mae’r pryderon yn ddi-sail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unrhyw gamau eraill i'w cymryd </a:t>
            </a:r>
            <a:br>
              <a:rPr lang="en" sz="2800" dirty="0"/>
            </a:br>
            <a:r>
              <a:rPr lang="cy-GB" sz="2800" b="0" i="0" dirty="0">
                <a:solidFill>
                  <a:srgbClr val="37394C"/>
                </a:solidFill>
              </a:rPr>
              <a:t>(megis cyfeirio, asesiad gofal a </a:t>
            </a:r>
            <a:r>
              <a:rPr lang="cy-GB" sz="2800" dirty="0">
                <a:solidFill>
                  <a:srgbClr val="37394C"/>
                </a:solidFill>
              </a:rPr>
              <a:t>chefnogaeth</a:t>
            </a:r>
            <a:r>
              <a:rPr lang="cy-GB" sz="2800" b="0" i="0" dirty="0">
                <a:solidFill>
                  <a:srgbClr val="37394C"/>
                </a:solidFill>
              </a:rPr>
              <a:t>)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1200"/>
              </a:spcBef>
            </a:pPr>
            <a:r>
              <a:rPr lang="cy-GB" sz="2800" b="1" i="0" dirty="0">
                <a:solidFill>
                  <a:srgbClr val="37394C"/>
                </a:solidFill>
              </a:rPr>
              <a:t>Anfon</a:t>
            </a:r>
            <a:r>
              <a:rPr lang="cy-GB" sz="2800" b="0" i="0" dirty="0">
                <a:solidFill>
                  <a:srgbClr val="37394C"/>
                </a:solidFill>
              </a:rPr>
              <a:t> llythyr at y teulu yn eu hysbysu na fydd dim camau pellach yn cael eu cymryd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3E1708-E5E5-4C5A-9BD0-AA6211D493C8}"/>
              </a:ext>
            </a:extLst>
          </p:cNvPr>
          <p:cNvSpPr txBox="1"/>
          <p:nvPr/>
        </p:nvSpPr>
        <p:spPr>
          <a:xfrm>
            <a:off x="438150" y="1205525"/>
            <a:ext cx="11315700" cy="71508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cy-GB" sz="3600" b="0" i="0" dirty="0">
                <a:solidFill>
                  <a:srgbClr val="37394C"/>
                </a:solidFill>
              </a:rPr>
              <a:t>Heb eu </a:t>
            </a:r>
            <a:r>
              <a:rPr lang="cy-GB" sz="3600" dirty="0">
                <a:solidFill>
                  <a:srgbClr val="37394C"/>
                </a:solidFill>
              </a:rPr>
              <a:t>profi </a:t>
            </a:r>
            <a:endParaRPr lang="cy-GB" sz="3600" b="0" i="0" dirty="0">
              <a:solidFill>
                <a:srgbClr val="37394C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4AA30C4-D6F1-492E-B838-C78C069A468D}"/>
              </a:ext>
            </a:extLst>
          </p:cNvPr>
          <p:cNvGrpSpPr/>
          <p:nvPr/>
        </p:nvGrpSpPr>
        <p:grpSpPr>
          <a:xfrm>
            <a:off x="438150" y="-175644"/>
            <a:ext cx="11315700" cy="1141087"/>
            <a:chOff x="431521" y="1253106"/>
            <a:chExt cx="11315700" cy="1141087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CEFF754-2984-4A3F-AAE3-4169C89245C8}"/>
                </a:ext>
              </a:extLst>
            </p:cNvPr>
            <p:cNvSpPr/>
            <p:nvPr/>
          </p:nvSpPr>
          <p:spPr>
            <a:xfrm>
              <a:off x="431521" y="1786796"/>
              <a:ext cx="11315700" cy="607397"/>
            </a:xfrm>
            <a:prstGeom prst="roundRect">
              <a:avLst>
                <a:gd name="adj" fmla="val 6803"/>
              </a:avLst>
            </a:prstGeom>
            <a:solidFill>
              <a:srgbClr val="D8F2F4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cy-GB" sz="3200" b="1" i="0" dirty="0">
                  <a:solidFill>
                    <a:srgbClr val="37394C"/>
                  </a:solidFill>
                </a:rPr>
                <a:t>Dyfarniadau:</a:t>
              </a:r>
              <a:r>
                <a:rPr lang="cy-GB" sz="3200" b="0" i="0" dirty="0">
                  <a:solidFill>
                    <a:srgbClr val="37394C"/>
                  </a:solidFill>
                </a:rPr>
                <a:t> Pryderon ynghylch niwed </a:t>
              </a:r>
              <a:r>
                <a:rPr lang="cy-GB" sz="3200" dirty="0">
                  <a:solidFill>
                    <a:srgbClr val="37394C"/>
                  </a:solidFill>
                </a:rPr>
                <a:t>arwyddocaol </a:t>
              </a:r>
              <a:r>
                <a:rPr lang="cy-GB" sz="3200" b="0" i="0" dirty="0">
                  <a:solidFill>
                    <a:srgbClr val="37394C"/>
                  </a:solidFill>
                </a:rPr>
                <a:t>yw…</a:t>
              </a:r>
              <a:r>
                <a:rPr lang="cy-GB" sz="3200" dirty="0">
                  <a:solidFill>
                    <a:srgbClr val="37394C"/>
                  </a:solidFill>
                </a:rPr>
                <a:t> </a:t>
              </a:r>
              <a:endParaRPr lang="cy-GB" sz="3200" b="0" i="0" dirty="0">
                <a:solidFill>
                  <a:srgbClr val="37394C"/>
                </a:solidFill>
              </a:endParaRPr>
            </a:p>
          </p:txBody>
        </p:sp>
        <p:sp>
          <p:nvSpPr>
            <p:cNvPr id="13" name="Arrow: Down 12">
              <a:extLst>
                <a:ext uri="{FF2B5EF4-FFF2-40B4-BE49-F238E27FC236}">
                  <a16:creationId xmlns:a16="http://schemas.microsoft.com/office/drawing/2014/main" id="{98B23130-3071-49B0-AC60-A4F6631B71FA}"/>
                </a:ext>
              </a:extLst>
            </p:cNvPr>
            <p:cNvSpPr/>
            <p:nvPr/>
          </p:nvSpPr>
          <p:spPr>
            <a:xfrm>
              <a:off x="5852583" y="1253106"/>
              <a:ext cx="473577" cy="650921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5176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16F574B-983C-4371-967F-61761EE546DC}"/>
              </a:ext>
            </a:extLst>
          </p:cNvPr>
          <p:cNvSpPr txBox="1"/>
          <p:nvPr/>
        </p:nvSpPr>
        <p:spPr>
          <a:xfrm>
            <a:off x="674939" y="2247900"/>
            <a:ext cx="11315700" cy="3461934"/>
          </a:xfrm>
          <a:prstGeom prst="roundRect">
            <a:avLst>
              <a:gd name="adj" fmla="val 4958"/>
            </a:avLst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rtlCol="0" anchor="b">
            <a:noAutofit/>
          </a:bodyPr>
          <a:lstStyle/>
          <a:p>
            <a:pPr>
              <a:spcAft>
                <a:spcPts val="600"/>
              </a:spcAft>
            </a:pPr>
            <a:r>
              <a:rPr lang="cy-GB" sz="2800" b="1" i="0" dirty="0">
                <a:solidFill>
                  <a:srgbClr val="37394C"/>
                </a:solidFill>
              </a:rPr>
              <a:t>Penderfyniad</a:t>
            </a:r>
            <a:r>
              <a:rPr lang="cy-GB" sz="2800" b="0" i="0" dirty="0">
                <a:solidFill>
                  <a:srgbClr val="37394C"/>
                </a:solidFill>
              </a:rPr>
              <a:t>	 </a:t>
            </a:r>
            <a:r>
              <a:rPr lang="cy-GB" sz="2800" b="1" i="0" dirty="0">
                <a:solidFill>
                  <a:srgbClr val="37394C"/>
                </a:solidFill>
              </a:rPr>
              <a:t>Ni </a:t>
            </a:r>
            <a:r>
              <a:rPr lang="cy-GB" sz="2800" i="0" dirty="0">
                <a:solidFill>
                  <a:srgbClr val="37394C"/>
                </a:solidFill>
              </a:rPr>
              <a:t>chynhelir </a:t>
            </a:r>
            <a:r>
              <a:rPr lang="cy-GB" sz="2800" dirty="0">
                <a:solidFill>
                  <a:srgbClr val="37394C"/>
                </a:solidFill>
              </a:rPr>
              <a:t>cynhadledd amddiffyn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dirty="0">
                <a:solidFill>
                  <a:srgbClr val="37394C"/>
                </a:solidFill>
              </a:rPr>
              <a:t>plant</a:t>
            </a:r>
            <a:endParaRPr lang="cy-GB" sz="2800" b="0" i="0" dirty="0">
              <a:solidFill>
                <a:srgbClr val="37394C"/>
              </a:solidFill>
            </a:endParaRPr>
          </a:p>
          <a:p>
            <a:r>
              <a:rPr lang="cy-GB" sz="2800" b="1" i="0" dirty="0">
                <a:solidFill>
                  <a:srgbClr val="37394C"/>
                </a:solidFill>
              </a:rPr>
              <a:t>Cofnodi</a:t>
            </a:r>
            <a:r>
              <a:rPr lang="cy-GB" sz="2800" b="1" dirty="0">
                <a:solidFill>
                  <a:srgbClr val="37394C"/>
                </a:solidFill>
              </a:rPr>
              <a:t>:</a:t>
            </a:r>
            <a:endParaRPr lang="cy-GB" sz="2800" b="1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y rheswm / rhesymau dros y penderfyniad hwn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enwau pawb sy'n ymwneud â'r penderfyniad</a:t>
            </a:r>
          </a:p>
          <a:p>
            <a:r>
              <a:rPr lang="cy-GB" sz="2800" b="1" i="0" dirty="0">
                <a:solidFill>
                  <a:srgbClr val="37394C"/>
                </a:solidFill>
              </a:rPr>
              <a:t>Camau nesaf</a:t>
            </a:r>
          </a:p>
          <a:p>
            <a:r>
              <a:rPr lang="cy-GB" sz="2800" b="0" i="0" dirty="0">
                <a:solidFill>
                  <a:srgbClr val="37394C"/>
                </a:solidFill>
              </a:rPr>
              <a:t>asesu a yw asesiad gofal a </a:t>
            </a:r>
            <a:r>
              <a:rPr lang="cy-GB" sz="2800" dirty="0">
                <a:solidFill>
                  <a:srgbClr val="37394C"/>
                </a:solidFill>
              </a:rPr>
              <a:t>chefnogaeth</a:t>
            </a:r>
            <a:r>
              <a:rPr lang="cy-GB" sz="2800" b="0" i="0" dirty="0">
                <a:solidFill>
                  <a:srgbClr val="37394C"/>
                </a:solidFill>
              </a:rPr>
              <a:t> yn briodol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3E1708-E5E5-4C5A-9BD0-AA6211D493C8}"/>
              </a:ext>
            </a:extLst>
          </p:cNvPr>
          <p:cNvSpPr txBox="1"/>
          <p:nvPr/>
        </p:nvSpPr>
        <p:spPr>
          <a:xfrm>
            <a:off x="431522" y="2073582"/>
            <a:ext cx="11315700" cy="64698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y-GB" sz="3200" b="0" i="0" dirty="0">
                <a:solidFill>
                  <a:srgbClr val="37394C"/>
                </a:solidFill>
              </a:rPr>
              <a:t>Wedi’u profi, ond nid yw’r plentyn mewn perygl parhaus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C90048-4C0D-4008-A566-94537C22DEEC}"/>
              </a:ext>
            </a:extLst>
          </p:cNvPr>
          <p:cNvSpPr txBox="1"/>
          <p:nvPr/>
        </p:nvSpPr>
        <p:spPr>
          <a:xfrm>
            <a:off x="438150" y="1205525"/>
            <a:ext cx="11315700" cy="71508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cy-GB" sz="3600" b="0" i="0">
                <a:solidFill>
                  <a:srgbClr val="37394C"/>
                </a:solidFill>
              </a:rPr>
              <a:t>Heb eu </a:t>
            </a:r>
            <a:r>
              <a:rPr lang="cy-GB" sz="3600">
                <a:solidFill>
                  <a:srgbClr val="37394C"/>
                </a:solidFill>
              </a:rPr>
              <a:t>profi</a:t>
            </a:r>
            <a:endParaRPr lang="cy-GB" sz="3600" b="0" i="0" dirty="0">
              <a:solidFill>
                <a:srgbClr val="37394C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132EABF-F842-4562-A6E4-5C3070A4248C}"/>
              </a:ext>
            </a:extLst>
          </p:cNvPr>
          <p:cNvGrpSpPr/>
          <p:nvPr/>
        </p:nvGrpSpPr>
        <p:grpSpPr>
          <a:xfrm>
            <a:off x="438150" y="-175644"/>
            <a:ext cx="11315700" cy="1141087"/>
            <a:chOff x="431521" y="1253106"/>
            <a:chExt cx="11315700" cy="1141087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8A2B142A-D68C-477D-8514-5B1C11D54259}"/>
                </a:ext>
              </a:extLst>
            </p:cNvPr>
            <p:cNvSpPr/>
            <p:nvPr/>
          </p:nvSpPr>
          <p:spPr>
            <a:xfrm>
              <a:off x="431521" y="1786796"/>
              <a:ext cx="11315700" cy="607397"/>
            </a:xfrm>
            <a:prstGeom prst="roundRect">
              <a:avLst>
                <a:gd name="adj" fmla="val 6803"/>
              </a:avLst>
            </a:prstGeom>
            <a:solidFill>
              <a:srgbClr val="D8F2F4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cy-GB" sz="3200" b="1" i="0" dirty="0">
                  <a:solidFill>
                    <a:srgbClr val="37394C"/>
                  </a:solidFill>
                </a:rPr>
                <a:t>Dyfarniadau:</a:t>
              </a:r>
              <a:r>
                <a:rPr lang="cy-GB" sz="3200" b="0" i="0" dirty="0">
                  <a:solidFill>
                    <a:srgbClr val="37394C"/>
                  </a:solidFill>
                </a:rPr>
                <a:t> Pryderon ynghylch niwed </a:t>
              </a:r>
              <a:r>
                <a:rPr lang="cy-GB" sz="3200" dirty="0">
                  <a:solidFill>
                    <a:srgbClr val="37394C"/>
                  </a:solidFill>
                </a:rPr>
                <a:t>arwyddocaol </a:t>
              </a:r>
              <a:r>
                <a:rPr lang="cy-GB" sz="3200" b="0" i="0" dirty="0">
                  <a:solidFill>
                    <a:srgbClr val="37394C"/>
                  </a:solidFill>
                </a:rPr>
                <a:t>yw…</a:t>
              </a:r>
              <a:r>
                <a:rPr lang="cy-GB" sz="3200" dirty="0">
                  <a:solidFill>
                    <a:srgbClr val="37394C"/>
                  </a:solidFill>
                </a:rPr>
                <a:t> </a:t>
              </a:r>
              <a:endParaRPr lang="cy-GB" sz="3200" b="0" i="0" dirty="0">
                <a:solidFill>
                  <a:srgbClr val="37394C"/>
                </a:solidFill>
              </a:endParaRPr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16EEF58B-E31E-403A-AEEE-7FCC7D32D170}"/>
                </a:ext>
              </a:extLst>
            </p:cNvPr>
            <p:cNvSpPr/>
            <p:nvPr/>
          </p:nvSpPr>
          <p:spPr>
            <a:xfrm>
              <a:off x="5852583" y="1253106"/>
              <a:ext cx="473577" cy="650921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20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A31019A-2CE2-E14F-8C49-C5C6312E0343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8DD946-B542-405E-B9DF-267EBE21CFEF}"/>
              </a:ext>
            </a:extLst>
          </p:cNvPr>
          <p:cNvSpPr txBox="1"/>
          <p:nvPr/>
        </p:nvSpPr>
        <p:spPr>
          <a:xfrm>
            <a:off x="674939" y="3905341"/>
            <a:ext cx="11315700" cy="2064091"/>
          </a:xfrm>
          <a:prstGeom prst="roundRect">
            <a:avLst>
              <a:gd name="adj" fmla="val 4958"/>
            </a:avLst>
          </a:prstGeom>
          <a:solidFill>
            <a:schemeClr val="bg1"/>
          </a:solidFill>
          <a:ln>
            <a:noFill/>
          </a:ln>
        </p:spPr>
        <p:txBody>
          <a:bodyPr wrap="square" rtlCol="0" anchor="b">
            <a:noAutofit/>
          </a:bodyPr>
          <a:lstStyle/>
          <a:p>
            <a:pPr>
              <a:spcAft>
                <a:spcPts val="600"/>
              </a:spcAft>
            </a:pPr>
            <a:r>
              <a:rPr lang="cy-GB" sz="2800" b="1" i="0" dirty="0">
                <a:solidFill>
                  <a:srgbClr val="37394C"/>
                </a:solidFill>
              </a:rPr>
              <a:t>Penderfyniad</a:t>
            </a:r>
            <a:r>
              <a:rPr lang="cy-GB" sz="2800" b="0" i="0" dirty="0">
                <a:solidFill>
                  <a:srgbClr val="37394C"/>
                </a:solidFill>
              </a:rPr>
              <a:t>	</a:t>
            </a:r>
            <a:r>
              <a:rPr lang="cy-GB" sz="2800" dirty="0">
                <a:solidFill>
                  <a:srgbClr val="37394C"/>
                </a:solidFill>
              </a:rPr>
              <a:t>Mae angen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b="1">
                <a:solidFill>
                  <a:srgbClr val="37394C"/>
                </a:solidFill>
              </a:rPr>
              <a:t>cynhadledd</a:t>
            </a:r>
            <a:r>
              <a:rPr lang="cy-GB" sz="2800" b="1" i="0">
                <a:solidFill>
                  <a:srgbClr val="37394C"/>
                </a:solidFill>
              </a:rPr>
              <a:t> </a:t>
            </a:r>
            <a:r>
              <a:rPr lang="cy-GB" sz="2800" b="1">
                <a:solidFill>
                  <a:srgbClr val="37394C"/>
                </a:solidFill>
              </a:rPr>
              <a:t>amddiffyn</a:t>
            </a:r>
            <a:r>
              <a:rPr lang="cy-GB" sz="2800" b="1" i="0">
                <a:solidFill>
                  <a:srgbClr val="37394C"/>
                </a:solidFill>
              </a:rPr>
              <a:t> </a:t>
            </a:r>
            <a:r>
              <a:rPr lang="cy-GB" sz="2800" b="1">
                <a:solidFill>
                  <a:srgbClr val="37394C"/>
                </a:solidFill>
              </a:rPr>
              <a:t>plant</a:t>
            </a:r>
            <a:endParaRPr lang="en-US">
              <a:solidFill>
                <a:srgbClr val="37394C"/>
              </a:solidFill>
            </a:endParaRPr>
          </a:p>
          <a:p>
            <a:pPr>
              <a:spcAft>
                <a:spcPts val="600"/>
              </a:spcAft>
            </a:pPr>
            <a:r>
              <a:rPr lang="cy-GB" sz="2800" b="1">
                <a:solidFill>
                  <a:srgbClr val="37394C"/>
                </a:solidFill>
              </a:rPr>
              <a:t>Cofnodi:</a:t>
            </a:r>
            <a:endParaRPr lang="en-US"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y rheswm / rhesymau dros y penderfyniad hwn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enwau pawb sy'n ymwneud â'r penderfyniad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1AA6D7-4F4D-4A79-A057-61BCEA632B97}"/>
              </a:ext>
            </a:extLst>
          </p:cNvPr>
          <p:cNvSpPr txBox="1"/>
          <p:nvPr/>
        </p:nvSpPr>
        <p:spPr>
          <a:xfrm>
            <a:off x="431522" y="2941639"/>
            <a:ext cx="11315700" cy="97388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80000"/>
              </a:lnSpc>
            </a:pPr>
            <a:r>
              <a:rPr lang="cy-GB" sz="3200" b="0" i="0" dirty="0">
                <a:solidFill>
                  <a:srgbClr val="37394C"/>
                </a:solidFill>
              </a:rPr>
              <a:t>Wedi’u profi, ac mae'r plentyn yn profi </a:t>
            </a:r>
            <a:br>
              <a:rPr lang="en" sz="3200" dirty="0"/>
            </a:br>
            <a:r>
              <a:rPr lang="cy-GB" sz="3200" b="0" i="0" dirty="0">
                <a:solidFill>
                  <a:srgbClr val="37394C"/>
                </a:solidFill>
              </a:rPr>
              <a:t>neu</a:t>
            </a:r>
            <a:r>
              <a:rPr lang="cy-GB" sz="3200" dirty="0">
                <a:solidFill>
                  <a:srgbClr val="37394C"/>
                </a:solidFill>
              </a:rPr>
              <a:t> mewn perygl </a:t>
            </a:r>
            <a:r>
              <a:rPr lang="cy-GB" sz="3200" b="0" i="0" dirty="0">
                <a:solidFill>
                  <a:srgbClr val="37394C"/>
                </a:solidFill>
              </a:rPr>
              <a:t>o niwed, camdriniaeth neu esgeulustod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600" b="0" i="0" dirty="0">
              <a:solidFill>
                <a:srgbClr val="37394C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34246F-E0C3-4C97-B387-DC86A833238E}"/>
              </a:ext>
            </a:extLst>
          </p:cNvPr>
          <p:cNvSpPr txBox="1"/>
          <p:nvPr/>
        </p:nvSpPr>
        <p:spPr>
          <a:xfrm>
            <a:off x="431522" y="2145469"/>
            <a:ext cx="11315700" cy="64698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y-GB" sz="3200" b="0" i="0" dirty="0">
                <a:solidFill>
                  <a:srgbClr val="37394C"/>
                </a:solidFill>
              </a:rPr>
              <a:t>Wedi’u profi, ond nid yw’r plentyn </a:t>
            </a:r>
            <a:r>
              <a:rPr lang="cy-GB" sz="3200" dirty="0">
                <a:solidFill>
                  <a:srgbClr val="37394C"/>
                </a:solidFill>
              </a:rPr>
              <a:t>yn wynebu risg </a:t>
            </a:r>
            <a:r>
              <a:rPr lang="cy-GB" sz="3200" b="0" i="0" dirty="0">
                <a:solidFill>
                  <a:srgbClr val="37394C"/>
                </a:solidFill>
              </a:rPr>
              <a:t>parhaus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1C866F-828D-45F0-A5A8-2BF6F98974F7}"/>
              </a:ext>
            </a:extLst>
          </p:cNvPr>
          <p:cNvSpPr txBox="1"/>
          <p:nvPr/>
        </p:nvSpPr>
        <p:spPr>
          <a:xfrm>
            <a:off x="438150" y="1205525"/>
            <a:ext cx="11315700" cy="71508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cy-GB" sz="3600" b="0" i="0">
                <a:solidFill>
                  <a:srgbClr val="37394C"/>
                </a:solidFill>
              </a:rPr>
              <a:t>Heb eu </a:t>
            </a:r>
            <a:r>
              <a:rPr lang="cy-GB" sz="3600">
                <a:solidFill>
                  <a:srgbClr val="37394C"/>
                </a:solidFill>
              </a:rPr>
              <a:t>profi </a:t>
            </a:r>
            <a:endParaRPr lang="cy-GB" sz="3600" b="0" i="0" dirty="0">
              <a:solidFill>
                <a:srgbClr val="37394C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E06D0E-2FBB-4C43-A880-145D0A8AFAEB}"/>
              </a:ext>
            </a:extLst>
          </p:cNvPr>
          <p:cNvGrpSpPr/>
          <p:nvPr/>
        </p:nvGrpSpPr>
        <p:grpSpPr>
          <a:xfrm>
            <a:off x="438150" y="-175644"/>
            <a:ext cx="11315700" cy="1141087"/>
            <a:chOff x="431521" y="1253106"/>
            <a:chExt cx="11315700" cy="1141087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670723B7-48D6-4ACA-86C8-91D644E31D5D}"/>
                </a:ext>
              </a:extLst>
            </p:cNvPr>
            <p:cNvSpPr/>
            <p:nvPr/>
          </p:nvSpPr>
          <p:spPr>
            <a:xfrm>
              <a:off x="431521" y="1786796"/>
              <a:ext cx="11315700" cy="607397"/>
            </a:xfrm>
            <a:prstGeom prst="roundRect">
              <a:avLst>
                <a:gd name="adj" fmla="val 6803"/>
              </a:avLst>
            </a:prstGeom>
            <a:solidFill>
              <a:srgbClr val="D8F2F4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cy-GB" sz="3200" b="1" i="0" dirty="0">
                  <a:solidFill>
                    <a:srgbClr val="37394C"/>
                  </a:solidFill>
                </a:rPr>
                <a:t>Dyfarniadau:</a:t>
              </a:r>
              <a:r>
                <a:rPr lang="cy-GB" sz="3200" b="0" i="0" dirty="0">
                  <a:solidFill>
                    <a:srgbClr val="37394C"/>
                  </a:solidFill>
                </a:rPr>
                <a:t> Pryderon ynghylch niwed </a:t>
              </a:r>
              <a:r>
                <a:rPr lang="cy-GB" sz="3200" dirty="0">
                  <a:solidFill>
                    <a:srgbClr val="37394C"/>
                  </a:solidFill>
                </a:rPr>
                <a:t>arwyddocaol </a:t>
              </a:r>
              <a:r>
                <a:rPr lang="cy-GB" sz="3200" b="0" i="0" dirty="0">
                  <a:solidFill>
                    <a:srgbClr val="37394C"/>
                  </a:solidFill>
                </a:rPr>
                <a:t>yw…</a:t>
              </a:r>
              <a:r>
                <a:rPr lang="cy-GB" sz="3200" dirty="0">
                  <a:solidFill>
                    <a:srgbClr val="37394C"/>
                  </a:solidFill>
                </a:rPr>
                <a:t> </a:t>
              </a:r>
              <a:endParaRPr lang="cy-GB" sz="3200" b="0" i="0" dirty="0">
                <a:solidFill>
                  <a:srgbClr val="37394C"/>
                </a:solidFill>
              </a:endParaRPr>
            </a:p>
          </p:txBody>
        </p:sp>
        <p:sp>
          <p:nvSpPr>
            <p:cNvPr id="14" name="Arrow: Down 13">
              <a:extLst>
                <a:ext uri="{FF2B5EF4-FFF2-40B4-BE49-F238E27FC236}">
                  <a16:creationId xmlns:a16="http://schemas.microsoft.com/office/drawing/2014/main" id="{594C26ED-47BD-4BB2-B070-DC67DBD5F1E8}"/>
                </a:ext>
              </a:extLst>
            </p:cNvPr>
            <p:cNvSpPr/>
            <p:nvPr/>
          </p:nvSpPr>
          <p:spPr>
            <a:xfrm>
              <a:off x="5852583" y="1253106"/>
              <a:ext cx="473577" cy="650921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Arrow: Down 16">
            <a:extLst>
              <a:ext uri="{FF2B5EF4-FFF2-40B4-BE49-F238E27FC236}">
                <a16:creationId xmlns:a16="http://schemas.microsoft.com/office/drawing/2014/main" id="{EB832C28-E2EF-4789-8FCA-14002A1921B2}"/>
              </a:ext>
            </a:extLst>
          </p:cNvPr>
          <p:cNvSpPr/>
          <p:nvPr/>
        </p:nvSpPr>
        <p:spPr>
          <a:xfrm>
            <a:off x="5629867" y="5966766"/>
            <a:ext cx="932265" cy="891234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92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597A089-320C-0D44-B843-23F7EB6FD334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B4700B6E-612B-4471-A9D9-405B4ED19947}"/>
              </a:ext>
            </a:extLst>
          </p:cNvPr>
          <p:cNvSpPr/>
          <p:nvPr/>
        </p:nvSpPr>
        <p:spPr>
          <a:xfrm>
            <a:off x="5629866" y="5067300"/>
            <a:ext cx="932265" cy="161702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6AF3965-E123-4A74-92D4-F3068D97915C}"/>
              </a:ext>
            </a:extLst>
          </p:cNvPr>
          <p:cNvSpPr/>
          <p:nvPr/>
        </p:nvSpPr>
        <p:spPr>
          <a:xfrm>
            <a:off x="838199" y="528427"/>
            <a:ext cx="10515600" cy="5201269"/>
          </a:xfrm>
          <a:prstGeom prst="roundRect">
            <a:avLst>
              <a:gd name="adj" fmla="val 8178"/>
            </a:avLst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cy-GB" sz="2800" b="1" dirty="0">
                <a:solidFill>
                  <a:srgbClr val="37394C"/>
                </a:solidFill>
              </a:rPr>
              <a:t>Enghreifftiau </a:t>
            </a:r>
            <a:r>
              <a:rPr lang="cy-GB" sz="2800" i="0" dirty="0">
                <a:solidFill>
                  <a:srgbClr val="37394C"/>
                </a:solidFill>
              </a:rPr>
              <a:t>o </a:t>
            </a:r>
            <a:r>
              <a:rPr lang="cy-GB" sz="2800" b="0" i="0" dirty="0">
                <a:solidFill>
                  <a:srgbClr val="37394C"/>
                </a:solidFill>
              </a:rPr>
              <a:t>sefyllfaoedd a allai olygu bod angen cynhadledd amddiffyn plant: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</a:endParaRPr>
          </a:p>
          <a:p>
            <a:pPr marL="285750" indent="-2857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mae ymholiadau amddiffyn plant </a:t>
            </a:r>
            <a:r>
              <a:rPr lang="cy-GB" sz="2400" dirty="0">
                <a:solidFill>
                  <a:srgbClr val="37394C"/>
                </a:solidFill>
              </a:rPr>
              <a:t>Adran 47</a:t>
            </a:r>
            <a:r>
              <a:rPr lang="cy-GB" sz="2400" b="0" i="0" dirty="0">
                <a:solidFill>
                  <a:srgbClr val="37394C"/>
                </a:solidFill>
              </a:rPr>
              <a:t> yn nodi pryderon sydd wedi'u profi lle mae angen cymryd camau pellach</a:t>
            </a:r>
          </a:p>
          <a:p>
            <a:pPr marL="285750" indent="-2857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mae amheuon wedi datblygu dros amser ac mae'r plentyn bellach</a:t>
            </a:r>
            <a:r>
              <a:rPr lang="cy-GB" sz="2400" dirty="0">
                <a:solidFill>
                  <a:srgbClr val="37394C"/>
                </a:solidFill>
              </a:rPr>
              <a:t> mewn</a:t>
            </a:r>
            <a:r>
              <a:rPr lang="cy-GB" sz="2400" b="0" i="0" dirty="0">
                <a:solidFill>
                  <a:srgbClr val="37394C"/>
                </a:solidFill>
              </a:rPr>
              <a:t> </a:t>
            </a:r>
            <a:r>
              <a:rPr lang="cy-GB" sz="2400" dirty="0">
                <a:solidFill>
                  <a:srgbClr val="37394C"/>
                </a:solidFill>
              </a:rPr>
              <a:t>perygl </a:t>
            </a:r>
            <a:r>
              <a:rPr lang="cy-GB" sz="2400" b="0" i="0" dirty="0">
                <a:solidFill>
                  <a:srgbClr val="37394C"/>
                </a:solidFill>
              </a:rPr>
              <a:t>o</a:t>
            </a:r>
            <a:r>
              <a:rPr lang="cy-GB" sz="2400" dirty="0">
                <a:solidFill>
                  <a:srgbClr val="37394C"/>
                </a:solidFill>
              </a:rPr>
              <a:t> ddioddef</a:t>
            </a:r>
            <a:r>
              <a:rPr lang="cy-GB" sz="2400" b="0" i="0" dirty="0">
                <a:solidFill>
                  <a:srgbClr val="37394C"/>
                </a:solidFill>
              </a:rPr>
              <a:t> niwed </a:t>
            </a:r>
            <a:r>
              <a:rPr lang="cy-GB" sz="2400" dirty="0">
                <a:solidFill>
                  <a:srgbClr val="37394C"/>
                </a:solidFill>
              </a:rPr>
              <a:t>arwyddocaol </a:t>
            </a:r>
            <a:endParaRPr lang="cy-GB" sz="2400" b="0" i="0" dirty="0">
              <a:solidFill>
                <a:srgbClr val="37394C"/>
              </a:solidFill>
              <a:cs typeface="Arial"/>
            </a:endParaRPr>
          </a:p>
          <a:p>
            <a:pPr marL="285750" indent="-2857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mae hanes y teulu yn awgrymu ei bod yn debygol y bydd plentyn yn y groth yn cael ei niweidio </a:t>
            </a:r>
          </a:p>
          <a:p>
            <a:pPr marL="285750" indent="-2857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mae'r plentyn yn byw ar yr un aelwyd â pherson sy’n cyflwyno risg iddo neu mae person o’r fath yn ymweld â’r aelwyd</a:t>
            </a:r>
          </a:p>
          <a:p>
            <a:pPr marL="285750" indent="-2857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mae plentyn yn symud i'r ardal ac ar y gofrestr amddiffyn plant mewn ardal arall</a:t>
            </a:r>
          </a:p>
        </p:txBody>
      </p:sp>
    </p:spTree>
    <p:extLst>
      <p:ext uri="{BB962C8B-B14F-4D97-AF65-F5344CB8AC3E}">
        <p14:creationId xmlns:p14="http://schemas.microsoft.com/office/powerpoint/2010/main" val="387113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89B95-CFEA-4FBA-8A7C-CBE05C55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100" y="729139"/>
            <a:ext cx="10515600" cy="82794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cy-GB" sz="5400" b="0" i="0">
                <a:solidFill>
                  <a:srgbClr val="EB5E57"/>
                </a:solidFill>
              </a:rPr>
              <a:t>Cynhadledd </a:t>
            </a:r>
            <a:r>
              <a:rPr lang="cy-GB" sz="5400">
                <a:solidFill>
                  <a:srgbClr val="EB5E57"/>
                </a:solidFill>
              </a:rPr>
              <a:t>amddiffyn</a:t>
            </a:r>
            <a:r>
              <a:rPr lang="cy-GB" sz="5400" b="0" i="0">
                <a:solidFill>
                  <a:srgbClr val="EB5E57"/>
                </a:solidFill>
              </a:rPr>
              <a:t> </a:t>
            </a:r>
            <a:r>
              <a:rPr lang="cy-GB" sz="5400">
                <a:solidFill>
                  <a:srgbClr val="EB5E57"/>
                </a:solidFill>
              </a:rPr>
              <a:t>plant</a:t>
            </a:r>
            <a:endParaRPr lang="cy-GB" sz="5400" b="0" i="0">
              <a:solidFill>
                <a:srgbClr val="EB5E57"/>
              </a:solidFill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B4700B6E-612B-4471-A9D9-405B4ED19947}"/>
              </a:ext>
            </a:extLst>
          </p:cNvPr>
          <p:cNvSpPr/>
          <p:nvPr/>
        </p:nvSpPr>
        <p:spPr>
          <a:xfrm>
            <a:off x="5629867" y="-173672"/>
            <a:ext cx="932265" cy="102870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A9ABD0-693E-401E-9996-231F4D9B6456}"/>
              </a:ext>
            </a:extLst>
          </p:cNvPr>
          <p:cNvSpPr/>
          <p:nvPr/>
        </p:nvSpPr>
        <p:spPr>
          <a:xfrm>
            <a:off x="1272231" y="1733178"/>
            <a:ext cx="9647535" cy="138499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6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Dylai’r gynhadledd gael ei chynnull gan y gwasanaethau cymdeithasol </a:t>
            </a:r>
            <a:r>
              <a:rPr lang="cy-GB" sz="2800" b="1" i="0" dirty="0">
                <a:solidFill>
                  <a:srgbClr val="37394C"/>
                </a:solidFill>
              </a:rPr>
              <a:t>o fewn 15 diwrnod gwaith </a:t>
            </a:r>
            <a:r>
              <a:rPr lang="cy-GB" sz="2800" b="0" i="0" dirty="0">
                <a:solidFill>
                  <a:srgbClr val="37394C"/>
                </a:solidFill>
              </a:rPr>
              <a:t>o'r drafodaeth/</a:t>
            </a:r>
            <a:r>
              <a:rPr lang="cy-GB" sz="2800" dirty="0">
                <a:solidFill>
                  <a:srgbClr val="37394C"/>
                </a:solidFill>
              </a:rPr>
              <a:t> </a:t>
            </a:r>
            <a:r>
              <a:rPr lang="cy-GB" sz="2800" b="0" i="0">
                <a:solidFill>
                  <a:srgbClr val="37394C"/>
                </a:solidFill>
              </a:rPr>
              <a:t>cyfarfod strategol diwethaf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3B19C9-0A29-4112-BFC6-201D967CB6A4}"/>
              </a:ext>
            </a:extLst>
          </p:cNvPr>
          <p:cNvSpPr/>
          <p:nvPr/>
        </p:nvSpPr>
        <p:spPr>
          <a:xfrm>
            <a:off x="1272230" y="4627512"/>
            <a:ext cx="9647535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2400" b="1" i="0" dirty="0">
                <a:solidFill>
                  <a:srgbClr val="EB5E57"/>
                </a:solidFill>
              </a:rPr>
              <a:t>NODER</a:t>
            </a:r>
            <a:r>
              <a:rPr lang="cy-GB" sz="2400" b="0" i="0">
                <a:solidFill>
                  <a:srgbClr val="37394C"/>
                </a:solidFill>
              </a:rPr>
              <a:t>: </a:t>
            </a:r>
            <a:r>
              <a:rPr lang="cy-GB" sz="2400">
                <a:solidFill>
                  <a:srgbClr val="37394C"/>
                </a:solidFill>
              </a:rPr>
              <a:t>Ni </a:t>
            </a:r>
            <a:r>
              <a:rPr lang="cy-GB" sz="2400" b="0" i="0">
                <a:solidFill>
                  <a:srgbClr val="37394C"/>
                </a:solidFill>
              </a:rPr>
              <a:t>ddylid oedi cyn cymryd </a:t>
            </a:r>
            <a:r>
              <a:rPr lang="cy-GB" sz="2400" b="1" i="0" dirty="0">
                <a:solidFill>
                  <a:srgbClr val="37394C"/>
                </a:solidFill>
              </a:rPr>
              <a:t>camau diogelu ar unwaith </a:t>
            </a:r>
            <a:r>
              <a:rPr lang="cy-GB" sz="2400" b="0" i="0" dirty="0">
                <a:solidFill>
                  <a:srgbClr val="37394C"/>
                </a:solidFill>
              </a:rPr>
              <a:t>oherwydd bod cynhadledd amddiffyn plant yn yr arfaeth</a:t>
            </a:r>
            <a:r>
              <a:rPr lang="cy-GB" sz="2400" dirty="0">
                <a:solidFill>
                  <a:srgbClr val="37394C"/>
                </a:solidFill>
              </a:rPr>
              <a:t> </a:t>
            </a:r>
            <a:endParaRPr lang="cy-GB" sz="2400" b="0" i="0" dirty="0">
              <a:solidFill>
                <a:srgbClr val="373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4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AE24F-6EFC-4163-B7B8-43933ED7F0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>
                <a:solidFill>
                  <a:srgbClr val="16AD85"/>
                </a:solidFill>
              </a:rPr>
              <a:t>Cynhadledd </a:t>
            </a:r>
            <a:r>
              <a:rPr lang="cy-GB">
                <a:solidFill>
                  <a:srgbClr val="16AD85"/>
                </a:solidFill>
              </a:rPr>
              <a:t>amddiffyn</a:t>
            </a:r>
            <a:r>
              <a:rPr lang="cy-GB" sz="6000" b="0" i="0">
                <a:solidFill>
                  <a:srgbClr val="16AD85"/>
                </a:solidFill>
              </a:rPr>
              <a:t> </a:t>
            </a:r>
            <a:r>
              <a:rPr lang="cy-GB">
                <a:solidFill>
                  <a:srgbClr val="16AD85"/>
                </a:solidFill>
              </a:rPr>
              <a:t>plant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29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F3E0E4D-3B8A-DC4E-AFF0-7464EED82AF5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068CAF2-FDFF-4D55-BB3B-F3FFFAF3D81A}"/>
              </a:ext>
            </a:extLst>
          </p:cNvPr>
          <p:cNvGrpSpPr/>
          <p:nvPr/>
        </p:nvGrpSpPr>
        <p:grpSpPr>
          <a:xfrm>
            <a:off x="2085536" y="4504901"/>
            <a:ext cx="8020925" cy="1967618"/>
            <a:chOff x="7584199" y="2755578"/>
            <a:chExt cx="5972438" cy="1347849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EAE53258-A2C5-4219-8416-2BC90C9806F4}"/>
                </a:ext>
              </a:extLst>
            </p:cNvPr>
            <p:cNvSpPr/>
            <p:nvPr/>
          </p:nvSpPr>
          <p:spPr>
            <a:xfrm>
              <a:off x="7584199" y="3347360"/>
              <a:ext cx="5972438" cy="75606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3600" b="1" i="0" dirty="0">
                  <a:solidFill>
                    <a:srgbClr val="FFFFFF"/>
                  </a:solidFill>
                </a:rPr>
                <a:t>Cyflwyno’r </a:t>
              </a:r>
              <a:r>
                <a:rPr lang="cy-GB" sz="3600" b="1" dirty="0">
                  <a:solidFill>
                    <a:srgbClr val="FFFFFF"/>
                  </a:solidFill>
                </a:rPr>
                <a:t>adroddiad </a:t>
              </a:r>
              <a:r>
                <a:rPr lang="cy-GB" sz="3600" b="1" i="0" dirty="0">
                  <a:solidFill>
                    <a:srgbClr val="FFFFFF"/>
                  </a:solidFill>
                </a:rPr>
                <a:t>i'r </a:t>
              </a:r>
              <a:r>
                <a:rPr lang="cy-GB" sz="3600" b="1" dirty="0">
                  <a:solidFill>
                    <a:srgbClr val="FFFFFF"/>
                  </a:solidFill>
                </a:rPr>
                <a:t>gwasanaethau</a:t>
              </a:r>
              <a:r>
                <a:rPr lang="cy-GB" sz="3600" b="1" i="0" dirty="0">
                  <a:solidFill>
                    <a:srgbClr val="FFFFFF"/>
                  </a:solidFill>
                </a:rPr>
                <a:t> </a:t>
              </a:r>
              <a:r>
                <a:rPr lang="cy-GB" sz="3600" b="1" dirty="0">
                  <a:solidFill>
                    <a:srgbClr val="FFFFFF"/>
                  </a:solidFill>
                </a:rPr>
                <a:t>cymdeithasol</a:t>
              </a:r>
              <a:endParaRPr lang="cy-GB" sz="3600" b="1" i="0" dirty="0">
                <a:solidFill>
                  <a:srgbClr val="FFFFFF"/>
                </a:solidFill>
              </a:endParaRPr>
            </a:p>
          </p:txBody>
        </p:sp>
        <p:sp>
          <p:nvSpPr>
            <p:cNvPr id="29" name="Arrow: Down 28">
              <a:extLst>
                <a:ext uri="{FF2B5EF4-FFF2-40B4-BE49-F238E27FC236}">
                  <a16:creationId xmlns:a16="http://schemas.microsoft.com/office/drawing/2014/main" id="{991901E2-AB1F-4F94-B9DF-C1888C3884AE}"/>
                </a:ext>
              </a:extLst>
            </p:cNvPr>
            <p:cNvSpPr/>
            <p:nvPr/>
          </p:nvSpPr>
          <p:spPr>
            <a:xfrm>
              <a:off x="10312936" y="2755578"/>
              <a:ext cx="463550" cy="594366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C7C55AD-9975-445F-A0F3-72E555E7CB2A}"/>
              </a:ext>
            </a:extLst>
          </p:cNvPr>
          <p:cNvSpPr/>
          <p:nvPr/>
        </p:nvSpPr>
        <p:spPr>
          <a:xfrm>
            <a:off x="2118703" y="3774839"/>
            <a:ext cx="8020925" cy="742904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lnSpc>
                <a:spcPct val="80000"/>
              </a:lnSpc>
            </a:pPr>
            <a:r>
              <a:rPr lang="cy-GB" sz="3200" b="0" i="0" dirty="0">
                <a:solidFill>
                  <a:srgbClr val="FFFFFF"/>
                </a:solidFill>
                <a:latin typeface="Calibri" pitchFamily="18" charset="0"/>
              </a:rPr>
              <a:t>Riportio Pryder Diogelu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7FB540D-6D02-4D85-B358-604F9638EB25}"/>
              </a:ext>
            </a:extLst>
          </p:cNvPr>
          <p:cNvSpPr/>
          <p:nvPr/>
        </p:nvSpPr>
        <p:spPr>
          <a:xfrm>
            <a:off x="2118702" y="3774839"/>
            <a:ext cx="8020925" cy="742904"/>
          </a:xfrm>
          <a:prstGeom prst="roundRect">
            <a:avLst/>
          </a:prstGeom>
          <a:solidFill>
            <a:srgbClr val="E52A3D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80000"/>
              </a:lnSpc>
            </a:pPr>
            <a:r>
              <a:rPr lang="cy-GB" sz="3600" b="1" dirty="0">
                <a:solidFill>
                  <a:srgbClr val="FFFFFF"/>
                </a:solidFill>
              </a:rPr>
              <a:t>Hysbysu </a:t>
            </a:r>
            <a:r>
              <a:rPr lang="cy-GB" sz="3600" b="1" i="0" dirty="0">
                <a:solidFill>
                  <a:srgbClr val="FFFFFF"/>
                </a:solidFill>
              </a:rPr>
              <a:t>am </a:t>
            </a:r>
            <a:r>
              <a:rPr lang="cy-GB" sz="3600" b="1" dirty="0">
                <a:solidFill>
                  <a:srgbClr val="FFFFFF"/>
                </a:solidFill>
              </a:rPr>
              <a:t>bryder</a:t>
            </a:r>
            <a:r>
              <a:rPr lang="cy-GB" sz="3600" b="1" i="0" dirty="0">
                <a:solidFill>
                  <a:srgbClr val="FFFFFF"/>
                </a:solidFill>
              </a:rPr>
              <a:t> </a:t>
            </a:r>
            <a:r>
              <a:rPr lang="cy-GB" sz="3600" b="1" dirty="0">
                <a:solidFill>
                  <a:srgbClr val="FFFFFF"/>
                </a:solidFill>
              </a:rPr>
              <a:t>diogelu</a:t>
            </a:r>
            <a:endParaRPr lang="cy-GB" sz="3600" b="1" i="0" dirty="0">
              <a:solidFill>
                <a:srgbClr val="FFFFFF"/>
              </a:solidFill>
            </a:endParaRPr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C9359B2D-E54A-4C10-8E16-9DDB292557F6}"/>
              </a:ext>
            </a:extLst>
          </p:cNvPr>
          <p:cNvSpPr/>
          <p:nvPr/>
        </p:nvSpPr>
        <p:spPr>
          <a:xfrm rot="16200000">
            <a:off x="5847486" y="-3058384"/>
            <a:ext cx="497026" cy="11530933"/>
          </a:xfrm>
          <a:prstGeom prst="rightBrace">
            <a:avLst>
              <a:gd name="adj1" fmla="val 116701"/>
              <a:gd name="adj2" fmla="val 50369"/>
            </a:avLst>
          </a:prstGeom>
          <a:ln w="38100">
            <a:solidFill>
              <a:srgbClr val="002060"/>
            </a:solidFill>
            <a:extLst>
              <a:ext uri="{C807C97D-BFC1-408E-A445-0C87EB9F89A2}">
                <ask:lineSketchStyleProps xmlns:ask="http://schemas.microsoft.com/office/drawing/2018/sketchyshapes" sd="879295837">
                  <a:custGeom>
                    <a:avLst/>
                    <a:gdLst>
                      <a:gd name="connsiteX0" fmla="*/ 0 w 497026"/>
                      <a:gd name="connsiteY0" fmla="*/ 0 h 11530933"/>
                      <a:gd name="connsiteX1" fmla="*/ 248513 w 497026"/>
                      <a:gd name="connsiteY1" fmla="*/ 580034 h 11530933"/>
                      <a:gd name="connsiteX2" fmla="*/ 248513 w 497026"/>
                      <a:gd name="connsiteY2" fmla="*/ 7152033 h 11530933"/>
                      <a:gd name="connsiteX3" fmla="*/ 497026 w 497026"/>
                      <a:gd name="connsiteY3" fmla="*/ 7732067 h 11530933"/>
                      <a:gd name="connsiteX4" fmla="*/ 248513 w 497026"/>
                      <a:gd name="connsiteY4" fmla="*/ 8312101 h 11530933"/>
                      <a:gd name="connsiteX5" fmla="*/ 248513 w 497026"/>
                      <a:gd name="connsiteY5" fmla="*/ 10950899 h 11530933"/>
                      <a:gd name="connsiteX6" fmla="*/ 0 w 497026"/>
                      <a:gd name="connsiteY6" fmla="*/ 11530933 h 11530933"/>
                      <a:gd name="connsiteX7" fmla="*/ 0 w 497026"/>
                      <a:gd name="connsiteY7" fmla="*/ 0 h 11530933"/>
                      <a:gd name="connsiteX0" fmla="*/ 0 w 497026"/>
                      <a:gd name="connsiteY0" fmla="*/ 0 h 11530933"/>
                      <a:gd name="connsiteX1" fmla="*/ 248513 w 497026"/>
                      <a:gd name="connsiteY1" fmla="*/ 580034 h 11530933"/>
                      <a:gd name="connsiteX2" fmla="*/ 248513 w 497026"/>
                      <a:gd name="connsiteY2" fmla="*/ 7152033 h 11530933"/>
                      <a:gd name="connsiteX3" fmla="*/ 497026 w 497026"/>
                      <a:gd name="connsiteY3" fmla="*/ 7732067 h 11530933"/>
                      <a:gd name="connsiteX4" fmla="*/ 248513 w 497026"/>
                      <a:gd name="connsiteY4" fmla="*/ 8312101 h 11530933"/>
                      <a:gd name="connsiteX5" fmla="*/ 248513 w 497026"/>
                      <a:gd name="connsiteY5" fmla="*/ 10950899 h 11530933"/>
                      <a:gd name="connsiteX6" fmla="*/ 0 w 497026"/>
                      <a:gd name="connsiteY6" fmla="*/ 11530933 h 115309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497026" h="11530933" stroke="0" extrusionOk="0">
                        <a:moveTo>
                          <a:pt x="0" y="0"/>
                        </a:moveTo>
                        <a:cubicBezTo>
                          <a:pt x="108191" y="9735"/>
                          <a:pt x="239195" y="218749"/>
                          <a:pt x="248513" y="580034"/>
                        </a:cubicBezTo>
                        <a:cubicBezTo>
                          <a:pt x="417127" y="1729305"/>
                          <a:pt x="100058" y="4905297"/>
                          <a:pt x="248513" y="7152033"/>
                        </a:cubicBezTo>
                        <a:cubicBezTo>
                          <a:pt x="254398" y="7474090"/>
                          <a:pt x="348274" y="7743155"/>
                          <a:pt x="497026" y="7732067"/>
                        </a:cubicBezTo>
                        <a:cubicBezTo>
                          <a:pt x="366452" y="7738029"/>
                          <a:pt x="216679" y="7961031"/>
                          <a:pt x="248513" y="8312101"/>
                        </a:cubicBezTo>
                        <a:cubicBezTo>
                          <a:pt x="358510" y="8937990"/>
                          <a:pt x="317835" y="10000969"/>
                          <a:pt x="248513" y="10950899"/>
                        </a:cubicBezTo>
                        <a:cubicBezTo>
                          <a:pt x="257438" y="11283734"/>
                          <a:pt x="131133" y="11539112"/>
                          <a:pt x="0" y="11530933"/>
                        </a:cubicBezTo>
                        <a:cubicBezTo>
                          <a:pt x="41302" y="7624965"/>
                          <a:pt x="49985" y="4444913"/>
                          <a:pt x="0" y="0"/>
                        </a:cubicBezTo>
                        <a:close/>
                      </a:path>
                      <a:path w="497026" h="11530933" fill="none" extrusionOk="0">
                        <a:moveTo>
                          <a:pt x="0" y="0"/>
                        </a:moveTo>
                        <a:cubicBezTo>
                          <a:pt x="99154" y="-38224"/>
                          <a:pt x="293984" y="247587"/>
                          <a:pt x="248513" y="580034"/>
                        </a:cubicBezTo>
                        <a:cubicBezTo>
                          <a:pt x="209292" y="3465442"/>
                          <a:pt x="401389" y="6069440"/>
                          <a:pt x="248513" y="7152033"/>
                        </a:cubicBezTo>
                        <a:cubicBezTo>
                          <a:pt x="251052" y="7495188"/>
                          <a:pt x="362841" y="7736615"/>
                          <a:pt x="497026" y="7732067"/>
                        </a:cubicBezTo>
                        <a:cubicBezTo>
                          <a:pt x="365386" y="7725242"/>
                          <a:pt x="242662" y="7992402"/>
                          <a:pt x="248513" y="8312101"/>
                        </a:cubicBezTo>
                        <a:cubicBezTo>
                          <a:pt x="159804" y="8681561"/>
                          <a:pt x="211215" y="10582841"/>
                          <a:pt x="248513" y="10950899"/>
                        </a:cubicBezTo>
                        <a:cubicBezTo>
                          <a:pt x="258654" y="11262729"/>
                          <a:pt x="128149" y="11518261"/>
                          <a:pt x="0" y="11530933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4A52A61-6323-4713-BA97-801EACAAB05A}"/>
              </a:ext>
            </a:extLst>
          </p:cNvPr>
          <p:cNvGrpSpPr/>
          <p:nvPr/>
        </p:nvGrpSpPr>
        <p:grpSpPr>
          <a:xfrm>
            <a:off x="3191435" y="944878"/>
            <a:ext cx="6006353" cy="1447315"/>
            <a:chOff x="7421490" y="3126623"/>
            <a:chExt cx="4717524" cy="1447315"/>
          </a:xfrm>
          <a:solidFill>
            <a:srgbClr val="002060"/>
          </a:solidFill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352EF728-8C66-4BC5-9464-17695084675D}"/>
                </a:ext>
              </a:extLst>
            </p:cNvPr>
            <p:cNvSpPr/>
            <p:nvPr/>
          </p:nvSpPr>
          <p:spPr>
            <a:xfrm>
              <a:off x="7421490" y="3667608"/>
              <a:ext cx="4717524" cy="90633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lnSpc>
                  <a:spcPct val="80000"/>
                </a:lnSpc>
              </a:pPr>
              <a:r>
                <a:rPr lang="cy-GB" sz="3200" b="0" i="0" dirty="0">
                  <a:solidFill>
                    <a:srgbClr val="FFFFFF"/>
                  </a:solidFill>
                  <a:latin typeface="Arial"/>
                  <a:cs typeface="Calibri"/>
                </a:rPr>
                <a:t>Trafodwyd â rheolwr llinell neu’r </a:t>
              </a:r>
              <a:r>
                <a:rPr lang="cy-GB" sz="3200" dirty="0">
                  <a:solidFill>
                    <a:srgbClr val="FFFFFF"/>
                  </a:solidFill>
                  <a:latin typeface="Arial"/>
                  <a:cs typeface="Calibri"/>
                </a:rPr>
                <a:t>person</a:t>
              </a:r>
              <a:r>
                <a:rPr lang="cy-GB" sz="3200" b="0" i="0" dirty="0">
                  <a:solidFill>
                    <a:srgbClr val="FFFFFF"/>
                  </a:solidFill>
                  <a:latin typeface="Arial"/>
                  <a:cs typeface="Calibri"/>
                </a:rPr>
                <a:t> </a:t>
              </a:r>
              <a:r>
                <a:rPr lang="cy-GB" sz="3200" dirty="0">
                  <a:solidFill>
                    <a:srgbClr val="FFFFFF"/>
                  </a:solidFill>
                  <a:latin typeface="Arial"/>
                  <a:cs typeface="Calibri"/>
                </a:rPr>
                <a:t>diogelu</a:t>
              </a:r>
              <a:r>
                <a:rPr lang="cy-GB" sz="3200" b="0" i="0" dirty="0">
                  <a:solidFill>
                    <a:srgbClr val="FFFFFF"/>
                  </a:solidFill>
                  <a:latin typeface="Arial"/>
                  <a:cs typeface="Calibri"/>
                </a:rPr>
                <a:t> </a:t>
              </a:r>
              <a:r>
                <a:rPr lang="cy-GB" sz="3200" dirty="0">
                  <a:solidFill>
                    <a:srgbClr val="FFFFFF"/>
                  </a:solidFill>
                  <a:latin typeface="Arial"/>
                  <a:cs typeface="Calibri"/>
                </a:rPr>
                <a:t>penodedig</a:t>
              </a:r>
              <a:endParaRPr lang="cy-GB" sz="3200" b="0" i="0" dirty="0">
                <a:solidFill>
                  <a:srgbClr val="FFFFFF"/>
                </a:solidFill>
                <a:latin typeface="Arial"/>
                <a:cs typeface="Calibri"/>
              </a:endParaRPr>
            </a:p>
          </p:txBody>
        </p: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C64BDB26-7439-4832-89AB-7B1C36BB2C35}"/>
                </a:ext>
              </a:extLst>
            </p:cNvPr>
            <p:cNvSpPr/>
            <p:nvPr/>
          </p:nvSpPr>
          <p:spPr>
            <a:xfrm>
              <a:off x="9471025" y="3126623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B0ABE98-3919-4F88-A816-B8B39423EDCF}"/>
              </a:ext>
            </a:extLst>
          </p:cNvPr>
          <p:cNvSpPr/>
          <p:nvPr/>
        </p:nvSpPr>
        <p:spPr>
          <a:xfrm>
            <a:off x="4021950" y="180993"/>
            <a:ext cx="4214433" cy="82767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lnSpc>
                <a:spcPct val="80000"/>
              </a:lnSpc>
              <a:defRPr/>
            </a:pPr>
            <a:r>
              <a:rPr lang="cy-GB" sz="3200" b="1" dirty="0">
                <a:solidFill>
                  <a:srgbClr val="FFFFFF"/>
                </a:solidFill>
                <a:latin typeface="Arial"/>
                <a:cs typeface="Calibri"/>
              </a:rPr>
              <a:t> </a:t>
            </a:r>
            <a:r>
              <a:rPr lang="cy-GB" sz="3200" b="1" i="0" u="none" dirty="0">
                <a:solidFill>
                  <a:srgbClr val="FFFFFF"/>
                </a:solidFill>
                <a:latin typeface="Arial"/>
                <a:cs typeface="Calibri"/>
              </a:rPr>
              <a:t>Pryder </a:t>
            </a:r>
            <a:r>
              <a:rPr lang="cy-GB" sz="3200" b="1" dirty="0">
                <a:solidFill>
                  <a:srgbClr val="FFFFFF"/>
                </a:solidFill>
                <a:latin typeface="Arial"/>
                <a:cs typeface="Calibri"/>
              </a:rPr>
              <a:t>diogelu</a:t>
            </a:r>
            <a:endParaRPr lang="cy-GB" sz="3200" b="1" i="0" u="none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565A0DA-8178-470A-80E9-5DD065984909}"/>
              </a:ext>
            </a:extLst>
          </p:cNvPr>
          <p:cNvSpPr/>
          <p:nvPr/>
        </p:nvSpPr>
        <p:spPr>
          <a:xfrm>
            <a:off x="413348" y="2913340"/>
            <a:ext cx="345045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lnSpc>
                <a:spcPct val="80000"/>
              </a:lnSpc>
              <a:defRPr/>
            </a:pPr>
            <a:r>
              <a:rPr lang="cy-GB" sz="2800" dirty="0">
                <a:solidFill>
                  <a:schemeClr val="tx1"/>
                </a:solidFill>
                <a:latin typeface="Arial"/>
                <a:cs typeface="Calibri"/>
              </a:rPr>
              <a:t>Dim camau pellach</a:t>
            </a:r>
            <a:endParaRPr lang="cy-GB" sz="2800" b="0" i="0" u="none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C935E0D-3D5E-4A14-B5FC-7E2A51F4818D}"/>
              </a:ext>
            </a:extLst>
          </p:cNvPr>
          <p:cNvSpPr/>
          <p:nvPr/>
        </p:nvSpPr>
        <p:spPr>
          <a:xfrm>
            <a:off x="3975371" y="2911484"/>
            <a:ext cx="425558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sz="2800" b="0" i="0" u="none" dirty="0">
                <a:solidFill>
                  <a:schemeClr val="tx1"/>
                </a:solidFill>
                <a:latin typeface="Arial"/>
                <a:cs typeface="Arial"/>
              </a:rPr>
              <a:t>Darparu </a:t>
            </a:r>
            <a:r>
              <a:rPr lang="cy-GB" sz="2800" dirty="0">
                <a:solidFill>
                  <a:schemeClr val="tx1"/>
                </a:solidFill>
                <a:latin typeface="Arial"/>
                <a:cs typeface="Arial"/>
              </a:rPr>
              <a:t>gwasanaeth</a:t>
            </a:r>
            <a:r>
              <a:rPr lang="cy-GB" sz="2800" b="0" i="0" u="none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lang="cy-GB" sz="2800" b="0" i="0" u="none" dirty="0" err="1">
                <a:solidFill>
                  <a:schemeClr val="tx1"/>
                </a:solidFill>
                <a:latin typeface="Arial"/>
                <a:cs typeface="Arial"/>
              </a:rPr>
              <a:t>au</a:t>
            </a:r>
            <a:r>
              <a:rPr lang="cy-GB" sz="2800" b="0" i="0" u="none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8B5D029-E2E4-4737-A3D8-CB1870388123}"/>
              </a:ext>
            </a:extLst>
          </p:cNvPr>
          <p:cNvSpPr/>
          <p:nvPr/>
        </p:nvSpPr>
        <p:spPr>
          <a:xfrm>
            <a:off x="8320984" y="2911484"/>
            <a:ext cx="345045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sz="2800" b="0" i="0" u="none" dirty="0">
                <a:solidFill>
                  <a:schemeClr val="tx1"/>
                </a:solidFill>
                <a:latin typeface="Arial"/>
                <a:cs typeface="Arial"/>
              </a:rPr>
              <a:t>Asesiad </a:t>
            </a:r>
            <a:r>
              <a:rPr lang="cy-GB" sz="2800" dirty="0">
                <a:solidFill>
                  <a:schemeClr val="tx1"/>
                </a:solidFill>
                <a:latin typeface="Arial"/>
                <a:cs typeface="Arial"/>
              </a:rPr>
              <a:t>anghenion</a:t>
            </a:r>
            <a:endParaRPr lang="cy-GB" sz="2800" b="0" i="0" u="none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26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30" grpId="0" animBg="1"/>
      <p:bldP spid="12" grpId="0" animBg="1"/>
      <p:bldP spid="20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4B5EA-C22A-4C71-911E-89E32E89D0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Ymateb i </a:t>
            </a:r>
            <a:r>
              <a:rPr lang="cy-GB" dirty="0">
                <a:solidFill>
                  <a:srgbClr val="16AD85"/>
                </a:solidFill>
              </a:rPr>
              <a:t>hysbysiad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22A61-9F34-498E-A0B4-710A9BC489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y-GB" sz="3600" b="0" i="0" dirty="0">
                <a:solidFill>
                  <a:srgbClr val="37394C"/>
                </a:solidFill>
              </a:rPr>
              <a:t>Gwiriadau cychwynnol a phenderfyniadau</a:t>
            </a:r>
          </a:p>
        </p:txBody>
      </p:sp>
    </p:spTree>
    <p:extLst>
      <p:ext uri="{BB962C8B-B14F-4D97-AF65-F5344CB8AC3E}">
        <p14:creationId xmlns:p14="http://schemas.microsoft.com/office/powerpoint/2010/main" val="413664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E78CB4C-7EAB-421C-9A68-054570578C31}"/>
              </a:ext>
            </a:extLst>
          </p:cNvPr>
          <p:cNvSpPr/>
          <p:nvPr/>
        </p:nvSpPr>
        <p:spPr>
          <a:xfrm>
            <a:off x="1051691" y="2266220"/>
            <a:ext cx="10117824" cy="3448964"/>
          </a:xfrm>
          <a:prstGeom prst="roundRect">
            <a:avLst>
              <a:gd name="adj" fmla="val 9714"/>
            </a:avLst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endParaRPr lang="en-GB" sz="1400" b="1" dirty="0">
              <a:solidFill>
                <a:schemeClr val="tx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5CB0208-962C-492F-8680-6D68C29C4A33}"/>
              </a:ext>
            </a:extLst>
          </p:cNvPr>
          <p:cNvGrpSpPr/>
          <p:nvPr/>
        </p:nvGrpSpPr>
        <p:grpSpPr>
          <a:xfrm>
            <a:off x="1470601" y="969914"/>
            <a:ext cx="9250795" cy="1679156"/>
            <a:chOff x="7143750" y="1099127"/>
            <a:chExt cx="4768850" cy="1679156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8ED878AE-6F54-48E7-A562-7AFBA74D2C5E}"/>
                </a:ext>
              </a:extLst>
            </p:cNvPr>
            <p:cNvSpPr/>
            <p:nvPr/>
          </p:nvSpPr>
          <p:spPr>
            <a:xfrm>
              <a:off x="7143750" y="1805429"/>
              <a:ext cx="4768850" cy="972854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3600" b="1" dirty="0">
                  <a:solidFill>
                    <a:srgbClr val="FFFFFF"/>
                  </a:solidFill>
                </a:rPr>
                <a:t>Y gwasanaethau cymdeithasol yn derbyn hysbysiad</a:t>
              </a:r>
            </a:p>
          </p:txBody>
        </p:sp>
        <p:sp>
          <p:nvSpPr>
            <p:cNvPr id="12" name="Arrow: Down 11">
              <a:extLst>
                <a:ext uri="{FF2B5EF4-FFF2-40B4-BE49-F238E27FC236}">
                  <a16:creationId xmlns:a16="http://schemas.microsoft.com/office/drawing/2014/main" id="{CA70D978-9CD1-4512-9412-7B54BBCAABD1}"/>
                </a:ext>
              </a:extLst>
            </p:cNvPr>
            <p:cNvSpPr/>
            <p:nvPr/>
          </p:nvSpPr>
          <p:spPr>
            <a:xfrm>
              <a:off x="9316392" y="1099127"/>
              <a:ext cx="42356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1FEA11C-DFEA-4D6F-A266-4B3C9E619F6B}"/>
              </a:ext>
            </a:extLst>
          </p:cNvPr>
          <p:cNvGrpSpPr/>
          <p:nvPr/>
        </p:nvGrpSpPr>
        <p:grpSpPr>
          <a:xfrm>
            <a:off x="2085537" y="-424212"/>
            <a:ext cx="8020925" cy="1700380"/>
            <a:chOff x="7584199" y="2577299"/>
            <a:chExt cx="5972438" cy="1622806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22566AE9-2780-42FA-AFE4-E749EE94ACA9}"/>
                </a:ext>
              </a:extLst>
            </p:cNvPr>
            <p:cNvSpPr/>
            <p:nvPr/>
          </p:nvSpPr>
          <p:spPr>
            <a:xfrm>
              <a:off x="7584199" y="3274636"/>
              <a:ext cx="5972438" cy="92546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3600" b="1" i="0" dirty="0">
                  <a:solidFill>
                    <a:srgbClr val="FFFFFF"/>
                  </a:solidFill>
                </a:rPr>
                <a:t>Cyflwyno </a:t>
              </a:r>
              <a:r>
                <a:rPr lang="cy-GB" sz="3600" b="1" dirty="0">
                  <a:solidFill>
                    <a:srgbClr val="FFFFFF"/>
                  </a:solidFill>
                </a:rPr>
                <a:t>hysbysiad</a:t>
              </a:r>
              <a:r>
                <a:rPr lang="cy-GB" sz="3600" b="1" i="0" dirty="0">
                  <a:solidFill>
                    <a:srgbClr val="FFFFFF"/>
                  </a:solidFill>
                </a:rPr>
                <a:t> i'r </a:t>
              </a:r>
              <a:r>
                <a:rPr lang="cy-GB" sz="3600" b="1" dirty="0">
                  <a:solidFill>
                    <a:srgbClr val="FFFFFF"/>
                  </a:solidFill>
                </a:rPr>
                <a:t>gwasanaethau</a:t>
              </a:r>
              <a:r>
                <a:rPr lang="cy-GB" sz="3600" b="1" i="0" dirty="0">
                  <a:solidFill>
                    <a:srgbClr val="FFFFFF"/>
                  </a:solidFill>
                </a:rPr>
                <a:t> </a:t>
              </a:r>
              <a:r>
                <a:rPr lang="cy-GB" sz="3600" b="1" dirty="0">
                  <a:solidFill>
                    <a:srgbClr val="FFFFFF"/>
                  </a:solidFill>
                </a:rPr>
                <a:t>cymdeithasol</a:t>
              </a:r>
              <a:endParaRPr lang="cy-GB" sz="3600" b="1" i="0" dirty="0">
                <a:solidFill>
                  <a:srgbClr val="FFFFFF"/>
                </a:solidFill>
              </a:endParaRPr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5B9CCD63-B7B2-4223-A9DD-93146398ABA5}"/>
                </a:ext>
              </a:extLst>
            </p:cNvPr>
            <p:cNvSpPr/>
            <p:nvPr/>
          </p:nvSpPr>
          <p:spPr>
            <a:xfrm>
              <a:off x="10312936" y="2577299"/>
              <a:ext cx="463550" cy="702701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870B063-D591-4CD6-9487-37EB385B63A1}"/>
              </a:ext>
            </a:extLst>
          </p:cNvPr>
          <p:cNvSpPr/>
          <p:nvPr/>
        </p:nvSpPr>
        <p:spPr>
          <a:xfrm>
            <a:off x="1470601" y="2762842"/>
            <a:ext cx="9250794" cy="2939938"/>
          </a:xfrm>
          <a:prstGeom prst="rect">
            <a:avLst/>
          </a:prstGeom>
          <a:noFill/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457200" indent="-457200">
              <a:lnSpc>
                <a:spcPct val="80000"/>
              </a:lnSpc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cy-GB" sz="2800" b="0" i="0" dirty="0">
                <a:solidFill>
                  <a:srgbClr val="37394C"/>
                </a:solidFill>
              </a:rPr>
              <a:t>gall </a:t>
            </a:r>
            <a:r>
              <a:rPr lang="cy-GB" sz="2800" b="0" i="0" dirty="0" err="1">
                <a:solidFill>
                  <a:srgbClr val="37394C"/>
                </a:solidFill>
              </a:rPr>
              <a:t>derbynydd</a:t>
            </a:r>
            <a:r>
              <a:rPr lang="cy-GB" sz="2800" b="0" i="0" dirty="0">
                <a:solidFill>
                  <a:srgbClr val="37394C"/>
                </a:solidFill>
              </a:rPr>
              <a:t> yr </a:t>
            </a:r>
            <a:r>
              <a:rPr lang="cy-GB" sz="2800" dirty="0">
                <a:solidFill>
                  <a:srgbClr val="37394C"/>
                </a:solidFill>
              </a:rPr>
              <a:t>hysbysiad</a:t>
            </a:r>
            <a:r>
              <a:rPr lang="cy-GB" sz="2800" b="0" i="0" dirty="0">
                <a:solidFill>
                  <a:srgbClr val="37394C"/>
                </a:solidFill>
              </a:rPr>
              <a:t> ofyn am eglurhad ac ymchwilio i natur unrhyw bryderon gyda'r</a:t>
            </a:r>
            <a:r>
              <a:rPr lang="cy-GB" sz="2800" dirty="0">
                <a:solidFill>
                  <a:srgbClr val="37394C"/>
                </a:solidFill>
              </a:rPr>
              <a:t> hysbysydd</a:t>
            </a:r>
            <a:endParaRPr lang="cy-GB" sz="2800" b="0" i="0" dirty="0">
              <a:solidFill>
                <a:srgbClr val="37394C"/>
              </a:solidFill>
            </a:endParaRP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cy-GB" sz="2800" b="0" i="0" dirty="0">
                <a:solidFill>
                  <a:srgbClr val="37394C"/>
                </a:solidFill>
              </a:rPr>
              <a:t>os na allant gael digon o wybodaeth gan yr </a:t>
            </a:r>
            <a:r>
              <a:rPr lang="cy-GB" sz="2800" dirty="0">
                <a:solidFill>
                  <a:srgbClr val="37394C"/>
                </a:solidFill>
              </a:rPr>
              <a:t>hysbysydd</a:t>
            </a:r>
            <a:r>
              <a:rPr lang="cy-GB" sz="2800" b="0" i="0" dirty="0">
                <a:solidFill>
                  <a:srgbClr val="37394C"/>
                </a:solidFill>
              </a:rPr>
              <a:t>, dylent gysylltu ag ymarferwyr eraill sydd â gwybodaeth, o bosibl, am y plentyn a'i deulu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cy-GB" sz="2800" b="0" i="0" dirty="0">
                <a:solidFill>
                  <a:srgbClr val="37394C"/>
                </a:solidFill>
              </a:rPr>
              <a:t>dylent gydnabod yn ysgrifenedig eu bod wedi derbyn yr </a:t>
            </a:r>
            <a:r>
              <a:rPr lang="cy-GB" sz="2800" dirty="0">
                <a:solidFill>
                  <a:srgbClr val="37394C"/>
                </a:solidFill>
              </a:rPr>
              <a:t>hysbysiad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b="1" dirty="0">
                <a:solidFill>
                  <a:srgbClr val="37394C"/>
                </a:solidFill>
              </a:rPr>
              <a:t>o fewn</a:t>
            </a:r>
            <a:r>
              <a:rPr lang="cy-GB" sz="2800" b="1" i="0" dirty="0">
                <a:solidFill>
                  <a:srgbClr val="37394C"/>
                </a:solidFill>
              </a:rPr>
              <a:t> </a:t>
            </a:r>
            <a:r>
              <a:rPr lang="cy-GB" sz="2800" b="1" dirty="0">
                <a:solidFill>
                  <a:srgbClr val="37394C"/>
                </a:solidFill>
              </a:rPr>
              <a:t>saith</a:t>
            </a:r>
            <a:r>
              <a:rPr lang="cy-GB" sz="2800" b="1" i="0" dirty="0">
                <a:solidFill>
                  <a:srgbClr val="37394C"/>
                </a:solidFill>
              </a:rPr>
              <a:t> diwrnod gwaith</a:t>
            </a:r>
            <a:endParaRPr lang="cy-GB" sz="2800" b="0" i="0" dirty="0">
              <a:solidFill>
                <a:srgbClr val="37394C"/>
              </a:solidFill>
            </a:endParaRPr>
          </a:p>
          <a:p>
            <a:br>
              <a:rPr lang="en-US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6">
                  <a:lumMod val="50000"/>
                </a:schemeClr>
              </a:buClr>
            </a:pPr>
            <a:endParaRPr lang="en-GB" sz="32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6">
                  <a:lumMod val="50000"/>
                </a:schemeClr>
              </a:buClr>
            </a:pPr>
            <a:r>
              <a:rPr lang="en-GB" sz="32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54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69A40E2-5F2A-B643-8193-547D86199F7F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FD2FBF9-E5C6-4A68-B50E-A25FFB1A5B10}"/>
              </a:ext>
            </a:extLst>
          </p:cNvPr>
          <p:cNvSpPr/>
          <p:nvPr/>
        </p:nvSpPr>
        <p:spPr>
          <a:xfrm>
            <a:off x="692735" y="3354271"/>
            <a:ext cx="5057470" cy="310531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  <a:prstDash val="dash"/>
          </a:ln>
        </p:spPr>
        <p:txBody>
          <a:bodyPr wrap="square">
            <a:noAutofit/>
          </a:bodyPr>
          <a:lstStyle/>
          <a:p>
            <a:r>
              <a:rPr lang="cy-GB" sz="2800" b="0" i="0" dirty="0">
                <a:solidFill>
                  <a:srgbClr val="37394C"/>
                </a:solidFill>
              </a:rPr>
              <a:t>Cwblhau </a:t>
            </a:r>
            <a:r>
              <a:rPr lang="cy-GB" sz="2800" b="1" i="0" dirty="0">
                <a:solidFill>
                  <a:srgbClr val="37394C"/>
                </a:solidFill>
              </a:rPr>
              <a:t>gwiriadau cychwynnol</a:t>
            </a:r>
            <a:r>
              <a:rPr lang="cy-GB" sz="2800" b="0" i="0" dirty="0">
                <a:solidFill>
                  <a:srgbClr val="37394C"/>
                </a:solidFill>
              </a:rPr>
              <a:t>: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cofnodion presennol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37394C"/>
                </a:solidFill>
              </a:rPr>
              <a:t>y g</a:t>
            </a:r>
            <a:r>
              <a:rPr lang="cy-GB" sz="2400" b="0" i="0" dirty="0">
                <a:solidFill>
                  <a:srgbClr val="37394C"/>
                </a:solidFill>
              </a:rPr>
              <a:t>ofrestr amddiffyn plant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diogelwch plant eraill yn y teulu 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asiantaethau eraill yn ôl yr angen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737225-1747-4382-85CB-DF96DEED62F8}"/>
              </a:ext>
            </a:extLst>
          </p:cNvPr>
          <p:cNvSpPr/>
          <p:nvPr/>
        </p:nvSpPr>
        <p:spPr>
          <a:xfrm>
            <a:off x="1086211" y="2666337"/>
            <a:ext cx="10117824" cy="5355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O fewn </a:t>
            </a:r>
            <a:r>
              <a:rPr lang="cy-GB" sz="3200" b="1" i="0" dirty="0">
                <a:solidFill>
                  <a:srgbClr val="37394C"/>
                </a:solidFill>
              </a:rPr>
              <a:t>un diwrnod gwaith </a:t>
            </a:r>
            <a:r>
              <a:rPr lang="cy-GB" sz="3200" b="1" i="0" dirty="0">
                <a:solidFill>
                  <a:schemeClr val="accent3"/>
                </a:solidFill>
              </a:rPr>
              <a:t>rhaid</a:t>
            </a:r>
            <a:r>
              <a:rPr lang="cy-GB" sz="3200" b="1" i="0" dirty="0">
                <a:solidFill>
                  <a:srgbClr val="C00000"/>
                </a:solidFill>
              </a:rPr>
              <a:t> </a:t>
            </a:r>
            <a:r>
              <a:rPr lang="cy-GB" sz="3200" i="0" dirty="0"/>
              <a:t>iddynt</a:t>
            </a:r>
            <a:r>
              <a:rPr lang="cy-GB" sz="3200" dirty="0"/>
              <a:t>:</a:t>
            </a:r>
            <a:endParaRPr lang="cy-GB" sz="3200" i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709852-618B-497F-A9B0-6C631226A32D}"/>
              </a:ext>
            </a:extLst>
          </p:cNvPr>
          <p:cNvSpPr/>
          <p:nvPr/>
        </p:nvSpPr>
        <p:spPr>
          <a:xfrm>
            <a:off x="6506816" y="3219135"/>
            <a:ext cx="5219723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mae gan asiantaethau eraill </a:t>
            </a:r>
            <a:r>
              <a:rPr lang="cy-GB" sz="2400" b="1" i="0" dirty="0">
                <a:solidFill>
                  <a:srgbClr val="37394C"/>
                </a:solidFill>
              </a:rPr>
              <a:t>ddyletswydd </a:t>
            </a:r>
            <a:r>
              <a:rPr lang="cy-GB" sz="2400" b="0" i="0" dirty="0">
                <a:solidFill>
                  <a:srgbClr val="37394C"/>
                </a:solidFill>
              </a:rPr>
              <a:t>i gydweithio a darparu gwybodaeth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mae diogelwch y plentyn yn cael blaenoriaeth dros gyfrinachedd proffesiynol 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rhaid i bob asiantaeth gyfrannu’r </a:t>
            </a:r>
            <a:r>
              <a:rPr lang="cy-GB" sz="2400" b="1" i="0" dirty="0">
                <a:solidFill>
                  <a:srgbClr val="37394C"/>
                </a:solidFill>
              </a:rPr>
              <a:t>holl </a:t>
            </a:r>
            <a:r>
              <a:rPr lang="cy-GB" sz="2400" b="0" i="0" dirty="0">
                <a:solidFill>
                  <a:srgbClr val="37394C"/>
                </a:solidFill>
              </a:rPr>
              <a:t>wybodaeth berthnasol y gofynnir amdani</a:t>
            </a:r>
          </a:p>
        </p:txBody>
      </p:sp>
      <p:pic>
        <p:nvPicPr>
          <p:cNvPr id="5" name="Graphic 4" descr="Line arrow Slight curve">
            <a:extLst>
              <a:ext uri="{FF2B5EF4-FFF2-40B4-BE49-F238E27FC236}">
                <a16:creationId xmlns:a16="http://schemas.microsoft.com/office/drawing/2014/main" id="{6AF98AB2-CE21-4CB3-9FE1-1B07DFD662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02481" flipV="1">
            <a:off x="5698374" y="3409950"/>
            <a:ext cx="795239" cy="91440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9E210B8-0360-7A46-B210-8AE92769A3D6}"/>
              </a:ext>
            </a:extLst>
          </p:cNvPr>
          <p:cNvGrpSpPr/>
          <p:nvPr/>
        </p:nvGrpSpPr>
        <p:grpSpPr>
          <a:xfrm>
            <a:off x="1470601" y="969914"/>
            <a:ext cx="9250795" cy="1679156"/>
            <a:chOff x="7143750" y="1099127"/>
            <a:chExt cx="4768850" cy="1679156"/>
          </a:xfrm>
        </p:grpSpPr>
        <p:sp>
          <p:nvSpPr>
            <p:cNvPr id="16" name="Rectangle: Rounded Corners 10">
              <a:extLst>
                <a:ext uri="{FF2B5EF4-FFF2-40B4-BE49-F238E27FC236}">
                  <a16:creationId xmlns:a16="http://schemas.microsoft.com/office/drawing/2014/main" id="{1C007157-077E-F447-9B8D-8B8FBDD08C51}"/>
                </a:ext>
              </a:extLst>
            </p:cNvPr>
            <p:cNvSpPr/>
            <p:nvPr/>
          </p:nvSpPr>
          <p:spPr>
            <a:xfrm>
              <a:off x="7143750" y="1805429"/>
              <a:ext cx="4768850" cy="972854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3600" b="1" dirty="0">
                  <a:solidFill>
                    <a:srgbClr val="FFFFFF"/>
                  </a:solidFill>
                </a:rPr>
                <a:t>Y gwasanaethau cymdeithasol yn </a:t>
              </a:r>
              <a:br>
                <a:rPr lang="cy-GB" sz="3600" b="1" dirty="0">
                  <a:solidFill>
                    <a:srgbClr val="FFFFFF"/>
                  </a:solidFill>
                </a:rPr>
              </a:br>
              <a:r>
                <a:rPr lang="cy-GB" sz="3600" b="1" dirty="0">
                  <a:solidFill>
                    <a:srgbClr val="FFFFFF"/>
                  </a:solidFill>
                </a:rPr>
                <a:t>derbyn hysbysiad</a:t>
              </a:r>
            </a:p>
          </p:txBody>
        </p:sp>
        <p:sp>
          <p:nvSpPr>
            <p:cNvPr id="17" name="Arrow: Down 11">
              <a:extLst>
                <a:ext uri="{FF2B5EF4-FFF2-40B4-BE49-F238E27FC236}">
                  <a16:creationId xmlns:a16="http://schemas.microsoft.com/office/drawing/2014/main" id="{E9485B31-E2E9-3742-81EF-65C6E09D21F8}"/>
                </a:ext>
              </a:extLst>
            </p:cNvPr>
            <p:cNvSpPr/>
            <p:nvPr/>
          </p:nvSpPr>
          <p:spPr>
            <a:xfrm>
              <a:off x="9316392" y="1099127"/>
              <a:ext cx="42356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BC22112-3488-594A-897A-563C75443E10}"/>
              </a:ext>
            </a:extLst>
          </p:cNvPr>
          <p:cNvGrpSpPr/>
          <p:nvPr/>
        </p:nvGrpSpPr>
        <p:grpSpPr>
          <a:xfrm>
            <a:off x="2085537" y="-381081"/>
            <a:ext cx="8020925" cy="1657248"/>
            <a:chOff x="7584199" y="2618463"/>
            <a:chExt cx="5972438" cy="1581642"/>
          </a:xfrm>
        </p:grpSpPr>
        <p:sp>
          <p:nvSpPr>
            <p:cNvPr id="19" name="Rectangle: Rounded Corners 14">
              <a:extLst>
                <a:ext uri="{FF2B5EF4-FFF2-40B4-BE49-F238E27FC236}">
                  <a16:creationId xmlns:a16="http://schemas.microsoft.com/office/drawing/2014/main" id="{A1029324-6E7E-7E45-AC76-BD8013316C4E}"/>
                </a:ext>
              </a:extLst>
            </p:cNvPr>
            <p:cNvSpPr/>
            <p:nvPr/>
          </p:nvSpPr>
          <p:spPr>
            <a:xfrm>
              <a:off x="7584199" y="3274636"/>
              <a:ext cx="5972438" cy="92546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3600" b="1" i="0" dirty="0">
                  <a:solidFill>
                    <a:srgbClr val="FFFFFF"/>
                  </a:solidFill>
                </a:rPr>
                <a:t>Cyflwyno </a:t>
              </a:r>
              <a:r>
                <a:rPr lang="cy-GB" sz="3600" b="1" dirty="0">
                  <a:solidFill>
                    <a:srgbClr val="FFFFFF"/>
                  </a:solidFill>
                </a:rPr>
                <a:t>hysbysiad</a:t>
              </a:r>
              <a:r>
                <a:rPr lang="cy-GB" sz="3600" b="1" i="0" dirty="0">
                  <a:solidFill>
                    <a:srgbClr val="FFFFFF"/>
                  </a:solidFill>
                </a:rPr>
                <a:t> i'r </a:t>
              </a:r>
              <a:r>
                <a:rPr lang="cy-GB" sz="3600" b="1" dirty="0">
                  <a:solidFill>
                    <a:srgbClr val="FFFFFF"/>
                  </a:solidFill>
                </a:rPr>
                <a:t>gwasanaethau</a:t>
              </a:r>
              <a:r>
                <a:rPr lang="cy-GB" sz="3600" b="1" i="0" dirty="0">
                  <a:solidFill>
                    <a:srgbClr val="FFFFFF"/>
                  </a:solidFill>
                </a:rPr>
                <a:t> </a:t>
              </a:r>
              <a:r>
                <a:rPr lang="cy-GB" sz="3600" b="1" dirty="0">
                  <a:solidFill>
                    <a:srgbClr val="FFFFFF"/>
                  </a:solidFill>
                </a:rPr>
                <a:t>cymdeithasol</a:t>
              </a:r>
              <a:endParaRPr lang="cy-GB" sz="3600" b="1" i="0" dirty="0">
                <a:solidFill>
                  <a:srgbClr val="FFFFFF"/>
                </a:solidFill>
              </a:endParaRPr>
            </a:p>
          </p:txBody>
        </p:sp>
        <p:sp>
          <p:nvSpPr>
            <p:cNvPr id="20" name="Arrow: Down 15">
              <a:extLst>
                <a:ext uri="{FF2B5EF4-FFF2-40B4-BE49-F238E27FC236}">
                  <a16:creationId xmlns:a16="http://schemas.microsoft.com/office/drawing/2014/main" id="{53012816-269A-7C4D-AFD5-4FA037DB9B4E}"/>
                </a:ext>
              </a:extLst>
            </p:cNvPr>
            <p:cNvSpPr/>
            <p:nvPr/>
          </p:nvSpPr>
          <p:spPr>
            <a:xfrm>
              <a:off x="10312936" y="2618463"/>
              <a:ext cx="463550" cy="702701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5065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259E3E9-EF49-473E-8E88-78D2CCCC327A}"/>
              </a:ext>
            </a:extLst>
          </p:cNvPr>
          <p:cNvGrpSpPr/>
          <p:nvPr/>
        </p:nvGrpSpPr>
        <p:grpSpPr>
          <a:xfrm>
            <a:off x="1086211" y="-285830"/>
            <a:ext cx="10117824" cy="4376888"/>
            <a:chOff x="1086211" y="-590630"/>
            <a:chExt cx="10117824" cy="4376888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B3740091-91F1-466E-82F1-B56C8259FFB4}"/>
                </a:ext>
              </a:extLst>
            </p:cNvPr>
            <p:cNvSpPr/>
            <p:nvPr/>
          </p:nvSpPr>
          <p:spPr>
            <a:xfrm>
              <a:off x="2051012" y="3119516"/>
              <a:ext cx="8020925" cy="66674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3600" b="1" i="0" dirty="0">
                  <a:solidFill>
                    <a:srgbClr val="FFFFFF"/>
                  </a:solidFill>
                </a:rPr>
                <a:t>Wneud </a:t>
              </a:r>
              <a:r>
                <a:rPr lang="cy-GB" sz="3600" b="1" dirty="0">
                  <a:solidFill>
                    <a:srgbClr val="FFFFFF"/>
                  </a:solidFill>
                </a:rPr>
                <a:t>penderfyniad</a:t>
              </a:r>
              <a:r>
                <a:rPr lang="cy-GB" sz="3600" b="1" i="0" dirty="0">
                  <a:solidFill>
                    <a:srgbClr val="FFFFFF"/>
                  </a:solidFill>
                </a:rPr>
                <a:t> </a:t>
              </a:r>
              <a:r>
                <a:rPr lang="cy-GB" sz="3600" b="1" dirty="0">
                  <a:solidFill>
                    <a:srgbClr val="FFFFFF"/>
                  </a:solidFill>
                </a:rPr>
                <a:t>cychwynnol</a:t>
              </a:r>
              <a:endParaRPr lang="cy-GB" sz="3600" b="1" i="0" dirty="0">
                <a:solidFill>
                  <a:srgbClr val="FFFFFF"/>
                </a:solidFill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37D030B-0D42-4751-BC4A-B4F0C6D3093D}"/>
                </a:ext>
              </a:extLst>
            </p:cNvPr>
            <p:cNvGrpSpPr/>
            <p:nvPr/>
          </p:nvGrpSpPr>
          <p:grpSpPr>
            <a:xfrm>
              <a:off x="1470601" y="-590630"/>
              <a:ext cx="9250795" cy="3049200"/>
              <a:chOff x="1470601" y="-590630"/>
              <a:chExt cx="9250795" cy="3049200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34FFBD94-795A-4005-8570-22587FB02202}"/>
                  </a:ext>
                </a:extLst>
              </p:cNvPr>
              <p:cNvGrpSpPr/>
              <p:nvPr/>
            </p:nvGrpSpPr>
            <p:grpSpPr>
              <a:xfrm>
                <a:off x="1470601" y="836564"/>
                <a:ext cx="9250795" cy="1622006"/>
                <a:chOff x="7143750" y="1099127"/>
                <a:chExt cx="4768850" cy="1622006"/>
              </a:xfrm>
            </p:grpSpPr>
            <p:sp>
              <p:nvSpPr>
                <p:cNvPr id="22" name="Rectangle: Rounded Corners 21">
                  <a:extLst>
                    <a:ext uri="{FF2B5EF4-FFF2-40B4-BE49-F238E27FC236}">
                      <a16:creationId xmlns:a16="http://schemas.microsoft.com/office/drawing/2014/main" id="{ED9BE29A-C909-4F8D-A20D-B05FAB710904}"/>
                    </a:ext>
                  </a:extLst>
                </p:cNvPr>
                <p:cNvSpPr/>
                <p:nvPr/>
              </p:nvSpPr>
              <p:spPr>
                <a:xfrm>
                  <a:off x="7143750" y="1748279"/>
                  <a:ext cx="4768850" cy="972854"/>
                </a:xfrm>
                <a:prstGeom prst="roundRect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rtlCol="0" anchor="ctr"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cy-GB" sz="3600" b="1" dirty="0">
                      <a:solidFill>
                        <a:srgbClr val="FFFFFF"/>
                      </a:solidFill>
                    </a:rPr>
                    <a:t>Y gwasanaethau cymdeithasol yn </a:t>
                  </a:r>
                  <a:br>
                    <a:rPr lang="cy-GB" sz="3600" b="1" dirty="0">
                      <a:solidFill>
                        <a:srgbClr val="FFFFFF"/>
                      </a:solidFill>
                    </a:rPr>
                  </a:br>
                  <a:r>
                    <a:rPr lang="cy-GB" sz="3600" b="1" dirty="0">
                      <a:solidFill>
                        <a:srgbClr val="FFFFFF"/>
                      </a:solidFill>
                    </a:rPr>
                    <a:t>derbyn hysbysiad</a:t>
                  </a:r>
                </a:p>
              </p:txBody>
            </p:sp>
            <p:sp>
              <p:nvSpPr>
                <p:cNvPr id="24" name="Arrow: Down 23">
                  <a:extLst>
                    <a:ext uri="{FF2B5EF4-FFF2-40B4-BE49-F238E27FC236}">
                      <a16:creationId xmlns:a16="http://schemas.microsoft.com/office/drawing/2014/main" id="{8D501B1A-B5C5-4F9A-9809-75F55F097C26}"/>
                    </a:ext>
                  </a:extLst>
                </p:cNvPr>
                <p:cNvSpPr/>
                <p:nvPr/>
              </p:nvSpPr>
              <p:spPr>
                <a:xfrm>
                  <a:off x="9316392" y="1099127"/>
                  <a:ext cx="423562" cy="734002"/>
                </a:xfrm>
                <a:prstGeom prst="downArrow">
                  <a:avLst/>
                </a:prstGeom>
                <a:solidFill>
                  <a:schemeClr val="bg1"/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B2A30FA5-3AB3-464E-ADAD-6EC902988722}"/>
                  </a:ext>
                </a:extLst>
              </p:cNvPr>
              <p:cNvGrpSpPr/>
              <p:nvPr/>
            </p:nvGrpSpPr>
            <p:grpSpPr>
              <a:xfrm>
                <a:off x="2085537" y="-590630"/>
                <a:ext cx="8020925" cy="1632148"/>
                <a:chOff x="7584199" y="2545739"/>
                <a:chExt cx="5972438" cy="1557688"/>
              </a:xfrm>
            </p:grpSpPr>
            <p:sp>
              <p:nvSpPr>
                <p:cNvPr id="27" name="Rectangle: Rounded Corners 26">
                  <a:extLst>
                    <a:ext uri="{FF2B5EF4-FFF2-40B4-BE49-F238E27FC236}">
                      <a16:creationId xmlns:a16="http://schemas.microsoft.com/office/drawing/2014/main" id="{A29B147E-B587-4FC7-893A-40E46A22905A}"/>
                    </a:ext>
                  </a:extLst>
                </p:cNvPr>
                <p:cNvSpPr/>
                <p:nvPr/>
              </p:nvSpPr>
              <p:spPr>
                <a:xfrm>
                  <a:off x="7584199" y="3174955"/>
                  <a:ext cx="5972438" cy="928472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rtlCol="0" anchor="ctr"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cy-GB" sz="3600" b="1" i="0" dirty="0">
                      <a:solidFill>
                        <a:srgbClr val="FFFFFF"/>
                      </a:solidFill>
                    </a:rPr>
                    <a:t>Cyflwyno </a:t>
                  </a:r>
                  <a:r>
                    <a:rPr lang="cy-GB" sz="3600" b="1" dirty="0">
                      <a:solidFill>
                        <a:srgbClr val="FFFFFF"/>
                      </a:solidFill>
                    </a:rPr>
                    <a:t>hysbysiad</a:t>
                  </a:r>
                  <a:r>
                    <a:rPr lang="cy-GB" sz="3600" b="1" i="0" dirty="0">
                      <a:solidFill>
                        <a:srgbClr val="FFFFFF"/>
                      </a:solidFill>
                    </a:rPr>
                    <a:t> i'r </a:t>
                  </a:r>
                  <a:r>
                    <a:rPr lang="cy-GB" sz="3600" b="1" dirty="0">
                      <a:solidFill>
                        <a:srgbClr val="FFFFFF"/>
                      </a:solidFill>
                    </a:rPr>
                    <a:t>gwasanaethau</a:t>
                  </a:r>
                  <a:r>
                    <a:rPr lang="cy-GB" sz="3600" b="1" i="0" dirty="0">
                      <a:solidFill>
                        <a:srgbClr val="FFFFFF"/>
                      </a:solidFill>
                    </a:rPr>
                    <a:t> </a:t>
                  </a:r>
                  <a:r>
                    <a:rPr lang="cy-GB" sz="3600" b="1" dirty="0">
                      <a:solidFill>
                        <a:srgbClr val="FFFFFF"/>
                      </a:solidFill>
                    </a:rPr>
                    <a:t>cymdeithasol</a:t>
                  </a:r>
                  <a:endParaRPr lang="cy-GB" sz="3600" b="1" i="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8" name="Arrow: Down 27">
                  <a:extLst>
                    <a:ext uri="{FF2B5EF4-FFF2-40B4-BE49-F238E27FC236}">
                      <a16:creationId xmlns:a16="http://schemas.microsoft.com/office/drawing/2014/main" id="{DC954C2F-2B35-45F5-8584-883FEEF4FE98}"/>
                    </a:ext>
                  </a:extLst>
                </p:cNvPr>
                <p:cNvSpPr/>
                <p:nvPr/>
              </p:nvSpPr>
              <p:spPr>
                <a:xfrm>
                  <a:off x="10312936" y="2545739"/>
                  <a:ext cx="463550" cy="702701"/>
                </a:xfrm>
                <a:prstGeom prst="downArrow">
                  <a:avLst/>
                </a:prstGeom>
                <a:solidFill>
                  <a:schemeClr val="bg1"/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3DC74CC-BDDA-4FFD-BA4A-D44FAE659C26}"/>
                </a:ext>
              </a:extLst>
            </p:cNvPr>
            <p:cNvSpPr/>
            <p:nvPr/>
          </p:nvSpPr>
          <p:spPr>
            <a:xfrm>
              <a:off x="1086211" y="2552037"/>
              <a:ext cx="10117824" cy="5355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cy-GB" sz="3200" b="0" i="0" dirty="0">
                  <a:solidFill>
                    <a:srgbClr val="37394C"/>
                  </a:solidFill>
                </a:rPr>
                <a:t>O fewn </a:t>
              </a:r>
              <a:r>
                <a:rPr lang="cy-GB" sz="3200" b="1" i="0" dirty="0">
                  <a:solidFill>
                    <a:srgbClr val="37394C"/>
                  </a:solidFill>
                </a:rPr>
                <a:t>un diwrnod gwaith </a:t>
              </a:r>
              <a:r>
                <a:rPr lang="cy-GB" sz="3200" b="1" i="0" dirty="0">
                  <a:solidFill>
                    <a:schemeClr val="accent3"/>
                  </a:solidFill>
                </a:rPr>
                <a:t>rhaid</a:t>
              </a:r>
              <a:r>
                <a:rPr lang="cy-GB" sz="3200" i="0" dirty="0">
                  <a:solidFill>
                    <a:schemeClr val="accent3"/>
                  </a:solidFill>
                </a:rPr>
                <a:t> </a:t>
              </a:r>
              <a:r>
                <a:rPr lang="cy-GB" sz="3200" dirty="0">
                  <a:solidFill>
                    <a:srgbClr val="37394C"/>
                  </a:solidFill>
                </a:rPr>
                <a:t>iddynt:</a:t>
              </a:r>
              <a:endParaRPr lang="cy-GB" sz="3200" i="0" dirty="0">
                <a:solidFill>
                  <a:srgbClr val="C00000"/>
                </a:solidFill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079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85185E-6 L -0.00404 -0.16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AB3E1BD-783D-4B22-8DAA-CE8DE14F1D63}"/>
              </a:ext>
            </a:extLst>
          </p:cNvPr>
          <p:cNvSpPr txBox="1"/>
          <p:nvPr/>
        </p:nvSpPr>
        <p:spPr>
          <a:xfrm>
            <a:off x="1039499" y="2653957"/>
            <a:ext cx="10112991" cy="25028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b">
            <a:spAutoFit/>
          </a:bodyPr>
          <a:lstStyle/>
          <a:p>
            <a:pPr marL="457200" lvl="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b="0" i="0" dirty="0"/>
              <a:t>dim camau pellach</a:t>
            </a:r>
            <a:endParaRPr lang="cy-GB" sz="2800" b="0" i="0">
              <a:cs typeface="Arial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dirty="0"/>
              <a:t>dylid </a:t>
            </a:r>
            <a:r>
              <a:rPr lang="cy-GB" sz="2800" b="0" i="0" dirty="0"/>
              <a:t>asesu </a:t>
            </a:r>
            <a:r>
              <a:rPr lang="cy-GB" sz="2800" b="1" i="0" dirty="0"/>
              <a:t>anghenion gofal a </a:t>
            </a:r>
            <a:r>
              <a:rPr lang="cy-GB" sz="2800" b="1" dirty="0"/>
              <a:t>chefnogaeth</a:t>
            </a:r>
            <a:r>
              <a:rPr lang="cy-GB" sz="2800" b="1" i="0" dirty="0"/>
              <a:t> </a:t>
            </a:r>
            <a:r>
              <a:rPr lang="cy-GB" sz="2800" b="0" i="0" dirty="0"/>
              <a:t>y plentyn</a:t>
            </a:r>
            <a:endParaRPr lang="cy-GB" sz="2800" b="0" i="0">
              <a:cs typeface="Arial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dirty="0"/>
              <a:t>achos rhesymol i amau bod y </a:t>
            </a:r>
            <a:r>
              <a:rPr lang="cy-GB" sz="2800" b="1" dirty="0"/>
              <a:t>plentyn mewn perygl</a:t>
            </a:r>
            <a:br>
              <a:rPr lang="cy-GB" sz="2800" b="1" dirty="0"/>
            </a:br>
            <a:r>
              <a:rPr lang="cy-GB" sz="2800" dirty="0"/>
              <a:t>o gael </a:t>
            </a:r>
            <a:r>
              <a:rPr lang="cy-GB" sz="2800" b="1" dirty="0"/>
              <a:t>niwed arwyddocaol</a:t>
            </a:r>
            <a:endParaRPr lang="cy-GB" sz="2800" b="1" dirty="0">
              <a:cs typeface="Arial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y-GB" sz="2800" b="1" i="0" dirty="0"/>
              <a:t>diogelu ar unwaith </a:t>
            </a:r>
            <a:r>
              <a:rPr lang="cy-GB" sz="2800" b="0" i="0" dirty="0"/>
              <a:t>ac mae angen cymryd camau brys</a:t>
            </a:r>
            <a:r>
              <a:rPr lang="cy-GB" sz="2800" dirty="0"/>
              <a:t> </a:t>
            </a:r>
            <a:endParaRPr lang="cy-GB" sz="2800" b="0" i="0" dirty="0">
              <a:cs typeface="Arial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8106D3-5885-495F-9DE6-D444DC8B56A8}"/>
              </a:ext>
            </a:extLst>
          </p:cNvPr>
          <p:cNvSpPr/>
          <p:nvPr/>
        </p:nvSpPr>
        <p:spPr>
          <a:xfrm>
            <a:off x="1999467" y="1976516"/>
            <a:ext cx="8020925" cy="66674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3600" b="1" dirty="0">
                <a:solidFill>
                  <a:srgbClr val="FFFFFF"/>
                </a:solidFill>
              </a:rPr>
              <a:t>W</a:t>
            </a:r>
            <a:r>
              <a:rPr lang="cy-GB" sz="3600" b="1" i="0" dirty="0">
                <a:solidFill>
                  <a:srgbClr val="FFFFFF"/>
                </a:solidFill>
              </a:rPr>
              <a:t>neud </a:t>
            </a:r>
            <a:r>
              <a:rPr lang="cy-GB" sz="3600" b="1" dirty="0">
                <a:solidFill>
                  <a:srgbClr val="FFFFFF"/>
                </a:solidFill>
              </a:rPr>
              <a:t>penderfyniad</a:t>
            </a:r>
            <a:r>
              <a:rPr lang="cy-GB" sz="3600" b="1" i="0" dirty="0">
                <a:solidFill>
                  <a:srgbClr val="FFFFFF"/>
                </a:solidFill>
              </a:rPr>
              <a:t> </a:t>
            </a:r>
            <a:r>
              <a:rPr lang="cy-GB" sz="3600" b="1" dirty="0">
                <a:solidFill>
                  <a:srgbClr val="FFFFFF"/>
                </a:solidFill>
              </a:rPr>
              <a:t>cychwynnol</a:t>
            </a:r>
            <a:endParaRPr lang="cy-GB" sz="3600" b="1" i="0" dirty="0">
              <a:solidFill>
                <a:srgbClr val="FFFFFF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3A706EC-5A44-461A-A81A-C46FA1F3D6FA}"/>
              </a:ext>
            </a:extLst>
          </p:cNvPr>
          <p:cNvGrpSpPr/>
          <p:nvPr/>
        </p:nvGrpSpPr>
        <p:grpSpPr>
          <a:xfrm>
            <a:off x="1419056" y="-306436"/>
            <a:ext cx="9250795" cy="1622006"/>
            <a:chOff x="7143750" y="1099127"/>
            <a:chExt cx="4768850" cy="1622006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827EE530-6A77-46B9-B6BE-9007B7D6BE55}"/>
                </a:ext>
              </a:extLst>
            </p:cNvPr>
            <p:cNvSpPr/>
            <p:nvPr/>
          </p:nvSpPr>
          <p:spPr>
            <a:xfrm>
              <a:off x="7143750" y="1748279"/>
              <a:ext cx="4768850" cy="972854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3600" b="1" dirty="0">
                  <a:solidFill>
                    <a:srgbClr val="FFFFFF"/>
                  </a:solidFill>
                </a:rPr>
                <a:t>Y gwasanaethau cymdeithasol yn </a:t>
              </a:r>
              <a:br>
                <a:rPr lang="cy-GB" sz="3600" b="1" dirty="0">
                  <a:solidFill>
                    <a:srgbClr val="FFFFFF"/>
                  </a:solidFill>
                </a:rPr>
              </a:br>
              <a:r>
                <a:rPr lang="cy-GB" sz="3600" b="1" dirty="0">
                  <a:solidFill>
                    <a:srgbClr val="FFFFFF"/>
                  </a:solidFill>
                </a:rPr>
                <a:t>derbyn hysbysiad</a:t>
              </a:r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C18DDC42-9A46-4AEC-B3FC-1F27C2836869}"/>
                </a:ext>
              </a:extLst>
            </p:cNvPr>
            <p:cNvSpPr/>
            <p:nvPr/>
          </p:nvSpPr>
          <p:spPr>
            <a:xfrm>
              <a:off x="9316392" y="1099127"/>
              <a:ext cx="42356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230148E-374D-475A-BB8A-780FC78C0E9B}"/>
              </a:ext>
            </a:extLst>
          </p:cNvPr>
          <p:cNvSpPr/>
          <p:nvPr/>
        </p:nvSpPr>
        <p:spPr>
          <a:xfrm>
            <a:off x="1034666" y="1332837"/>
            <a:ext cx="10117824" cy="5355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O fewn </a:t>
            </a:r>
            <a:r>
              <a:rPr lang="cy-GB" sz="3200" b="1" i="0" dirty="0">
                <a:solidFill>
                  <a:srgbClr val="37394C"/>
                </a:solidFill>
              </a:rPr>
              <a:t>un diwrnod gwaith </a:t>
            </a:r>
            <a:r>
              <a:rPr lang="cy-GB" sz="3200" b="1" i="0" dirty="0">
                <a:solidFill>
                  <a:schemeClr val="accent3"/>
                </a:solidFill>
              </a:rPr>
              <a:t>rhaid</a:t>
            </a:r>
            <a:r>
              <a:rPr lang="cy-GB" sz="3200" i="0" dirty="0">
                <a:solidFill>
                  <a:srgbClr val="C00000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iddynt:</a:t>
            </a:r>
            <a:endParaRPr lang="cy-GB" sz="3200" i="0" dirty="0">
              <a:solidFill>
                <a:srgbClr val="C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456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0E97079-F9E8-024A-8018-F7122FBE998C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3A706EC-5A44-461A-A81A-C46FA1F3D6FA}"/>
              </a:ext>
            </a:extLst>
          </p:cNvPr>
          <p:cNvGrpSpPr/>
          <p:nvPr/>
        </p:nvGrpSpPr>
        <p:grpSpPr>
          <a:xfrm>
            <a:off x="1419056" y="-306436"/>
            <a:ext cx="9250795" cy="1488656"/>
            <a:chOff x="7143750" y="1099127"/>
            <a:chExt cx="4768850" cy="1488656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827EE530-6A77-46B9-B6BE-9007B7D6BE55}"/>
                </a:ext>
              </a:extLst>
            </p:cNvPr>
            <p:cNvSpPr/>
            <p:nvPr/>
          </p:nvSpPr>
          <p:spPr>
            <a:xfrm>
              <a:off x="7143750" y="1614929"/>
              <a:ext cx="4768850" cy="972854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3600" b="1" dirty="0">
                  <a:solidFill>
                    <a:srgbClr val="FFFFFF"/>
                  </a:solidFill>
                </a:rPr>
                <a:t>Y gwasanaethau cymdeithasol yn </a:t>
              </a:r>
              <a:br>
                <a:rPr lang="cy-GB" sz="3600" b="1" dirty="0">
                  <a:solidFill>
                    <a:srgbClr val="FFFFFF"/>
                  </a:solidFill>
                </a:rPr>
              </a:br>
              <a:r>
                <a:rPr lang="cy-GB" sz="3600" b="1" dirty="0">
                  <a:solidFill>
                    <a:srgbClr val="FFFFFF"/>
                  </a:solidFill>
                </a:rPr>
                <a:t>derbyn hysbysiad</a:t>
              </a:r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C18DDC42-9A46-4AEC-B3FC-1F27C2836869}"/>
                </a:ext>
              </a:extLst>
            </p:cNvPr>
            <p:cNvSpPr/>
            <p:nvPr/>
          </p:nvSpPr>
          <p:spPr>
            <a:xfrm>
              <a:off x="9316392" y="1099127"/>
              <a:ext cx="42356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230148E-374D-475A-BB8A-780FC78C0E9B}"/>
              </a:ext>
            </a:extLst>
          </p:cNvPr>
          <p:cNvSpPr/>
          <p:nvPr/>
        </p:nvSpPr>
        <p:spPr>
          <a:xfrm>
            <a:off x="1034666" y="1237587"/>
            <a:ext cx="10117824" cy="5355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O fewn </a:t>
            </a:r>
            <a:r>
              <a:rPr lang="cy-GB" sz="3200" b="1" i="0" dirty="0">
                <a:solidFill>
                  <a:srgbClr val="37394C"/>
                </a:solidFill>
              </a:rPr>
              <a:t>un diwrnod gwaith </a:t>
            </a:r>
            <a:r>
              <a:rPr lang="cy-GB" sz="3200" b="1" i="0" dirty="0">
                <a:solidFill>
                  <a:schemeClr val="accent3"/>
                </a:solidFill>
              </a:rPr>
              <a:t>rhaid</a:t>
            </a:r>
            <a:r>
              <a:rPr lang="cy-GB" sz="3200" b="1" i="0" dirty="0">
                <a:solidFill>
                  <a:srgbClr val="C00000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iddynt:</a:t>
            </a:r>
            <a:endParaRPr lang="cy-GB" sz="3200" i="0" dirty="0">
              <a:solidFill>
                <a:srgbClr val="C00000"/>
              </a:solidFill>
              <a:cs typeface="Arial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78DB3F0-2072-49CC-94F7-B90CAD5CEC59}"/>
              </a:ext>
            </a:extLst>
          </p:cNvPr>
          <p:cNvGrpSpPr/>
          <p:nvPr/>
        </p:nvGrpSpPr>
        <p:grpSpPr>
          <a:xfrm>
            <a:off x="953433" y="4826268"/>
            <a:ext cx="10112991" cy="1588290"/>
            <a:chOff x="1039504" y="4778473"/>
            <a:chExt cx="10112991" cy="158829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9F9FD80-A8CD-4262-8A3D-53DCC438F5C2}"/>
                </a:ext>
              </a:extLst>
            </p:cNvPr>
            <p:cNvSpPr txBox="1"/>
            <p:nvPr/>
          </p:nvSpPr>
          <p:spPr>
            <a:xfrm>
              <a:off x="1039504" y="5651674"/>
              <a:ext cx="10112991" cy="71508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cy-GB" sz="3600" dirty="0">
                  <a:solidFill>
                    <a:srgbClr val="37394C"/>
                  </a:solidFill>
                </a:rPr>
                <a:t>Cynnal</a:t>
              </a:r>
              <a:r>
                <a:rPr lang="cy-GB" sz="3600" b="0" i="0" dirty="0">
                  <a:solidFill>
                    <a:srgbClr val="37394C"/>
                  </a:solidFill>
                </a:rPr>
                <a:t> trafodaeth/cyfarfod strategol</a:t>
              </a:r>
            </a:p>
          </p:txBody>
        </p:sp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8E2BF8BB-6ECD-4AA7-B993-A3F32A08EC8C}"/>
                </a:ext>
              </a:extLst>
            </p:cNvPr>
            <p:cNvSpPr/>
            <p:nvPr/>
          </p:nvSpPr>
          <p:spPr>
            <a:xfrm>
              <a:off x="5685163" y="4778473"/>
              <a:ext cx="821641" cy="972854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74E35AD-A809-4112-B11F-641D195046F3}"/>
              </a:ext>
            </a:extLst>
          </p:cNvPr>
          <p:cNvSpPr txBox="1"/>
          <p:nvPr/>
        </p:nvSpPr>
        <p:spPr>
          <a:xfrm>
            <a:off x="1039499" y="2582070"/>
            <a:ext cx="10112991" cy="250281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b">
            <a:spAutoFit/>
          </a:bodyPr>
          <a:lstStyle/>
          <a:p>
            <a:pPr marL="457200" lvl="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b="0" i="0" dirty="0"/>
              <a:t>dim camau pellach</a:t>
            </a:r>
            <a:endParaRPr lang="cy-GB" sz="2800" b="0" i="0">
              <a:cs typeface="Arial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dirty="0"/>
              <a:t>dylid </a:t>
            </a:r>
            <a:r>
              <a:rPr lang="cy-GB" sz="2800" b="0" i="0" dirty="0"/>
              <a:t>asesu </a:t>
            </a:r>
            <a:r>
              <a:rPr lang="cy-GB" sz="2800" b="1" i="0" dirty="0"/>
              <a:t>anghenion gofal a </a:t>
            </a:r>
            <a:r>
              <a:rPr lang="cy-GB" sz="2800" b="1" dirty="0"/>
              <a:t>chefnogaeth</a:t>
            </a:r>
            <a:r>
              <a:rPr lang="cy-GB" sz="2800" b="1" i="0" dirty="0"/>
              <a:t> </a:t>
            </a:r>
            <a:r>
              <a:rPr lang="cy-GB" sz="2800" b="0" i="0" dirty="0"/>
              <a:t>y plentyn</a:t>
            </a:r>
            <a:endParaRPr lang="cy-GB" sz="2800" b="0" i="0">
              <a:cs typeface="Arial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chemeClr val="accent3"/>
                </a:solidFill>
              </a:rPr>
              <a:t>achos rhesymol i amau bod y </a:t>
            </a:r>
            <a:r>
              <a:rPr lang="cy-GB" sz="2800" b="1" i="0" dirty="0">
                <a:solidFill>
                  <a:schemeClr val="accent3"/>
                </a:solidFill>
              </a:rPr>
              <a:t>plentyn </a:t>
            </a:r>
            <a:r>
              <a:rPr lang="cy-GB" sz="2800" b="1" dirty="0">
                <a:solidFill>
                  <a:schemeClr val="accent3"/>
                </a:solidFill>
              </a:rPr>
              <a:t>mewn perygl </a:t>
            </a:r>
            <a:r>
              <a:rPr lang="cy-GB" sz="2800" b="0" i="0" dirty="0">
                <a:solidFill>
                  <a:schemeClr val="accent3"/>
                </a:solidFill>
              </a:rPr>
              <a:t>o gael </a:t>
            </a:r>
            <a:r>
              <a:rPr lang="cy-GB" sz="2800" b="1" i="0" dirty="0">
                <a:solidFill>
                  <a:schemeClr val="accent3"/>
                </a:solidFill>
              </a:rPr>
              <a:t>niwed</a:t>
            </a:r>
            <a:r>
              <a:rPr lang="cy-GB" sz="2800" b="1" dirty="0">
                <a:solidFill>
                  <a:schemeClr val="accent3"/>
                </a:solidFill>
              </a:rPr>
              <a:t> arwyddocaol</a:t>
            </a:r>
            <a:endParaRPr lang="cy-GB" sz="2800" b="1" i="0" dirty="0">
              <a:solidFill>
                <a:schemeClr val="accent3"/>
              </a:solidFill>
              <a:cs typeface="Arial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y-GB" sz="2800" b="1" i="0" dirty="0"/>
              <a:t>diogelu ar unwaith </a:t>
            </a:r>
            <a:r>
              <a:rPr lang="cy-GB" sz="2800" b="0" i="0" dirty="0"/>
              <a:t>ac mae angen cymryd camau brys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8106D3-5885-495F-9DE6-D444DC8B56A8}"/>
              </a:ext>
            </a:extLst>
          </p:cNvPr>
          <p:cNvSpPr/>
          <p:nvPr/>
        </p:nvSpPr>
        <p:spPr>
          <a:xfrm>
            <a:off x="2042599" y="1775233"/>
            <a:ext cx="8020925" cy="66674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3600" b="1" dirty="0">
                <a:solidFill>
                  <a:srgbClr val="FFFFFF"/>
                </a:solidFill>
              </a:rPr>
              <a:t>W</a:t>
            </a:r>
            <a:r>
              <a:rPr lang="cy-GB" sz="3600" b="1" i="0" dirty="0">
                <a:solidFill>
                  <a:srgbClr val="FFFFFF"/>
                </a:solidFill>
              </a:rPr>
              <a:t>neud </a:t>
            </a:r>
            <a:r>
              <a:rPr lang="cy-GB" sz="3600" b="1" dirty="0">
                <a:solidFill>
                  <a:srgbClr val="FFFFFF"/>
                </a:solidFill>
              </a:rPr>
              <a:t>penderfyniad</a:t>
            </a:r>
            <a:r>
              <a:rPr lang="cy-GB" sz="3600" b="1" i="0" dirty="0">
                <a:solidFill>
                  <a:srgbClr val="FFFFFF"/>
                </a:solidFill>
              </a:rPr>
              <a:t> </a:t>
            </a:r>
            <a:r>
              <a:rPr lang="cy-GB" sz="3600" b="1" dirty="0">
                <a:solidFill>
                  <a:srgbClr val="FFFFFF"/>
                </a:solidFill>
              </a:rPr>
              <a:t>cychwynnol</a:t>
            </a:r>
            <a:endParaRPr lang="cy-GB" sz="3600" b="1" i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6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CE08E09-C9C3-BC46-99D5-377F8A8DC2A5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E83E73A-7AC2-4489-9BC0-202D96E2ABCC}"/>
              </a:ext>
            </a:extLst>
          </p:cNvPr>
          <p:cNvGrpSpPr/>
          <p:nvPr/>
        </p:nvGrpSpPr>
        <p:grpSpPr>
          <a:xfrm>
            <a:off x="1010728" y="4768793"/>
            <a:ext cx="10098614" cy="1735156"/>
            <a:chOff x="1032875" y="4152613"/>
            <a:chExt cx="10112991" cy="1230202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1890DDAF-9D02-4E92-98E9-E1ACBCB40C40}"/>
                </a:ext>
              </a:extLst>
            </p:cNvPr>
            <p:cNvSpPr/>
            <p:nvPr/>
          </p:nvSpPr>
          <p:spPr>
            <a:xfrm>
              <a:off x="1032875" y="4759466"/>
              <a:ext cx="10112991" cy="623349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cy-GB" sz="3200" b="0" i="0" dirty="0">
                  <a:solidFill>
                    <a:srgbClr val="37394C"/>
                  </a:solidFill>
                </a:rPr>
                <a:t>Cynnal </a:t>
              </a:r>
              <a:r>
                <a:rPr lang="cy-GB" sz="3200" dirty="0">
                  <a:solidFill>
                    <a:srgbClr val="37394C"/>
                  </a:solidFill>
                </a:rPr>
                <a:t>ymholiadau</a:t>
              </a:r>
              <a:r>
                <a:rPr lang="cy-GB" sz="3200" b="0" i="0" dirty="0">
                  <a:solidFill>
                    <a:srgbClr val="37394C"/>
                  </a:solidFill>
                </a:rPr>
                <a:t> Adran 47</a:t>
              </a:r>
            </a:p>
          </p:txBody>
        </p:sp>
        <p:sp>
          <p:nvSpPr>
            <p:cNvPr id="26" name="Arrow: Down 25">
              <a:extLst>
                <a:ext uri="{FF2B5EF4-FFF2-40B4-BE49-F238E27FC236}">
                  <a16:creationId xmlns:a16="http://schemas.microsoft.com/office/drawing/2014/main" id="{071DDF7F-EED1-4763-AE7F-586F9DDE5085}"/>
                </a:ext>
              </a:extLst>
            </p:cNvPr>
            <p:cNvSpPr/>
            <p:nvPr/>
          </p:nvSpPr>
          <p:spPr>
            <a:xfrm>
              <a:off x="5678549" y="4152613"/>
              <a:ext cx="82164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ABC398A-4691-48F0-821C-FE09803C8F71}"/>
              </a:ext>
            </a:extLst>
          </p:cNvPr>
          <p:cNvGrpSpPr/>
          <p:nvPr/>
        </p:nvGrpSpPr>
        <p:grpSpPr>
          <a:xfrm>
            <a:off x="542382" y="3429114"/>
            <a:ext cx="10937964" cy="1726775"/>
            <a:chOff x="593283" y="4175892"/>
            <a:chExt cx="10937964" cy="1726775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5AB740EB-C1A8-43F9-86E3-C79821A80E31}"/>
                </a:ext>
              </a:extLst>
            </p:cNvPr>
            <p:cNvSpPr/>
            <p:nvPr/>
          </p:nvSpPr>
          <p:spPr>
            <a:xfrm>
              <a:off x="593283" y="4758524"/>
              <a:ext cx="10937964" cy="114414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cy-GB" sz="3200" dirty="0">
                  <a:solidFill>
                    <a:srgbClr val="37394C"/>
                  </a:solidFill>
                </a:rPr>
                <a:t>Mae</a:t>
              </a:r>
              <a:r>
                <a:rPr lang="cy-GB" sz="3200" b="0" i="0" dirty="0">
                  <a:solidFill>
                    <a:srgbClr val="37394C"/>
                  </a:solidFill>
                </a:rPr>
                <a:t> angen ymholiadau </a:t>
              </a:r>
              <a:r>
                <a:rPr lang="cy-GB" sz="3200" dirty="0">
                  <a:solidFill>
                    <a:srgbClr val="37394C"/>
                  </a:solidFill>
                </a:rPr>
                <a:t>Adran</a:t>
              </a:r>
              <a:r>
                <a:rPr lang="cy-GB" sz="3200" b="0" i="0" dirty="0">
                  <a:solidFill>
                    <a:srgbClr val="37394C"/>
                  </a:solidFill>
                </a:rPr>
                <a:t> 47</a:t>
              </a:r>
              <a:endParaRPr lang="cy-GB" sz="3200" b="0" i="0">
                <a:solidFill>
                  <a:srgbClr val="37394C"/>
                </a:solidFill>
                <a:cs typeface="Arial"/>
              </a:endParaRPr>
            </a:p>
            <a:p>
              <a:pPr algn="ctr">
                <a:lnSpc>
                  <a:spcPct val="90000"/>
                </a:lnSpc>
              </a:pPr>
              <a:r>
                <a:rPr lang="cy-GB" sz="2800" b="0" i="0" dirty="0">
                  <a:solidFill>
                    <a:srgbClr val="37394C"/>
                  </a:solidFill>
                </a:rPr>
                <a:t>i ganfod a yw plentyn yn wynebu risg ac a oes angen ymyrraeth</a:t>
              </a:r>
            </a:p>
          </p:txBody>
        </p:sp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371E7E0D-4929-40FF-A697-D039FAE2A6D7}"/>
                </a:ext>
              </a:extLst>
            </p:cNvPr>
            <p:cNvSpPr/>
            <p:nvPr/>
          </p:nvSpPr>
          <p:spPr>
            <a:xfrm>
              <a:off x="5678549" y="4175892"/>
              <a:ext cx="82164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/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3D054AF-39D6-41B8-B79F-7F1CECD157BE}"/>
              </a:ext>
            </a:extLst>
          </p:cNvPr>
          <p:cNvSpPr/>
          <p:nvPr/>
        </p:nvSpPr>
        <p:spPr>
          <a:xfrm>
            <a:off x="539050" y="846853"/>
            <a:ext cx="11128202" cy="2771575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720725" lvl="1" indent="-26352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600" dirty="0">
                <a:solidFill>
                  <a:schemeClr val="tx1"/>
                </a:solidFill>
              </a:rPr>
              <a:t>rhaid i hyn ddigwydd o fewn </a:t>
            </a:r>
            <a:r>
              <a:rPr lang="cy-GB" sz="2600" b="1" dirty="0">
                <a:solidFill>
                  <a:schemeClr val="tx1"/>
                </a:solidFill>
              </a:rPr>
              <a:t>un diwrnod gwaith </a:t>
            </a:r>
            <a:r>
              <a:rPr lang="cy-GB" sz="2600" dirty="0">
                <a:solidFill>
                  <a:schemeClr val="tx1"/>
                </a:solidFill>
              </a:rPr>
              <a:t>i’r penderfyniad i gynnal cyfarfod/trafodaeth</a:t>
            </a:r>
            <a:endParaRPr lang="cy-GB" sz="2600">
              <a:solidFill>
                <a:schemeClr val="tx1"/>
              </a:solidFill>
              <a:cs typeface="Arial"/>
            </a:endParaRPr>
          </a:p>
          <a:p>
            <a:pPr marL="720725" lvl="1" indent="-26352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600" dirty="0">
                <a:solidFill>
                  <a:schemeClr val="tx1"/>
                </a:solidFill>
              </a:rPr>
              <a:t>gellir ei gynnal ar ffurf cyfarfod, dros y ffôn neu mewn cynhadledd fideo </a:t>
            </a:r>
            <a:endParaRPr lang="cy-GB" sz="2600">
              <a:solidFill>
                <a:schemeClr val="tx1"/>
              </a:solidFill>
              <a:cs typeface="Arial"/>
            </a:endParaRPr>
          </a:p>
          <a:p>
            <a:pPr marL="720725" lvl="1" indent="-26352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600" dirty="0">
                <a:solidFill>
                  <a:schemeClr val="tx1"/>
                </a:solidFill>
              </a:rPr>
              <a:t>gall mwy nag un fod yn briodol yn dibynnu ar amgylchiadau'r achos </a:t>
            </a:r>
            <a:endParaRPr lang="cy-GB" sz="2600">
              <a:solidFill>
                <a:schemeClr val="tx1"/>
              </a:solidFill>
              <a:cs typeface="Arial"/>
            </a:endParaRPr>
          </a:p>
          <a:p>
            <a:pPr marL="720725" lvl="1" indent="-26352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600" dirty="0">
                <a:solidFill>
                  <a:schemeClr val="tx1"/>
                </a:solidFill>
              </a:rPr>
              <a:t>penderfynu a ddylid cychwyn </a:t>
            </a:r>
            <a:r>
              <a:rPr lang="cy-GB" sz="2600" b="1" dirty="0">
                <a:solidFill>
                  <a:schemeClr val="tx1"/>
                </a:solidFill>
              </a:rPr>
              <a:t>ymholiadau Adran 47</a:t>
            </a:r>
            <a:endParaRPr lang="cy-GB" sz="2600" b="1" dirty="0">
              <a:solidFill>
                <a:schemeClr val="tx1"/>
              </a:solidFill>
              <a:cs typeface="Arial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A9A6266-3EDD-441C-BD24-B3A4BAAA4DCF}"/>
              </a:ext>
            </a:extLst>
          </p:cNvPr>
          <p:cNvGrpSpPr/>
          <p:nvPr/>
        </p:nvGrpSpPr>
        <p:grpSpPr>
          <a:xfrm>
            <a:off x="1039483" y="-481617"/>
            <a:ext cx="10112991" cy="1588290"/>
            <a:chOff x="1039504" y="4778473"/>
            <a:chExt cx="10112991" cy="158829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5457DD5-2E37-4D6A-A50A-671AECFF5C7D}"/>
                </a:ext>
              </a:extLst>
            </p:cNvPr>
            <p:cNvSpPr txBox="1"/>
            <p:nvPr/>
          </p:nvSpPr>
          <p:spPr>
            <a:xfrm>
              <a:off x="1039504" y="5651674"/>
              <a:ext cx="10112991" cy="71508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3600" b="0" i="0" dirty="0">
                  <a:solidFill>
                    <a:srgbClr val="37394C"/>
                  </a:solidFill>
                </a:rPr>
                <a:t>cynnal trafodaeth / cyfarfod strategaeth</a:t>
              </a:r>
            </a:p>
          </p:txBody>
        </p:sp>
        <p:sp>
          <p:nvSpPr>
            <p:cNvPr id="22" name="Arrow: Down 21">
              <a:extLst>
                <a:ext uri="{FF2B5EF4-FFF2-40B4-BE49-F238E27FC236}">
                  <a16:creationId xmlns:a16="http://schemas.microsoft.com/office/drawing/2014/main" id="{C121D59F-020D-498E-89AC-5F4F9129B24B}"/>
                </a:ext>
              </a:extLst>
            </p:cNvPr>
            <p:cNvSpPr/>
            <p:nvPr/>
          </p:nvSpPr>
          <p:spPr>
            <a:xfrm>
              <a:off x="5685163" y="4778473"/>
              <a:ext cx="821641" cy="972854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F2F232C-3388-4786-87F3-1E4DD6452467}"/>
              </a:ext>
            </a:extLst>
          </p:cNvPr>
          <p:cNvSpPr txBox="1"/>
          <p:nvPr/>
        </p:nvSpPr>
        <p:spPr>
          <a:xfrm>
            <a:off x="1032874" y="391584"/>
            <a:ext cx="10112991" cy="73408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y-GB" sz="4000" b="0" i="0" dirty="0">
                <a:solidFill>
                  <a:srgbClr val="37394C"/>
                </a:solidFill>
              </a:rPr>
              <a:t>Cynnal </a:t>
            </a:r>
            <a:r>
              <a:rPr lang="cy-GB" sz="4000" dirty="0">
                <a:solidFill>
                  <a:srgbClr val="37394C"/>
                </a:solidFill>
              </a:rPr>
              <a:t>trafodaeth</a:t>
            </a:r>
            <a:r>
              <a:rPr lang="cy-GB" sz="4000" b="0" i="0" dirty="0">
                <a:solidFill>
                  <a:srgbClr val="37394C"/>
                </a:solidFill>
              </a:rPr>
              <a:t>/</a:t>
            </a:r>
            <a:r>
              <a:rPr lang="cy-GB" sz="4000" dirty="0">
                <a:solidFill>
                  <a:srgbClr val="37394C"/>
                </a:solidFill>
              </a:rPr>
              <a:t>cyfarfod</a:t>
            </a:r>
            <a:r>
              <a:rPr lang="cy-GB" sz="4000" b="0" i="0" dirty="0">
                <a:solidFill>
                  <a:srgbClr val="37394C"/>
                </a:solidFill>
              </a:rPr>
              <a:t> </a:t>
            </a:r>
            <a:r>
              <a:rPr lang="cy-GB" sz="4000" dirty="0">
                <a:solidFill>
                  <a:srgbClr val="37394C"/>
                </a:solidFill>
              </a:rPr>
              <a:t>strategol</a:t>
            </a:r>
            <a:endParaRPr lang="cy-GB" sz="4000" b="0" i="0" dirty="0">
              <a:solidFill>
                <a:srgbClr val="373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55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</p:bldLst>
  </p:timing>
</p:sld>
</file>

<file path=ppt/theme/theme1.xml><?xml version="1.0" encoding="utf-8"?>
<a:theme xmlns:a="http://schemas.openxmlformats.org/drawingml/2006/main" name="SCW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" id="{C503F75D-E413-4180-8B11-89EBFB3A300A}" vid="{CD650A14-2FAF-4561-96F9-4007D22797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6196ED3EF0CB47B5BBDE722EBDB78E" ma:contentTypeVersion="6" ma:contentTypeDescription="Create a new document." ma:contentTypeScope="" ma:versionID="b5ec3233634d16b1d0e2c040e569725e">
  <xsd:schema xmlns:xsd="http://www.w3.org/2001/XMLSchema" xmlns:xs="http://www.w3.org/2001/XMLSchema" xmlns:p="http://schemas.microsoft.com/office/2006/metadata/properties" xmlns:ns3="15227d9a-b7db-4b04-b43d-15adc4315456" targetNamespace="http://schemas.microsoft.com/office/2006/metadata/properties" ma:root="true" ma:fieldsID="67fdb997e8d8ae6ea6e4fdfb32b661a3" ns3:_="">
    <xsd:import namespace="15227d9a-b7db-4b04-b43d-15adc43154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27d9a-b7db-4b04-b43d-15adc43154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DC972F-889E-4506-8BB4-6A9E4F7B2E8C}">
  <ds:schemaRefs>
    <ds:schemaRef ds:uri="http://purl.org/dc/dcmitype/"/>
    <ds:schemaRef ds:uri="http://purl.org/dc/terms/"/>
    <ds:schemaRef ds:uri="15227d9a-b7db-4b04-b43d-15adc431545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6D7CB71-3120-4D7D-86D6-5A21692DE6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7CDEFE-437D-432C-A8BE-B3F43AEBDB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27d9a-b7db-4b04-b43d-15adc43154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</Template>
  <TotalTime>4016</TotalTime>
  <Words>913</Words>
  <Application>Microsoft Macintosh PowerPoint</Application>
  <PresentationFormat>Widescreen</PresentationFormat>
  <Paragraphs>119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SCW</vt:lpstr>
      <vt:lpstr>O hysbysu i weithredu</vt:lpstr>
      <vt:lpstr>PowerPoint Presentation</vt:lpstr>
      <vt:lpstr>Ymateb i hysbysiad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Cynhadledd amddiffyn plant</vt:lpstr>
      <vt:lpstr>Cynhadledd amddiffyn plant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James</dc:creator>
  <cp:lastModifiedBy>Danielle Williams</cp:lastModifiedBy>
  <cp:revision>403</cp:revision>
  <cp:lastPrinted>2020-01-29T11:28:06Z</cp:lastPrinted>
  <dcterms:created xsi:type="dcterms:W3CDTF">2019-10-02T11:57:39Z</dcterms:created>
  <dcterms:modified xsi:type="dcterms:W3CDTF">2020-09-25T09:00:11Z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0x010100546196ED3EF0CB47B5BBDE722EBDB78E</vt:lpwstr>
  </property>
</Properties>
</file>