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76" r:id="rId5"/>
    <p:sldId id="307" r:id="rId6"/>
    <p:sldId id="303" r:id="rId7"/>
    <p:sldId id="629" r:id="rId8"/>
    <p:sldId id="277" r:id="rId9"/>
    <p:sldId id="306" r:id="rId10"/>
    <p:sldId id="310" r:id="rId11"/>
    <p:sldId id="278" r:id="rId12"/>
    <p:sldId id="279" r:id="rId13"/>
    <p:sldId id="280" r:id="rId14"/>
    <p:sldId id="294" r:id="rId15"/>
    <p:sldId id="281" r:id="rId16"/>
    <p:sldId id="282" r:id="rId17"/>
    <p:sldId id="283" r:id="rId18"/>
    <p:sldId id="284" r:id="rId19"/>
    <p:sldId id="285" r:id="rId20"/>
    <p:sldId id="289" r:id="rId21"/>
    <p:sldId id="286" r:id="rId22"/>
    <p:sldId id="287" r:id="rId23"/>
    <p:sldId id="290" r:id="rId24"/>
    <p:sldId id="301" r:id="rId25"/>
    <p:sldId id="291" r:id="rId26"/>
    <p:sldId id="311" r:id="rId27"/>
    <p:sldId id="292" r:id="rId28"/>
    <p:sldId id="304" r:id="rId29"/>
    <p:sldId id="305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315D37-5279-E104-9272-CDAC80410A65}" v="20" dt="2020-09-28T15:26:50.2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6327" autoAdjust="0"/>
  </p:normalViewPr>
  <p:slideViewPr>
    <p:cSldViewPr snapToGrid="0">
      <p:cViewPr varScale="1">
        <p:scale>
          <a:sx n="123" d="100"/>
          <a:sy n="123" d="100"/>
        </p:scale>
        <p:origin x="10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cb193492f284d83c85a66267a0f4d9096e50945cd2ffdbcb1e7acb5c0b8c0a4e::" providerId="AD" clId="Web-{0C291CEF-014E-0A59-A450-FC4B686E3C42}"/>
    <pc:docChg chg="modSld">
      <pc:chgData name="Guest User" userId="S::urn:spo:anon#cb193492f284d83c85a66267a0f4d9096e50945cd2ffdbcb1e7acb5c0b8c0a4e::" providerId="AD" clId="Web-{0C291CEF-014E-0A59-A450-FC4B686E3C42}" dt="2020-09-04T09:37:49.467" v="147" actId="20577"/>
      <pc:docMkLst>
        <pc:docMk/>
      </pc:docMkLst>
      <pc:sldChg chg="modSp">
        <pc:chgData name="Guest User" userId="S::urn:spo:anon#cb193492f284d83c85a66267a0f4d9096e50945cd2ffdbcb1e7acb5c0b8c0a4e::" providerId="AD" clId="Web-{0C291CEF-014E-0A59-A450-FC4B686E3C42}" dt="2020-09-04T09:31:27.103" v="16" actId="20577"/>
        <pc:sldMkLst>
          <pc:docMk/>
          <pc:sldMk cId="3712748206" sldId="276"/>
        </pc:sldMkLst>
        <pc:spChg chg="mod">
          <ac:chgData name="Guest User" userId="S::urn:spo:anon#cb193492f284d83c85a66267a0f4d9096e50945cd2ffdbcb1e7acb5c0b8c0a4e::" providerId="AD" clId="Web-{0C291CEF-014E-0A59-A450-FC4B686E3C42}" dt="2020-09-04T09:31:18.634" v="6" actId="20577"/>
          <ac:spMkLst>
            <pc:docMk/>
            <pc:sldMk cId="3712748206" sldId="276"/>
            <ac:spMk id="2" creationId="{30FE66A0-0A2F-4C1C-8373-28E42916738B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1:27.103" v="16" actId="20577"/>
          <ac:spMkLst>
            <pc:docMk/>
            <pc:sldMk cId="3712748206" sldId="276"/>
            <ac:spMk id="3" creationId="{1D0DC5E5-E7E9-4C80-928C-902D5F63A2F6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2:39.463" v="42" actId="20577"/>
        <pc:sldMkLst>
          <pc:docMk/>
          <pc:sldMk cId="4011663518" sldId="281"/>
        </pc:sldMkLst>
        <pc:spChg chg="mod">
          <ac:chgData name="Guest User" userId="S::urn:spo:anon#cb193492f284d83c85a66267a0f4d9096e50945cd2ffdbcb1e7acb5c0b8c0a4e::" providerId="AD" clId="Web-{0C291CEF-014E-0A59-A450-FC4B686E3C42}" dt="2020-09-04T09:32:39.463" v="42" actId="20577"/>
          <ac:spMkLst>
            <pc:docMk/>
            <pc:sldMk cId="4011663518" sldId="281"/>
            <ac:spMk id="3" creationId="{7D8D8DEA-CFCE-4D58-BFC3-ECD533B52F35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3:14.167" v="55" actId="20577"/>
        <pc:sldMkLst>
          <pc:docMk/>
          <pc:sldMk cId="1574921113" sldId="282"/>
        </pc:sldMkLst>
        <pc:spChg chg="mod">
          <ac:chgData name="Guest User" userId="S::urn:spo:anon#cb193492f284d83c85a66267a0f4d9096e50945cd2ffdbcb1e7acb5c0b8c0a4e::" providerId="AD" clId="Web-{0C291CEF-014E-0A59-A450-FC4B686E3C42}" dt="2020-09-04T09:33:03.229" v="47" actId="20577"/>
          <ac:spMkLst>
            <pc:docMk/>
            <pc:sldMk cId="1574921113" sldId="282"/>
            <ac:spMk id="3" creationId="{AF63AAF8-3B6A-4368-9B16-12E9491796AD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3:14.167" v="55" actId="20577"/>
          <ac:spMkLst>
            <pc:docMk/>
            <pc:sldMk cId="1574921113" sldId="282"/>
            <ac:spMk id="52" creationId="{4C6E3D03-A97F-40DA-AABC-79B4833AE5E3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3:32.105" v="59" actId="20577"/>
        <pc:sldMkLst>
          <pc:docMk/>
          <pc:sldMk cId="716493127" sldId="283"/>
        </pc:sldMkLst>
        <pc:spChg chg="mod">
          <ac:chgData name="Guest User" userId="S::urn:spo:anon#cb193492f284d83c85a66267a0f4d9096e50945cd2ffdbcb1e7acb5c0b8c0a4e::" providerId="AD" clId="Web-{0C291CEF-014E-0A59-A450-FC4B686E3C42}" dt="2020-09-04T09:33:32.105" v="59" actId="20577"/>
          <ac:spMkLst>
            <pc:docMk/>
            <pc:sldMk cId="716493127" sldId="283"/>
            <ac:spMk id="2" creationId="{71E28ABC-5C08-4C94-BBC8-2085403014ED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4:41.793" v="63" actId="20577"/>
        <pc:sldMkLst>
          <pc:docMk/>
          <pc:sldMk cId="417536000" sldId="284"/>
        </pc:sldMkLst>
        <pc:spChg chg="mod">
          <ac:chgData name="Guest User" userId="S::urn:spo:anon#cb193492f284d83c85a66267a0f4d9096e50945cd2ffdbcb1e7acb5c0b8c0a4e::" providerId="AD" clId="Web-{0C291CEF-014E-0A59-A450-FC4B686E3C42}" dt="2020-09-04T09:33:45.433" v="61" actId="20577"/>
          <ac:spMkLst>
            <pc:docMk/>
            <pc:sldMk cId="417536000" sldId="284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4:41.793" v="63" actId="20577"/>
          <ac:spMkLst>
            <pc:docMk/>
            <pc:sldMk cId="417536000" sldId="284"/>
            <ac:spMk id="7" creationId="{6F0161F1-E57C-43A6-91FF-63E7E3352E25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7:49.467" v="147" actId="20577"/>
        <pc:sldMkLst>
          <pc:docMk/>
          <pc:sldMk cId="1940634917" sldId="285"/>
        </pc:sldMkLst>
        <pc:spChg chg="mod">
          <ac:chgData name="Guest User" userId="S::urn:spo:anon#cb193492f284d83c85a66267a0f4d9096e50945cd2ffdbcb1e7acb5c0b8c0a4e::" providerId="AD" clId="Web-{0C291CEF-014E-0A59-A450-FC4B686E3C42}" dt="2020-09-04T09:34:50.215" v="65" actId="20577"/>
          <ac:spMkLst>
            <pc:docMk/>
            <pc:sldMk cId="1940634917" sldId="285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7:49.467" v="147" actId="20577"/>
          <ac:spMkLst>
            <pc:docMk/>
            <pc:sldMk cId="1940634917" sldId="285"/>
            <ac:spMk id="3" creationId="{588F5A13-CFE2-4072-8F13-56E1DA3F00AF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4:56.840" v="72" actId="20577"/>
          <ac:spMkLst>
            <pc:docMk/>
            <pc:sldMk cId="1940634917" sldId="285"/>
            <ac:spMk id="8" creationId="{88CF19EB-8AD0-4880-A263-1B9BA1BA18CA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5:56.763" v="108" actId="20577"/>
        <pc:sldMkLst>
          <pc:docMk/>
          <pc:sldMk cId="787146377" sldId="286"/>
        </pc:sldMkLst>
        <pc:spChg chg="mod">
          <ac:chgData name="Guest User" userId="S::urn:spo:anon#cb193492f284d83c85a66267a0f4d9096e50945cd2ffdbcb1e7acb5c0b8c0a4e::" providerId="AD" clId="Web-{0C291CEF-014E-0A59-A450-FC4B686E3C42}" dt="2020-09-04T09:35:46.091" v="100" actId="20577"/>
          <ac:spMkLst>
            <pc:docMk/>
            <pc:sldMk cId="787146377" sldId="286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5:56.763" v="108" actId="20577"/>
          <ac:spMkLst>
            <pc:docMk/>
            <pc:sldMk cId="787146377" sldId="286"/>
            <ac:spMk id="12" creationId="{C0A9D6A0-5CFA-4A03-8760-9EFA625AD458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7:24.764" v="136" actId="20577"/>
        <pc:sldMkLst>
          <pc:docMk/>
          <pc:sldMk cId="148723450" sldId="287"/>
        </pc:sldMkLst>
        <pc:spChg chg="mod">
          <ac:chgData name="Guest User" userId="S::urn:spo:anon#cb193492f284d83c85a66267a0f4d9096e50945cd2ffdbcb1e7acb5c0b8c0a4e::" providerId="AD" clId="Web-{0C291CEF-014E-0A59-A450-FC4B686E3C42}" dt="2020-09-04T09:37:24.764" v="136" actId="20577"/>
          <ac:spMkLst>
            <pc:docMk/>
            <pc:sldMk cId="148723450" sldId="287"/>
            <ac:spMk id="26" creationId="{796ABF04-6F68-4A3B-89B5-36DF204E4257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5:34.044" v="93" actId="20577"/>
        <pc:sldMkLst>
          <pc:docMk/>
          <pc:sldMk cId="3559564304" sldId="289"/>
        </pc:sldMkLst>
        <pc:spChg chg="mod">
          <ac:chgData name="Guest User" userId="S::urn:spo:anon#cb193492f284d83c85a66267a0f4d9096e50945cd2ffdbcb1e7acb5c0b8c0a4e::" providerId="AD" clId="Web-{0C291CEF-014E-0A59-A450-FC4B686E3C42}" dt="2020-09-04T09:35:34.044" v="93" actId="20577"/>
          <ac:spMkLst>
            <pc:docMk/>
            <pc:sldMk cId="3559564304" sldId="289"/>
            <ac:spMk id="4" creationId="{8CDA7C84-9EC1-4679-A71A-59D3EEFADBFC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7:37.311" v="145" actId="20577"/>
        <pc:sldMkLst>
          <pc:docMk/>
          <pc:sldMk cId="4113365438" sldId="290"/>
        </pc:sldMkLst>
        <pc:spChg chg="mod">
          <ac:chgData name="Guest User" userId="S::urn:spo:anon#cb193492f284d83c85a66267a0f4d9096e50945cd2ffdbcb1e7acb5c0b8c0a4e::" providerId="AD" clId="Web-{0C291CEF-014E-0A59-A450-FC4B686E3C42}" dt="2020-09-04T09:37:16.904" v="135" actId="20577"/>
          <ac:spMkLst>
            <pc:docMk/>
            <pc:sldMk cId="4113365438" sldId="290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7:04.638" v="131" actId="20577"/>
          <ac:spMkLst>
            <pc:docMk/>
            <pc:sldMk cId="4113365438" sldId="290"/>
            <ac:spMk id="7" creationId="{E50E910E-1587-4315-AE80-9D5D8A96C9C6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7:37.311" v="145" actId="20577"/>
          <ac:spMkLst>
            <pc:docMk/>
            <pc:sldMk cId="4113365438" sldId="290"/>
            <ac:spMk id="19" creationId="{0221062C-6019-46D6-BCA7-6A6D7688D272}"/>
          </ac:spMkLst>
        </pc:spChg>
        <pc:spChg chg="mod">
          <ac:chgData name="Guest User" userId="S::urn:spo:anon#cb193492f284d83c85a66267a0f4d9096e50945cd2ffdbcb1e7acb5c0b8c0a4e::" providerId="AD" clId="Web-{0C291CEF-014E-0A59-A450-FC4B686E3C42}" dt="2020-09-04T09:37:29.857" v="138" actId="20577"/>
          <ac:spMkLst>
            <pc:docMk/>
            <pc:sldMk cId="4113365438" sldId="290"/>
            <ac:spMk id="26" creationId="{2F1BB852-5E25-4FE1-8C50-F958AA78F4B1}"/>
          </ac:spMkLst>
        </pc:spChg>
      </pc:sldChg>
      <pc:sldChg chg="modSp">
        <pc:chgData name="Guest User" userId="S::urn:spo:anon#cb193492f284d83c85a66267a0f4d9096e50945cd2ffdbcb1e7acb5c0b8c0a4e::" providerId="AD" clId="Web-{0C291CEF-014E-0A59-A450-FC4B686E3C42}" dt="2020-09-04T09:31:39.994" v="29" actId="20577"/>
        <pc:sldMkLst>
          <pc:docMk/>
          <pc:sldMk cId="470232079" sldId="629"/>
        </pc:sldMkLst>
        <pc:spChg chg="mod">
          <ac:chgData name="Guest User" userId="S::urn:spo:anon#cb193492f284d83c85a66267a0f4d9096e50945cd2ffdbcb1e7acb5c0b8c0a4e::" providerId="AD" clId="Web-{0C291CEF-014E-0A59-A450-FC4B686E3C42}" dt="2020-09-04T09:31:39.994" v="29" actId="20577"/>
          <ac:spMkLst>
            <pc:docMk/>
            <pc:sldMk cId="470232079" sldId="629"/>
            <ac:spMk id="2" creationId="{412713D9-435A-48DB-B6C5-976D0518301E}"/>
          </ac:spMkLst>
        </pc:spChg>
      </pc:sldChg>
    </pc:docChg>
  </pc:docChgLst>
  <pc:docChgLst>
    <pc:chgData name="Guest User" userId="S::urn:spo:anon#5a3ca72c122fbcaa3e025a5b76ecbf9471113605ba0e349e023af480d8e8db02::" providerId="AD" clId="Web-{9A93C2DA-40B3-EFA8-C4B2-D672AF61A935}"/>
    <pc:docChg chg="modSld">
      <pc:chgData name="Guest User" userId="S::urn:spo:anon#5a3ca72c122fbcaa3e025a5b76ecbf9471113605ba0e349e023af480d8e8db02::" providerId="AD" clId="Web-{9A93C2DA-40B3-EFA8-C4B2-D672AF61A935}" dt="2020-07-31T14:26:16.624" v="356" actId="1076"/>
      <pc:docMkLst>
        <pc:docMk/>
      </pc:docMkLst>
      <pc:sldChg chg="modSp">
        <pc:chgData name="Guest User" userId="S::urn:spo:anon#5a3ca72c122fbcaa3e025a5b76ecbf9471113605ba0e349e023af480d8e8db02::" providerId="AD" clId="Web-{9A93C2DA-40B3-EFA8-C4B2-D672AF61A935}" dt="2020-07-31T13:36:23.415" v="32" actId="20577"/>
        <pc:sldMkLst>
          <pc:docMk/>
          <pc:sldMk cId="416445159" sldId="277"/>
        </pc:sldMkLst>
        <pc:spChg chg="mod">
          <ac:chgData name="Guest User" userId="S::urn:spo:anon#5a3ca72c122fbcaa3e025a5b76ecbf9471113605ba0e349e023af480d8e8db02::" providerId="AD" clId="Web-{9A93C2DA-40B3-EFA8-C4B2-D672AF61A935}" dt="2020-07-31T13:35:54.507" v="17" actId="20577"/>
          <ac:spMkLst>
            <pc:docMk/>
            <pc:sldMk cId="416445159" sldId="277"/>
            <ac:spMk id="3" creationId="{37DF7685-A887-44B9-B242-AE9B9011F548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4:42.284" v="7"/>
          <ac:spMkLst>
            <pc:docMk/>
            <pc:sldMk cId="416445159" sldId="277"/>
            <ac:spMk id="5" creationId="{4077C4D2-897D-4B67-83E0-250D62EEC2D1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4:58.629" v="8"/>
          <ac:spMkLst>
            <pc:docMk/>
            <pc:sldMk cId="416445159" sldId="277"/>
            <ac:spMk id="8" creationId="{2F60E019-17E4-4A90-B6C2-E06BB152DBE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6:23.415" v="32" actId="20577"/>
          <ac:spMkLst>
            <pc:docMk/>
            <pc:sldMk cId="416445159" sldId="277"/>
            <ac:spMk id="14" creationId="{C9FD281D-5DD8-405B-994F-2DF8B07BFB6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5:31.334" v="10" actId="14100"/>
          <ac:spMkLst>
            <pc:docMk/>
            <pc:sldMk cId="416445159" sldId="277"/>
            <ac:spMk id="16" creationId="{05127825-8B23-4B64-8759-5BBBA5678171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3:38:48.594" v="65" actId="20577"/>
        <pc:sldMkLst>
          <pc:docMk/>
          <pc:sldMk cId="1932061138" sldId="278"/>
        </pc:sldMkLst>
        <pc:spChg chg="mod">
          <ac:chgData name="Guest User" userId="S::urn:spo:anon#5a3ca72c122fbcaa3e025a5b76ecbf9471113605ba0e349e023af480d8e8db02::" providerId="AD" clId="Web-{9A93C2DA-40B3-EFA8-C4B2-D672AF61A935}" dt="2020-07-31T13:38:16.343" v="58"/>
          <ac:spMkLst>
            <pc:docMk/>
            <pc:sldMk cId="1932061138" sldId="278"/>
            <ac:spMk id="17" creationId="{158239D9-33BB-4089-96AC-98AFADFFF1C4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8:24.453" v="60" actId="20577"/>
          <ac:spMkLst>
            <pc:docMk/>
            <pc:sldMk cId="1932061138" sldId="278"/>
            <ac:spMk id="20" creationId="{3EB320C0-A12D-411F-919D-EAD7FF9C7359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8:48.594" v="65" actId="20577"/>
          <ac:spMkLst>
            <pc:docMk/>
            <pc:sldMk cId="1932061138" sldId="278"/>
            <ac:spMk id="22" creationId="{F125869D-A441-44A1-8DBF-6825CAB409DF}"/>
          </ac:spMkLst>
        </pc:spChg>
      </pc:sldChg>
      <pc:sldChg chg="delSp modSp delAnim">
        <pc:chgData name="Guest User" userId="S::urn:spo:anon#5a3ca72c122fbcaa3e025a5b76ecbf9471113605ba0e349e023af480d8e8db02::" providerId="AD" clId="Web-{9A93C2DA-40B3-EFA8-C4B2-D672AF61A935}" dt="2020-07-31T13:43:01.842" v="126" actId="20577"/>
        <pc:sldMkLst>
          <pc:docMk/>
          <pc:sldMk cId="726051169" sldId="279"/>
        </pc:sldMkLst>
        <pc:spChg chg="mod">
          <ac:chgData name="Guest User" userId="S::urn:spo:anon#5a3ca72c122fbcaa3e025a5b76ecbf9471113605ba0e349e023af480d8e8db02::" providerId="AD" clId="Web-{9A93C2DA-40B3-EFA8-C4B2-D672AF61A935}" dt="2020-07-31T13:39:21.971" v="71" actId="20577"/>
          <ac:spMkLst>
            <pc:docMk/>
            <pc:sldMk cId="726051169" sldId="279"/>
            <ac:spMk id="2" creationId="{E806B0DA-E186-487B-8D77-5B05781D5ED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9:42.316" v="77" actId="20577"/>
          <ac:spMkLst>
            <pc:docMk/>
            <pc:sldMk cId="726051169" sldId="279"/>
            <ac:spMk id="3" creationId="{7D8D8DEA-CFCE-4D58-BFC3-ECD533B52F35}"/>
          </ac:spMkLst>
        </pc:spChg>
        <pc:spChg chg="mod ord">
          <ac:chgData name="Guest User" userId="S::urn:spo:anon#5a3ca72c122fbcaa3e025a5b76ecbf9471113605ba0e349e023af480d8e8db02::" providerId="AD" clId="Web-{9A93C2DA-40B3-EFA8-C4B2-D672AF61A935}" dt="2020-07-31T13:43:01.842" v="126" actId="20577"/>
          <ac:spMkLst>
            <pc:docMk/>
            <pc:sldMk cId="726051169" sldId="279"/>
            <ac:spMk id="11" creationId="{237A8CE3-6012-4962-801E-03F912EE5E56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9:26.096" v="72" actId="20577"/>
          <ac:spMkLst>
            <pc:docMk/>
            <pc:sldMk cId="726051169" sldId="279"/>
            <ac:spMk id="12" creationId="{3C0D4262-F0BA-46A1-AA75-C63C2E79B8F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0:22.099" v="89" actId="20577"/>
          <ac:spMkLst>
            <pc:docMk/>
            <pc:sldMk cId="726051169" sldId="279"/>
            <ac:spMk id="30" creationId="{313D033C-8317-4AAE-817B-A46F00140DB5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0:04.802" v="81"/>
          <ac:spMkLst>
            <pc:docMk/>
            <pc:sldMk cId="726051169" sldId="279"/>
            <ac:spMk id="32" creationId="{FE326C40-9A40-497F-AAA1-8EA9C62C1C3F}"/>
          </ac:spMkLst>
        </pc:spChg>
        <pc:spChg chg="topLvl">
          <ac:chgData name="Guest User" userId="S::urn:spo:anon#5a3ca72c122fbcaa3e025a5b76ecbf9471113605ba0e349e023af480d8e8db02::" providerId="AD" clId="Web-{9A93C2DA-40B3-EFA8-C4B2-D672AF61A935}" dt="2020-07-31T13:40:04.802" v="81"/>
          <ac:spMkLst>
            <pc:docMk/>
            <pc:sldMk cId="726051169" sldId="279"/>
            <ac:spMk id="33" creationId="{F905E7B4-7C4E-49E0-A03F-86B1FFB95F65}"/>
          </ac:spMkLst>
        </pc:spChg>
        <pc:grpChg chg="del">
          <ac:chgData name="Guest User" userId="S::urn:spo:anon#5a3ca72c122fbcaa3e025a5b76ecbf9471113605ba0e349e023af480d8e8db02::" providerId="AD" clId="Web-{9A93C2DA-40B3-EFA8-C4B2-D672AF61A935}" dt="2020-07-31T13:40:04.802" v="81"/>
          <ac:grpSpMkLst>
            <pc:docMk/>
            <pc:sldMk cId="726051169" sldId="279"/>
            <ac:grpSpMk id="26" creationId="{19E8D5E8-2B9A-4A10-AE47-BC56C7387728}"/>
          </ac:grpSpMkLst>
        </pc:grpChg>
      </pc:sldChg>
      <pc:sldChg chg="delSp modSp addAnim delAnim">
        <pc:chgData name="Guest User" userId="S::urn:spo:anon#5a3ca72c122fbcaa3e025a5b76ecbf9471113605ba0e349e023af480d8e8db02::" providerId="AD" clId="Web-{9A93C2DA-40B3-EFA8-C4B2-D672AF61A935}" dt="2020-07-31T13:42:57.186" v="125" actId="20577"/>
        <pc:sldMkLst>
          <pc:docMk/>
          <pc:sldMk cId="792124898" sldId="280"/>
        </pc:sldMkLst>
        <pc:spChg chg="mod">
          <ac:chgData name="Guest User" userId="S::urn:spo:anon#5a3ca72c122fbcaa3e025a5b76ecbf9471113605ba0e349e023af480d8e8db02::" providerId="AD" clId="Web-{9A93C2DA-40B3-EFA8-C4B2-D672AF61A935}" dt="2020-07-31T13:40:33.850" v="92" actId="20577"/>
          <ac:spMkLst>
            <pc:docMk/>
            <pc:sldMk cId="792124898" sldId="280"/>
            <ac:spMk id="2" creationId="{E806B0DA-E186-487B-8D77-5B05781D5ED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2:44.217" v="118" actId="20577"/>
          <ac:spMkLst>
            <pc:docMk/>
            <pc:sldMk cId="792124898" sldId="280"/>
            <ac:spMk id="3" creationId="{7D8D8DEA-CFCE-4D58-BFC3-ECD533B52F3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2:55.233" v="123" actId="20577"/>
          <ac:spMkLst>
            <pc:docMk/>
            <pc:sldMk cId="792124898" sldId="280"/>
            <ac:spMk id="14" creationId="{FFB80EBF-2ADD-40C2-8417-F330C590BFC0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2:57.186" v="125" actId="20577"/>
          <ac:spMkLst>
            <pc:docMk/>
            <pc:sldMk cId="792124898" sldId="280"/>
            <ac:spMk id="15" creationId="{7845A4AE-1A8A-4666-9A43-3E4061C810D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2:47.045" v="119" actId="20577"/>
          <ac:spMkLst>
            <pc:docMk/>
            <pc:sldMk cId="792124898" sldId="280"/>
            <ac:spMk id="17" creationId="{AE4C6A60-0AA4-432C-ADDB-7D01F138CDD6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2:38.591" v="117" actId="20577"/>
          <ac:spMkLst>
            <pc:docMk/>
            <pc:sldMk cId="792124898" sldId="280"/>
            <ac:spMk id="53" creationId="{348D08DA-A60B-47D8-A4B5-8DF07C9E367D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1:49.792" v="106"/>
          <ac:spMkLst>
            <pc:docMk/>
            <pc:sldMk cId="792124898" sldId="280"/>
            <ac:spMk id="55" creationId="{63ADE11C-7E2D-4DBB-B1ED-30F904ED1C14}"/>
          </ac:spMkLst>
        </pc:spChg>
        <pc:spChg chg="topLvl">
          <ac:chgData name="Guest User" userId="S::urn:spo:anon#5a3ca72c122fbcaa3e025a5b76ecbf9471113605ba0e349e023af480d8e8db02::" providerId="AD" clId="Web-{9A93C2DA-40B3-EFA8-C4B2-D672AF61A935}" dt="2020-07-31T13:41:49.792" v="106"/>
          <ac:spMkLst>
            <pc:docMk/>
            <pc:sldMk cId="792124898" sldId="280"/>
            <ac:spMk id="56" creationId="{810DFA42-7BCB-4AB4-A1AB-A22D38737310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1:42.385" v="105"/>
          <ac:spMkLst>
            <pc:docMk/>
            <pc:sldMk cId="792124898" sldId="280"/>
            <ac:spMk id="57" creationId="{F258C028-AFCB-461A-BC13-98F086AD7CEF}"/>
          </ac:spMkLst>
        </pc:spChg>
        <pc:spChg chg="topLvl">
          <ac:chgData name="Guest User" userId="S::urn:spo:anon#5a3ca72c122fbcaa3e025a5b76ecbf9471113605ba0e349e023af480d8e8db02::" providerId="AD" clId="Web-{9A93C2DA-40B3-EFA8-C4B2-D672AF61A935}" dt="2020-07-31T13:41:42.385" v="105"/>
          <ac:spMkLst>
            <pc:docMk/>
            <pc:sldMk cId="792124898" sldId="280"/>
            <ac:spMk id="58" creationId="{BA769450-3E0D-4E3B-9074-D08F50A1100C}"/>
          </ac:spMkLst>
        </pc:spChg>
        <pc:grpChg chg="del">
          <ac:chgData name="Guest User" userId="S::urn:spo:anon#5a3ca72c122fbcaa3e025a5b76ecbf9471113605ba0e349e023af480d8e8db02::" providerId="AD" clId="Web-{9A93C2DA-40B3-EFA8-C4B2-D672AF61A935}" dt="2020-07-31T13:41:42.385" v="105"/>
          <ac:grpSpMkLst>
            <pc:docMk/>
            <pc:sldMk cId="792124898" sldId="280"/>
            <ac:grpSpMk id="50" creationId="{2D902B9D-875B-4D0A-B80D-6419D7DF5070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1:49.792" v="106"/>
          <ac:grpSpMkLst>
            <pc:docMk/>
            <pc:sldMk cId="792124898" sldId="280"/>
            <ac:grpSpMk id="51" creationId="{58142E9B-1380-4CF0-84FA-B422540DBB4F}"/>
          </ac:grpSpMkLst>
        </pc:grpChg>
      </pc:sldChg>
      <pc:sldChg chg="delSp modSp">
        <pc:chgData name="Guest User" userId="S::urn:spo:anon#5a3ca72c122fbcaa3e025a5b76ecbf9471113605ba0e349e023af480d8e8db02::" providerId="AD" clId="Web-{9A93C2DA-40B3-EFA8-C4B2-D672AF61A935}" dt="2020-07-31T13:48:09.548" v="200" actId="20577"/>
        <pc:sldMkLst>
          <pc:docMk/>
          <pc:sldMk cId="4011663518" sldId="281"/>
        </pc:sldMkLst>
        <pc:spChg chg="mod">
          <ac:chgData name="Guest User" userId="S::urn:spo:anon#5a3ca72c122fbcaa3e025a5b76ecbf9471113605ba0e349e023af480d8e8db02::" providerId="AD" clId="Web-{9A93C2DA-40B3-EFA8-C4B2-D672AF61A935}" dt="2020-07-31T13:45:56.962" v="167" actId="1076"/>
          <ac:spMkLst>
            <pc:docMk/>
            <pc:sldMk cId="4011663518" sldId="281"/>
            <ac:spMk id="2" creationId="{E806B0DA-E186-487B-8D77-5B05781D5ED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6:06.822" v="168" actId="1076"/>
          <ac:spMkLst>
            <pc:docMk/>
            <pc:sldMk cId="4011663518" sldId="281"/>
            <ac:spMk id="3" creationId="{7D8D8DEA-CFCE-4D58-BFC3-ECD533B52F3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6:34.214" v="171" actId="20577"/>
          <ac:spMkLst>
            <pc:docMk/>
            <pc:sldMk cId="4011663518" sldId="281"/>
            <ac:spMk id="20" creationId="{547812DB-307F-481C-9293-FD1710754EAE}"/>
          </ac:spMkLst>
        </pc:spChg>
        <pc:spChg chg="mod topLvl">
          <ac:chgData name="Guest User" userId="S::urn:spo:anon#5a3ca72c122fbcaa3e025a5b76ecbf9471113605ba0e349e023af480d8e8db02::" providerId="AD" clId="Web-{9A93C2DA-40B3-EFA8-C4B2-D672AF61A935}" dt="2020-07-31T13:47:59.047" v="196" actId="20577"/>
          <ac:spMkLst>
            <pc:docMk/>
            <pc:sldMk cId="4011663518" sldId="281"/>
            <ac:spMk id="22" creationId="{2DBEAE95-8D5C-44E1-974B-417B68214AED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7:19.311" v="185"/>
          <ac:spMkLst>
            <pc:docMk/>
            <pc:sldMk cId="4011663518" sldId="281"/>
            <ac:spMk id="23" creationId="{4C31F6E9-6E5D-4041-89CB-319288738FB6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8:02.173" v="198" actId="20577"/>
          <ac:spMkLst>
            <pc:docMk/>
            <pc:sldMk cId="4011663518" sldId="281"/>
            <ac:spMk id="24" creationId="{C5105A24-3457-43FC-991C-484B33704A0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8:09.548" v="200" actId="20577"/>
          <ac:spMkLst>
            <pc:docMk/>
            <pc:sldMk cId="4011663518" sldId="281"/>
            <ac:spMk id="25" creationId="{6152D5BD-4604-42D8-985E-08FD677BC3D0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6:39.339" v="175" actId="20577"/>
          <ac:spMkLst>
            <pc:docMk/>
            <pc:sldMk cId="4011663518" sldId="281"/>
            <ac:spMk id="77" creationId="{ED462EC8-CAC4-4141-A200-BB25E8B7992E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7:21.764" v="186"/>
          <ac:spMkLst>
            <pc:docMk/>
            <pc:sldMk cId="4011663518" sldId="281"/>
            <ac:spMk id="79" creationId="{5E4B4E20-7B94-4D1D-BC36-F571C183C87D}"/>
          </ac:spMkLst>
        </pc:spChg>
        <pc:spChg chg="topLvl">
          <ac:chgData name="Guest User" userId="S::urn:spo:anon#5a3ca72c122fbcaa3e025a5b76ecbf9471113605ba0e349e023af480d8e8db02::" providerId="AD" clId="Web-{9A93C2DA-40B3-EFA8-C4B2-D672AF61A935}" dt="2020-07-31T13:47:21.764" v="186"/>
          <ac:spMkLst>
            <pc:docMk/>
            <pc:sldMk cId="4011663518" sldId="281"/>
            <ac:spMk id="80" creationId="{5F12CC12-6EFD-48C7-8B02-D666EDFD7478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7:29.718" v="189"/>
          <ac:spMkLst>
            <pc:docMk/>
            <pc:sldMk cId="4011663518" sldId="281"/>
            <ac:spMk id="81" creationId="{F2715338-031F-4929-B046-73CCFB401349}"/>
          </ac:spMkLst>
        </pc:spChg>
        <pc:spChg chg="topLvl">
          <ac:chgData name="Guest User" userId="S::urn:spo:anon#5a3ca72c122fbcaa3e025a5b76ecbf9471113605ba0e349e023af480d8e8db02::" providerId="AD" clId="Web-{9A93C2DA-40B3-EFA8-C4B2-D672AF61A935}" dt="2020-07-31T13:47:29.718" v="189"/>
          <ac:spMkLst>
            <pc:docMk/>
            <pc:sldMk cId="4011663518" sldId="281"/>
            <ac:spMk id="82" creationId="{F39005D3-5A34-472D-9315-EABFE475E850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7:41.218" v="192"/>
          <ac:spMkLst>
            <pc:docMk/>
            <pc:sldMk cId="4011663518" sldId="281"/>
            <ac:spMk id="83" creationId="{7E1900BC-70F2-4FE6-8D8B-AEEC4F24C402}"/>
          </ac:spMkLst>
        </pc:spChg>
        <pc:spChg chg="mod topLvl">
          <ac:chgData name="Guest User" userId="S::urn:spo:anon#5a3ca72c122fbcaa3e025a5b76ecbf9471113605ba0e349e023af480d8e8db02::" providerId="AD" clId="Web-{9A93C2DA-40B3-EFA8-C4B2-D672AF61A935}" dt="2020-07-31T13:47:53.047" v="195" actId="14100"/>
          <ac:spMkLst>
            <pc:docMk/>
            <pc:sldMk cId="4011663518" sldId="281"/>
            <ac:spMk id="84" creationId="{A4AA3035-0B07-4972-A70D-81042779F5B5}"/>
          </ac:spMkLst>
        </pc:spChg>
        <pc:grpChg chg="del mod">
          <ac:chgData name="Guest User" userId="S::urn:spo:anon#5a3ca72c122fbcaa3e025a5b76ecbf9471113605ba0e349e023af480d8e8db02::" providerId="AD" clId="Web-{9A93C2DA-40B3-EFA8-C4B2-D672AF61A935}" dt="2020-07-31T13:47:19.311" v="185"/>
          <ac:grpSpMkLst>
            <pc:docMk/>
            <pc:sldMk cId="4011663518" sldId="281"/>
            <ac:grpSpMk id="21" creationId="{4A600E71-A5AA-4F95-9EA8-8628F2CCB54F}"/>
          </ac:grpSpMkLst>
        </pc:grpChg>
        <pc:grpChg chg="mod">
          <ac:chgData name="Guest User" userId="S::urn:spo:anon#5a3ca72c122fbcaa3e025a5b76ecbf9471113605ba0e349e023af480d8e8db02::" providerId="AD" clId="Web-{9A93C2DA-40B3-EFA8-C4B2-D672AF61A935}" dt="2020-07-31T13:47:46.984" v="193" actId="1076"/>
          <ac:grpSpMkLst>
            <pc:docMk/>
            <pc:sldMk cId="4011663518" sldId="281"/>
            <ac:grpSpMk id="72" creationId="{7A627BC4-932E-4AA4-B26E-7B4CE4F6AF1F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7:41.218" v="192"/>
          <ac:grpSpMkLst>
            <pc:docMk/>
            <pc:sldMk cId="4011663518" sldId="281"/>
            <ac:grpSpMk id="73" creationId="{BD8E5F6E-C558-46E3-AE4D-828183BD9712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7:29.718" v="189"/>
          <ac:grpSpMkLst>
            <pc:docMk/>
            <pc:sldMk cId="4011663518" sldId="281"/>
            <ac:grpSpMk id="74" creationId="{AB501815-00A0-441F-922D-FA55160CBCAC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7:21.764" v="186"/>
          <ac:grpSpMkLst>
            <pc:docMk/>
            <pc:sldMk cId="4011663518" sldId="281"/>
            <ac:grpSpMk id="75" creationId="{A9E00691-FE7E-4F89-B55A-96C1E6CD6F7D}"/>
          </ac:grpSpMkLst>
        </pc:grpChg>
      </pc:sldChg>
      <pc:sldChg chg="addSp delSp modSp">
        <pc:chgData name="Guest User" userId="S::urn:spo:anon#5a3ca72c122fbcaa3e025a5b76ecbf9471113605ba0e349e023af480d8e8db02::" providerId="AD" clId="Web-{9A93C2DA-40B3-EFA8-C4B2-D672AF61A935}" dt="2020-07-31T13:49:56.507" v="223" actId="20577"/>
        <pc:sldMkLst>
          <pc:docMk/>
          <pc:sldMk cId="1574921113" sldId="282"/>
        </pc:sldMkLst>
        <pc:spChg chg="mod">
          <ac:chgData name="Guest User" userId="S::urn:spo:anon#5a3ca72c122fbcaa3e025a5b76ecbf9471113605ba0e349e023af480d8e8db02::" providerId="AD" clId="Web-{9A93C2DA-40B3-EFA8-C4B2-D672AF61A935}" dt="2020-07-31T13:49:51.632" v="219" actId="20577"/>
          <ac:spMkLst>
            <pc:docMk/>
            <pc:sldMk cId="1574921113" sldId="282"/>
            <ac:spMk id="23" creationId="{08C760EE-2C25-4997-8E4A-229BB6CC4A4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9:54.413" v="221" actId="20577"/>
          <ac:spMkLst>
            <pc:docMk/>
            <pc:sldMk cId="1574921113" sldId="282"/>
            <ac:spMk id="24" creationId="{DA1722AB-F402-46DE-8FD7-1E054918C4D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9:56.507" v="223" actId="20577"/>
          <ac:spMkLst>
            <pc:docMk/>
            <pc:sldMk cId="1574921113" sldId="282"/>
            <ac:spMk id="25" creationId="{E8576F03-F189-4686-87C8-9C73A931630F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8:57.050" v="205" actId="20577"/>
          <ac:spMkLst>
            <pc:docMk/>
            <pc:sldMk cId="1574921113" sldId="282"/>
            <ac:spMk id="44" creationId="{61569263-C322-48B5-AF7A-CE2152457145}"/>
          </ac:spMkLst>
        </pc:spChg>
        <pc:spChg chg="del">
          <ac:chgData name="Guest User" userId="S::urn:spo:anon#5a3ca72c122fbcaa3e025a5b76ecbf9471113605ba0e349e023af480d8e8db02::" providerId="AD" clId="Web-{9A93C2DA-40B3-EFA8-C4B2-D672AF61A935}" dt="2020-07-31T13:49:05.004" v="207"/>
          <ac:spMkLst>
            <pc:docMk/>
            <pc:sldMk cId="1574921113" sldId="282"/>
            <ac:spMk id="46" creationId="{EDB7E52D-B362-4E69-9CD2-D89D5DAFE50A}"/>
          </ac:spMkLst>
        </pc:spChg>
        <pc:spChg chg="del">
          <ac:chgData name="Guest User" userId="S::urn:spo:anon#5a3ca72c122fbcaa3e025a5b76ecbf9471113605ba0e349e023af480d8e8db02::" providerId="AD" clId="Web-{9A93C2DA-40B3-EFA8-C4B2-D672AF61A935}" dt="2020-07-31T13:49:10.176" v="209"/>
          <ac:spMkLst>
            <pc:docMk/>
            <pc:sldMk cId="1574921113" sldId="282"/>
            <ac:spMk id="48" creationId="{85428D30-791D-4E52-B505-FA3118DC6001}"/>
          </ac:spMkLst>
        </pc:spChg>
        <pc:spChg chg="del">
          <ac:chgData name="Guest User" userId="S::urn:spo:anon#5a3ca72c122fbcaa3e025a5b76ecbf9471113605ba0e349e023af480d8e8db02::" providerId="AD" clId="Web-{9A93C2DA-40B3-EFA8-C4B2-D672AF61A935}" dt="2020-07-31T13:49:19.489" v="213"/>
          <ac:spMkLst>
            <pc:docMk/>
            <pc:sldMk cId="1574921113" sldId="282"/>
            <ac:spMk id="50" creationId="{93BBB4B4-3505-4AEC-9672-E228E5C6C0C7}"/>
          </ac:spMkLst>
        </pc:spChg>
        <pc:grpChg chg="add del mod">
          <ac:chgData name="Guest User" userId="S::urn:spo:anon#5a3ca72c122fbcaa3e025a5b76ecbf9471113605ba0e349e023af480d8e8db02::" providerId="AD" clId="Web-{9A93C2DA-40B3-EFA8-C4B2-D672AF61A935}" dt="2020-07-31T13:49:25.865" v="214" actId="1076"/>
          <ac:grpSpMkLst>
            <pc:docMk/>
            <pc:sldMk cId="1574921113" sldId="282"/>
            <ac:grpSpMk id="38" creationId="{D14D0884-8677-48D1-9C64-6ED993867172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9:19.489" v="213"/>
          <ac:grpSpMkLst>
            <pc:docMk/>
            <pc:sldMk cId="1574921113" sldId="282"/>
            <ac:grpSpMk id="40" creationId="{ACF7BAEA-B026-49D3-BC36-B76DB8A95F4C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9:10.176" v="209"/>
          <ac:grpSpMkLst>
            <pc:docMk/>
            <pc:sldMk cId="1574921113" sldId="282"/>
            <ac:grpSpMk id="41" creationId="{E9B6C60E-7491-412C-A2F5-ACC5AA94BAF8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9:05.004" v="207"/>
          <ac:grpSpMkLst>
            <pc:docMk/>
            <pc:sldMk cId="1574921113" sldId="282"/>
            <ac:grpSpMk id="42" creationId="{B6054A86-9E16-4B77-9C05-84950D5C911C}"/>
          </ac:grpSpMkLst>
        </pc:grpChg>
      </pc:sldChg>
      <pc:sldChg chg="delSp modSp">
        <pc:chgData name="Guest User" userId="S::urn:spo:anon#5a3ca72c122fbcaa3e025a5b76ecbf9471113605ba0e349e023af480d8e8db02::" providerId="AD" clId="Web-{9A93C2DA-40B3-EFA8-C4B2-D672AF61A935}" dt="2020-07-31T13:51:08.042" v="246" actId="20577"/>
        <pc:sldMkLst>
          <pc:docMk/>
          <pc:sldMk cId="716493127" sldId="283"/>
        </pc:sldMkLst>
        <pc:spChg chg="mod">
          <ac:chgData name="Guest User" userId="S::urn:spo:anon#5a3ca72c122fbcaa3e025a5b76ecbf9471113605ba0e349e023af480d8e8db02::" providerId="AD" clId="Web-{9A93C2DA-40B3-EFA8-C4B2-D672AF61A935}" dt="2020-07-31T13:51:03.526" v="242" actId="20577"/>
          <ac:spMkLst>
            <pc:docMk/>
            <pc:sldMk cId="716493127" sldId="283"/>
            <ac:spMk id="19" creationId="{8EEDB43F-7A2A-43E1-8E93-F52D7C39AB5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51:05.839" v="244" actId="20577"/>
          <ac:spMkLst>
            <pc:docMk/>
            <pc:sldMk cId="716493127" sldId="283"/>
            <ac:spMk id="23" creationId="{F18B1AE7-C5DE-4C2A-9E52-AB4CB8E8C644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50:09.867" v="228" actId="20577"/>
          <ac:spMkLst>
            <pc:docMk/>
            <pc:sldMk cId="716493127" sldId="283"/>
            <ac:spMk id="27" creationId="{AF12C2BF-FA88-4A4D-B113-39B13B7BEB4F}"/>
          </ac:spMkLst>
        </pc:spChg>
        <pc:spChg chg="del">
          <ac:chgData name="Guest User" userId="S::urn:spo:anon#5a3ca72c122fbcaa3e025a5b76ecbf9471113605ba0e349e023af480d8e8db02::" providerId="AD" clId="Web-{9A93C2DA-40B3-EFA8-C4B2-D672AF61A935}" dt="2020-07-31T13:50:51.041" v="237"/>
          <ac:spMkLst>
            <pc:docMk/>
            <pc:sldMk cId="716493127" sldId="283"/>
            <ac:spMk id="29" creationId="{4DAB9799-189F-43B5-8BA9-98F14D6F432C}"/>
          </ac:spMkLst>
        </pc:spChg>
        <pc:spChg chg="del mod">
          <ac:chgData name="Guest User" userId="S::urn:spo:anon#5a3ca72c122fbcaa3e025a5b76ecbf9471113605ba0e349e023af480d8e8db02::" providerId="AD" clId="Web-{9A93C2DA-40B3-EFA8-C4B2-D672AF61A935}" dt="2020-07-31T13:50:58.885" v="240"/>
          <ac:spMkLst>
            <pc:docMk/>
            <pc:sldMk cId="716493127" sldId="283"/>
            <ac:spMk id="31" creationId="{04C804A9-61EE-4D9A-98D2-3DC128B38E91}"/>
          </ac:spMkLst>
        </pc:spChg>
        <pc:spChg chg="del">
          <ac:chgData name="Guest User" userId="S::urn:spo:anon#5a3ca72c122fbcaa3e025a5b76ecbf9471113605ba0e349e023af480d8e8db02::" providerId="AD" clId="Web-{9A93C2DA-40B3-EFA8-C4B2-D672AF61A935}" dt="2020-07-31T13:50:57.135" v="239"/>
          <ac:spMkLst>
            <pc:docMk/>
            <pc:sldMk cId="716493127" sldId="283"/>
            <ac:spMk id="33" creationId="{9B4C0FD9-2A3B-4A68-8E6B-357A9E590072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50:46.322" v="236" actId="14100"/>
          <ac:spMkLst>
            <pc:docMk/>
            <pc:sldMk cId="716493127" sldId="283"/>
            <ac:spMk id="34" creationId="{D7C2C52E-FB6C-46DD-92D9-C67EB08A01D1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50:17.430" v="231" actId="1076"/>
          <ac:spMkLst>
            <pc:docMk/>
            <pc:sldMk cId="716493127" sldId="283"/>
            <ac:spMk id="35" creationId="{6A454E12-01DB-44EC-B7E3-0E66828CEF50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50:24.868" v="232" actId="1076"/>
          <ac:spMkLst>
            <pc:docMk/>
            <pc:sldMk cId="716493127" sldId="283"/>
            <ac:spMk id="36" creationId="{8ECF78EB-D644-4246-9943-3140829DA3F4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51:08.042" v="246" actId="20577"/>
          <ac:spMkLst>
            <pc:docMk/>
            <pc:sldMk cId="716493127" sldId="283"/>
            <ac:spMk id="37" creationId="{EE22469E-290B-4147-A226-B2723EEA467F}"/>
          </ac:spMkLst>
        </pc:spChg>
        <pc:grpChg chg="mod">
          <ac:chgData name="Guest User" userId="S::urn:spo:anon#5a3ca72c122fbcaa3e025a5b76ecbf9471113605ba0e349e023af480d8e8db02::" providerId="AD" clId="Web-{9A93C2DA-40B3-EFA8-C4B2-D672AF61A935}" dt="2020-07-31T13:50:12.711" v="230" actId="1076"/>
          <ac:grpSpMkLst>
            <pc:docMk/>
            <pc:sldMk cId="716493127" sldId="283"/>
            <ac:grpSpMk id="20" creationId="{1804627C-2042-4770-8C63-E773390EAAFA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50:57.135" v="239"/>
          <ac:grpSpMkLst>
            <pc:docMk/>
            <pc:sldMk cId="716493127" sldId="283"/>
            <ac:grpSpMk id="22" creationId="{DBC7FBA5-9265-4D24-9CA4-B413B6427651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50:58.885" v="240"/>
          <ac:grpSpMkLst>
            <pc:docMk/>
            <pc:sldMk cId="716493127" sldId="283"/>
            <ac:grpSpMk id="24" creationId="{1219DC0F-C4A8-4B42-BAD3-28A4BB1B5BC5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50:51.041" v="237"/>
          <ac:grpSpMkLst>
            <pc:docMk/>
            <pc:sldMk cId="716493127" sldId="283"/>
            <ac:grpSpMk id="25" creationId="{914B30A2-2359-4B67-954E-5C1006AF5BEB}"/>
          </ac:grpSpMkLst>
        </pc:grpChg>
      </pc:sldChg>
      <pc:sldChg chg="modSp">
        <pc:chgData name="Guest User" userId="S::urn:spo:anon#5a3ca72c122fbcaa3e025a5b76ecbf9471113605ba0e349e023af480d8e8db02::" providerId="AD" clId="Web-{9A93C2DA-40B3-EFA8-C4B2-D672AF61A935}" dt="2020-07-31T14:24:10.946" v="346" actId="20577"/>
        <pc:sldMkLst>
          <pc:docMk/>
          <pc:sldMk cId="417536000" sldId="284"/>
        </pc:sldMkLst>
        <pc:spChg chg="mod">
          <ac:chgData name="Guest User" userId="S::urn:spo:anon#5a3ca72c122fbcaa3e025a5b76ecbf9471113605ba0e349e023af480d8e8db02::" providerId="AD" clId="Web-{9A93C2DA-40B3-EFA8-C4B2-D672AF61A935}" dt="2020-07-31T14:12:36.502" v="247" actId="20577"/>
          <ac:spMkLst>
            <pc:docMk/>
            <pc:sldMk cId="417536000" sldId="284"/>
            <ac:spMk id="3" creationId="{588F5A13-CFE2-4072-8F13-56E1DA3F00AF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10.946" v="346" actId="20577"/>
          <ac:spMkLst>
            <pc:docMk/>
            <pc:sldMk cId="417536000" sldId="284"/>
            <ac:spMk id="7" creationId="{6F0161F1-E57C-43A6-91FF-63E7E3352E25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4:24:21.571" v="347" actId="20577"/>
        <pc:sldMkLst>
          <pc:docMk/>
          <pc:sldMk cId="1940634917" sldId="285"/>
        </pc:sldMkLst>
        <pc:spChg chg="mod">
          <ac:chgData name="Guest User" userId="S::urn:spo:anon#5a3ca72c122fbcaa3e025a5b76ecbf9471113605ba0e349e023af480d8e8db02::" providerId="AD" clId="Web-{9A93C2DA-40B3-EFA8-C4B2-D672AF61A935}" dt="2020-07-31T14:13:31.208" v="250" actId="1076"/>
          <ac:spMkLst>
            <pc:docMk/>
            <pc:sldMk cId="1940634917" sldId="285"/>
            <ac:spMk id="2" creationId="{71E28ABC-5C08-4C94-BBC8-2085403014E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4:54.228" v="262" actId="20577"/>
          <ac:spMkLst>
            <pc:docMk/>
            <pc:sldMk cId="1940634917" sldId="285"/>
            <ac:spMk id="3" creationId="{588F5A13-CFE2-4072-8F13-56E1DA3F00AF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21.571" v="347" actId="20577"/>
          <ac:spMkLst>
            <pc:docMk/>
            <pc:sldMk cId="1940634917" sldId="285"/>
            <ac:spMk id="8" creationId="{88CF19EB-8AD0-4880-A263-1B9BA1BA18CA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4:24:32.619" v="349" actId="20577"/>
        <pc:sldMkLst>
          <pc:docMk/>
          <pc:sldMk cId="787146377" sldId="286"/>
        </pc:sldMkLst>
        <pc:spChg chg="mod">
          <ac:chgData name="Guest User" userId="S::urn:spo:anon#5a3ca72c122fbcaa3e025a5b76ecbf9471113605ba0e349e023af480d8e8db02::" providerId="AD" clId="Web-{9A93C2DA-40B3-EFA8-C4B2-D672AF61A935}" dt="2020-07-31T14:16:29.093" v="278" actId="20577"/>
          <ac:spMkLst>
            <pc:docMk/>
            <pc:sldMk cId="787146377" sldId="286"/>
            <ac:spMk id="6" creationId="{1DFA1820-3398-4847-A555-4B6E0B9C528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32.619" v="349" actId="20577"/>
          <ac:spMkLst>
            <pc:docMk/>
            <pc:sldMk cId="787146377" sldId="286"/>
            <ac:spMk id="12" creationId="{C0A9D6A0-5CFA-4A03-8760-9EFA625AD458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4:24:38.525" v="350" actId="20577"/>
        <pc:sldMkLst>
          <pc:docMk/>
          <pc:sldMk cId="148723450" sldId="287"/>
        </pc:sldMkLst>
        <pc:spChg chg="mod">
          <ac:chgData name="Guest User" userId="S::urn:spo:anon#5a3ca72c122fbcaa3e025a5b76ecbf9471113605ba0e349e023af480d8e8db02::" providerId="AD" clId="Web-{9A93C2DA-40B3-EFA8-C4B2-D672AF61A935}" dt="2020-07-31T14:16:55.391" v="279" actId="20577"/>
          <ac:spMkLst>
            <pc:docMk/>
            <pc:sldMk cId="148723450" sldId="287"/>
            <ac:spMk id="3" creationId="{B075E939-77DC-4B4F-B79B-FB83CD1365C7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7:05.141" v="284" actId="20577"/>
          <ac:spMkLst>
            <pc:docMk/>
            <pc:sldMk cId="148723450" sldId="287"/>
            <ac:spMk id="10" creationId="{D82607C0-9FF5-486B-BAC5-707470048130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38.525" v="350" actId="20577"/>
          <ac:spMkLst>
            <pc:docMk/>
            <pc:sldMk cId="148723450" sldId="287"/>
            <ac:spMk id="26" creationId="{796ABF04-6F68-4A3B-89B5-36DF204E4257}"/>
          </ac:spMkLst>
        </pc:spChg>
      </pc:sldChg>
      <pc:sldChg chg="addSp delSp modSp addAnim delAnim">
        <pc:chgData name="Guest User" userId="S::urn:spo:anon#5a3ca72c122fbcaa3e025a5b76ecbf9471113605ba0e349e023af480d8e8db02::" providerId="AD" clId="Web-{9A93C2DA-40B3-EFA8-C4B2-D672AF61A935}" dt="2020-07-31T14:24:29.040" v="348" actId="20577"/>
        <pc:sldMkLst>
          <pc:docMk/>
          <pc:sldMk cId="3559564304" sldId="289"/>
        </pc:sldMkLst>
        <pc:spChg chg="add del mod">
          <ac:chgData name="Guest User" userId="S::urn:spo:anon#5a3ca72c122fbcaa3e025a5b76ecbf9471113605ba0e349e023af480d8e8db02::" providerId="AD" clId="Web-{9A93C2DA-40B3-EFA8-C4B2-D672AF61A935}" dt="2020-07-31T14:15:58.200" v="275" actId="20577"/>
          <ac:spMkLst>
            <pc:docMk/>
            <pc:sldMk cId="3559564304" sldId="289"/>
            <ac:spMk id="3" creationId="{34DB01DD-108C-44BE-9C09-796A2C661341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29.040" v="348" actId="20577"/>
          <ac:spMkLst>
            <pc:docMk/>
            <pc:sldMk cId="3559564304" sldId="289"/>
            <ac:spMk id="4" creationId="{8CDA7C84-9EC1-4679-A71A-59D3EEFADBFC}"/>
          </ac:spMkLst>
        </pc:spChg>
        <pc:spChg chg="add del mod">
          <ac:chgData name="Guest User" userId="S::urn:spo:anon#5a3ca72c122fbcaa3e025a5b76ecbf9471113605ba0e349e023af480d8e8db02::" providerId="AD" clId="Web-{9A93C2DA-40B3-EFA8-C4B2-D672AF61A935}" dt="2020-07-31T14:15:37.434" v="264"/>
          <ac:spMkLst>
            <pc:docMk/>
            <pc:sldMk cId="3559564304" sldId="289"/>
            <ac:spMk id="8" creationId="{F57774C9-5164-4BA7-B595-20840048D45E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4:24:41.979" v="351" actId="20577"/>
        <pc:sldMkLst>
          <pc:docMk/>
          <pc:sldMk cId="4113365438" sldId="290"/>
        </pc:sldMkLst>
        <pc:spChg chg="mod">
          <ac:chgData name="Guest User" userId="S::urn:spo:anon#5a3ca72c122fbcaa3e025a5b76ecbf9471113605ba0e349e023af480d8e8db02::" providerId="AD" clId="Web-{9A93C2DA-40B3-EFA8-C4B2-D672AF61A935}" dt="2020-07-31T14:17:11.298" v="286" actId="20577"/>
          <ac:spMkLst>
            <pc:docMk/>
            <pc:sldMk cId="4113365438" sldId="290"/>
            <ac:spMk id="7" creationId="{E50E910E-1587-4315-AE80-9D5D8A96C9C6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41.979" v="351" actId="20577"/>
          <ac:spMkLst>
            <pc:docMk/>
            <pc:sldMk cId="4113365438" sldId="290"/>
            <ac:spMk id="26" creationId="{2F1BB852-5E25-4FE1-8C50-F958AA78F4B1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7:23.924" v="289" actId="20577"/>
          <ac:spMkLst>
            <pc:docMk/>
            <pc:sldMk cId="4113365438" sldId="290"/>
            <ac:spMk id="28" creationId="{916AA943-CF77-4ECA-BD95-F5595090B3CC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4:24:49.401" v="353" actId="20577"/>
        <pc:sldMkLst>
          <pc:docMk/>
          <pc:sldMk cId="2574281695" sldId="291"/>
        </pc:sldMkLst>
        <pc:spChg chg="mod">
          <ac:chgData name="Guest User" userId="S::urn:spo:anon#5a3ca72c122fbcaa3e025a5b76ecbf9471113605ba0e349e023af480d8e8db02::" providerId="AD" clId="Web-{9A93C2DA-40B3-EFA8-C4B2-D672AF61A935}" dt="2020-07-31T14:19:08.695" v="313" actId="20577"/>
          <ac:spMkLst>
            <pc:docMk/>
            <pc:sldMk cId="2574281695" sldId="291"/>
            <ac:spMk id="5" creationId="{8EA65DD9-E7B1-41C4-9442-70921AD30E5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49.401" v="353" actId="20577"/>
          <ac:spMkLst>
            <pc:docMk/>
            <pc:sldMk cId="2574281695" sldId="291"/>
            <ac:spMk id="15" creationId="{CFF14B6E-BBED-4923-B6ED-02700C774673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4:26:16.624" v="356" actId="1076"/>
        <pc:sldMkLst>
          <pc:docMk/>
          <pc:sldMk cId="1137519890" sldId="292"/>
        </pc:sldMkLst>
        <pc:spChg chg="mod">
          <ac:chgData name="Guest User" userId="S::urn:spo:anon#5a3ca72c122fbcaa3e025a5b76ecbf9471113605ba0e349e023af480d8e8db02::" providerId="AD" clId="Web-{9A93C2DA-40B3-EFA8-C4B2-D672AF61A935}" dt="2020-07-31T14:21:32.593" v="331" actId="20577"/>
          <ac:spMkLst>
            <pc:docMk/>
            <pc:sldMk cId="1137519890" sldId="292"/>
            <ac:spMk id="4" creationId="{5D200B9C-3CCF-43EE-BD17-F9149792C05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1:53.923" v="333" actId="1076"/>
          <ac:spMkLst>
            <pc:docMk/>
            <pc:sldMk cId="1137519890" sldId="292"/>
            <ac:spMk id="18" creationId="{2DC0DFA5-A906-4E96-87E9-0AC49B303654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56.792" v="355" actId="20577"/>
          <ac:spMkLst>
            <pc:docMk/>
            <pc:sldMk cId="1137519890" sldId="292"/>
            <ac:spMk id="20" creationId="{F169191F-09EF-461D-9463-DAE93E6FC639}"/>
          </ac:spMkLst>
        </pc:spChg>
        <pc:grpChg chg="mod">
          <ac:chgData name="Guest User" userId="S::urn:spo:anon#5a3ca72c122fbcaa3e025a5b76ecbf9471113605ba0e349e023af480d8e8db02::" providerId="AD" clId="Web-{9A93C2DA-40B3-EFA8-C4B2-D672AF61A935}" dt="2020-07-31T14:26:16.624" v="356" actId="1076"/>
          <ac:grpSpMkLst>
            <pc:docMk/>
            <pc:sldMk cId="1137519890" sldId="292"/>
            <ac:grpSpMk id="17" creationId="{1C2A7781-5EAB-49C7-956D-11669A1D9292}"/>
          </ac:grpSpMkLst>
        </pc:grpChg>
      </pc:sldChg>
      <pc:sldChg chg="delSp modSp delAnim">
        <pc:chgData name="Guest User" userId="S::urn:spo:anon#5a3ca72c122fbcaa3e025a5b76ecbf9471113605ba0e349e023af480d8e8db02::" providerId="AD" clId="Web-{9A93C2DA-40B3-EFA8-C4B2-D672AF61A935}" dt="2020-07-31T13:45:14.115" v="158" actId="1076"/>
        <pc:sldMkLst>
          <pc:docMk/>
          <pc:sldMk cId="2062000160" sldId="294"/>
        </pc:sldMkLst>
        <pc:spChg chg="mod">
          <ac:chgData name="Guest User" userId="S::urn:spo:anon#5a3ca72c122fbcaa3e025a5b76ecbf9471113605ba0e349e023af480d8e8db02::" providerId="AD" clId="Web-{9A93C2DA-40B3-EFA8-C4B2-D672AF61A935}" dt="2020-07-31T13:43:31.797" v="132" actId="1076"/>
          <ac:spMkLst>
            <pc:docMk/>
            <pc:sldMk cId="2062000160" sldId="294"/>
            <ac:spMk id="2" creationId="{E806B0DA-E186-487B-8D77-5B05781D5ED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4:46.723" v="156" actId="20577"/>
          <ac:spMkLst>
            <pc:docMk/>
            <pc:sldMk cId="2062000160" sldId="294"/>
            <ac:spMk id="3" creationId="{7D8D8DEA-CFCE-4D58-BFC3-ECD533B52F3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3:35.282" v="133" actId="1076"/>
          <ac:spMkLst>
            <pc:docMk/>
            <pc:sldMk cId="2062000160" sldId="294"/>
            <ac:spMk id="17" creationId="{4FF88EAC-66D0-4D97-AC9B-424822641C1E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4:37.910" v="149" actId="20577"/>
          <ac:spMkLst>
            <pc:docMk/>
            <pc:sldMk cId="2062000160" sldId="294"/>
            <ac:spMk id="18" creationId="{4F873019-40C5-4A13-811E-A625E638D47B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4:41.660" v="153" actId="20577"/>
          <ac:spMkLst>
            <pc:docMk/>
            <pc:sldMk cId="2062000160" sldId="294"/>
            <ac:spMk id="19" creationId="{6C090E34-E478-43B7-8A9A-B2B7E398233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5:14.115" v="158" actId="1076"/>
          <ac:spMkLst>
            <pc:docMk/>
            <pc:sldMk cId="2062000160" sldId="294"/>
            <ac:spMk id="20" creationId="{9F481C72-5EC8-424C-984D-AD645804283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44:35.223" v="147" actId="20577"/>
          <ac:spMkLst>
            <pc:docMk/>
            <pc:sldMk cId="2062000160" sldId="294"/>
            <ac:spMk id="53" creationId="{348D08DA-A60B-47D8-A4B5-8DF07C9E367D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4:09.612" v="140"/>
          <ac:spMkLst>
            <pc:docMk/>
            <pc:sldMk cId="2062000160" sldId="294"/>
            <ac:spMk id="55" creationId="{63ADE11C-7E2D-4DBB-B1ED-30F904ED1C14}"/>
          </ac:spMkLst>
        </pc:spChg>
        <pc:spChg chg="topLvl">
          <ac:chgData name="Guest User" userId="S::urn:spo:anon#5a3ca72c122fbcaa3e025a5b76ecbf9471113605ba0e349e023af480d8e8db02::" providerId="AD" clId="Web-{9A93C2DA-40B3-EFA8-C4B2-D672AF61A935}" dt="2020-07-31T13:44:09.612" v="140"/>
          <ac:spMkLst>
            <pc:docMk/>
            <pc:sldMk cId="2062000160" sldId="294"/>
            <ac:spMk id="56" creationId="{810DFA42-7BCB-4AB4-A1AB-A22D38737310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4:07.533" v="139"/>
          <ac:spMkLst>
            <pc:docMk/>
            <pc:sldMk cId="2062000160" sldId="294"/>
            <ac:spMk id="57" creationId="{F258C028-AFCB-461A-BC13-98F086AD7CEF}"/>
          </ac:spMkLst>
        </pc:spChg>
        <pc:spChg chg="topLvl">
          <ac:chgData name="Guest User" userId="S::urn:spo:anon#5a3ca72c122fbcaa3e025a5b76ecbf9471113605ba0e349e023af480d8e8db02::" providerId="AD" clId="Web-{9A93C2DA-40B3-EFA8-C4B2-D672AF61A935}" dt="2020-07-31T13:44:07.533" v="139"/>
          <ac:spMkLst>
            <pc:docMk/>
            <pc:sldMk cId="2062000160" sldId="294"/>
            <ac:spMk id="58" creationId="{BA769450-3E0D-4E3B-9074-D08F50A1100C}"/>
          </ac:spMkLst>
        </pc:spChg>
        <pc:spChg chg="del topLvl">
          <ac:chgData name="Guest User" userId="S::urn:spo:anon#5a3ca72c122fbcaa3e025a5b76ecbf9471113605ba0e349e023af480d8e8db02::" providerId="AD" clId="Web-{9A93C2DA-40B3-EFA8-C4B2-D672AF61A935}" dt="2020-07-31T13:44:04.815" v="138"/>
          <ac:spMkLst>
            <pc:docMk/>
            <pc:sldMk cId="2062000160" sldId="294"/>
            <ac:spMk id="59" creationId="{4AFCA679-D22E-43AF-B45F-3F9CA802EB5B}"/>
          </ac:spMkLst>
        </pc:spChg>
        <pc:spChg chg="mod topLvl">
          <ac:chgData name="Guest User" userId="S::urn:spo:anon#5a3ca72c122fbcaa3e025a5b76ecbf9471113605ba0e349e023af480d8e8db02::" providerId="AD" clId="Web-{9A93C2DA-40B3-EFA8-C4B2-D672AF61A935}" dt="2020-07-31T13:45:10.396" v="157" actId="14100"/>
          <ac:spMkLst>
            <pc:docMk/>
            <pc:sldMk cId="2062000160" sldId="294"/>
            <ac:spMk id="60" creationId="{F267807C-EB7E-4EBA-8212-516E273C5860}"/>
          </ac:spMkLst>
        </pc:spChg>
        <pc:grpChg chg="del">
          <ac:chgData name="Guest User" userId="S::urn:spo:anon#5a3ca72c122fbcaa3e025a5b76ecbf9471113605ba0e349e023af480d8e8db02::" providerId="AD" clId="Web-{9A93C2DA-40B3-EFA8-C4B2-D672AF61A935}" dt="2020-07-31T13:44:04.815" v="138"/>
          <ac:grpSpMkLst>
            <pc:docMk/>
            <pc:sldMk cId="2062000160" sldId="294"/>
            <ac:grpSpMk id="49" creationId="{702C0652-CE97-4350-ABE7-5DB0DA41F629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4:07.533" v="139"/>
          <ac:grpSpMkLst>
            <pc:docMk/>
            <pc:sldMk cId="2062000160" sldId="294"/>
            <ac:grpSpMk id="50" creationId="{2D902B9D-875B-4D0A-B80D-6419D7DF5070}"/>
          </ac:grpSpMkLst>
        </pc:grpChg>
        <pc:grpChg chg="del">
          <ac:chgData name="Guest User" userId="S::urn:spo:anon#5a3ca72c122fbcaa3e025a5b76ecbf9471113605ba0e349e023af480d8e8db02::" providerId="AD" clId="Web-{9A93C2DA-40B3-EFA8-C4B2-D672AF61A935}" dt="2020-07-31T13:44:09.612" v="140"/>
          <ac:grpSpMkLst>
            <pc:docMk/>
            <pc:sldMk cId="2062000160" sldId="294"/>
            <ac:grpSpMk id="51" creationId="{58142E9B-1380-4CF0-84FA-B422540DBB4F}"/>
          </ac:grpSpMkLst>
        </pc:grpChg>
      </pc:sldChg>
      <pc:sldChg chg="modSp">
        <pc:chgData name="Guest User" userId="S::urn:spo:anon#5a3ca72c122fbcaa3e025a5b76ecbf9471113605ba0e349e023af480d8e8db02::" providerId="AD" clId="Web-{9A93C2DA-40B3-EFA8-C4B2-D672AF61A935}" dt="2020-07-31T14:24:45.557" v="352" actId="20577"/>
        <pc:sldMkLst>
          <pc:docMk/>
          <pc:sldMk cId="1069119750" sldId="301"/>
        </pc:sldMkLst>
        <pc:spChg chg="mod">
          <ac:chgData name="Guest User" userId="S::urn:spo:anon#5a3ca72c122fbcaa3e025a5b76ecbf9471113605ba0e349e023af480d8e8db02::" providerId="AD" clId="Web-{9A93C2DA-40B3-EFA8-C4B2-D672AF61A935}" dt="2020-07-31T14:17:51.878" v="299" actId="20577"/>
          <ac:spMkLst>
            <pc:docMk/>
            <pc:sldMk cId="1069119750" sldId="301"/>
            <ac:spMk id="6" creationId="{5735233A-D4C6-499C-8C5F-95ED3EBF798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8:38.146" v="306" actId="1076"/>
          <ac:spMkLst>
            <pc:docMk/>
            <pc:sldMk cId="1069119750" sldId="301"/>
            <ac:spMk id="17" creationId="{99399C71-A7F3-42FD-BF7F-4E8AFFFD83DB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8:47.147" v="308" actId="20577"/>
          <ac:spMkLst>
            <pc:docMk/>
            <pc:sldMk cId="1069119750" sldId="301"/>
            <ac:spMk id="18" creationId="{3FA5A31E-A051-4852-872F-1A0DF49D846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8:28.552" v="305" actId="14100"/>
          <ac:spMkLst>
            <pc:docMk/>
            <pc:sldMk cId="1069119750" sldId="301"/>
            <ac:spMk id="23" creationId="{84CD70B9-CB6E-4ABC-91BB-E57D900FFF7C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45.557" v="352" actId="20577"/>
          <ac:spMkLst>
            <pc:docMk/>
            <pc:sldMk cId="1069119750" sldId="301"/>
            <ac:spMk id="26" creationId="{05C21C19-4432-457A-8BED-523477AB849E}"/>
          </ac:spMkLst>
        </pc:spChg>
        <pc:grpChg chg="mod">
          <ac:chgData name="Guest User" userId="S::urn:spo:anon#5a3ca72c122fbcaa3e025a5b76ecbf9471113605ba0e349e023af480d8e8db02::" providerId="AD" clId="Web-{9A93C2DA-40B3-EFA8-C4B2-D672AF61A935}" dt="2020-07-31T14:18:08.301" v="302" actId="1076"/>
          <ac:grpSpMkLst>
            <pc:docMk/>
            <pc:sldMk cId="1069119750" sldId="301"/>
            <ac:grpSpMk id="13" creationId="{666DA3D3-B3D2-40E6-875F-98805B6EC4A8}"/>
          </ac:grpSpMkLst>
        </pc:grpChg>
      </pc:sldChg>
      <pc:sldChg chg="addSp modSp">
        <pc:chgData name="Guest User" userId="S::urn:spo:anon#5a3ca72c122fbcaa3e025a5b76ecbf9471113605ba0e349e023af480d8e8db02::" providerId="AD" clId="Web-{9A93C2DA-40B3-EFA8-C4B2-D672AF61A935}" dt="2020-07-31T13:34:18.252" v="6"/>
        <pc:sldMkLst>
          <pc:docMk/>
          <pc:sldMk cId="3665099163" sldId="303"/>
        </pc:sldMkLst>
        <pc:spChg chg="add mod ord">
          <ac:chgData name="Guest User" userId="S::urn:spo:anon#5a3ca72c122fbcaa3e025a5b76ecbf9471113605ba0e349e023af480d8e8db02::" providerId="AD" clId="Web-{9A93C2DA-40B3-EFA8-C4B2-D672AF61A935}" dt="2020-07-31T13:34:18.252" v="6"/>
          <ac:spMkLst>
            <pc:docMk/>
            <pc:sldMk cId="3665099163" sldId="303"/>
            <ac:spMk id="4" creationId="{ED529332-F8CF-4D84-B0F9-254D11FAB248}"/>
          </ac:spMkLst>
        </pc:spChg>
      </pc:sldChg>
      <pc:sldChg chg="modSp">
        <pc:chgData name="Guest User" userId="S::urn:spo:anon#5a3ca72c122fbcaa3e025a5b76ecbf9471113605ba0e349e023af480d8e8db02::" providerId="AD" clId="Web-{9A93C2DA-40B3-EFA8-C4B2-D672AF61A935}" dt="2020-07-31T13:38:55.189" v="67" actId="20577"/>
        <pc:sldMkLst>
          <pc:docMk/>
          <pc:sldMk cId="3954727011" sldId="306"/>
        </pc:sldMkLst>
        <pc:spChg chg="mod">
          <ac:chgData name="Guest User" userId="S::urn:spo:anon#5a3ca72c122fbcaa3e025a5b76ecbf9471113605ba0e349e023af480d8e8db02::" providerId="AD" clId="Web-{9A93C2DA-40B3-EFA8-C4B2-D672AF61A935}" dt="2020-07-31T13:36:59.620" v="40" actId="20577"/>
          <ac:spMkLst>
            <pc:docMk/>
            <pc:sldMk cId="3954727011" sldId="306"/>
            <ac:spMk id="3" creationId="{37DF7685-A887-44B9-B242-AE9B9011F548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8:55.189" v="67" actId="20577"/>
          <ac:spMkLst>
            <pc:docMk/>
            <pc:sldMk cId="3954727011" sldId="306"/>
            <ac:spMk id="4" creationId="{244F6FBE-7504-4397-8F7C-6B5216E017F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6:37.212" v="33"/>
          <ac:spMkLst>
            <pc:docMk/>
            <pc:sldMk cId="3954727011" sldId="306"/>
            <ac:spMk id="5" creationId="{4077C4D2-897D-4B67-83E0-250D62EEC2D1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7:09.417" v="42" actId="20577"/>
          <ac:spMkLst>
            <pc:docMk/>
            <pc:sldMk cId="3954727011" sldId="306"/>
            <ac:spMk id="7" creationId="{09C97E79-1437-422C-A58B-F3B523DAE353}"/>
          </ac:spMkLst>
        </pc:spChg>
        <pc:grpChg chg="mod">
          <ac:chgData name="Guest User" userId="S::urn:spo:anon#5a3ca72c122fbcaa3e025a5b76ecbf9471113605ba0e349e023af480d8e8db02::" providerId="AD" clId="Web-{9A93C2DA-40B3-EFA8-C4B2-D672AF61A935}" dt="2020-07-31T13:37:05.230" v="41" actId="14100"/>
          <ac:grpSpMkLst>
            <pc:docMk/>
            <pc:sldMk cId="3954727011" sldId="306"/>
            <ac:grpSpMk id="12" creationId="{C86EB500-D23E-4B74-BE69-46082AD960EC}"/>
          </ac:grpSpMkLst>
        </pc:grpChg>
      </pc:sldChg>
      <pc:sldChg chg="modSp">
        <pc:chgData name="Guest User" userId="S::urn:spo:anon#5a3ca72c122fbcaa3e025a5b76ecbf9471113605ba0e349e023af480d8e8db02::" providerId="AD" clId="Web-{9A93C2DA-40B3-EFA8-C4B2-D672AF61A935}" dt="2020-07-31T13:39:02.080" v="68" actId="20577"/>
        <pc:sldMkLst>
          <pc:docMk/>
          <pc:sldMk cId="3682576026" sldId="310"/>
        </pc:sldMkLst>
        <pc:spChg chg="mod">
          <ac:chgData name="Guest User" userId="S::urn:spo:anon#5a3ca72c122fbcaa3e025a5b76ecbf9471113605ba0e349e023af480d8e8db02::" providerId="AD" clId="Web-{9A93C2DA-40B3-EFA8-C4B2-D672AF61A935}" dt="2020-07-31T13:39:02.080" v="68" actId="20577"/>
          <ac:spMkLst>
            <pc:docMk/>
            <pc:sldMk cId="3682576026" sldId="310"/>
            <ac:spMk id="4" creationId="{244F6FBE-7504-4397-8F7C-6B5216E017F5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7:29.528" v="47"/>
          <ac:spMkLst>
            <pc:docMk/>
            <pc:sldMk cId="3682576026" sldId="310"/>
            <ac:spMk id="5" creationId="{4077C4D2-897D-4B67-83E0-250D62EEC2D1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7:59.607" v="54" actId="20577"/>
          <ac:spMkLst>
            <pc:docMk/>
            <pc:sldMk cId="3682576026" sldId="310"/>
            <ac:spMk id="7" creationId="{09C97E79-1437-422C-A58B-F3B523DAE353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7:47.576" v="49" actId="20577"/>
          <ac:spMkLst>
            <pc:docMk/>
            <pc:sldMk cId="3682576026" sldId="310"/>
            <ac:spMk id="15" creationId="{F7F343A5-E8AD-4952-ABF7-0C5ACE5E07D7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3:37:49.857" v="50" actId="20577"/>
          <ac:spMkLst>
            <pc:docMk/>
            <pc:sldMk cId="3682576026" sldId="310"/>
            <ac:spMk id="16" creationId="{4010EA0D-57FA-4F87-B96D-F95C1D31B611}"/>
          </ac:spMkLst>
        </pc:spChg>
        <pc:grpChg chg="mod">
          <ac:chgData name="Guest User" userId="S::urn:spo:anon#5a3ca72c122fbcaa3e025a5b76ecbf9471113605ba0e349e023af480d8e8db02::" providerId="AD" clId="Web-{9A93C2DA-40B3-EFA8-C4B2-D672AF61A935}" dt="2020-07-31T13:37:56.576" v="53" actId="14100"/>
          <ac:grpSpMkLst>
            <pc:docMk/>
            <pc:sldMk cId="3682576026" sldId="310"/>
            <ac:grpSpMk id="12" creationId="{C86EB500-D23E-4B74-BE69-46082AD960EC}"/>
          </ac:grpSpMkLst>
        </pc:grpChg>
      </pc:sldChg>
      <pc:sldChg chg="modSp">
        <pc:chgData name="Guest User" userId="S::urn:spo:anon#5a3ca72c122fbcaa3e025a5b76ecbf9471113605ba0e349e023af480d8e8db02::" providerId="AD" clId="Web-{9A93C2DA-40B3-EFA8-C4B2-D672AF61A935}" dt="2020-07-31T14:24:53.214" v="354" actId="20577"/>
        <pc:sldMkLst>
          <pc:docMk/>
          <pc:sldMk cId="321207572" sldId="311"/>
        </pc:sldMkLst>
        <pc:spChg chg="mod">
          <ac:chgData name="Guest User" userId="S::urn:spo:anon#5a3ca72c122fbcaa3e025a5b76ecbf9471113605ba0e349e023af480d8e8db02::" providerId="AD" clId="Web-{9A93C2DA-40B3-EFA8-C4B2-D672AF61A935}" dt="2020-07-31T14:20:04.714" v="323" actId="1076"/>
          <ac:spMkLst>
            <pc:docMk/>
            <pc:sldMk cId="321207572" sldId="311"/>
            <ac:spMk id="2" creationId="{71E28ABC-5C08-4C94-BBC8-2085403014ED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9:56.182" v="322" actId="1076"/>
          <ac:spMkLst>
            <pc:docMk/>
            <pc:sldMk cId="321207572" sldId="311"/>
            <ac:spMk id="4" creationId="{79ED84F0-9A6A-4B91-A58E-02D89108279B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0:26.996" v="324" actId="1076"/>
          <ac:spMkLst>
            <pc:docMk/>
            <pc:sldMk cId="321207572" sldId="311"/>
            <ac:spMk id="11" creationId="{1E0B55E2-8D02-4A82-B1E1-637DE8D032C4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19:44.634" v="317" actId="14100"/>
          <ac:spMkLst>
            <pc:docMk/>
            <pc:sldMk cId="321207572" sldId="311"/>
            <ac:spMk id="13" creationId="{92CEA6BC-CEA3-4A34-84FD-DF6D59D50D7B}"/>
          </ac:spMkLst>
        </pc:spChg>
        <pc:spChg chg="mod">
          <ac:chgData name="Guest User" userId="S::urn:spo:anon#5a3ca72c122fbcaa3e025a5b76ecbf9471113605ba0e349e023af480d8e8db02::" providerId="AD" clId="Web-{9A93C2DA-40B3-EFA8-C4B2-D672AF61A935}" dt="2020-07-31T14:24:53.214" v="354" actId="20577"/>
          <ac:spMkLst>
            <pc:docMk/>
            <pc:sldMk cId="321207572" sldId="311"/>
            <ac:spMk id="15" creationId="{CFF14B6E-BBED-4923-B6ED-02700C774673}"/>
          </ac:spMkLst>
        </pc:spChg>
      </pc:sldChg>
    </pc:docChg>
  </pc:docChgLst>
  <pc:docChgLst>
    <pc:chgData name="Guest User" userId="S::urn:spo:anon#cb193492f284d83c85a66267a0f4d9096e50945cd2ffdbcb1e7acb5c0b8c0a4e::" providerId="AD" clId="Web-{C31ABF64-FB28-97B4-8245-D7DBFDFCA9BD}"/>
    <pc:docChg chg="modSld">
      <pc:chgData name="Guest User" userId="S::urn:spo:anon#cb193492f284d83c85a66267a0f4d9096e50945cd2ffdbcb1e7acb5c0b8c0a4e::" providerId="AD" clId="Web-{C31ABF64-FB28-97B4-8245-D7DBFDFCA9BD}" dt="2020-09-22T15:50:05.159" v="32" actId="20577"/>
      <pc:docMkLst>
        <pc:docMk/>
      </pc:docMkLst>
      <pc:sldChg chg="modSp">
        <pc:chgData name="Guest User" userId="S::urn:spo:anon#cb193492f284d83c85a66267a0f4d9096e50945cd2ffdbcb1e7acb5c0b8c0a4e::" providerId="AD" clId="Web-{C31ABF64-FB28-97B4-8245-D7DBFDFCA9BD}" dt="2020-09-22T15:48:51.456" v="6" actId="20577"/>
        <pc:sldMkLst>
          <pc:docMk/>
          <pc:sldMk cId="792124898" sldId="280"/>
        </pc:sldMkLst>
        <pc:spChg chg="mod">
          <ac:chgData name="Guest User" userId="S::urn:spo:anon#cb193492f284d83c85a66267a0f4d9096e50945cd2ffdbcb1e7acb5c0b8c0a4e::" providerId="AD" clId="Web-{C31ABF64-FB28-97B4-8245-D7DBFDFCA9BD}" dt="2020-09-22T15:48:51.456" v="6" actId="20577"/>
          <ac:spMkLst>
            <pc:docMk/>
            <pc:sldMk cId="792124898" sldId="280"/>
            <ac:spMk id="3" creationId="{7D8D8DEA-CFCE-4D58-BFC3-ECD533B52F35}"/>
          </ac:spMkLst>
        </pc:spChg>
      </pc:sldChg>
      <pc:sldChg chg="modSp">
        <pc:chgData name="Guest User" userId="S::urn:spo:anon#cb193492f284d83c85a66267a0f4d9096e50945cd2ffdbcb1e7acb5c0b8c0a4e::" providerId="AD" clId="Web-{C31ABF64-FB28-97B4-8245-D7DBFDFCA9BD}" dt="2020-09-22T15:49:39.690" v="18" actId="20577"/>
        <pc:sldMkLst>
          <pc:docMk/>
          <pc:sldMk cId="3559564304" sldId="289"/>
        </pc:sldMkLst>
        <pc:spChg chg="mod">
          <ac:chgData name="Guest User" userId="S::urn:spo:anon#cb193492f284d83c85a66267a0f4d9096e50945cd2ffdbcb1e7acb5c0b8c0a4e::" providerId="AD" clId="Web-{C31ABF64-FB28-97B4-8245-D7DBFDFCA9BD}" dt="2020-09-22T15:49:39.690" v="18" actId="20577"/>
          <ac:spMkLst>
            <pc:docMk/>
            <pc:sldMk cId="3559564304" sldId="289"/>
            <ac:spMk id="3" creationId="{34DB01DD-108C-44BE-9C09-796A2C661341}"/>
          </ac:spMkLst>
        </pc:spChg>
      </pc:sldChg>
      <pc:sldChg chg="modSp">
        <pc:chgData name="Guest User" userId="S::urn:spo:anon#cb193492f284d83c85a66267a0f4d9096e50945cd2ffdbcb1e7acb5c0b8c0a4e::" providerId="AD" clId="Web-{C31ABF64-FB28-97B4-8245-D7DBFDFCA9BD}" dt="2020-09-22T15:50:05.159" v="32" actId="20577"/>
        <pc:sldMkLst>
          <pc:docMk/>
          <pc:sldMk cId="2062000160" sldId="294"/>
        </pc:sldMkLst>
        <pc:spChg chg="mod">
          <ac:chgData name="Guest User" userId="S::urn:spo:anon#cb193492f284d83c85a66267a0f4d9096e50945cd2ffdbcb1e7acb5c0b8c0a4e::" providerId="AD" clId="Web-{C31ABF64-FB28-97B4-8245-D7DBFDFCA9BD}" dt="2020-09-22T15:50:05.159" v="32" actId="20577"/>
          <ac:spMkLst>
            <pc:docMk/>
            <pc:sldMk cId="2062000160" sldId="294"/>
            <ac:spMk id="3" creationId="{7D8D8DEA-CFCE-4D58-BFC3-ECD533B52F35}"/>
          </ac:spMkLst>
        </pc:spChg>
      </pc:sldChg>
    </pc:docChg>
  </pc:docChgLst>
  <pc:docChgLst>
    <pc:chgData name="Guest User" userId="S::urn:spo:anon#5a3ca72c122fbcaa3e025a5b76ecbf9471113605ba0e349e023af480d8e8db02::" providerId="AD" clId="Web-{4107E8CE-B13D-2ACF-7135-6D6F1DDAAE1D}"/>
    <pc:docChg chg="modSld">
      <pc:chgData name="Guest User" userId="S::urn:spo:anon#5a3ca72c122fbcaa3e025a5b76ecbf9471113605ba0e349e023af480d8e8db02::" providerId="AD" clId="Web-{4107E8CE-B13D-2ACF-7135-6D6F1DDAAE1D}" dt="2020-07-31T12:25:29.367" v="9" actId="20577"/>
      <pc:docMkLst>
        <pc:docMk/>
      </pc:docMkLst>
      <pc:sldChg chg="modSp">
        <pc:chgData name="Guest User" userId="S::urn:spo:anon#5a3ca72c122fbcaa3e025a5b76ecbf9471113605ba0e349e023af480d8e8db02::" providerId="AD" clId="Web-{4107E8CE-B13D-2ACF-7135-6D6F1DDAAE1D}" dt="2020-07-31T12:24:32.272" v="2" actId="20577"/>
        <pc:sldMkLst>
          <pc:docMk/>
          <pc:sldMk cId="3712748206" sldId="276"/>
        </pc:sldMkLst>
        <pc:spChg chg="mod">
          <ac:chgData name="Guest User" userId="S::urn:spo:anon#5a3ca72c122fbcaa3e025a5b76ecbf9471113605ba0e349e023af480d8e8db02::" providerId="AD" clId="Web-{4107E8CE-B13D-2ACF-7135-6D6F1DDAAE1D}" dt="2020-07-31T12:24:32.272" v="2" actId="20577"/>
          <ac:spMkLst>
            <pc:docMk/>
            <pc:sldMk cId="3712748206" sldId="276"/>
            <ac:spMk id="2" creationId="{30FE66A0-0A2F-4C1C-8373-28E42916738B}"/>
          </ac:spMkLst>
        </pc:spChg>
      </pc:sldChg>
      <pc:sldChg chg="modSp">
        <pc:chgData name="Guest User" userId="S::urn:spo:anon#5a3ca72c122fbcaa3e025a5b76ecbf9471113605ba0e349e023af480d8e8db02::" providerId="AD" clId="Web-{4107E8CE-B13D-2ACF-7135-6D6F1DDAAE1D}" dt="2020-07-31T12:25:29.367" v="9" actId="20577"/>
        <pc:sldMkLst>
          <pc:docMk/>
          <pc:sldMk cId="3665099163" sldId="303"/>
        </pc:sldMkLst>
        <pc:spChg chg="mod">
          <ac:chgData name="Guest User" userId="S::urn:spo:anon#5a3ca72c122fbcaa3e025a5b76ecbf9471113605ba0e349e023af480d8e8db02::" providerId="AD" clId="Web-{4107E8CE-B13D-2ACF-7135-6D6F1DDAAE1D}" dt="2020-07-31T12:24:55.913" v="5" actId="20577"/>
          <ac:spMkLst>
            <pc:docMk/>
            <pc:sldMk cId="3665099163" sldId="303"/>
            <ac:spMk id="2" creationId="{163C077B-505C-4CF9-85F6-7EF9BFFF1E58}"/>
          </ac:spMkLst>
        </pc:spChg>
        <pc:spChg chg="mod">
          <ac:chgData name="Guest User" userId="S::urn:spo:anon#5a3ca72c122fbcaa3e025a5b76ecbf9471113605ba0e349e023af480d8e8db02::" providerId="AD" clId="Web-{4107E8CE-B13D-2ACF-7135-6D6F1DDAAE1D}" dt="2020-07-31T12:25:29.367" v="9" actId="20577"/>
          <ac:spMkLst>
            <pc:docMk/>
            <pc:sldMk cId="3665099163" sldId="303"/>
            <ac:spMk id="3" creationId="{BE77834F-A091-4957-A58F-EFA4482054F1}"/>
          </ac:spMkLst>
        </pc:spChg>
      </pc:sldChg>
    </pc:docChg>
  </pc:docChgLst>
  <pc:docChgLst>
    <pc:chgData name="Esyllt Crozier" userId="S::esyllt.crozier@socialcare.wales::39f2ed04-973e-4905-8568-3a54e8328bad" providerId="AD" clId="Web-{35315D37-5279-E104-9272-CDAC80410A65}"/>
    <pc:docChg chg="modSld">
      <pc:chgData name="Esyllt Crozier" userId="S::esyllt.crozier@socialcare.wales::39f2ed04-973e-4905-8568-3a54e8328bad" providerId="AD" clId="Web-{35315D37-5279-E104-9272-CDAC80410A65}" dt="2020-09-28T15:26:42.684" v="18" actId="20577"/>
      <pc:docMkLst>
        <pc:docMk/>
      </pc:docMkLst>
      <pc:sldChg chg="modSp">
        <pc:chgData name="Esyllt Crozier" userId="S::esyllt.crozier@socialcare.wales::39f2ed04-973e-4905-8568-3a54e8328bad" providerId="AD" clId="Web-{35315D37-5279-E104-9272-CDAC80410A65}" dt="2020-09-28T15:26:42.684" v="18" actId="20577"/>
        <pc:sldMkLst>
          <pc:docMk/>
          <pc:sldMk cId="2062000160" sldId="294"/>
        </pc:sldMkLst>
        <pc:spChg chg="mod">
          <ac:chgData name="Esyllt Crozier" userId="S::esyllt.crozier@socialcare.wales::39f2ed04-973e-4905-8568-3a54e8328bad" providerId="AD" clId="Web-{35315D37-5279-E104-9272-CDAC80410A65}" dt="2020-09-28T15:26:42.684" v="18" actId="20577"/>
          <ac:spMkLst>
            <pc:docMk/>
            <pc:sldMk cId="2062000160" sldId="294"/>
            <ac:spMk id="3" creationId="{7D8D8DEA-CFCE-4D58-BFC3-ECD533B52F35}"/>
          </ac:spMkLst>
        </pc:spChg>
      </pc:sldChg>
    </pc:docChg>
  </pc:docChgLst>
  <pc:docChgLst>
    <pc:chgData name="Danielle Williams" userId="2ffd8f61-7b6f-4050-b155-8688edf94325" providerId="ADAL" clId="{483987E2-E42E-544D-A85C-222C6D4F44E9}"/>
    <pc:docChg chg="modSld modMainMaster">
      <pc:chgData name="Danielle Williams" userId="2ffd8f61-7b6f-4050-b155-8688edf94325" providerId="ADAL" clId="{483987E2-E42E-544D-A85C-222C6D4F44E9}" dt="2020-04-08T15:28:03.462" v="21" actId="167"/>
      <pc:docMkLst>
        <pc:docMk/>
      </pc:docMkLst>
      <pc:sldChg chg="addSp modSp">
        <pc:chgData name="Danielle Williams" userId="2ffd8f61-7b6f-4050-b155-8688edf94325" providerId="ADAL" clId="{483987E2-E42E-544D-A85C-222C6D4F44E9}" dt="2020-04-08T14:58:19.371" v="2" actId="167"/>
        <pc:sldMkLst>
          <pc:docMk/>
          <pc:sldMk cId="416445159" sldId="277"/>
        </pc:sldMkLst>
        <pc:spChg chg="add mod">
          <ac:chgData name="Danielle Williams" userId="2ffd8f61-7b6f-4050-b155-8688edf94325" providerId="ADAL" clId="{483987E2-E42E-544D-A85C-222C6D4F44E9}" dt="2020-04-08T14:58:19.371" v="2" actId="167"/>
          <ac:spMkLst>
            <pc:docMk/>
            <pc:sldMk cId="416445159" sldId="277"/>
            <ac:spMk id="9" creationId="{D68C478C-30B5-0B41-977A-C699A8E7BB6D}"/>
          </ac:spMkLst>
        </pc:spChg>
      </pc:sldChg>
      <pc:sldChg chg="modSp">
        <pc:chgData name="Danielle Williams" userId="2ffd8f61-7b6f-4050-b155-8688edf94325" providerId="ADAL" clId="{483987E2-E42E-544D-A85C-222C6D4F44E9}" dt="2020-04-08T14:59:01" v="5" actId="6549"/>
        <pc:sldMkLst>
          <pc:docMk/>
          <pc:sldMk cId="792124898" sldId="280"/>
        </pc:sldMkLst>
        <pc:spChg chg="mod">
          <ac:chgData name="Danielle Williams" userId="2ffd8f61-7b6f-4050-b155-8688edf94325" providerId="ADAL" clId="{483987E2-E42E-544D-A85C-222C6D4F44E9}" dt="2020-04-08T14:59:01" v="5" actId="6549"/>
          <ac:spMkLst>
            <pc:docMk/>
            <pc:sldMk cId="792124898" sldId="280"/>
            <ac:spMk id="3" creationId="{7D8D8DEA-CFCE-4D58-BFC3-ECD533B52F35}"/>
          </ac:spMkLst>
        </pc:spChg>
      </pc:sldChg>
      <pc:sldChg chg="addSp modSp">
        <pc:chgData name="Danielle Williams" userId="2ffd8f61-7b6f-4050-b155-8688edf94325" providerId="ADAL" clId="{483987E2-E42E-544D-A85C-222C6D4F44E9}" dt="2020-04-08T14:59:21.935" v="8" actId="167"/>
        <pc:sldMkLst>
          <pc:docMk/>
          <pc:sldMk cId="148723450" sldId="287"/>
        </pc:sldMkLst>
        <pc:spChg chg="add mod">
          <ac:chgData name="Danielle Williams" userId="2ffd8f61-7b6f-4050-b155-8688edf94325" providerId="ADAL" clId="{483987E2-E42E-544D-A85C-222C6D4F44E9}" dt="2020-04-08T14:59:21.935" v="8" actId="167"/>
          <ac:spMkLst>
            <pc:docMk/>
            <pc:sldMk cId="148723450" sldId="287"/>
            <ac:spMk id="12" creationId="{349EAF4C-E0A9-C949-BD80-EC81056829A9}"/>
          </ac:spMkLst>
        </pc:spChg>
      </pc:sldChg>
      <pc:sldChg chg="modSp">
        <pc:chgData name="Danielle Williams" userId="2ffd8f61-7b6f-4050-b155-8688edf94325" providerId="ADAL" clId="{483987E2-E42E-544D-A85C-222C6D4F44E9}" dt="2020-04-08T14:59:15.861" v="6" actId="1076"/>
        <pc:sldMkLst>
          <pc:docMk/>
          <pc:sldMk cId="3559564304" sldId="289"/>
        </pc:sldMkLst>
        <pc:spChg chg="mod">
          <ac:chgData name="Danielle Williams" userId="2ffd8f61-7b6f-4050-b155-8688edf94325" providerId="ADAL" clId="{483987E2-E42E-544D-A85C-222C6D4F44E9}" dt="2020-04-08T14:59:15.861" v="6" actId="1076"/>
          <ac:spMkLst>
            <pc:docMk/>
            <pc:sldMk cId="3559564304" sldId="289"/>
            <ac:spMk id="3" creationId="{34DB01DD-108C-44BE-9C09-796A2C661341}"/>
          </ac:spMkLst>
        </pc:spChg>
      </pc:sldChg>
      <pc:sldChg chg="addSp modSp">
        <pc:chgData name="Danielle Williams" userId="2ffd8f61-7b6f-4050-b155-8688edf94325" providerId="ADAL" clId="{483987E2-E42E-544D-A85C-222C6D4F44E9}" dt="2020-04-08T14:59:27.209" v="10" actId="167"/>
        <pc:sldMkLst>
          <pc:docMk/>
          <pc:sldMk cId="4113365438" sldId="290"/>
        </pc:sldMkLst>
        <pc:spChg chg="add mod">
          <ac:chgData name="Danielle Williams" userId="2ffd8f61-7b6f-4050-b155-8688edf94325" providerId="ADAL" clId="{483987E2-E42E-544D-A85C-222C6D4F44E9}" dt="2020-04-08T14:59:27.209" v="10" actId="167"/>
          <ac:spMkLst>
            <pc:docMk/>
            <pc:sldMk cId="4113365438" sldId="290"/>
            <ac:spMk id="12" creationId="{E4119F0A-9E7B-9448-88CA-DD379ADCD2B5}"/>
          </ac:spMkLst>
        </pc:spChg>
      </pc:sldChg>
      <pc:sldChg chg="addSp modSp">
        <pc:chgData name="Danielle Williams" userId="2ffd8f61-7b6f-4050-b155-8688edf94325" providerId="ADAL" clId="{483987E2-E42E-544D-A85C-222C6D4F44E9}" dt="2020-04-08T14:59:36.767" v="14" actId="167"/>
        <pc:sldMkLst>
          <pc:docMk/>
          <pc:sldMk cId="2574281695" sldId="291"/>
        </pc:sldMkLst>
        <pc:spChg chg="add mod">
          <ac:chgData name="Danielle Williams" userId="2ffd8f61-7b6f-4050-b155-8688edf94325" providerId="ADAL" clId="{483987E2-E42E-544D-A85C-222C6D4F44E9}" dt="2020-04-08T14:59:36.767" v="14" actId="167"/>
          <ac:spMkLst>
            <pc:docMk/>
            <pc:sldMk cId="2574281695" sldId="291"/>
            <ac:spMk id="9" creationId="{4D8C05A3-B1C2-7942-A6A6-940DC0BBF79B}"/>
          </ac:spMkLst>
        </pc:spChg>
      </pc:sldChg>
      <pc:sldChg chg="addSp modSp">
        <pc:chgData name="Danielle Williams" userId="2ffd8f61-7b6f-4050-b155-8688edf94325" providerId="ADAL" clId="{483987E2-E42E-544D-A85C-222C6D4F44E9}" dt="2020-04-08T15:28:03.462" v="21" actId="167"/>
        <pc:sldMkLst>
          <pc:docMk/>
          <pc:sldMk cId="1137519890" sldId="292"/>
        </pc:sldMkLst>
        <pc:spChg chg="add mod">
          <ac:chgData name="Danielle Williams" userId="2ffd8f61-7b6f-4050-b155-8688edf94325" providerId="ADAL" clId="{483987E2-E42E-544D-A85C-222C6D4F44E9}" dt="2020-04-08T15:28:03.462" v="21" actId="167"/>
          <ac:spMkLst>
            <pc:docMk/>
            <pc:sldMk cId="1137519890" sldId="292"/>
            <ac:spMk id="10" creationId="{F06ED016-D234-A045-9FD0-F8D81DAA2484}"/>
          </ac:spMkLst>
        </pc:spChg>
      </pc:sldChg>
      <pc:sldChg chg="addSp modSp">
        <pc:chgData name="Danielle Williams" userId="2ffd8f61-7b6f-4050-b155-8688edf94325" providerId="ADAL" clId="{483987E2-E42E-544D-A85C-222C6D4F44E9}" dt="2020-04-08T14:59:31.109" v="12" actId="167"/>
        <pc:sldMkLst>
          <pc:docMk/>
          <pc:sldMk cId="1069119750" sldId="301"/>
        </pc:sldMkLst>
        <pc:spChg chg="add mod">
          <ac:chgData name="Danielle Williams" userId="2ffd8f61-7b6f-4050-b155-8688edf94325" providerId="ADAL" clId="{483987E2-E42E-544D-A85C-222C6D4F44E9}" dt="2020-04-08T14:59:31.109" v="12" actId="167"/>
          <ac:spMkLst>
            <pc:docMk/>
            <pc:sldMk cId="1069119750" sldId="301"/>
            <ac:spMk id="12" creationId="{D3E6CA08-E7E5-2646-B1EA-D66A203A93C8}"/>
          </ac:spMkLst>
        </pc:spChg>
      </pc:sldChg>
      <pc:sldChg chg="modSp">
        <pc:chgData name="Danielle Williams" userId="2ffd8f61-7b6f-4050-b155-8688edf94325" providerId="ADAL" clId="{483987E2-E42E-544D-A85C-222C6D4F44E9}" dt="2020-04-08T14:58:31.229" v="4" actId="1076"/>
        <pc:sldMkLst>
          <pc:docMk/>
          <pc:sldMk cId="3682576026" sldId="310"/>
        </pc:sldMkLst>
        <pc:spChg chg="mod">
          <ac:chgData name="Danielle Williams" userId="2ffd8f61-7b6f-4050-b155-8688edf94325" providerId="ADAL" clId="{483987E2-E42E-544D-A85C-222C6D4F44E9}" dt="2020-04-08T14:58:28.261" v="3" actId="1076"/>
          <ac:spMkLst>
            <pc:docMk/>
            <pc:sldMk cId="3682576026" sldId="310"/>
            <ac:spMk id="15" creationId="{F7F343A5-E8AD-4952-ABF7-0C5ACE5E07D7}"/>
          </ac:spMkLst>
        </pc:spChg>
        <pc:spChg chg="mod">
          <ac:chgData name="Danielle Williams" userId="2ffd8f61-7b6f-4050-b155-8688edf94325" providerId="ADAL" clId="{483987E2-E42E-544D-A85C-222C6D4F44E9}" dt="2020-04-08T14:58:31.229" v="4" actId="1076"/>
          <ac:spMkLst>
            <pc:docMk/>
            <pc:sldMk cId="3682576026" sldId="310"/>
            <ac:spMk id="16" creationId="{4010EA0D-57FA-4F87-B96D-F95C1D31B611}"/>
          </ac:spMkLst>
        </pc:spChg>
      </pc:sldChg>
      <pc:sldChg chg="addSp modSp">
        <pc:chgData name="Danielle Williams" userId="2ffd8f61-7b6f-4050-b155-8688edf94325" providerId="ADAL" clId="{483987E2-E42E-544D-A85C-222C6D4F44E9}" dt="2020-04-08T15:27:58.113" v="19" actId="167"/>
        <pc:sldMkLst>
          <pc:docMk/>
          <pc:sldMk cId="321207572" sldId="311"/>
        </pc:sldMkLst>
        <pc:spChg chg="add mod">
          <ac:chgData name="Danielle Williams" userId="2ffd8f61-7b6f-4050-b155-8688edf94325" providerId="ADAL" clId="{483987E2-E42E-544D-A85C-222C6D4F44E9}" dt="2020-04-08T15:27:58.113" v="19" actId="167"/>
          <ac:spMkLst>
            <pc:docMk/>
            <pc:sldMk cId="321207572" sldId="311"/>
            <ac:spMk id="5" creationId="{9E1F02C3-2B65-BF46-861F-51A02DA5E487}"/>
          </ac:spMkLst>
        </pc:spChg>
      </pc:sldChg>
      <pc:sldMasterChg chg="addSp">
        <pc:chgData name="Danielle Williams" userId="2ffd8f61-7b6f-4050-b155-8688edf94325" providerId="ADAL" clId="{483987E2-E42E-544D-A85C-222C6D4F44E9}" dt="2020-04-08T11:19:56.918" v="0"/>
        <pc:sldMasterMkLst>
          <pc:docMk/>
          <pc:sldMasterMk cId="1399843749" sldId="2147483648"/>
        </pc:sldMasterMkLst>
        <pc:picChg chg="add">
          <ac:chgData name="Danielle Williams" userId="2ffd8f61-7b6f-4050-b155-8688edf94325" providerId="ADAL" clId="{483987E2-E42E-544D-A85C-222C6D4F44E9}" dt="2020-04-08T11:19:56.918" v="0"/>
          <ac:picMkLst>
            <pc:docMk/>
            <pc:sldMasterMk cId="1399843749" sldId="2147483648"/>
            <ac:picMk id="4" creationId="{390A7257-80A8-AC4A-B52E-510204C10EF1}"/>
          </ac:picMkLst>
        </pc:picChg>
      </pc:sldMasterChg>
    </pc:docChg>
  </pc:docChgLst>
  <pc:docChgLst>
    <pc:chgData name="Guest User" userId="S::urn:spo:anon#cb193492f284d83c85a66267a0f4d9096e50945cd2ffdbcb1e7acb5c0b8c0a4e::" providerId="AD" clId="Web-{1C67FC5B-1A09-6F7C-9BFB-216280B1885A}"/>
    <pc:docChg chg="modSld">
      <pc:chgData name="Guest User" userId="S::urn:spo:anon#cb193492f284d83c85a66267a0f4d9096e50945cd2ffdbcb1e7acb5c0b8c0a4e::" providerId="AD" clId="Web-{1C67FC5B-1A09-6F7C-9BFB-216280B1885A}" dt="2020-09-03T12:35:39.745" v="188" actId="20577"/>
      <pc:docMkLst>
        <pc:docMk/>
      </pc:docMkLst>
      <pc:sldChg chg="modSp">
        <pc:chgData name="Guest User" userId="S::urn:spo:anon#cb193492f284d83c85a66267a0f4d9096e50945cd2ffdbcb1e7acb5c0b8c0a4e::" providerId="AD" clId="Web-{1C67FC5B-1A09-6F7C-9BFB-216280B1885A}" dt="2020-09-03T12:29:10.439" v="14" actId="20577"/>
        <pc:sldMkLst>
          <pc:docMk/>
          <pc:sldMk cId="3712748206" sldId="276"/>
        </pc:sldMkLst>
        <pc:spChg chg="mod">
          <ac:chgData name="Guest User" userId="S::urn:spo:anon#cb193492f284d83c85a66267a0f4d9096e50945cd2ffdbcb1e7acb5c0b8c0a4e::" providerId="AD" clId="Web-{1C67FC5B-1A09-6F7C-9BFB-216280B1885A}" dt="2020-09-03T12:29:07.236" v="10" actId="20577"/>
          <ac:spMkLst>
            <pc:docMk/>
            <pc:sldMk cId="3712748206" sldId="276"/>
            <ac:spMk id="2" creationId="{30FE66A0-0A2F-4C1C-8373-28E42916738B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29:10.439" v="14" actId="20577"/>
          <ac:spMkLst>
            <pc:docMk/>
            <pc:sldMk cId="3712748206" sldId="276"/>
            <ac:spMk id="3" creationId="{1D0DC5E5-E7E9-4C80-928C-902D5F63A2F6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2:07.177" v="67" actId="20577"/>
        <pc:sldMkLst>
          <pc:docMk/>
          <pc:sldMk cId="4011663518" sldId="281"/>
        </pc:sldMkLst>
        <pc:spChg chg="mod">
          <ac:chgData name="Guest User" userId="S::urn:spo:anon#cb193492f284d83c85a66267a0f4d9096e50945cd2ffdbcb1e7acb5c0b8c0a4e::" providerId="AD" clId="Web-{1C67FC5B-1A09-6F7C-9BFB-216280B1885A}" dt="2020-09-03T12:32:07.177" v="67" actId="20577"/>
          <ac:spMkLst>
            <pc:docMk/>
            <pc:sldMk cId="4011663518" sldId="281"/>
            <ac:spMk id="3" creationId="{7D8D8DEA-CFCE-4D58-BFC3-ECD533B52F35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2:29.850" v="74" actId="20577"/>
        <pc:sldMkLst>
          <pc:docMk/>
          <pc:sldMk cId="1574921113" sldId="282"/>
        </pc:sldMkLst>
        <pc:spChg chg="mod">
          <ac:chgData name="Guest User" userId="S::urn:spo:anon#cb193492f284d83c85a66267a0f4d9096e50945cd2ffdbcb1e7acb5c0b8c0a4e::" providerId="AD" clId="Web-{1C67FC5B-1A09-6F7C-9BFB-216280B1885A}" dt="2020-09-03T12:32:29.850" v="74" actId="20577"/>
          <ac:spMkLst>
            <pc:docMk/>
            <pc:sldMk cId="1574921113" sldId="282"/>
            <ac:spMk id="52" creationId="{4C6E3D03-A97F-40DA-AABC-79B4833AE5E3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0:49.066" v="29" actId="20577"/>
        <pc:sldMkLst>
          <pc:docMk/>
          <pc:sldMk cId="716493127" sldId="283"/>
        </pc:sldMkLst>
        <pc:spChg chg="mod">
          <ac:chgData name="Guest User" userId="S::urn:spo:anon#cb193492f284d83c85a66267a0f4d9096e50945cd2ffdbcb1e7acb5c0b8c0a4e::" providerId="AD" clId="Web-{1C67FC5B-1A09-6F7C-9BFB-216280B1885A}" dt="2020-09-03T12:30:49.066" v="29" actId="20577"/>
          <ac:spMkLst>
            <pc:docMk/>
            <pc:sldMk cId="716493127" sldId="283"/>
            <ac:spMk id="2" creationId="{71E28ABC-5C08-4C94-BBC8-2085403014ED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2:45.569" v="86" actId="20577"/>
        <pc:sldMkLst>
          <pc:docMk/>
          <pc:sldMk cId="417536000" sldId="284"/>
        </pc:sldMkLst>
        <pc:spChg chg="mod">
          <ac:chgData name="Guest User" userId="S::urn:spo:anon#cb193492f284d83c85a66267a0f4d9096e50945cd2ffdbcb1e7acb5c0b8c0a4e::" providerId="AD" clId="Web-{1C67FC5B-1A09-6F7C-9BFB-216280B1885A}" dt="2020-09-03T12:32:39.288" v="82" actId="20577"/>
          <ac:spMkLst>
            <pc:docMk/>
            <pc:sldMk cId="417536000" sldId="284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2:45.569" v="86" actId="20577"/>
          <ac:spMkLst>
            <pc:docMk/>
            <pc:sldMk cId="417536000" sldId="284"/>
            <ac:spMk id="7" creationId="{6F0161F1-E57C-43A6-91FF-63E7E3352E25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3:27.976" v="109" actId="20577"/>
        <pc:sldMkLst>
          <pc:docMk/>
          <pc:sldMk cId="1940634917" sldId="285"/>
        </pc:sldMkLst>
        <pc:spChg chg="mod">
          <ac:chgData name="Guest User" userId="S::urn:spo:anon#cb193492f284d83c85a66267a0f4d9096e50945cd2ffdbcb1e7acb5c0b8c0a4e::" providerId="AD" clId="Web-{1C67FC5B-1A09-6F7C-9BFB-216280B1885A}" dt="2020-09-03T12:33:12.726" v="102" actId="20577"/>
          <ac:spMkLst>
            <pc:docMk/>
            <pc:sldMk cId="1940634917" sldId="285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3:27.976" v="109" actId="20577"/>
          <ac:spMkLst>
            <pc:docMk/>
            <pc:sldMk cId="1940634917" sldId="285"/>
            <ac:spMk id="3" creationId="{588F5A13-CFE2-4072-8F13-56E1DA3F00AF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2:57.944" v="93" actId="20577"/>
          <ac:spMkLst>
            <pc:docMk/>
            <pc:sldMk cId="1940634917" sldId="285"/>
            <ac:spMk id="8" creationId="{88CF19EB-8AD0-4880-A263-1B9BA1BA18CA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4:47.541" v="157" actId="20577"/>
        <pc:sldMkLst>
          <pc:docMk/>
          <pc:sldMk cId="787146377" sldId="286"/>
        </pc:sldMkLst>
        <pc:spChg chg="mod">
          <ac:chgData name="Guest User" userId="S::urn:spo:anon#cb193492f284d83c85a66267a0f4d9096e50945cd2ffdbcb1e7acb5c0b8c0a4e::" providerId="AD" clId="Web-{1C67FC5B-1A09-6F7C-9BFB-216280B1885A}" dt="2020-09-03T12:33:53.539" v="121" actId="20577"/>
          <ac:spMkLst>
            <pc:docMk/>
            <pc:sldMk cId="787146377" sldId="286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4:47.541" v="157" actId="20577"/>
          <ac:spMkLst>
            <pc:docMk/>
            <pc:sldMk cId="787146377" sldId="286"/>
            <ac:spMk id="6" creationId="{1DFA1820-3398-4847-A555-4B6E0B9C5285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4:35.650" v="153" actId="20577"/>
          <ac:spMkLst>
            <pc:docMk/>
            <pc:sldMk cId="787146377" sldId="286"/>
            <ac:spMk id="12" creationId="{C0A9D6A0-5CFA-4A03-8760-9EFA625AD458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4:56.056" v="160" actId="20577"/>
        <pc:sldMkLst>
          <pc:docMk/>
          <pc:sldMk cId="148723450" sldId="287"/>
        </pc:sldMkLst>
        <pc:spChg chg="mod">
          <ac:chgData name="Guest User" userId="S::urn:spo:anon#cb193492f284d83c85a66267a0f4d9096e50945cd2ffdbcb1e7acb5c0b8c0a4e::" providerId="AD" clId="Web-{1C67FC5B-1A09-6F7C-9BFB-216280B1885A}" dt="2020-09-03T12:34:56.056" v="160" actId="20577"/>
          <ac:spMkLst>
            <pc:docMk/>
            <pc:sldMk cId="148723450" sldId="287"/>
            <ac:spMk id="26" creationId="{796ABF04-6F68-4A3B-89B5-36DF204E4257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3:47.430" v="119" actId="20577"/>
        <pc:sldMkLst>
          <pc:docMk/>
          <pc:sldMk cId="3559564304" sldId="289"/>
        </pc:sldMkLst>
        <pc:spChg chg="mod">
          <ac:chgData name="Guest User" userId="S::urn:spo:anon#cb193492f284d83c85a66267a0f4d9096e50945cd2ffdbcb1e7acb5c0b8c0a4e::" providerId="AD" clId="Web-{1C67FC5B-1A09-6F7C-9BFB-216280B1885A}" dt="2020-09-03T12:33:47.430" v="119" actId="20577"/>
          <ac:spMkLst>
            <pc:docMk/>
            <pc:sldMk cId="3559564304" sldId="289"/>
            <ac:spMk id="4" creationId="{8CDA7C84-9EC1-4679-A71A-59D3EEFADBFC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35:39.745" v="188" actId="20577"/>
        <pc:sldMkLst>
          <pc:docMk/>
          <pc:sldMk cId="4113365438" sldId="290"/>
        </pc:sldMkLst>
        <pc:spChg chg="mod">
          <ac:chgData name="Guest User" userId="S::urn:spo:anon#cb193492f284d83c85a66267a0f4d9096e50945cd2ffdbcb1e7acb5c0b8c0a4e::" providerId="AD" clId="Web-{1C67FC5B-1A09-6F7C-9BFB-216280B1885A}" dt="2020-09-03T12:35:16.526" v="173" actId="20577"/>
          <ac:spMkLst>
            <pc:docMk/>
            <pc:sldMk cId="4113365438" sldId="290"/>
            <ac:spMk id="2" creationId="{71E28ABC-5C08-4C94-BBC8-2085403014ED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5:23.916" v="183" actId="20577"/>
          <ac:spMkLst>
            <pc:docMk/>
            <pc:sldMk cId="4113365438" sldId="290"/>
            <ac:spMk id="7" creationId="{E50E910E-1587-4315-AE80-9D5D8A96C9C6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5:32.948" v="186" actId="20577"/>
          <ac:spMkLst>
            <pc:docMk/>
            <pc:sldMk cId="4113365438" sldId="290"/>
            <ac:spMk id="19" creationId="{0221062C-6019-46D6-BCA7-6A6D7688D272}"/>
          </ac:spMkLst>
        </pc:spChg>
        <pc:spChg chg="mod">
          <ac:chgData name="Guest User" userId="S::urn:spo:anon#cb193492f284d83c85a66267a0f4d9096e50945cd2ffdbcb1e7acb5c0b8c0a4e::" providerId="AD" clId="Web-{1C67FC5B-1A09-6F7C-9BFB-216280B1885A}" dt="2020-09-03T12:35:39.745" v="188" actId="20577"/>
          <ac:spMkLst>
            <pc:docMk/>
            <pc:sldMk cId="4113365438" sldId="290"/>
            <ac:spMk id="26" creationId="{2F1BB852-5E25-4FE1-8C50-F958AA78F4B1}"/>
          </ac:spMkLst>
        </pc:spChg>
      </pc:sldChg>
      <pc:sldChg chg="modSp">
        <pc:chgData name="Guest User" userId="S::urn:spo:anon#cb193492f284d83c85a66267a0f4d9096e50945cd2ffdbcb1e7acb5c0b8c0a4e::" providerId="AD" clId="Web-{1C67FC5B-1A09-6F7C-9BFB-216280B1885A}" dt="2020-09-03T12:29:29.705" v="22" actId="20577"/>
        <pc:sldMkLst>
          <pc:docMk/>
          <pc:sldMk cId="470232079" sldId="629"/>
        </pc:sldMkLst>
        <pc:spChg chg="mod">
          <ac:chgData name="Guest User" userId="S::urn:spo:anon#cb193492f284d83c85a66267a0f4d9096e50945cd2ffdbcb1e7acb5c0b8c0a4e::" providerId="AD" clId="Web-{1C67FC5B-1A09-6F7C-9BFB-216280B1885A}" dt="2020-09-03T12:29:29.705" v="22" actId="20577"/>
          <ac:spMkLst>
            <pc:docMk/>
            <pc:sldMk cId="470232079" sldId="629"/>
            <ac:spMk id="2" creationId="{412713D9-435A-48DB-B6C5-976D0518301E}"/>
          </ac:spMkLst>
        </pc:spChg>
      </pc:sldChg>
    </pc:docChg>
  </pc:docChgLst>
  <pc:docChgLst>
    <pc:chgData name="Danielle Williams" userId="2ffd8f61-7b6f-4050-b155-8688edf94325" providerId="ADAL" clId="{3B592584-F9EF-0A4E-983A-FCA218102F43}"/>
    <pc:docChg chg="modMainMaster">
      <pc:chgData name="Danielle Williams" userId="2ffd8f61-7b6f-4050-b155-8688edf94325" providerId="ADAL" clId="{3B592584-F9EF-0A4E-983A-FCA218102F43}" dt="2020-09-25T08:58:03.785" v="1" actId="962"/>
      <pc:docMkLst>
        <pc:docMk/>
      </pc:docMkLst>
      <pc:sldMasterChg chg="modSp mod">
        <pc:chgData name="Danielle Williams" userId="2ffd8f61-7b6f-4050-b155-8688edf94325" providerId="ADAL" clId="{3B592584-F9EF-0A4E-983A-FCA218102F43}" dt="2020-09-25T08:58:03.785" v="1" actId="962"/>
        <pc:sldMasterMkLst>
          <pc:docMk/>
          <pc:sldMasterMk cId="1399843749" sldId="2147483648"/>
        </pc:sldMasterMkLst>
        <pc:picChg chg="mod">
          <ac:chgData name="Danielle Williams" userId="2ffd8f61-7b6f-4050-b155-8688edf94325" providerId="ADAL" clId="{3B592584-F9EF-0A4E-983A-FCA218102F43}" dt="2020-09-25T08:58:03.785" v="1" actId="962"/>
          <ac:picMkLst>
            <pc:docMk/>
            <pc:sldMasterMk cId="1399843749" sldId="2147483648"/>
            <ac:picMk id="4" creationId="{390A7257-80A8-AC4A-B52E-510204C10EF1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9524-88A1-4EAF-BE55-17C76D7908E1}" type="datetimeFigureOut">
              <a:rPr lang="en-GB" smtClean="0"/>
              <a:t>28/09/2020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82CCC-3893-4BDE-A412-617D37E016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761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699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113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8115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855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79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7901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7086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E2DE04-B79F-4462-8ED6-419A7F9E900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956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018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791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320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4559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323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1006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6763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6641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b="1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7684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375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615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124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02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398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061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65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10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43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718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6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12916"/>
            <a:ext cx="10515600" cy="4664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390A7257-80A8-AC4A-B52E-510204C10EF1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843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E66A0-0A2F-4C1C-8373-28E4291673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Trafodaeth </a:t>
            </a:r>
            <a:r>
              <a:rPr lang="cy-GB" dirty="0">
                <a:solidFill>
                  <a:srgbClr val="16AD85"/>
                </a:solidFill>
              </a:rPr>
              <a:t>gychwynnol</a:t>
            </a:r>
            <a:r>
              <a:rPr lang="cy-GB" sz="6000" b="0" i="0" dirty="0">
                <a:solidFill>
                  <a:srgbClr val="16AD85"/>
                </a:solidFill>
              </a:rPr>
              <a:t> ar</a:t>
            </a:r>
            <a:r>
              <a:rPr lang="cy-GB" dirty="0">
                <a:solidFill>
                  <a:srgbClr val="16AD85"/>
                </a:solidFill>
              </a:rPr>
              <a:t> hysbysu</a:t>
            </a:r>
            <a:endParaRPr lang="cy-GB" dirty="0">
              <a:cs typeface="Arial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0DC5E5-E7E9-4C80-928C-902D5F63A2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cy-GB" sz="2400" b="0" i="0" dirty="0">
                <a:solidFill>
                  <a:srgbClr val="37394C"/>
                </a:solidFill>
              </a:rPr>
              <a:t>Y ddyletswydd i </a:t>
            </a:r>
            <a:r>
              <a:rPr lang="cy-GB" dirty="0">
                <a:solidFill>
                  <a:srgbClr val="37394C"/>
                </a:solidFill>
              </a:rPr>
              <a:t>hysbysu rhywun ynghylch</a:t>
            </a:r>
            <a:r>
              <a:rPr lang="cy-GB" sz="2400" b="0" i="0" dirty="0">
                <a:solidFill>
                  <a:srgbClr val="37394C"/>
                </a:solidFill>
              </a:rPr>
              <a:t> plentyn sy’n wynebu risg o gael ei gam-drin, ei esgeuluso a/neu ei niweidio</a:t>
            </a:r>
          </a:p>
        </p:txBody>
      </p:sp>
    </p:spTree>
    <p:extLst>
      <p:ext uri="{BB962C8B-B14F-4D97-AF65-F5344CB8AC3E}">
        <p14:creationId xmlns:p14="http://schemas.microsoft.com/office/powerpoint/2010/main" val="3712748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273800" cy="628072"/>
          </a:xfrm>
        </p:spPr>
        <p:txBody>
          <a:bodyPr/>
          <a:lstStyle/>
          <a:p>
            <a:r>
              <a:rPr lang="cy-GB" sz="4000" b="0" i="0" dirty="0">
                <a:solidFill>
                  <a:srgbClr val="16AD85"/>
                </a:solidFill>
              </a:rPr>
              <a:t>Trafodwch gyda’r </a:t>
            </a:r>
            <a:r>
              <a:rPr lang="cy-GB" sz="4000" dirty="0">
                <a:solidFill>
                  <a:srgbClr val="16AD85"/>
                </a:solidFill>
              </a:rPr>
              <a:t>person diogelu dynodedig</a:t>
            </a:r>
            <a:endParaRPr lang="cy-GB" sz="40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7204"/>
            <a:ext cx="6689724" cy="379507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cy-GB" sz="3200" b="1" dirty="0">
                <a:solidFill>
                  <a:schemeClr val="tx1"/>
                </a:solidFill>
              </a:rPr>
              <a:t>nad yw’r </a:t>
            </a:r>
            <a:r>
              <a:rPr lang="cy-GB" sz="3200" dirty="0">
                <a:solidFill>
                  <a:schemeClr val="tx1"/>
                </a:solidFill>
              </a:rPr>
              <a:t>plentyn </a:t>
            </a:r>
            <a:r>
              <a:rPr lang="cy-GB" sz="3200" b="1" i="0" dirty="0">
                <a:solidFill>
                  <a:schemeClr val="tx1"/>
                </a:solidFill>
              </a:rPr>
              <a:t>yn wynebu risg </a:t>
            </a:r>
            <a:r>
              <a:rPr lang="cy-GB" sz="3200" b="0" i="0" dirty="0">
                <a:solidFill>
                  <a:schemeClr val="tx1"/>
                </a:solidFill>
              </a:rPr>
              <a:t>o niwed, ond gallai eich asiantaeth chi a/neu eraill ddiwallu ei anghenion drwy ddarparu </a:t>
            </a:r>
            <a:r>
              <a:rPr lang="cy-GB" sz="3200" dirty="0">
                <a:solidFill>
                  <a:schemeClr val="tx1"/>
                </a:solidFill>
              </a:rPr>
              <a:t>cefnogaeth</a:t>
            </a:r>
            <a:r>
              <a:rPr lang="cy-GB" sz="3200" b="0" i="0" dirty="0">
                <a:solidFill>
                  <a:schemeClr val="tx1"/>
                </a:solidFill>
              </a:rPr>
              <a:t> cynnar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cy-GB" sz="3200" b="0" i="0" dirty="0">
                <a:solidFill>
                  <a:schemeClr val="tx1"/>
                </a:solidFill>
              </a:rPr>
              <a:t>Dylech gynnwys y rheswm dros y </a:t>
            </a:r>
            <a:r>
              <a:rPr lang="cy-GB" sz="3200" dirty="0">
                <a:solidFill>
                  <a:schemeClr val="tx1"/>
                </a:solidFill>
              </a:rPr>
              <a:t>penderfyniad </a:t>
            </a:r>
            <a:r>
              <a:rPr lang="cy-GB" sz="3200" b="0" i="0" dirty="0">
                <a:solidFill>
                  <a:schemeClr val="tx1"/>
                </a:solidFill>
              </a:rPr>
              <a:t>hwn wrth gofnodi'r drafodaeth</a:t>
            </a:r>
            <a:endParaRPr lang="cy-GB" sz="3200" b="0" i="0" dirty="0">
              <a:solidFill>
                <a:schemeClr val="tx1"/>
              </a:solidFill>
              <a:cs typeface="Arial"/>
            </a:endParaRPr>
          </a:p>
          <a:p>
            <a:pPr marL="0" indent="0">
              <a:spcAft>
                <a:spcPts val="1200"/>
              </a:spcAft>
              <a:buNone/>
            </a:pPr>
            <a:endParaRPr lang="en-GB" sz="3200" b="1" dirty="0">
              <a:solidFill>
                <a:schemeClr val="tx1"/>
              </a:solidFill>
            </a:endParaRPr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BA769450-3E0D-4E3B-9074-D08F50A1100C}"/>
              </a:ext>
            </a:extLst>
          </p:cNvPr>
          <p:cNvSpPr/>
          <p:nvPr/>
        </p:nvSpPr>
        <p:spPr>
          <a:xfrm>
            <a:off x="8595783" y="1678894"/>
            <a:ext cx="463550" cy="166586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810DFA42-7BCB-4AB4-A1AB-A22D38737310}"/>
              </a:ext>
            </a:extLst>
          </p:cNvPr>
          <p:cNvSpPr/>
          <p:nvPr/>
        </p:nvSpPr>
        <p:spPr>
          <a:xfrm>
            <a:off x="7873471" y="1725819"/>
            <a:ext cx="463550" cy="62807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83945DF-03C8-4379-818C-EB789CB065B9}"/>
              </a:ext>
            </a:extLst>
          </p:cNvPr>
          <p:cNvGrpSpPr/>
          <p:nvPr/>
        </p:nvGrpSpPr>
        <p:grpSpPr>
          <a:xfrm>
            <a:off x="7566025" y="0"/>
            <a:ext cx="4343400" cy="1809059"/>
            <a:chOff x="7531100" y="3128588"/>
            <a:chExt cx="4343400" cy="1809059"/>
          </a:xfrm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348D08DA-A60B-47D8-A4B5-8DF07C9E367D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Trafodwch eich pryder diogelu gyda’ch </a:t>
              </a:r>
              <a:r>
                <a:rPr lang="cy-GB" sz="2800" b="1" dirty="0">
                  <a:solidFill>
                    <a:srgbClr val="FFFFFF"/>
                  </a:solidFill>
                </a:rPr>
                <a:t>person</a:t>
              </a:r>
              <a:r>
                <a:rPr lang="cy-GB" sz="2800" b="1" i="0" dirty="0">
                  <a:solidFill>
                    <a:srgbClr val="FFFFFF"/>
                  </a:solidFill>
                </a:rPr>
                <a:t> </a:t>
              </a:r>
              <a:r>
                <a:rPr lang="cy-GB" sz="2800" b="1" dirty="0">
                  <a:solidFill>
                    <a:srgbClr val="FFFFFF"/>
                  </a:solidFill>
                </a:rPr>
                <a:t>diogelu</a:t>
              </a:r>
              <a:r>
                <a:rPr lang="cy-GB" sz="2800" b="1" i="0" dirty="0">
                  <a:solidFill>
                    <a:srgbClr val="FFFFFF"/>
                  </a:solidFill>
                </a:rPr>
                <a:t> </a:t>
              </a:r>
              <a:r>
                <a:rPr lang="cy-GB" sz="2800" b="1" dirty="0">
                  <a:solidFill>
                    <a:srgbClr val="FFFFFF"/>
                  </a:solidFill>
                </a:rPr>
                <a:t>dynodedig</a:t>
              </a:r>
              <a:endParaRPr lang="cy-GB" sz="28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54" name="Arrow: Down 53">
              <a:extLst>
                <a:ext uri="{FF2B5EF4-FFF2-40B4-BE49-F238E27FC236}">
                  <a16:creationId xmlns:a16="http://schemas.microsoft.com/office/drawing/2014/main" id="{1CF03FF7-4000-4473-A371-D7ADB62E1669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E4C6A60-0AA4-432C-ADDB-7D01F138CDD6}"/>
              </a:ext>
            </a:extLst>
          </p:cNvPr>
          <p:cNvSpPr txBox="1">
            <a:spLocks/>
          </p:cNvSpPr>
          <p:nvPr/>
        </p:nvSpPr>
        <p:spPr>
          <a:xfrm>
            <a:off x="838200" y="1318591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cy-GB" b="0" i="0" u="sng" dirty="0">
                <a:solidFill>
                  <a:schemeClr val="tx1"/>
                </a:solidFill>
              </a:rPr>
              <a:t>Efallai mai canlyniad y drafodaeth hon fydd</a:t>
            </a:r>
            <a:r>
              <a:rPr lang="cy-GB" u="sng" dirty="0">
                <a:solidFill>
                  <a:schemeClr val="tx1"/>
                </a:solidFill>
              </a:rPr>
              <a:t>:</a:t>
            </a:r>
            <a:endParaRPr lang="cy-GB" b="0" i="0" u="sng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FB80EBF-2ADD-40C2-8417-F330C590BFC0}"/>
              </a:ext>
            </a:extLst>
          </p:cNvPr>
          <p:cNvSpPr/>
          <p:nvPr/>
        </p:nvSpPr>
        <p:spPr>
          <a:xfrm>
            <a:off x="7714829" y="2364045"/>
            <a:ext cx="4185249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tx1"/>
                </a:solidFill>
              </a:rPr>
              <a:t>Dim </a:t>
            </a:r>
            <a:r>
              <a:rPr lang="en-GB" sz="2400" err="1">
                <a:solidFill>
                  <a:schemeClr val="tx1"/>
                </a:solidFill>
              </a:rPr>
              <a:t>camau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err="1">
                <a:solidFill>
                  <a:schemeClr val="tx1"/>
                </a:solidFill>
              </a:rPr>
              <a:t>pellach</a:t>
            </a:r>
            <a:endParaRPr lang="en-GB" sz="2400">
              <a:solidFill>
                <a:schemeClr val="tx1"/>
              </a:solidFill>
              <a:cs typeface="Arial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845A4AE-1A8A-4666-9A43-3E4061C810DD}"/>
              </a:ext>
            </a:extLst>
          </p:cNvPr>
          <p:cNvSpPr/>
          <p:nvPr/>
        </p:nvSpPr>
        <p:spPr>
          <a:xfrm>
            <a:off x="7696742" y="3340104"/>
            <a:ext cx="4214005" cy="599318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Darparu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gwasanaeth</a:t>
            </a:r>
            <a:r>
              <a:rPr lang="en-GB" sz="2400" dirty="0">
                <a:solidFill>
                  <a:schemeClr val="tx1"/>
                </a:solidFill>
              </a:rPr>
              <a:t>/au</a:t>
            </a:r>
            <a:endParaRPr lang="en-GB" sz="240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212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0145"/>
            <a:ext cx="6589734" cy="596440"/>
          </a:xfrm>
        </p:spPr>
        <p:txBody>
          <a:bodyPr/>
          <a:lstStyle/>
          <a:p>
            <a:r>
              <a:rPr lang="cy-GB" sz="4000" b="0" i="0" dirty="0">
                <a:solidFill>
                  <a:srgbClr val="16AD85"/>
                </a:solidFill>
              </a:rPr>
              <a:t>Trafodwch gyda’r </a:t>
            </a:r>
            <a:r>
              <a:rPr lang="cy-GB" sz="4000" dirty="0">
                <a:solidFill>
                  <a:srgbClr val="16AD85"/>
                </a:solidFill>
              </a:rPr>
              <a:t>person diogelu dynodedig</a:t>
            </a:r>
            <a:endParaRPr lang="cy-GB" sz="40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9693"/>
            <a:ext cx="6689724" cy="37950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y-GB" sz="3200" b="0" i="0" dirty="0">
                <a:solidFill>
                  <a:schemeClr val="tx1"/>
                </a:solidFill>
              </a:rPr>
              <a:t>mae posibilrwydd </a:t>
            </a:r>
            <a:r>
              <a:rPr lang="cy-GB" sz="3200" dirty="0">
                <a:solidFill>
                  <a:schemeClr val="tx1"/>
                </a:solidFill>
              </a:rPr>
              <a:t>bod gan y plentyn</a:t>
            </a:r>
            <a:r>
              <a:rPr lang="cy-GB" sz="3200" b="1" i="0" dirty="0">
                <a:solidFill>
                  <a:schemeClr val="tx1"/>
                </a:solidFill>
              </a:rPr>
              <a:t> anghenion gofal a </a:t>
            </a:r>
            <a:r>
              <a:rPr lang="cy-GB" sz="3200" b="1" dirty="0">
                <a:solidFill>
                  <a:schemeClr val="tx1"/>
                </a:solidFill>
              </a:rPr>
              <a:t>chefnogaeth</a:t>
            </a:r>
            <a:endParaRPr lang="cy-GB" sz="3200" b="1" i="0" dirty="0">
              <a:solidFill>
                <a:schemeClr val="tx1"/>
              </a:solidFill>
              <a:cs typeface="Arial"/>
            </a:endParaRPr>
          </a:p>
          <a:p>
            <a:pPr>
              <a:spcAft>
                <a:spcPts val="1200"/>
              </a:spcAft>
            </a:pPr>
            <a:r>
              <a:rPr lang="cy-GB" sz="3200" b="0" i="0" dirty="0">
                <a:solidFill>
                  <a:schemeClr val="tx1"/>
                </a:solidFill>
              </a:rPr>
              <a:t>gwnewch </a:t>
            </a:r>
            <a:r>
              <a:rPr lang="cy-GB" sz="3200" b="1" i="0" dirty="0">
                <a:solidFill>
                  <a:schemeClr val="tx1"/>
                </a:solidFill>
              </a:rPr>
              <a:t>atgyfeiriad at y gwasanaethau cymdeithasol </a:t>
            </a:r>
            <a:br>
              <a:rPr lang="cy-GB" sz="3200" b="1" dirty="0">
                <a:solidFill>
                  <a:schemeClr val="tx1"/>
                </a:solidFill>
              </a:rPr>
            </a:br>
            <a:r>
              <a:rPr lang="cy-GB" sz="3200" b="0" i="0" dirty="0">
                <a:solidFill>
                  <a:schemeClr val="tx1"/>
                </a:solidFill>
              </a:rPr>
              <a:t>am </a:t>
            </a:r>
            <a:r>
              <a:rPr lang="cy-GB" sz="3200" b="1" i="0" dirty="0">
                <a:solidFill>
                  <a:schemeClr val="tx1"/>
                </a:solidFill>
              </a:rPr>
              <a:t>asesiad</a:t>
            </a:r>
            <a:r>
              <a:rPr lang="cy-GB" sz="3200" b="0" i="0" dirty="0">
                <a:solidFill>
                  <a:schemeClr val="tx1"/>
                </a:solidFill>
              </a:rPr>
              <a:t> o’r anghenion gofal </a:t>
            </a:r>
            <a:br>
              <a:rPr lang="cy-GB" sz="3200" dirty="0">
                <a:solidFill>
                  <a:schemeClr val="tx1"/>
                </a:solidFill>
              </a:rPr>
            </a:br>
            <a:r>
              <a:rPr lang="cy-GB" sz="3200" b="0" i="0" dirty="0">
                <a:solidFill>
                  <a:schemeClr val="tx1"/>
                </a:solidFill>
              </a:rPr>
              <a:t>a </a:t>
            </a:r>
            <a:r>
              <a:rPr lang="cy-GB" sz="3200" dirty="0">
                <a:solidFill>
                  <a:schemeClr val="tx1"/>
                </a:solidFill>
              </a:rPr>
              <a:t>chefnogaeth</a:t>
            </a:r>
            <a:r>
              <a:rPr lang="cy-GB" sz="3200" b="0" i="0" dirty="0">
                <a:solidFill>
                  <a:schemeClr val="tx1"/>
                </a:solidFill>
              </a:rPr>
              <a:t> posibl</a:t>
            </a:r>
            <a:endParaRPr lang="cy-GB" sz="3200" b="0" i="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60" name="Arrow: Down 59">
            <a:extLst>
              <a:ext uri="{FF2B5EF4-FFF2-40B4-BE49-F238E27FC236}">
                <a16:creationId xmlns:a16="http://schemas.microsoft.com/office/drawing/2014/main" id="{F267807C-EB7E-4EBA-8212-516E273C5860}"/>
              </a:ext>
            </a:extLst>
          </p:cNvPr>
          <p:cNvSpPr/>
          <p:nvPr/>
        </p:nvSpPr>
        <p:spPr>
          <a:xfrm>
            <a:off x="9994900" y="1394691"/>
            <a:ext cx="463550" cy="299249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BA769450-3E0D-4E3B-9074-D08F50A1100C}"/>
              </a:ext>
            </a:extLst>
          </p:cNvPr>
          <p:cNvSpPr/>
          <p:nvPr/>
        </p:nvSpPr>
        <p:spPr>
          <a:xfrm>
            <a:off x="8595783" y="1678894"/>
            <a:ext cx="463550" cy="166586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row: Down 55">
            <a:extLst>
              <a:ext uri="{FF2B5EF4-FFF2-40B4-BE49-F238E27FC236}">
                <a16:creationId xmlns:a16="http://schemas.microsoft.com/office/drawing/2014/main" id="{810DFA42-7BCB-4AB4-A1AB-A22D38737310}"/>
              </a:ext>
            </a:extLst>
          </p:cNvPr>
          <p:cNvSpPr/>
          <p:nvPr/>
        </p:nvSpPr>
        <p:spPr>
          <a:xfrm>
            <a:off x="7873471" y="1725819"/>
            <a:ext cx="463550" cy="62807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83945DF-03C8-4379-818C-EB789CB065B9}"/>
              </a:ext>
            </a:extLst>
          </p:cNvPr>
          <p:cNvGrpSpPr/>
          <p:nvPr/>
        </p:nvGrpSpPr>
        <p:grpSpPr>
          <a:xfrm>
            <a:off x="7566025" y="0"/>
            <a:ext cx="4343400" cy="1809059"/>
            <a:chOff x="7531100" y="3128588"/>
            <a:chExt cx="4343400" cy="1809059"/>
          </a:xfrm>
        </p:grpSpPr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348D08DA-A60B-47D8-A4B5-8DF07C9E367D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Trafodwch eich pryder diogelu gyda’ch </a:t>
              </a:r>
              <a:r>
                <a:rPr lang="cy-GB" sz="2800" b="1" dirty="0">
                  <a:solidFill>
                    <a:srgbClr val="FFFFFF"/>
                  </a:solidFill>
                </a:rPr>
                <a:t>person diogelu dynodedig</a:t>
              </a:r>
              <a:endParaRPr lang="cy-GB" sz="28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54" name="Arrow: Down 53">
              <a:extLst>
                <a:ext uri="{FF2B5EF4-FFF2-40B4-BE49-F238E27FC236}">
                  <a16:creationId xmlns:a16="http://schemas.microsoft.com/office/drawing/2014/main" id="{1CF03FF7-4000-4473-A371-D7ADB62E1669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FF88EAC-66D0-4D97-AC9B-424822641C1E}"/>
              </a:ext>
            </a:extLst>
          </p:cNvPr>
          <p:cNvSpPr txBox="1">
            <a:spLocks/>
          </p:cNvSpPr>
          <p:nvPr/>
        </p:nvSpPr>
        <p:spPr>
          <a:xfrm>
            <a:off x="833268" y="1562380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cy-GB" u="sng" dirty="0">
                <a:solidFill>
                  <a:srgbClr val="37394C"/>
                </a:solidFill>
              </a:rPr>
              <a:t>Efallai mai</a:t>
            </a:r>
            <a:r>
              <a:rPr lang="cy-GB" b="0" i="0" u="sng" dirty="0">
                <a:solidFill>
                  <a:srgbClr val="37394C"/>
                </a:solidFill>
              </a:rPr>
              <a:t> canlyniad hyn fydd</a:t>
            </a:r>
            <a:r>
              <a:rPr lang="cy-GB" u="sng" dirty="0">
                <a:solidFill>
                  <a:srgbClr val="37394C"/>
                </a:solidFill>
              </a:rPr>
              <a:t>:</a:t>
            </a:r>
            <a:endParaRPr lang="cy-GB" b="0" i="0" u="sng" dirty="0">
              <a:solidFill>
                <a:srgbClr val="37394C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F873019-40C5-4A13-811E-A625E638D47B}"/>
              </a:ext>
            </a:extLst>
          </p:cNvPr>
          <p:cNvSpPr/>
          <p:nvPr/>
        </p:nvSpPr>
        <p:spPr>
          <a:xfrm>
            <a:off x="7583578" y="2375178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tx1"/>
                </a:solidFill>
              </a:rPr>
              <a:t>Dim </a:t>
            </a:r>
            <a:r>
              <a:rPr lang="en-GB" sz="2400" dirty="0" err="1">
                <a:solidFill>
                  <a:schemeClr val="tx1"/>
                </a:solidFill>
              </a:rPr>
              <a:t>camau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pellach</a:t>
            </a:r>
            <a:endParaRPr lang="en-GB" sz="24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C090E34-E478-43B7-8A9A-B2B7E398233D}"/>
              </a:ext>
            </a:extLst>
          </p:cNvPr>
          <p:cNvSpPr/>
          <p:nvPr/>
        </p:nvSpPr>
        <p:spPr>
          <a:xfrm>
            <a:off x="7596101" y="3380804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Darparu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gwasanaeth</a:t>
            </a:r>
            <a:r>
              <a:rPr lang="en-GB" sz="2400" dirty="0">
                <a:solidFill>
                  <a:schemeClr val="tx1"/>
                </a:solidFill>
              </a:rPr>
              <a:t>/au</a:t>
            </a:r>
            <a:endParaRPr lang="en-GB" sz="2400">
              <a:solidFill>
                <a:schemeClr val="tx1"/>
              </a:solidFill>
              <a:cs typeface="Arial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F481C72-5EC8-424C-984D-AD645804283D}"/>
              </a:ext>
            </a:extLst>
          </p:cNvPr>
          <p:cNvSpPr/>
          <p:nvPr/>
        </p:nvSpPr>
        <p:spPr>
          <a:xfrm>
            <a:off x="7581724" y="4380443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Atgyfeiriad</a:t>
            </a:r>
            <a:r>
              <a:rPr lang="en-GB" sz="2400" dirty="0">
                <a:solidFill>
                  <a:schemeClr val="tx1"/>
                </a:solidFill>
              </a:rPr>
              <a:t> – asesiad o </a:t>
            </a:r>
            <a:r>
              <a:rPr lang="en-GB" sz="2400" dirty="0" err="1">
                <a:solidFill>
                  <a:schemeClr val="tx1"/>
                </a:solidFill>
              </a:rPr>
              <a:t>anghenion</a:t>
            </a:r>
            <a:endParaRPr lang="en-GB" sz="2400" b="1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200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804" y="623918"/>
            <a:ext cx="6451948" cy="560322"/>
          </a:xfrm>
        </p:spPr>
        <p:txBody>
          <a:bodyPr/>
          <a:lstStyle/>
          <a:p>
            <a:r>
              <a:rPr lang="cy-GB" sz="4000" b="0" i="0" dirty="0">
                <a:solidFill>
                  <a:srgbClr val="16AD85"/>
                </a:solidFill>
              </a:rPr>
              <a:t>Trafodwch gyda’r </a:t>
            </a:r>
            <a:r>
              <a:rPr lang="cy-GB" sz="4000" dirty="0">
                <a:solidFill>
                  <a:srgbClr val="16AD85"/>
                </a:solidFill>
              </a:rPr>
              <a:t>person diogelu dynodedig</a:t>
            </a:r>
            <a:endParaRPr lang="cy-GB" sz="40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804" y="2385959"/>
            <a:ext cx="6273800" cy="379507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y-GB" sz="3200" dirty="0">
                <a:solidFill>
                  <a:srgbClr val="37394C"/>
                </a:solidFill>
              </a:rPr>
              <a:t>mae’r </a:t>
            </a:r>
            <a:r>
              <a:rPr lang="cy-GB" sz="3200" b="0" i="0" dirty="0">
                <a:solidFill>
                  <a:srgbClr val="37394C"/>
                </a:solidFill>
              </a:rPr>
              <a:t>plentyn </a:t>
            </a:r>
            <a:r>
              <a:rPr lang="cy-GB" sz="3200" dirty="0">
                <a:solidFill>
                  <a:srgbClr val="37394C"/>
                </a:solidFill>
              </a:rPr>
              <a:t>yn </a:t>
            </a:r>
            <a:r>
              <a:rPr lang="cy-GB" sz="3200" b="1" dirty="0">
                <a:solidFill>
                  <a:srgbClr val="37394C"/>
                </a:solidFill>
              </a:rPr>
              <a:t>wynebu risg </a:t>
            </a:r>
            <a:r>
              <a:rPr lang="cy-GB" sz="3200" b="0" i="0" dirty="0">
                <a:solidFill>
                  <a:srgbClr val="37394C"/>
                </a:solidFill>
              </a:rPr>
              <a:t>o niwed</a:t>
            </a:r>
          </a:p>
          <a:p>
            <a:pPr>
              <a:spcAft>
                <a:spcPts val="1200"/>
              </a:spcAft>
            </a:pPr>
            <a:r>
              <a:rPr lang="cy-GB" sz="3200" dirty="0">
                <a:solidFill>
                  <a:srgbClr val="37394C"/>
                </a:solidFill>
              </a:rPr>
              <a:t>cyflwynwch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b="1" i="0" dirty="0">
                <a:solidFill>
                  <a:srgbClr val="37394C"/>
                </a:solidFill>
              </a:rPr>
              <a:t>adroddiad i'r gwasanaethau cymdeithasol </a:t>
            </a:r>
            <a:r>
              <a:rPr lang="cy-GB" sz="3200" dirty="0">
                <a:solidFill>
                  <a:srgbClr val="37394C"/>
                </a:solidFill>
              </a:rPr>
              <a:t>ynghylch</a:t>
            </a:r>
            <a:r>
              <a:rPr lang="cy-GB" sz="3200" b="0" i="0" dirty="0">
                <a:solidFill>
                  <a:srgbClr val="37394C"/>
                </a:solidFill>
              </a:rPr>
              <a:t> eich pryderon bod y plentyn</a:t>
            </a:r>
            <a:r>
              <a:rPr lang="cy-GB" sz="3200" dirty="0">
                <a:solidFill>
                  <a:srgbClr val="37394C"/>
                </a:solidFill>
              </a:rPr>
              <a:t> yn wynebu risg o niwed </a:t>
            </a:r>
            <a:r>
              <a:rPr lang="cy-GB" sz="3200" b="0" i="0" dirty="0">
                <a:solidFill>
                  <a:srgbClr val="37394C"/>
                </a:solidFill>
              </a:rPr>
              <a:t>neu ei fod wedi profi niwed</a:t>
            </a:r>
          </a:p>
          <a:p>
            <a:pPr marL="0" indent="0">
              <a:spcAft>
                <a:spcPts val="1200"/>
              </a:spcAft>
              <a:buNone/>
            </a:pPr>
            <a:endParaRPr lang="en-GB" sz="3200" dirty="0"/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7A627BC4-932E-4AA4-B26E-7B4CE4F6AF1F}"/>
              </a:ext>
            </a:extLst>
          </p:cNvPr>
          <p:cNvGrpSpPr/>
          <p:nvPr/>
        </p:nvGrpSpPr>
        <p:grpSpPr>
          <a:xfrm>
            <a:off x="7569201" y="1253924"/>
            <a:ext cx="4343400" cy="4662944"/>
            <a:chOff x="7572376" y="1395559"/>
            <a:chExt cx="4343400" cy="4662944"/>
          </a:xfrm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55CB3984-9919-4E5E-84BE-DB072420E9C9}"/>
                </a:ext>
              </a:extLst>
            </p:cNvPr>
            <p:cNvSpPr/>
            <p:nvPr/>
          </p:nvSpPr>
          <p:spPr>
            <a:xfrm>
              <a:off x="7572376" y="5430431"/>
              <a:ext cx="4343400" cy="628072"/>
            </a:xfrm>
            <a:prstGeom prst="roundRect">
              <a:avLst/>
            </a:prstGeom>
            <a:solidFill>
              <a:schemeClr val="accent3"/>
            </a:solidFill>
            <a:ln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400" dirty="0">
                  <a:solidFill>
                    <a:sysClr val="windowText" lastClr="000000"/>
                  </a:solidFill>
                </a:rPr>
                <a:t>Hysbysu am bryder diogelu</a:t>
              </a:r>
            </a:p>
          </p:txBody>
        </p:sp>
        <p:sp>
          <p:nvSpPr>
            <p:cNvPr id="86" name="Arrow: Down 85">
              <a:extLst>
                <a:ext uri="{FF2B5EF4-FFF2-40B4-BE49-F238E27FC236}">
                  <a16:creationId xmlns:a16="http://schemas.microsoft.com/office/drawing/2014/main" id="{B2872D96-A584-4F0E-9FE9-BD4B2EC93B73}"/>
                </a:ext>
              </a:extLst>
            </p:cNvPr>
            <p:cNvSpPr/>
            <p:nvPr/>
          </p:nvSpPr>
          <p:spPr>
            <a:xfrm>
              <a:off x="11002433" y="1395559"/>
              <a:ext cx="463550" cy="4117866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4" name="Arrow: Down 83">
            <a:extLst>
              <a:ext uri="{FF2B5EF4-FFF2-40B4-BE49-F238E27FC236}">
                <a16:creationId xmlns:a16="http://schemas.microsoft.com/office/drawing/2014/main" id="{A4AA3035-0B07-4972-A70D-81042779F5B5}"/>
              </a:ext>
            </a:extLst>
          </p:cNvPr>
          <p:cNvSpPr/>
          <p:nvPr/>
        </p:nvSpPr>
        <p:spPr>
          <a:xfrm>
            <a:off x="9967426" y="1415609"/>
            <a:ext cx="463550" cy="2963735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row: Down 81">
            <a:extLst>
              <a:ext uri="{FF2B5EF4-FFF2-40B4-BE49-F238E27FC236}">
                <a16:creationId xmlns:a16="http://schemas.microsoft.com/office/drawing/2014/main" id="{F39005D3-5A34-472D-9315-EABFE475E850}"/>
              </a:ext>
            </a:extLst>
          </p:cNvPr>
          <p:cNvSpPr/>
          <p:nvPr/>
        </p:nvSpPr>
        <p:spPr>
          <a:xfrm>
            <a:off x="8595783" y="1678894"/>
            <a:ext cx="463550" cy="166586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row: Down 79">
            <a:extLst>
              <a:ext uri="{FF2B5EF4-FFF2-40B4-BE49-F238E27FC236}">
                <a16:creationId xmlns:a16="http://schemas.microsoft.com/office/drawing/2014/main" id="{5F12CC12-6EFD-48C7-8B02-D666EDFD7478}"/>
              </a:ext>
            </a:extLst>
          </p:cNvPr>
          <p:cNvSpPr/>
          <p:nvPr/>
        </p:nvSpPr>
        <p:spPr>
          <a:xfrm>
            <a:off x="7906837" y="1701193"/>
            <a:ext cx="463550" cy="62807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B94AD2BC-3736-4703-9E24-809A536A809D}"/>
              </a:ext>
            </a:extLst>
          </p:cNvPr>
          <p:cNvGrpSpPr/>
          <p:nvPr/>
        </p:nvGrpSpPr>
        <p:grpSpPr>
          <a:xfrm>
            <a:off x="7566025" y="0"/>
            <a:ext cx="4343400" cy="1809059"/>
            <a:chOff x="7531100" y="3128588"/>
            <a:chExt cx="4343400" cy="1809059"/>
          </a:xfrm>
        </p:grpSpPr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ED462EC8-CAC4-4141-A200-BB25E8B7992E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Trafodwch eich pryder diogelu gyda’ch </a:t>
              </a:r>
              <a:r>
                <a:rPr lang="cy-GB" sz="2800" b="1" dirty="0">
                  <a:solidFill>
                    <a:srgbClr val="FFFFFF"/>
                  </a:solidFill>
                </a:rPr>
                <a:t>person diogelu dynodedig</a:t>
              </a:r>
              <a:endParaRPr lang="cy-GB" sz="28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78" name="Arrow: Down 77">
              <a:extLst>
                <a:ext uri="{FF2B5EF4-FFF2-40B4-BE49-F238E27FC236}">
                  <a16:creationId xmlns:a16="http://schemas.microsoft.com/office/drawing/2014/main" id="{E7DE1D5C-F56A-4661-9C8C-32270E88BD04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547812DB-307F-481C-9293-FD1710754EAE}"/>
              </a:ext>
            </a:extLst>
          </p:cNvPr>
          <p:cNvSpPr txBox="1">
            <a:spLocks/>
          </p:cNvSpPr>
          <p:nvPr/>
        </p:nvSpPr>
        <p:spPr>
          <a:xfrm>
            <a:off x="714815" y="1718048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cy-GB" u="sng" dirty="0">
                <a:solidFill>
                  <a:srgbClr val="37394C"/>
                </a:solidFill>
              </a:rPr>
              <a:t>Efallai mai</a:t>
            </a:r>
            <a:r>
              <a:rPr lang="cy-GB" b="0" i="0" u="sng" dirty="0">
                <a:solidFill>
                  <a:srgbClr val="37394C"/>
                </a:solidFill>
              </a:rPr>
              <a:t> canlyniad hyn fydd</a:t>
            </a:r>
            <a:r>
              <a:rPr lang="cy-GB" u="sng" dirty="0">
                <a:solidFill>
                  <a:srgbClr val="37394C"/>
                </a:solidFill>
              </a:rPr>
              <a:t>:</a:t>
            </a:r>
            <a:endParaRPr lang="cy-GB" b="0" i="0" u="sng" dirty="0">
              <a:solidFill>
                <a:srgbClr val="37394C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DBEAE95-8D5C-44E1-974B-417B68214AED}"/>
              </a:ext>
            </a:extLst>
          </p:cNvPr>
          <p:cNvSpPr/>
          <p:nvPr/>
        </p:nvSpPr>
        <p:spPr>
          <a:xfrm>
            <a:off x="7560089" y="2328867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tx1"/>
                </a:solidFill>
              </a:rPr>
              <a:t>Dim </a:t>
            </a:r>
            <a:r>
              <a:rPr lang="en-GB" sz="2400" dirty="0" err="1">
                <a:solidFill>
                  <a:schemeClr val="tx1"/>
                </a:solidFill>
              </a:rPr>
              <a:t>camau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pellach</a:t>
            </a:r>
            <a:endParaRPr lang="en-GB" sz="24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C5105A24-3457-43FC-991C-484B33704A05}"/>
              </a:ext>
            </a:extLst>
          </p:cNvPr>
          <p:cNvSpPr/>
          <p:nvPr/>
        </p:nvSpPr>
        <p:spPr>
          <a:xfrm>
            <a:off x="7590056" y="3352951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Darparu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gwasanaeth</a:t>
            </a:r>
            <a:r>
              <a:rPr lang="en-GB" sz="2400" dirty="0">
                <a:solidFill>
                  <a:schemeClr val="tx1"/>
                </a:solidFill>
              </a:rPr>
              <a:t>/au</a:t>
            </a:r>
            <a:endParaRPr lang="en-GB" sz="2400" b="1">
              <a:solidFill>
                <a:schemeClr val="tx1"/>
              </a:solidFill>
              <a:cs typeface="Arial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6152D5BD-4604-42D8-985E-08FD677BC3D0}"/>
              </a:ext>
            </a:extLst>
          </p:cNvPr>
          <p:cNvSpPr/>
          <p:nvPr/>
        </p:nvSpPr>
        <p:spPr>
          <a:xfrm>
            <a:off x="7562850" y="4388278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Atgyfeiriad</a:t>
            </a:r>
            <a:r>
              <a:rPr lang="en-GB" sz="2400" dirty="0">
                <a:solidFill>
                  <a:schemeClr val="tx1"/>
                </a:solidFill>
              </a:rPr>
              <a:t> – </a:t>
            </a:r>
            <a:r>
              <a:rPr lang="en-GB" sz="2400" dirty="0" err="1">
                <a:solidFill>
                  <a:schemeClr val="tx1"/>
                </a:solidFill>
              </a:rPr>
              <a:t>asesiad</a:t>
            </a:r>
            <a:r>
              <a:rPr lang="en-GB" sz="2400" dirty="0">
                <a:solidFill>
                  <a:schemeClr val="tx1"/>
                </a:solidFill>
              </a:rPr>
              <a:t> o </a:t>
            </a:r>
            <a:r>
              <a:rPr lang="en-GB" sz="2400" dirty="0" err="1">
                <a:solidFill>
                  <a:schemeClr val="tx1"/>
                </a:solidFill>
              </a:rPr>
              <a:t>anghenion</a:t>
            </a:r>
            <a:endParaRPr lang="en-GB" sz="2400" b="1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1166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F3EB4-08FE-4EA2-B674-B80BA73D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017" y="365126"/>
            <a:ext cx="6726283" cy="687820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Cofnodwch eich trafodaeth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3AAF8-3B6A-4368-9B16-12E949179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7" y="1314800"/>
            <a:ext cx="5621975" cy="145010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Rhaid i chi gofnodi'n ysgrifenedig unrhyw drafodaeth am les plentyn sydd </a:t>
            </a:r>
            <a:r>
              <a:rPr lang="cy-GB" dirty="0">
                <a:solidFill>
                  <a:srgbClr val="37394C"/>
                </a:solidFill>
              </a:rPr>
              <a:t>yn </a:t>
            </a:r>
            <a:r>
              <a:rPr lang="cy-GB" b="1" dirty="0">
                <a:solidFill>
                  <a:srgbClr val="37394C"/>
                </a:solidFill>
              </a:rPr>
              <a:t>wynebu risg</a:t>
            </a:r>
            <a:r>
              <a:rPr lang="cy-GB" dirty="0">
                <a:solidFill>
                  <a:srgbClr val="37394C"/>
                </a:solidFill>
              </a:rPr>
              <a:t> </a:t>
            </a:r>
            <a:r>
              <a:rPr lang="cy-GB" b="0" i="0" dirty="0">
                <a:solidFill>
                  <a:srgbClr val="37394C"/>
                </a:solidFill>
              </a:rPr>
              <a:t>o niwed, gan gynnwys: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D8C5B3-04E9-480F-8E33-1F9AD3B7A5A4}"/>
              </a:ext>
            </a:extLst>
          </p:cNvPr>
          <p:cNvSpPr/>
          <p:nvPr/>
        </p:nvSpPr>
        <p:spPr>
          <a:xfrm>
            <a:off x="729192" y="2556322"/>
            <a:ext cx="6346825" cy="352711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457200" indent="-457200">
              <a:lnSpc>
                <a:spcPct val="80000"/>
              </a:lnSpc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3000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0000"/>
              </a:lnSpc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y </a:t>
            </a:r>
            <a:r>
              <a:rPr lang="cy-GB" sz="2800" b="1" i="0" dirty="0">
                <a:solidFill>
                  <a:srgbClr val="37394C"/>
                </a:solidFill>
              </a:rPr>
              <a:t>dyddiad</a:t>
            </a:r>
            <a:r>
              <a:rPr lang="cy-GB" sz="2800" b="0" i="0" dirty="0">
                <a:solidFill>
                  <a:srgbClr val="37394C"/>
                </a:solidFill>
              </a:rPr>
              <a:t>, </a:t>
            </a:r>
            <a:r>
              <a:rPr lang="cy-GB" sz="2800" dirty="0">
                <a:solidFill>
                  <a:srgbClr val="37394C"/>
                </a:solidFill>
              </a:rPr>
              <a:t>yr </a:t>
            </a:r>
            <a:r>
              <a:rPr lang="cy-GB" sz="2800" b="1" i="0" dirty="0">
                <a:solidFill>
                  <a:srgbClr val="37394C"/>
                </a:solidFill>
              </a:rPr>
              <a:t>amser</a:t>
            </a:r>
            <a:r>
              <a:rPr lang="cy-GB" sz="2800" b="0" i="0" dirty="0">
                <a:solidFill>
                  <a:srgbClr val="37394C"/>
                </a:solidFill>
              </a:rPr>
              <a:t> ac </a:t>
            </a:r>
            <a:r>
              <a:rPr lang="cy-GB" sz="2800" b="1" i="0" dirty="0">
                <a:solidFill>
                  <a:srgbClr val="37394C"/>
                </a:solidFill>
              </a:rPr>
              <a:t>enwau’r</a:t>
            </a:r>
            <a:r>
              <a:rPr lang="cy-GB" sz="2800" b="0" i="0" dirty="0">
                <a:solidFill>
                  <a:srgbClr val="37394C"/>
                </a:solidFill>
              </a:rPr>
              <a:t> bobl a gynhwyswyd yn y drafodaeth</a:t>
            </a:r>
          </a:p>
          <a:p>
            <a:pPr marL="457200" indent="-457200">
              <a:lnSpc>
                <a:spcPct val="80000"/>
              </a:lnSpc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y </a:t>
            </a:r>
            <a:r>
              <a:rPr lang="cy-GB" sz="2800" b="1" i="0" dirty="0">
                <a:solidFill>
                  <a:srgbClr val="37394C"/>
                </a:solidFill>
              </a:rPr>
              <a:t>wybodaeth</a:t>
            </a:r>
            <a:r>
              <a:rPr lang="cy-GB" sz="2800" b="0" i="0" dirty="0">
                <a:solidFill>
                  <a:srgbClr val="37394C"/>
                </a:solidFill>
              </a:rPr>
              <a:t> yr ydych wedi’i rhannu a'i </a:t>
            </a:r>
            <a:r>
              <a:rPr lang="cy-GB" sz="2800" b="1" i="0" dirty="0">
                <a:solidFill>
                  <a:srgbClr val="37394C"/>
                </a:solidFill>
              </a:rPr>
              <a:t>ffynhonnell</a:t>
            </a:r>
          </a:p>
          <a:p>
            <a:pPr marL="457200" indent="-457200">
              <a:lnSpc>
                <a:spcPct val="80000"/>
              </a:lnSpc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y </a:t>
            </a:r>
            <a:r>
              <a:rPr lang="cy-GB" sz="2800" b="1" i="0" dirty="0">
                <a:solidFill>
                  <a:srgbClr val="37394C"/>
                </a:solidFill>
              </a:rPr>
              <a:t>rheswm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dros</a:t>
            </a:r>
            <a:r>
              <a:rPr lang="cy-GB" sz="2800" b="0" i="0" dirty="0">
                <a:solidFill>
                  <a:srgbClr val="37394C"/>
                </a:solidFill>
              </a:rPr>
              <a:t> y penderfyniad (gan gynnwys dim </a:t>
            </a:r>
            <a:r>
              <a:rPr lang="cy-GB" sz="2800" dirty="0">
                <a:solidFill>
                  <a:srgbClr val="37394C"/>
                </a:solidFill>
              </a:rPr>
              <a:t>camau</a:t>
            </a:r>
            <a:r>
              <a:rPr lang="cy-GB" sz="2800" b="0" i="0" dirty="0">
                <a:solidFill>
                  <a:srgbClr val="37394C"/>
                </a:solidFill>
              </a:rPr>
              <a:t> pellach)</a:t>
            </a:r>
          </a:p>
          <a:p>
            <a:pPr marL="457200" indent="-457200">
              <a:lnSpc>
                <a:spcPct val="80000"/>
              </a:lnSpc>
              <a:spcAft>
                <a:spcPts val="600"/>
              </a:spcAft>
              <a:buClr>
                <a:schemeClr val="accent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pa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b="1" i="0" dirty="0">
                <a:solidFill>
                  <a:srgbClr val="37394C"/>
                </a:solidFill>
              </a:rPr>
              <a:t>gamau</a:t>
            </a:r>
            <a:r>
              <a:rPr lang="cy-GB" sz="2800" b="0" i="0" dirty="0">
                <a:solidFill>
                  <a:srgbClr val="37394C"/>
                </a:solidFill>
              </a:rPr>
              <a:t> a fydd yn cael eu </a:t>
            </a:r>
            <a:r>
              <a:rPr lang="cy-GB" sz="2800" dirty="0">
                <a:solidFill>
                  <a:srgbClr val="37394C"/>
                </a:solidFill>
              </a:rPr>
              <a:t>c</a:t>
            </a:r>
            <a:r>
              <a:rPr lang="cy-GB" sz="2800" b="0" i="0" dirty="0">
                <a:solidFill>
                  <a:srgbClr val="37394C"/>
                </a:solidFill>
              </a:rPr>
              <a:t>ymryd a chan </a:t>
            </a:r>
            <a:r>
              <a:rPr lang="cy-GB" sz="2800" b="1" dirty="0">
                <a:solidFill>
                  <a:srgbClr val="37394C"/>
                </a:solidFill>
              </a:rPr>
              <a:t>b</a:t>
            </a:r>
            <a:r>
              <a:rPr lang="cy-GB" sz="2800" b="1" i="0" dirty="0">
                <a:solidFill>
                  <a:srgbClr val="37394C"/>
                </a:solidFill>
              </a:rPr>
              <a:t>wy</a:t>
            </a:r>
          </a:p>
        </p:txBody>
      </p:sp>
      <p:pic>
        <p:nvPicPr>
          <p:cNvPr id="20" name="Graphic 19" descr="Document">
            <a:extLst>
              <a:ext uri="{FF2B5EF4-FFF2-40B4-BE49-F238E27FC236}">
                <a16:creationId xmlns:a16="http://schemas.microsoft.com/office/drawing/2014/main" id="{C3A1E0B7-4FB6-4159-BDF1-5412E061D8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32701" y="1322441"/>
            <a:ext cx="1189163" cy="1189163"/>
          </a:xfrm>
          <a:prstGeom prst="rect">
            <a:avLst/>
          </a:prstGeom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D14D0884-8677-48D1-9C64-6ED993867172}"/>
              </a:ext>
            </a:extLst>
          </p:cNvPr>
          <p:cNvGrpSpPr/>
          <p:nvPr/>
        </p:nvGrpSpPr>
        <p:grpSpPr>
          <a:xfrm>
            <a:off x="7566025" y="172528"/>
            <a:ext cx="4346576" cy="5787472"/>
            <a:chOff x="7569200" y="-43759"/>
            <a:chExt cx="4346576" cy="5787472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EECD6C79-1ED3-41F0-B1F5-2BB14E4D262E}"/>
                </a:ext>
              </a:extLst>
            </p:cNvPr>
            <p:cNvGrpSpPr/>
            <p:nvPr/>
          </p:nvGrpSpPr>
          <p:grpSpPr>
            <a:xfrm>
              <a:off x="7572376" y="1080769"/>
              <a:ext cx="4343400" cy="4662944"/>
              <a:chOff x="7572376" y="1395559"/>
              <a:chExt cx="4343400" cy="4662944"/>
            </a:xfrm>
          </p:grpSpPr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id="{4C6E3D03-A97F-40DA-AABC-79B4833AE5E3}"/>
                  </a:ext>
                </a:extLst>
              </p:cNvPr>
              <p:cNvSpPr/>
              <p:nvPr/>
            </p:nvSpPr>
            <p:spPr>
              <a:xfrm>
                <a:off x="7572376" y="5430431"/>
                <a:ext cx="4343400" cy="628072"/>
              </a:xfrm>
              <a:prstGeom prst="roundRect">
                <a:avLst/>
              </a:prstGeom>
              <a:solidFill>
                <a:schemeClr val="accent3"/>
              </a:solidFill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91440" tIns="45720" rIns="91440" bIns="45720"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cy-GB" sz="2400" dirty="0"/>
                  <a:t>Hysbysu am bryder diogelu</a:t>
                </a:r>
              </a:p>
            </p:txBody>
          </p:sp>
          <p:sp>
            <p:nvSpPr>
              <p:cNvPr id="53" name="Arrow: Down 52">
                <a:extLst>
                  <a:ext uri="{FF2B5EF4-FFF2-40B4-BE49-F238E27FC236}">
                    <a16:creationId xmlns:a16="http://schemas.microsoft.com/office/drawing/2014/main" id="{E774470D-4CBB-4187-98ED-FD5467C5FBAC}"/>
                  </a:ext>
                </a:extLst>
              </p:cNvPr>
              <p:cNvSpPr/>
              <p:nvPr/>
            </p:nvSpPr>
            <p:spPr>
              <a:xfrm>
                <a:off x="11002433" y="1395559"/>
                <a:ext cx="463550" cy="4117866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1" name="Arrow: Down 50">
              <a:extLst>
                <a:ext uri="{FF2B5EF4-FFF2-40B4-BE49-F238E27FC236}">
                  <a16:creationId xmlns:a16="http://schemas.microsoft.com/office/drawing/2014/main" id="{DF95873A-0139-4BD8-BBE5-16F5C0091708}"/>
                </a:ext>
              </a:extLst>
            </p:cNvPr>
            <p:cNvSpPr/>
            <p:nvPr/>
          </p:nvSpPr>
          <p:spPr>
            <a:xfrm>
              <a:off x="9998075" y="1350932"/>
              <a:ext cx="463550" cy="2906226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Arrow: Down 48">
              <a:extLst>
                <a:ext uri="{FF2B5EF4-FFF2-40B4-BE49-F238E27FC236}">
                  <a16:creationId xmlns:a16="http://schemas.microsoft.com/office/drawing/2014/main" id="{C27A2B23-29BD-46EA-9250-527C24CAA6D3}"/>
                </a:ext>
              </a:extLst>
            </p:cNvPr>
            <p:cNvSpPr/>
            <p:nvPr/>
          </p:nvSpPr>
          <p:spPr>
            <a:xfrm>
              <a:off x="8598958" y="1635135"/>
              <a:ext cx="463550" cy="166586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Arrow: Down 46">
              <a:extLst>
                <a:ext uri="{FF2B5EF4-FFF2-40B4-BE49-F238E27FC236}">
                  <a16:creationId xmlns:a16="http://schemas.microsoft.com/office/drawing/2014/main" id="{04C771CF-E8C8-4AE4-BAEF-5D64DF4AA071}"/>
                </a:ext>
              </a:extLst>
            </p:cNvPr>
            <p:cNvSpPr/>
            <p:nvPr/>
          </p:nvSpPr>
          <p:spPr>
            <a:xfrm>
              <a:off x="7876646" y="1682060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DC0BF8FE-1801-45AF-AF92-4DE273E387C3}"/>
                </a:ext>
              </a:extLst>
            </p:cNvPr>
            <p:cNvGrpSpPr/>
            <p:nvPr/>
          </p:nvGrpSpPr>
          <p:grpSpPr>
            <a:xfrm>
              <a:off x="7569200" y="-43759"/>
              <a:ext cx="4343400" cy="1809059"/>
              <a:chOff x="7531100" y="3128588"/>
              <a:chExt cx="4343400" cy="1809059"/>
            </a:xfrm>
          </p:grpSpPr>
          <p:sp>
            <p:nvSpPr>
              <p:cNvPr id="44" name="Rectangle: Rounded Corners 43">
                <a:extLst>
                  <a:ext uri="{FF2B5EF4-FFF2-40B4-BE49-F238E27FC236}">
                    <a16:creationId xmlns:a16="http://schemas.microsoft.com/office/drawing/2014/main" id="{61569263-C322-48B5-AF7A-CE2152457145}"/>
                  </a:ext>
                </a:extLst>
              </p:cNvPr>
              <p:cNvSpPr/>
              <p:nvPr/>
            </p:nvSpPr>
            <p:spPr>
              <a:xfrm>
                <a:off x="7531100" y="3673420"/>
                <a:ext cx="4343400" cy="1264227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cy-GB" sz="2800" b="0" i="0" dirty="0">
                    <a:solidFill>
                      <a:srgbClr val="FFFFFF"/>
                    </a:solidFill>
                  </a:rPr>
                  <a:t>Trafodwch eich pryder diogelu gyda’ch </a:t>
                </a:r>
                <a:r>
                  <a:rPr lang="cy-GB" sz="2800" b="1" dirty="0">
                    <a:solidFill>
                      <a:srgbClr val="FFFFFF"/>
                    </a:solidFill>
                  </a:rPr>
                  <a:t>person diogelu dynodedig</a:t>
                </a:r>
                <a:endParaRPr lang="cy-GB" sz="2800" b="1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Arrow: Down 44">
                <a:extLst>
                  <a:ext uri="{FF2B5EF4-FFF2-40B4-BE49-F238E27FC236}">
                    <a16:creationId xmlns:a16="http://schemas.microsoft.com/office/drawing/2014/main" id="{A9E2282E-1AFA-4DBF-BDA3-0E4403FD8CDF}"/>
                  </a:ext>
                </a:extLst>
              </p:cNvPr>
              <p:cNvSpPr/>
              <p:nvPr/>
            </p:nvSpPr>
            <p:spPr>
              <a:xfrm>
                <a:off x="9467850" y="3128588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pic>
        <p:nvPicPr>
          <p:cNvPr id="6" name="Graphic 5" descr="Line arrow Counter clockwise curve">
            <a:extLst>
              <a:ext uri="{FF2B5EF4-FFF2-40B4-BE49-F238E27FC236}">
                <a16:creationId xmlns:a16="http://schemas.microsoft.com/office/drawing/2014/main" id="{FFAB2B99-B466-4BFC-8060-75A7B3C66C5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5908064">
            <a:off x="6598331" y="520889"/>
            <a:ext cx="1083057" cy="1083057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08C760EE-2C25-4997-8E4A-229BB6CC4A45}"/>
              </a:ext>
            </a:extLst>
          </p:cNvPr>
          <p:cNvSpPr/>
          <p:nvPr/>
        </p:nvSpPr>
        <p:spPr>
          <a:xfrm>
            <a:off x="7577227" y="2554178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tx1"/>
                </a:solidFill>
              </a:rPr>
              <a:t>Dim </a:t>
            </a:r>
            <a:r>
              <a:rPr lang="en-GB" sz="2400" dirty="0" err="1">
                <a:solidFill>
                  <a:schemeClr val="tx1"/>
                </a:solidFill>
              </a:rPr>
              <a:t>camau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pellach</a:t>
            </a:r>
            <a:endParaRPr lang="en-GB" sz="24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A1722AB-F402-46DE-8FD7-1E054918C4DD}"/>
              </a:ext>
            </a:extLst>
          </p:cNvPr>
          <p:cNvSpPr/>
          <p:nvPr/>
        </p:nvSpPr>
        <p:spPr>
          <a:xfrm>
            <a:off x="7569201" y="3547944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Darparu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gwasanaeth</a:t>
            </a:r>
            <a:r>
              <a:rPr lang="en-GB" sz="2400" dirty="0">
                <a:solidFill>
                  <a:schemeClr val="tx1"/>
                </a:solidFill>
              </a:rPr>
              <a:t>/au</a:t>
            </a:r>
            <a:endParaRPr lang="en-GB" sz="2400" b="1">
              <a:solidFill>
                <a:schemeClr val="tx1"/>
              </a:solidFill>
              <a:cs typeface="Arial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8576F03-F189-4686-87C8-9C73A931630F}"/>
              </a:ext>
            </a:extLst>
          </p:cNvPr>
          <p:cNvSpPr/>
          <p:nvPr/>
        </p:nvSpPr>
        <p:spPr>
          <a:xfrm>
            <a:off x="7569201" y="4468192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Atgyfeiriad</a:t>
            </a:r>
            <a:r>
              <a:rPr lang="en-GB" sz="2400" dirty="0">
                <a:solidFill>
                  <a:schemeClr val="tx1"/>
                </a:solidFill>
              </a:rPr>
              <a:t> – asesiad o </a:t>
            </a:r>
            <a:r>
              <a:rPr lang="en-GB" sz="2400" dirty="0" err="1">
                <a:solidFill>
                  <a:schemeClr val="tx1"/>
                </a:solidFill>
              </a:rPr>
              <a:t>anghenion</a:t>
            </a:r>
            <a:endParaRPr lang="en-GB" sz="2400" b="1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74921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1804627C-2042-4770-8C63-E773390EAAFA}"/>
              </a:ext>
            </a:extLst>
          </p:cNvPr>
          <p:cNvGrpSpPr/>
          <p:nvPr/>
        </p:nvGrpSpPr>
        <p:grpSpPr>
          <a:xfrm>
            <a:off x="7510607" y="0"/>
            <a:ext cx="4360953" cy="5974378"/>
            <a:chOff x="7569200" y="-43759"/>
            <a:chExt cx="4360953" cy="5974378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7E2975B8-52B5-43A0-AA12-FFE31A7DA59F}"/>
                </a:ext>
              </a:extLst>
            </p:cNvPr>
            <p:cNvGrpSpPr/>
            <p:nvPr/>
          </p:nvGrpSpPr>
          <p:grpSpPr>
            <a:xfrm>
              <a:off x="7586753" y="1325184"/>
              <a:ext cx="4343400" cy="4605435"/>
              <a:chOff x="7586753" y="1639974"/>
              <a:chExt cx="4343400" cy="4605435"/>
            </a:xfrm>
          </p:grpSpPr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6A454E12-01DB-44EC-B7E3-0E66828CEF50}"/>
                  </a:ext>
                </a:extLst>
              </p:cNvPr>
              <p:cNvSpPr/>
              <p:nvPr/>
            </p:nvSpPr>
            <p:spPr>
              <a:xfrm>
                <a:off x="7586753" y="5617337"/>
                <a:ext cx="4343400" cy="628072"/>
              </a:xfrm>
              <a:prstGeom prst="roundRect">
                <a:avLst/>
              </a:prstGeom>
              <a:solidFill>
                <a:schemeClr val="accent3"/>
              </a:solidFill>
              <a:ln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cy-GB" sz="2400" dirty="0">
                    <a:solidFill>
                      <a:sysClr val="windowText" lastClr="000000"/>
                    </a:solidFill>
                  </a:rPr>
                  <a:t>Hysbysu am bryder diogelu</a:t>
                </a:r>
              </a:p>
            </p:txBody>
          </p:sp>
          <p:sp>
            <p:nvSpPr>
              <p:cNvPr id="36" name="Arrow: Down 35">
                <a:extLst>
                  <a:ext uri="{FF2B5EF4-FFF2-40B4-BE49-F238E27FC236}">
                    <a16:creationId xmlns:a16="http://schemas.microsoft.com/office/drawing/2014/main" id="{8ECF78EB-D644-4246-9943-3140829DA3F4}"/>
                  </a:ext>
                </a:extLst>
              </p:cNvPr>
              <p:cNvSpPr/>
              <p:nvPr/>
            </p:nvSpPr>
            <p:spPr>
              <a:xfrm>
                <a:off x="10973678" y="1639974"/>
                <a:ext cx="463550" cy="4117866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4" name="Arrow: Down 33">
              <a:extLst>
                <a:ext uri="{FF2B5EF4-FFF2-40B4-BE49-F238E27FC236}">
                  <a16:creationId xmlns:a16="http://schemas.microsoft.com/office/drawing/2014/main" id="{D7C2C52E-FB6C-46DD-92D9-C67EB08A01D1}"/>
                </a:ext>
              </a:extLst>
            </p:cNvPr>
            <p:cNvSpPr/>
            <p:nvPr/>
          </p:nvSpPr>
          <p:spPr>
            <a:xfrm>
              <a:off x="9998075" y="1350932"/>
              <a:ext cx="463550" cy="3006867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804D8E36-DB4A-4B40-ACAF-F7E5073D928E}"/>
                </a:ext>
              </a:extLst>
            </p:cNvPr>
            <p:cNvSpPr/>
            <p:nvPr/>
          </p:nvSpPr>
          <p:spPr>
            <a:xfrm>
              <a:off x="8598958" y="1635135"/>
              <a:ext cx="463550" cy="166586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Arrow: Down 29">
              <a:extLst>
                <a:ext uri="{FF2B5EF4-FFF2-40B4-BE49-F238E27FC236}">
                  <a16:creationId xmlns:a16="http://schemas.microsoft.com/office/drawing/2014/main" id="{F034E954-BC58-4AE7-9D67-9D9E5612BA7A}"/>
                </a:ext>
              </a:extLst>
            </p:cNvPr>
            <p:cNvSpPr/>
            <p:nvPr/>
          </p:nvSpPr>
          <p:spPr>
            <a:xfrm>
              <a:off x="7876646" y="1682060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DFF0810-C632-474D-98D4-2893E3EE0505}"/>
                </a:ext>
              </a:extLst>
            </p:cNvPr>
            <p:cNvGrpSpPr/>
            <p:nvPr/>
          </p:nvGrpSpPr>
          <p:grpSpPr>
            <a:xfrm>
              <a:off x="7569200" y="-43759"/>
              <a:ext cx="4343400" cy="1809059"/>
              <a:chOff x="7531100" y="3128588"/>
              <a:chExt cx="4343400" cy="1809059"/>
            </a:xfrm>
          </p:grpSpPr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AF12C2BF-FA88-4A4D-B113-39B13B7BEB4F}"/>
                  </a:ext>
                </a:extLst>
              </p:cNvPr>
              <p:cNvSpPr/>
              <p:nvPr/>
            </p:nvSpPr>
            <p:spPr>
              <a:xfrm>
                <a:off x="7531100" y="3673420"/>
                <a:ext cx="4343400" cy="1264227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cy-GB" sz="2800" b="0" i="0" dirty="0">
                    <a:solidFill>
                      <a:srgbClr val="FFFFFF"/>
                    </a:solidFill>
                  </a:rPr>
                  <a:t>Trafodwch eich pryder diogelu gyda’ch </a:t>
                </a:r>
                <a:r>
                  <a:rPr lang="cy-GB" sz="2800" b="1" dirty="0">
                    <a:solidFill>
                      <a:srgbClr val="FFFFFF"/>
                    </a:solidFill>
                  </a:rPr>
                  <a:t>person</a:t>
                </a:r>
                <a:r>
                  <a:rPr lang="cy-GB" sz="2800" b="1" i="0" dirty="0">
                    <a:solidFill>
                      <a:srgbClr val="FFFFFF"/>
                    </a:solidFill>
                  </a:rPr>
                  <a:t> </a:t>
                </a:r>
                <a:r>
                  <a:rPr lang="cy-GB" sz="2800" b="1" dirty="0">
                    <a:solidFill>
                      <a:srgbClr val="FFFFFF"/>
                    </a:solidFill>
                  </a:rPr>
                  <a:t>diogelu</a:t>
                </a:r>
                <a:r>
                  <a:rPr lang="cy-GB" sz="2800" b="1" i="0" dirty="0">
                    <a:solidFill>
                      <a:srgbClr val="FFFFFF"/>
                    </a:solidFill>
                  </a:rPr>
                  <a:t> </a:t>
                </a:r>
                <a:r>
                  <a:rPr lang="cy-GB" sz="2800" b="1" dirty="0">
                    <a:solidFill>
                      <a:srgbClr val="FFFFFF"/>
                    </a:solidFill>
                  </a:rPr>
                  <a:t>dynodedig</a:t>
                </a:r>
                <a:endParaRPr lang="cy-GB" sz="2800" b="1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Arrow: Down 27">
                <a:extLst>
                  <a:ext uri="{FF2B5EF4-FFF2-40B4-BE49-F238E27FC236}">
                    <a16:creationId xmlns:a16="http://schemas.microsoft.com/office/drawing/2014/main" id="{3C40C3A2-4ACB-4B85-A214-F5C7C0AB2B0A}"/>
                  </a:ext>
                </a:extLst>
              </p:cNvPr>
              <p:cNvSpPr/>
              <p:nvPr/>
            </p:nvSpPr>
            <p:spPr>
              <a:xfrm>
                <a:off x="9467850" y="3128588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759402"/>
          </a:xfrm>
        </p:spPr>
        <p:txBody>
          <a:bodyPr/>
          <a:lstStyle/>
          <a:p>
            <a:r>
              <a:rPr lang="cy-GB" dirty="0">
                <a:solidFill>
                  <a:srgbClr val="16AD85"/>
                </a:solidFill>
              </a:rPr>
              <a:t>Hysbysu </a:t>
            </a:r>
            <a:r>
              <a:rPr lang="cy-GB" sz="4400" b="0" i="0" dirty="0">
                <a:solidFill>
                  <a:srgbClr val="16AD85"/>
                </a:solidFill>
              </a:rPr>
              <a:t>am bryder</a:t>
            </a:r>
            <a:r>
              <a:rPr lang="cy-GB" dirty="0">
                <a:solidFill>
                  <a:srgbClr val="16AD85"/>
                </a:solidFill>
              </a:rPr>
              <a:t> </a:t>
            </a:r>
            <a:endParaRPr lang="cy-GB" sz="4400" b="0" i="0" dirty="0">
              <a:solidFill>
                <a:srgbClr val="16AD85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EEDB43F-7A2A-43E1-8E93-F52D7C39AB53}"/>
              </a:ext>
            </a:extLst>
          </p:cNvPr>
          <p:cNvSpPr/>
          <p:nvPr/>
        </p:nvSpPr>
        <p:spPr>
          <a:xfrm>
            <a:off x="7542538" y="2401555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tx1"/>
                </a:solidFill>
              </a:rPr>
              <a:t>Dim </a:t>
            </a:r>
            <a:r>
              <a:rPr lang="en-GB" sz="2400" dirty="0" err="1">
                <a:solidFill>
                  <a:schemeClr val="tx1"/>
                </a:solidFill>
              </a:rPr>
              <a:t>camau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pellach</a:t>
            </a:r>
            <a:endParaRPr lang="en-GB" sz="2400" dirty="0">
              <a:solidFill>
                <a:schemeClr val="tx1"/>
              </a:solidFill>
              <a:cs typeface="Arial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F18B1AE7-C5DE-4C2A-9E52-AB4CB8E8C644}"/>
              </a:ext>
            </a:extLst>
          </p:cNvPr>
          <p:cNvSpPr/>
          <p:nvPr/>
        </p:nvSpPr>
        <p:spPr>
          <a:xfrm>
            <a:off x="7513783" y="3373960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Darparu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gwasanaeth</a:t>
            </a:r>
            <a:r>
              <a:rPr lang="en-GB" sz="2400" dirty="0">
                <a:solidFill>
                  <a:schemeClr val="tx1"/>
                </a:solidFill>
              </a:rPr>
              <a:t>/au</a:t>
            </a:r>
            <a:endParaRPr lang="en-GB" sz="2400" b="1">
              <a:solidFill>
                <a:schemeClr val="tx1"/>
              </a:solidFill>
              <a:cs typeface="Arial"/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EE22469E-290B-4147-A226-B2723EEA467F}"/>
              </a:ext>
            </a:extLst>
          </p:cNvPr>
          <p:cNvSpPr/>
          <p:nvPr/>
        </p:nvSpPr>
        <p:spPr>
          <a:xfrm>
            <a:off x="7542538" y="4403875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 err="1">
                <a:solidFill>
                  <a:schemeClr val="tx1"/>
                </a:solidFill>
              </a:rPr>
              <a:t>Atgyfeiriad</a:t>
            </a:r>
            <a:r>
              <a:rPr lang="en-GB" sz="2400" dirty="0">
                <a:solidFill>
                  <a:schemeClr val="tx1"/>
                </a:solidFill>
              </a:rPr>
              <a:t> – asesiad o </a:t>
            </a:r>
            <a:r>
              <a:rPr lang="en-GB" sz="2400" dirty="0" err="1">
                <a:solidFill>
                  <a:schemeClr val="tx1"/>
                </a:solidFill>
              </a:rPr>
              <a:t>anghenion</a:t>
            </a:r>
            <a:endParaRPr lang="en-GB" sz="2400" b="1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649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7.40741E-7 L -0.00143 -0.6738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3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93650"/>
          </a:xfrm>
        </p:spPr>
        <p:txBody>
          <a:bodyPr/>
          <a:lstStyle/>
          <a:p>
            <a:r>
              <a:rPr lang="cy-GB" dirty="0">
                <a:solidFill>
                  <a:srgbClr val="16AD85"/>
                </a:solidFill>
              </a:rPr>
              <a:t>Hysbysu </a:t>
            </a:r>
            <a:r>
              <a:rPr lang="cy-GB" sz="4400" b="0" i="0" dirty="0">
                <a:solidFill>
                  <a:srgbClr val="16AD85"/>
                </a:solidFill>
              </a:rPr>
              <a:t>am bryder</a:t>
            </a:r>
            <a:r>
              <a:rPr lang="cy-GB" dirty="0">
                <a:solidFill>
                  <a:srgbClr val="16AD85"/>
                </a:solidFill>
              </a:rPr>
              <a:t> </a:t>
            </a:r>
            <a:endParaRPr lang="cy-GB" sz="4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F5A13-CFE2-4072-8F13-56E1DA3F0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5304" y="2051304"/>
            <a:ext cx="7961392" cy="3291840"/>
          </a:xfrm>
          <a:prstGeom prst="roundRect">
            <a:avLst/>
          </a:prstGeom>
          <a:ln w="57150">
            <a:solidFill>
              <a:schemeClr val="accent6"/>
            </a:solidFill>
          </a:ln>
        </p:spPr>
        <p:txBody>
          <a:bodyPr anchor="ctr"/>
          <a:lstStyle/>
          <a:p>
            <a:pPr marL="0" indent="0" algn="ctr">
              <a:spcAft>
                <a:spcPts val="1800"/>
              </a:spcAft>
              <a:buNone/>
            </a:pPr>
            <a:r>
              <a:rPr lang="cy-GB" sz="3600" b="1" i="0" dirty="0">
                <a:solidFill>
                  <a:srgbClr val="37394C"/>
                </a:solidFill>
              </a:rPr>
              <a:t>Diogelwch y plentyn sydd mewn perygl yw eich blaenoriaeth bob </a:t>
            </a:r>
            <a:r>
              <a:rPr lang="cy-GB" sz="3600" b="1" i="0">
                <a:solidFill>
                  <a:srgbClr val="37394C"/>
                </a:solidFill>
              </a:rPr>
              <a:t>amser</a:t>
            </a:r>
          </a:p>
          <a:p>
            <a:pPr marL="0" indent="0" algn="ctr">
              <a:spcAft>
                <a:spcPts val="300"/>
              </a:spcAft>
              <a:buNone/>
            </a:pPr>
            <a:r>
              <a:rPr lang="cy-GB" sz="3600" b="0" i="0" dirty="0">
                <a:solidFill>
                  <a:srgbClr val="37394C"/>
                </a:solidFill>
              </a:rPr>
              <a:t>Os oes gennych </a:t>
            </a:r>
            <a:r>
              <a:rPr lang="cy-GB" sz="3600" b="1" dirty="0">
                <a:solidFill>
                  <a:srgbClr val="EB5E57"/>
                </a:solidFill>
              </a:rPr>
              <a:t>bryderon brys</a:t>
            </a:r>
            <a:r>
              <a:rPr lang="cy-GB" sz="3600" b="0" i="0" dirty="0">
                <a:solidFill>
                  <a:srgbClr val="37394C"/>
                </a:solidFill>
              </a:rPr>
              <a:t>, </a:t>
            </a:r>
            <a:br>
              <a:rPr lang="en" sz="3600" dirty="0"/>
            </a:br>
            <a:r>
              <a:rPr lang="cy-GB" sz="3600" b="1" i="0" dirty="0">
                <a:solidFill>
                  <a:srgbClr val="37394C"/>
                </a:solidFill>
              </a:rPr>
              <a:t>peidiwch ag oedi </a:t>
            </a:r>
            <a:r>
              <a:rPr lang="cy-GB" sz="3600" dirty="0">
                <a:solidFill>
                  <a:srgbClr val="37394C"/>
                </a:solidFill>
              </a:rPr>
              <a:t>cyn </a:t>
            </a:r>
            <a:r>
              <a:rPr lang="cy-GB" sz="3600" b="0" i="0" dirty="0">
                <a:solidFill>
                  <a:srgbClr val="37394C"/>
                </a:solidFill>
              </a:rPr>
              <a:t>gweithredu!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F0161F1-E57C-43A6-91FF-63E7E3352E25}"/>
              </a:ext>
            </a:extLst>
          </p:cNvPr>
          <p:cNvSpPr/>
          <p:nvPr/>
        </p:nvSpPr>
        <p:spPr>
          <a:xfrm>
            <a:off x="7226596" y="437013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  <a:ea typeface="+mn-lt"/>
                <a:cs typeface="+mn-lt"/>
              </a:rPr>
              <a:t>Hysbysu am bryder diogelu</a:t>
            </a:r>
            <a:endParaRPr lang="en-US" dirty="0">
              <a:solidFill>
                <a:srgbClr val="000000"/>
              </a:solidFill>
              <a:ea typeface="+mn-lt"/>
              <a:cs typeface="+mn-lt"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5F4D26B-31F5-41C0-9A44-ED83CD513BFF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36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3277"/>
            <a:ext cx="6381750" cy="599378"/>
          </a:xfrm>
        </p:spPr>
        <p:txBody>
          <a:bodyPr/>
          <a:lstStyle/>
          <a:p>
            <a:r>
              <a:rPr lang="cy-GB" dirty="0">
                <a:solidFill>
                  <a:srgbClr val="16AD85"/>
                </a:solidFill>
              </a:rPr>
              <a:t>Hysbysu </a:t>
            </a:r>
            <a:r>
              <a:rPr lang="cy-GB" sz="4400" b="0" i="0" dirty="0">
                <a:solidFill>
                  <a:srgbClr val="16AD85"/>
                </a:solidFill>
              </a:rPr>
              <a:t>am bryder</a:t>
            </a:r>
            <a:r>
              <a:rPr lang="cy-GB" dirty="0">
                <a:solidFill>
                  <a:srgbClr val="16AD85"/>
                </a:solidFill>
              </a:rPr>
              <a:t> </a:t>
            </a:r>
            <a:endParaRPr lang="cy-GB" sz="44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F5A13-CFE2-4072-8F13-56E1DA3F0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4589" y="1791333"/>
            <a:ext cx="9807263" cy="31100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200" i="0" dirty="0">
                <a:solidFill>
                  <a:srgbClr val="37394C"/>
                </a:solidFill>
              </a:rPr>
              <a:t>Gall </a:t>
            </a:r>
            <a:r>
              <a:rPr lang="cy-GB" sz="3200" b="1" dirty="0">
                <a:solidFill>
                  <a:srgbClr val="37394C"/>
                </a:solidFill>
              </a:rPr>
              <a:t>u</a:t>
            </a:r>
            <a:r>
              <a:rPr lang="cy-GB" sz="3200" b="1" i="0" dirty="0">
                <a:solidFill>
                  <a:srgbClr val="37394C"/>
                </a:solidFill>
              </a:rPr>
              <a:t>nrhyw un</a:t>
            </a:r>
            <a:r>
              <a:rPr lang="cy-GB" sz="3200" b="0" i="0" dirty="0">
                <a:solidFill>
                  <a:srgbClr val="37394C"/>
                </a:solidFill>
              </a:rPr>
              <a:t>, gan gynnwys y cyhoedd, hysbysu’r </a:t>
            </a:r>
            <a:r>
              <a:rPr lang="cy-GB" sz="3200" b="1" i="0" dirty="0">
                <a:solidFill>
                  <a:srgbClr val="37394C"/>
                </a:solidFill>
              </a:rPr>
              <a:t>gwasanaethau cymdeithasol yn uniongyrchol </a:t>
            </a:r>
            <a:r>
              <a:rPr lang="cy-GB" sz="3200" i="0" dirty="0">
                <a:solidFill>
                  <a:srgbClr val="37394C"/>
                </a:solidFill>
              </a:rPr>
              <a:t>am </a:t>
            </a:r>
            <a:r>
              <a:rPr lang="cy-GB" sz="3200" b="0" i="0" dirty="0">
                <a:solidFill>
                  <a:srgbClr val="37394C"/>
                </a:solidFill>
              </a:rPr>
              <a:t>achosion o gam-drin neu esgeulustod </a:t>
            </a:r>
            <a:r>
              <a:rPr lang="cy-GB" sz="3200" b="1" i="0" dirty="0">
                <a:solidFill>
                  <a:srgbClr val="37394C"/>
                </a:solidFill>
              </a:rPr>
              <a:t>gwirioneddol</a:t>
            </a:r>
            <a:r>
              <a:rPr lang="cy-GB" sz="3200" b="0" i="0" dirty="0">
                <a:solidFill>
                  <a:srgbClr val="37394C"/>
                </a:solidFill>
              </a:rPr>
              <a:t>, </a:t>
            </a:r>
            <a:r>
              <a:rPr lang="cy-GB" sz="3200" b="1" i="0" dirty="0">
                <a:solidFill>
                  <a:srgbClr val="37394C"/>
                </a:solidFill>
              </a:rPr>
              <a:t>honedig</a:t>
            </a:r>
            <a:r>
              <a:rPr lang="cy-GB" sz="3200" b="0" i="0" dirty="0">
                <a:solidFill>
                  <a:srgbClr val="37394C"/>
                </a:solidFill>
              </a:rPr>
              <a:t> neu </a:t>
            </a:r>
            <a:r>
              <a:rPr lang="cy-GB" sz="3200" b="1" dirty="0">
                <a:solidFill>
                  <a:srgbClr val="37394C"/>
                </a:solidFill>
              </a:rPr>
              <a:t>a amheuir, </a:t>
            </a:r>
            <a:r>
              <a:rPr lang="cy-GB" sz="3200" b="0" i="0" dirty="0">
                <a:solidFill>
                  <a:srgbClr val="37394C"/>
                </a:solidFill>
              </a:rPr>
              <a:t>dros y ffôn, mewn e-bost neu’n ysgrifenedig</a:t>
            </a:r>
            <a:r>
              <a:rPr lang="cy-GB" sz="3200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</a:endParaRP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cy-GB" sz="3200" dirty="0">
                <a:solidFill>
                  <a:srgbClr val="37394C"/>
                </a:solidFill>
              </a:rPr>
              <a:t>Dilynir y</a:t>
            </a:r>
            <a:r>
              <a:rPr lang="cy-GB" sz="3200" b="0" i="0" dirty="0">
                <a:solidFill>
                  <a:srgbClr val="37394C"/>
                </a:solidFill>
              </a:rPr>
              <a:t> gweithdrefnau canlynol pan fydd </a:t>
            </a:r>
            <a:r>
              <a:rPr lang="cy-GB" sz="3200" b="1" i="0" dirty="0">
                <a:solidFill>
                  <a:srgbClr val="16AD85"/>
                </a:solidFill>
              </a:rPr>
              <a:t>ymarferydd </a:t>
            </a:r>
            <a:r>
              <a:rPr lang="cy-GB" sz="3200" b="0" i="0" dirty="0">
                <a:solidFill>
                  <a:srgbClr val="37394C"/>
                </a:solidFill>
              </a:rPr>
              <a:t>yn </a:t>
            </a:r>
            <a:r>
              <a:rPr lang="cy-GB" sz="3200" dirty="0">
                <a:solidFill>
                  <a:srgbClr val="37394C"/>
                </a:solidFill>
              </a:rPr>
              <a:t>gwneud hysbysiad</a:t>
            </a:r>
            <a:endParaRPr lang="cy-GB" sz="3200" b="0" i="0" dirty="0" err="1">
              <a:solidFill>
                <a:srgbClr val="37394C"/>
              </a:solidFill>
              <a:cs typeface="Arial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8CF19EB-8AD0-4880-A263-1B9BA1BA18CA}"/>
              </a:ext>
            </a:extLst>
          </p:cNvPr>
          <p:cNvSpPr/>
          <p:nvPr/>
        </p:nvSpPr>
        <p:spPr>
          <a:xfrm>
            <a:off x="7339474" y="505431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 </a:t>
            </a:r>
            <a:r>
              <a:rPr lang="cy-GB" sz="2400" b="0" i="0" dirty="0">
                <a:solidFill>
                  <a:srgbClr val="000000"/>
                </a:solidFill>
              </a:rPr>
              <a:t>am bryder diogelu</a:t>
            </a:r>
            <a:endParaRPr lang="cy-GB" sz="2400" b="0" i="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7DD602D5-88A1-42B7-A27C-07DB9EC2D4C4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63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8156C-B665-4AD0-A9E5-1E308E1A3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16189" cy="765406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Casglu gwybodaeth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B01DD-108C-44BE-9C09-796A2C661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25910"/>
            <a:ext cx="11074401" cy="348841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b="1" dirty="0">
                <a:solidFill>
                  <a:srgbClr val="37394C"/>
                </a:solidFill>
              </a:rPr>
              <a:t>esbonio</a:t>
            </a:r>
            <a:r>
              <a:rPr lang="cy-GB" dirty="0">
                <a:solidFill>
                  <a:srgbClr val="37394C"/>
                </a:solidFill>
              </a:rPr>
              <a:t> </a:t>
            </a:r>
            <a:r>
              <a:rPr lang="cy-GB" sz="2800" b="0" i="0" dirty="0">
                <a:solidFill>
                  <a:srgbClr val="37394C"/>
                </a:solidFill>
              </a:rPr>
              <a:t>eich pryderon a'ch </a:t>
            </a:r>
            <a:r>
              <a:rPr lang="cy-GB" sz="2800" b="1" i="0" dirty="0">
                <a:solidFill>
                  <a:srgbClr val="37394C"/>
                </a:solidFill>
              </a:rPr>
              <a:t>tystiolaeth</a:t>
            </a:r>
            <a:r>
              <a:rPr lang="cy-GB" sz="2800" b="0" i="0" dirty="0">
                <a:solidFill>
                  <a:srgbClr val="37394C"/>
                </a:solidFill>
              </a:rPr>
              <a:t> i'w cefnogi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sz="2800" b="0" i="0" dirty="0">
              <a:solidFill>
                <a:srgbClr val="37394C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b="1" dirty="0">
                <a:solidFill>
                  <a:srgbClr val="37394C"/>
                </a:solidFill>
              </a:rPr>
              <a:t>darparu</a:t>
            </a:r>
            <a:r>
              <a:rPr lang="cy-GB" dirty="0">
                <a:solidFill>
                  <a:srgbClr val="37394C"/>
                </a:solidFill>
              </a:rPr>
              <a:t> </a:t>
            </a:r>
            <a:r>
              <a:rPr lang="cy-GB" sz="2800" b="0" i="0" dirty="0">
                <a:solidFill>
                  <a:srgbClr val="37394C"/>
                </a:solidFill>
              </a:rPr>
              <a:t>cymaint o </a:t>
            </a:r>
            <a:r>
              <a:rPr lang="cy-GB" b="1" dirty="0">
                <a:solidFill>
                  <a:srgbClr val="37394C"/>
                </a:solidFill>
              </a:rPr>
              <a:t>f</a:t>
            </a:r>
            <a:r>
              <a:rPr lang="cy-GB" sz="2800" b="1" i="0" dirty="0">
                <a:solidFill>
                  <a:srgbClr val="37394C"/>
                </a:solidFill>
              </a:rPr>
              <a:t>anylion a thystiolaeth benodol </a:t>
            </a:r>
            <a:r>
              <a:rPr lang="cy-GB" sz="2800" b="0" i="0" dirty="0">
                <a:solidFill>
                  <a:srgbClr val="37394C"/>
                </a:solidFill>
              </a:rPr>
              <a:t>â phosibl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sz="2800" b="0" i="0" dirty="0">
              <a:solidFill>
                <a:srgbClr val="37394C"/>
              </a:solidFill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cy-GB" b="1" dirty="0">
                <a:solidFill>
                  <a:srgbClr val="37394C"/>
                </a:solidFill>
              </a:rPr>
              <a:t>bod</a:t>
            </a:r>
            <a:r>
              <a:rPr lang="cy-GB" sz="2800" b="1" i="0" dirty="0">
                <a:solidFill>
                  <a:srgbClr val="37394C"/>
                </a:solidFill>
              </a:rPr>
              <a:t> yn onest </a:t>
            </a:r>
            <a:r>
              <a:rPr lang="cy-GB" sz="2800" b="0" i="0" dirty="0">
                <a:solidFill>
                  <a:srgbClr val="37394C"/>
                </a:solidFill>
              </a:rPr>
              <a:t>am unrhyw ffactorau a allai </a:t>
            </a:r>
            <a:r>
              <a:rPr lang="cy-GB" sz="2800" b="1" i="0" dirty="0">
                <a:solidFill>
                  <a:srgbClr val="37394C"/>
                </a:solidFill>
              </a:rPr>
              <a:t>ddylanwadu</a:t>
            </a:r>
            <a:r>
              <a:rPr lang="cy-GB" sz="2800" b="0" i="0" dirty="0">
                <a:solidFill>
                  <a:srgbClr val="37394C"/>
                </a:solidFill>
              </a:rPr>
              <a:t> ar eich hysbysiad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b="1" dirty="0">
                <a:solidFill>
                  <a:srgbClr val="37394C"/>
                </a:solidFill>
              </a:rPr>
              <a:t>nodi’r holl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dirty="0">
                <a:solidFill>
                  <a:srgbClr val="37394C"/>
                </a:solidFill>
              </a:rPr>
              <a:t>f</a:t>
            </a:r>
            <a:r>
              <a:rPr lang="cy-GB" sz="2800" b="0" i="0" dirty="0">
                <a:solidFill>
                  <a:srgbClr val="37394C"/>
                </a:solidFill>
              </a:rPr>
              <a:t>aterion perthnasol am y pryder ar bapur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sz="2800" b="0" i="0" dirty="0">
              <a:solidFill>
                <a:srgbClr val="37394C"/>
              </a:solidFill>
            </a:endParaRPr>
          </a:p>
          <a:p>
            <a:pPr lvl="0">
              <a:spcBef>
                <a:spcPts val="0"/>
              </a:spcBef>
              <a:spcAft>
                <a:spcPts val="1800"/>
              </a:spcAft>
            </a:pPr>
            <a:r>
              <a:rPr lang="cy-GB" b="1" dirty="0">
                <a:solidFill>
                  <a:srgbClr val="37394C"/>
                </a:solidFill>
              </a:rPr>
              <a:t>canfod</a:t>
            </a:r>
            <a:r>
              <a:rPr lang="cy-GB" sz="2800" b="1" i="0" dirty="0">
                <a:solidFill>
                  <a:srgbClr val="37394C"/>
                </a:solidFill>
              </a:rPr>
              <a:t> </a:t>
            </a:r>
            <a:r>
              <a:rPr lang="cy-GB" sz="2800" b="0" i="0" dirty="0">
                <a:solidFill>
                  <a:srgbClr val="37394C"/>
                </a:solidFill>
              </a:rPr>
              <a:t>a oes gan unrhyw un o'r plant yn y teulu asesiad </a:t>
            </a:r>
            <a:r>
              <a:rPr lang="cy-GB" dirty="0">
                <a:solidFill>
                  <a:srgbClr val="37394C"/>
                </a:solidFill>
              </a:rPr>
              <a:t>cefnogaeth</a:t>
            </a:r>
            <a:r>
              <a:rPr lang="cy-GB" sz="2800" b="0" i="0" dirty="0">
                <a:solidFill>
                  <a:srgbClr val="37394C"/>
                </a:solidFill>
              </a:rPr>
              <a:t> cynnar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GB" sz="24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CDA7C84-9EC1-4679-A71A-59D3EEFADBFC}"/>
              </a:ext>
            </a:extLst>
          </p:cNvPr>
          <p:cNvSpPr/>
          <p:nvPr/>
        </p:nvSpPr>
        <p:spPr>
          <a:xfrm>
            <a:off x="7289115" y="561540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 am</a:t>
            </a:r>
            <a:r>
              <a:rPr lang="cy-GB" sz="2400" b="0" i="0" dirty="0">
                <a:solidFill>
                  <a:srgbClr val="000000"/>
                </a:solidFill>
              </a:rPr>
              <a:t> bryder diogelu</a:t>
            </a:r>
            <a:endParaRPr lang="cy-GB" sz="2400" b="0" i="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5269BD80-94CB-4C48-939F-6E7A14BB2101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6AF495-4664-41BC-8330-94E74B7F8A68}"/>
              </a:ext>
            </a:extLst>
          </p:cNvPr>
          <p:cNvSpPr/>
          <p:nvPr/>
        </p:nvSpPr>
        <p:spPr>
          <a:xfrm>
            <a:off x="838199" y="1248692"/>
            <a:ext cx="67310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y-GB" sz="3200" b="0" i="0" dirty="0">
                <a:solidFill>
                  <a:srgbClr val="37394C"/>
                </a:solidFill>
              </a:rPr>
              <a:t>Wrth </a:t>
            </a:r>
            <a:r>
              <a:rPr lang="cy-GB" sz="3200" b="1" dirty="0">
                <a:solidFill>
                  <a:srgbClr val="37394C"/>
                </a:solidFill>
              </a:rPr>
              <a:t>g</a:t>
            </a:r>
            <a:r>
              <a:rPr lang="cy-GB" sz="3200" b="1" i="0" dirty="0">
                <a:solidFill>
                  <a:srgbClr val="37394C"/>
                </a:solidFill>
              </a:rPr>
              <a:t>asglu gwybodaeth</a:t>
            </a:r>
            <a:r>
              <a:rPr lang="cy-GB" sz="3200" b="0" i="0" dirty="0">
                <a:solidFill>
                  <a:srgbClr val="37394C"/>
                </a:solidFill>
              </a:rPr>
              <a:t> i </a:t>
            </a:r>
            <a:r>
              <a:rPr lang="cy-GB" sz="3200" dirty="0">
                <a:solidFill>
                  <a:srgbClr val="37394C"/>
                </a:solidFill>
              </a:rPr>
              <a:t>wneud hysbysiad</a:t>
            </a:r>
            <a:r>
              <a:rPr lang="cy-GB" sz="3200" b="0" i="0" dirty="0">
                <a:solidFill>
                  <a:srgbClr val="37394C"/>
                </a:solidFill>
              </a:rPr>
              <a:t>, dylech:</a:t>
            </a:r>
          </a:p>
        </p:txBody>
      </p:sp>
    </p:spTree>
    <p:extLst>
      <p:ext uri="{BB962C8B-B14F-4D97-AF65-F5344CB8AC3E}">
        <p14:creationId xmlns:p14="http://schemas.microsoft.com/office/powerpoint/2010/main" val="3559564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4EADC811-ACEE-4E6F-9D59-CF5A0109CF45}"/>
              </a:ext>
            </a:extLst>
          </p:cNvPr>
          <p:cNvSpPr/>
          <p:nvPr/>
        </p:nvSpPr>
        <p:spPr>
          <a:xfrm>
            <a:off x="7569201" y="1658649"/>
            <a:ext cx="4343400" cy="2681714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y-GB" sz="2200" b="1" i="0" u="sng" dirty="0">
                <a:solidFill>
                  <a:srgbClr val="7B7FA0"/>
                </a:solidFill>
              </a:rPr>
              <a:t>Ffurflen adroddiad diogelu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93650"/>
          </a:xfrm>
        </p:spPr>
        <p:txBody>
          <a:bodyPr/>
          <a:lstStyle/>
          <a:p>
            <a:r>
              <a:rPr lang="cy-GB" dirty="0">
                <a:solidFill>
                  <a:srgbClr val="16AD85"/>
                </a:solidFill>
              </a:rPr>
              <a:t>Hysbysu </a:t>
            </a:r>
            <a:r>
              <a:rPr lang="cy-GB" sz="4400" b="0" i="0" dirty="0">
                <a:solidFill>
                  <a:srgbClr val="16AD85"/>
                </a:solidFill>
              </a:rPr>
              <a:t>am bryder</a:t>
            </a:r>
            <a:r>
              <a:rPr lang="cy-GB" dirty="0">
                <a:solidFill>
                  <a:srgbClr val="16AD85"/>
                </a:solidFill>
              </a:rPr>
              <a:t> </a:t>
            </a:r>
            <a:endParaRPr lang="cy-GB" sz="4400" b="0" i="0" dirty="0">
              <a:solidFill>
                <a:srgbClr val="16AD85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FA1820-3398-4847-A555-4B6E0B9C5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4720"/>
            <a:ext cx="6381750" cy="44906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Dylai ymarferwyr ddefnyddio </a:t>
            </a:r>
            <a:r>
              <a:rPr lang="cy-GB" sz="3200" b="1" i="0">
                <a:solidFill>
                  <a:srgbClr val="37394C"/>
                </a:solidFill>
              </a:rPr>
              <a:t>ffurflen </a:t>
            </a:r>
            <a:r>
              <a:rPr lang="cy-GB" sz="3200" b="1">
                <a:solidFill>
                  <a:srgbClr val="37394C"/>
                </a:solidFill>
              </a:rPr>
              <a:t>adroddiad diogelu </a:t>
            </a:r>
            <a:r>
              <a:rPr lang="cy-GB" sz="3200">
                <a:solidFill>
                  <a:srgbClr val="37394C"/>
                </a:solidFill>
              </a:rPr>
              <a:t>yr</a:t>
            </a:r>
            <a:r>
              <a:rPr lang="cy-GB" sz="3200" b="1" dirty="0">
                <a:solidFill>
                  <a:srgbClr val="37394C"/>
                </a:solidFill>
              </a:rPr>
              <a:t> </a:t>
            </a:r>
            <a:r>
              <a:rPr lang="cy-GB" sz="3200" b="0" i="0">
                <a:solidFill>
                  <a:srgbClr val="37394C"/>
                </a:solidFill>
              </a:rPr>
              <a:t>awdurdod lleol </a:t>
            </a:r>
            <a:r>
              <a:rPr lang="cy-GB" sz="3200">
                <a:solidFill>
                  <a:srgbClr val="37394C"/>
                </a:solidFill>
              </a:rPr>
              <a:t>y maent yn</a:t>
            </a:r>
            <a:r>
              <a:rPr lang="cy-GB" sz="3200" b="0" i="0">
                <a:solidFill>
                  <a:srgbClr val="37394C"/>
                </a:solidFill>
              </a:rPr>
              <a:t> eu</a:t>
            </a:r>
            <a:r>
              <a:rPr lang="cy-GB" sz="3200">
                <a:solidFill>
                  <a:srgbClr val="37394C"/>
                </a:solidFill>
              </a:rPr>
              <a:t> gysylltu</a:t>
            </a:r>
            <a:endParaRPr lang="cy-GB" sz="3200" b="0" i="0">
              <a:solidFill>
                <a:srgbClr val="37394C"/>
              </a:solidFill>
            </a:endParaRPr>
          </a:p>
          <a:p>
            <a:r>
              <a:rPr lang="cy-GB" sz="2800" b="0" i="0">
                <a:solidFill>
                  <a:srgbClr val="37394C"/>
                </a:solidFill>
              </a:rPr>
              <a:t>Os gwnaethoch </a:t>
            </a:r>
            <a:r>
              <a:rPr lang="cy-GB">
                <a:solidFill>
                  <a:srgbClr val="37394C"/>
                </a:solidFill>
              </a:rPr>
              <a:t>ei adrodd dros y</a:t>
            </a:r>
            <a:r>
              <a:rPr lang="cy-GB" sz="2800" b="0" i="0">
                <a:solidFill>
                  <a:srgbClr val="37394C"/>
                </a:solidFill>
              </a:rPr>
              <a:t> </a:t>
            </a:r>
            <a:r>
              <a:rPr lang="cy-GB" sz="2800" b="1" i="0" dirty="0">
                <a:solidFill>
                  <a:srgbClr val="37394C"/>
                </a:solidFill>
              </a:rPr>
              <a:t>ffôn</a:t>
            </a:r>
            <a:r>
              <a:rPr lang="cy-GB" sz="2800" b="0" i="0" dirty="0">
                <a:solidFill>
                  <a:srgbClr val="37394C"/>
                </a:solidFill>
              </a:rPr>
              <a:t>, rhaid i chi anfon y </a:t>
            </a:r>
            <a:r>
              <a:rPr lang="cy-GB" sz="2800" b="1" i="0" dirty="0">
                <a:solidFill>
                  <a:srgbClr val="37394C"/>
                </a:solidFill>
              </a:rPr>
              <a:t>ffurflen adrodd </a:t>
            </a:r>
            <a:r>
              <a:rPr lang="cy-GB" b="1" dirty="0">
                <a:solidFill>
                  <a:srgbClr val="37394C"/>
                </a:solidFill>
              </a:rPr>
              <a:t>o fewn</a:t>
            </a:r>
            <a:r>
              <a:rPr lang="cy-GB" sz="2800" b="1" i="0" dirty="0">
                <a:solidFill>
                  <a:srgbClr val="37394C"/>
                </a:solidFill>
              </a:rPr>
              <a:t> 24 awr i’r alwad ffôn</a:t>
            </a:r>
            <a:r>
              <a:rPr lang="cy-GB" b="1" dirty="0">
                <a:solidFill>
                  <a:srgbClr val="37394C"/>
                </a:solidFill>
              </a:rPr>
              <a:t>  </a:t>
            </a:r>
            <a:endParaRPr lang="cy-GB" sz="2800" b="1" i="0" dirty="0">
              <a:solidFill>
                <a:srgbClr val="37394C"/>
              </a:solidFill>
              <a:cs typeface="Arial"/>
            </a:endParaRPr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2A7411A2-8A0F-4765-B2D5-6C83D87097D9}"/>
              </a:ext>
            </a:extLst>
          </p:cNvPr>
          <p:cNvSpPr/>
          <p:nvPr/>
        </p:nvSpPr>
        <p:spPr>
          <a:xfrm>
            <a:off x="9509126" y="1030577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0A9D6A0-5CFA-4A03-8760-9EFA625AD458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 </a:t>
            </a:r>
            <a:r>
              <a:rPr lang="cy-GB" sz="2400" b="0" i="0" dirty="0">
                <a:solidFill>
                  <a:srgbClr val="000000"/>
                </a:solidFill>
              </a:rPr>
              <a:t>am bryder diogelu</a:t>
            </a:r>
            <a:endParaRPr lang="cy-GB" sz="2400" b="0" i="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EB95BF1F-CF4D-4EF4-B037-13C8CD6D8471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14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49EAF4C-E0A9-C949-BD80-EC81056829A9}"/>
              </a:ext>
            </a:extLst>
          </p:cNvPr>
          <p:cNvSpPr/>
          <p:nvPr/>
        </p:nvSpPr>
        <p:spPr>
          <a:xfrm>
            <a:off x="4146331" y="5628290"/>
            <a:ext cx="4067503" cy="1229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6604D19-1B6D-4B3B-B0D8-BABA32459699}"/>
              </a:ext>
            </a:extLst>
          </p:cNvPr>
          <p:cNvSpPr/>
          <p:nvPr/>
        </p:nvSpPr>
        <p:spPr>
          <a:xfrm>
            <a:off x="7569201" y="1658649"/>
            <a:ext cx="4343400" cy="2681714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y-GB" sz="2200" b="1" i="0" u="sng" dirty="0">
                <a:solidFill>
                  <a:srgbClr val="7B7FA0"/>
                </a:solidFill>
              </a:rPr>
              <a:t>Ffurflen adroddiad diogelu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Beth i'w gynnwys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886044" y="2664376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075E939-77DC-4B4F-B79B-FB83CD1365C7}"/>
              </a:ext>
            </a:extLst>
          </p:cNvPr>
          <p:cNvSpPr/>
          <p:nvPr/>
        </p:nvSpPr>
        <p:spPr>
          <a:xfrm>
            <a:off x="886044" y="1249942"/>
            <a:ext cx="6096000" cy="5207579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Gwybodaeth </a:t>
            </a:r>
            <a:r>
              <a:rPr lang="cy-GB" sz="2800" b="0" i="0" dirty="0">
                <a:solidFill>
                  <a:srgbClr val="37394C"/>
                </a:solidFill>
              </a:rPr>
              <a:t>am y plentyn a'i deulu, gan gynnwys enwau, cyfeiriadau, dyddiadau geni, manylion cyswllt</a:t>
            </a:r>
          </a:p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Manylion eich </a:t>
            </a:r>
            <a:r>
              <a:rPr lang="cy-GB" sz="2800" b="1" i="0" dirty="0">
                <a:solidFill>
                  <a:srgbClr val="37394C"/>
                </a:solidFill>
              </a:rPr>
              <a:t>pryderon </a:t>
            </a:r>
            <a:r>
              <a:rPr lang="cy-GB" sz="2800" b="0" i="0" dirty="0">
                <a:solidFill>
                  <a:srgbClr val="37394C"/>
                </a:solidFill>
              </a:rPr>
              <a:t>am y risg o niwed i'r plentyn</a:t>
            </a:r>
          </a:p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Manylion unrhyw </a:t>
            </a:r>
            <a:r>
              <a:rPr lang="cy-GB" sz="2800" b="1" dirty="0">
                <a:solidFill>
                  <a:srgbClr val="37394C"/>
                </a:solidFill>
              </a:rPr>
              <a:t>g</a:t>
            </a:r>
            <a:r>
              <a:rPr lang="cy-GB" sz="2800" b="1" i="0" dirty="0">
                <a:solidFill>
                  <a:srgbClr val="37394C"/>
                </a:solidFill>
              </a:rPr>
              <a:t>ynlluniau sydd ar waith </a:t>
            </a:r>
            <a:r>
              <a:rPr lang="cy-GB" sz="2800" b="0" i="0" dirty="0">
                <a:solidFill>
                  <a:srgbClr val="37394C"/>
                </a:solidFill>
              </a:rPr>
              <a:t>i’w amddiffyn ar unwaith </a:t>
            </a:r>
          </a:p>
          <a:p>
            <a:pPr marL="269875" indent="-269875">
              <a:lnSpc>
                <a:spcPct val="90000"/>
              </a:lnSpc>
              <a:spcAft>
                <a:spcPts val="1200"/>
              </a:spcAft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Unrhyw </a:t>
            </a:r>
            <a:r>
              <a:rPr lang="cy-GB" sz="2800" b="1" i="0" dirty="0">
                <a:solidFill>
                  <a:srgbClr val="37394C"/>
                </a:solidFill>
              </a:rPr>
              <a:t>wybodaeth berthnasol a chymesur </a:t>
            </a:r>
            <a:r>
              <a:rPr lang="cy-GB" sz="2800" dirty="0">
                <a:solidFill>
                  <a:srgbClr val="37394C"/>
                </a:solidFill>
              </a:rPr>
              <a:t>sy’n </a:t>
            </a:r>
            <a:r>
              <a:rPr lang="cy-GB" sz="2800" b="0" i="0" dirty="0">
                <a:solidFill>
                  <a:srgbClr val="37394C"/>
                </a:solidFill>
              </a:rPr>
              <a:t>rhoi </a:t>
            </a:r>
            <a:r>
              <a:rPr lang="cy-GB" sz="2800" b="1" dirty="0">
                <a:solidFill>
                  <a:srgbClr val="37394C"/>
                </a:solidFill>
              </a:rPr>
              <a:t>dealltwriaeth </a:t>
            </a:r>
            <a:r>
              <a:rPr lang="cy-GB" sz="2800" dirty="0">
                <a:solidFill>
                  <a:srgbClr val="37394C"/>
                </a:solidFill>
              </a:rPr>
              <a:t>o</a:t>
            </a:r>
            <a:r>
              <a:rPr lang="cy-GB" sz="2800" b="0" i="0" dirty="0">
                <a:solidFill>
                  <a:srgbClr val="37394C"/>
                </a:solidFill>
              </a:rPr>
              <a:t>'r plentyn, ei deulu/gofalwyr ac </a:t>
            </a:r>
            <a:r>
              <a:rPr lang="cy-GB" sz="2800" b="0" i="0">
                <a:solidFill>
                  <a:srgbClr val="37394C"/>
                </a:solidFill>
              </a:rPr>
              <a:t>amgylchedd ei </a:t>
            </a:r>
            <a:r>
              <a:rPr lang="cy-GB" sz="2800">
                <a:solidFill>
                  <a:srgbClr val="37394C"/>
                </a:solidFill>
              </a:rPr>
              <a:t>g</a:t>
            </a:r>
            <a:r>
              <a:rPr lang="cy-GB" sz="2800" b="0" i="0">
                <a:solidFill>
                  <a:srgbClr val="37394C"/>
                </a:solidFill>
              </a:rPr>
              <a:t>artref</a:t>
            </a:r>
            <a:endParaRPr lang="cy-GB" sz="2800" b="0" i="0">
              <a:solidFill>
                <a:srgbClr val="37394C"/>
              </a:solidFill>
              <a:cs typeface="Arial"/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6F62FB40-BCEA-4AF7-804C-DEBDB4707371}"/>
              </a:ext>
            </a:extLst>
          </p:cNvPr>
          <p:cNvSpPr/>
          <p:nvPr/>
        </p:nvSpPr>
        <p:spPr>
          <a:xfrm>
            <a:off x="9509126" y="1030577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96ABF04-6F68-4A3B-89B5-36DF204E4257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 </a:t>
            </a:r>
            <a:r>
              <a:rPr lang="cy-GB" sz="2400" b="0" i="0" dirty="0">
                <a:solidFill>
                  <a:srgbClr val="000000"/>
                </a:solidFill>
              </a:rPr>
              <a:t>am bryder diogelu</a:t>
            </a:r>
            <a:endParaRPr lang="cy-GB" sz="2400" b="0" i="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BC75E6E3-9254-4155-AE22-3A8BE76A657B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2607C0-9FF5-486B-BAC5-707470048130}"/>
              </a:ext>
            </a:extLst>
          </p:cNvPr>
          <p:cNvSpPr/>
          <p:nvPr/>
        </p:nvSpPr>
        <p:spPr>
          <a:xfrm>
            <a:off x="7785536" y="2159870"/>
            <a:ext cx="4127065" cy="2095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>
                <a:solidFill>
                  <a:srgbClr val="37394C"/>
                </a:solidFill>
              </a:rPr>
              <a:t>Gwybodaeth </a:t>
            </a:r>
            <a:r>
              <a:rPr lang="cy-GB" sz="2400">
                <a:solidFill>
                  <a:srgbClr val="37394C"/>
                </a:solidFill>
              </a:rPr>
              <a:t>sylfaenol </a:t>
            </a:r>
            <a:endParaRPr lang="en-US"/>
          </a:p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Achos y pryder </a:t>
            </a:r>
            <a:endParaRPr lang="cy-GB" sz="24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Cynlluniau amddiffyn ar unwaith </a:t>
            </a:r>
            <a:endParaRPr lang="cy-GB" sz="24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Gwybodaeth berthnasol, gymesur i </a:t>
            </a:r>
            <a:r>
              <a:rPr lang="cy-GB" sz="2400" dirty="0">
                <a:solidFill>
                  <a:srgbClr val="37394C"/>
                </a:solidFill>
              </a:rPr>
              <a:t>roi dealltwriaeth</a:t>
            </a:r>
            <a:endParaRPr lang="cy-GB" sz="2400" b="0" i="0" dirty="0">
              <a:solidFill>
                <a:srgbClr val="37394C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4872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479832-8088-4AE5-8BF9-F49C4168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7017"/>
            <a:ext cx="10515600" cy="1325563"/>
          </a:xfrm>
        </p:spPr>
        <p:txBody>
          <a:bodyPr/>
          <a:lstStyle/>
          <a:p>
            <a:pPr algn="ctr"/>
            <a:r>
              <a:rPr lang="cy-GB" sz="6000" b="0" i="0" dirty="0">
                <a:solidFill>
                  <a:srgbClr val="16AD85"/>
                </a:solidFill>
              </a:rPr>
              <a:t>Diffiniadau</a:t>
            </a:r>
          </a:p>
        </p:txBody>
      </p:sp>
    </p:spTree>
    <p:extLst>
      <p:ext uri="{BB962C8B-B14F-4D97-AF65-F5344CB8AC3E}">
        <p14:creationId xmlns:p14="http://schemas.microsoft.com/office/powerpoint/2010/main" val="21607695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4119F0A-9E7B-9448-88CA-DD379ADCD2B5}"/>
              </a:ext>
            </a:extLst>
          </p:cNvPr>
          <p:cNvSpPr/>
          <p:nvPr/>
        </p:nvSpPr>
        <p:spPr>
          <a:xfrm>
            <a:off x="4146331" y="5628290"/>
            <a:ext cx="4067503" cy="1229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Cyflwyno'r</a:t>
            </a:r>
            <a:r>
              <a:rPr lang="cy-GB" dirty="0">
                <a:solidFill>
                  <a:srgbClr val="16AD85"/>
                </a:solidFill>
              </a:rPr>
              <a:t> hysbysiad</a:t>
            </a:r>
            <a:endParaRPr lang="cy-GB" sz="4400" b="0" i="0" dirty="0">
              <a:solidFill>
                <a:srgbClr val="16AD85"/>
              </a:solidFill>
              <a:cs typeface="Arial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934812" y="1355402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Cyflwynwch yr </a:t>
            </a:r>
            <a:r>
              <a:rPr lang="cy-GB" dirty="0">
                <a:solidFill>
                  <a:srgbClr val="37394C"/>
                </a:solidFill>
              </a:rPr>
              <a:t>hysbysiad </a:t>
            </a:r>
            <a:r>
              <a:rPr lang="cy-GB" b="0" i="0" dirty="0">
                <a:solidFill>
                  <a:srgbClr val="37394C"/>
                </a:solidFill>
              </a:rPr>
              <a:t>am eich pryder diogelu yn ddi-oed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CCA605D-E0E1-4160-9024-DB332B01957C}"/>
              </a:ext>
            </a:extLst>
          </p:cNvPr>
          <p:cNvGrpSpPr/>
          <p:nvPr/>
        </p:nvGrpSpPr>
        <p:grpSpPr>
          <a:xfrm>
            <a:off x="7569201" y="4285186"/>
            <a:ext cx="4343400" cy="2206230"/>
            <a:chOff x="7531100" y="3080286"/>
            <a:chExt cx="4343400" cy="2206230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0221062C-6019-46D6-BCA7-6A6D7688D272}"/>
                </a:ext>
              </a:extLst>
            </p:cNvPr>
            <p:cNvSpPr/>
            <p:nvPr/>
          </p:nvSpPr>
          <p:spPr>
            <a:xfrm>
              <a:off x="7531100" y="3737716"/>
              <a:ext cx="4343400" cy="154880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1" dirty="0">
                  <a:solidFill>
                    <a:srgbClr val="FFFFFF"/>
                  </a:solidFill>
                </a:rPr>
                <a:t>Hysbysiad </a:t>
              </a:r>
              <a:r>
                <a:rPr lang="cy-GB" sz="2800" b="1" i="0" dirty="0">
                  <a:solidFill>
                    <a:srgbClr val="FFFFFF"/>
                  </a:solidFill>
                </a:rPr>
                <a:t>wedi'i gyflwyno i'r gwasanaethau cymdeithasol</a:t>
              </a:r>
            </a:p>
          </p:txBody>
        </p:sp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BE951AF7-6305-41BE-BD3C-0C524671723C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6F75463-8719-4AB4-A700-7359B34A0D42}"/>
              </a:ext>
            </a:extLst>
          </p:cNvPr>
          <p:cNvSpPr/>
          <p:nvPr/>
        </p:nvSpPr>
        <p:spPr>
          <a:xfrm>
            <a:off x="7569201" y="1658649"/>
            <a:ext cx="4343400" cy="2681714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0000"/>
              </a:lnSpc>
              <a:spcAft>
                <a:spcPts val="600"/>
              </a:spcAft>
            </a:pPr>
            <a:r>
              <a:rPr lang="cy-GB" sz="2200" b="1" i="0" u="sng" dirty="0">
                <a:solidFill>
                  <a:srgbClr val="7B7FA0"/>
                </a:solidFill>
              </a:rPr>
              <a:t>Ffurflen adroddiad diogelu</a:t>
            </a: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034064FB-4379-4048-9674-1E059563DDE0}"/>
              </a:ext>
            </a:extLst>
          </p:cNvPr>
          <p:cNvSpPr/>
          <p:nvPr/>
        </p:nvSpPr>
        <p:spPr>
          <a:xfrm>
            <a:off x="9509126" y="1030577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F1BB852-5E25-4FE1-8C50-F958AA78F4B1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 </a:t>
            </a:r>
            <a:r>
              <a:rPr lang="cy-GB" sz="2400" b="0" i="0" dirty="0">
                <a:solidFill>
                  <a:srgbClr val="000000"/>
                </a:solidFill>
              </a:rPr>
              <a:t>am bryder diogelu</a:t>
            </a:r>
            <a:endParaRPr lang="cy-GB" sz="2400" b="0" i="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0EA5D42E-5B87-44E2-85B1-5A8D517A10D4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6AA943-CF77-4ECA-BD95-F5595090B3CC}"/>
              </a:ext>
            </a:extLst>
          </p:cNvPr>
          <p:cNvSpPr/>
          <p:nvPr/>
        </p:nvSpPr>
        <p:spPr>
          <a:xfrm>
            <a:off x="7785536" y="2159870"/>
            <a:ext cx="4127065" cy="209595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>
                <a:solidFill>
                  <a:srgbClr val="37394C"/>
                </a:solidFill>
              </a:rPr>
              <a:t>Gwybodaeth </a:t>
            </a:r>
            <a:r>
              <a:rPr lang="cy-GB" sz="2400">
                <a:solidFill>
                  <a:srgbClr val="37394C"/>
                </a:solidFill>
              </a:rPr>
              <a:t>sylfaenol </a:t>
            </a:r>
            <a:endParaRPr lang="en-US"/>
          </a:p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Achos y pryder </a:t>
            </a:r>
            <a:endParaRPr lang="cy-GB" sz="24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Cynlluniau amddiffyn ar unwaith </a:t>
            </a:r>
            <a:endParaRPr lang="cy-GB" sz="24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175895" indent="-175895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Gwybodaeth berthnasol, gymesur i roi dealltwriaeth</a:t>
            </a:r>
            <a:endParaRPr lang="cy-GB" sz="2400" b="0" i="0" dirty="0">
              <a:solidFill>
                <a:srgbClr val="37394C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113365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3E6CA08-E7E5-2646-B1EA-D66A203A93C8}"/>
              </a:ext>
            </a:extLst>
          </p:cNvPr>
          <p:cNvSpPr/>
          <p:nvPr/>
        </p:nvSpPr>
        <p:spPr>
          <a:xfrm>
            <a:off x="4146331" y="5628290"/>
            <a:ext cx="4067503" cy="1229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3FA5A31E-A051-4852-872F-1A0DF49D846D}"/>
              </a:ext>
            </a:extLst>
          </p:cNvPr>
          <p:cNvSpPr/>
          <p:nvPr/>
        </p:nvSpPr>
        <p:spPr>
          <a:xfrm>
            <a:off x="7710933" y="3690704"/>
            <a:ext cx="4059935" cy="2980489"/>
          </a:xfrm>
          <a:prstGeom prst="roundRect">
            <a:avLst>
              <a:gd name="adj" fmla="val 9714"/>
            </a:avLst>
          </a:prstGeom>
          <a:solidFill>
            <a:schemeClr val="bg1"/>
          </a:solidFill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Gwirio ac archwilio’r pryderon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Trafod unrhyw drosedd </a:t>
            </a:r>
            <a:r>
              <a:rPr lang="cy-GB" sz="2400" b="0" i="0">
                <a:solidFill>
                  <a:srgbClr val="37394C"/>
                </a:solidFill>
              </a:rPr>
              <a:t>gyda'r </a:t>
            </a:r>
            <a:r>
              <a:rPr lang="cy-GB" sz="2400">
                <a:solidFill>
                  <a:srgbClr val="37394C"/>
                </a:solidFill>
              </a:rPr>
              <a:t>heddlu</a:t>
            </a:r>
            <a:endParaRPr lang="cy-GB" sz="2400" b="0" i="0">
              <a:solidFill>
                <a:srgbClr val="37394C"/>
              </a:solidFill>
              <a:cs typeface="Arial"/>
            </a:endParaRP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400" b="0" i="0" dirty="0">
                <a:solidFill>
                  <a:srgbClr val="37394C"/>
                </a:solidFill>
              </a:rPr>
              <a:t>Cydnabod </a:t>
            </a:r>
            <a:r>
              <a:rPr lang="cy-GB" sz="2400" dirty="0">
                <a:solidFill>
                  <a:srgbClr val="37394C"/>
                </a:solidFill>
              </a:rPr>
              <a:t>ei fod wedi dod i law</a:t>
            </a:r>
            <a:r>
              <a:rPr lang="cy-GB" sz="2400" b="0" i="0" dirty="0">
                <a:solidFill>
                  <a:srgbClr val="37394C"/>
                </a:solidFill>
              </a:rPr>
              <a:t> o fewn </a:t>
            </a:r>
            <a:r>
              <a:rPr lang="cy-GB" sz="2400" b="1" i="0" dirty="0">
                <a:solidFill>
                  <a:srgbClr val="37394C"/>
                </a:solidFill>
              </a:rPr>
              <a:t>saith</a:t>
            </a:r>
            <a:r>
              <a:rPr lang="cy-GB" sz="2400" b="0" i="0" dirty="0">
                <a:solidFill>
                  <a:srgbClr val="37394C"/>
                </a:solidFill>
              </a:rPr>
              <a:t> diwrnod gwaith</a:t>
            </a:r>
          </a:p>
          <a:p>
            <a:pPr marL="177800" indent="-17780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A6301DC6-088E-461C-9AD4-6FD7C296B8B2}"/>
              </a:ext>
            </a:extLst>
          </p:cNvPr>
          <p:cNvSpPr/>
          <p:nvPr/>
        </p:nvSpPr>
        <p:spPr>
          <a:xfrm>
            <a:off x="9509126" y="2962417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66DA3D3-B3D2-40E6-875F-98805B6EC4A8}"/>
              </a:ext>
            </a:extLst>
          </p:cNvPr>
          <p:cNvGrpSpPr/>
          <p:nvPr/>
        </p:nvGrpSpPr>
        <p:grpSpPr>
          <a:xfrm>
            <a:off x="7583578" y="1159473"/>
            <a:ext cx="4343400" cy="2106597"/>
            <a:chOff x="7545477" y="3080286"/>
            <a:chExt cx="4343400" cy="1767961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9399C71-A7F3-42FD-BF7F-4E8AFFFD83DB}"/>
                </a:ext>
              </a:extLst>
            </p:cNvPr>
            <p:cNvSpPr/>
            <p:nvPr/>
          </p:nvSpPr>
          <p:spPr>
            <a:xfrm>
              <a:off x="7545477" y="35840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1" i="0" dirty="0">
                  <a:solidFill>
                    <a:srgbClr val="FFFFFF"/>
                  </a:solidFill>
                </a:rPr>
                <a:t>Hysbysiad wedi'i gyflwyno i'r gwasanaethau cymdeithasol</a:t>
              </a:r>
            </a:p>
          </p:txBody>
        </p:sp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84CD70B9-CB6E-4ABC-91BB-E57D900FFF7C}"/>
                </a:ext>
              </a:extLst>
            </p:cNvPr>
            <p:cNvSpPr/>
            <p:nvPr/>
          </p:nvSpPr>
          <p:spPr>
            <a:xfrm>
              <a:off x="9471025" y="3080286"/>
              <a:ext cx="463550" cy="47121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Cydnabyddiaeth 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886044" y="2664376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35233A-D4C6-499C-8C5F-95ED3EBF798D}"/>
              </a:ext>
            </a:extLst>
          </p:cNvPr>
          <p:cNvSpPr/>
          <p:nvPr/>
        </p:nvSpPr>
        <p:spPr>
          <a:xfrm>
            <a:off x="828674" y="1162528"/>
            <a:ext cx="6565901" cy="487825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6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Ar ôl i’r gwasanaethau cymdeithasol dderbyn ffurflen adroddiad ysgrifenedig, byddant yn: </a:t>
            </a:r>
          </a:p>
          <a:p>
            <a:pPr marL="274320" indent="-27432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gwirio ac archwilio </a:t>
            </a:r>
            <a:r>
              <a:rPr lang="cy-GB" sz="2800" b="0" i="0" dirty="0">
                <a:solidFill>
                  <a:srgbClr val="37394C"/>
                </a:solidFill>
              </a:rPr>
              <a:t>y pryderon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274320" indent="-27432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0" i="0">
                <a:solidFill>
                  <a:srgbClr val="37394C"/>
                </a:solidFill>
              </a:rPr>
              <a:t>trafod y sefyllfa gyda'r </a:t>
            </a:r>
            <a:r>
              <a:rPr lang="cy-GB" sz="2800" b="1">
                <a:solidFill>
                  <a:srgbClr val="37394C"/>
                </a:solidFill>
              </a:rPr>
              <a:t>heddlu</a:t>
            </a:r>
            <a:r>
              <a:rPr lang="cy-GB" sz="2800" b="0" i="0" dirty="0">
                <a:solidFill>
                  <a:srgbClr val="37394C"/>
                </a:solidFill>
              </a:rPr>
              <a:t> os </a:t>
            </a:r>
            <a:br>
              <a:rPr lang="cy-GB" sz="2800" dirty="0">
                <a:solidFill>
                  <a:srgbClr val="37394C"/>
                </a:solidFill>
              </a:rPr>
            </a:br>
            <a:r>
              <a:rPr lang="cy-GB" sz="2800" b="0" i="0">
                <a:solidFill>
                  <a:srgbClr val="37394C"/>
                </a:solidFill>
              </a:rPr>
              <a:t>yw'n </a:t>
            </a:r>
            <a:r>
              <a:rPr lang="cy-GB" sz="2800" b="0" i="0" dirty="0">
                <a:solidFill>
                  <a:srgbClr val="37394C"/>
                </a:solidFill>
              </a:rPr>
              <a:t>cynnwys trosedd bosibl</a:t>
            </a:r>
            <a:endParaRPr lang="cy-GB" sz="2800" b="0" i="0" dirty="0">
              <a:solidFill>
                <a:srgbClr val="37394C"/>
              </a:solidFill>
              <a:cs typeface="Arial"/>
            </a:endParaRPr>
          </a:p>
          <a:p>
            <a:pPr marL="274320" indent="-27432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cydnabod eu bod wedi derbyn yr adroddiad </a:t>
            </a:r>
            <a:r>
              <a:rPr lang="cy-GB" sz="2800" b="1" dirty="0">
                <a:solidFill>
                  <a:srgbClr val="37394C"/>
                </a:solidFill>
              </a:rPr>
              <a:t>o fewn</a:t>
            </a:r>
            <a:r>
              <a:rPr lang="cy-GB" sz="2800" b="1" i="0" dirty="0">
                <a:solidFill>
                  <a:srgbClr val="37394C"/>
                </a:solidFill>
              </a:rPr>
              <a:t> saith diwrnod gwaith</a:t>
            </a:r>
            <a:endParaRPr lang="cy-GB" sz="2800" b="1" i="0" dirty="0">
              <a:solidFill>
                <a:srgbClr val="37394C"/>
              </a:solidFill>
              <a:cs typeface="Arial" panose="020B0604020202020204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5C21C19-4432-457A-8BED-523477AB849E}"/>
              </a:ext>
            </a:extLst>
          </p:cNvPr>
          <p:cNvSpPr/>
          <p:nvPr/>
        </p:nvSpPr>
        <p:spPr>
          <a:xfrm>
            <a:off x="7581841" y="620720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 </a:t>
            </a:r>
            <a:r>
              <a:rPr lang="cy-GB" sz="2400" b="0" i="0" dirty="0">
                <a:solidFill>
                  <a:srgbClr val="000000"/>
                </a:solidFill>
              </a:rPr>
              <a:t>am bryder diogelu</a:t>
            </a:r>
            <a:endParaRPr lang="cy-GB" sz="2400" b="0" i="0">
              <a:solidFill>
                <a:srgbClr val="000000"/>
              </a:solidFill>
              <a:cs typeface="Arial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753C10B5-19FE-4CB0-A558-7A5787908B07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11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D8C05A3-B1C2-7942-A6A6-940DC0BBF79B}"/>
              </a:ext>
            </a:extLst>
          </p:cNvPr>
          <p:cNvSpPr/>
          <p:nvPr/>
        </p:nvSpPr>
        <p:spPr>
          <a:xfrm>
            <a:off x="4146331" y="5628290"/>
            <a:ext cx="4067503" cy="1229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381750" cy="662154"/>
          </a:xfrm>
        </p:spPr>
        <p:txBody>
          <a:bodyPr/>
          <a:lstStyle/>
          <a:p>
            <a:r>
              <a:rPr lang="cy-GB" dirty="0">
                <a:solidFill>
                  <a:srgbClr val="16AD85"/>
                </a:solidFill>
              </a:rPr>
              <a:t>Yn dilyn yr hysbysiad</a:t>
            </a:r>
            <a:endParaRPr lang="cy-GB" sz="4400" b="0" i="0" dirty="0">
              <a:solidFill>
                <a:srgbClr val="16AD85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77A38B9-F55D-47CE-A2FA-4BB51FAEF197}"/>
              </a:ext>
            </a:extLst>
          </p:cNvPr>
          <p:cNvGrpSpPr/>
          <p:nvPr/>
        </p:nvGrpSpPr>
        <p:grpSpPr>
          <a:xfrm>
            <a:off x="7569201" y="1058831"/>
            <a:ext cx="4343400" cy="2639958"/>
            <a:chOff x="7531100" y="3080286"/>
            <a:chExt cx="4343400" cy="2639958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92CEA6BC-CEA3-4A34-84FD-DF6D59D50D7B}"/>
                </a:ext>
              </a:extLst>
            </p:cNvPr>
            <p:cNvSpPr/>
            <p:nvPr/>
          </p:nvSpPr>
          <p:spPr>
            <a:xfrm>
              <a:off x="7531100" y="3596086"/>
              <a:ext cx="4343400" cy="2124158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1" i="0" dirty="0">
                  <a:solidFill>
                    <a:srgbClr val="FFFFFF"/>
                  </a:solidFill>
                </a:rPr>
                <a:t>Hysbysiad wedi'i gyflwyno i'r gwasanaethau cymdeithasol</a:t>
              </a:r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416B6A6C-3ABA-4492-8685-07050E410AE1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FF14B6E-BBED-4923-B6ED-02700C774673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 </a:t>
            </a:r>
            <a:r>
              <a:rPr lang="cy-GB" sz="2400" b="0" i="0" dirty="0">
                <a:solidFill>
                  <a:srgbClr val="000000"/>
                </a:solidFill>
              </a:rPr>
              <a:t>am bryder diogelu</a:t>
            </a:r>
            <a:endParaRPr lang="cy-GB" sz="2400" b="0" i="0">
              <a:solidFill>
                <a:srgbClr val="000000"/>
              </a:solidFill>
              <a:cs typeface="Arial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2EBBE7B-8650-4AD8-927A-DBE13ADA67D1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A65DD9-E7B1-41C4-9442-70921AD30E55}"/>
              </a:ext>
            </a:extLst>
          </p:cNvPr>
          <p:cNvSpPr/>
          <p:nvPr/>
        </p:nvSpPr>
        <p:spPr>
          <a:xfrm>
            <a:off x="838200" y="1162528"/>
            <a:ext cx="6731001" cy="532453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cy-GB" sz="3200" b="0" i="0" dirty="0">
                <a:solidFill>
                  <a:srgbClr val="37394C"/>
                </a:solidFill>
              </a:rPr>
              <a:t>Dylech </a:t>
            </a:r>
            <a:r>
              <a:rPr lang="cy-GB" sz="3200" dirty="0">
                <a:solidFill>
                  <a:srgbClr val="37394C"/>
                </a:solidFill>
              </a:rPr>
              <a:t>gofnodi</a:t>
            </a:r>
            <a:r>
              <a:rPr lang="cy-GB" sz="3200" b="0" i="0" dirty="0">
                <a:solidFill>
                  <a:srgbClr val="37394C"/>
                </a:solidFill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dirty="0">
                <a:solidFill>
                  <a:srgbClr val="37394C"/>
                </a:solidFill>
              </a:rPr>
              <a:t>pwy </a:t>
            </a:r>
            <a:r>
              <a:rPr lang="cy-GB" sz="2800" b="0" i="0" dirty="0">
                <a:solidFill>
                  <a:srgbClr val="37394C"/>
                </a:solidFill>
              </a:rPr>
              <a:t>a dderbyniodd yr hysbysiad yn </a:t>
            </a:r>
            <a:br>
              <a:rPr lang="cy-GB" sz="2800" dirty="0">
                <a:solidFill>
                  <a:srgbClr val="37394C"/>
                </a:solidFill>
              </a:rPr>
            </a:br>
            <a:r>
              <a:rPr lang="cy-GB" sz="2800" b="0" i="0">
                <a:solidFill>
                  <a:srgbClr val="37394C"/>
                </a:solidFill>
              </a:rPr>
              <a:t>y </a:t>
            </a:r>
            <a:r>
              <a:rPr lang="cy-GB" sz="2800" b="0" i="0" dirty="0">
                <a:solidFill>
                  <a:srgbClr val="37394C"/>
                </a:solidFill>
              </a:rPr>
              <a:t>gwasanaethau cymdeithasol</a:t>
            </a:r>
            <a:r>
              <a:rPr lang="cy-GB" sz="2800" dirty="0">
                <a:solidFill>
                  <a:srgbClr val="37394C"/>
                </a:solidFill>
              </a:rPr>
              <a:t> </a:t>
            </a:r>
            <a:endParaRPr lang="cy-GB" sz="2800" b="0" i="0" dirty="0">
              <a:solidFill>
                <a:srgbClr val="37394C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beth fydd yn digwydd nesaf / </a:t>
            </a:r>
            <a:br>
              <a:rPr lang="cy-GB" sz="2800" dirty="0">
                <a:solidFill>
                  <a:srgbClr val="37394C"/>
                </a:solidFill>
              </a:rPr>
            </a:br>
            <a:r>
              <a:rPr lang="cy-GB" sz="2800" b="0" i="0">
                <a:solidFill>
                  <a:srgbClr val="37394C"/>
                </a:solidFill>
              </a:rPr>
              <a:t>unrhyw </a:t>
            </a:r>
            <a:r>
              <a:rPr lang="cy-GB" sz="2800" b="0" i="0" dirty="0">
                <a:solidFill>
                  <a:srgbClr val="37394C"/>
                </a:solidFill>
              </a:rPr>
              <a:t>gamau cychwynnol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amserlenni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pa wasanaethau cymdeithasol fydd </a:t>
            </a:r>
            <a:br>
              <a:rPr lang="cy-GB" sz="2800" dirty="0">
                <a:solidFill>
                  <a:srgbClr val="37394C"/>
                </a:solidFill>
              </a:rPr>
            </a:br>
            <a:r>
              <a:rPr lang="cy-GB" sz="2800" b="0" i="0">
                <a:solidFill>
                  <a:srgbClr val="37394C"/>
                </a:solidFill>
              </a:rPr>
              <a:t>yn </a:t>
            </a:r>
            <a:r>
              <a:rPr lang="cy-GB" sz="2800" b="0" i="0" dirty="0">
                <a:solidFill>
                  <a:srgbClr val="37394C"/>
                </a:solidFill>
              </a:rPr>
              <a:t>dweud wrth y plentyn sy’n wynebu risg a'i deulu am yr adroddiad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sut y gall y gwasanaethau cymdeithasol gysylltu â chi i gael gwybodaeth bellach</a:t>
            </a:r>
          </a:p>
        </p:txBody>
      </p:sp>
    </p:spTree>
    <p:extLst>
      <p:ext uri="{BB962C8B-B14F-4D97-AF65-F5344CB8AC3E}">
        <p14:creationId xmlns:p14="http://schemas.microsoft.com/office/powerpoint/2010/main" val="25742816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E1F02C3-2B65-BF46-861F-51A02DA5E487}"/>
              </a:ext>
            </a:extLst>
          </p:cNvPr>
          <p:cNvSpPr/>
          <p:nvPr/>
        </p:nvSpPr>
        <p:spPr>
          <a:xfrm>
            <a:off x="4218709" y="5621482"/>
            <a:ext cx="3846626" cy="123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4484"/>
            <a:ext cx="6381750" cy="662154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Unrhyw beth arall?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F93471-4902-4314-93B6-E7E0DCC32A04}"/>
              </a:ext>
            </a:extLst>
          </p:cNvPr>
          <p:cNvSpPr/>
          <p:nvPr/>
        </p:nvSpPr>
        <p:spPr>
          <a:xfrm>
            <a:off x="838200" y="1162528"/>
            <a:ext cx="6731001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y-GB" sz="3200" b="0" i="0" dirty="0">
                <a:solidFill>
                  <a:srgbClr val="37394C"/>
                </a:solidFill>
              </a:rPr>
              <a:t>Dylech fod yn barod i:</a:t>
            </a:r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1E0B55E2-8D02-4A82-B1E1-637DE8D032C4}"/>
              </a:ext>
            </a:extLst>
          </p:cNvPr>
          <p:cNvSpPr/>
          <p:nvPr/>
        </p:nvSpPr>
        <p:spPr>
          <a:xfrm>
            <a:off x="9509126" y="3193452"/>
            <a:ext cx="463550" cy="728287"/>
          </a:xfrm>
          <a:prstGeom prst="downArrow">
            <a:avLst/>
          </a:prstGeom>
          <a:solidFill>
            <a:schemeClr val="bg1"/>
          </a:solidFill>
          <a:ln w="12700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77A38B9-F55D-47CE-A2FA-4BB51FAEF197}"/>
              </a:ext>
            </a:extLst>
          </p:cNvPr>
          <p:cNvGrpSpPr/>
          <p:nvPr/>
        </p:nvGrpSpPr>
        <p:grpSpPr>
          <a:xfrm>
            <a:off x="7569201" y="1058831"/>
            <a:ext cx="4343400" cy="2129212"/>
            <a:chOff x="7531100" y="3080286"/>
            <a:chExt cx="4343400" cy="2129212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92CEA6BC-CEA3-4A34-84FD-DF6D59D50D7B}"/>
                </a:ext>
              </a:extLst>
            </p:cNvPr>
            <p:cNvSpPr/>
            <p:nvPr/>
          </p:nvSpPr>
          <p:spPr>
            <a:xfrm>
              <a:off x="7531100" y="3596086"/>
              <a:ext cx="4343400" cy="161341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1" i="0" dirty="0">
                  <a:solidFill>
                    <a:srgbClr val="FFFFFF"/>
                  </a:solidFill>
                </a:rPr>
                <a:t>Hysbysiad wedi'i gyflwyno i'r gwasanaethau cymdeithasol</a:t>
              </a:r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416B6A6C-3ABA-4492-8685-07050E410AE1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FF14B6E-BBED-4923-B6ED-02700C774673}"/>
              </a:ext>
            </a:extLst>
          </p:cNvPr>
          <p:cNvSpPr/>
          <p:nvPr/>
        </p:nvSpPr>
        <p:spPr>
          <a:xfrm>
            <a:off x="7569201" y="534456"/>
            <a:ext cx="4343400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2400" b="0" i="0" dirty="0">
                <a:solidFill>
                  <a:srgbClr val="000000"/>
                </a:solidFill>
              </a:rPr>
              <a:t>Hysbysu am bryder diogelu</a:t>
            </a:r>
            <a:endParaRPr lang="cy-GB" sz="2400" b="0" i="0">
              <a:solidFill>
                <a:srgbClr val="000000"/>
              </a:solidFill>
              <a:cs typeface="Arial"/>
            </a:endParaRPr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2EBBE7B-8650-4AD8-927A-DBE13ADA67D1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ED84F0-9A6A-4B91-A58E-02D89108279B}"/>
              </a:ext>
            </a:extLst>
          </p:cNvPr>
          <p:cNvSpPr/>
          <p:nvPr/>
        </p:nvSpPr>
        <p:spPr>
          <a:xfrm>
            <a:off x="833145" y="1717010"/>
            <a:ext cx="7519737" cy="489364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74320" indent="-274320">
              <a:spcAft>
                <a:spcPts val="1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dirty="0">
                <a:solidFill>
                  <a:srgbClr val="37394C"/>
                </a:solidFill>
              </a:rPr>
              <a:t>g</a:t>
            </a:r>
            <a:r>
              <a:rPr lang="cy-GB" sz="2800" b="1" i="0" dirty="0">
                <a:solidFill>
                  <a:srgbClr val="37394C"/>
                </a:solidFill>
              </a:rPr>
              <a:t>yfrannu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at</a:t>
            </a:r>
            <a:r>
              <a:rPr lang="en" sz="2800" dirty="0"/>
              <a:t> </a:t>
            </a:r>
            <a:r>
              <a:rPr lang="cy-GB" sz="2800" dirty="0">
                <a:solidFill>
                  <a:srgbClr val="37394C"/>
                </a:solidFill>
              </a:rPr>
              <a:t>d</a:t>
            </a:r>
            <a:r>
              <a:rPr lang="cy-GB" sz="2800" b="0" i="0" dirty="0">
                <a:solidFill>
                  <a:srgbClr val="37394C"/>
                </a:solidFill>
              </a:rPr>
              <a:t>rafodaeth/cyfarfod </a:t>
            </a:r>
            <a:br>
              <a:rPr lang="cy-GB" sz="2800" b="0" i="0" dirty="0">
                <a:solidFill>
                  <a:srgbClr val="37394C"/>
                </a:solidFill>
              </a:rPr>
            </a:br>
            <a:r>
              <a:rPr lang="cy-GB" sz="2800" b="0" i="0" dirty="0">
                <a:solidFill>
                  <a:srgbClr val="37394C"/>
                </a:solidFill>
              </a:rPr>
              <a:t>strategaeth</a:t>
            </a:r>
            <a:endParaRPr lang="en-US"/>
          </a:p>
          <a:p>
            <a:pPr marL="274320" indent="-274320">
              <a:spcAft>
                <a:spcPts val="1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cynorthwyo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mewn</a:t>
            </a:r>
            <a:r>
              <a:rPr lang="cy-GB" sz="2800" b="0" i="0" dirty="0">
                <a:solidFill>
                  <a:srgbClr val="37394C"/>
                </a:solidFill>
              </a:rPr>
              <a:t> ymholiadau </a:t>
            </a:r>
            <a:br>
              <a:rPr lang="cy-GB" sz="2800" dirty="0">
                <a:solidFill>
                  <a:srgbClr val="37394C"/>
                </a:solidFill>
              </a:rPr>
            </a:br>
            <a:r>
              <a:rPr lang="cy-GB" sz="2800" b="0" i="0">
                <a:solidFill>
                  <a:srgbClr val="37394C"/>
                </a:solidFill>
              </a:rPr>
              <a:t>Adran 47</a:t>
            </a:r>
            <a:endParaRPr lang="cy-GB" sz="2800" b="0" i="0">
              <a:solidFill>
                <a:srgbClr val="37394C"/>
              </a:solidFill>
              <a:cs typeface="Arial"/>
            </a:endParaRPr>
          </a:p>
          <a:p>
            <a:pPr marL="274320" indent="-274320">
              <a:spcAft>
                <a:spcPts val="1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Mynychu’r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cyfarfod</a:t>
            </a:r>
            <a:r>
              <a:rPr lang="cy-GB" sz="2800" b="0" i="0" dirty="0">
                <a:solidFill>
                  <a:srgbClr val="37394C"/>
                </a:solidFill>
              </a:rPr>
              <a:t> amddiffyn plant cychwynnol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274320" indent="-274320">
              <a:spcAft>
                <a:spcPts val="1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darparu</a:t>
            </a:r>
            <a:r>
              <a:rPr lang="cy-GB" sz="2800" b="0" i="0" dirty="0">
                <a:solidFill>
                  <a:srgbClr val="37394C"/>
                </a:solidFill>
              </a:rPr>
              <a:t> adroddiad ysgrifenedig ar gyfer y </a:t>
            </a:r>
            <a:r>
              <a:rPr lang="cy-GB" sz="2800" dirty="0">
                <a:solidFill>
                  <a:srgbClr val="37394C"/>
                </a:solidFill>
              </a:rPr>
              <a:t>cyfarfod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  <a:p>
            <a:pPr marL="274320" indent="-274320">
              <a:spcAft>
                <a:spcPts val="18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cy-GB" sz="2800" b="1" i="0" dirty="0">
                <a:solidFill>
                  <a:srgbClr val="37394C"/>
                </a:solidFill>
              </a:rPr>
              <a:t>cyfrannu</a:t>
            </a:r>
            <a:r>
              <a:rPr lang="cy-GB" sz="2800" b="0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at </a:t>
            </a:r>
            <a:r>
              <a:rPr lang="cy-GB" sz="2800" b="0" i="0" dirty="0">
                <a:solidFill>
                  <a:srgbClr val="37394C"/>
                </a:solidFill>
              </a:rPr>
              <a:t>asesiadau pellach</a:t>
            </a:r>
            <a:endParaRPr lang="cy-GB" sz="2800" b="0" i="0" dirty="0">
              <a:solidFill>
                <a:srgbClr val="37394C"/>
              </a:solidFill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2120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06ED016-D234-A045-9FD0-F8D81DAA2484}"/>
              </a:ext>
            </a:extLst>
          </p:cNvPr>
          <p:cNvSpPr/>
          <p:nvPr/>
        </p:nvSpPr>
        <p:spPr>
          <a:xfrm>
            <a:off x="4218709" y="5621482"/>
            <a:ext cx="3846626" cy="12365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E28ABC-5C08-4C94-BBC8-208540301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429595" cy="587375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Beth nesaf?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00B9C-3CCF-43EE-BD17-F9149792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7401"/>
            <a:ext cx="10901507" cy="47891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sz="3000" b="0" i="0" dirty="0">
                <a:solidFill>
                  <a:srgbClr val="37394C"/>
                </a:solidFill>
              </a:rPr>
              <a:t>Mae </a:t>
            </a:r>
            <a:r>
              <a:rPr lang="cy-GB" sz="3000" b="1" dirty="0">
                <a:solidFill>
                  <a:srgbClr val="37394C"/>
                </a:solidFill>
              </a:rPr>
              <a:t>cy</a:t>
            </a:r>
            <a:r>
              <a:rPr lang="cy-GB" sz="3000" b="1" i="0" dirty="0">
                <a:solidFill>
                  <a:srgbClr val="37394C"/>
                </a:solidFill>
              </a:rPr>
              <a:t>frifoldeb arnoch </a:t>
            </a:r>
            <a:r>
              <a:rPr lang="cy-GB" sz="3000" b="0" i="0" dirty="0">
                <a:solidFill>
                  <a:srgbClr val="37394C"/>
                </a:solidFill>
              </a:rPr>
              <a:t>i sicrhau </a:t>
            </a:r>
            <a:br>
              <a:rPr lang="en" sz="3000" dirty="0"/>
            </a:br>
            <a:r>
              <a:rPr lang="cy-GB" sz="3000" b="0" i="0" dirty="0">
                <a:solidFill>
                  <a:srgbClr val="37394C"/>
                </a:solidFill>
              </a:rPr>
              <a:t>bod eich pryderon yn cael eu </a:t>
            </a:r>
            <a:br>
              <a:rPr lang="cy-GB" sz="3000" b="0" i="0" dirty="0"/>
            </a:br>
            <a:r>
              <a:rPr lang="cy-GB" sz="3000" b="1" dirty="0">
                <a:solidFill>
                  <a:srgbClr val="37394C"/>
                </a:solidFill>
              </a:rPr>
              <a:t>hy</a:t>
            </a:r>
            <a:r>
              <a:rPr lang="cy-GB" sz="3000" b="1" i="0" dirty="0">
                <a:solidFill>
                  <a:srgbClr val="37394C"/>
                </a:solidFill>
              </a:rPr>
              <a:t>styried a’u gweithredu </a:t>
            </a:r>
            <a:r>
              <a:rPr lang="cy-GB" sz="3000" b="0" i="0" dirty="0">
                <a:solidFill>
                  <a:srgbClr val="37394C"/>
                </a:solidFill>
              </a:rPr>
              <a:t>gan</a:t>
            </a:r>
            <a:r>
              <a:rPr lang="cy-GB" sz="3000" dirty="0">
                <a:solidFill>
                  <a:srgbClr val="37394C"/>
                </a:solidFill>
              </a:rPr>
              <a:t> 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y-GB" sz="3000" b="0" i="0">
                <a:solidFill>
                  <a:srgbClr val="37394C"/>
                </a:solidFill>
              </a:rPr>
              <a:t>yr asiantaeth berthnasol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000" dirty="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cy-GB" sz="3000" b="0" i="0" dirty="0">
                <a:solidFill>
                  <a:srgbClr val="37394C"/>
                </a:solidFill>
              </a:rPr>
              <a:t>Os ydych yn </a:t>
            </a:r>
            <a:r>
              <a:rPr lang="cy-GB" sz="3000" b="0" i="0" u="sng" dirty="0">
                <a:solidFill>
                  <a:srgbClr val="37394C"/>
                </a:solidFill>
              </a:rPr>
              <a:t>dal i bryderu</a:t>
            </a:r>
            <a:r>
              <a:rPr lang="cy-GB" sz="3000" b="0" i="0" dirty="0">
                <a:solidFill>
                  <a:srgbClr val="37394C"/>
                </a:solidFill>
              </a:rPr>
              <a:t> am blentyn: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sz="3000" b="1" dirty="0">
                <a:solidFill>
                  <a:srgbClr val="37394C"/>
                </a:solidFill>
              </a:rPr>
              <a:t>rhaid i chi d</a:t>
            </a:r>
            <a:r>
              <a:rPr lang="cy-GB" sz="3000" b="1" i="0" dirty="0">
                <a:solidFill>
                  <a:srgbClr val="37394C"/>
                </a:solidFill>
              </a:rPr>
              <a:t>dweud</a:t>
            </a:r>
            <a:r>
              <a:rPr lang="cy-GB" sz="3000" b="0" i="0">
                <a:solidFill>
                  <a:srgbClr val="37394C"/>
                </a:solidFill>
              </a:rPr>
              <a:t> </a:t>
            </a:r>
            <a:r>
              <a:rPr lang="cy-GB" sz="3000">
                <a:solidFill>
                  <a:srgbClr val="37394C"/>
                </a:solidFill>
              </a:rPr>
              <a:t>wrth e</a:t>
            </a:r>
            <a:r>
              <a:rPr lang="cy-GB" sz="3000" b="0" i="0">
                <a:solidFill>
                  <a:srgbClr val="37394C"/>
                </a:solidFill>
              </a:rPr>
              <a:t>ich rheolwr llinell a </a:t>
            </a:r>
            <a:r>
              <a:rPr lang="cy-GB" sz="3000">
                <a:solidFill>
                  <a:srgbClr val="37394C"/>
                </a:solidFill>
              </a:rPr>
              <a:t>pherson diogelu dynodedig </a:t>
            </a:r>
            <a:r>
              <a:rPr lang="cy-GB" sz="3000" b="0" i="0">
                <a:solidFill>
                  <a:srgbClr val="37394C"/>
                </a:solidFill>
              </a:rPr>
              <a:t>eich asiantaeth</a:t>
            </a:r>
            <a:endParaRPr lang="cy-GB" sz="3000" b="0" i="0">
              <a:solidFill>
                <a:srgbClr val="37394C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cy-GB" sz="3000" b="1" i="0" dirty="0">
                <a:solidFill>
                  <a:srgbClr val="37394C"/>
                </a:solidFill>
              </a:rPr>
              <a:t>dylech</a:t>
            </a:r>
            <a:r>
              <a:rPr lang="cy-GB" sz="3000" b="0" i="0" dirty="0">
                <a:solidFill>
                  <a:srgbClr val="37394C"/>
                </a:solidFill>
              </a:rPr>
              <a:t> </a:t>
            </a:r>
            <a:r>
              <a:rPr lang="cy-GB" sz="3000" b="1" dirty="0">
                <a:solidFill>
                  <a:srgbClr val="37394C"/>
                </a:solidFill>
              </a:rPr>
              <a:t>gyflwyno</a:t>
            </a:r>
            <a:r>
              <a:rPr lang="cy-GB" sz="3000" b="1" i="0" dirty="0">
                <a:solidFill>
                  <a:srgbClr val="37394C"/>
                </a:solidFill>
              </a:rPr>
              <a:t> </a:t>
            </a:r>
            <a:r>
              <a:rPr lang="cy-GB" sz="3000" b="1" dirty="0">
                <a:solidFill>
                  <a:srgbClr val="37394C"/>
                </a:solidFill>
              </a:rPr>
              <a:t>hysbysiad </a:t>
            </a:r>
            <a:r>
              <a:rPr lang="cy-GB" sz="3000" b="1" i="0" dirty="0">
                <a:solidFill>
                  <a:srgbClr val="37394C"/>
                </a:solidFill>
              </a:rPr>
              <a:t>arall </a:t>
            </a:r>
            <a:r>
              <a:rPr lang="cy-GB" sz="3000" b="0" i="1" dirty="0">
                <a:solidFill>
                  <a:srgbClr val="37394C"/>
                </a:solidFill>
              </a:rPr>
              <a:t>a/neu </a:t>
            </a:r>
            <a:r>
              <a:rPr lang="cy-GB" sz="3000" b="0" dirty="0">
                <a:solidFill>
                  <a:srgbClr val="37394C"/>
                </a:solidFill>
              </a:rPr>
              <a:t>d</a:t>
            </a:r>
            <a:r>
              <a:rPr lang="cy-GB" sz="3000" b="0" i="0" dirty="0">
                <a:solidFill>
                  <a:srgbClr val="37394C"/>
                </a:solidFill>
              </a:rPr>
              <a:t>dod ag ef i </a:t>
            </a:r>
            <a:r>
              <a:rPr lang="cy-GB" sz="3000" b="1" i="0" dirty="0">
                <a:solidFill>
                  <a:srgbClr val="37394C"/>
                </a:solidFill>
              </a:rPr>
              <a:t>sylw </a:t>
            </a:r>
            <a:r>
              <a:rPr lang="cy-GB" sz="3000" i="0" dirty="0">
                <a:solidFill>
                  <a:srgbClr val="37394C"/>
                </a:solidFill>
              </a:rPr>
              <a:t>uwch reolwr y </a:t>
            </a:r>
            <a:r>
              <a:rPr lang="cy-GB" sz="3000" b="0" i="0" dirty="0">
                <a:solidFill>
                  <a:srgbClr val="37394C"/>
                </a:solidFill>
              </a:rPr>
              <a:t>gwasanaethau cymdeithasol </a:t>
            </a:r>
            <a:r>
              <a:rPr lang="cy-GB" sz="3000" dirty="0">
                <a:solidFill>
                  <a:srgbClr val="37394C"/>
                </a:solidFill>
              </a:rPr>
              <a:t>sy’n gyfrifol</a:t>
            </a:r>
            <a:r>
              <a:rPr lang="cy-GB" sz="3000" b="0" i="0" dirty="0">
                <a:solidFill>
                  <a:srgbClr val="37394C"/>
                </a:solidFill>
              </a:rPr>
              <a:t> am ddiogelu yn eich ardal chi </a:t>
            </a:r>
            <a:r>
              <a:rPr lang="cy-GB" sz="3000" b="1" i="0" dirty="0">
                <a:solidFill>
                  <a:srgbClr val="37394C"/>
                </a:solidFill>
              </a:rPr>
              <a:t>ar unwaith</a:t>
            </a:r>
            <a:r>
              <a:rPr lang="cy-GB" sz="3000" dirty="0">
                <a:solidFill>
                  <a:srgbClr val="37394C"/>
                </a:solidFill>
              </a:rPr>
              <a:t> </a:t>
            </a:r>
            <a:endParaRPr lang="cy-GB" sz="3000" b="0" i="0">
              <a:solidFill>
                <a:srgbClr val="37394C"/>
              </a:solidFill>
              <a:cs typeface="Arial"/>
            </a:endParaRP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E50E910E-1587-4315-AE80-9D5D8A96C9C6}"/>
              </a:ext>
            </a:extLst>
          </p:cNvPr>
          <p:cNvSpPr txBox="1">
            <a:spLocks/>
          </p:cNvSpPr>
          <p:nvPr/>
        </p:nvSpPr>
        <p:spPr>
          <a:xfrm>
            <a:off x="886044" y="2664376"/>
            <a:ext cx="6381751" cy="37048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C2A7781-5EAB-49C7-956D-11669A1D9292}"/>
              </a:ext>
            </a:extLst>
          </p:cNvPr>
          <p:cNvGrpSpPr/>
          <p:nvPr/>
        </p:nvGrpSpPr>
        <p:grpSpPr>
          <a:xfrm>
            <a:off x="7820345" y="1116341"/>
            <a:ext cx="4135388" cy="2131466"/>
            <a:chOff x="7531100" y="3080286"/>
            <a:chExt cx="4343400" cy="2131466"/>
          </a:xfrm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DC0DFA5-A906-4E96-87E9-0AC49B303654}"/>
                </a:ext>
              </a:extLst>
            </p:cNvPr>
            <p:cNvSpPr/>
            <p:nvPr/>
          </p:nvSpPr>
          <p:spPr>
            <a:xfrm>
              <a:off x="7531100" y="3722752"/>
              <a:ext cx="4343400" cy="148900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1" i="0" dirty="0">
                  <a:solidFill>
                    <a:srgbClr val="FFFFFF"/>
                  </a:solidFill>
                </a:rPr>
                <a:t>Hysbysiad wedi'i gyflwyno i'r gwasanaethau cymdeithasol</a:t>
              </a:r>
            </a:p>
          </p:txBody>
        </p:sp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E57594D4-6435-49A3-B7E5-3B64762E5C5D}"/>
                </a:ext>
              </a:extLst>
            </p:cNvPr>
            <p:cNvSpPr/>
            <p:nvPr/>
          </p:nvSpPr>
          <p:spPr>
            <a:xfrm>
              <a:off x="9471025" y="3080286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169191F-09EF-461D-9463-DAE93E6FC639}"/>
              </a:ext>
            </a:extLst>
          </p:cNvPr>
          <p:cNvSpPr/>
          <p:nvPr/>
        </p:nvSpPr>
        <p:spPr>
          <a:xfrm>
            <a:off x="7777211" y="534456"/>
            <a:ext cx="4135389" cy="628072"/>
          </a:xfrm>
          <a:prstGeom prst="roundRect">
            <a:avLst/>
          </a:prstGeom>
          <a:solidFill>
            <a:schemeClr val="accent3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2400" dirty="0">
                <a:solidFill>
                  <a:srgbClr val="000000"/>
                </a:solidFill>
              </a:rPr>
              <a:t>Hysbysu </a:t>
            </a:r>
            <a:r>
              <a:rPr lang="cy-GB" sz="2400" b="0" i="0" dirty="0">
                <a:solidFill>
                  <a:srgbClr val="000000"/>
                </a:solidFill>
              </a:rPr>
              <a:t>am bryder diogelu</a:t>
            </a:r>
            <a:endParaRPr lang="cy-GB" sz="2400" b="0" i="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4997C5A3-ED2D-46B4-90F1-268B59CD4FF6}"/>
              </a:ext>
            </a:extLst>
          </p:cNvPr>
          <p:cNvSpPr/>
          <p:nvPr/>
        </p:nvSpPr>
        <p:spPr>
          <a:xfrm>
            <a:off x="10999258" y="-76200"/>
            <a:ext cx="463550" cy="693650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51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44436-E7C8-425E-9574-16F2015CB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13685"/>
            <a:ext cx="10515600" cy="830629"/>
          </a:xfrm>
        </p:spPr>
        <p:txBody>
          <a:bodyPr/>
          <a:lstStyle/>
          <a:p>
            <a:pPr algn="ctr"/>
            <a:r>
              <a:rPr lang="cy-GB" sz="5400" b="0" i="0" dirty="0">
                <a:solidFill>
                  <a:srgbClr val="16AD85"/>
                </a:solidFill>
              </a:rPr>
              <a:t>Ymarfer</a:t>
            </a:r>
          </a:p>
        </p:txBody>
      </p:sp>
    </p:spTree>
    <p:extLst>
      <p:ext uri="{BB962C8B-B14F-4D97-AF65-F5344CB8AC3E}">
        <p14:creationId xmlns:p14="http://schemas.microsoft.com/office/powerpoint/2010/main" val="8181852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879FD7-7825-439D-9C70-0F2E8865FB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y-GB" sz="6000" b="0" i="0" dirty="0">
                <a:solidFill>
                  <a:srgbClr val="16AD85"/>
                </a:solidFill>
              </a:rPr>
              <a:t>Ymateb i hysbysiad</a:t>
            </a:r>
          </a:p>
        </p:txBody>
      </p:sp>
    </p:spTree>
    <p:extLst>
      <p:ext uri="{BB962C8B-B14F-4D97-AF65-F5344CB8AC3E}">
        <p14:creationId xmlns:p14="http://schemas.microsoft.com/office/powerpoint/2010/main" val="312970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077B-505C-4CF9-85F6-7EF9BFFF1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148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Person </a:t>
            </a:r>
            <a:r>
              <a:rPr lang="cy-GB" dirty="0">
                <a:solidFill>
                  <a:srgbClr val="16AD85"/>
                </a:solidFill>
              </a:rPr>
              <a:t>diogelu dynodedig </a:t>
            </a:r>
            <a:endParaRPr lang="cy-GB" sz="4400" b="0" i="0" dirty="0">
              <a:solidFill>
                <a:srgbClr val="16AD85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D529332-F8CF-4D84-B0F9-254D11FAB248}"/>
              </a:ext>
            </a:extLst>
          </p:cNvPr>
          <p:cNvSpPr/>
          <p:nvPr/>
        </p:nvSpPr>
        <p:spPr>
          <a:xfrm>
            <a:off x="4100423" y="5818517"/>
            <a:ext cx="4356338" cy="1035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7834F-A091-4957-A58F-EFA448205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410" y="1253330"/>
            <a:ext cx="10515600" cy="549315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b="0" i="0" dirty="0">
                <a:solidFill>
                  <a:srgbClr val="37394C"/>
                </a:solidFill>
              </a:rPr>
              <a:t>Y person mewn sefydliad: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sz="3200" b="0" i="0" dirty="0">
              <a:solidFill>
                <a:srgbClr val="37394C"/>
              </a:solidFill>
            </a:endParaRPr>
          </a:p>
          <a:p>
            <a:pPr marL="171450" lvl="0" indent="-171450"/>
            <a:r>
              <a:rPr lang="cy-GB" dirty="0">
                <a:solidFill>
                  <a:srgbClr val="37394C"/>
                </a:solidFill>
              </a:rPr>
              <a:t>s</a:t>
            </a:r>
            <a:r>
              <a:rPr lang="cy-GB" sz="2800" b="0" i="0" dirty="0">
                <a:solidFill>
                  <a:srgbClr val="37394C"/>
                </a:solidFill>
              </a:rPr>
              <a:t>ydd ar gael i drafod pryderon diogelu</a:t>
            </a:r>
          </a:p>
          <a:p>
            <a:pPr marL="171450" lvl="0" indent="-171450"/>
            <a:r>
              <a:rPr lang="cy-GB" dirty="0">
                <a:solidFill>
                  <a:srgbClr val="37394C"/>
                </a:solidFill>
              </a:rPr>
              <a:t>y </a:t>
            </a:r>
            <a:r>
              <a:rPr lang="cy-GB" sz="2800" b="0" i="0" dirty="0">
                <a:solidFill>
                  <a:srgbClr val="37394C"/>
                </a:solidFill>
              </a:rPr>
              <a:t>dylech ymgynghori â nhw ynghylch codi pryderon diogelu gyda'r gwasanaethau cymdeithasol</a:t>
            </a:r>
          </a:p>
          <a:p>
            <a:pPr marL="171450" lvl="0" indent="-171450"/>
            <a:r>
              <a:rPr lang="cy-GB" dirty="0">
                <a:solidFill>
                  <a:srgbClr val="37394C"/>
                </a:solidFill>
              </a:rPr>
              <a:t>a fydd</a:t>
            </a:r>
            <a:r>
              <a:rPr lang="cy-GB" sz="2800" b="0" i="0" dirty="0">
                <a:solidFill>
                  <a:srgbClr val="37394C"/>
                </a:solidFill>
              </a:rPr>
              <a:t> yn rheoli unrhyw gamau </a:t>
            </a:r>
            <a:r>
              <a:rPr lang="cy-GB" dirty="0">
                <a:solidFill>
                  <a:srgbClr val="37394C"/>
                </a:solidFill>
              </a:rPr>
              <a:t>brys</a:t>
            </a:r>
            <a:r>
              <a:rPr lang="cy-GB" sz="2800" b="0" i="0" dirty="0">
                <a:solidFill>
                  <a:srgbClr val="37394C"/>
                </a:solidFill>
              </a:rPr>
              <a:t> i sicrhau bod y plentyn sy’n </a:t>
            </a:r>
            <a:r>
              <a:rPr lang="cy-GB">
                <a:solidFill>
                  <a:srgbClr val="37394C"/>
                </a:solidFill>
              </a:rPr>
              <a:t>wynebu'r</a:t>
            </a:r>
            <a:r>
              <a:rPr lang="cy-GB" sz="2800" b="0" i="0">
                <a:solidFill>
                  <a:srgbClr val="37394C"/>
                </a:solidFill>
              </a:rPr>
              <a:t> risg yn ddiogel rhag niwed</a:t>
            </a:r>
            <a:endParaRPr lang="cy-GB" sz="2800" b="0" i="0">
              <a:solidFill>
                <a:srgbClr val="37394C"/>
              </a:solidFill>
              <a:cs typeface="Arial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y-GB" b="1" i="0" dirty="0">
                <a:solidFill>
                  <a:srgbClr val="37394C"/>
                </a:solidFill>
              </a:rPr>
              <a:t>Rhaid i bob ymarferydd wybod pwy y dylent gysylltu â nhw yn eu hasiantaeth</a:t>
            </a:r>
            <a:r>
              <a:rPr lang="cy-GB" b="0" i="0" dirty="0">
                <a:solidFill>
                  <a:srgbClr val="37394C"/>
                </a:solidFill>
              </a:rPr>
              <a:t> er mwyn cael cyngor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0" lvl="0" indent="0">
              <a:buNone/>
            </a:pPr>
            <a:r>
              <a:rPr lang="cy-GB" i="0" dirty="0">
                <a:solidFill>
                  <a:srgbClr val="37394C"/>
                </a:solidFill>
              </a:rPr>
              <a:t>Ni ddylai </a:t>
            </a:r>
            <a:r>
              <a:rPr lang="cy-GB" b="1" dirty="0">
                <a:solidFill>
                  <a:srgbClr val="37394C"/>
                </a:solidFill>
              </a:rPr>
              <a:t>unrhyw</a:t>
            </a:r>
            <a:r>
              <a:rPr lang="cy-GB" b="1" i="0" dirty="0">
                <a:solidFill>
                  <a:srgbClr val="37394C"/>
                </a:solidFill>
              </a:rPr>
              <a:t> ymarferydd</a:t>
            </a:r>
            <a:r>
              <a:rPr lang="cy-GB" b="0" i="0" dirty="0">
                <a:solidFill>
                  <a:srgbClr val="37394C"/>
                </a:solidFill>
              </a:rPr>
              <a:t> oedi cyn trafod ei bryderon, waeth pa mor ddibwys ydynt yn eu barn nhw</a:t>
            </a:r>
            <a:endParaRPr lang="cy-GB" b="0" i="0" dirty="0">
              <a:solidFill>
                <a:srgbClr val="37394C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509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13D9-435A-48DB-B6C5-976D0518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7199"/>
            <a:ext cx="10515600" cy="1325563"/>
          </a:xfrm>
        </p:spPr>
        <p:txBody>
          <a:bodyPr/>
          <a:lstStyle/>
          <a:p>
            <a:pPr algn="ctr"/>
            <a:r>
              <a:rPr lang="cy-GB" sz="6000" b="0" i="0" dirty="0">
                <a:solidFill>
                  <a:srgbClr val="16AD85"/>
                </a:solidFill>
              </a:rPr>
              <a:t>Y broses</a:t>
            </a:r>
            <a:r>
              <a:rPr lang="cy-GB" sz="6000" dirty="0">
                <a:solidFill>
                  <a:srgbClr val="16AD85"/>
                </a:solidFill>
              </a:rPr>
              <a:t> hysbysu</a:t>
            </a:r>
            <a:endParaRPr lang="cy-GB" sz="6000" b="0" i="0" dirty="0">
              <a:solidFill>
                <a:srgbClr val="16AD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232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8C478C-30B5-0B41-977A-C699A8E7BB6D}"/>
              </a:ext>
            </a:extLst>
          </p:cNvPr>
          <p:cNvSpPr/>
          <p:nvPr/>
        </p:nvSpPr>
        <p:spPr>
          <a:xfrm>
            <a:off x="4146331" y="5628290"/>
            <a:ext cx="4067503" cy="12297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194E3-D62A-49A2-89AD-5991A76B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246" y="365126"/>
            <a:ext cx="6936154" cy="687820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Nodyn i'ch atgoffa: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F7685-A887-44B9-B242-AE9B9011F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246" y="2133492"/>
            <a:ext cx="4560765" cy="398595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200" b="0" i="0" dirty="0">
                <a:solidFill>
                  <a:srgbClr val="37394C"/>
                </a:solidFill>
              </a:rPr>
              <a:t>Os ydych </a:t>
            </a:r>
            <a:r>
              <a:rPr lang="cy-GB" sz="3200" dirty="0">
                <a:solidFill>
                  <a:srgbClr val="37394C"/>
                </a:solidFill>
              </a:rPr>
              <a:t>y</a:t>
            </a:r>
            <a:r>
              <a:rPr lang="cy-GB" sz="3200" b="0" i="0" dirty="0">
                <a:solidFill>
                  <a:srgbClr val="37394C"/>
                </a:solidFill>
              </a:rPr>
              <a:t>n</a:t>
            </a:r>
            <a:r>
              <a:rPr lang="cy-GB" sz="3200" b="1" i="0" dirty="0">
                <a:solidFill>
                  <a:srgbClr val="37394C"/>
                </a:solidFill>
              </a:rPr>
              <a:t> betrusgar neu’n ansicr </a:t>
            </a:r>
            <a:r>
              <a:rPr lang="cy-GB" sz="3200" b="0" i="0" dirty="0">
                <a:solidFill>
                  <a:srgbClr val="37394C"/>
                </a:solidFill>
              </a:rPr>
              <a:t>a yw plentyn yn wynebu risg o niwed, </a:t>
            </a:r>
            <a:r>
              <a:rPr lang="cy-GB" sz="3200" b="1" i="0" dirty="0">
                <a:solidFill>
                  <a:srgbClr val="EB5E57"/>
                </a:solidFill>
              </a:rPr>
              <a:t>gofynnwch am </a:t>
            </a:r>
            <a:r>
              <a:rPr lang="cy-GB" sz="3200" b="1" dirty="0">
                <a:solidFill>
                  <a:srgbClr val="EB5E57"/>
                </a:solidFill>
              </a:rPr>
              <a:t>g</a:t>
            </a:r>
            <a:r>
              <a:rPr lang="cy-GB" sz="3200" b="1" i="0" dirty="0">
                <a:solidFill>
                  <a:srgbClr val="EB5E57"/>
                </a:solidFill>
              </a:rPr>
              <a:t>yngor </a:t>
            </a:r>
            <a:r>
              <a:rPr lang="cy-GB" sz="3200" dirty="0">
                <a:solidFill>
                  <a:srgbClr val="37394C"/>
                </a:solidFill>
              </a:rPr>
              <a:t>gan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b="1" dirty="0">
                <a:solidFill>
                  <a:srgbClr val="37394C"/>
                </a:solidFill>
              </a:rPr>
              <a:t>berson diogelu</a:t>
            </a:r>
            <a:r>
              <a:rPr lang="cy-GB" sz="3200" b="1" i="0" dirty="0">
                <a:solidFill>
                  <a:srgbClr val="37394C"/>
                </a:solidFill>
              </a:rPr>
              <a:t> </a:t>
            </a:r>
            <a:r>
              <a:rPr lang="cy-GB" sz="3200" b="1" dirty="0">
                <a:solidFill>
                  <a:srgbClr val="37394C"/>
                </a:solidFill>
              </a:rPr>
              <a:t>dynodedig</a:t>
            </a:r>
            <a:r>
              <a:rPr lang="cy-GB" sz="3200" b="1" i="0" dirty="0">
                <a:solidFill>
                  <a:srgbClr val="37394C"/>
                </a:solidFill>
              </a:rPr>
              <a:t> </a:t>
            </a:r>
            <a:r>
              <a:rPr lang="cy-GB" sz="3200" dirty="0">
                <a:solidFill>
                  <a:srgbClr val="37394C"/>
                </a:solidFill>
              </a:rPr>
              <a:t>eich asiantaeth</a:t>
            </a:r>
            <a:r>
              <a:rPr lang="cy-GB" sz="3200" b="1" dirty="0">
                <a:solidFill>
                  <a:srgbClr val="37394C"/>
                </a:solidFill>
              </a:rPr>
              <a:t> </a:t>
            </a:r>
            <a:endParaRPr lang="cy-GB" sz="3200" b="1" i="0" dirty="0">
              <a:solidFill>
                <a:srgbClr val="37394C"/>
              </a:solidFill>
            </a:endParaRPr>
          </a:p>
        </p:txBody>
      </p:sp>
      <p:sp>
        <p:nvSpPr>
          <p:cNvPr id="8" name="Arrow: Bent 7">
            <a:extLst>
              <a:ext uri="{FF2B5EF4-FFF2-40B4-BE49-F238E27FC236}">
                <a16:creationId xmlns:a16="http://schemas.microsoft.com/office/drawing/2014/main" id="{2F60E019-17E4-4A90-B6C2-E06BB152DBE5}"/>
              </a:ext>
            </a:extLst>
          </p:cNvPr>
          <p:cNvSpPr/>
          <p:nvPr/>
        </p:nvSpPr>
        <p:spPr>
          <a:xfrm rot="16200000" flipH="1">
            <a:off x="5052800" y="-681121"/>
            <a:ext cx="892111" cy="4560765"/>
          </a:xfrm>
          <a:prstGeom prst="bentArrow">
            <a:avLst>
              <a:gd name="adj1" fmla="val 38798"/>
              <a:gd name="adj2" fmla="val 39783"/>
              <a:gd name="adj3" fmla="val 25000"/>
              <a:gd name="adj4" fmla="val 43750"/>
            </a:avLst>
          </a:prstGeom>
          <a:solidFill>
            <a:schemeClr val="bg1"/>
          </a:solidFill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77C4D2-897D-4B67-83E0-250D62EEC2D1}"/>
              </a:ext>
            </a:extLst>
          </p:cNvPr>
          <p:cNvSpPr/>
          <p:nvPr/>
        </p:nvSpPr>
        <p:spPr>
          <a:xfrm>
            <a:off x="7531100" y="451862"/>
            <a:ext cx="4343400" cy="10572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2800" b="0" i="0" dirty="0">
                <a:solidFill>
                  <a:srgbClr val="FFFFFF"/>
                </a:solidFill>
              </a:rPr>
              <a:t>Mae gennych </a:t>
            </a:r>
            <a:r>
              <a:rPr lang="cy-GB" sz="2800" b="1" dirty="0">
                <a:solidFill>
                  <a:srgbClr val="FFFFFF"/>
                </a:solidFill>
              </a:rPr>
              <a:t>b</a:t>
            </a:r>
            <a:r>
              <a:rPr lang="cy-GB" sz="2800" b="1" i="0" dirty="0">
                <a:solidFill>
                  <a:srgbClr val="FFFFFF"/>
                </a:solidFill>
              </a:rPr>
              <a:t>ryder diogelu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9FD281D-5DD8-405B-994F-2DF8B07BFB63}"/>
              </a:ext>
            </a:extLst>
          </p:cNvPr>
          <p:cNvSpPr txBox="1">
            <a:spLocks/>
          </p:cNvSpPr>
          <p:nvPr/>
        </p:nvSpPr>
        <p:spPr>
          <a:xfrm>
            <a:off x="6095999" y="2045316"/>
            <a:ext cx="5913315" cy="398595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y-GB" b="1" i="0" dirty="0">
                <a:solidFill>
                  <a:srgbClr val="37394C"/>
                </a:solidFill>
              </a:rPr>
              <a:t>Cysylltwch â'r gwasanaethau cymdeithasol yn uniongyrchol</a:t>
            </a:r>
          </a:p>
          <a:p>
            <a:pPr marL="171450" indent="-171450"/>
            <a:r>
              <a:rPr lang="cy-GB" dirty="0">
                <a:solidFill>
                  <a:srgbClr val="37394C"/>
                </a:solidFill>
              </a:rPr>
              <a:t>os </a:t>
            </a:r>
            <a:r>
              <a:rPr lang="cy-GB" b="0" i="0" dirty="0">
                <a:solidFill>
                  <a:srgbClr val="37394C"/>
                </a:solidFill>
              </a:rPr>
              <a:t>byddai cysylltu â’ch </a:t>
            </a:r>
            <a:r>
              <a:rPr lang="cy-GB" dirty="0">
                <a:solidFill>
                  <a:srgbClr val="37394C"/>
                </a:solidFill>
              </a:rPr>
              <a:t>person diogelu dynodedig </a:t>
            </a:r>
            <a:r>
              <a:rPr lang="cy-GB" b="0" i="0" dirty="0">
                <a:solidFill>
                  <a:srgbClr val="37394C"/>
                </a:solidFill>
              </a:rPr>
              <a:t>yn </a:t>
            </a:r>
            <a:r>
              <a:rPr lang="cy-GB" dirty="0">
                <a:solidFill>
                  <a:srgbClr val="37394C"/>
                </a:solidFill>
              </a:rPr>
              <a:t>peri</a:t>
            </a:r>
            <a:r>
              <a:rPr lang="cy-GB" b="0" i="0" dirty="0">
                <a:solidFill>
                  <a:srgbClr val="37394C"/>
                </a:solidFill>
              </a:rPr>
              <a:t> oedi</a:t>
            </a:r>
            <a:r>
              <a:rPr lang="cy-GB" dirty="0">
                <a:solidFill>
                  <a:srgbClr val="37394C"/>
                </a:solidFill>
              </a:rPr>
              <a:t> </a:t>
            </a:r>
            <a:endParaRPr lang="cy-GB" b="0" i="0" dirty="0">
              <a:solidFill>
                <a:srgbClr val="37394C"/>
              </a:solidFill>
              <a:cs typeface="Arial"/>
            </a:endParaRPr>
          </a:p>
          <a:p>
            <a:pPr marL="171450" lvl="0" indent="-171450"/>
            <a:r>
              <a:rPr lang="cy-GB" dirty="0">
                <a:solidFill>
                  <a:srgbClr val="37394C"/>
                </a:solidFill>
              </a:rPr>
              <a:t>o</a:t>
            </a:r>
            <a:r>
              <a:rPr lang="cy-GB" b="0" i="0" dirty="0">
                <a:solidFill>
                  <a:srgbClr val="37394C"/>
                </a:solidFill>
              </a:rPr>
              <a:t>s nad yw’r </a:t>
            </a:r>
            <a:r>
              <a:rPr lang="cy-GB" dirty="0">
                <a:solidFill>
                  <a:srgbClr val="37394C"/>
                </a:solidFill>
              </a:rPr>
              <a:t>person diogelu </a:t>
            </a:r>
            <a:r>
              <a:rPr lang="cy-GB" dirty="0" err="1">
                <a:solidFill>
                  <a:srgbClr val="37394C"/>
                </a:solidFill>
              </a:rPr>
              <a:t>dynoedig</a:t>
            </a:r>
            <a:r>
              <a:rPr lang="cy-GB" dirty="0">
                <a:solidFill>
                  <a:srgbClr val="37394C"/>
                </a:solidFill>
              </a:rPr>
              <a:t> </a:t>
            </a:r>
            <a:r>
              <a:rPr lang="cy-GB" b="0" i="0" dirty="0">
                <a:solidFill>
                  <a:srgbClr val="37394C"/>
                </a:solidFill>
              </a:rPr>
              <a:t>wedi gweithredu ac rydych </a:t>
            </a:r>
            <a:r>
              <a:rPr lang="cy-GB" dirty="0">
                <a:solidFill>
                  <a:srgbClr val="37394C"/>
                </a:solidFill>
              </a:rPr>
              <a:t>yn</a:t>
            </a:r>
            <a:r>
              <a:rPr lang="cy-GB" b="0" i="0" dirty="0">
                <a:solidFill>
                  <a:srgbClr val="37394C"/>
                </a:solidFill>
              </a:rPr>
              <a:t> dal i boeni am y plentyn</a:t>
            </a:r>
          </a:p>
          <a:p>
            <a:pPr marL="171450" lvl="0" indent="-171450"/>
            <a:r>
              <a:rPr lang="cy-GB" dirty="0">
                <a:solidFill>
                  <a:srgbClr val="37394C"/>
                </a:solidFill>
              </a:rPr>
              <a:t>os yw’r</a:t>
            </a:r>
            <a:r>
              <a:rPr lang="cy-GB" b="0" i="0" dirty="0">
                <a:solidFill>
                  <a:srgbClr val="37394C"/>
                </a:solidFill>
              </a:rPr>
              <a:t> pryder yn ymwneud â’r </a:t>
            </a:r>
            <a:r>
              <a:rPr lang="cy-GB" dirty="0">
                <a:solidFill>
                  <a:srgbClr val="37394C"/>
                </a:solidFill>
              </a:rPr>
              <a:t>person diogelu dynodedig</a:t>
            </a:r>
            <a:r>
              <a:rPr lang="cy-GB" b="0" i="0" dirty="0">
                <a:solidFill>
                  <a:srgbClr val="37394C"/>
                </a:solidFill>
              </a:rPr>
              <a:t> ac nid oes dewis arall</a:t>
            </a:r>
          </a:p>
          <a:p>
            <a:pPr marL="0" lv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05127825-8B23-4B64-8759-5BBBA5678171}"/>
              </a:ext>
            </a:extLst>
          </p:cNvPr>
          <p:cNvSpPr/>
          <p:nvPr/>
        </p:nvSpPr>
        <p:spPr>
          <a:xfrm>
            <a:off x="4766978" y="3320621"/>
            <a:ext cx="1329021" cy="805847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4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nimBg="1"/>
      <p:bldP spid="5" grpId="0" animBg="1"/>
      <p:bldP spid="14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F4C23-0918-486B-96D9-A9499C020796}"/>
              </a:ext>
            </a:extLst>
          </p:cNvPr>
          <p:cNvGrpSpPr/>
          <p:nvPr/>
        </p:nvGrpSpPr>
        <p:grpSpPr>
          <a:xfrm>
            <a:off x="7531100" y="3128588"/>
            <a:ext cx="4343400" cy="1809059"/>
            <a:chOff x="7531100" y="3128588"/>
            <a:chExt cx="4343400" cy="1809059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44F6FBE-7504-4397-8F7C-6B5216E017F5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Trafodwch eich pryder diogelu gyda’ch </a:t>
              </a:r>
              <a:r>
                <a:rPr lang="cy-GB" sz="2800" b="1" dirty="0">
                  <a:solidFill>
                    <a:srgbClr val="FFFFFF"/>
                  </a:solidFill>
                </a:rPr>
                <a:t>person</a:t>
              </a:r>
              <a:r>
                <a:rPr lang="cy-GB" sz="2800" b="1" i="0" dirty="0">
                  <a:solidFill>
                    <a:srgbClr val="FFFFFF"/>
                  </a:solidFill>
                </a:rPr>
                <a:t> </a:t>
              </a:r>
              <a:r>
                <a:rPr lang="cy-GB" sz="2800" b="1" dirty="0">
                  <a:solidFill>
                    <a:srgbClr val="FFFFFF"/>
                  </a:solidFill>
                </a:rPr>
                <a:t>diogelu</a:t>
              </a:r>
              <a:r>
                <a:rPr lang="cy-GB" sz="2800" b="1" i="0" dirty="0">
                  <a:solidFill>
                    <a:srgbClr val="FFFFFF"/>
                  </a:solidFill>
                </a:rPr>
                <a:t> </a:t>
              </a:r>
              <a:r>
                <a:rPr lang="cy-GB" sz="2800" b="1" dirty="0">
                  <a:solidFill>
                    <a:srgbClr val="FFFFFF"/>
                  </a:solidFill>
                </a:rPr>
                <a:t>dynodedig</a:t>
              </a:r>
              <a:endParaRPr lang="cy-GB" sz="28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8EC8A60E-B393-4959-9F61-9EC5F201B326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6EB500-D23E-4B74-BE69-46082AD960EC}"/>
              </a:ext>
            </a:extLst>
          </p:cNvPr>
          <p:cNvGrpSpPr/>
          <p:nvPr/>
        </p:nvGrpSpPr>
        <p:grpSpPr>
          <a:xfrm>
            <a:off x="8043690" y="1409701"/>
            <a:ext cx="3597657" cy="1774880"/>
            <a:chOff x="8043690" y="1409701"/>
            <a:chExt cx="3310110" cy="177488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148A81E-3383-49A2-8F83-723D013458FF}"/>
                </a:ext>
              </a:extLst>
            </p:cNvPr>
            <p:cNvGrpSpPr/>
            <p:nvPr/>
          </p:nvGrpSpPr>
          <p:grpSpPr>
            <a:xfrm>
              <a:off x="8043690" y="1920354"/>
              <a:ext cx="3310110" cy="1264227"/>
              <a:chOff x="8329440" y="4816185"/>
              <a:chExt cx="3310110" cy="1264227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09C97E79-1437-422C-A58B-F3B523DAE353}"/>
                  </a:ext>
                </a:extLst>
              </p:cNvPr>
              <p:cNvSpPr/>
              <p:nvPr/>
            </p:nvSpPr>
            <p:spPr>
              <a:xfrm>
                <a:off x="8329440" y="4816185"/>
                <a:ext cx="3310110" cy="1264227"/>
              </a:xfrm>
              <a:prstGeom prst="roundRect">
                <a:avLst>
                  <a:gd name="adj" fmla="val 23699"/>
                </a:avLst>
              </a:prstGeom>
              <a:solidFill>
                <a:schemeClr val="bg1"/>
              </a:solidFill>
              <a:ln w="381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80000"/>
                  </a:lnSpc>
                </a:pPr>
                <a:r>
                  <a:rPr lang="cy-GB" sz="2800" dirty="0">
                    <a:solidFill>
                      <a:srgbClr val="118264"/>
                    </a:solidFill>
                  </a:rPr>
                  <a:t>Nodwch</a:t>
                </a:r>
                <a:r>
                  <a:rPr lang="cy-GB" sz="2800" b="0" i="0" dirty="0">
                    <a:solidFill>
                      <a:srgbClr val="118264"/>
                    </a:solidFill>
                  </a:rPr>
                  <a:t> </a:t>
                </a:r>
                <a:br>
                  <a:rPr lang="en" sz="2800" dirty="0"/>
                </a:br>
                <a:r>
                  <a:rPr lang="cy-GB" sz="2800" b="0" i="0" dirty="0">
                    <a:solidFill>
                      <a:srgbClr val="118264"/>
                    </a:solidFill>
                  </a:rPr>
                  <a:t>eich pryder </a:t>
                </a:r>
                <a:br>
                  <a:rPr lang="cy-GB" sz="2800" dirty="0">
                    <a:solidFill>
                      <a:srgbClr val="118264"/>
                    </a:solidFill>
                  </a:rPr>
                </a:br>
                <a:r>
                  <a:rPr lang="cy-GB" sz="2800" b="0" i="0" dirty="0">
                    <a:solidFill>
                      <a:srgbClr val="118264"/>
                    </a:solidFill>
                  </a:rPr>
                  <a:t>ar bapur</a:t>
                </a:r>
              </a:p>
            </p:txBody>
          </p:sp>
          <p:pic>
            <p:nvPicPr>
              <p:cNvPr id="9" name="Graphic 8" descr="Document">
                <a:extLst>
                  <a:ext uri="{FF2B5EF4-FFF2-40B4-BE49-F238E27FC236}">
                    <a16:creationId xmlns:a16="http://schemas.microsoft.com/office/drawing/2014/main" id="{FF5AF69A-4AA9-4F2F-B7F4-544127BC8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8329440" y="4879093"/>
                <a:ext cx="1138410" cy="1138410"/>
              </a:xfrm>
              <a:prstGeom prst="rect">
                <a:avLst/>
              </a:prstGeom>
            </p:spPr>
          </p:pic>
        </p:grp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8C8AAB20-63F8-494F-A5B3-C366D2014200}"/>
                </a:ext>
              </a:extLst>
            </p:cNvPr>
            <p:cNvSpPr/>
            <p:nvPr/>
          </p:nvSpPr>
          <p:spPr>
            <a:xfrm>
              <a:off x="9467850" y="1409701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3C194E3-D62A-49A2-89AD-5991A76B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53200" cy="687820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Trafodaeth gychwynnol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F7685-A887-44B9-B242-AE9B9011F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4599"/>
            <a:ext cx="6375400" cy="37762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cy-GB" sz="3200" b="1" i="0" dirty="0">
                <a:solidFill>
                  <a:srgbClr val="37394C"/>
                </a:solidFill>
              </a:rPr>
              <a:t>Pryd bynnag</a:t>
            </a:r>
            <a:r>
              <a:rPr lang="cy-GB" sz="3200" b="0" i="0" dirty="0">
                <a:solidFill>
                  <a:srgbClr val="37394C"/>
                </a:solidFill>
              </a:rPr>
              <a:t> y mae gennych bryder diogelu ynghylch plentyn</a:t>
            </a:r>
            <a:r>
              <a:rPr lang="cy-GB" sz="3200" dirty="0">
                <a:solidFill>
                  <a:srgbClr val="37394C"/>
                </a:solidFill>
              </a:rPr>
              <a:t>:</a:t>
            </a:r>
            <a:endParaRPr lang="cy-GB" sz="3200" b="0" i="0" dirty="0">
              <a:solidFill>
                <a:srgbClr val="37394C"/>
              </a:solidFill>
            </a:endParaRPr>
          </a:p>
          <a:p>
            <a:r>
              <a:rPr lang="cy-GB" sz="3200" b="1" dirty="0">
                <a:solidFill>
                  <a:srgbClr val="37394C"/>
                </a:solidFill>
              </a:rPr>
              <a:t>nodwch</a:t>
            </a:r>
            <a:r>
              <a:rPr lang="cy-GB" sz="3200" b="0" i="0" dirty="0">
                <a:solidFill>
                  <a:srgbClr val="37394C"/>
                </a:solidFill>
              </a:rPr>
              <a:t> eich pryder ar bapur </a:t>
            </a:r>
          </a:p>
          <a:p>
            <a:r>
              <a:rPr lang="cy-GB" sz="3200" b="1" dirty="0">
                <a:solidFill>
                  <a:srgbClr val="37394C"/>
                </a:solidFill>
              </a:rPr>
              <a:t>t</a:t>
            </a:r>
            <a:r>
              <a:rPr lang="cy-GB" sz="3200" b="1" i="0" dirty="0">
                <a:solidFill>
                  <a:srgbClr val="37394C"/>
                </a:solidFill>
              </a:rPr>
              <a:t>rafodwch </a:t>
            </a:r>
            <a:r>
              <a:rPr lang="cy-GB" sz="3200" i="0" dirty="0">
                <a:solidFill>
                  <a:srgbClr val="37394C"/>
                </a:solidFill>
              </a:rPr>
              <a:t>ef</a:t>
            </a:r>
            <a:r>
              <a:rPr lang="cy-GB" sz="3200" b="0" i="0" dirty="0">
                <a:solidFill>
                  <a:srgbClr val="37394C"/>
                </a:solidFill>
              </a:rPr>
              <a:t> gyda </a:t>
            </a:r>
            <a:r>
              <a:rPr lang="cy-GB" sz="3200" b="1" dirty="0">
                <a:solidFill>
                  <a:srgbClr val="37394C"/>
                </a:solidFill>
              </a:rPr>
              <a:t>pherson</a:t>
            </a:r>
            <a:r>
              <a:rPr lang="cy-GB" sz="3200" b="1" i="0" dirty="0">
                <a:solidFill>
                  <a:srgbClr val="37394C"/>
                </a:solidFill>
              </a:rPr>
              <a:t> </a:t>
            </a:r>
            <a:r>
              <a:rPr lang="cy-GB" sz="3200" b="1" dirty="0">
                <a:solidFill>
                  <a:srgbClr val="37394C"/>
                </a:solidFill>
              </a:rPr>
              <a:t>diogelu</a:t>
            </a:r>
            <a:r>
              <a:rPr lang="cy-GB" sz="3200" b="1" i="0" dirty="0">
                <a:solidFill>
                  <a:srgbClr val="37394C"/>
                </a:solidFill>
              </a:rPr>
              <a:t> </a:t>
            </a:r>
            <a:r>
              <a:rPr lang="cy-GB" sz="3200" b="1" dirty="0">
                <a:solidFill>
                  <a:srgbClr val="37394C"/>
                </a:solidFill>
              </a:rPr>
              <a:t>dynodedig</a:t>
            </a:r>
            <a:r>
              <a:rPr lang="cy-GB" sz="3200" b="1" i="0" dirty="0">
                <a:solidFill>
                  <a:srgbClr val="37394C"/>
                </a:solidFill>
              </a:rPr>
              <a:t> </a:t>
            </a:r>
            <a:r>
              <a:rPr lang="cy-GB" sz="3200" i="0" dirty="0">
                <a:solidFill>
                  <a:srgbClr val="37394C"/>
                </a:solidFill>
              </a:rPr>
              <a:t>eich asiantaeth</a:t>
            </a:r>
            <a:endParaRPr lang="cy-GB" sz="3200" b="1" i="0" dirty="0">
              <a:solidFill>
                <a:srgbClr val="37394C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77C4D2-897D-4B67-83E0-250D62EEC2D1}"/>
              </a:ext>
            </a:extLst>
          </p:cNvPr>
          <p:cNvSpPr/>
          <p:nvPr/>
        </p:nvSpPr>
        <p:spPr>
          <a:xfrm>
            <a:off x="7531100" y="451862"/>
            <a:ext cx="4343400" cy="10572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2800" b="0" i="0" dirty="0">
                <a:solidFill>
                  <a:srgbClr val="FFFFFF"/>
                </a:solidFill>
              </a:rPr>
              <a:t>Mae gennych </a:t>
            </a:r>
            <a:r>
              <a:rPr lang="cy-GB" sz="2800" b="1" dirty="0">
                <a:solidFill>
                  <a:srgbClr val="FFFFFF"/>
                </a:solidFill>
              </a:rPr>
              <a:t>b</a:t>
            </a:r>
            <a:r>
              <a:rPr lang="cy-GB" sz="2800" b="1" i="0" dirty="0">
                <a:solidFill>
                  <a:srgbClr val="FFFFFF"/>
                </a:solidFill>
              </a:rPr>
              <a:t>ryder diogelu</a:t>
            </a:r>
          </a:p>
        </p:txBody>
      </p:sp>
    </p:spTree>
    <p:extLst>
      <p:ext uri="{BB962C8B-B14F-4D97-AF65-F5344CB8AC3E}">
        <p14:creationId xmlns:p14="http://schemas.microsoft.com/office/powerpoint/2010/main" val="395472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BBF4C23-0918-486B-96D9-A9499C020796}"/>
              </a:ext>
            </a:extLst>
          </p:cNvPr>
          <p:cNvGrpSpPr/>
          <p:nvPr/>
        </p:nvGrpSpPr>
        <p:grpSpPr>
          <a:xfrm>
            <a:off x="7531100" y="3128588"/>
            <a:ext cx="4343400" cy="1809059"/>
            <a:chOff x="7531100" y="3128588"/>
            <a:chExt cx="4343400" cy="1809059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244F6FBE-7504-4397-8F7C-6B5216E017F5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Trafodwch eich pryder diogelu gyda’ch </a:t>
              </a:r>
              <a:r>
                <a:rPr lang="cy-GB" sz="2800" b="1" dirty="0">
                  <a:solidFill>
                    <a:srgbClr val="FFFFFF"/>
                  </a:solidFill>
                </a:rPr>
                <a:t>person diogelu dynodedig</a:t>
              </a:r>
              <a:endParaRPr lang="cy-GB" sz="28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8EC8A60E-B393-4959-9F61-9EC5F201B326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86EB500-D23E-4B74-BE69-46082AD960EC}"/>
              </a:ext>
            </a:extLst>
          </p:cNvPr>
          <p:cNvGrpSpPr/>
          <p:nvPr/>
        </p:nvGrpSpPr>
        <p:grpSpPr>
          <a:xfrm>
            <a:off x="8043690" y="1380947"/>
            <a:ext cx="3583279" cy="1803634"/>
            <a:chOff x="8043690" y="1409701"/>
            <a:chExt cx="3310110" cy="177488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148A81E-3383-49A2-8F83-723D013458FF}"/>
                </a:ext>
              </a:extLst>
            </p:cNvPr>
            <p:cNvGrpSpPr/>
            <p:nvPr/>
          </p:nvGrpSpPr>
          <p:grpSpPr>
            <a:xfrm>
              <a:off x="8043690" y="1920354"/>
              <a:ext cx="3310110" cy="1264227"/>
              <a:chOff x="8329440" y="4816185"/>
              <a:chExt cx="3310110" cy="1264227"/>
            </a:xfrm>
          </p:grpSpPr>
          <p:sp>
            <p:nvSpPr>
              <p:cNvPr id="7" name="Rectangle: Rounded Corners 6">
                <a:extLst>
                  <a:ext uri="{FF2B5EF4-FFF2-40B4-BE49-F238E27FC236}">
                    <a16:creationId xmlns:a16="http://schemas.microsoft.com/office/drawing/2014/main" id="{09C97E79-1437-422C-A58B-F3B523DAE353}"/>
                  </a:ext>
                </a:extLst>
              </p:cNvPr>
              <p:cNvSpPr/>
              <p:nvPr/>
            </p:nvSpPr>
            <p:spPr>
              <a:xfrm>
                <a:off x="8329440" y="4816185"/>
                <a:ext cx="3310110" cy="1264227"/>
              </a:xfrm>
              <a:prstGeom prst="roundRect">
                <a:avLst>
                  <a:gd name="adj" fmla="val 23699"/>
                </a:avLst>
              </a:prstGeom>
              <a:solidFill>
                <a:schemeClr val="bg1"/>
              </a:solidFill>
              <a:ln w="381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>
                  <a:lnSpc>
                    <a:spcPct val="80000"/>
                  </a:lnSpc>
                </a:pPr>
                <a:r>
                  <a:rPr lang="cy-GB" sz="2800" b="0" i="0" dirty="0">
                    <a:solidFill>
                      <a:srgbClr val="118264"/>
                    </a:solidFill>
                  </a:rPr>
                  <a:t>Nodwch </a:t>
                </a:r>
                <a:br>
                  <a:rPr lang="en" sz="2800" dirty="0"/>
                </a:br>
                <a:r>
                  <a:rPr lang="cy-GB" sz="2800" b="0" i="0" dirty="0">
                    <a:solidFill>
                      <a:srgbClr val="118264"/>
                    </a:solidFill>
                  </a:rPr>
                  <a:t>eich pryder</a:t>
                </a:r>
                <a:br>
                  <a:rPr lang="cy-GB" sz="2800" dirty="0">
                    <a:solidFill>
                      <a:srgbClr val="118264"/>
                    </a:solidFill>
                  </a:rPr>
                </a:br>
                <a:r>
                  <a:rPr lang="cy-GB" sz="2800" dirty="0">
                    <a:solidFill>
                      <a:srgbClr val="118264"/>
                    </a:solidFill>
                  </a:rPr>
                  <a:t> </a:t>
                </a:r>
                <a:r>
                  <a:rPr lang="cy-GB" sz="2800" b="0" i="0" dirty="0">
                    <a:solidFill>
                      <a:srgbClr val="118264"/>
                    </a:solidFill>
                  </a:rPr>
                  <a:t>ar bapur</a:t>
                </a:r>
              </a:p>
            </p:txBody>
          </p:sp>
          <p:pic>
            <p:nvPicPr>
              <p:cNvPr id="9" name="Graphic 8" descr="Document">
                <a:extLst>
                  <a:ext uri="{FF2B5EF4-FFF2-40B4-BE49-F238E27FC236}">
                    <a16:creationId xmlns:a16="http://schemas.microsoft.com/office/drawing/2014/main" id="{FF5AF69A-4AA9-4F2F-B7F4-544127BC8F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8329440" y="4879093"/>
                <a:ext cx="1138410" cy="1138410"/>
              </a:xfrm>
              <a:prstGeom prst="rect">
                <a:avLst/>
              </a:prstGeom>
            </p:spPr>
          </p:pic>
        </p:grpSp>
        <p:sp>
          <p:nvSpPr>
            <p:cNvPr id="6" name="Arrow: Down 5">
              <a:extLst>
                <a:ext uri="{FF2B5EF4-FFF2-40B4-BE49-F238E27FC236}">
                  <a16:creationId xmlns:a16="http://schemas.microsoft.com/office/drawing/2014/main" id="{8C8AAB20-63F8-494F-A5B3-C366D2014200}"/>
                </a:ext>
              </a:extLst>
            </p:cNvPr>
            <p:cNvSpPr/>
            <p:nvPr/>
          </p:nvSpPr>
          <p:spPr>
            <a:xfrm>
              <a:off x="9467850" y="1409701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3C194E3-D62A-49A2-89AD-5991A76B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53200" cy="687820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Trafodaeth gychwynnol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77C4D2-897D-4B67-83E0-250D62EEC2D1}"/>
              </a:ext>
            </a:extLst>
          </p:cNvPr>
          <p:cNvSpPr/>
          <p:nvPr/>
        </p:nvSpPr>
        <p:spPr>
          <a:xfrm>
            <a:off x="7531100" y="451862"/>
            <a:ext cx="4343400" cy="1057274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2800" b="0" i="0" dirty="0">
                <a:solidFill>
                  <a:srgbClr val="FFFFFF"/>
                </a:solidFill>
              </a:rPr>
              <a:t>Mae gennych </a:t>
            </a:r>
            <a:r>
              <a:rPr lang="cy-GB" sz="2800" b="1" dirty="0">
                <a:solidFill>
                  <a:srgbClr val="FFFFFF"/>
                </a:solidFill>
              </a:rPr>
              <a:t>b</a:t>
            </a:r>
            <a:r>
              <a:rPr lang="cy-GB" sz="2800" b="1" i="0" dirty="0">
                <a:solidFill>
                  <a:srgbClr val="FFFFFF"/>
                </a:solidFill>
              </a:rPr>
              <a:t>ryder diogelu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7F343A5-E8AD-4952-ABF7-0C5ACE5E07D7}"/>
              </a:ext>
            </a:extLst>
          </p:cNvPr>
          <p:cNvSpPr/>
          <p:nvPr/>
        </p:nvSpPr>
        <p:spPr>
          <a:xfrm>
            <a:off x="557774" y="1383853"/>
            <a:ext cx="6687576" cy="2045147"/>
          </a:xfrm>
          <a:prstGeom prst="roundRect">
            <a:avLst>
              <a:gd name="adj" fmla="val 23699"/>
            </a:avLst>
          </a:prstGeom>
          <a:solidFill>
            <a:schemeClr val="bg1"/>
          </a:solidFill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cy-GB" sz="3200" b="0" i="0" dirty="0">
                <a:solidFill>
                  <a:srgbClr val="37394C"/>
                </a:solidFill>
              </a:rPr>
              <a:t>Os nad ydych </a:t>
            </a:r>
            <a:r>
              <a:rPr lang="cy-GB" sz="3200" dirty="0">
                <a:solidFill>
                  <a:srgbClr val="37394C"/>
                </a:solidFill>
              </a:rPr>
              <a:t>yn</a:t>
            </a:r>
            <a:r>
              <a:rPr lang="cy-GB" sz="3200" b="0" i="0" dirty="0">
                <a:solidFill>
                  <a:srgbClr val="37394C"/>
                </a:solidFill>
              </a:rPr>
              <a:t> siŵr a ddylech </a:t>
            </a:r>
            <a:r>
              <a:rPr lang="cy-GB" sz="3200" dirty="0">
                <a:solidFill>
                  <a:srgbClr val="37394C"/>
                </a:solidFill>
              </a:rPr>
              <a:t>hysbysu rhywun yngylch eich</a:t>
            </a:r>
            <a:r>
              <a:rPr lang="cy-GB" sz="3200" b="0" i="0" dirty="0">
                <a:solidFill>
                  <a:srgbClr val="37394C"/>
                </a:solidFill>
              </a:rPr>
              <a:t> pryderon, cysylltwch â’r </a:t>
            </a:r>
            <a:r>
              <a:rPr lang="cy-GB" sz="3200" b="1" i="0" dirty="0">
                <a:solidFill>
                  <a:srgbClr val="37394C"/>
                </a:solidFill>
              </a:rPr>
              <a:t>gwasanaethau cymdeithasol </a:t>
            </a:r>
            <a:br>
              <a:rPr lang="cy-GB" sz="3200" b="1" dirty="0">
                <a:solidFill>
                  <a:srgbClr val="37394C"/>
                </a:solidFill>
              </a:rPr>
            </a:br>
            <a:r>
              <a:rPr lang="cy-GB" sz="3200" dirty="0">
                <a:solidFill>
                  <a:srgbClr val="37394C"/>
                </a:solidFill>
              </a:rPr>
              <a:t>i gael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dirty="0">
                <a:solidFill>
                  <a:srgbClr val="37394C"/>
                </a:solidFill>
              </a:rPr>
              <a:t>c</a:t>
            </a:r>
            <a:r>
              <a:rPr lang="cy-GB" sz="3200" b="0" i="0" dirty="0">
                <a:solidFill>
                  <a:srgbClr val="37394C"/>
                </a:solidFill>
              </a:rPr>
              <a:t>yngor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010EA0D-57FA-4F87-B96D-F95C1D31B611}"/>
              </a:ext>
            </a:extLst>
          </p:cNvPr>
          <p:cNvSpPr/>
          <p:nvPr/>
        </p:nvSpPr>
        <p:spPr>
          <a:xfrm>
            <a:off x="654857" y="3673420"/>
            <a:ext cx="6493410" cy="224676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63525" indent="-263525">
              <a:buFont typeface="Arial" panose="020B0604020202020204" pitchFamily="34" charset="0"/>
              <a:buChar char="•"/>
            </a:pPr>
            <a:r>
              <a:rPr lang="cy-GB" sz="2800" b="1" dirty="0">
                <a:solidFill>
                  <a:srgbClr val="37394C"/>
                </a:solidFill>
              </a:rPr>
              <a:t>nid yw </a:t>
            </a:r>
            <a:r>
              <a:rPr lang="cy-GB" sz="2800" b="0" i="0" dirty="0">
                <a:solidFill>
                  <a:srgbClr val="37394C"/>
                </a:solidFill>
              </a:rPr>
              <a:t>ceisio cyngor yn golygu eich bod yn</a:t>
            </a:r>
            <a:r>
              <a:rPr lang="cy-GB" sz="2800" b="1" i="0" dirty="0">
                <a:solidFill>
                  <a:srgbClr val="37394C"/>
                </a:solidFill>
              </a:rPr>
              <a:t> </a:t>
            </a:r>
            <a:r>
              <a:rPr lang="cy-GB" sz="2800" dirty="0">
                <a:solidFill>
                  <a:srgbClr val="37394C"/>
                </a:solidFill>
              </a:rPr>
              <a:t>hysbysu</a:t>
            </a:r>
            <a:endParaRPr lang="cy-GB" sz="2800" b="0" i="0" dirty="0">
              <a:solidFill>
                <a:srgbClr val="37394C"/>
              </a:solidFill>
            </a:endParaRP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cy-GB" sz="2800" b="0" i="0" dirty="0">
                <a:solidFill>
                  <a:srgbClr val="37394C"/>
                </a:solidFill>
              </a:rPr>
              <a:t>cyfrifoldeb yr hysbysydd yw penderfynu a gwneud yn glir a yw </a:t>
            </a:r>
            <a:br>
              <a:rPr lang="cy-GB" sz="2800" dirty="0">
                <a:solidFill>
                  <a:srgbClr val="37394C"/>
                </a:solidFill>
              </a:rPr>
            </a:br>
            <a:r>
              <a:rPr lang="cy-GB" sz="2800" b="0" i="0" dirty="0">
                <a:solidFill>
                  <a:srgbClr val="37394C"/>
                </a:solidFill>
              </a:rPr>
              <a:t>am </a:t>
            </a:r>
            <a:r>
              <a:rPr lang="cy-GB" sz="2800" dirty="0">
                <a:solidFill>
                  <a:srgbClr val="37394C"/>
                </a:solidFill>
              </a:rPr>
              <a:t>wneud hysbysiad</a:t>
            </a:r>
            <a:endParaRPr lang="cy-GB" sz="2800" b="0" i="0" dirty="0">
              <a:solidFill>
                <a:srgbClr val="3739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7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94E3-D62A-49A2-89AD-5991A76BA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553200" cy="687820"/>
          </a:xfrm>
        </p:spPr>
        <p:txBody>
          <a:bodyPr/>
          <a:lstStyle/>
          <a:p>
            <a:r>
              <a:rPr lang="cy-GB" sz="4400" b="0" i="0" dirty="0">
                <a:solidFill>
                  <a:srgbClr val="16AD85"/>
                </a:solidFill>
              </a:rPr>
              <a:t>Trafodaeth gychwynnol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B582771-035E-4C5C-A801-6D4726C60030}"/>
              </a:ext>
            </a:extLst>
          </p:cNvPr>
          <p:cNvGrpSpPr/>
          <p:nvPr/>
        </p:nvGrpSpPr>
        <p:grpSpPr>
          <a:xfrm>
            <a:off x="7531100" y="451862"/>
            <a:ext cx="4343400" cy="4485785"/>
            <a:chOff x="7531100" y="451862"/>
            <a:chExt cx="4343400" cy="448578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5430B1B-DA41-44B7-B0C5-48E2F54DD025}"/>
                </a:ext>
              </a:extLst>
            </p:cNvPr>
            <p:cNvGrpSpPr/>
            <p:nvPr/>
          </p:nvGrpSpPr>
          <p:grpSpPr>
            <a:xfrm>
              <a:off x="7531100" y="3128588"/>
              <a:ext cx="4343400" cy="1809059"/>
              <a:chOff x="7531100" y="3128588"/>
              <a:chExt cx="4343400" cy="1809059"/>
            </a:xfrm>
          </p:grpSpPr>
          <p:sp>
            <p:nvSpPr>
              <p:cNvPr id="22" name="Rectangle: Rounded Corners 21">
                <a:extLst>
                  <a:ext uri="{FF2B5EF4-FFF2-40B4-BE49-F238E27FC236}">
                    <a16:creationId xmlns:a16="http://schemas.microsoft.com/office/drawing/2014/main" id="{F125869D-A441-44A1-8DBF-6825CAB409DF}"/>
                  </a:ext>
                </a:extLst>
              </p:cNvPr>
              <p:cNvSpPr/>
              <p:nvPr/>
            </p:nvSpPr>
            <p:spPr>
              <a:xfrm>
                <a:off x="7531100" y="3673420"/>
                <a:ext cx="4343400" cy="1264227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cy-GB" sz="2800" b="0" i="0" dirty="0">
                    <a:solidFill>
                      <a:srgbClr val="FFFFFF"/>
                    </a:solidFill>
                  </a:rPr>
                  <a:t>Trafodwch eich pryder diogelu gyda’ch </a:t>
                </a:r>
                <a:r>
                  <a:rPr lang="cy-GB" sz="2800" b="1" dirty="0">
                    <a:solidFill>
                      <a:srgbClr val="FFFFFF"/>
                    </a:solidFill>
                  </a:rPr>
                  <a:t>person diogelu dynodedig</a:t>
                </a:r>
                <a:endParaRPr lang="cy-GB" sz="2800" b="1" i="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Arrow: Down 22">
                <a:extLst>
                  <a:ext uri="{FF2B5EF4-FFF2-40B4-BE49-F238E27FC236}">
                    <a16:creationId xmlns:a16="http://schemas.microsoft.com/office/drawing/2014/main" id="{171C1188-6234-4CB9-8B8E-A46F67F1333A}"/>
                  </a:ext>
                </a:extLst>
              </p:cNvPr>
              <p:cNvSpPr/>
              <p:nvPr/>
            </p:nvSpPr>
            <p:spPr>
              <a:xfrm>
                <a:off x="9467850" y="3128588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901E1343-97AA-4816-8E93-338F9D268D59}"/>
                </a:ext>
              </a:extLst>
            </p:cNvPr>
            <p:cNvGrpSpPr/>
            <p:nvPr/>
          </p:nvGrpSpPr>
          <p:grpSpPr>
            <a:xfrm>
              <a:off x="8043690" y="1409701"/>
              <a:ext cx="3597657" cy="1774880"/>
              <a:chOff x="8043690" y="1409701"/>
              <a:chExt cx="3597657" cy="1774880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CCFAC316-E580-425F-8463-EBA8853D25A7}"/>
                  </a:ext>
                </a:extLst>
              </p:cNvPr>
              <p:cNvGrpSpPr/>
              <p:nvPr/>
            </p:nvGrpSpPr>
            <p:grpSpPr>
              <a:xfrm>
                <a:off x="8043690" y="1920354"/>
                <a:ext cx="3597657" cy="1264227"/>
                <a:chOff x="8329440" y="4816185"/>
                <a:chExt cx="3597657" cy="1264227"/>
              </a:xfrm>
            </p:grpSpPr>
            <p:sp>
              <p:nvSpPr>
                <p:cNvPr id="20" name="Rectangle: Rounded Corners 19">
                  <a:extLst>
                    <a:ext uri="{FF2B5EF4-FFF2-40B4-BE49-F238E27FC236}">
                      <a16:creationId xmlns:a16="http://schemas.microsoft.com/office/drawing/2014/main" id="{3EB320C0-A12D-411F-919D-EAD7FF9C7359}"/>
                    </a:ext>
                  </a:extLst>
                </p:cNvPr>
                <p:cNvSpPr/>
                <p:nvPr/>
              </p:nvSpPr>
              <p:spPr>
                <a:xfrm>
                  <a:off x="8329440" y="4816185"/>
                  <a:ext cx="3597657" cy="1264227"/>
                </a:xfrm>
                <a:prstGeom prst="roundRect">
                  <a:avLst>
                    <a:gd name="adj" fmla="val 23699"/>
                  </a:avLst>
                </a:prstGeom>
                <a:solidFill>
                  <a:schemeClr val="bg1"/>
                </a:solidFill>
                <a:ln w="38100"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r">
                    <a:lnSpc>
                      <a:spcPct val="80000"/>
                    </a:lnSpc>
                  </a:pPr>
                  <a:r>
                    <a:rPr lang="cy-GB" sz="2800" dirty="0">
                      <a:solidFill>
                        <a:srgbClr val="118264"/>
                      </a:solidFill>
                    </a:rPr>
                    <a:t>Nodwch</a:t>
                  </a:r>
                  <a:r>
                    <a:rPr lang="cy-GB" sz="2800" b="0" i="0" dirty="0">
                      <a:solidFill>
                        <a:srgbClr val="118264"/>
                      </a:solidFill>
                    </a:rPr>
                    <a:t> </a:t>
                  </a:r>
                  <a:br>
                    <a:rPr lang="en" sz="2800" dirty="0"/>
                  </a:br>
                  <a:r>
                    <a:rPr lang="cy-GB" sz="2800" b="0" i="0" dirty="0">
                      <a:solidFill>
                        <a:srgbClr val="118264"/>
                      </a:solidFill>
                    </a:rPr>
                    <a:t>eich pryder</a:t>
                  </a:r>
                  <a:br>
                    <a:rPr lang="cy-GB" sz="2800" dirty="0">
                      <a:solidFill>
                        <a:srgbClr val="118264"/>
                      </a:solidFill>
                    </a:rPr>
                  </a:br>
                  <a:r>
                    <a:rPr lang="cy-GB" sz="2800" dirty="0">
                      <a:solidFill>
                        <a:srgbClr val="118264"/>
                      </a:solidFill>
                    </a:rPr>
                    <a:t> </a:t>
                  </a:r>
                  <a:r>
                    <a:rPr lang="cy-GB" sz="2800" b="0" i="0" dirty="0">
                      <a:solidFill>
                        <a:srgbClr val="118264"/>
                      </a:solidFill>
                    </a:rPr>
                    <a:t>ar bapur</a:t>
                  </a:r>
                </a:p>
              </p:txBody>
            </p:sp>
            <p:pic>
              <p:nvPicPr>
                <p:cNvPr id="21" name="Graphic 20" descr="Document">
                  <a:extLst>
                    <a:ext uri="{FF2B5EF4-FFF2-40B4-BE49-F238E27FC236}">
                      <a16:creationId xmlns:a16="http://schemas.microsoft.com/office/drawing/2014/main" id="{D0424A8F-1F2E-41DC-9477-0AFCF256A3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8329440" y="4879093"/>
                  <a:ext cx="1138410" cy="1138410"/>
                </a:xfrm>
                <a:prstGeom prst="rect">
                  <a:avLst/>
                </a:prstGeom>
              </p:spPr>
            </p:pic>
          </p:grpSp>
          <p:sp>
            <p:nvSpPr>
              <p:cNvPr id="19" name="Arrow: Down 18">
                <a:extLst>
                  <a:ext uri="{FF2B5EF4-FFF2-40B4-BE49-F238E27FC236}">
                    <a16:creationId xmlns:a16="http://schemas.microsoft.com/office/drawing/2014/main" id="{4B8E0BF3-AD0B-4751-AC63-4A6E9699B664}"/>
                  </a:ext>
                </a:extLst>
              </p:cNvPr>
              <p:cNvSpPr/>
              <p:nvPr/>
            </p:nvSpPr>
            <p:spPr>
              <a:xfrm>
                <a:off x="9467850" y="1409701"/>
                <a:ext cx="463550" cy="628072"/>
              </a:xfrm>
              <a:prstGeom prst="downArrow">
                <a:avLst/>
              </a:prstGeom>
              <a:solidFill>
                <a:schemeClr val="bg1"/>
              </a:solidFill>
              <a:ln w="28575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58239D9-33BB-4089-96AC-98AFADFFF1C4}"/>
                </a:ext>
              </a:extLst>
            </p:cNvPr>
            <p:cNvSpPr/>
            <p:nvPr/>
          </p:nvSpPr>
          <p:spPr>
            <a:xfrm>
              <a:off x="7531100" y="451862"/>
              <a:ext cx="4343400" cy="1057274"/>
            </a:xfrm>
            <a:prstGeom prst="roundRect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Mae gennych </a:t>
              </a:r>
              <a:r>
                <a:rPr lang="cy-GB" sz="2800" b="1" dirty="0">
                  <a:solidFill>
                    <a:srgbClr val="FFFFFF"/>
                  </a:solidFill>
                </a:rPr>
                <a:t>b</a:t>
              </a:r>
              <a:r>
                <a:rPr lang="cy-GB" sz="2800" b="1" i="0" dirty="0">
                  <a:solidFill>
                    <a:srgbClr val="FFFFFF"/>
                  </a:solidFill>
                </a:rPr>
                <a:t>ryder diogelu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206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00261 -0.470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2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6B0DA-E186-487B-8D77-5B05781D5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6273800" cy="628072"/>
          </a:xfrm>
        </p:spPr>
        <p:txBody>
          <a:bodyPr/>
          <a:lstStyle/>
          <a:p>
            <a:r>
              <a:rPr lang="cy-GB" sz="4000" b="0" i="0" dirty="0">
                <a:solidFill>
                  <a:srgbClr val="16AD85"/>
                </a:solidFill>
              </a:rPr>
              <a:t>Trafodwch gyda’r </a:t>
            </a:r>
            <a:r>
              <a:rPr lang="cy-GB" sz="4000" dirty="0">
                <a:solidFill>
                  <a:srgbClr val="16AD85"/>
                </a:solidFill>
              </a:rPr>
              <a:t>person diogelu dynodedig</a:t>
            </a:r>
            <a:endParaRPr lang="cy-GB" sz="4000" b="0" i="0" dirty="0">
              <a:solidFill>
                <a:srgbClr val="16AD8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D8DEA-CFCE-4D58-BFC3-ECD533B52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5510"/>
            <a:ext cx="6273800" cy="4585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en-GB" sz="3200" dirty="0"/>
          </a:p>
          <a:p>
            <a:pPr marL="0" indent="0">
              <a:spcAft>
                <a:spcPts val="1200"/>
              </a:spcAft>
              <a:buNone/>
            </a:pPr>
            <a:r>
              <a:rPr lang="cy-GB" sz="3200" b="1" dirty="0">
                <a:solidFill>
                  <a:srgbClr val="37394C"/>
                </a:solidFill>
              </a:rPr>
              <a:t>n</a:t>
            </a:r>
            <a:r>
              <a:rPr lang="cy-GB" sz="3200" b="1" i="0" dirty="0">
                <a:solidFill>
                  <a:srgbClr val="37394C"/>
                </a:solidFill>
              </a:rPr>
              <a:t>ad oes </a:t>
            </a:r>
            <a:r>
              <a:rPr lang="cy-GB" sz="3200" i="0" dirty="0">
                <a:solidFill>
                  <a:srgbClr val="37394C"/>
                </a:solidFill>
              </a:rPr>
              <a:t>angen</a:t>
            </a:r>
            <a:r>
              <a:rPr lang="cy-GB" sz="3200" b="0" i="0" dirty="0">
                <a:solidFill>
                  <a:srgbClr val="37394C"/>
                </a:solidFill>
              </a:rPr>
              <a:t> </a:t>
            </a:r>
            <a:r>
              <a:rPr lang="cy-GB" sz="3200" dirty="0">
                <a:solidFill>
                  <a:srgbClr val="37394C"/>
                </a:solidFill>
              </a:rPr>
              <a:t>unrhyw</a:t>
            </a:r>
            <a:r>
              <a:rPr lang="cy-GB" sz="3200" b="1" i="0" dirty="0">
                <a:solidFill>
                  <a:srgbClr val="37394C"/>
                </a:solidFill>
              </a:rPr>
              <a:t> gamau pellach</a:t>
            </a:r>
            <a:endParaRPr lang="cy-GB" sz="3200" b="0" i="0" dirty="0">
              <a:solidFill>
                <a:srgbClr val="37394C"/>
              </a:solidFill>
            </a:endParaRPr>
          </a:p>
          <a:p>
            <a:pPr>
              <a:spcAft>
                <a:spcPts val="1200"/>
              </a:spcAft>
            </a:pPr>
            <a:r>
              <a:rPr lang="cy-GB" sz="3200" dirty="0">
                <a:solidFill>
                  <a:srgbClr val="37394C"/>
                </a:solidFill>
              </a:rPr>
              <a:t>dylech</a:t>
            </a:r>
            <a:r>
              <a:rPr lang="cy-GB" sz="3200" b="0" i="0" dirty="0">
                <a:solidFill>
                  <a:srgbClr val="37394C"/>
                </a:solidFill>
              </a:rPr>
              <a:t> gynnwys y rheswm </a:t>
            </a:r>
            <a:br>
              <a:rPr lang="cy-GB" sz="3200" dirty="0">
                <a:solidFill>
                  <a:srgbClr val="37394C"/>
                </a:solidFill>
              </a:rPr>
            </a:br>
            <a:r>
              <a:rPr lang="cy-GB" sz="3200" b="0" i="0" dirty="0">
                <a:solidFill>
                  <a:srgbClr val="37394C"/>
                </a:solidFill>
              </a:rPr>
              <a:t>dros y penderfyniad hwn </a:t>
            </a:r>
            <a:br>
              <a:rPr lang="cy-GB" sz="3200" dirty="0">
                <a:solidFill>
                  <a:srgbClr val="37394C"/>
                </a:solidFill>
              </a:rPr>
            </a:br>
            <a:r>
              <a:rPr lang="cy-GB" sz="3200" b="0" i="0" dirty="0">
                <a:solidFill>
                  <a:srgbClr val="37394C"/>
                </a:solidFill>
              </a:rPr>
              <a:t>wrth gofnodi'r drafodaeth</a:t>
            </a:r>
            <a:endParaRPr lang="cy-GB" sz="3200" b="0" i="0" dirty="0">
              <a:solidFill>
                <a:srgbClr val="37394C"/>
              </a:solidFill>
              <a:cs typeface="Arial"/>
            </a:endParaRPr>
          </a:p>
          <a:p>
            <a:pPr marL="0" indent="0">
              <a:spcAft>
                <a:spcPts val="1200"/>
              </a:spcAft>
              <a:buNone/>
            </a:pPr>
            <a:endParaRPr lang="en-GB" sz="3200" dirty="0">
              <a:solidFill>
                <a:schemeClr val="tx1"/>
              </a:solidFill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C0D4262-F0BA-46A1-AA75-C63C2E79B8F5}"/>
              </a:ext>
            </a:extLst>
          </p:cNvPr>
          <p:cNvSpPr txBox="1">
            <a:spLocks/>
          </p:cNvSpPr>
          <p:nvPr/>
        </p:nvSpPr>
        <p:spPr>
          <a:xfrm>
            <a:off x="838200" y="1318591"/>
            <a:ext cx="6273800" cy="5103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3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cy-GB" b="0" i="0" u="sng" dirty="0">
                <a:solidFill>
                  <a:srgbClr val="37394C"/>
                </a:solidFill>
              </a:rPr>
              <a:t>Efallai </a:t>
            </a:r>
            <a:r>
              <a:rPr lang="cy-GB" u="sng" dirty="0">
                <a:solidFill>
                  <a:srgbClr val="37394C"/>
                </a:solidFill>
              </a:rPr>
              <a:t>mai</a:t>
            </a:r>
            <a:r>
              <a:rPr lang="cy-GB" b="0" i="0" u="sng" dirty="0">
                <a:solidFill>
                  <a:srgbClr val="37394C"/>
                </a:solidFill>
              </a:rPr>
              <a:t> canlyniad y drafodaeth hon fydd</a:t>
            </a:r>
            <a:r>
              <a:rPr lang="cy-GB" u="sng" dirty="0">
                <a:solidFill>
                  <a:srgbClr val="37394C"/>
                </a:solidFill>
              </a:rPr>
              <a:t>:</a:t>
            </a:r>
            <a:endParaRPr lang="cy-GB" b="0" i="0" u="sng" dirty="0">
              <a:solidFill>
                <a:srgbClr val="37394C"/>
              </a:solidFill>
            </a:endParaRPr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F905E7B4-7C4E-49E0-A03F-86B1FFB95F65}"/>
              </a:ext>
            </a:extLst>
          </p:cNvPr>
          <p:cNvSpPr/>
          <p:nvPr/>
        </p:nvSpPr>
        <p:spPr>
          <a:xfrm>
            <a:off x="7882996" y="1659144"/>
            <a:ext cx="463550" cy="628072"/>
          </a:xfrm>
          <a:prstGeom prst="downArrow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10A53D5-D945-4E56-A5DA-888BC2DC0CD3}"/>
              </a:ext>
            </a:extLst>
          </p:cNvPr>
          <p:cNvGrpSpPr/>
          <p:nvPr/>
        </p:nvGrpSpPr>
        <p:grpSpPr>
          <a:xfrm>
            <a:off x="7572375" y="19841"/>
            <a:ext cx="4343400" cy="1809059"/>
            <a:chOff x="7531100" y="3128588"/>
            <a:chExt cx="4343400" cy="1809059"/>
          </a:xfrm>
        </p:grpSpPr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313D033C-8317-4AAE-817B-A46F00140DB5}"/>
                </a:ext>
              </a:extLst>
            </p:cNvPr>
            <p:cNvSpPr/>
            <p:nvPr/>
          </p:nvSpPr>
          <p:spPr>
            <a:xfrm>
              <a:off x="7531100" y="3673420"/>
              <a:ext cx="4343400" cy="1264227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80000"/>
                </a:lnSpc>
              </a:pPr>
              <a:r>
                <a:rPr lang="cy-GB" sz="2800" b="0" i="0" dirty="0">
                  <a:solidFill>
                    <a:srgbClr val="FFFFFF"/>
                  </a:solidFill>
                </a:rPr>
                <a:t>Trafodwch eich pryder diogelu gyda’ch </a:t>
              </a:r>
              <a:r>
                <a:rPr lang="cy-GB" sz="2800" b="1" dirty="0">
                  <a:solidFill>
                    <a:srgbClr val="FFFFFF"/>
                  </a:solidFill>
                </a:rPr>
                <a:t>person</a:t>
              </a:r>
              <a:r>
                <a:rPr lang="cy-GB" sz="2800" b="1" i="0" dirty="0">
                  <a:solidFill>
                    <a:srgbClr val="FFFFFF"/>
                  </a:solidFill>
                </a:rPr>
                <a:t> </a:t>
              </a:r>
              <a:r>
                <a:rPr lang="cy-GB" sz="2800" b="1" dirty="0">
                  <a:solidFill>
                    <a:srgbClr val="FFFFFF"/>
                  </a:solidFill>
                </a:rPr>
                <a:t>diogelu</a:t>
              </a:r>
              <a:r>
                <a:rPr lang="cy-GB" sz="2800" b="1" i="0" dirty="0">
                  <a:solidFill>
                    <a:srgbClr val="FFFFFF"/>
                  </a:solidFill>
                </a:rPr>
                <a:t> </a:t>
              </a:r>
              <a:r>
                <a:rPr lang="cy-GB" sz="2800" b="1" dirty="0">
                  <a:solidFill>
                    <a:srgbClr val="FFFFFF"/>
                  </a:solidFill>
                </a:rPr>
                <a:t>dynodedig</a:t>
              </a:r>
              <a:endParaRPr lang="cy-GB" sz="2800" b="1" i="0" dirty="0">
                <a:solidFill>
                  <a:srgbClr val="FFFFFF"/>
                </a:solidFill>
              </a:endParaRP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6B6DB1EA-8F22-43E1-8A90-16C568463DFA}"/>
                </a:ext>
              </a:extLst>
            </p:cNvPr>
            <p:cNvSpPr/>
            <p:nvPr/>
          </p:nvSpPr>
          <p:spPr>
            <a:xfrm>
              <a:off x="9467850" y="3128588"/>
              <a:ext cx="463550" cy="628072"/>
            </a:xfrm>
            <a:prstGeom prst="downArrow">
              <a:avLst/>
            </a:prstGeom>
            <a:solidFill>
              <a:schemeClr val="bg1"/>
            </a:solidFill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37A8CE3-6012-4962-801E-03F912EE5E56}"/>
              </a:ext>
            </a:extLst>
          </p:cNvPr>
          <p:cNvSpPr/>
          <p:nvPr/>
        </p:nvSpPr>
        <p:spPr>
          <a:xfrm>
            <a:off x="7572375" y="2290529"/>
            <a:ext cx="4343400" cy="628072"/>
          </a:xfrm>
          <a:prstGeom prst="roundRect">
            <a:avLst/>
          </a:prstGeom>
          <a:solidFill>
            <a:schemeClr val="bg1"/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en-GB" sz="2400" dirty="0">
                <a:solidFill>
                  <a:schemeClr val="tx1"/>
                </a:solidFill>
              </a:rPr>
              <a:t>Dim </a:t>
            </a:r>
            <a:r>
              <a:rPr lang="en-GB" sz="2400" dirty="0" err="1">
                <a:solidFill>
                  <a:schemeClr val="tx1"/>
                </a:solidFill>
              </a:rPr>
              <a:t>camau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pellach</a:t>
            </a:r>
            <a:endParaRPr lang="en-GB" sz="2400" dirty="0">
              <a:solidFill>
                <a:schemeClr val="tx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605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1FDE00-AB87-4E27-A151-2EBB81660B3C}">
  <ds:schemaRefs>
    <ds:schemaRef ds:uri="938c16c7-c037-46c2-b059-7c36ee9c9343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921c09e-0880-46c2-85b5-782023efd1e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C3AB3A-F041-4DC5-8354-6B093554393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828564-4E93-4E16-B7C2-017405196C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4096</TotalTime>
  <Words>1294</Words>
  <Application>Microsoft Office PowerPoint</Application>
  <PresentationFormat>Widescreen</PresentationFormat>
  <Paragraphs>193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Trafodaeth gychwynnol ar hysbysu</vt:lpstr>
      <vt:lpstr>Diffiniadau</vt:lpstr>
      <vt:lpstr>Person diogelu dynodedig </vt:lpstr>
      <vt:lpstr>Y broses hysbysu</vt:lpstr>
      <vt:lpstr>Nodyn i'ch atgoffa:</vt:lpstr>
      <vt:lpstr>Trafodaeth gychwynnol</vt:lpstr>
      <vt:lpstr>Trafodaeth gychwynnol</vt:lpstr>
      <vt:lpstr>Trafodaeth gychwynnol</vt:lpstr>
      <vt:lpstr>Trafodwch gyda’r person diogelu dynodedig</vt:lpstr>
      <vt:lpstr>Trafodwch gyda’r person diogelu dynodedig</vt:lpstr>
      <vt:lpstr>Trafodwch gyda’r person diogelu dynodedig</vt:lpstr>
      <vt:lpstr>Trafodwch gyda’r person diogelu dynodedig</vt:lpstr>
      <vt:lpstr>Cofnodwch eich trafodaeth</vt:lpstr>
      <vt:lpstr>Hysbysu am bryder </vt:lpstr>
      <vt:lpstr>Hysbysu am bryder </vt:lpstr>
      <vt:lpstr>Hysbysu am bryder </vt:lpstr>
      <vt:lpstr>Casglu gwybodaeth </vt:lpstr>
      <vt:lpstr>Hysbysu am bryder </vt:lpstr>
      <vt:lpstr>Beth i'w gynnwys</vt:lpstr>
      <vt:lpstr>Cyflwyno'r hysbysiad</vt:lpstr>
      <vt:lpstr>Cydnabyddiaeth </vt:lpstr>
      <vt:lpstr>Yn dilyn yr hysbysiad</vt:lpstr>
      <vt:lpstr>Unrhyw beth arall?</vt:lpstr>
      <vt:lpstr>Beth nesaf?</vt:lpstr>
      <vt:lpstr>Ymarfer</vt:lpstr>
      <vt:lpstr>Ymateb i hysbysiad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National Safeguarding  Procedures for Wales</dc:title>
  <dc:creator>Nicole James</dc:creator>
  <cp:lastModifiedBy>Danielle Williams</cp:lastModifiedBy>
  <cp:revision>451</cp:revision>
  <dcterms:created xsi:type="dcterms:W3CDTF">2019-09-05T10:21:39Z</dcterms:created>
  <dcterms:modified xsi:type="dcterms:W3CDTF">2020-09-28T15:26:54Z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