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1" r:id="rId5"/>
  </p:sldMasterIdLst>
  <p:notesMasterIdLst>
    <p:notesMasterId r:id="rId23"/>
  </p:notesMasterIdLst>
  <p:sldIdLst>
    <p:sldId id="276" r:id="rId6"/>
    <p:sldId id="306" r:id="rId7"/>
    <p:sldId id="307" r:id="rId8"/>
    <p:sldId id="308" r:id="rId9"/>
    <p:sldId id="312" r:id="rId10"/>
    <p:sldId id="309" r:id="rId11"/>
    <p:sldId id="310" r:id="rId12"/>
    <p:sldId id="311" r:id="rId13"/>
    <p:sldId id="284" r:id="rId14"/>
    <p:sldId id="285" r:id="rId15"/>
    <p:sldId id="313" r:id="rId16"/>
    <p:sldId id="287" r:id="rId17"/>
    <p:sldId id="289" r:id="rId18"/>
    <p:sldId id="290" r:id="rId19"/>
    <p:sldId id="301" r:id="rId20"/>
    <p:sldId id="291" r:id="rId21"/>
    <p:sldId id="29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82D10B-C979-9289-DD54-033D557B28D7}" v="7" dt="2020-09-28T19:19:33.9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29" autoAdjust="0"/>
    <p:restoredTop sz="54558" autoAdjust="0"/>
  </p:normalViewPr>
  <p:slideViewPr>
    <p:cSldViewPr snapToGrid="0">
      <p:cViewPr varScale="1">
        <p:scale>
          <a:sx n="66" d="100"/>
          <a:sy n="66" d="100"/>
        </p:scale>
        <p:origin x="25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 Williams" userId="2ffd8f61-7b6f-4050-b155-8688edf94325" providerId="ADAL" clId="{96A220A9-E1CB-8348-B09D-506722D5C598}"/>
    <pc:docChg chg="modSld sldOrd modMainMaster">
      <pc:chgData name="Danielle Williams" userId="2ffd8f61-7b6f-4050-b155-8688edf94325" providerId="ADAL" clId="{96A220A9-E1CB-8348-B09D-506722D5C598}" dt="2020-05-12T10:35:33.295" v="161" actId="20577"/>
      <pc:docMkLst>
        <pc:docMk/>
      </pc:docMkLst>
      <pc:sldChg chg="modSp ord">
        <pc:chgData name="Danielle Williams" userId="2ffd8f61-7b6f-4050-b155-8688edf94325" providerId="ADAL" clId="{96A220A9-E1CB-8348-B09D-506722D5C598}" dt="2020-05-12T10:34:37.025" v="127"/>
        <pc:sldMkLst>
          <pc:docMk/>
          <pc:sldMk cId="417536000" sldId="284"/>
        </pc:sldMkLst>
        <pc:spChg chg="mod">
          <ac:chgData name="Danielle Williams" userId="2ffd8f61-7b6f-4050-b155-8688edf94325" providerId="ADAL" clId="{96A220A9-E1CB-8348-B09D-506722D5C598}" dt="2020-05-12T10:34:14.303" v="117" actId="1076"/>
          <ac:spMkLst>
            <pc:docMk/>
            <pc:sldMk cId="417536000" sldId="284"/>
            <ac:spMk id="3" creationId="{588F5A13-CFE2-4072-8F13-56E1DA3F00AF}"/>
          </ac:spMkLst>
        </pc:spChg>
      </pc:sldChg>
      <pc:sldChg chg="modSp">
        <pc:chgData name="Danielle Williams" userId="2ffd8f61-7b6f-4050-b155-8688edf94325" providerId="ADAL" clId="{96A220A9-E1CB-8348-B09D-506722D5C598}" dt="2020-05-12T10:34:29.784" v="125" actId="1036"/>
        <pc:sldMkLst>
          <pc:docMk/>
          <pc:sldMk cId="1940634917" sldId="285"/>
        </pc:sldMkLst>
        <pc:spChg chg="mod">
          <ac:chgData name="Danielle Williams" userId="2ffd8f61-7b6f-4050-b155-8688edf94325" providerId="ADAL" clId="{96A220A9-E1CB-8348-B09D-506722D5C598}" dt="2020-05-12T10:34:21.215" v="118" actId="1076"/>
          <ac:spMkLst>
            <pc:docMk/>
            <pc:sldMk cId="1940634917" sldId="285"/>
            <ac:spMk id="3" creationId="{588F5A13-CFE2-4072-8F13-56E1DA3F00AF}"/>
          </ac:spMkLst>
        </pc:spChg>
        <pc:picChg chg="mod">
          <ac:chgData name="Danielle Williams" userId="2ffd8f61-7b6f-4050-b155-8688edf94325" providerId="ADAL" clId="{96A220A9-E1CB-8348-B09D-506722D5C598}" dt="2020-05-12T10:34:29.784" v="125" actId="1036"/>
          <ac:picMkLst>
            <pc:docMk/>
            <pc:sldMk cId="1940634917" sldId="285"/>
            <ac:picMk id="23" creationId="{13011C74-95FE-4918-98B6-1F18CCDAD49B}"/>
          </ac:picMkLst>
        </pc:picChg>
      </pc:sldChg>
      <pc:sldChg chg="addSp modSp">
        <pc:chgData name="Danielle Williams" userId="2ffd8f61-7b6f-4050-b155-8688edf94325" providerId="ADAL" clId="{96A220A9-E1CB-8348-B09D-506722D5C598}" dt="2020-05-12T10:34:47.689" v="129" actId="167"/>
        <pc:sldMkLst>
          <pc:docMk/>
          <pc:sldMk cId="148723450" sldId="287"/>
        </pc:sldMkLst>
        <pc:spChg chg="add mod">
          <ac:chgData name="Danielle Williams" userId="2ffd8f61-7b6f-4050-b155-8688edf94325" providerId="ADAL" clId="{96A220A9-E1CB-8348-B09D-506722D5C598}" dt="2020-05-12T10:34:47.689" v="129" actId="167"/>
          <ac:spMkLst>
            <pc:docMk/>
            <pc:sldMk cId="148723450" sldId="287"/>
            <ac:spMk id="10" creationId="{1306883D-B294-6C49-B071-5D3E4CC8E07C}"/>
          </ac:spMkLst>
        </pc:spChg>
      </pc:sldChg>
      <pc:sldChg chg="addSp modSp">
        <pc:chgData name="Danielle Williams" userId="2ffd8f61-7b6f-4050-b155-8688edf94325" providerId="ADAL" clId="{96A220A9-E1CB-8348-B09D-506722D5C598}" dt="2020-05-12T10:34:53.679" v="131" actId="167"/>
        <pc:sldMkLst>
          <pc:docMk/>
          <pc:sldMk cId="3559564304" sldId="289"/>
        </pc:sldMkLst>
        <pc:spChg chg="add mod">
          <ac:chgData name="Danielle Williams" userId="2ffd8f61-7b6f-4050-b155-8688edf94325" providerId="ADAL" clId="{96A220A9-E1CB-8348-B09D-506722D5C598}" dt="2020-05-12T10:34:53.679" v="131" actId="167"/>
          <ac:spMkLst>
            <pc:docMk/>
            <pc:sldMk cId="3559564304" sldId="289"/>
            <ac:spMk id="4" creationId="{6323AA80-B15D-EE48-B9E2-4499804E25F8}"/>
          </ac:spMkLst>
        </pc:spChg>
      </pc:sldChg>
      <pc:sldChg chg="modSp">
        <pc:chgData name="Danielle Williams" userId="2ffd8f61-7b6f-4050-b155-8688edf94325" providerId="ADAL" clId="{96A220A9-E1CB-8348-B09D-506722D5C598}" dt="2020-05-12T10:34:58.730" v="137" actId="1035"/>
        <pc:sldMkLst>
          <pc:docMk/>
          <pc:sldMk cId="4113365438" sldId="290"/>
        </pc:sldMkLst>
        <pc:grpChg chg="mod">
          <ac:chgData name="Danielle Williams" userId="2ffd8f61-7b6f-4050-b155-8688edf94325" providerId="ADAL" clId="{96A220A9-E1CB-8348-B09D-506722D5C598}" dt="2020-05-12T10:34:58.730" v="137" actId="1035"/>
          <ac:grpSpMkLst>
            <pc:docMk/>
            <pc:sldMk cId="4113365438" sldId="290"/>
            <ac:grpSpMk id="18" creationId="{BCCA605D-E0E1-4160-9024-DB332B01957C}"/>
          </ac:grpSpMkLst>
        </pc:grpChg>
      </pc:sldChg>
      <pc:sldChg chg="addSp modSp">
        <pc:chgData name="Danielle Williams" userId="2ffd8f61-7b6f-4050-b155-8688edf94325" providerId="ADAL" clId="{96A220A9-E1CB-8348-B09D-506722D5C598}" dt="2020-05-12T10:35:14.278" v="153" actId="1035"/>
        <pc:sldMkLst>
          <pc:docMk/>
          <pc:sldMk cId="2574281695" sldId="291"/>
        </pc:sldMkLst>
        <pc:spChg chg="mod">
          <ac:chgData name="Danielle Williams" userId="2ffd8f61-7b6f-4050-b155-8688edf94325" providerId="ADAL" clId="{96A220A9-E1CB-8348-B09D-506722D5C598}" dt="2020-05-12T10:35:14.278" v="153" actId="1035"/>
          <ac:spMkLst>
            <pc:docMk/>
            <pc:sldMk cId="2574281695" sldId="291"/>
            <ac:spMk id="3" creationId="{AAF93471-4902-4314-93B6-E7E0DCC32A04}"/>
          </ac:spMkLst>
        </pc:spChg>
        <pc:spChg chg="add mod">
          <ac:chgData name="Danielle Williams" userId="2ffd8f61-7b6f-4050-b155-8688edf94325" providerId="ADAL" clId="{96A220A9-E1CB-8348-B09D-506722D5C598}" dt="2020-05-12T10:35:09.876" v="141" actId="167"/>
          <ac:spMkLst>
            <pc:docMk/>
            <pc:sldMk cId="2574281695" sldId="291"/>
            <ac:spMk id="17" creationId="{01981ABC-B2B4-6845-B737-4F36C517D9A6}"/>
          </ac:spMkLst>
        </pc:spChg>
      </pc:sldChg>
      <pc:sldChg chg="addSp modSp">
        <pc:chgData name="Danielle Williams" userId="2ffd8f61-7b6f-4050-b155-8688edf94325" providerId="ADAL" clId="{96A220A9-E1CB-8348-B09D-506722D5C598}" dt="2020-05-12T10:35:33.295" v="161" actId="20577"/>
        <pc:sldMkLst>
          <pc:docMk/>
          <pc:sldMk cId="1137519890" sldId="292"/>
        </pc:sldMkLst>
        <pc:spChg chg="mod">
          <ac:chgData name="Danielle Williams" userId="2ffd8f61-7b6f-4050-b155-8688edf94325" providerId="ADAL" clId="{96A220A9-E1CB-8348-B09D-506722D5C598}" dt="2020-05-12T10:35:33.295" v="161" actId="20577"/>
          <ac:spMkLst>
            <pc:docMk/>
            <pc:sldMk cId="1137519890" sldId="292"/>
            <ac:spMk id="4" creationId="{5D200B9C-3CCF-43EE-BD17-F9149792C053}"/>
          </ac:spMkLst>
        </pc:spChg>
        <pc:spChg chg="add mod">
          <ac:chgData name="Danielle Williams" userId="2ffd8f61-7b6f-4050-b155-8688edf94325" providerId="ADAL" clId="{96A220A9-E1CB-8348-B09D-506722D5C598}" dt="2020-05-12T10:35:20.838" v="155" actId="167"/>
          <ac:spMkLst>
            <pc:docMk/>
            <pc:sldMk cId="1137519890" sldId="292"/>
            <ac:spMk id="10" creationId="{369EF0C3-F186-3A49-B0D7-3F7FD31A3253}"/>
          </ac:spMkLst>
        </pc:spChg>
      </pc:sldChg>
      <pc:sldChg chg="addSp modSp">
        <pc:chgData name="Danielle Williams" userId="2ffd8f61-7b6f-4050-b155-8688edf94325" providerId="ADAL" clId="{96A220A9-E1CB-8348-B09D-506722D5C598}" dt="2020-05-12T10:35:05.093" v="139" actId="167"/>
        <pc:sldMkLst>
          <pc:docMk/>
          <pc:sldMk cId="1069119750" sldId="301"/>
        </pc:sldMkLst>
        <pc:spChg chg="add mod">
          <ac:chgData name="Danielle Williams" userId="2ffd8f61-7b6f-4050-b155-8688edf94325" providerId="ADAL" clId="{96A220A9-E1CB-8348-B09D-506722D5C598}" dt="2020-05-12T10:35:05.093" v="139" actId="167"/>
          <ac:spMkLst>
            <pc:docMk/>
            <pc:sldMk cId="1069119750" sldId="301"/>
            <ac:spMk id="12" creationId="{AE7E2A9B-2D79-B64D-BB5B-6C98AE330AC0}"/>
          </ac:spMkLst>
        </pc:spChg>
      </pc:sldChg>
      <pc:sldChg chg="modSp">
        <pc:chgData name="Danielle Williams" userId="2ffd8f61-7b6f-4050-b155-8688edf94325" providerId="ADAL" clId="{96A220A9-E1CB-8348-B09D-506722D5C598}" dt="2020-05-12T10:23:24.668" v="4" actId="1076"/>
        <pc:sldMkLst>
          <pc:docMk/>
          <pc:sldMk cId="2990264163" sldId="307"/>
        </pc:sldMkLst>
        <pc:spChg chg="mod">
          <ac:chgData name="Danielle Williams" userId="2ffd8f61-7b6f-4050-b155-8688edf94325" providerId="ADAL" clId="{96A220A9-E1CB-8348-B09D-506722D5C598}" dt="2020-05-12T10:23:24.668" v="4" actId="1076"/>
          <ac:spMkLst>
            <pc:docMk/>
            <pc:sldMk cId="2990264163" sldId="307"/>
            <ac:spMk id="2" creationId="{E806B0DA-E186-487B-8D77-5B05781D5ED3}"/>
          </ac:spMkLst>
        </pc:spChg>
        <pc:spChg chg="mod">
          <ac:chgData name="Danielle Williams" userId="2ffd8f61-7b6f-4050-b155-8688edf94325" providerId="ADAL" clId="{96A220A9-E1CB-8348-B09D-506722D5C598}" dt="2020-05-12T10:23:22.087" v="3" actId="1076"/>
          <ac:spMkLst>
            <pc:docMk/>
            <pc:sldMk cId="2990264163" sldId="307"/>
            <ac:spMk id="12" creationId="{3C0D4262-F0BA-46A1-AA75-C63C2E79B8F5}"/>
          </ac:spMkLst>
        </pc:spChg>
      </pc:sldChg>
      <pc:sldChg chg="addSp modSp">
        <pc:chgData name="Danielle Williams" userId="2ffd8f61-7b6f-4050-b155-8688edf94325" providerId="ADAL" clId="{96A220A9-E1CB-8348-B09D-506722D5C598}" dt="2020-05-12T10:23:55.870" v="37" actId="167"/>
        <pc:sldMkLst>
          <pc:docMk/>
          <pc:sldMk cId="269772588" sldId="308"/>
        </pc:sldMkLst>
        <pc:spChg chg="mod">
          <ac:chgData name="Danielle Williams" userId="2ffd8f61-7b6f-4050-b155-8688edf94325" providerId="ADAL" clId="{96A220A9-E1CB-8348-B09D-506722D5C598}" dt="2020-05-12T10:23:37.800" v="33" actId="1035"/>
          <ac:spMkLst>
            <pc:docMk/>
            <pc:sldMk cId="269772588" sldId="308"/>
            <ac:spMk id="2" creationId="{E806B0DA-E186-487B-8D77-5B05781D5ED3}"/>
          </ac:spMkLst>
        </pc:spChg>
        <pc:spChg chg="add mod">
          <ac:chgData name="Danielle Williams" userId="2ffd8f61-7b6f-4050-b155-8688edf94325" providerId="ADAL" clId="{96A220A9-E1CB-8348-B09D-506722D5C598}" dt="2020-05-12T10:23:55.870" v="37" actId="167"/>
          <ac:spMkLst>
            <pc:docMk/>
            <pc:sldMk cId="269772588" sldId="308"/>
            <ac:spMk id="4" creationId="{7DA79FA2-D397-464A-8187-9DE6CE769DB5}"/>
          </ac:spMkLst>
        </pc:spChg>
        <pc:spChg chg="mod">
          <ac:chgData name="Danielle Williams" userId="2ffd8f61-7b6f-4050-b155-8688edf94325" providerId="ADAL" clId="{96A220A9-E1CB-8348-B09D-506722D5C598}" dt="2020-05-12T10:23:34.076" v="23" actId="1035"/>
          <ac:spMkLst>
            <pc:docMk/>
            <pc:sldMk cId="269772588" sldId="308"/>
            <ac:spMk id="17" creationId="{AE4C6A60-0AA4-432C-ADDB-7D01F138CDD6}"/>
          </ac:spMkLst>
        </pc:spChg>
      </pc:sldChg>
      <pc:sldChg chg="modSp">
        <pc:chgData name="Danielle Williams" userId="2ffd8f61-7b6f-4050-b155-8688edf94325" providerId="ADAL" clId="{96A220A9-E1CB-8348-B09D-506722D5C598}" dt="2020-05-12T10:24:30.558" v="83" actId="1036"/>
        <pc:sldMkLst>
          <pc:docMk/>
          <pc:sldMk cId="1453223450" sldId="309"/>
        </pc:sldMkLst>
        <pc:spChg chg="mod">
          <ac:chgData name="Danielle Williams" userId="2ffd8f61-7b6f-4050-b155-8688edf94325" providerId="ADAL" clId="{96A220A9-E1CB-8348-B09D-506722D5C598}" dt="2020-05-12T10:24:30.558" v="83" actId="1036"/>
          <ac:spMkLst>
            <pc:docMk/>
            <pc:sldMk cId="1453223450" sldId="309"/>
            <ac:spMk id="2" creationId="{E806B0DA-E186-487B-8D77-5B05781D5ED3}"/>
          </ac:spMkLst>
        </pc:spChg>
        <pc:spChg chg="mod">
          <ac:chgData name="Danielle Williams" userId="2ffd8f61-7b6f-4050-b155-8688edf94325" providerId="ADAL" clId="{96A220A9-E1CB-8348-B09D-506722D5C598}" dt="2020-05-12T10:24:26.280" v="75" actId="1036"/>
          <ac:spMkLst>
            <pc:docMk/>
            <pc:sldMk cId="1453223450" sldId="309"/>
            <ac:spMk id="20" creationId="{547812DB-307F-481C-9293-FD1710754EAE}"/>
          </ac:spMkLst>
        </pc:spChg>
      </pc:sldChg>
      <pc:sldChg chg="addSp modSp">
        <pc:chgData name="Danielle Williams" userId="2ffd8f61-7b6f-4050-b155-8688edf94325" providerId="ADAL" clId="{96A220A9-E1CB-8348-B09D-506722D5C598}" dt="2020-05-12T10:34:06.654" v="115" actId="1076"/>
        <pc:sldMkLst>
          <pc:docMk/>
          <pc:sldMk cId="409428323" sldId="310"/>
        </pc:sldMkLst>
        <pc:spChg chg="mod">
          <ac:chgData name="Danielle Williams" userId="2ffd8f61-7b6f-4050-b155-8688edf94325" providerId="ADAL" clId="{96A220A9-E1CB-8348-B09D-506722D5C598}" dt="2020-05-12T10:24:44.223" v="88" actId="1035"/>
          <ac:spMkLst>
            <pc:docMk/>
            <pc:sldMk cId="409428323" sldId="310"/>
            <ac:spMk id="2" creationId="{8CEF3EB4-08FE-4EA2-B674-B80BA73DF834}"/>
          </ac:spMkLst>
        </pc:spChg>
        <pc:spChg chg="mod">
          <ac:chgData name="Danielle Williams" userId="2ffd8f61-7b6f-4050-b155-8688edf94325" providerId="ADAL" clId="{96A220A9-E1CB-8348-B09D-506722D5C598}" dt="2020-05-12T10:34:06.654" v="115" actId="1076"/>
          <ac:spMkLst>
            <pc:docMk/>
            <pc:sldMk cId="409428323" sldId="310"/>
            <ac:spMk id="3" creationId="{AF63AAF8-3B6A-4368-9B16-12E9491796AD}"/>
          </ac:spMkLst>
        </pc:spChg>
        <pc:spChg chg="mod">
          <ac:chgData name="Danielle Williams" userId="2ffd8f61-7b6f-4050-b155-8688edf94325" providerId="ADAL" clId="{96A220A9-E1CB-8348-B09D-506722D5C598}" dt="2020-05-12T10:34:03.011" v="114" actId="1076"/>
          <ac:spMkLst>
            <pc:docMk/>
            <pc:sldMk cId="409428323" sldId="310"/>
            <ac:spMk id="4" creationId="{6AD8C5B3-04E9-480F-8E33-1F9AD3B7A5A4}"/>
          </ac:spMkLst>
        </pc:spChg>
        <pc:spChg chg="add mod">
          <ac:chgData name="Danielle Williams" userId="2ffd8f61-7b6f-4050-b155-8688edf94325" providerId="ADAL" clId="{96A220A9-E1CB-8348-B09D-506722D5C598}" dt="2020-05-12T10:24:37.643" v="85" actId="167"/>
          <ac:spMkLst>
            <pc:docMk/>
            <pc:sldMk cId="409428323" sldId="310"/>
            <ac:spMk id="23" creationId="{C0863501-4D06-F040-844C-A32F1F519475}"/>
          </ac:spMkLst>
        </pc:spChg>
        <pc:picChg chg="mod">
          <ac:chgData name="Danielle Williams" userId="2ffd8f61-7b6f-4050-b155-8688edf94325" providerId="ADAL" clId="{96A220A9-E1CB-8348-B09D-506722D5C598}" dt="2020-05-12T10:25:01.907" v="112" actId="1038"/>
          <ac:picMkLst>
            <pc:docMk/>
            <pc:sldMk cId="409428323" sldId="310"/>
            <ac:picMk id="6" creationId="{FFAB2B99-B466-4BFC-8060-75A7B3C66C5A}"/>
          </ac:picMkLst>
        </pc:picChg>
        <pc:picChg chg="mod">
          <ac:chgData name="Danielle Williams" userId="2ffd8f61-7b6f-4050-b155-8688edf94325" providerId="ADAL" clId="{96A220A9-E1CB-8348-B09D-506722D5C598}" dt="2020-05-12T10:24:55.040" v="101" actId="1038"/>
          <ac:picMkLst>
            <pc:docMk/>
            <pc:sldMk cId="409428323" sldId="310"/>
            <ac:picMk id="20" creationId="{C3A1E0B7-4FB6-4159-BDF1-5412E061D8BA}"/>
          </ac:picMkLst>
        </pc:picChg>
      </pc:sldChg>
      <pc:sldChg chg="modSp">
        <pc:chgData name="Danielle Williams" userId="2ffd8f61-7b6f-4050-b155-8688edf94325" providerId="ADAL" clId="{96A220A9-E1CB-8348-B09D-506722D5C598}" dt="2020-05-12T10:24:18.502" v="66" actId="1036"/>
        <pc:sldMkLst>
          <pc:docMk/>
          <pc:sldMk cId="3359630236" sldId="312"/>
        </pc:sldMkLst>
        <pc:spChg chg="mod">
          <ac:chgData name="Danielle Williams" userId="2ffd8f61-7b6f-4050-b155-8688edf94325" providerId="ADAL" clId="{96A220A9-E1CB-8348-B09D-506722D5C598}" dt="2020-05-12T10:24:18.502" v="66" actId="1036"/>
          <ac:spMkLst>
            <pc:docMk/>
            <pc:sldMk cId="3359630236" sldId="312"/>
            <ac:spMk id="2" creationId="{E806B0DA-E186-487B-8D77-5B05781D5ED3}"/>
          </ac:spMkLst>
        </pc:spChg>
        <pc:spChg chg="mod">
          <ac:chgData name="Danielle Williams" userId="2ffd8f61-7b6f-4050-b155-8688edf94325" providerId="ADAL" clId="{96A220A9-E1CB-8348-B09D-506722D5C598}" dt="2020-05-12T10:24:11.139" v="48" actId="1036"/>
          <ac:spMkLst>
            <pc:docMk/>
            <pc:sldMk cId="3359630236" sldId="312"/>
            <ac:spMk id="3" creationId="{7D8D8DEA-CFCE-4D58-BFC3-ECD533B52F35}"/>
          </ac:spMkLst>
        </pc:spChg>
        <pc:spChg chg="mod">
          <ac:chgData name="Danielle Williams" userId="2ffd8f61-7b6f-4050-b155-8688edf94325" providerId="ADAL" clId="{96A220A9-E1CB-8348-B09D-506722D5C598}" dt="2020-05-12T10:24:14.843" v="58" actId="1036"/>
          <ac:spMkLst>
            <pc:docMk/>
            <pc:sldMk cId="3359630236" sldId="312"/>
            <ac:spMk id="17" creationId="{4FF88EAC-66D0-4D97-AC9B-424822641C1E}"/>
          </ac:spMkLst>
        </pc:spChg>
      </pc:sldChg>
      <pc:sldMasterChg chg="addSp modSp">
        <pc:chgData name="Danielle Williams" userId="2ffd8f61-7b6f-4050-b155-8688edf94325" providerId="ADAL" clId="{96A220A9-E1CB-8348-B09D-506722D5C598}" dt="2020-05-12T10:23:04.291" v="0"/>
        <pc:sldMasterMkLst>
          <pc:docMk/>
          <pc:sldMasterMk cId="1399843749" sldId="2147483648"/>
        </pc:sldMasterMkLst>
        <pc:picChg chg="add mod">
          <ac:chgData name="Danielle Williams" userId="2ffd8f61-7b6f-4050-b155-8688edf94325" providerId="ADAL" clId="{96A220A9-E1CB-8348-B09D-506722D5C598}" dt="2020-05-12T10:23:04.291" v="0"/>
          <ac:picMkLst>
            <pc:docMk/>
            <pc:sldMasterMk cId="1399843749" sldId="2147483648"/>
            <ac:picMk id="4" creationId="{58DDE838-B3CA-CB43-A839-08D13822317D}"/>
          </ac:picMkLst>
        </pc:picChg>
      </pc:sldMasterChg>
      <pc:sldMasterChg chg="addSp modSp">
        <pc:chgData name="Danielle Williams" userId="2ffd8f61-7b6f-4050-b155-8688edf94325" providerId="ADAL" clId="{96A220A9-E1CB-8348-B09D-506722D5C598}" dt="2020-05-12T10:23:11.091" v="1"/>
        <pc:sldMasterMkLst>
          <pc:docMk/>
          <pc:sldMasterMk cId="290942267" sldId="2147483651"/>
        </pc:sldMasterMkLst>
        <pc:picChg chg="add mod">
          <ac:chgData name="Danielle Williams" userId="2ffd8f61-7b6f-4050-b155-8688edf94325" providerId="ADAL" clId="{96A220A9-E1CB-8348-B09D-506722D5C598}" dt="2020-05-12T10:23:11.091" v="1"/>
          <ac:picMkLst>
            <pc:docMk/>
            <pc:sldMasterMk cId="290942267" sldId="2147483651"/>
            <ac:picMk id="4" creationId="{576B38DB-13AE-D341-ABE5-C2119163A1BD}"/>
          </ac:picMkLst>
        </pc:picChg>
      </pc:sldMasterChg>
    </pc:docChg>
  </pc:docChgLst>
  <pc:docChgLst>
    <pc:chgData name="Danielle Williams" userId="2ffd8f61-7b6f-4050-b155-8688edf94325" providerId="ADAL" clId="{CA18368A-C6CB-C647-B673-633965C0DCE0}"/>
    <pc:docChg chg="modMainMaster">
      <pc:chgData name="Danielle Williams" userId="2ffd8f61-7b6f-4050-b155-8688edf94325" providerId="ADAL" clId="{CA18368A-C6CB-C647-B673-633965C0DCE0}" dt="2020-09-25T08:50:32.448" v="3" actId="962"/>
      <pc:docMkLst>
        <pc:docMk/>
      </pc:docMkLst>
      <pc:sldMasterChg chg="modSp mod">
        <pc:chgData name="Danielle Williams" userId="2ffd8f61-7b6f-4050-b155-8688edf94325" providerId="ADAL" clId="{CA18368A-C6CB-C647-B673-633965C0DCE0}" dt="2020-09-25T08:50:25.005" v="1" actId="962"/>
        <pc:sldMasterMkLst>
          <pc:docMk/>
          <pc:sldMasterMk cId="1399843749" sldId="2147483648"/>
        </pc:sldMasterMkLst>
        <pc:picChg chg="mod">
          <ac:chgData name="Danielle Williams" userId="2ffd8f61-7b6f-4050-b155-8688edf94325" providerId="ADAL" clId="{CA18368A-C6CB-C647-B673-633965C0DCE0}" dt="2020-09-25T08:50:25.005" v="1" actId="962"/>
          <ac:picMkLst>
            <pc:docMk/>
            <pc:sldMasterMk cId="1399843749" sldId="2147483648"/>
            <ac:picMk id="4" creationId="{58DDE838-B3CA-CB43-A839-08D13822317D}"/>
          </ac:picMkLst>
        </pc:picChg>
      </pc:sldMasterChg>
      <pc:sldMasterChg chg="modSp mod">
        <pc:chgData name="Danielle Williams" userId="2ffd8f61-7b6f-4050-b155-8688edf94325" providerId="ADAL" clId="{CA18368A-C6CB-C647-B673-633965C0DCE0}" dt="2020-09-25T08:50:32.448" v="3" actId="962"/>
        <pc:sldMasterMkLst>
          <pc:docMk/>
          <pc:sldMasterMk cId="290942267" sldId="2147483651"/>
        </pc:sldMasterMkLst>
        <pc:picChg chg="mod">
          <ac:chgData name="Danielle Williams" userId="2ffd8f61-7b6f-4050-b155-8688edf94325" providerId="ADAL" clId="{CA18368A-C6CB-C647-B673-633965C0DCE0}" dt="2020-09-25T08:50:32.448" v="3" actId="962"/>
          <ac:picMkLst>
            <pc:docMk/>
            <pc:sldMasterMk cId="290942267" sldId="2147483651"/>
            <ac:picMk id="4" creationId="{576B38DB-13AE-D341-ABE5-C2119163A1BD}"/>
          </ac:picMkLst>
        </pc:picChg>
      </pc:sldMasterChg>
    </pc:docChg>
  </pc:docChgLst>
  <pc:docChgLst>
    <pc:chgData name="Guest User" userId="S::urn:spo:anon#cb193492f284d83c85a66267a0f4d9096e50945cd2ffdbcb1e7acb5c0b8c0a4e::" providerId="AD" clId="Web-{753135B0-0C39-77D7-A26E-7323424F5BE8}"/>
    <pc:docChg chg="modSld">
      <pc:chgData name="Guest User" userId="S::urn:spo:anon#cb193492f284d83c85a66267a0f4d9096e50945cd2ffdbcb1e7acb5c0b8c0a4e::" providerId="AD" clId="Web-{753135B0-0C39-77D7-A26E-7323424F5BE8}" dt="2020-09-23T07:40:47.899" v="35" actId="20577"/>
      <pc:docMkLst>
        <pc:docMk/>
      </pc:docMkLst>
      <pc:sldChg chg="modSp">
        <pc:chgData name="Guest User" userId="S::urn:spo:anon#cb193492f284d83c85a66267a0f4d9096e50945cd2ffdbcb1e7acb5c0b8c0a4e::" providerId="AD" clId="Web-{753135B0-0C39-77D7-A26E-7323424F5BE8}" dt="2020-09-23T07:40:47.899" v="35" actId="20577"/>
        <pc:sldMkLst>
          <pc:docMk/>
          <pc:sldMk cId="3559564304" sldId="289"/>
        </pc:sldMkLst>
        <pc:spChg chg="mod">
          <ac:chgData name="Guest User" userId="S::urn:spo:anon#cb193492f284d83c85a66267a0f4d9096e50945cd2ffdbcb1e7acb5c0b8c0a4e::" providerId="AD" clId="Web-{753135B0-0C39-77D7-A26E-7323424F5BE8}" dt="2020-09-23T07:40:47.899" v="35" actId="20577"/>
          <ac:spMkLst>
            <pc:docMk/>
            <pc:sldMk cId="3559564304" sldId="289"/>
            <ac:spMk id="3" creationId="{34DB01DD-108C-44BE-9C09-796A2C661341}"/>
          </ac:spMkLst>
        </pc:spChg>
      </pc:sldChg>
      <pc:sldChg chg="modSp">
        <pc:chgData name="Guest User" userId="S::urn:spo:anon#cb193492f284d83c85a66267a0f4d9096e50945cd2ffdbcb1e7acb5c0b8c0a4e::" providerId="AD" clId="Web-{753135B0-0C39-77D7-A26E-7323424F5BE8}" dt="2020-09-23T07:39:48.524" v="5" actId="20577"/>
        <pc:sldMkLst>
          <pc:docMk/>
          <pc:sldMk cId="269772588" sldId="308"/>
        </pc:sldMkLst>
        <pc:spChg chg="mod">
          <ac:chgData name="Guest User" userId="S::urn:spo:anon#cb193492f284d83c85a66267a0f4d9096e50945cd2ffdbcb1e7acb5c0b8c0a4e::" providerId="AD" clId="Web-{753135B0-0C39-77D7-A26E-7323424F5BE8}" dt="2020-09-23T07:39:48.524" v="5" actId="20577"/>
          <ac:spMkLst>
            <pc:docMk/>
            <pc:sldMk cId="269772588" sldId="308"/>
            <ac:spMk id="3" creationId="{7D8D8DEA-CFCE-4D58-BFC3-ECD533B52F35}"/>
          </ac:spMkLst>
        </pc:spChg>
      </pc:sldChg>
      <pc:sldChg chg="modSp">
        <pc:chgData name="Guest User" userId="S::urn:spo:anon#cb193492f284d83c85a66267a0f4d9096e50945cd2ffdbcb1e7acb5c0b8c0a4e::" providerId="AD" clId="Web-{753135B0-0C39-77D7-A26E-7323424F5BE8}" dt="2020-09-23T07:40:10.508" v="29" actId="20577"/>
        <pc:sldMkLst>
          <pc:docMk/>
          <pc:sldMk cId="3359630236" sldId="312"/>
        </pc:sldMkLst>
        <pc:spChg chg="mod">
          <ac:chgData name="Guest User" userId="S::urn:spo:anon#cb193492f284d83c85a66267a0f4d9096e50945cd2ffdbcb1e7acb5c0b8c0a4e::" providerId="AD" clId="Web-{753135B0-0C39-77D7-A26E-7323424F5BE8}" dt="2020-09-23T07:40:10.508" v="29" actId="20577"/>
          <ac:spMkLst>
            <pc:docMk/>
            <pc:sldMk cId="3359630236" sldId="312"/>
            <ac:spMk id="3" creationId="{7D8D8DEA-CFCE-4D58-BFC3-ECD533B52F35}"/>
          </ac:spMkLst>
        </pc:spChg>
      </pc:sldChg>
    </pc:docChg>
  </pc:docChgLst>
  <pc:docChgLst>
    <pc:chgData name="Esyllt Crozier" userId="S::esyllt.crozier@socialcare.wales::39f2ed04-973e-4905-8568-3a54e8328bad" providerId="AD" clId="Web-{D882D10B-C979-9289-DD54-033D557B28D7}"/>
    <pc:docChg chg="modSld">
      <pc:chgData name="Esyllt Crozier" userId="S::esyllt.crozier@socialcare.wales::39f2ed04-973e-4905-8568-3a54e8328bad" providerId="AD" clId="Web-{D882D10B-C979-9289-DD54-033D557B28D7}" dt="2020-09-28T19:19:33.935" v="6" actId="20577"/>
      <pc:docMkLst>
        <pc:docMk/>
      </pc:docMkLst>
      <pc:sldChg chg="modSp">
        <pc:chgData name="Esyllt Crozier" userId="S::esyllt.crozier@socialcare.wales::39f2ed04-973e-4905-8568-3a54e8328bad" providerId="AD" clId="Web-{D882D10B-C979-9289-DD54-033D557B28D7}" dt="2020-09-28T19:19:33.935" v="6" actId="20577"/>
        <pc:sldMkLst>
          <pc:docMk/>
          <pc:sldMk cId="269772588" sldId="308"/>
        </pc:sldMkLst>
        <pc:spChg chg="mod">
          <ac:chgData name="Esyllt Crozier" userId="S::esyllt.crozier@socialcare.wales::39f2ed04-973e-4905-8568-3a54e8328bad" providerId="AD" clId="Web-{D882D10B-C979-9289-DD54-033D557B28D7}" dt="2020-09-28T19:19:33.935" v="6" actId="20577"/>
          <ac:spMkLst>
            <pc:docMk/>
            <pc:sldMk cId="269772588" sldId="308"/>
            <ac:spMk id="3" creationId="{7D8D8DEA-CFCE-4D58-BFC3-ECD533B52F35}"/>
          </ac:spMkLst>
        </pc:spChg>
      </pc:sldChg>
    </pc:docChg>
  </pc:docChgLst>
  <pc:docChgLst>
    <pc:chgData name="Bethan Price" userId="S::bethan.price@socialcare.wales::29923274-46ec-4e83-956c-4c26375aa1fd" providerId="AD" clId="Web-{83D4F97E-3D12-F8F9-F885-3B40F4D30F4A}"/>
    <pc:docChg chg="modSld">
      <pc:chgData name="Bethan Price" userId="S::bethan.price@socialcare.wales::29923274-46ec-4e83-956c-4c26375aa1fd" providerId="AD" clId="Web-{83D4F97E-3D12-F8F9-F885-3B40F4D30F4A}" dt="2020-08-07T10:55:03.026" v="183" actId="20577"/>
      <pc:docMkLst>
        <pc:docMk/>
      </pc:docMkLst>
      <pc:sldChg chg="modSp">
        <pc:chgData name="Bethan Price" userId="S::bethan.price@socialcare.wales::29923274-46ec-4e83-956c-4c26375aa1fd" providerId="AD" clId="Web-{83D4F97E-3D12-F8F9-F885-3B40F4D30F4A}" dt="2020-08-07T10:47:40.139" v="121" actId="14100"/>
        <pc:sldMkLst>
          <pc:docMk/>
          <pc:sldMk cId="417536000" sldId="284"/>
        </pc:sldMkLst>
        <pc:spChg chg="mod">
          <ac:chgData name="Bethan Price" userId="S::bethan.price@socialcare.wales::29923274-46ec-4e83-956c-4c26375aa1fd" providerId="AD" clId="Web-{83D4F97E-3D12-F8F9-F885-3B40F4D30F4A}" dt="2020-08-07T10:47:40.139" v="121" actId="14100"/>
          <ac:spMkLst>
            <pc:docMk/>
            <pc:sldMk cId="417536000" sldId="284"/>
            <ac:spMk id="3" creationId="{588F5A13-CFE2-4072-8F13-56E1DA3F00AF}"/>
          </ac:spMkLst>
        </pc:spChg>
      </pc:sldChg>
      <pc:sldChg chg="modSp">
        <pc:chgData name="Bethan Price" userId="S::bethan.price@socialcare.wales::29923274-46ec-4e83-956c-4c26375aa1fd" providerId="AD" clId="Web-{83D4F97E-3D12-F8F9-F885-3B40F4D30F4A}" dt="2020-08-07T10:48:13.594" v="126" actId="20577"/>
        <pc:sldMkLst>
          <pc:docMk/>
          <pc:sldMk cId="1940634917" sldId="285"/>
        </pc:sldMkLst>
        <pc:spChg chg="mod">
          <ac:chgData name="Bethan Price" userId="S::bethan.price@socialcare.wales::29923274-46ec-4e83-956c-4c26375aa1fd" providerId="AD" clId="Web-{83D4F97E-3D12-F8F9-F885-3B40F4D30F4A}" dt="2020-08-07T10:48:03.203" v="123" actId="20577"/>
          <ac:spMkLst>
            <pc:docMk/>
            <pc:sldMk cId="1940634917" sldId="285"/>
            <ac:spMk id="2" creationId="{71E28ABC-5C08-4C94-BBC8-2085403014ED}"/>
          </ac:spMkLst>
        </pc:spChg>
        <pc:spChg chg="mod">
          <ac:chgData name="Bethan Price" userId="S::bethan.price@socialcare.wales::29923274-46ec-4e83-956c-4c26375aa1fd" providerId="AD" clId="Web-{83D4F97E-3D12-F8F9-F885-3B40F4D30F4A}" dt="2020-08-07T10:48:13.594" v="126" actId="20577"/>
          <ac:spMkLst>
            <pc:docMk/>
            <pc:sldMk cId="1940634917" sldId="285"/>
            <ac:spMk id="3" creationId="{588F5A13-CFE2-4072-8F13-56E1DA3F00AF}"/>
          </ac:spMkLst>
        </pc:spChg>
      </pc:sldChg>
      <pc:sldChg chg="modSp">
        <pc:chgData name="Bethan Price" userId="S::bethan.price@socialcare.wales::29923274-46ec-4e83-956c-4c26375aa1fd" providerId="AD" clId="Web-{83D4F97E-3D12-F8F9-F885-3B40F4D30F4A}" dt="2020-08-07T10:50:11.023" v="150" actId="20577"/>
        <pc:sldMkLst>
          <pc:docMk/>
          <pc:sldMk cId="148723450" sldId="287"/>
        </pc:sldMkLst>
        <pc:spChg chg="mod">
          <ac:chgData name="Bethan Price" userId="S::bethan.price@socialcare.wales::29923274-46ec-4e83-956c-4c26375aa1fd" providerId="AD" clId="Web-{83D4F97E-3D12-F8F9-F885-3B40F4D30F4A}" dt="2020-08-07T10:50:11.023" v="150" actId="20577"/>
          <ac:spMkLst>
            <pc:docMk/>
            <pc:sldMk cId="148723450" sldId="287"/>
            <ac:spMk id="3" creationId="{B075E939-77DC-4B4F-B79B-FB83CD1365C7}"/>
          </ac:spMkLst>
        </pc:spChg>
        <pc:spChg chg="mod">
          <ac:chgData name="Bethan Price" userId="S::bethan.price@socialcare.wales::29923274-46ec-4e83-956c-4c26375aa1fd" providerId="AD" clId="Web-{83D4F97E-3D12-F8F9-F885-3B40F4D30F4A}" dt="2020-08-07T10:50:02.320" v="146" actId="20577"/>
          <ac:spMkLst>
            <pc:docMk/>
            <pc:sldMk cId="148723450" sldId="287"/>
            <ac:spMk id="13" creationId="{772F853B-6295-4CA0-8896-EC3C237D207F}"/>
          </ac:spMkLst>
        </pc:spChg>
        <pc:spChg chg="mod">
          <ac:chgData name="Bethan Price" userId="S::bethan.price@socialcare.wales::29923274-46ec-4e83-956c-4c26375aa1fd" providerId="AD" clId="Web-{83D4F97E-3D12-F8F9-F885-3B40F4D30F4A}" dt="2020-08-07T10:49:26.958" v="142" actId="20577"/>
          <ac:spMkLst>
            <pc:docMk/>
            <pc:sldMk cId="148723450" sldId="287"/>
            <ac:spMk id="24" creationId="{E5625AE3-1A5F-4AA8-95F6-4D3EB6F32700}"/>
          </ac:spMkLst>
        </pc:spChg>
      </pc:sldChg>
      <pc:sldChg chg="modSp">
        <pc:chgData name="Bethan Price" userId="S::bethan.price@socialcare.wales::29923274-46ec-4e83-956c-4c26375aa1fd" providerId="AD" clId="Web-{83D4F97E-3D12-F8F9-F885-3B40F4D30F4A}" dt="2020-08-07T10:50:55.136" v="157" actId="20577"/>
        <pc:sldMkLst>
          <pc:docMk/>
          <pc:sldMk cId="3559564304" sldId="289"/>
        </pc:sldMkLst>
        <pc:spChg chg="mod">
          <ac:chgData name="Bethan Price" userId="S::bethan.price@socialcare.wales::29923274-46ec-4e83-956c-4c26375aa1fd" providerId="AD" clId="Web-{83D4F97E-3D12-F8F9-F885-3B40F4D30F4A}" dt="2020-08-07T10:50:36.728" v="155" actId="20577"/>
          <ac:spMkLst>
            <pc:docMk/>
            <pc:sldMk cId="3559564304" sldId="289"/>
            <ac:spMk id="2" creationId="{2A18156C-B665-4AD0-A9E5-1E308E1A3A4A}"/>
          </ac:spMkLst>
        </pc:spChg>
        <pc:spChg chg="mod">
          <ac:chgData name="Bethan Price" userId="S::bethan.price@socialcare.wales::29923274-46ec-4e83-956c-4c26375aa1fd" providerId="AD" clId="Web-{83D4F97E-3D12-F8F9-F885-3B40F4D30F4A}" dt="2020-08-07T10:50:55.136" v="157" actId="20577"/>
          <ac:spMkLst>
            <pc:docMk/>
            <pc:sldMk cId="3559564304" sldId="289"/>
            <ac:spMk id="3" creationId="{34DB01DD-108C-44BE-9C09-796A2C661341}"/>
          </ac:spMkLst>
        </pc:spChg>
      </pc:sldChg>
      <pc:sldChg chg="modSp">
        <pc:chgData name="Bethan Price" userId="S::bethan.price@socialcare.wales::29923274-46ec-4e83-956c-4c26375aa1fd" providerId="AD" clId="Web-{83D4F97E-3D12-F8F9-F885-3B40F4D30F4A}" dt="2020-08-07T10:52:24.954" v="170" actId="14100"/>
        <pc:sldMkLst>
          <pc:docMk/>
          <pc:sldMk cId="4113365438" sldId="290"/>
        </pc:sldMkLst>
        <pc:spChg chg="mod">
          <ac:chgData name="Bethan Price" userId="S::bethan.price@socialcare.wales::29923274-46ec-4e83-956c-4c26375aa1fd" providerId="AD" clId="Web-{83D4F97E-3D12-F8F9-F885-3B40F4D30F4A}" dt="2020-08-07T10:51:28.825" v="159" actId="20577"/>
          <ac:spMkLst>
            <pc:docMk/>
            <pc:sldMk cId="4113365438" sldId="290"/>
            <ac:spMk id="7" creationId="{E50E910E-1587-4315-AE80-9D5D8A96C9C6}"/>
          </ac:spMkLst>
        </pc:spChg>
        <pc:spChg chg="mod">
          <ac:chgData name="Bethan Price" userId="S::bethan.price@socialcare.wales::29923274-46ec-4e83-956c-4c26375aa1fd" providerId="AD" clId="Web-{83D4F97E-3D12-F8F9-F885-3B40F4D30F4A}" dt="2020-08-07T10:52:22.610" v="169" actId="20577"/>
          <ac:spMkLst>
            <pc:docMk/>
            <pc:sldMk cId="4113365438" sldId="290"/>
            <ac:spMk id="24" creationId="{26F75463-8719-4AB4-A700-7359B34A0D42}"/>
          </ac:spMkLst>
        </pc:spChg>
        <pc:spChg chg="mod">
          <ac:chgData name="Bethan Price" userId="S::bethan.price@socialcare.wales::29923274-46ec-4e83-956c-4c26375aa1fd" providerId="AD" clId="Web-{83D4F97E-3D12-F8F9-F885-3B40F4D30F4A}" dt="2020-08-07T10:52:24.954" v="170" actId="14100"/>
          <ac:spMkLst>
            <pc:docMk/>
            <pc:sldMk cId="4113365438" sldId="290"/>
            <ac:spMk id="25" creationId="{034064FB-4379-4048-9674-1E059563DDE0}"/>
          </ac:spMkLst>
        </pc:spChg>
        <pc:spChg chg="mod">
          <ac:chgData name="Bethan Price" userId="S::bethan.price@socialcare.wales::29923274-46ec-4e83-956c-4c26375aa1fd" providerId="AD" clId="Web-{83D4F97E-3D12-F8F9-F885-3B40F4D30F4A}" dt="2020-08-07T10:52:15.078" v="167" actId="1076"/>
          <ac:spMkLst>
            <pc:docMk/>
            <pc:sldMk cId="4113365438" sldId="290"/>
            <ac:spMk id="28" creationId="{916AA943-CF77-4ECA-BD95-F5595090B3CC}"/>
          </ac:spMkLst>
        </pc:spChg>
      </pc:sldChg>
      <pc:sldChg chg="modSp">
        <pc:chgData name="Bethan Price" userId="S::bethan.price@socialcare.wales::29923274-46ec-4e83-956c-4c26375aa1fd" providerId="AD" clId="Web-{83D4F97E-3D12-F8F9-F885-3B40F4D30F4A}" dt="2020-08-07T10:53:58.600" v="175" actId="14100"/>
        <pc:sldMkLst>
          <pc:docMk/>
          <pc:sldMk cId="2574281695" sldId="291"/>
        </pc:sldMkLst>
        <pc:spChg chg="mod">
          <ac:chgData name="Bethan Price" userId="S::bethan.price@socialcare.wales::29923274-46ec-4e83-956c-4c26375aa1fd" providerId="AD" clId="Web-{83D4F97E-3D12-F8F9-F885-3B40F4D30F4A}" dt="2020-08-07T10:53:58.600" v="175" actId="14100"/>
          <ac:spMkLst>
            <pc:docMk/>
            <pc:sldMk cId="2574281695" sldId="291"/>
            <ac:spMk id="10" creationId="{590E49D1-20B9-4BA6-96F7-74F14936E13C}"/>
          </ac:spMkLst>
        </pc:spChg>
      </pc:sldChg>
      <pc:sldChg chg="modSp">
        <pc:chgData name="Bethan Price" userId="S::bethan.price@socialcare.wales::29923274-46ec-4e83-956c-4c26375aa1fd" providerId="AD" clId="Web-{83D4F97E-3D12-F8F9-F885-3B40F4D30F4A}" dt="2020-08-07T10:55:03.026" v="183" actId="20577"/>
        <pc:sldMkLst>
          <pc:docMk/>
          <pc:sldMk cId="1137519890" sldId="292"/>
        </pc:sldMkLst>
        <pc:spChg chg="mod">
          <ac:chgData name="Bethan Price" userId="S::bethan.price@socialcare.wales::29923274-46ec-4e83-956c-4c26375aa1fd" providerId="AD" clId="Web-{83D4F97E-3D12-F8F9-F885-3B40F4D30F4A}" dt="2020-08-07T10:55:03.026" v="183" actId="20577"/>
          <ac:spMkLst>
            <pc:docMk/>
            <pc:sldMk cId="1137519890" sldId="292"/>
            <ac:spMk id="4" creationId="{5D200B9C-3CCF-43EE-BD17-F9149792C053}"/>
          </ac:spMkLst>
        </pc:spChg>
      </pc:sldChg>
      <pc:sldChg chg="modSp">
        <pc:chgData name="Bethan Price" userId="S::bethan.price@socialcare.wales::29923274-46ec-4e83-956c-4c26375aa1fd" providerId="AD" clId="Web-{83D4F97E-3D12-F8F9-F885-3B40F4D30F4A}" dt="2020-08-07T10:53:23.957" v="174" actId="20577"/>
        <pc:sldMkLst>
          <pc:docMk/>
          <pc:sldMk cId="1069119750" sldId="301"/>
        </pc:sldMkLst>
        <pc:spChg chg="mod">
          <ac:chgData name="Bethan Price" userId="S::bethan.price@socialcare.wales::29923274-46ec-4e83-956c-4c26375aa1fd" providerId="AD" clId="Web-{83D4F97E-3D12-F8F9-F885-3B40F4D30F4A}" dt="2020-08-07T10:53:23.957" v="174" actId="20577"/>
          <ac:spMkLst>
            <pc:docMk/>
            <pc:sldMk cId="1069119750" sldId="301"/>
            <ac:spMk id="18" creationId="{3FA5A31E-A051-4852-872F-1A0DF49D846D}"/>
          </ac:spMkLst>
        </pc:spChg>
      </pc:sldChg>
      <pc:sldChg chg="modSp">
        <pc:chgData name="Bethan Price" userId="S::bethan.price@socialcare.wales::29923274-46ec-4e83-956c-4c26375aa1fd" providerId="AD" clId="Web-{83D4F97E-3D12-F8F9-F885-3B40F4D30F4A}" dt="2020-08-07T10:38:38.699" v="21" actId="20577"/>
        <pc:sldMkLst>
          <pc:docMk/>
          <pc:sldMk cId="3954727011" sldId="306"/>
        </pc:sldMkLst>
        <pc:spChg chg="mod">
          <ac:chgData name="Bethan Price" userId="S::bethan.price@socialcare.wales::29923274-46ec-4e83-956c-4c26375aa1fd" providerId="AD" clId="Web-{83D4F97E-3D12-F8F9-F885-3B40F4D30F4A}" dt="2020-08-07T10:38:38.699" v="21" actId="20577"/>
          <ac:spMkLst>
            <pc:docMk/>
            <pc:sldMk cId="3954727011" sldId="306"/>
            <ac:spMk id="3" creationId="{37DF7685-A887-44B9-B242-AE9B9011F548}"/>
          </ac:spMkLst>
        </pc:spChg>
        <pc:spChg chg="mod">
          <ac:chgData name="Bethan Price" userId="S::bethan.price@socialcare.wales::29923274-46ec-4e83-956c-4c26375aa1fd" providerId="AD" clId="Web-{83D4F97E-3D12-F8F9-F885-3B40F4D30F4A}" dt="2020-08-07T10:37:36.320" v="11" actId="20577"/>
          <ac:spMkLst>
            <pc:docMk/>
            <pc:sldMk cId="3954727011" sldId="306"/>
            <ac:spMk id="4" creationId="{244F6FBE-7504-4397-8F7C-6B5216E017F5}"/>
          </ac:spMkLst>
        </pc:spChg>
      </pc:sldChg>
      <pc:sldChg chg="modSp">
        <pc:chgData name="Bethan Price" userId="S::bethan.price@socialcare.wales::29923274-46ec-4e83-956c-4c26375aa1fd" providerId="AD" clId="Web-{83D4F97E-3D12-F8F9-F885-3B40F4D30F4A}" dt="2020-08-07T10:39:04.810" v="25" actId="20577"/>
        <pc:sldMkLst>
          <pc:docMk/>
          <pc:sldMk cId="2990264163" sldId="307"/>
        </pc:sldMkLst>
        <pc:spChg chg="mod">
          <ac:chgData name="Bethan Price" userId="S::bethan.price@socialcare.wales::29923274-46ec-4e83-956c-4c26375aa1fd" providerId="AD" clId="Web-{83D4F97E-3D12-F8F9-F885-3B40F4D30F4A}" dt="2020-08-07T10:37:58.353" v="16" actId="20577"/>
          <ac:spMkLst>
            <pc:docMk/>
            <pc:sldMk cId="2990264163" sldId="307"/>
            <ac:spMk id="2" creationId="{E806B0DA-E186-487B-8D77-5B05781D5ED3}"/>
          </ac:spMkLst>
        </pc:spChg>
        <pc:spChg chg="mod">
          <ac:chgData name="Bethan Price" userId="S::bethan.price@socialcare.wales::29923274-46ec-4e83-956c-4c26375aa1fd" providerId="AD" clId="Web-{83D4F97E-3D12-F8F9-F885-3B40F4D30F4A}" dt="2020-08-07T10:38:22.651" v="20" actId="20577"/>
          <ac:spMkLst>
            <pc:docMk/>
            <pc:sldMk cId="2990264163" sldId="307"/>
            <ac:spMk id="3" creationId="{7D8D8DEA-CFCE-4D58-BFC3-ECD533B52F35}"/>
          </ac:spMkLst>
        </pc:spChg>
        <pc:spChg chg="mod">
          <ac:chgData name="Bethan Price" userId="S::bethan.price@socialcare.wales::29923274-46ec-4e83-956c-4c26375aa1fd" providerId="AD" clId="Web-{83D4F97E-3D12-F8F9-F885-3B40F4D30F4A}" dt="2020-08-07T10:38:11.385" v="18" actId="20577"/>
          <ac:spMkLst>
            <pc:docMk/>
            <pc:sldMk cId="2990264163" sldId="307"/>
            <ac:spMk id="12" creationId="{3C0D4262-F0BA-46A1-AA75-C63C2E79B8F5}"/>
          </ac:spMkLst>
        </pc:spChg>
        <pc:spChg chg="mod">
          <ac:chgData name="Bethan Price" userId="S::bethan.price@socialcare.wales::29923274-46ec-4e83-956c-4c26375aa1fd" providerId="AD" clId="Web-{83D4F97E-3D12-F8F9-F885-3B40F4D30F4A}" dt="2020-08-07T10:39:04.810" v="25" actId="20577"/>
          <ac:spMkLst>
            <pc:docMk/>
            <pc:sldMk cId="2990264163" sldId="307"/>
            <ac:spMk id="30" creationId="{313D033C-8317-4AAE-817B-A46F00140DB5}"/>
          </ac:spMkLst>
        </pc:spChg>
      </pc:sldChg>
      <pc:sldChg chg="modSp">
        <pc:chgData name="Bethan Price" userId="S::bethan.price@socialcare.wales::29923274-46ec-4e83-956c-4c26375aa1fd" providerId="AD" clId="Web-{83D4F97E-3D12-F8F9-F885-3B40F4D30F4A}" dt="2020-08-07T10:40:21.737" v="41" actId="20577"/>
        <pc:sldMkLst>
          <pc:docMk/>
          <pc:sldMk cId="269772588" sldId="308"/>
        </pc:sldMkLst>
        <pc:spChg chg="mod">
          <ac:chgData name="Bethan Price" userId="S::bethan.price@socialcare.wales::29923274-46ec-4e83-956c-4c26375aa1fd" providerId="AD" clId="Web-{83D4F97E-3D12-F8F9-F885-3B40F4D30F4A}" dt="2020-08-07T10:39:13.014" v="28" actId="20577"/>
          <ac:spMkLst>
            <pc:docMk/>
            <pc:sldMk cId="269772588" sldId="308"/>
            <ac:spMk id="2" creationId="{E806B0DA-E186-487B-8D77-5B05781D5ED3}"/>
          </ac:spMkLst>
        </pc:spChg>
        <pc:spChg chg="mod">
          <ac:chgData name="Bethan Price" userId="S::bethan.price@socialcare.wales::29923274-46ec-4e83-956c-4c26375aa1fd" providerId="AD" clId="Web-{83D4F97E-3D12-F8F9-F885-3B40F4D30F4A}" dt="2020-08-07T10:39:47.641" v="32" actId="20577"/>
          <ac:spMkLst>
            <pc:docMk/>
            <pc:sldMk cId="269772588" sldId="308"/>
            <ac:spMk id="3" creationId="{7D8D8DEA-CFCE-4D58-BFC3-ECD533B52F35}"/>
          </ac:spMkLst>
        </pc:spChg>
        <pc:spChg chg="mod">
          <ac:chgData name="Bethan Price" userId="S::bethan.price@socialcare.wales::29923274-46ec-4e83-956c-4c26375aa1fd" providerId="AD" clId="Web-{83D4F97E-3D12-F8F9-F885-3B40F4D30F4A}" dt="2020-08-07T10:39:28.890" v="30" actId="20577"/>
          <ac:spMkLst>
            <pc:docMk/>
            <pc:sldMk cId="269772588" sldId="308"/>
            <ac:spMk id="17" creationId="{AE4C6A60-0AA4-432C-ADDB-7D01F138CDD6}"/>
          </ac:spMkLst>
        </pc:spChg>
        <pc:spChg chg="mod">
          <ac:chgData name="Bethan Price" userId="S::bethan.price@socialcare.wales::29923274-46ec-4e83-956c-4c26375aa1fd" providerId="AD" clId="Web-{83D4F97E-3D12-F8F9-F885-3B40F4D30F4A}" dt="2020-08-07T10:40:13.799" v="38" actId="20577"/>
          <ac:spMkLst>
            <pc:docMk/>
            <pc:sldMk cId="269772588" sldId="308"/>
            <ac:spMk id="53" creationId="{348D08DA-A60B-47D8-A4B5-8DF07C9E367D}"/>
          </ac:spMkLst>
        </pc:spChg>
        <pc:spChg chg="mod">
          <ac:chgData name="Bethan Price" userId="S::bethan.price@socialcare.wales::29923274-46ec-4e83-956c-4c26375aa1fd" providerId="AD" clId="Web-{83D4F97E-3D12-F8F9-F885-3B40F4D30F4A}" dt="2020-08-07T10:40:19.315" v="39" actId="20577"/>
          <ac:spMkLst>
            <pc:docMk/>
            <pc:sldMk cId="269772588" sldId="308"/>
            <ac:spMk id="55" creationId="{63ADE11C-7E2D-4DBB-B1ED-30F904ED1C14}"/>
          </ac:spMkLst>
        </pc:spChg>
        <pc:spChg chg="mod">
          <ac:chgData name="Bethan Price" userId="S::bethan.price@socialcare.wales::29923274-46ec-4e83-956c-4c26375aa1fd" providerId="AD" clId="Web-{83D4F97E-3D12-F8F9-F885-3B40F4D30F4A}" dt="2020-08-07T10:40:21.737" v="41" actId="20577"/>
          <ac:spMkLst>
            <pc:docMk/>
            <pc:sldMk cId="269772588" sldId="308"/>
            <ac:spMk id="57" creationId="{F258C028-AFCB-461A-BC13-98F086AD7CEF}"/>
          </ac:spMkLst>
        </pc:spChg>
      </pc:sldChg>
      <pc:sldChg chg="modSp">
        <pc:chgData name="Bethan Price" userId="S::bethan.price@socialcare.wales::29923274-46ec-4e83-956c-4c26375aa1fd" providerId="AD" clId="Web-{83D4F97E-3D12-F8F9-F885-3B40F4D30F4A}" dt="2020-08-07T10:44:33.002" v="88" actId="1076"/>
        <pc:sldMkLst>
          <pc:docMk/>
          <pc:sldMk cId="1453223450" sldId="309"/>
        </pc:sldMkLst>
        <pc:spChg chg="mod">
          <ac:chgData name="Bethan Price" userId="S::bethan.price@socialcare.wales::29923274-46ec-4e83-956c-4c26375aa1fd" providerId="AD" clId="Web-{83D4F97E-3D12-F8F9-F885-3B40F4D30F4A}" dt="2020-08-07T10:42:35.807" v="68" actId="20577"/>
          <ac:spMkLst>
            <pc:docMk/>
            <pc:sldMk cId="1453223450" sldId="309"/>
            <ac:spMk id="2" creationId="{E806B0DA-E186-487B-8D77-5B05781D5ED3}"/>
          </ac:spMkLst>
        </pc:spChg>
        <pc:spChg chg="mod">
          <ac:chgData name="Bethan Price" userId="S::bethan.price@socialcare.wales::29923274-46ec-4e83-956c-4c26375aa1fd" providerId="AD" clId="Web-{83D4F97E-3D12-F8F9-F885-3B40F4D30F4A}" dt="2020-08-07T10:43:12.544" v="85" actId="20577"/>
          <ac:spMkLst>
            <pc:docMk/>
            <pc:sldMk cId="1453223450" sldId="309"/>
            <ac:spMk id="3" creationId="{7D8D8DEA-CFCE-4D58-BFC3-ECD533B52F35}"/>
          </ac:spMkLst>
        </pc:spChg>
        <pc:spChg chg="mod">
          <ac:chgData name="Bethan Price" userId="S::bethan.price@socialcare.wales::29923274-46ec-4e83-956c-4c26375aa1fd" providerId="AD" clId="Web-{83D4F97E-3D12-F8F9-F885-3B40F4D30F4A}" dt="2020-08-07T10:42:40.480" v="69" actId="20577"/>
          <ac:spMkLst>
            <pc:docMk/>
            <pc:sldMk cId="1453223450" sldId="309"/>
            <ac:spMk id="20" creationId="{547812DB-307F-481C-9293-FD1710754EAE}"/>
          </ac:spMkLst>
        </pc:spChg>
        <pc:spChg chg="mod">
          <ac:chgData name="Bethan Price" userId="S::bethan.price@socialcare.wales::29923274-46ec-4e83-956c-4c26375aa1fd" providerId="AD" clId="Web-{83D4F97E-3D12-F8F9-F885-3B40F4D30F4A}" dt="2020-08-07T10:43:01.825" v="79" actId="20577"/>
          <ac:spMkLst>
            <pc:docMk/>
            <pc:sldMk cId="1453223450" sldId="309"/>
            <ac:spMk id="77" creationId="{ED462EC8-CAC4-4141-A200-BB25E8B7992E}"/>
          </ac:spMkLst>
        </pc:spChg>
        <pc:spChg chg="mod">
          <ac:chgData name="Bethan Price" userId="S::bethan.price@socialcare.wales::29923274-46ec-4e83-956c-4c26375aa1fd" providerId="AD" clId="Web-{83D4F97E-3D12-F8F9-F885-3B40F4D30F4A}" dt="2020-08-07T10:43:04.450" v="80" actId="20577"/>
          <ac:spMkLst>
            <pc:docMk/>
            <pc:sldMk cId="1453223450" sldId="309"/>
            <ac:spMk id="79" creationId="{5E4B4E20-7B94-4D1D-BC36-F571C183C87D}"/>
          </ac:spMkLst>
        </pc:spChg>
        <pc:spChg chg="mod">
          <ac:chgData name="Bethan Price" userId="S::bethan.price@socialcare.wales::29923274-46ec-4e83-956c-4c26375aa1fd" providerId="AD" clId="Web-{83D4F97E-3D12-F8F9-F885-3B40F4D30F4A}" dt="2020-08-07T10:43:07.169" v="82" actId="20577"/>
          <ac:spMkLst>
            <pc:docMk/>
            <pc:sldMk cId="1453223450" sldId="309"/>
            <ac:spMk id="81" creationId="{F2715338-031F-4929-B046-73CCFB401349}"/>
          </ac:spMkLst>
        </pc:spChg>
        <pc:spChg chg="mod">
          <ac:chgData name="Bethan Price" userId="S::bethan.price@socialcare.wales::29923274-46ec-4e83-956c-4c26375aa1fd" providerId="AD" clId="Web-{83D4F97E-3D12-F8F9-F885-3B40F4D30F4A}" dt="2020-08-07T10:44:33.002" v="88" actId="1076"/>
          <ac:spMkLst>
            <pc:docMk/>
            <pc:sldMk cId="1453223450" sldId="309"/>
            <ac:spMk id="83" creationId="{7E1900BC-70F2-4FE6-8D8B-AEEC4F24C402}"/>
          </ac:spMkLst>
        </pc:spChg>
      </pc:sldChg>
      <pc:sldChg chg="modSp">
        <pc:chgData name="Bethan Price" userId="S::bethan.price@socialcare.wales::29923274-46ec-4e83-956c-4c26375aa1fd" providerId="AD" clId="Web-{83D4F97E-3D12-F8F9-F885-3B40F4D30F4A}" dt="2020-08-07T10:46:24.822" v="103" actId="1076"/>
        <pc:sldMkLst>
          <pc:docMk/>
          <pc:sldMk cId="409428323" sldId="310"/>
        </pc:sldMkLst>
        <pc:spChg chg="mod">
          <ac:chgData name="Bethan Price" userId="S::bethan.price@socialcare.wales::29923274-46ec-4e83-956c-4c26375aa1fd" providerId="AD" clId="Web-{83D4F97E-3D12-F8F9-F885-3B40F4D30F4A}" dt="2020-08-07T10:45:18.208" v="89" actId="1076"/>
          <ac:spMkLst>
            <pc:docMk/>
            <pc:sldMk cId="409428323" sldId="310"/>
            <ac:spMk id="2" creationId="{8CEF3EB4-08FE-4EA2-B674-B80BA73DF834}"/>
          </ac:spMkLst>
        </pc:spChg>
        <pc:spChg chg="mod">
          <ac:chgData name="Bethan Price" userId="S::bethan.price@socialcare.wales::29923274-46ec-4e83-956c-4c26375aa1fd" providerId="AD" clId="Web-{83D4F97E-3D12-F8F9-F885-3B40F4D30F4A}" dt="2020-08-07T10:45:44.897" v="95" actId="20577"/>
          <ac:spMkLst>
            <pc:docMk/>
            <pc:sldMk cId="409428323" sldId="310"/>
            <ac:spMk id="44" creationId="{61569263-C322-48B5-AF7A-CE2152457145}"/>
          </ac:spMkLst>
        </pc:spChg>
        <pc:spChg chg="mod">
          <ac:chgData name="Bethan Price" userId="S::bethan.price@socialcare.wales::29923274-46ec-4e83-956c-4c26375aa1fd" providerId="AD" clId="Web-{83D4F97E-3D12-F8F9-F885-3B40F4D30F4A}" dt="2020-08-07T10:45:52.867" v="96" actId="20577"/>
          <ac:spMkLst>
            <pc:docMk/>
            <pc:sldMk cId="409428323" sldId="310"/>
            <ac:spMk id="46" creationId="{EDB7E52D-B362-4E69-9CD2-D89D5DAFE50A}"/>
          </ac:spMkLst>
        </pc:spChg>
        <pc:spChg chg="mod">
          <ac:chgData name="Bethan Price" userId="S::bethan.price@socialcare.wales::29923274-46ec-4e83-956c-4c26375aa1fd" providerId="AD" clId="Web-{83D4F97E-3D12-F8F9-F885-3B40F4D30F4A}" dt="2020-08-07T10:45:58.680" v="97" actId="20577"/>
          <ac:spMkLst>
            <pc:docMk/>
            <pc:sldMk cId="409428323" sldId="310"/>
            <ac:spMk id="48" creationId="{85428D30-791D-4E52-B505-FA3118DC6001}"/>
          </ac:spMkLst>
        </pc:spChg>
        <pc:spChg chg="mod">
          <ac:chgData name="Bethan Price" userId="S::bethan.price@socialcare.wales::29923274-46ec-4e83-956c-4c26375aa1fd" providerId="AD" clId="Web-{83D4F97E-3D12-F8F9-F885-3B40F4D30F4A}" dt="2020-08-07T10:46:24.822" v="103" actId="1076"/>
          <ac:spMkLst>
            <pc:docMk/>
            <pc:sldMk cId="409428323" sldId="310"/>
            <ac:spMk id="50" creationId="{93BBB4B4-3505-4AEC-9672-E228E5C6C0C7}"/>
          </ac:spMkLst>
        </pc:spChg>
        <pc:grpChg chg="mod">
          <ac:chgData name="Bethan Price" userId="S::bethan.price@socialcare.wales::29923274-46ec-4e83-956c-4c26375aa1fd" providerId="AD" clId="Web-{83D4F97E-3D12-F8F9-F885-3B40F4D30F4A}" dt="2020-08-07T10:46:16.946" v="102" actId="1076"/>
          <ac:grpSpMkLst>
            <pc:docMk/>
            <pc:sldMk cId="409428323" sldId="310"/>
            <ac:grpSpMk id="38" creationId="{D14D0884-8677-48D1-9C64-6ED993867172}"/>
          </ac:grpSpMkLst>
        </pc:grpChg>
      </pc:sldChg>
      <pc:sldChg chg="modSp">
        <pc:chgData name="Bethan Price" userId="S::bethan.price@socialcare.wales::29923274-46ec-4e83-956c-4c26375aa1fd" providerId="AD" clId="Web-{83D4F97E-3D12-F8F9-F885-3B40F4D30F4A}" dt="2020-08-07T10:46:59.230" v="116" actId="14100"/>
        <pc:sldMkLst>
          <pc:docMk/>
          <pc:sldMk cId="2079391823" sldId="311"/>
        </pc:sldMkLst>
        <pc:spChg chg="mod">
          <ac:chgData name="Bethan Price" userId="S::bethan.price@socialcare.wales::29923274-46ec-4e83-956c-4c26375aa1fd" providerId="AD" clId="Web-{83D4F97E-3D12-F8F9-F885-3B40F4D30F4A}" dt="2020-08-07T10:46:42.901" v="108" actId="20577"/>
          <ac:spMkLst>
            <pc:docMk/>
            <pc:sldMk cId="2079391823" sldId="311"/>
            <ac:spMk id="27" creationId="{AF12C2BF-FA88-4A4D-B113-39B13B7BEB4F}"/>
          </ac:spMkLst>
        </pc:spChg>
        <pc:spChg chg="mod">
          <ac:chgData name="Bethan Price" userId="S::bethan.price@socialcare.wales::29923274-46ec-4e83-956c-4c26375aa1fd" providerId="AD" clId="Web-{83D4F97E-3D12-F8F9-F885-3B40F4D30F4A}" dt="2020-08-07T10:46:46.745" v="110" actId="20577"/>
          <ac:spMkLst>
            <pc:docMk/>
            <pc:sldMk cId="2079391823" sldId="311"/>
            <ac:spMk id="29" creationId="{4DAB9799-189F-43B5-8BA9-98F14D6F432C}"/>
          </ac:spMkLst>
        </pc:spChg>
        <pc:spChg chg="mod">
          <ac:chgData name="Bethan Price" userId="S::bethan.price@socialcare.wales::29923274-46ec-4e83-956c-4c26375aa1fd" providerId="AD" clId="Web-{83D4F97E-3D12-F8F9-F885-3B40F4D30F4A}" dt="2020-08-07T10:46:48.839" v="112" actId="20577"/>
          <ac:spMkLst>
            <pc:docMk/>
            <pc:sldMk cId="2079391823" sldId="311"/>
            <ac:spMk id="31" creationId="{04C804A9-61EE-4D9A-98D2-3DC128B38E91}"/>
          </ac:spMkLst>
        </pc:spChg>
        <pc:spChg chg="mod">
          <ac:chgData name="Bethan Price" userId="S::bethan.price@socialcare.wales::29923274-46ec-4e83-956c-4c26375aa1fd" providerId="AD" clId="Web-{83D4F97E-3D12-F8F9-F885-3B40F4D30F4A}" dt="2020-08-07T10:46:59.230" v="116" actId="14100"/>
          <ac:spMkLst>
            <pc:docMk/>
            <pc:sldMk cId="2079391823" sldId="311"/>
            <ac:spMk id="33" creationId="{9B4C0FD9-2A3B-4A68-8E6B-357A9E590072}"/>
          </ac:spMkLst>
        </pc:spChg>
      </pc:sldChg>
      <pc:sldChg chg="modSp">
        <pc:chgData name="Bethan Price" userId="S::bethan.price@socialcare.wales::29923274-46ec-4e83-956c-4c26375aa1fd" providerId="AD" clId="Web-{83D4F97E-3D12-F8F9-F885-3B40F4D30F4A}" dt="2020-08-07T10:42:16.275" v="64" actId="20577"/>
        <pc:sldMkLst>
          <pc:docMk/>
          <pc:sldMk cId="3359630236" sldId="312"/>
        </pc:sldMkLst>
        <pc:spChg chg="mod">
          <ac:chgData name="Bethan Price" userId="S::bethan.price@socialcare.wales::29923274-46ec-4e83-956c-4c26375aa1fd" providerId="AD" clId="Web-{83D4F97E-3D12-F8F9-F885-3B40F4D30F4A}" dt="2020-08-07T10:40:33.112" v="44" actId="20577"/>
          <ac:spMkLst>
            <pc:docMk/>
            <pc:sldMk cId="3359630236" sldId="312"/>
            <ac:spMk id="2" creationId="{E806B0DA-E186-487B-8D77-5B05781D5ED3}"/>
          </ac:spMkLst>
        </pc:spChg>
        <pc:spChg chg="mod">
          <ac:chgData name="Bethan Price" userId="S::bethan.price@socialcare.wales::29923274-46ec-4e83-956c-4c26375aa1fd" providerId="AD" clId="Web-{83D4F97E-3D12-F8F9-F885-3B40F4D30F4A}" dt="2020-08-07T10:42:16.275" v="64" actId="20577"/>
          <ac:spMkLst>
            <pc:docMk/>
            <pc:sldMk cId="3359630236" sldId="312"/>
            <ac:spMk id="3" creationId="{7D8D8DEA-CFCE-4D58-BFC3-ECD533B52F35}"/>
          </ac:spMkLst>
        </pc:spChg>
        <pc:spChg chg="mod">
          <ac:chgData name="Bethan Price" userId="S::bethan.price@socialcare.wales::29923274-46ec-4e83-956c-4c26375aa1fd" providerId="AD" clId="Web-{83D4F97E-3D12-F8F9-F885-3B40F4D30F4A}" dt="2020-08-07T10:40:37.347" v="45" actId="20577"/>
          <ac:spMkLst>
            <pc:docMk/>
            <pc:sldMk cId="3359630236" sldId="312"/>
            <ac:spMk id="17" creationId="{4FF88EAC-66D0-4D97-AC9B-424822641C1E}"/>
          </ac:spMkLst>
        </pc:spChg>
        <pc:spChg chg="mod">
          <ac:chgData name="Bethan Price" userId="S::bethan.price@socialcare.wales::29923274-46ec-4e83-956c-4c26375aa1fd" providerId="AD" clId="Web-{83D4F97E-3D12-F8F9-F885-3B40F4D30F4A}" dt="2020-08-07T10:41:35.429" v="55" actId="20577"/>
          <ac:spMkLst>
            <pc:docMk/>
            <pc:sldMk cId="3359630236" sldId="312"/>
            <ac:spMk id="53" creationId="{348D08DA-A60B-47D8-A4B5-8DF07C9E367D}"/>
          </ac:spMkLst>
        </pc:spChg>
        <pc:spChg chg="mod">
          <ac:chgData name="Bethan Price" userId="S::bethan.price@socialcare.wales::29923274-46ec-4e83-956c-4c26375aa1fd" providerId="AD" clId="Web-{83D4F97E-3D12-F8F9-F885-3B40F4D30F4A}" dt="2020-08-07T10:41:39.116" v="56" actId="20577"/>
          <ac:spMkLst>
            <pc:docMk/>
            <pc:sldMk cId="3359630236" sldId="312"/>
            <ac:spMk id="55" creationId="{63ADE11C-7E2D-4DBB-B1ED-30F904ED1C14}"/>
          </ac:spMkLst>
        </pc:spChg>
        <pc:spChg chg="mod">
          <ac:chgData name="Bethan Price" userId="S::bethan.price@socialcare.wales::29923274-46ec-4e83-956c-4c26375aa1fd" providerId="AD" clId="Web-{83D4F97E-3D12-F8F9-F885-3B40F4D30F4A}" dt="2020-08-07T10:41:44.117" v="57" actId="20577"/>
          <ac:spMkLst>
            <pc:docMk/>
            <pc:sldMk cId="3359630236" sldId="312"/>
            <ac:spMk id="57" creationId="{F258C028-AFCB-461A-BC13-98F086AD7CEF}"/>
          </ac:spMkLst>
        </pc:spChg>
        <pc:spChg chg="mod">
          <ac:chgData name="Bethan Price" userId="S::bethan.price@socialcare.wales::29923274-46ec-4e83-956c-4c26375aa1fd" providerId="AD" clId="Web-{83D4F97E-3D12-F8F9-F885-3B40F4D30F4A}" dt="2020-08-07T10:42:07.134" v="62" actId="14100"/>
          <ac:spMkLst>
            <pc:docMk/>
            <pc:sldMk cId="3359630236" sldId="312"/>
            <ac:spMk id="59" creationId="{4AFCA679-D22E-43AF-B45F-3F9CA802EB5B}"/>
          </ac:spMkLst>
        </pc:spChg>
      </pc:sldChg>
      <pc:sldChg chg="modSp">
        <pc:chgData name="Bethan Price" userId="S::bethan.price@socialcare.wales::29923274-46ec-4e83-956c-4c26375aa1fd" providerId="AD" clId="Web-{83D4F97E-3D12-F8F9-F885-3B40F4D30F4A}" dt="2020-08-07T10:48:49.893" v="133" actId="20577"/>
        <pc:sldMkLst>
          <pc:docMk/>
          <pc:sldMk cId="1508815752" sldId="313"/>
        </pc:sldMkLst>
        <pc:spChg chg="mod">
          <ac:chgData name="Bethan Price" userId="S::bethan.price@socialcare.wales::29923274-46ec-4e83-956c-4c26375aa1fd" providerId="AD" clId="Web-{83D4F97E-3D12-F8F9-F885-3B40F4D30F4A}" dt="2020-08-07T10:48:33.970" v="128" actId="20577"/>
          <ac:spMkLst>
            <pc:docMk/>
            <pc:sldMk cId="1508815752" sldId="313"/>
            <ac:spMk id="6" creationId="{1DFA1820-3398-4847-A555-4B6E0B9C5285}"/>
          </ac:spMkLst>
        </pc:spChg>
        <pc:spChg chg="mod">
          <ac:chgData name="Bethan Price" userId="S::bethan.price@socialcare.wales::29923274-46ec-4e83-956c-4c26375aa1fd" providerId="AD" clId="Web-{83D4F97E-3D12-F8F9-F885-3B40F4D30F4A}" dt="2020-08-07T10:48:49.893" v="133" actId="20577"/>
          <ac:spMkLst>
            <pc:docMk/>
            <pc:sldMk cId="1508815752" sldId="313"/>
            <ac:spMk id="7" creationId="{4EADC811-ACEE-4E6F-9D59-CF5A0109CF4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F9524-88A1-4EAF-BE55-17C76D7908E1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82CCC-3893-4BDE-A412-617D37E01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761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6996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7086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D7508C-08EC-4F2C-A793-96E22DE1118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4018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7917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E2DE04-B79F-4462-8ED6-419A7F9E900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3956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3205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5323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1006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664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F82CCC-3893-4BDE-A412-617D37E0166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5202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D7508C-08EC-4F2C-A793-96E22DE1118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8665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D7508C-08EC-4F2C-A793-96E22DE1118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7101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D7508C-08EC-4F2C-A793-96E22DE1118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01130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D7508C-08EC-4F2C-A793-96E22DE1118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38115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D7508C-08EC-4F2C-A793-96E22DE1118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6855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D7508C-08EC-4F2C-A793-96E22DE1118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2790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790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A7AB6-751E-4502-900A-EC2A5775D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8D9E0-8FD4-4D64-A440-2FEAB7979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800A707-A166-4C56-A533-0D614B94350C}"/>
              </a:ext>
            </a:extLst>
          </p:cNvPr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243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EB437-72C7-4938-B2E2-475B91C4E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30B37-2FC3-40F5-AF8D-CBE742D50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184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A7AB6-751E-4502-900A-EC2A5775D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8D9E0-8FD4-4D64-A440-2FEAB7979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800A707-A166-4C56-A533-0D614B94350C}"/>
              </a:ext>
            </a:extLst>
          </p:cNvPr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763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EB437-72C7-4938-B2E2-475B91C4E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30B37-2FC3-40F5-AF8D-CBE742D50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475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14E9BD-AFAB-4D58-B2AD-9644C6026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9793B-625F-4107-A07E-C65C38E17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4" name="Picture 3" descr="Logo Gweithdrefnau Diogelu Cymru&#10;Wales Safeguarding Procedures logo">
            <a:extLst>
              <a:ext uri="{FF2B5EF4-FFF2-40B4-BE49-F238E27FC236}">
                <a16:creationId xmlns:a16="http://schemas.microsoft.com/office/drawing/2014/main" id="{58DDE838-B3CA-CB43-A839-08D13822317D}"/>
              </a:ext>
            </a:extLst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460" y="5812697"/>
            <a:ext cx="3525080" cy="9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84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14E9BD-AFAB-4D58-B2AD-9644C6026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6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9793B-625F-4107-A07E-C65C38E17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12916"/>
            <a:ext cx="10515600" cy="4664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4" name="Picture 3" descr="Logo Gweithdrefnau Diogelu Cymru&#10;Wales Safeguarding Procedures logo">
            <a:extLst>
              <a:ext uri="{FF2B5EF4-FFF2-40B4-BE49-F238E27FC236}">
                <a16:creationId xmlns:a16="http://schemas.microsoft.com/office/drawing/2014/main" id="{576B38DB-13AE-D341-ABE5-C2119163A1BD}"/>
              </a:ext>
            </a:extLst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460" y="5812697"/>
            <a:ext cx="3525080" cy="9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42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E66A0-0A2F-4C1C-8373-28E4291673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Gweithdrefnau Diogelu Cymru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0DC5E5-E7E9-4C80-928C-902D5F63A2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y-GB" sz="3600" b="0" i="0" dirty="0">
                <a:solidFill>
                  <a:srgbClr val="37394C"/>
                </a:solidFill>
              </a:rPr>
              <a:t>Hysbysu</a:t>
            </a:r>
          </a:p>
        </p:txBody>
      </p:sp>
    </p:spTree>
    <p:extLst>
      <p:ext uri="{BB962C8B-B14F-4D97-AF65-F5344CB8AC3E}">
        <p14:creationId xmlns:p14="http://schemas.microsoft.com/office/powerpoint/2010/main" val="3712748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28ABC-5C08-4C94-BBC8-208540301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381750" cy="599378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Hysbysu am </a:t>
            </a:r>
            <a:r>
              <a:rPr lang="cy-GB" dirty="0">
                <a:solidFill>
                  <a:srgbClr val="16AD85"/>
                </a:solidFill>
              </a:rPr>
              <a:t>bryder </a:t>
            </a:r>
            <a:endParaRPr lang="cy-GB" sz="4400" b="0" i="0" dirty="0">
              <a:solidFill>
                <a:srgbClr val="16AD8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F5A13-CFE2-4072-8F13-56E1DA3F0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427" y="2027013"/>
            <a:ext cx="11074401" cy="316170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200" b="1" dirty="0">
                <a:solidFill>
                  <a:srgbClr val="37394C"/>
                </a:solidFill>
              </a:rPr>
              <a:t>       </a:t>
            </a:r>
            <a:r>
              <a:rPr lang="cy-GB" sz="3200" b="1" i="0" dirty="0">
                <a:solidFill>
                  <a:srgbClr val="37394C"/>
                </a:solidFill>
              </a:rPr>
              <a:t> Gall unrhyw un</a:t>
            </a:r>
            <a:r>
              <a:rPr lang="cy-GB" sz="3200" b="0" i="0" dirty="0">
                <a:solidFill>
                  <a:srgbClr val="37394C"/>
                </a:solidFill>
              </a:rPr>
              <a:t>, gan gynnwys y cyhoedd, hysbysu'r gwasanaethau cymdeithasol yn uniongyrchol am achosion </a:t>
            </a:r>
            <a:r>
              <a:rPr lang="cy-GB" sz="3200" b="1" i="0" dirty="0">
                <a:solidFill>
                  <a:srgbClr val="37394C"/>
                </a:solidFill>
              </a:rPr>
              <a:t>gwirioneddol</a:t>
            </a:r>
            <a:r>
              <a:rPr lang="cy-GB" sz="3200" b="0" i="0" dirty="0">
                <a:solidFill>
                  <a:srgbClr val="37394C"/>
                </a:solidFill>
              </a:rPr>
              <a:t>, </a:t>
            </a:r>
            <a:r>
              <a:rPr lang="cy-GB" sz="3200" b="1" i="0" dirty="0">
                <a:solidFill>
                  <a:srgbClr val="37394C"/>
                </a:solidFill>
              </a:rPr>
              <a:t>honedig</a:t>
            </a:r>
            <a:r>
              <a:rPr lang="cy-GB" sz="3200" b="0" i="0" dirty="0">
                <a:solidFill>
                  <a:srgbClr val="37394C"/>
                </a:solidFill>
              </a:rPr>
              <a:t> neu </a:t>
            </a:r>
            <a:r>
              <a:rPr lang="cy-GB" sz="3200" b="1" i="0" dirty="0">
                <a:solidFill>
                  <a:srgbClr val="37394C"/>
                </a:solidFill>
              </a:rPr>
              <a:t>a amheuir</a:t>
            </a:r>
            <a:r>
              <a:rPr lang="cy-GB" sz="3200" b="1" dirty="0">
                <a:solidFill>
                  <a:srgbClr val="37394C"/>
                </a:solidFill>
              </a:rPr>
              <a:t> </a:t>
            </a:r>
            <a:r>
              <a:rPr lang="cy-GB" sz="3200" b="0" i="0" dirty="0">
                <a:solidFill>
                  <a:srgbClr val="37394C"/>
                </a:solidFill>
              </a:rPr>
              <a:t>o gamdriniaeth neu </a:t>
            </a:r>
            <a:r>
              <a:rPr lang="cy-GB" sz="3200" b="0" i="0">
                <a:solidFill>
                  <a:srgbClr val="37394C"/>
                </a:solidFill>
              </a:rPr>
              <a:t>esgeulustod dros y ffôn, drwy e-bost neu yn ysgrifenedig</a:t>
            </a:r>
            <a:r>
              <a:rPr lang="cy-GB" sz="3200">
                <a:solidFill>
                  <a:srgbClr val="37394C"/>
                </a:solidFill>
              </a:rPr>
              <a:t> </a:t>
            </a:r>
            <a:endParaRPr lang="cy-GB" sz="3200" b="0" i="0">
              <a:solidFill>
                <a:srgbClr val="37394C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sz="11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Mae'r gweithdrefnau canlynol yn berthnasol pan fydd </a:t>
            </a:r>
            <a:r>
              <a:rPr lang="cy-GB" sz="3200" b="1" i="0" dirty="0">
                <a:solidFill>
                  <a:srgbClr val="16AD85"/>
                </a:solidFill>
              </a:rPr>
              <a:t>ymarferydd</a:t>
            </a:r>
            <a:r>
              <a:rPr lang="cy-GB" sz="3200" b="0" i="0">
                <a:solidFill>
                  <a:srgbClr val="37394C"/>
                </a:solidFill>
              </a:rPr>
              <a:t> yn gwneud hysbysiad</a:t>
            </a:r>
            <a:endParaRPr lang="cy-GB" sz="3200" b="0" i="0">
              <a:solidFill>
                <a:srgbClr val="37394C"/>
              </a:solidFill>
              <a:cs typeface="Arial"/>
            </a:endParaRPr>
          </a:p>
        </p:txBody>
      </p:sp>
      <p:pic>
        <p:nvPicPr>
          <p:cNvPr id="23" name="Graphic 22" descr="Warning">
            <a:extLst>
              <a:ext uri="{FF2B5EF4-FFF2-40B4-BE49-F238E27FC236}">
                <a16:creationId xmlns:a16="http://schemas.microsoft.com/office/drawing/2014/main" id="{13011C74-95FE-4918-98B6-1F18CCDAD4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6020" y="1848444"/>
            <a:ext cx="703298" cy="703298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B620BE5-F2C4-4133-AE97-036A24CFC834}"/>
              </a:ext>
            </a:extLst>
          </p:cNvPr>
          <p:cNvSpPr/>
          <p:nvPr/>
        </p:nvSpPr>
        <p:spPr>
          <a:xfrm>
            <a:off x="7569201" y="534456"/>
            <a:ext cx="4343400" cy="628072"/>
          </a:xfrm>
          <a:prstGeom prst="roundRect">
            <a:avLst/>
          </a:prstGeom>
          <a:solidFill>
            <a:schemeClr val="accent3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cy-GB" sz="2400" b="0" i="0" dirty="0">
                <a:solidFill>
                  <a:srgbClr val="FFFFFF"/>
                </a:solidFill>
              </a:rPr>
              <a:t>Hysbysu am bryder diogelu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303DDB32-B864-4E99-90D0-1F18D1A68D90}"/>
              </a:ext>
            </a:extLst>
          </p:cNvPr>
          <p:cNvSpPr/>
          <p:nvPr/>
        </p:nvSpPr>
        <p:spPr>
          <a:xfrm>
            <a:off x="10999258" y="-76200"/>
            <a:ext cx="463550" cy="693650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63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EADC811-ACEE-4E6F-9D59-CF5A0109CF45}"/>
              </a:ext>
            </a:extLst>
          </p:cNvPr>
          <p:cNvSpPr/>
          <p:nvPr/>
        </p:nvSpPr>
        <p:spPr>
          <a:xfrm>
            <a:off x="7569201" y="1658649"/>
            <a:ext cx="4343400" cy="2681714"/>
          </a:xfrm>
          <a:prstGeom prst="roundRect">
            <a:avLst>
              <a:gd name="adj" fmla="val 9714"/>
            </a:avLst>
          </a:prstGeom>
          <a:solidFill>
            <a:schemeClr val="bg1"/>
          </a:solidFill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80000"/>
              </a:lnSpc>
              <a:spcAft>
                <a:spcPts val="600"/>
              </a:spcAft>
              <a:defRPr/>
            </a:pPr>
            <a:r>
              <a:rPr lang="cy-GB" sz="2200" b="1" i="0" u="sng">
                <a:solidFill>
                  <a:schemeClr val="tx1"/>
                </a:solidFill>
              </a:rPr>
              <a:t>Ffurflen </a:t>
            </a:r>
            <a:r>
              <a:rPr lang="cy-GB" sz="2200" b="1" u="sng">
                <a:solidFill>
                  <a:schemeClr val="tx1"/>
                </a:solidFill>
              </a:rPr>
              <a:t>adroddiad</a:t>
            </a:r>
            <a:r>
              <a:rPr lang="cy-GB" sz="2200" b="1" i="0" u="sng">
                <a:solidFill>
                  <a:schemeClr val="tx1"/>
                </a:solidFill>
              </a:rPr>
              <a:t> </a:t>
            </a:r>
            <a:r>
              <a:rPr lang="cy-GB" sz="2200" b="1" u="sng">
                <a:solidFill>
                  <a:schemeClr val="tx1"/>
                </a:solidFill>
              </a:rPr>
              <a:t>diogelu </a:t>
            </a:r>
            <a:endParaRPr lang="en-US">
              <a:solidFill>
                <a:schemeClr val="tx1"/>
              </a:solidFill>
              <a:cs typeface="Arial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E28ABC-5C08-4C94-BBC8-208540301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381750" cy="693650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Hysbysu am bryder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FA1820-3398-4847-A555-4B6E0B9C5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4720"/>
            <a:ext cx="6381750" cy="449065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Dylai ymarferwyr ddefnyddio </a:t>
            </a:r>
            <a:r>
              <a:rPr lang="cy-GB" sz="3200" b="1" i="0" dirty="0">
                <a:solidFill>
                  <a:srgbClr val="37394C"/>
                </a:solidFill>
              </a:rPr>
              <a:t>ffurflenni adroddiad</a:t>
            </a:r>
            <a:r>
              <a:rPr lang="cy-GB" sz="3200" b="0" i="0" dirty="0">
                <a:solidFill>
                  <a:srgbClr val="37394C"/>
                </a:solidFill>
              </a:rPr>
              <a:t> eu </a:t>
            </a:r>
            <a:r>
              <a:rPr lang="cy-GB" sz="3200" b="0" i="0">
                <a:solidFill>
                  <a:srgbClr val="37394C"/>
                </a:solidFill>
              </a:rPr>
              <a:t>hawdurdod lleol</a:t>
            </a:r>
          </a:p>
          <a:p>
            <a:r>
              <a:rPr lang="cy-GB" sz="2800" b="0" i="0" dirty="0">
                <a:solidFill>
                  <a:srgbClr val="37394C"/>
                </a:solidFill>
              </a:rPr>
              <a:t>Os gwnaethoch yr hysbysiad dros y </a:t>
            </a:r>
            <a:r>
              <a:rPr lang="cy-GB" sz="2800" b="1" i="0" dirty="0">
                <a:solidFill>
                  <a:srgbClr val="37394C"/>
                </a:solidFill>
              </a:rPr>
              <a:t>ffôn</a:t>
            </a:r>
            <a:r>
              <a:rPr lang="cy-GB" sz="2800" b="0" i="0" dirty="0">
                <a:solidFill>
                  <a:srgbClr val="37394C"/>
                </a:solidFill>
              </a:rPr>
              <a:t>, rhaid i chi anfon </a:t>
            </a:r>
            <a:r>
              <a:rPr lang="cy-GB" sz="2800" b="1" i="0" dirty="0">
                <a:solidFill>
                  <a:srgbClr val="37394C"/>
                </a:solidFill>
              </a:rPr>
              <a:t>ffurflen adroddiad o fewn 24 awr ar ôl yr </a:t>
            </a:r>
            <a:r>
              <a:rPr lang="cy-GB" sz="2800" b="1" i="0">
                <a:solidFill>
                  <a:srgbClr val="37394C"/>
                </a:solidFill>
              </a:rPr>
              <a:t>alwad ffôn</a:t>
            </a:r>
            <a:r>
              <a:rPr lang="cy-GB" b="1">
                <a:solidFill>
                  <a:srgbClr val="37394C"/>
                </a:solidFill>
              </a:rPr>
              <a:t>  </a:t>
            </a:r>
            <a:endParaRPr lang="cy-GB" sz="2800" b="1" i="0">
              <a:solidFill>
                <a:srgbClr val="37394C"/>
              </a:solidFill>
              <a:cs typeface="Arial"/>
            </a:endParaRPr>
          </a:p>
          <a:p>
            <a:pPr marL="0" indent="0">
              <a:buNone/>
            </a:pPr>
            <a:endParaRPr lang="en-GB" sz="3200" dirty="0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2A7411A2-8A0F-4765-B2D5-6C83D87097D9}"/>
              </a:ext>
            </a:extLst>
          </p:cNvPr>
          <p:cNvSpPr/>
          <p:nvPr/>
        </p:nvSpPr>
        <p:spPr>
          <a:xfrm>
            <a:off x="9509126" y="1030577"/>
            <a:ext cx="463550" cy="728287"/>
          </a:xfrm>
          <a:prstGeom prst="downArrow">
            <a:avLst/>
          </a:prstGeom>
          <a:solidFill>
            <a:schemeClr val="bg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0A9D6A0-5CFA-4A03-8760-9EFA625AD458}"/>
              </a:ext>
            </a:extLst>
          </p:cNvPr>
          <p:cNvSpPr/>
          <p:nvPr/>
        </p:nvSpPr>
        <p:spPr>
          <a:xfrm>
            <a:off x="7569201" y="534456"/>
            <a:ext cx="4343400" cy="628072"/>
          </a:xfrm>
          <a:prstGeom prst="roundRect">
            <a:avLst/>
          </a:prstGeom>
          <a:solidFill>
            <a:schemeClr val="accent3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y-GB" sz="2400" b="0" i="0" u="none" dirty="0">
                <a:solidFill>
                  <a:srgbClr val="FFFFFF"/>
                </a:solidFill>
              </a:rPr>
              <a:t>Hysbysu am bryder diogelu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EB95BF1F-CF4D-4EF4-B037-13C8CD6D8471}"/>
              </a:ext>
            </a:extLst>
          </p:cNvPr>
          <p:cNvSpPr/>
          <p:nvPr/>
        </p:nvSpPr>
        <p:spPr>
          <a:xfrm>
            <a:off x="10999258" y="-76200"/>
            <a:ext cx="463550" cy="693650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8815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306883D-B294-6C49-B071-5D3E4CC8E07C}"/>
              </a:ext>
            </a:extLst>
          </p:cNvPr>
          <p:cNvSpPr/>
          <p:nvPr/>
        </p:nvSpPr>
        <p:spPr>
          <a:xfrm>
            <a:off x="4163438" y="5719864"/>
            <a:ext cx="4007796" cy="1138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E28ABC-5C08-4C94-BBC8-208540301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381750" cy="662154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Beth i'w gynnwys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E50E910E-1587-4315-AE80-9D5D8A96C9C6}"/>
              </a:ext>
            </a:extLst>
          </p:cNvPr>
          <p:cNvSpPr txBox="1">
            <a:spLocks/>
          </p:cNvSpPr>
          <p:nvPr/>
        </p:nvSpPr>
        <p:spPr>
          <a:xfrm>
            <a:off x="886044" y="2664376"/>
            <a:ext cx="6381751" cy="37048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75E939-77DC-4B4F-B79B-FB83CD1365C7}"/>
              </a:ext>
            </a:extLst>
          </p:cNvPr>
          <p:cNvSpPr/>
          <p:nvPr/>
        </p:nvSpPr>
        <p:spPr>
          <a:xfrm>
            <a:off x="886044" y="1249942"/>
            <a:ext cx="6096000" cy="5595378"/>
          </a:xfrm>
          <a:prstGeom prst="rect">
            <a:avLst/>
          </a:prstGeom>
        </p:spPr>
        <p:txBody>
          <a:bodyPr anchor="t">
            <a:spAutoFit/>
          </a:bodyPr>
          <a:lstStyle/>
          <a:p>
            <a:pPr marL="269875" indent="-269875">
              <a:lnSpc>
                <a:spcPct val="90000"/>
              </a:lnSpc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y-GB" sz="2800" b="1" i="0" dirty="0">
                <a:solidFill>
                  <a:srgbClr val="37394C"/>
                </a:solidFill>
              </a:rPr>
              <a:t>Gwybodaeth </a:t>
            </a:r>
            <a:r>
              <a:rPr lang="cy-GB" sz="2800" b="0" i="0" dirty="0">
                <a:solidFill>
                  <a:srgbClr val="37394C"/>
                </a:solidFill>
              </a:rPr>
              <a:t>am yr oedolyn sy'n wynebu risg a'i deulu</a:t>
            </a:r>
          </a:p>
          <a:p>
            <a:pPr marL="269875" indent="-269875">
              <a:lnSpc>
                <a:spcPct val="90000"/>
              </a:lnSpc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Manylion yr </a:t>
            </a:r>
            <a:r>
              <a:rPr lang="cy-GB" sz="2800" b="1" i="0" dirty="0">
                <a:solidFill>
                  <a:srgbClr val="37394C"/>
                </a:solidFill>
              </a:rPr>
              <a:t>achos pryder </a:t>
            </a:r>
            <a:r>
              <a:rPr lang="cy-GB" sz="2800" b="0" i="0" dirty="0">
                <a:solidFill>
                  <a:srgbClr val="37394C"/>
                </a:solidFill>
              </a:rPr>
              <a:t>ynghylch risg o gamdriniaeth</a:t>
            </a:r>
          </a:p>
          <a:p>
            <a:pPr marL="269875" indent="-269875">
              <a:lnSpc>
                <a:spcPct val="90000"/>
              </a:lnSpc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Manylion unrhyw </a:t>
            </a:r>
            <a:r>
              <a:rPr lang="cy-GB" sz="2800" b="1" i="0" dirty="0">
                <a:solidFill>
                  <a:srgbClr val="37394C"/>
                </a:solidFill>
              </a:rPr>
              <a:t>gynlluniau sydd ar waith </a:t>
            </a:r>
            <a:r>
              <a:rPr lang="cy-GB" sz="2800" b="0" i="0">
                <a:solidFill>
                  <a:srgbClr val="37394C"/>
                </a:solidFill>
              </a:rPr>
              <a:t>i amddiffyn</a:t>
            </a:r>
            <a:r>
              <a:rPr lang="cy-GB" sz="2800">
                <a:solidFill>
                  <a:srgbClr val="37394C"/>
                </a:solidFill>
              </a:rPr>
              <a:t> </a:t>
            </a:r>
            <a:r>
              <a:rPr lang="cy-GB" sz="2800" b="0" i="0">
                <a:solidFill>
                  <a:srgbClr val="37394C"/>
                </a:solidFill>
              </a:rPr>
              <a:t>yr oedolyn ar </a:t>
            </a:r>
            <a:r>
              <a:rPr lang="cy-GB" sz="2800" b="0" i="0" dirty="0">
                <a:solidFill>
                  <a:srgbClr val="37394C"/>
                </a:solidFill>
              </a:rPr>
              <a:t>unwaith</a:t>
            </a:r>
            <a:r>
              <a:rPr lang="cy-GB" sz="2800" dirty="0">
                <a:solidFill>
                  <a:srgbClr val="37394C"/>
                </a:solidFill>
              </a:rPr>
              <a:t> </a:t>
            </a:r>
            <a:endParaRPr lang="cy-GB" sz="2800" b="0" i="0" dirty="0">
              <a:solidFill>
                <a:srgbClr val="37394C"/>
              </a:solidFill>
            </a:endParaRPr>
          </a:p>
          <a:p>
            <a:pPr marL="269875" indent="-269875">
              <a:lnSpc>
                <a:spcPct val="90000"/>
              </a:lnSpc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Unrhyw </a:t>
            </a:r>
            <a:r>
              <a:rPr lang="cy-GB" sz="2800" b="1" i="0" dirty="0">
                <a:solidFill>
                  <a:srgbClr val="37394C"/>
                </a:solidFill>
              </a:rPr>
              <a:t>wybodaeth berthnasol a chymesur </a:t>
            </a:r>
            <a:r>
              <a:rPr lang="cy-GB" sz="2800" b="0" i="0" dirty="0">
                <a:solidFill>
                  <a:srgbClr val="37394C"/>
                </a:solidFill>
              </a:rPr>
              <a:t>sydd gan eich asiantaeth sy'n darparu </a:t>
            </a:r>
            <a:r>
              <a:rPr lang="cy-GB" sz="2800" b="1" i="0" dirty="0">
                <a:solidFill>
                  <a:srgbClr val="37394C"/>
                </a:solidFill>
              </a:rPr>
              <a:t>mewnwelediad</a:t>
            </a:r>
            <a:r>
              <a:rPr lang="cy-GB" sz="2800" b="0" i="0" dirty="0">
                <a:solidFill>
                  <a:srgbClr val="37394C"/>
                </a:solidFill>
              </a:rPr>
              <a:t> i'r oedolyn sy'n wynebu risg, ei deulu/gofalwyr a'i </a:t>
            </a:r>
            <a:r>
              <a:rPr lang="cy-GB" sz="2800" b="0" i="0">
                <a:solidFill>
                  <a:srgbClr val="37394C"/>
                </a:solidFill>
              </a:rPr>
              <a:t>amgylchedd</a:t>
            </a:r>
            <a:endParaRPr lang="cy-GB" sz="2800" b="0" i="0">
              <a:solidFill>
                <a:srgbClr val="37394C"/>
              </a:solidFill>
              <a:cs typeface="Arial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5625AE3-1A5F-4AA8-95F6-4D3EB6F32700}"/>
              </a:ext>
            </a:extLst>
          </p:cNvPr>
          <p:cNvSpPr/>
          <p:nvPr/>
        </p:nvSpPr>
        <p:spPr>
          <a:xfrm>
            <a:off x="7569201" y="1658649"/>
            <a:ext cx="4329289" cy="2921602"/>
          </a:xfrm>
          <a:prstGeom prst="roundRect">
            <a:avLst>
              <a:gd name="adj" fmla="val 9714"/>
            </a:avLst>
          </a:prstGeom>
          <a:solidFill>
            <a:schemeClr val="bg1"/>
          </a:solidFill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80000"/>
              </a:lnSpc>
              <a:spcAft>
                <a:spcPts val="1200"/>
              </a:spcAft>
            </a:pPr>
            <a:r>
              <a:rPr lang="cy-GB" sz="2200" b="1" i="0" u="sng">
                <a:solidFill>
                  <a:schemeClr val="tx1"/>
                </a:solidFill>
              </a:rPr>
              <a:t>Ffurflen </a:t>
            </a:r>
            <a:r>
              <a:rPr lang="cy-GB" sz="2200" b="1" u="sng">
                <a:solidFill>
                  <a:schemeClr val="tx1"/>
                </a:solidFill>
              </a:rPr>
              <a:t>adroddiad</a:t>
            </a:r>
            <a:r>
              <a:rPr lang="cy-GB" sz="2200" b="1" i="0" u="sng">
                <a:solidFill>
                  <a:schemeClr val="tx1"/>
                </a:solidFill>
              </a:rPr>
              <a:t> </a:t>
            </a:r>
            <a:r>
              <a:rPr lang="cy-GB" sz="2200" b="1" u="sng">
                <a:solidFill>
                  <a:schemeClr val="tx1"/>
                </a:solidFill>
              </a:rPr>
              <a:t>diogelu</a:t>
            </a:r>
            <a:endParaRPr lang="cy-GB" sz="2200" b="1" u="sng">
              <a:solidFill>
                <a:schemeClr val="tx1"/>
              </a:solidFill>
              <a:cs typeface="Arial" panose="020B0604020202020204"/>
            </a:endParaRPr>
          </a:p>
          <a:p>
            <a:pPr algn="ctr">
              <a:lnSpc>
                <a:spcPct val="80000"/>
              </a:lnSpc>
              <a:spcAft>
                <a:spcPts val="600"/>
              </a:spcAft>
            </a:pPr>
            <a:endParaRPr lang="cy-GB" sz="2200" b="1" u="sng" dirty="0">
              <a:solidFill>
                <a:schemeClr val="tx1"/>
              </a:solidFill>
              <a:cs typeface="Arial"/>
            </a:endParaRPr>
          </a:p>
          <a:p>
            <a:pPr algn="ctr">
              <a:lnSpc>
                <a:spcPct val="80000"/>
              </a:lnSpc>
              <a:spcAft>
                <a:spcPts val="600"/>
              </a:spcAft>
            </a:pPr>
            <a:endParaRPr lang="cy-GB" sz="2200" b="1" u="sng" dirty="0">
              <a:solidFill>
                <a:schemeClr val="tx1"/>
              </a:solidFill>
              <a:cs typeface="Arial"/>
            </a:endParaRPr>
          </a:p>
          <a:p>
            <a:pPr algn="ctr">
              <a:lnSpc>
                <a:spcPct val="80000"/>
              </a:lnSpc>
              <a:spcAft>
                <a:spcPts val="600"/>
              </a:spcAft>
            </a:pPr>
            <a:endParaRPr lang="cy-GB" sz="2200" b="1" u="sng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6F62FB40-BCEA-4AF7-804C-DEBDB4707371}"/>
              </a:ext>
            </a:extLst>
          </p:cNvPr>
          <p:cNvSpPr/>
          <p:nvPr/>
        </p:nvSpPr>
        <p:spPr>
          <a:xfrm>
            <a:off x="9509126" y="1030577"/>
            <a:ext cx="463550" cy="728287"/>
          </a:xfrm>
          <a:prstGeom prst="downArrow">
            <a:avLst/>
          </a:prstGeom>
          <a:solidFill>
            <a:schemeClr val="bg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796ABF04-6F68-4A3B-89B5-36DF204E4257}"/>
              </a:ext>
            </a:extLst>
          </p:cNvPr>
          <p:cNvSpPr/>
          <p:nvPr/>
        </p:nvSpPr>
        <p:spPr>
          <a:xfrm>
            <a:off x="7569201" y="534456"/>
            <a:ext cx="4343400" cy="628072"/>
          </a:xfrm>
          <a:prstGeom prst="roundRect">
            <a:avLst/>
          </a:prstGeom>
          <a:solidFill>
            <a:schemeClr val="accent3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cy-GB" sz="2400" b="0" i="0" dirty="0">
                <a:solidFill>
                  <a:srgbClr val="FFFFFF"/>
                </a:solidFill>
              </a:rPr>
              <a:t>Hysbysu am bryder diogelu</a:t>
            </a: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BC75E6E3-9254-4155-AE22-3A8BE76A657B}"/>
              </a:ext>
            </a:extLst>
          </p:cNvPr>
          <p:cNvSpPr/>
          <p:nvPr/>
        </p:nvSpPr>
        <p:spPr>
          <a:xfrm>
            <a:off x="10999258" y="-76200"/>
            <a:ext cx="463550" cy="693650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72F853B-6295-4CA0-8896-EC3C237D207F}"/>
              </a:ext>
            </a:extLst>
          </p:cNvPr>
          <p:cNvSpPr/>
          <p:nvPr/>
        </p:nvSpPr>
        <p:spPr>
          <a:xfrm>
            <a:off x="7785536" y="2139137"/>
            <a:ext cx="4127065" cy="239142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175895" indent="-175895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400" b="0" i="0">
                <a:solidFill>
                  <a:srgbClr val="37394C"/>
                </a:solidFill>
              </a:rPr>
              <a:t>Gwybodaeth </a:t>
            </a:r>
            <a:r>
              <a:rPr lang="cy-GB" sz="2400">
                <a:solidFill>
                  <a:srgbClr val="37394C"/>
                </a:solidFill>
              </a:rPr>
              <a:t>sylfaenol </a:t>
            </a:r>
            <a:endParaRPr lang="en-US"/>
          </a:p>
          <a:p>
            <a:pPr marL="175895" indent="-175895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400" b="0" i="0" dirty="0">
                <a:solidFill>
                  <a:srgbClr val="37394C"/>
                </a:solidFill>
              </a:rPr>
              <a:t>Achos pryder </a:t>
            </a:r>
            <a:endParaRPr lang="cy-GB" sz="2400" b="0" i="0" dirty="0">
              <a:solidFill>
                <a:srgbClr val="37394C"/>
              </a:solidFill>
              <a:cs typeface="Arial" panose="020B0604020202020204"/>
            </a:endParaRPr>
          </a:p>
          <a:p>
            <a:pPr marL="175895" indent="-175895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400" b="0" i="0" dirty="0">
                <a:solidFill>
                  <a:srgbClr val="37394C"/>
                </a:solidFill>
              </a:rPr>
              <a:t>Cynlluniau amddiffyn uniongyrchol </a:t>
            </a:r>
            <a:endParaRPr lang="cy-GB" sz="2400" b="0" i="0" dirty="0">
              <a:solidFill>
                <a:srgbClr val="37394C"/>
              </a:solidFill>
              <a:cs typeface="Arial" panose="020B0604020202020204"/>
            </a:endParaRPr>
          </a:p>
          <a:p>
            <a:pPr marL="175895" indent="-175895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400" b="0" i="0" dirty="0">
                <a:solidFill>
                  <a:srgbClr val="37394C"/>
                </a:solidFill>
              </a:rPr>
              <a:t>Gwybodaeth berthnasol, gymesur i ddarparu mewnwelediad</a:t>
            </a:r>
            <a:endParaRPr lang="cy-GB" sz="2400" b="0" i="0" dirty="0">
              <a:solidFill>
                <a:srgbClr val="37394C"/>
              </a:solidFill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4872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323AA80-B15D-EE48-B9E2-4499804E25F8}"/>
              </a:ext>
            </a:extLst>
          </p:cNvPr>
          <p:cNvSpPr/>
          <p:nvPr/>
        </p:nvSpPr>
        <p:spPr>
          <a:xfrm>
            <a:off x="4163438" y="5719864"/>
            <a:ext cx="4007796" cy="1138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18156C-B665-4AD0-A9E5-1E308E1A3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5406"/>
          </a:xfrm>
        </p:spPr>
        <p:txBody>
          <a:bodyPr/>
          <a:lstStyle/>
          <a:p>
            <a:r>
              <a:rPr lang="cy-GB" sz="4400" b="0" i="0">
                <a:solidFill>
                  <a:srgbClr val="16AD85"/>
                </a:solidFill>
              </a:rPr>
              <a:t>Pwysig...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B01DD-108C-44BE-9C09-796A2C661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0532"/>
            <a:ext cx="10938932" cy="536234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sz="2800" b="0" i="0" dirty="0">
                <a:solidFill>
                  <a:srgbClr val="37394C"/>
                </a:solidFill>
              </a:rPr>
              <a:t>Bydd angen digon o wybodaeth ar y gwasanaethau cymdeithasol i:</a:t>
            </a:r>
          </a:p>
          <a:p>
            <a:pPr lvl="0"/>
            <a:r>
              <a:rPr lang="cy-GB" sz="2600" b="1" i="0" dirty="0">
                <a:solidFill>
                  <a:srgbClr val="37394C"/>
                </a:solidFill>
              </a:rPr>
              <a:t>fod yn glir </a:t>
            </a:r>
            <a:r>
              <a:rPr lang="cy-GB" sz="2600" b="0" i="0" dirty="0">
                <a:solidFill>
                  <a:srgbClr val="37394C"/>
                </a:solidFill>
              </a:rPr>
              <a:t>ynghylch y pryderon yn ymwneud â cham-drin neu esgeulustod ac unrhyw dystiolaeth i'w cefnogi</a:t>
            </a:r>
          </a:p>
          <a:p>
            <a:r>
              <a:rPr lang="cy-GB" sz="2600" b="1" i="0" dirty="0">
                <a:solidFill>
                  <a:srgbClr val="37394C"/>
                </a:solidFill>
              </a:rPr>
              <a:t>deall</a:t>
            </a:r>
            <a:r>
              <a:rPr lang="cy-GB" sz="2600" b="0" i="0">
                <a:solidFill>
                  <a:srgbClr val="37394C"/>
                </a:solidFill>
              </a:rPr>
              <a:t> pam rydych yn credu bod hwn yn oedolyn sy'n wynebu</a:t>
            </a:r>
            <a:r>
              <a:rPr lang="cy-GB" sz="2600">
                <a:solidFill>
                  <a:srgbClr val="37394C"/>
                </a:solidFill>
              </a:rPr>
              <a:t> risg</a:t>
            </a:r>
            <a:endParaRPr lang="cy-GB" sz="2600" b="0" i="0">
              <a:solidFill>
                <a:srgbClr val="37394C"/>
              </a:solidFill>
              <a:cs typeface="Arial"/>
            </a:endParaRPr>
          </a:p>
          <a:p>
            <a:pPr lvl="0"/>
            <a:r>
              <a:rPr lang="cy-GB" sz="2600" b="1" i="0" dirty="0">
                <a:solidFill>
                  <a:srgbClr val="37394C"/>
                </a:solidFill>
              </a:rPr>
              <a:t>penderfynu</a:t>
            </a:r>
            <a:r>
              <a:rPr lang="cy-GB" sz="2600" b="0" i="0" dirty="0">
                <a:solidFill>
                  <a:srgbClr val="37394C"/>
                </a:solidFill>
              </a:rPr>
              <a:t> a oes angen iddynt gymryd camau ar unwaith </a:t>
            </a:r>
          </a:p>
          <a:p>
            <a:r>
              <a:rPr lang="cy-GB" sz="2600" b="1" i="0" dirty="0">
                <a:solidFill>
                  <a:srgbClr val="37394C"/>
                </a:solidFill>
              </a:rPr>
              <a:t>adnabod</a:t>
            </a:r>
            <a:r>
              <a:rPr lang="cy-GB" sz="2600" b="0" i="0">
                <a:solidFill>
                  <a:srgbClr val="37394C"/>
                </a:solidFill>
              </a:rPr>
              <a:t> a gyflawnwyd trosedd ac a oes angen cysylltu â'r </a:t>
            </a:r>
            <a:r>
              <a:rPr lang="cy-GB" sz="2600">
                <a:solidFill>
                  <a:srgbClr val="37394C"/>
                </a:solidFill>
              </a:rPr>
              <a:t>heddlu </a:t>
            </a:r>
            <a:endParaRPr lang="cy-GB" sz="2600" b="0" i="0">
              <a:solidFill>
                <a:srgbClr val="37394C"/>
              </a:solidFill>
              <a:cs typeface="Arial"/>
            </a:endParaRPr>
          </a:p>
          <a:p>
            <a:pPr lvl="0"/>
            <a:r>
              <a:rPr lang="cy-GB" sz="2600" b="1" i="0" dirty="0">
                <a:solidFill>
                  <a:srgbClr val="37394C"/>
                </a:solidFill>
              </a:rPr>
              <a:t>adnabod </a:t>
            </a:r>
            <a:r>
              <a:rPr lang="cy-GB" sz="2600" b="0" i="0" dirty="0">
                <a:solidFill>
                  <a:srgbClr val="37394C"/>
                </a:solidFill>
              </a:rPr>
              <a:t>sut a pham mae pryderon am yr oedolyn sy'n wynebu risg wedi codi ac a oes unrhyw bryderon eraill</a:t>
            </a:r>
          </a:p>
          <a:p>
            <a:pPr lvl="0"/>
            <a:r>
              <a:rPr lang="cy-GB" sz="2600" b="1" i="0" dirty="0">
                <a:solidFill>
                  <a:srgbClr val="37394C"/>
                </a:solidFill>
              </a:rPr>
              <a:t>canfod</a:t>
            </a:r>
            <a:r>
              <a:rPr lang="cy-GB" sz="2600" b="0" i="0" dirty="0">
                <a:solidFill>
                  <a:srgbClr val="37394C"/>
                </a:solidFill>
              </a:rPr>
              <a:t> a oes gan yr oedolyn sy'n wynebu risg anghenion gofal a </a:t>
            </a:r>
            <a:r>
              <a:rPr lang="cy-GB" sz="2600">
                <a:solidFill>
                  <a:srgbClr val="37394C"/>
                </a:solidFill>
              </a:rPr>
              <a:t>chefnogaeth</a:t>
            </a:r>
            <a:endParaRPr lang="cy-GB" sz="2600" b="0" i="0">
              <a:solidFill>
                <a:srgbClr val="37394C"/>
              </a:solidFill>
              <a:cs typeface="Arial"/>
            </a:endParaRPr>
          </a:p>
          <a:p>
            <a:pPr lvl="0"/>
            <a:r>
              <a:rPr lang="cy-GB" sz="2600" b="1" i="0" dirty="0">
                <a:solidFill>
                  <a:srgbClr val="37394C"/>
                </a:solidFill>
              </a:rPr>
              <a:t>egluro</a:t>
            </a:r>
            <a:r>
              <a:rPr lang="cy-GB" sz="2600" b="0" i="0" dirty="0">
                <a:solidFill>
                  <a:srgbClr val="37394C"/>
                </a:solidFill>
              </a:rPr>
              <a:t> a oes gennych gydsyniad i hysbysu (os nad pam?)</a:t>
            </a:r>
          </a:p>
          <a:p>
            <a:pPr lvl="0"/>
            <a:r>
              <a:rPr lang="cy-GB" sz="2600" b="1" i="0" dirty="0">
                <a:solidFill>
                  <a:srgbClr val="37394C"/>
                </a:solidFill>
              </a:rPr>
              <a:t>ystyried</a:t>
            </a:r>
            <a:r>
              <a:rPr lang="cy-GB" sz="2600" b="0" i="0" dirty="0">
                <a:solidFill>
                  <a:srgbClr val="37394C"/>
                </a:solidFill>
              </a:rPr>
              <a:t> galluedd meddyliol yr oedolyn sy'n wynebu risg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5956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28ABC-5C08-4C94-BBC8-208540301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381750" cy="662154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Cyflwyno'r adroddiad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E50E910E-1587-4315-AE80-9D5D8A96C9C6}"/>
              </a:ext>
            </a:extLst>
          </p:cNvPr>
          <p:cNvSpPr txBox="1">
            <a:spLocks/>
          </p:cNvSpPr>
          <p:nvPr/>
        </p:nvSpPr>
        <p:spPr>
          <a:xfrm>
            <a:off x="934812" y="1355402"/>
            <a:ext cx="6381751" cy="37048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y-GB" b="0" i="0" dirty="0">
                <a:solidFill>
                  <a:srgbClr val="37394C"/>
                </a:solidFill>
              </a:rPr>
              <a:t>Cyflwyno adroddiad eich pryder diogelu cyn gynted â phosibl ac </a:t>
            </a:r>
            <a:r>
              <a:rPr lang="cy-GB" b="0" i="0">
                <a:solidFill>
                  <a:srgbClr val="37394C"/>
                </a:solidFill>
              </a:rPr>
              <a:t>yn ddi-oed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CCA605D-E0E1-4160-9024-DB332B01957C}"/>
              </a:ext>
            </a:extLst>
          </p:cNvPr>
          <p:cNvGrpSpPr/>
          <p:nvPr/>
        </p:nvGrpSpPr>
        <p:grpSpPr>
          <a:xfrm>
            <a:off x="7569201" y="4168456"/>
            <a:ext cx="4343400" cy="1780027"/>
            <a:chOff x="7531100" y="3080286"/>
            <a:chExt cx="4343400" cy="1780027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0221062C-6019-46D6-BCA7-6A6D7688D272}"/>
                </a:ext>
              </a:extLst>
            </p:cNvPr>
            <p:cNvSpPr/>
            <p:nvPr/>
          </p:nvSpPr>
          <p:spPr>
            <a:xfrm>
              <a:off x="7531100" y="3596086"/>
              <a:ext cx="4343400" cy="126422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cy-GB" sz="2800" b="1" i="0" dirty="0">
                  <a:solidFill>
                    <a:srgbClr val="FFFFFF"/>
                  </a:solidFill>
                </a:rPr>
                <a:t>Cyflwyno adroddiad i'r gwasanaethau cymdeithasol</a:t>
              </a:r>
            </a:p>
          </p:txBody>
        </p:sp>
        <p:sp>
          <p:nvSpPr>
            <p:cNvPr id="23" name="Arrow: Down 22">
              <a:extLst>
                <a:ext uri="{FF2B5EF4-FFF2-40B4-BE49-F238E27FC236}">
                  <a16:creationId xmlns:a16="http://schemas.microsoft.com/office/drawing/2014/main" id="{BE951AF7-6305-41BE-BD3C-0C524671723C}"/>
                </a:ext>
              </a:extLst>
            </p:cNvPr>
            <p:cNvSpPr/>
            <p:nvPr/>
          </p:nvSpPr>
          <p:spPr>
            <a:xfrm>
              <a:off x="9471025" y="3080286"/>
              <a:ext cx="463550" cy="62807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26F75463-8719-4AB4-A700-7359B34A0D42}"/>
              </a:ext>
            </a:extLst>
          </p:cNvPr>
          <p:cNvSpPr/>
          <p:nvPr/>
        </p:nvSpPr>
        <p:spPr>
          <a:xfrm>
            <a:off x="7569201" y="1573983"/>
            <a:ext cx="4343400" cy="2766380"/>
          </a:xfrm>
          <a:prstGeom prst="roundRect">
            <a:avLst>
              <a:gd name="adj" fmla="val 9714"/>
            </a:avLst>
          </a:prstGeom>
          <a:solidFill>
            <a:schemeClr val="bg1"/>
          </a:solidFill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cy-GB" sz="2200" b="1" i="0" u="sng">
                <a:solidFill>
                  <a:schemeClr val="tx1"/>
                </a:solidFill>
              </a:rPr>
              <a:t>Ffurflen </a:t>
            </a:r>
            <a:r>
              <a:rPr lang="cy-GB" sz="2200" b="1" u="sng">
                <a:solidFill>
                  <a:schemeClr val="tx1"/>
                </a:solidFill>
              </a:rPr>
              <a:t>adroddiad</a:t>
            </a:r>
            <a:r>
              <a:rPr lang="cy-GB" sz="2200" b="1" i="0" u="sng">
                <a:solidFill>
                  <a:schemeClr val="tx1"/>
                </a:solidFill>
              </a:rPr>
              <a:t> </a:t>
            </a:r>
            <a:r>
              <a:rPr lang="cy-GB" sz="2200" b="1" u="sng">
                <a:solidFill>
                  <a:schemeClr val="tx1"/>
                </a:solidFill>
              </a:rPr>
              <a:t>diogelu</a:t>
            </a:r>
            <a:r>
              <a:rPr lang="cy-GB" sz="2200" b="1" u="sng" dirty="0">
                <a:solidFill>
                  <a:srgbClr val="7B7FA0"/>
                </a:solidFill>
              </a:rPr>
              <a:t> </a:t>
            </a:r>
            <a:endParaRPr lang="cy-GB" sz="2200" b="1" i="0" u="sng" dirty="0">
              <a:solidFill>
                <a:srgbClr val="7B7FA0"/>
              </a:solidFill>
            </a:endParaRPr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034064FB-4379-4048-9674-1E059563DDE0}"/>
              </a:ext>
            </a:extLst>
          </p:cNvPr>
          <p:cNvSpPr/>
          <p:nvPr/>
        </p:nvSpPr>
        <p:spPr>
          <a:xfrm>
            <a:off x="9509126" y="1030577"/>
            <a:ext cx="463550" cy="615399"/>
          </a:xfrm>
          <a:prstGeom prst="downArrow">
            <a:avLst/>
          </a:prstGeom>
          <a:solidFill>
            <a:schemeClr val="bg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F1BB852-5E25-4FE1-8C50-F958AA78F4B1}"/>
              </a:ext>
            </a:extLst>
          </p:cNvPr>
          <p:cNvSpPr/>
          <p:nvPr/>
        </p:nvSpPr>
        <p:spPr>
          <a:xfrm>
            <a:off x="7569201" y="534456"/>
            <a:ext cx="4343400" cy="628072"/>
          </a:xfrm>
          <a:prstGeom prst="roundRect">
            <a:avLst/>
          </a:prstGeom>
          <a:solidFill>
            <a:schemeClr val="accent3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cy-GB" sz="2400" b="0" i="0" dirty="0">
                <a:solidFill>
                  <a:srgbClr val="FFFFFF"/>
                </a:solidFill>
              </a:rPr>
              <a:t>Hysbysu am bryder diogelu</a:t>
            </a: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0EA5D42E-5B87-44E2-85B1-5A8D517A10D4}"/>
              </a:ext>
            </a:extLst>
          </p:cNvPr>
          <p:cNvSpPr/>
          <p:nvPr/>
        </p:nvSpPr>
        <p:spPr>
          <a:xfrm>
            <a:off x="10999258" y="-76200"/>
            <a:ext cx="463550" cy="693650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16AA943-CF77-4ECA-BD95-F5595090B3CC}"/>
              </a:ext>
            </a:extLst>
          </p:cNvPr>
          <p:cNvSpPr/>
          <p:nvPr/>
        </p:nvSpPr>
        <p:spPr>
          <a:xfrm>
            <a:off x="7799647" y="2012137"/>
            <a:ext cx="4127065" cy="239142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175895" indent="-175895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400" b="0" i="0">
                <a:solidFill>
                  <a:srgbClr val="37394C"/>
                </a:solidFill>
              </a:rPr>
              <a:t>Gwybodaeth </a:t>
            </a:r>
            <a:r>
              <a:rPr lang="cy-GB" sz="2400">
                <a:solidFill>
                  <a:srgbClr val="37394C"/>
                </a:solidFill>
              </a:rPr>
              <a:t>sylfaenol </a:t>
            </a:r>
            <a:endParaRPr lang="en-US"/>
          </a:p>
          <a:p>
            <a:pPr marL="175895" indent="-175895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400" b="0" i="0" dirty="0">
                <a:solidFill>
                  <a:srgbClr val="37394C"/>
                </a:solidFill>
              </a:rPr>
              <a:t>Achos pryder </a:t>
            </a:r>
            <a:endParaRPr lang="cy-GB" sz="2400" b="0" i="0" dirty="0">
              <a:solidFill>
                <a:srgbClr val="37394C"/>
              </a:solidFill>
              <a:cs typeface="Arial" panose="020B0604020202020204"/>
            </a:endParaRPr>
          </a:p>
          <a:p>
            <a:pPr marL="175895" indent="-175895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400" b="0" i="0" dirty="0">
                <a:solidFill>
                  <a:srgbClr val="37394C"/>
                </a:solidFill>
              </a:rPr>
              <a:t>Cynlluniau amddiffyn uniongyrchol </a:t>
            </a:r>
            <a:endParaRPr lang="cy-GB" sz="2400" b="0" i="0" dirty="0">
              <a:solidFill>
                <a:srgbClr val="37394C"/>
              </a:solidFill>
              <a:cs typeface="Arial" panose="020B0604020202020204"/>
            </a:endParaRPr>
          </a:p>
          <a:p>
            <a:pPr marL="175895" indent="-175895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400" b="0" i="0" dirty="0">
                <a:solidFill>
                  <a:srgbClr val="37394C"/>
                </a:solidFill>
              </a:rPr>
              <a:t>Gwybodaeth berthnasol, gymesur i ddarparu mewnwelediad</a:t>
            </a:r>
            <a:endParaRPr lang="cy-GB" sz="2400" b="0" i="0" dirty="0">
              <a:solidFill>
                <a:srgbClr val="37394C"/>
              </a:solidFill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411336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7 L 0.00143 -0.45463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2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24" grpId="0" animBg="1"/>
      <p:bldP spid="25" grpId="0" animBg="1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E7E2A9B-2D79-B64D-BB5B-6C98AE330AC0}"/>
              </a:ext>
            </a:extLst>
          </p:cNvPr>
          <p:cNvSpPr/>
          <p:nvPr/>
        </p:nvSpPr>
        <p:spPr>
          <a:xfrm>
            <a:off x="4163438" y="5719864"/>
            <a:ext cx="4007796" cy="1138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3FA5A31E-A051-4852-872F-1A0DF49D846D}"/>
              </a:ext>
            </a:extLst>
          </p:cNvPr>
          <p:cNvSpPr/>
          <p:nvPr/>
        </p:nvSpPr>
        <p:spPr>
          <a:xfrm>
            <a:off x="7710933" y="3356984"/>
            <a:ext cx="4201046" cy="3220404"/>
          </a:xfrm>
          <a:prstGeom prst="roundRect">
            <a:avLst>
              <a:gd name="adj" fmla="val 9714"/>
            </a:avLst>
          </a:prstGeom>
          <a:solidFill>
            <a:schemeClr val="bg1"/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7800" indent="-17780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2400" b="1" i="0" dirty="0">
                <a:solidFill>
                  <a:srgbClr val="37394C"/>
                </a:solidFill>
              </a:rPr>
              <a:t>ateb</a:t>
            </a:r>
            <a:r>
              <a:rPr lang="cy-GB" sz="2400" b="0" i="0" dirty="0">
                <a:solidFill>
                  <a:srgbClr val="FFFFFF"/>
                </a:solidFill>
              </a:rPr>
              <a:t> </a:t>
            </a:r>
            <a:r>
              <a:rPr lang="cy-GB" sz="2400" b="1" i="0">
                <a:solidFill>
                  <a:srgbClr val="37394C"/>
                </a:solidFill>
              </a:rPr>
              <a:t>o fewn </a:t>
            </a:r>
            <a:r>
              <a:rPr lang="cy-GB" sz="2400" b="1">
                <a:solidFill>
                  <a:srgbClr val="37394C"/>
                </a:solidFill>
              </a:rPr>
              <a:t>saith diwrnod</a:t>
            </a:r>
            <a:endParaRPr lang="cy-GB" sz="2400" b="1" i="0" dirty="0">
              <a:solidFill>
                <a:srgbClr val="37394C"/>
              </a:solidFill>
            </a:endParaRPr>
          </a:p>
          <a:p>
            <a:pPr marL="177800" indent="-17780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2400" b="0" i="0" dirty="0">
                <a:solidFill>
                  <a:srgbClr val="37394C"/>
                </a:solidFill>
              </a:rPr>
              <a:t>ailadrodd pwyntiau allweddol</a:t>
            </a:r>
          </a:p>
          <a:p>
            <a:pPr marL="177800" indent="-17780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2400" b="0" i="0" dirty="0">
                <a:solidFill>
                  <a:srgbClr val="37394C"/>
                </a:solidFill>
              </a:rPr>
              <a:t>gwirio tystiolaeth</a:t>
            </a:r>
          </a:p>
          <a:p>
            <a:pPr marL="177800" indent="-17780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2400" b="0" i="0" dirty="0">
                <a:solidFill>
                  <a:srgbClr val="37394C"/>
                </a:solidFill>
              </a:rPr>
              <a:t>darganfod pwy sy'n gwybod beth</a:t>
            </a: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A6301DC6-088E-461C-9AD4-6FD7C296B8B2}"/>
              </a:ext>
            </a:extLst>
          </p:cNvPr>
          <p:cNvSpPr/>
          <p:nvPr/>
        </p:nvSpPr>
        <p:spPr>
          <a:xfrm>
            <a:off x="9509126" y="2730068"/>
            <a:ext cx="463550" cy="728287"/>
          </a:xfrm>
          <a:prstGeom prst="downArrow">
            <a:avLst/>
          </a:prstGeom>
          <a:solidFill>
            <a:schemeClr val="bg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66DA3D3-B3D2-40E6-875F-98805B6EC4A8}"/>
              </a:ext>
            </a:extLst>
          </p:cNvPr>
          <p:cNvGrpSpPr/>
          <p:nvPr/>
        </p:nvGrpSpPr>
        <p:grpSpPr>
          <a:xfrm>
            <a:off x="7569201" y="1058831"/>
            <a:ext cx="4343400" cy="1780027"/>
            <a:chOff x="7531100" y="3080286"/>
            <a:chExt cx="4343400" cy="1780027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99399C71-A7F3-42FD-BF7F-4E8AFFFD83DB}"/>
                </a:ext>
              </a:extLst>
            </p:cNvPr>
            <p:cNvSpPr/>
            <p:nvPr/>
          </p:nvSpPr>
          <p:spPr>
            <a:xfrm>
              <a:off x="7531100" y="3596086"/>
              <a:ext cx="4343400" cy="126422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cy-GB" sz="2800" b="1" i="0" dirty="0">
                  <a:solidFill>
                    <a:srgbClr val="FFFFFF"/>
                  </a:solidFill>
                </a:rPr>
                <a:t>Cyflwyno adroddiad i'r gwasanaethau cymdeithasol</a:t>
              </a:r>
            </a:p>
          </p:txBody>
        </p:sp>
        <p:sp>
          <p:nvSpPr>
            <p:cNvPr id="23" name="Arrow: Down 22">
              <a:extLst>
                <a:ext uri="{FF2B5EF4-FFF2-40B4-BE49-F238E27FC236}">
                  <a16:creationId xmlns:a16="http://schemas.microsoft.com/office/drawing/2014/main" id="{84CD70B9-CB6E-4ABC-91BB-E57D900FFF7C}"/>
                </a:ext>
              </a:extLst>
            </p:cNvPr>
            <p:cNvSpPr/>
            <p:nvPr/>
          </p:nvSpPr>
          <p:spPr>
            <a:xfrm>
              <a:off x="9471025" y="3080286"/>
              <a:ext cx="463550" cy="62807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1E28ABC-5C08-4C94-BBC8-208540301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381750" cy="662154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Cydnabyddiaeth 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E50E910E-1587-4315-AE80-9D5D8A96C9C6}"/>
              </a:ext>
            </a:extLst>
          </p:cNvPr>
          <p:cNvSpPr txBox="1">
            <a:spLocks/>
          </p:cNvSpPr>
          <p:nvPr/>
        </p:nvSpPr>
        <p:spPr>
          <a:xfrm>
            <a:off x="886044" y="2664376"/>
            <a:ext cx="6381751" cy="37048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35233A-D4C6-499C-8C5F-95ED3EBF798D}"/>
              </a:ext>
            </a:extLst>
          </p:cNvPr>
          <p:cNvSpPr/>
          <p:nvPr/>
        </p:nvSpPr>
        <p:spPr>
          <a:xfrm>
            <a:off x="838199" y="1305895"/>
            <a:ext cx="6565901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cy-GB" sz="3200" b="0" i="0" dirty="0">
                <a:solidFill>
                  <a:srgbClr val="37394C"/>
                </a:solidFill>
              </a:rPr>
              <a:t>Ar ôl i'r gwasanaethau cymdeithasol gael adroddiad ysgrifenedig byddant yn: </a:t>
            </a:r>
          </a:p>
          <a:p>
            <a:pPr marL="457200" indent="-45720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3200" b="0" i="0" dirty="0">
                <a:solidFill>
                  <a:srgbClr val="37394C"/>
                </a:solidFill>
              </a:rPr>
              <a:t>cydnabod eu bod wedi'i dderbyn </a:t>
            </a:r>
            <a:r>
              <a:rPr lang="cy-GB" sz="3200" b="1" i="0" dirty="0">
                <a:solidFill>
                  <a:srgbClr val="37394C"/>
                </a:solidFill>
              </a:rPr>
              <a:t>o fewn saith diwrnod gwaith</a:t>
            </a:r>
          </a:p>
          <a:p>
            <a:pPr marL="457200" indent="-45720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3200" b="0" i="0" dirty="0">
                <a:solidFill>
                  <a:srgbClr val="37394C"/>
                </a:solidFill>
              </a:rPr>
              <a:t>ailadrodd pwyntiau allweddol i chi</a:t>
            </a:r>
          </a:p>
          <a:p>
            <a:pPr marL="457200" indent="-45720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3200" b="0" i="0" dirty="0">
                <a:solidFill>
                  <a:srgbClr val="37394C"/>
                </a:solidFill>
              </a:rPr>
              <a:t>gwirio tystiolaeth</a:t>
            </a:r>
          </a:p>
          <a:p>
            <a:pPr marL="457200" indent="-45720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3200" b="0" i="0" dirty="0">
                <a:solidFill>
                  <a:srgbClr val="37394C"/>
                </a:solidFill>
              </a:rPr>
              <a:t>canfod pwy sydd wedi cael gwybod beth am yr adroddiad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05C21C19-4432-457A-8BED-523477AB849E}"/>
              </a:ext>
            </a:extLst>
          </p:cNvPr>
          <p:cNvSpPr/>
          <p:nvPr/>
        </p:nvSpPr>
        <p:spPr>
          <a:xfrm>
            <a:off x="7569201" y="534456"/>
            <a:ext cx="4343400" cy="628072"/>
          </a:xfrm>
          <a:prstGeom prst="roundRect">
            <a:avLst/>
          </a:prstGeom>
          <a:solidFill>
            <a:schemeClr val="accent3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cy-GB" sz="2400" b="0" i="0" dirty="0">
                <a:solidFill>
                  <a:srgbClr val="FFFFFF"/>
                </a:solidFill>
              </a:rPr>
              <a:t>Hysbysu am bryder diogelu</a:t>
            </a: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753C10B5-19FE-4CB0-A558-7A5787908B07}"/>
              </a:ext>
            </a:extLst>
          </p:cNvPr>
          <p:cNvSpPr/>
          <p:nvPr/>
        </p:nvSpPr>
        <p:spPr>
          <a:xfrm>
            <a:off x="10999258" y="-76200"/>
            <a:ext cx="463550" cy="693650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119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01981ABC-B2B4-6845-B737-4F36C517D9A6}"/>
              </a:ext>
            </a:extLst>
          </p:cNvPr>
          <p:cNvSpPr/>
          <p:nvPr/>
        </p:nvSpPr>
        <p:spPr>
          <a:xfrm>
            <a:off x="4163438" y="5719864"/>
            <a:ext cx="4007796" cy="1138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E28ABC-5C08-4C94-BBC8-208540301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381750" cy="662154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Unrhyw beth arall?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F93471-4902-4314-93B6-E7E0DCC32A04}"/>
              </a:ext>
            </a:extLst>
          </p:cNvPr>
          <p:cNvSpPr/>
          <p:nvPr/>
        </p:nvSpPr>
        <p:spPr>
          <a:xfrm>
            <a:off x="838200" y="1147978"/>
            <a:ext cx="6731001" cy="470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y-GB" sz="3200" b="0" i="0" dirty="0">
                <a:solidFill>
                  <a:srgbClr val="37394C"/>
                </a:solidFill>
              </a:rPr>
              <a:t>Dylech chi (yr un a wnaeth yr hysbysiad) fod yn barod i:</a:t>
            </a:r>
          </a:p>
          <a:p>
            <a:pPr marL="274638" lvl="0" indent="-274638">
              <a:spcAft>
                <a:spcPts val="1800"/>
              </a:spcAft>
              <a:buClr>
                <a:srgbClr val="EB5E57"/>
              </a:buClr>
              <a:buFont typeface="Arial" panose="020B0604020202020204" pitchFamily="34" charset="0"/>
              <a:buChar char="•"/>
            </a:pPr>
            <a:r>
              <a:rPr lang="cy-GB" sz="3200" b="0" i="0" dirty="0">
                <a:solidFill>
                  <a:srgbClr val="37394C"/>
                </a:solidFill>
              </a:rPr>
              <a:t>gynorthwyo gydag ymholiadau Adran 126</a:t>
            </a:r>
          </a:p>
          <a:p>
            <a:pPr marL="274638" lvl="0" indent="-274638">
              <a:spcAft>
                <a:spcPts val="1800"/>
              </a:spcAft>
              <a:buClr>
                <a:srgbClr val="EB5E57"/>
              </a:buClr>
              <a:buFont typeface="Arial" panose="020B0604020202020204" pitchFamily="34" charset="0"/>
              <a:buChar char="•"/>
            </a:pPr>
            <a:r>
              <a:rPr lang="cy-GB" sz="3200" b="0" i="0" dirty="0">
                <a:solidFill>
                  <a:srgbClr val="37394C"/>
                </a:solidFill>
              </a:rPr>
              <a:t>cyfrannu at drafodaeth/cyfarfod strategaeth</a:t>
            </a:r>
          </a:p>
          <a:p>
            <a:pPr marL="274638" lvl="0" indent="-274638">
              <a:spcAft>
                <a:spcPts val="1800"/>
              </a:spcAft>
              <a:buClr>
                <a:srgbClr val="EB5E57"/>
              </a:buClr>
              <a:buFont typeface="Arial" panose="020B0604020202020204" pitchFamily="34" charset="0"/>
              <a:buChar char="•"/>
            </a:pPr>
            <a:r>
              <a:rPr lang="cy-GB" sz="3200" b="0" i="0" dirty="0">
                <a:solidFill>
                  <a:srgbClr val="37394C"/>
                </a:solidFill>
              </a:rPr>
              <a:t>mynychu cynhadledd amddiffyn oedolion gydag adroddiad ysgrifenedig</a:t>
            </a:r>
          </a:p>
          <a:p>
            <a:pPr marL="274638" lvl="0" indent="-274638">
              <a:spcAft>
                <a:spcPts val="1800"/>
              </a:spcAft>
              <a:buClr>
                <a:srgbClr val="EB5E57"/>
              </a:buClr>
              <a:buFont typeface="Arial" panose="020B0604020202020204" pitchFamily="34" charset="0"/>
              <a:buChar char="•"/>
            </a:pPr>
            <a:r>
              <a:rPr lang="cy-GB" sz="3200" b="0" i="0" dirty="0">
                <a:solidFill>
                  <a:srgbClr val="37394C"/>
                </a:solidFill>
              </a:rPr>
              <a:t>cyfrannu at asesiadau pellach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90E49D1-20B9-4BA6-96F7-74F14936E13C}"/>
              </a:ext>
            </a:extLst>
          </p:cNvPr>
          <p:cNvSpPr/>
          <p:nvPr/>
        </p:nvSpPr>
        <p:spPr>
          <a:xfrm>
            <a:off x="7710933" y="3356984"/>
            <a:ext cx="4059935" cy="3234515"/>
          </a:xfrm>
          <a:prstGeom prst="roundRect">
            <a:avLst>
              <a:gd name="adj" fmla="val 9714"/>
            </a:avLst>
          </a:prstGeom>
          <a:solidFill>
            <a:schemeClr val="bg1"/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7800" indent="-17780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2400" b="1" i="0" dirty="0">
                <a:solidFill>
                  <a:srgbClr val="37394C"/>
                </a:solidFill>
              </a:rPr>
              <a:t>ateb</a:t>
            </a:r>
            <a:r>
              <a:rPr lang="cy-GB" sz="2400" b="0" i="0" dirty="0">
                <a:solidFill>
                  <a:srgbClr val="FFFFFF"/>
                </a:solidFill>
              </a:rPr>
              <a:t> </a:t>
            </a:r>
            <a:r>
              <a:rPr lang="cy-GB" sz="2400" b="1" i="0" dirty="0">
                <a:solidFill>
                  <a:srgbClr val="37394C"/>
                </a:solidFill>
              </a:rPr>
              <a:t>o fewn saith diwrnod</a:t>
            </a:r>
          </a:p>
          <a:p>
            <a:pPr marL="177800" indent="-17780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2400" b="0" i="0" dirty="0">
                <a:solidFill>
                  <a:srgbClr val="37394C"/>
                </a:solidFill>
              </a:rPr>
              <a:t>ailadrodd pwyntiau allweddol</a:t>
            </a:r>
          </a:p>
          <a:p>
            <a:pPr marL="177800" indent="-17780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2400" b="0" i="0" dirty="0">
                <a:solidFill>
                  <a:srgbClr val="37394C"/>
                </a:solidFill>
              </a:rPr>
              <a:t>gwirio tystiolaeth</a:t>
            </a:r>
          </a:p>
          <a:p>
            <a:pPr marL="177800" indent="-17780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2400" b="0" i="0" dirty="0">
                <a:solidFill>
                  <a:srgbClr val="37394C"/>
                </a:solidFill>
              </a:rPr>
              <a:t>darganfod pwy sy'n gwybod beth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1E0B55E2-8D02-4A82-B1E1-637DE8D032C4}"/>
              </a:ext>
            </a:extLst>
          </p:cNvPr>
          <p:cNvSpPr/>
          <p:nvPr/>
        </p:nvSpPr>
        <p:spPr>
          <a:xfrm>
            <a:off x="9509126" y="2730068"/>
            <a:ext cx="463550" cy="728287"/>
          </a:xfrm>
          <a:prstGeom prst="downArrow">
            <a:avLst/>
          </a:prstGeom>
          <a:solidFill>
            <a:schemeClr val="bg1"/>
          </a:solidFill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77A38B9-F55D-47CE-A2FA-4BB51FAEF197}"/>
              </a:ext>
            </a:extLst>
          </p:cNvPr>
          <p:cNvGrpSpPr/>
          <p:nvPr/>
        </p:nvGrpSpPr>
        <p:grpSpPr>
          <a:xfrm>
            <a:off x="7569201" y="1058831"/>
            <a:ext cx="4343400" cy="1780027"/>
            <a:chOff x="7531100" y="3080286"/>
            <a:chExt cx="4343400" cy="1780027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92CEA6BC-CEA3-4A34-84FD-DF6D59D50D7B}"/>
                </a:ext>
              </a:extLst>
            </p:cNvPr>
            <p:cNvSpPr/>
            <p:nvPr/>
          </p:nvSpPr>
          <p:spPr>
            <a:xfrm>
              <a:off x="7531100" y="3596086"/>
              <a:ext cx="4343400" cy="126422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cy-GB" sz="2800" b="1" i="0" dirty="0">
                  <a:solidFill>
                    <a:srgbClr val="FFFFFF"/>
                  </a:solidFill>
                </a:rPr>
                <a:t>Cyflwyno adroddiad i'r gwasanaethau cymdeithasol</a:t>
              </a:r>
            </a:p>
          </p:txBody>
        </p:sp>
        <p:sp>
          <p:nvSpPr>
            <p:cNvPr id="14" name="Arrow: Down 13">
              <a:extLst>
                <a:ext uri="{FF2B5EF4-FFF2-40B4-BE49-F238E27FC236}">
                  <a16:creationId xmlns:a16="http://schemas.microsoft.com/office/drawing/2014/main" id="{416B6A6C-3ABA-4492-8685-07050E410AE1}"/>
                </a:ext>
              </a:extLst>
            </p:cNvPr>
            <p:cNvSpPr/>
            <p:nvPr/>
          </p:nvSpPr>
          <p:spPr>
            <a:xfrm>
              <a:off x="9471025" y="3080286"/>
              <a:ext cx="463550" cy="62807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FF14B6E-BBED-4923-B6ED-02700C774673}"/>
              </a:ext>
            </a:extLst>
          </p:cNvPr>
          <p:cNvSpPr/>
          <p:nvPr/>
        </p:nvSpPr>
        <p:spPr>
          <a:xfrm>
            <a:off x="7569201" y="534456"/>
            <a:ext cx="4343400" cy="628072"/>
          </a:xfrm>
          <a:prstGeom prst="roundRect">
            <a:avLst/>
          </a:prstGeom>
          <a:solidFill>
            <a:schemeClr val="accent3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cy-GB" sz="2400" b="0" i="0" dirty="0">
                <a:solidFill>
                  <a:srgbClr val="FFFFFF"/>
                </a:solidFill>
              </a:rPr>
              <a:t>Hysbysu am bryder diogelu</a:t>
            </a: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12EBBE7B-8650-4AD8-927A-DBE13ADA67D1}"/>
              </a:ext>
            </a:extLst>
          </p:cNvPr>
          <p:cNvSpPr/>
          <p:nvPr/>
        </p:nvSpPr>
        <p:spPr>
          <a:xfrm>
            <a:off x="10999258" y="-76200"/>
            <a:ext cx="463550" cy="693650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28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69EF0C3-F186-3A49-B0D7-3F7FD31A3253}"/>
              </a:ext>
            </a:extLst>
          </p:cNvPr>
          <p:cNvSpPr/>
          <p:nvPr/>
        </p:nvSpPr>
        <p:spPr>
          <a:xfrm>
            <a:off x="4163438" y="5719864"/>
            <a:ext cx="4007796" cy="1138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E28ABC-5C08-4C94-BBC8-208540301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429595" cy="587375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Beth nesaf?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200B9C-3CCF-43EE-BD17-F9149792C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197" y="1122529"/>
            <a:ext cx="10901507" cy="478227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Eich </a:t>
            </a:r>
            <a:r>
              <a:rPr lang="cy-GB" sz="3200" b="1" i="0" dirty="0">
                <a:solidFill>
                  <a:srgbClr val="37394C"/>
                </a:solidFill>
              </a:rPr>
              <a:t>cyfrifoldeb chi </a:t>
            </a:r>
            <a:r>
              <a:rPr lang="cy-GB" sz="3200" b="0" i="0" dirty="0">
                <a:solidFill>
                  <a:srgbClr val="37394C"/>
                </a:solidFill>
              </a:rPr>
              <a:t>yw sicrhau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bod yr asiantaeth berthnasol </a:t>
            </a:r>
            <a:r>
              <a:rPr lang="cy-GB" sz="3200" b="1" i="0" dirty="0">
                <a:solidFill>
                  <a:srgbClr val="37394C"/>
                </a:solidFill>
              </a:rPr>
              <a:t>yn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y-GB" sz="3200" b="1" i="0" dirty="0">
                <a:solidFill>
                  <a:srgbClr val="37394C"/>
                </a:solidFill>
              </a:rPr>
              <a:t>ystyried </a:t>
            </a:r>
            <a:r>
              <a:rPr lang="cy-GB" sz="3200" b="0" i="0" dirty="0">
                <a:solidFill>
                  <a:srgbClr val="37394C"/>
                </a:solidFill>
              </a:rPr>
              <a:t>eich pryderon ac yn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200" b="0" i="0">
                <a:solidFill>
                  <a:srgbClr val="37394C"/>
                </a:solidFill>
              </a:rPr>
              <a:t>gweithredu arnynt</a:t>
            </a:r>
            <a:endParaRPr lang="en-GB" sz="4800">
              <a:solidFill>
                <a:schemeClr val="tx1"/>
              </a:solidFill>
              <a:cs typeface="Arial" panose="020B0604020202020204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Os ydych yn </a:t>
            </a:r>
            <a:r>
              <a:rPr lang="cy-GB" sz="3200" b="0" i="0" u="sng" dirty="0">
                <a:solidFill>
                  <a:srgbClr val="37394C"/>
                </a:solidFill>
              </a:rPr>
              <a:t>parhau i fod yn bryderus</a:t>
            </a:r>
            <a:r>
              <a:rPr lang="cy-GB" sz="3200" b="0" i="0" dirty="0">
                <a:solidFill>
                  <a:srgbClr val="37394C"/>
                </a:solidFill>
              </a:rPr>
              <a:t> am oedolyn sy'n wynebu risg: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sz="3200" b="1" i="0" dirty="0">
                <a:solidFill>
                  <a:srgbClr val="37394C"/>
                </a:solidFill>
              </a:rPr>
              <a:t>rhaid i chi</a:t>
            </a:r>
            <a:r>
              <a:rPr lang="cy-GB" sz="3200" b="0" i="0" dirty="0">
                <a:solidFill>
                  <a:srgbClr val="37394C"/>
                </a:solidFill>
              </a:rPr>
              <a:t> </a:t>
            </a:r>
            <a:r>
              <a:rPr lang="cy-GB" sz="3200" b="1" i="0" dirty="0">
                <a:solidFill>
                  <a:srgbClr val="37394C"/>
                </a:solidFill>
              </a:rPr>
              <a:t>hysbysu</a:t>
            </a:r>
            <a:r>
              <a:rPr lang="cy-GB" sz="3200" b="0" i="0">
                <a:solidFill>
                  <a:srgbClr val="37394C"/>
                </a:solidFill>
              </a:rPr>
              <a:t> eich rheolwr llinell a </a:t>
            </a:r>
            <a:r>
              <a:rPr lang="cy-GB" sz="3200">
                <a:solidFill>
                  <a:srgbClr val="37394C"/>
                </a:solidFill>
              </a:rPr>
              <a:t>pherson</a:t>
            </a:r>
            <a:r>
              <a:rPr lang="cy-GB" sz="3200" b="0" i="0">
                <a:solidFill>
                  <a:srgbClr val="37394C"/>
                </a:solidFill>
              </a:rPr>
              <a:t> </a:t>
            </a:r>
            <a:r>
              <a:rPr lang="cy-GB" sz="3200">
                <a:solidFill>
                  <a:srgbClr val="37394C"/>
                </a:solidFill>
              </a:rPr>
              <a:t>diogelu</a:t>
            </a:r>
            <a:r>
              <a:rPr lang="cy-GB" sz="3200" b="0" i="0">
                <a:solidFill>
                  <a:srgbClr val="37394C"/>
                </a:solidFill>
              </a:rPr>
              <a:t> </a:t>
            </a:r>
            <a:r>
              <a:rPr lang="cy-GB" sz="3200">
                <a:solidFill>
                  <a:srgbClr val="37394C"/>
                </a:solidFill>
              </a:rPr>
              <a:t>dynodedig</a:t>
            </a:r>
            <a:r>
              <a:rPr lang="cy-GB" sz="3200" b="0" i="0">
                <a:solidFill>
                  <a:srgbClr val="37394C"/>
                </a:solidFill>
              </a:rPr>
              <a:t> eich asiantaeth</a:t>
            </a:r>
            <a:endParaRPr lang="cy-GB" sz="3200" b="0" i="0">
              <a:solidFill>
                <a:srgbClr val="37394C"/>
              </a:solidFill>
              <a:cs typeface="Arial"/>
            </a:endParaRPr>
          </a:p>
          <a:p>
            <a:pPr lvl="0">
              <a:spcBef>
                <a:spcPts val="0"/>
              </a:spcBef>
              <a:spcAft>
                <a:spcPts val="1800"/>
              </a:spcAft>
              <a:buClr>
                <a:srgbClr val="EB5E57"/>
              </a:buClr>
            </a:pPr>
            <a:r>
              <a:rPr lang="cy-GB" sz="3200" b="1" i="0">
                <a:solidFill>
                  <a:srgbClr val="37394C"/>
                </a:solidFill>
              </a:rPr>
              <a:t>gwneud hysbysiad arall </a:t>
            </a:r>
            <a:r>
              <a:rPr lang="cy-GB" sz="3200" b="0" i="1" dirty="0">
                <a:solidFill>
                  <a:srgbClr val="37394C"/>
                </a:solidFill>
              </a:rPr>
              <a:t>a/neu </a:t>
            </a:r>
            <a:r>
              <a:rPr lang="cy-GB" sz="3200" b="0" i="0" dirty="0">
                <a:solidFill>
                  <a:srgbClr val="37394C"/>
                </a:solidFill>
              </a:rPr>
              <a:t>ddod ag ef i </a:t>
            </a:r>
            <a:r>
              <a:rPr lang="cy-GB" sz="3200" b="1" i="0" dirty="0">
                <a:solidFill>
                  <a:srgbClr val="37394C"/>
                </a:solidFill>
              </a:rPr>
              <a:t>sylw </a:t>
            </a:r>
            <a:r>
              <a:rPr lang="cy-GB" sz="3200">
                <a:solidFill>
                  <a:srgbClr val="37394C"/>
                </a:solidFill>
              </a:rPr>
              <a:t>yr</a:t>
            </a:r>
            <a:r>
              <a:rPr lang="cy-GB" sz="3200" b="0" i="0">
                <a:solidFill>
                  <a:srgbClr val="37394C"/>
                </a:solidFill>
              </a:rPr>
              <a:t> </a:t>
            </a:r>
            <a:r>
              <a:rPr lang="cy-GB" sz="3200" b="0" i="0" dirty="0">
                <a:solidFill>
                  <a:srgbClr val="37394C"/>
                </a:solidFill>
              </a:rPr>
              <a:t>uwch reolwr yn y gwasanaethau cymdeithasol sydd â chyfrifoldeb am ddiogelu, a hynny ar unwaith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E50E910E-1587-4315-AE80-9D5D8A96C9C6}"/>
              </a:ext>
            </a:extLst>
          </p:cNvPr>
          <p:cNvSpPr txBox="1">
            <a:spLocks/>
          </p:cNvSpPr>
          <p:nvPr/>
        </p:nvSpPr>
        <p:spPr>
          <a:xfrm>
            <a:off x="886044" y="2664376"/>
            <a:ext cx="6381751" cy="37048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C2A7781-5EAB-49C7-956D-11669A1D9292}"/>
              </a:ext>
            </a:extLst>
          </p:cNvPr>
          <p:cNvGrpSpPr/>
          <p:nvPr/>
        </p:nvGrpSpPr>
        <p:grpSpPr>
          <a:xfrm>
            <a:off x="7569201" y="1058831"/>
            <a:ext cx="4343400" cy="1780027"/>
            <a:chOff x="7656926" y="3080286"/>
            <a:chExt cx="4217573" cy="1780027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2DC0DFA5-A906-4E96-87E9-0AC49B303654}"/>
                </a:ext>
              </a:extLst>
            </p:cNvPr>
            <p:cNvSpPr/>
            <p:nvPr/>
          </p:nvSpPr>
          <p:spPr>
            <a:xfrm>
              <a:off x="7656926" y="3596086"/>
              <a:ext cx="4217573" cy="126422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cy-GB" sz="2800" b="1" i="0" dirty="0">
                  <a:solidFill>
                    <a:srgbClr val="FFFFFF"/>
                  </a:solidFill>
                </a:rPr>
                <a:t>Cyflwyno adroddiad i'r gwasanaethau cymdeithasol</a:t>
              </a:r>
            </a:p>
          </p:txBody>
        </p:sp>
        <p:sp>
          <p:nvSpPr>
            <p:cNvPr id="19" name="Arrow: Down 18">
              <a:extLst>
                <a:ext uri="{FF2B5EF4-FFF2-40B4-BE49-F238E27FC236}">
                  <a16:creationId xmlns:a16="http://schemas.microsoft.com/office/drawing/2014/main" id="{E57594D4-6435-49A3-B7E5-3B64762E5C5D}"/>
                </a:ext>
              </a:extLst>
            </p:cNvPr>
            <p:cNvSpPr/>
            <p:nvPr/>
          </p:nvSpPr>
          <p:spPr>
            <a:xfrm>
              <a:off x="9471025" y="3080286"/>
              <a:ext cx="463550" cy="62807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169191F-09EF-461D-9463-DAE93E6FC639}"/>
              </a:ext>
            </a:extLst>
          </p:cNvPr>
          <p:cNvSpPr/>
          <p:nvPr/>
        </p:nvSpPr>
        <p:spPr>
          <a:xfrm>
            <a:off x="7569201" y="534456"/>
            <a:ext cx="4343400" cy="628072"/>
          </a:xfrm>
          <a:prstGeom prst="roundRect">
            <a:avLst/>
          </a:prstGeom>
          <a:solidFill>
            <a:schemeClr val="accent3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cy-GB" sz="2400" b="0" i="0" dirty="0">
                <a:solidFill>
                  <a:srgbClr val="FFFFFF"/>
                </a:solidFill>
              </a:rPr>
              <a:t>Hysbysu am bryder diogelu</a:t>
            </a:r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4997C5A3-ED2D-46B4-90F1-268B59CD4FF6}"/>
              </a:ext>
            </a:extLst>
          </p:cNvPr>
          <p:cNvSpPr/>
          <p:nvPr/>
        </p:nvSpPr>
        <p:spPr>
          <a:xfrm>
            <a:off x="10999258" y="-76200"/>
            <a:ext cx="463550" cy="693650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51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BBF4C23-0918-486B-96D9-A9499C020796}"/>
              </a:ext>
            </a:extLst>
          </p:cNvPr>
          <p:cNvGrpSpPr/>
          <p:nvPr/>
        </p:nvGrpSpPr>
        <p:grpSpPr>
          <a:xfrm>
            <a:off x="7531100" y="3128588"/>
            <a:ext cx="4343400" cy="1809059"/>
            <a:chOff x="7531100" y="3128588"/>
            <a:chExt cx="4343400" cy="1809059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244F6FBE-7504-4397-8F7C-6B5216E017F5}"/>
                </a:ext>
              </a:extLst>
            </p:cNvPr>
            <p:cNvSpPr/>
            <p:nvPr/>
          </p:nvSpPr>
          <p:spPr>
            <a:xfrm>
              <a:off x="7531100" y="3673420"/>
              <a:ext cx="4343400" cy="126422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  <a:defRPr/>
              </a:pPr>
              <a:r>
                <a:rPr lang="cy-GB" sz="2800" b="0" i="0" u="none" dirty="0">
                  <a:solidFill>
                    <a:srgbClr val="FFFFFF"/>
                  </a:solidFill>
                </a:rPr>
                <a:t>Trafodwch eich pryder diogelu gyda'ch</a:t>
              </a:r>
              <a:r>
                <a:rPr lang="cy-GB" sz="2800" dirty="0">
                  <a:solidFill>
                    <a:srgbClr val="FFFFFF"/>
                  </a:solidFill>
                </a:rPr>
                <a:t> </a:t>
              </a:r>
              <a:r>
                <a:rPr lang="cy-GB" sz="2800" b="1" dirty="0">
                  <a:solidFill>
                    <a:srgbClr val="FFFFFF"/>
                  </a:solidFill>
                </a:rPr>
                <a:t>person</a:t>
              </a:r>
              <a:r>
                <a:rPr lang="cy-GB" sz="2800" b="1" i="0" u="none" dirty="0">
                  <a:solidFill>
                    <a:srgbClr val="FFFFFF"/>
                  </a:solidFill>
                </a:rPr>
                <a:t> </a:t>
              </a:r>
              <a:r>
                <a:rPr lang="cy-GB" sz="2800" b="1" dirty="0">
                  <a:solidFill>
                    <a:srgbClr val="FFFFFF"/>
                  </a:solidFill>
                </a:rPr>
                <a:t>diogelu</a:t>
              </a:r>
              <a:r>
                <a:rPr lang="cy-GB" sz="2800" b="1" i="0" u="none" dirty="0">
                  <a:solidFill>
                    <a:srgbClr val="FFFFFF"/>
                  </a:solidFill>
                </a:rPr>
                <a:t> </a:t>
              </a:r>
              <a:r>
                <a:rPr lang="cy-GB" sz="2800" b="1" dirty="0">
                  <a:solidFill>
                    <a:srgbClr val="FFFFFF"/>
                  </a:solidFill>
                </a:rPr>
                <a:t>dynodedig</a:t>
              </a:r>
              <a:endParaRPr lang="cy-GB" sz="2800" b="1" i="0" u="none" dirty="0">
                <a:solidFill>
                  <a:srgbClr val="FFFFFF"/>
                </a:solidFill>
              </a:endParaRPr>
            </a:p>
          </p:txBody>
        </p:sp>
        <p:sp>
          <p:nvSpPr>
            <p:cNvPr id="11" name="Arrow: Down 10">
              <a:extLst>
                <a:ext uri="{FF2B5EF4-FFF2-40B4-BE49-F238E27FC236}">
                  <a16:creationId xmlns:a16="http://schemas.microsoft.com/office/drawing/2014/main" id="{8EC8A60E-B393-4959-9F61-9EC5F201B326}"/>
                </a:ext>
              </a:extLst>
            </p:cNvPr>
            <p:cNvSpPr/>
            <p:nvPr/>
          </p:nvSpPr>
          <p:spPr>
            <a:xfrm>
              <a:off x="9467850" y="3128588"/>
              <a:ext cx="463550" cy="62807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86EB500-D23E-4B74-BE69-46082AD960EC}"/>
              </a:ext>
            </a:extLst>
          </p:cNvPr>
          <p:cNvGrpSpPr/>
          <p:nvPr/>
        </p:nvGrpSpPr>
        <p:grpSpPr>
          <a:xfrm>
            <a:off x="8043690" y="1409701"/>
            <a:ext cx="3310110" cy="1774880"/>
            <a:chOff x="8043690" y="1409701"/>
            <a:chExt cx="3310110" cy="1774880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5148A81E-3383-49A2-8F83-723D013458FF}"/>
                </a:ext>
              </a:extLst>
            </p:cNvPr>
            <p:cNvGrpSpPr/>
            <p:nvPr/>
          </p:nvGrpSpPr>
          <p:grpSpPr>
            <a:xfrm>
              <a:off x="8043690" y="1920354"/>
              <a:ext cx="3310110" cy="1264227"/>
              <a:chOff x="8329440" y="4816185"/>
              <a:chExt cx="3310110" cy="1264227"/>
            </a:xfrm>
          </p:grpSpPr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09C97E79-1437-422C-A58B-F3B523DAE353}"/>
                  </a:ext>
                </a:extLst>
              </p:cNvPr>
              <p:cNvSpPr/>
              <p:nvPr/>
            </p:nvSpPr>
            <p:spPr>
              <a:xfrm>
                <a:off x="8329440" y="4816185"/>
                <a:ext cx="3310110" cy="1264227"/>
              </a:xfrm>
              <a:prstGeom prst="roundRect">
                <a:avLst>
                  <a:gd name="adj" fmla="val 23699"/>
                </a:avLst>
              </a:prstGeom>
              <a:solidFill>
                <a:schemeClr val="bg1"/>
              </a:solidFill>
              <a:ln w="381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r" defTabSz="914400" rtl="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y-GB" sz="2800" b="0" i="0" u="none" dirty="0">
                    <a:solidFill>
                      <a:srgbClr val="118264"/>
                    </a:solidFill>
                  </a:rPr>
                  <a:t>Cofnodi </a:t>
                </a:r>
                <a:br>
                  <a:rPr lang="en" sz="2800" dirty="0"/>
                </a:br>
                <a:r>
                  <a:rPr lang="cy-GB" sz="2800" b="0" i="0" u="none" dirty="0">
                    <a:solidFill>
                      <a:srgbClr val="118264"/>
                    </a:solidFill>
                  </a:rPr>
                  <a:t>eich pryder</a:t>
                </a:r>
              </a:p>
            </p:txBody>
          </p:sp>
          <p:pic>
            <p:nvPicPr>
              <p:cNvPr id="9" name="Graphic 8" descr="Document">
                <a:extLst>
                  <a:ext uri="{FF2B5EF4-FFF2-40B4-BE49-F238E27FC236}">
                    <a16:creationId xmlns:a16="http://schemas.microsoft.com/office/drawing/2014/main" id="{FF5AF69A-4AA9-4F2F-B7F4-544127BC8F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8329440" y="4879093"/>
                <a:ext cx="1138410" cy="1138410"/>
              </a:xfrm>
              <a:prstGeom prst="rect">
                <a:avLst/>
              </a:prstGeom>
            </p:spPr>
          </p:pic>
        </p:grpSp>
        <p:sp>
          <p:nvSpPr>
            <p:cNvPr id="6" name="Arrow: Down 5">
              <a:extLst>
                <a:ext uri="{FF2B5EF4-FFF2-40B4-BE49-F238E27FC236}">
                  <a16:creationId xmlns:a16="http://schemas.microsoft.com/office/drawing/2014/main" id="{8C8AAB20-63F8-494F-A5B3-C366D2014200}"/>
                </a:ext>
              </a:extLst>
            </p:cNvPr>
            <p:cNvSpPr/>
            <p:nvPr/>
          </p:nvSpPr>
          <p:spPr>
            <a:xfrm>
              <a:off x="9467850" y="1409701"/>
              <a:ext cx="463550" cy="62807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3C194E3-D62A-49A2-89AD-5991A76BA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553200" cy="687820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Trafodaeth gychwynnol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F7685-A887-44B9-B242-AE9B9011F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4599"/>
            <a:ext cx="6375400" cy="377628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sz="3200" b="1" i="0" dirty="0">
                <a:solidFill>
                  <a:srgbClr val="37394C"/>
                </a:solidFill>
              </a:rPr>
              <a:t>Pryd bynnag</a:t>
            </a:r>
            <a:r>
              <a:rPr lang="cy-GB" sz="3200" b="0" i="0" dirty="0">
                <a:solidFill>
                  <a:srgbClr val="37394C"/>
                </a:solidFill>
              </a:rPr>
              <a:t> y mae gennych bryder diogelu ynghylch oedolyn sy'n wynebu risg </a:t>
            </a:r>
            <a:r>
              <a:rPr lang="cy-GB" sz="3200" b="1" i="0" dirty="0">
                <a:solidFill>
                  <a:srgbClr val="37394C"/>
                </a:solidFill>
              </a:rPr>
              <a:t>cofnodwch</a:t>
            </a:r>
            <a:r>
              <a:rPr lang="cy-GB" sz="3200" b="0" i="0" dirty="0">
                <a:solidFill>
                  <a:srgbClr val="37394C"/>
                </a:solidFill>
              </a:rPr>
              <a:t> eich pryder</a:t>
            </a:r>
            <a:r>
              <a:rPr lang="cy-GB" sz="3200" dirty="0">
                <a:solidFill>
                  <a:srgbClr val="37394C"/>
                </a:solidFill>
              </a:rPr>
              <a:t> </a:t>
            </a:r>
            <a:endParaRPr lang="cy-GB" sz="3200" b="0" i="0" dirty="0">
              <a:solidFill>
                <a:srgbClr val="37394C"/>
              </a:solidFill>
            </a:endParaRPr>
          </a:p>
          <a:p>
            <a:r>
              <a:rPr lang="cy-GB" sz="3200" b="1" dirty="0">
                <a:solidFill>
                  <a:srgbClr val="37394C"/>
                </a:solidFill>
              </a:rPr>
              <a:t>Trafodwch</a:t>
            </a:r>
            <a:r>
              <a:rPr lang="cy-GB" sz="3200" i="0" dirty="0">
                <a:solidFill>
                  <a:srgbClr val="37394C"/>
                </a:solidFill>
              </a:rPr>
              <a:t> </a:t>
            </a:r>
            <a:r>
              <a:rPr lang="cy-GB" sz="3200" b="0" i="0" dirty="0">
                <a:solidFill>
                  <a:srgbClr val="37394C"/>
                </a:solidFill>
              </a:rPr>
              <a:t>hyn gyda </a:t>
            </a:r>
            <a:r>
              <a:rPr lang="cy-GB" sz="3200" b="1" dirty="0">
                <a:solidFill>
                  <a:srgbClr val="37394C"/>
                </a:solidFill>
              </a:rPr>
              <a:t>pherson</a:t>
            </a:r>
            <a:r>
              <a:rPr lang="cy-GB" sz="3200" b="1" i="0" dirty="0">
                <a:solidFill>
                  <a:srgbClr val="37394C"/>
                </a:solidFill>
              </a:rPr>
              <a:t> </a:t>
            </a:r>
            <a:r>
              <a:rPr lang="cy-GB" sz="3200" b="1" dirty="0">
                <a:solidFill>
                  <a:srgbClr val="37394C"/>
                </a:solidFill>
              </a:rPr>
              <a:t>diogelu</a:t>
            </a:r>
            <a:r>
              <a:rPr lang="cy-GB" sz="3200" b="1" i="0" dirty="0">
                <a:solidFill>
                  <a:srgbClr val="37394C"/>
                </a:solidFill>
              </a:rPr>
              <a:t> </a:t>
            </a:r>
            <a:r>
              <a:rPr lang="cy-GB" sz="3200" b="1" dirty="0">
                <a:solidFill>
                  <a:srgbClr val="37394C"/>
                </a:solidFill>
              </a:rPr>
              <a:t>dynodedig </a:t>
            </a:r>
            <a:r>
              <a:rPr lang="cy-GB" sz="3200" dirty="0">
                <a:solidFill>
                  <a:srgbClr val="37394C"/>
                </a:solidFill>
              </a:rPr>
              <a:t>eich asiantaeth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077C4D2-897D-4B67-83E0-250D62EEC2D1}"/>
              </a:ext>
            </a:extLst>
          </p:cNvPr>
          <p:cNvSpPr/>
          <p:nvPr/>
        </p:nvSpPr>
        <p:spPr>
          <a:xfrm>
            <a:off x="7531100" y="451862"/>
            <a:ext cx="4343400" cy="105727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y-GB" sz="2800" b="0" i="0" u="none" dirty="0">
                <a:solidFill>
                  <a:srgbClr val="FFFFFF"/>
                </a:solidFill>
              </a:rPr>
              <a:t>Mae gennych </a:t>
            </a:r>
            <a:r>
              <a:rPr lang="cy-GB" sz="2800" b="1" i="0" u="none" dirty="0">
                <a:solidFill>
                  <a:srgbClr val="FFFFFF"/>
                </a:solidFill>
              </a:rPr>
              <a:t>bryder diogelu  </a:t>
            </a:r>
          </a:p>
        </p:txBody>
      </p:sp>
    </p:spTree>
    <p:extLst>
      <p:ext uri="{BB962C8B-B14F-4D97-AF65-F5344CB8AC3E}">
        <p14:creationId xmlns:p14="http://schemas.microsoft.com/office/powerpoint/2010/main" val="395472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6B0DA-E186-487B-8D77-5B05781D5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021" y="561397"/>
            <a:ext cx="6737350" cy="628072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Trafodwch gyda'r </a:t>
            </a:r>
            <a:r>
              <a:rPr lang="cy-GB" dirty="0">
                <a:solidFill>
                  <a:srgbClr val="16AD85"/>
                </a:solidFill>
              </a:rPr>
              <a:t>person</a:t>
            </a:r>
            <a:r>
              <a:rPr lang="cy-GB" sz="4400" b="0" i="0" dirty="0">
                <a:solidFill>
                  <a:srgbClr val="16AD85"/>
                </a:solidFill>
              </a:rPr>
              <a:t> </a:t>
            </a:r>
            <a:r>
              <a:rPr lang="cy-GB" dirty="0">
                <a:solidFill>
                  <a:srgbClr val="16AD85"/>
                </a:solidFill>
              </a:rPr>
              <a:t>diogelu</a:t>
            </a:r>
            <a:r>
              <a:rPr lang="cy-GB" sz="4400" b="0" i="0" dirty="0">
                <a:solidFill>
                  <a:srgbClr val="16AD85"/>
                </a:solidFill>
              </a:rPr>
              <a:t> </a:t>
            </a:r>
            <a:r>
              <a:rPr lang="cy-GB" dirty="0">
                <a:solidFill>
                  <a:srgbClr val="16AD85"/>
                </a:solidFill>
              </a:rPr>
              <a:t>dynodedig</a:t>
            </a:r>
            <a:endParaRPr lang="cy-GB" sz="4400" b="0" i="0" dirty="0">
              <a:solidFill>
                <a:srgbClr val="16AD8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D8DEA-CFCE-4D58-BFC3-ECD533B52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5510"/>
            <a:ext cx="6273800" cy="458588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endParaRPr lang="en-GB" sz="3200" dirty="0"/>
          </a:p>
          <a:p>
            <a:pPr marL="0" indent="0">
              <a:spcAft>
                <a:spcPts val="1200"/>
              </a:spcAft>
              <a:buNone/>
            </a:pPr>
            <a:r>
              <a:rPr lang="cy-GB" sz="3200" b="1" i="0" dirty="0">
                <a:solidFill>
                  <a:srgbClr val="37394C"/>
                </a:solidFill>
              </a:rPr>
              <a:t>nad oes angen cymryd rhagor o gamau</a:t>
            </a:r>
          </a:p>
          <a:p>
            <a:pPr>
              <a:spcAft>
                <a:spcPts val="1200"/>
              </a:spcAft>
            </a:pPr>
            <a:r>
              <a:rPr lang="cy-GB" sz="3200" b="0" i="0" dirty="0">
                <a:solidFill>
                  <a:srgbClr val="37394C"/>
                </a:solidFill>
              </a:rPr>
              <a:t>Dylech gynnwys y rheswm dros y penderfyniad hwn wrth gofnodi'r drafodaeth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pPr marL="0" indent="0">
              <a:spcAft>
                <a:spcPts val="1200"/>
              </a:spcAft>
              <a:buNone/>
            </a:pP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C0D4262-F0BA-46A1-AA75-C63C2E79B8F5}"/>
              </a:ext>
            </a:extLst>
          </p:cNvPr>
          <p:cNvSpPr txBox="1">
            <a:spLocks/>
          </p:cNvSpPr>
          <p:nvPr/>
        </p:nvSpPr>
        <p:spPr>
          <a:xfrm>
            <a:off x="838200" y="1659144"/>
            <a:ext cx="6273800" cy="5103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EB5E57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cy-GB" sz="3200" b="0" i="0" u="sng" dirty="0">
                <a:solidFill>
                  <a:srgbClr val="37394C"/>
                </a:solidFill>
              </a:rPr>
              <a:t>Efallai mai canlyniad y drafodaeth hon fydd</a:t>
            </a:r>
            <a:r>
              <a:rPr lang="cy-GB" u="sng" dirty="0">
                <a:solidFill>
                  <a:srgbClr val="37394C"/>
                </a:solidFill>
              </a:rPr>
              <a:t>:</a:t>
            </a:r>
            <a:endParaRPr lang="cy-GB" sz="3200" b="0" i="0" u="sng" dirty="0">
              <a:solidFill>
                <a:srgbClr val="37394C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EB5E57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3200" b="0" i="0" u="sng" strike="noStrike" kern="1200" cap="none" spc="0" normalizeH="0" baseline="0" noProof="0" dirty="0">
              <a:ln>
                <a:noFill/>
              </a:ln>
              <a:solidFill>
                <a:srgbClr val="37394C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EB5E57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3200" b="0" i="0" u="sng" strike="noStrike" kern="1200" cap="none" spc="0" normalizeH="0" baseline="0" noProof="0" dirty="0">
              <a:ln>
                <a:noFill/>
              </a:ln>
              <a:solidFill>
                <a:srgbClr val="37394C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EB5E57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3200" b="0" i="0" u="sng" strike="noStrike" kern="1200" cap="none" spc="0" normalizeH="0" baseline="0" noProof="0" dirty="0">
              <a:ln>
                <a:noFill/>
              </a:ln>
              <a:solidFill>
                <a:srgbClr val="37394C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9E8D5E8-2B9A-4A10-AE47-BC56C7387728}"/>
              </a:ext>
            </a:extLst>
          </p:cNvPr>
          <p:cNvGrpSpPr/>
          <p:nvPr/>
        </p:nvGrpSpPr>
        <p:grpSpPr>
          <a:xfrm>
            <a:off x="7572375" y="1659144"/>
            <a:ext cx="4343400" cy="1144438"/>
            <a:chOff x="7531099" y="1384562"/>
            <a:chExt cx="4343400" cy="1144438"/>
          </a:xfrm>
        </p:grpSpPr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FE326C40-9A40-497F-AAA1-8EA9C62C1C3F}"/>
                </a:ext>
              </a:extLst>
            </p:cNvPr>
            <p:cNvSpPr/>
            <p:nvPr/>
          </p:nvSpPr>
          <p:spPr>
            <a:xfrm>
              <a:off x="7531099" y="1900928"/>
              <a:ext cx="4343400" cy="628072"/>
            </a:xfrm>
            <a:prstGeom prst="roundRect">
              <a:avLst/>
            </a:prstGeom>
            <a:solidFill>
              <a:schemeClr val="bg1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cy-GB" sz="2400" b="0" i="0" u="none" dirty="0">
                  <a:solidFill>
                    <a:srgbClr val="FFFFFF"/>
                  </a:solidFill>
                </a:rPr>
                <a:t>Dim camau pellach</a:t>
              </a:r>
            </a:p>
          </p:txBody>
        </p:sp>
        <p:sp>
          <p:nvSpPr>
            <p:cNvPr id="33" name="Arrow: Down 32">
              <a:extLst>
                <a:ext uri="{FF2B5EF4-FFF2-40B4-BE49-F238E27FC236}">
                  <a16:creationId xmlns:a16="http://schemas.microsoft.com/office/drawing/2014/main" id="{F905E7B4-7C4E-49E0-A03F-86B1FFB95F65}"/>
                </a:ext>
              </a:extLst>
            </p:cNvPr>
            <p:cNvSpPr/>
            <p:nvPr/>
          </p:nvSpPr>
          <p:spPr>
            <a:xfrm>
              <a:off x="7841720" y="1384562"/>
              <a:ext cx="463550" cy="62807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10A53D5-D945-4E56-A5DA-888BC2DC0CD3}"/>
              </a:ext>
            </a:extLst>
          </p:cNvPr>
          <p:cNvGrpSpPr/>
          <p:nvPr/>
        </p:nvGrpSpPr>
        <p:grpSpPr>
          <a:xfrm>
            <a:off x="7575550" y="-66675"/>
            <a:ext cx="4343400" cy="1809059"/>
            <a:chOff x="7531100" y="3128588"/>
            <a:chExt cx="4343400" cy="1809059"/>
          </a:xfrm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313D033C-8317-4AAE-817B-A46F00140DB5}"/>
                </a:ext>
              </a:extLst>
            </p:cNvPr>
            <p:cNvSpPr/>
            <p:nvPr/>
          </p:nvSpPr>
          <p:spPr>
            <a:xfrm>
              <a:off x="7531100" y="3673420"/>
              <a:ext cx="4343400" cy="126422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cy-GB" sz="2800" b="0" i="0" u="none" dirty="0">
                  <a:solidFill>
                    <a:srgbClr val="FFFFFF"/>
                  </a:solidFill>
                </a:rPr>
                <a:t>Trafodwch eich pryder diogelu gyda'ch </a:t>
              </a:r>
              <a:r>
                <a:rPr lang="cy-GB" sz="2800" b="1" dirty="0">
                  <a:solidFill>
                    <a:srgbClr val="FFFFFF"/>
                  </a:solidFill>
                </a:rPr>
                <a:t>person</a:t>
              </a:r>
              <a:r>
                <a:rPr lang="cy-GB" sz="2800" b="1" i="0" u="none" dirty="0">
                  <a:solidFill>
                    <a:srgbClr val="FFFFFF"/>
                  </a:solidFill>
                </a:rPr>
                <a:t> </a:t>
              </a:r>
              <a:r>
                <a:rPr lang="cy-GB" sz="2800" b="1" dirty="0">
                  <a:solidFill>
                    <a:srgbClr val="FFFFFF"/>
                  </a:solidFill>
                </a:rPr>
                <a:t>diogelu</a:t>
              </a:r>
              <a:r>
                <a:rPr lang="cy-GB" sz="2800" b="1" i="0" u="none" dirty="0">
                  <a:solidFill>
                    <a:srgbClr val="FFFFFF"/>
                  </a:solidFill>
                </a:rPr>
                <a:t> </a:t>
              </a:r>
              <a:r>
                <a:rPr lang="cy-GB" sz="2800" b="1" dirty="0">
                  <a:solidFill>
                    <a:srgbClr val="FFFFFF"/>
                  </a:solidFill>
                </a:rPr>
                <a:t>dynodedig</a:t>
              </a:r>
              <a:endParaRPr lang="cy-GB" sz="2800" b="1" i="0" u="none" dirty="0">
                <a:solidFill>
                  <a:srgbClr val="FFFFFF"/>
                </a:solidFill>
              </a:endParaRPr>
            </a:p>
          </p:txBody>
        </p:sp>
        <p:sp>
          <p:nvSpPr>
            <p:cNvPr id="31" name="Arrow: Down 30">
              <a:extLst>
                <a:ext uri="{FF2B5EF4-FFF2-40B4-BE49-F238E27FC236}">
                  <a16:creationId xmlns:a16="http://schemas.microsoft.com/office/drawing/2014/main" id="{6B6DB1EA-8F22-43E1-8A90-16C568463DFA}"/>
                </a:ext>
              </a:extLst>
            </p:cNvPr>
            <p:cNvSpPr/>
            <p:nvPr/>
          </p:nvSpPr>
          <p:spPr>
            <a:xfrm>
              <a:off x="9467850" y="3128588"/>
              <a:ext cx="463550" cy="62807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26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A79FA2-D397-464A-8187-9DE6CE769DB5}"/>
              </a:ext>
            </a:extLst>
          </p:cNvPr>
          <p:cNvSpPr/>
          <p:nvPr/>
        </p:nvSpPr>
        <p:spPr>
          <a:xfrm>
            <a:off x="4163438" y="5719864"/>
            <a:ext cx="4007796" cy="1138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06B0DA-E186-487B-8D77-5B05781D5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9135"/>
            <a:ext cx="6885562" cy="628072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Trafodwch gyda'r </a:t>
            </a:r>
            <a:r>
              <a:rPr lang="cy-GB" dirty="0">
                <a:solidFill>
                  <a:srgbClr val="16AD85"/>
                </a:solidFill>
              </a:rPr>
              <a:t>person</a:t>
            </a:r>
            <a:r>
              <a:rPr lang="cy-GB" sz="4400" b="0" i="0" dirty="0">
                <a:solidFill>
                  <a:srgbClr val="16AD85"/>
                </a:solidFill>
              </a:rPr>
              <a:t> </a:t>
            </a:r>
            <a:r>
              <a:rPr lang="cy-GB" dirty="0">
                <a:solidFill>
                  <a:srgbClr val="16AD85"/>
                </a:solidFill>
              </a:rPr>
              <a:t>diogelu</a:t>
            </a:r>
            <a:r>
              <a:rPr lang="cy-GB" sz="4400" b="0" i="0" dirty="0">
                <a:solidFill>
                  <a:srgbClr val="16AD85"/>
                </a:solidFill>
              </a:rPr>
              <a:t> </a:t>
            </a:r>
            <a:r>
              <a:rPr lang="cy-GB" dirty="0">
                <a:solidFill>
                  <a:srgbClr val="16AD85"/>
                </a:solidFill>
              </a:rPr>
              <a:t>dynodedig</a:t>
            </a:r>
            <a:endParaRPr lang="cy-GB" sz="4400" b="0" i="0" dirty="0">
              <a:solidFill>
                <a:srgbClr val="16AD8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D8DEA-CFCE-4D58-BFC3-ECD533B52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2185"/>
            <a:ext cx="6689724" cy="37950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endParaRPr lang="en-GB" sz="32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200" b="1" i="0" dirty="0">
                <a:solidFill>
                  <a:srgbClr val="37394C"/>
                </a:solidFill>
              </a:rPr>
              <a:t>nid yw'r oedolyn yn wynebu risg </a:t>
            </a:r>
            <a:r>
              <a:rPr lang="cy-GB" sz="3200" b="0" i="0" dirty="0">
                <a:solidFill>
                  <a:srgbClr val="37394C"/>
                </a:solidFill>
              </a:rPr>
              <a:t>o gael niwed, ond gallai eich asiantaeth a/neu eraill ddiwallu ei anghenion drwy ddarparu </a:t>
            </a:r>
            <a:r>
              <a:rPr lang="cy-GB" sz="3200" dirty="0">
                <a:solidFill>
                  <a:srgbClr val="37394C"/>
                </a:solidFill>
              </a:rPr>
              <a:t>cymorth</a:t>
            </a:r>
            <a:r>
              <a:rPr lang="cy-GB" sz="3200" b="0" i="0" dirty="0">
                <a:solidFill>
                  <a:srgbClr val="37394C"/>
                </a:solidFill>
              </a:rPr>
              <a:t> cynnar</a:t>
            </a:r>
            <a:endParaRPr lang="cy-GB" sz="3200" b="0" i="0" dirty="0">
              <a:solidFill>
                <a:srgbClr val="37394C"/>
              </a:solidFill>
              <a:cs typeface="Arial" panose="020B0604020202020204"/>
            </a:endParaRPr>
          </a:p>
          <a:p>
            <a:pPr>
              <a:spcAft>
                <a:spcPts val="1200"/>
              </a:spcAft>
            </a:pPr>
            <a:r>
              <a:rPr lang="cy-GB" sz="3200" b="0" i="0" dirty="0">
                <a:solidFill>
                  <a:srgbClr val="37394C"/>
                </a:solidFill>
              </a:rPr>
              <a:t>Dylech gynnwys y rheswm dros y penderfyniad hwn wrth gofnodi'r drafodaeth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pPr marL="0" indent="0">
              <a:spcAft>
                <a:spcPts val="1200"/>
              </a:spcAft>
              <a:buNone/>
            </a:pPr>
            <a:endParaRPr lang="en-GB" sz="3200" b="1" dirty="0">
              <a:solidFill>
                <a:schemeClr val="tx1"/>
              </a:solidFill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2D902B9D-875B-4D0A-B80D-6419D7DF5070}"/>
              </a:ext>
            </a:extLst>
          </p:cNvPr>
          <p:cNvGrpSpPr/>
          <p:nvPr/>
        </p:nvGrpSpPr>
        <p:grpSpPr>
          <a:xfrm>
            <a:off x="7569201" y="1678894"/>
            <a:ext cx="4343400" cy="2163768"/>
            <a:chOff x="7572376" y="1635135"/>
            <a:chExt cx="4343400" cy="2163768"/>
          </a:xfrm>
        </p:grpSpPr>
        <p:sp>
          <p:nvSpPr>
            <p:cNvPr id="57" name="Rectangle: Rounded Corners 56">
              <a:extLst>
                <a:ext uri="{FF2B5EF4-FFF2-40B4-BE49-F238E27FC236}">
                  <a16:creationId xmlns:a16="http://schemas.microsoft.com/office/drawing/2014/main" id="{F258C028-AFCB-461A-BC13-98F086AD7CEF}"/>
                </a:ext>
              </a:extLst>
            </p:cNvPr>
            <p:cNvSpPr/>
            <p:nvPr/>
          </p:nvSpPr>
          <p:spPr>
            <a:xfrm>
              <a:off x="7572376" y="3170831"/>
              <a:ext cx="4343400" cy="628072"/>
            </a:xfrm>
            <a:prstGeom prst="roundRect">
              <a:avLst/>
            </a:prstGeom>
            <a:solidFill>
              <a:schemeClr val="bg1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cy-GB" sz="2400" b="0" i="0" u="none" dirty="0">
                  <a:solidFill>
                    <a:schemeClr val="tx1"/>
                  </a:solidFill>
                </a:rPr>
                <a:t>Darparu gwasanaeth(au)</a:t>
              </a:r>
              <a:endParaRPr lang="cy-GB" sz="2400" b="0" i="0" u="none" dirty="0">
                <a:solidFill>
                  <a:schemeClr val="tx1"/>
                </a:solidFill>
                <a:cs typeface="Arial"/>
              </a:endParaRPr>
            </a:p>
          </p:txBody>
        </p:sp>
        <p:sp>
          <p:nvSpPr>
            <p:cNvPr id="58" name="Arrow: Down 57">
              <a:extLst>
                <a:ext uri="{FF2B5EF4-FFF2-40B4-BE49-F238E27FC236}">
                  <a16:creationId xmlns:a16="http://schemas.microsoft.com/office/drawing/2014/main" id="{BA769450-3E0D-4E3B-9074-D08F50A1100C}"/>
                </a:ext>
              </a:extLst>
            </p:cNvPr>
            <p:cNvSpPr/>
            <p:nvPr/>
          </p:nvSpPr>
          <p:spPr>
            <a:xfrm>
              <a:off x="8598958" y="1635135"/>
              <a:ext cx="463550" cy="166586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8142E9B-1380-4CF0-84FA-B422540DBB4F}"/>
              </a:ext>
            </a:extLst>
          </p:cNvPr>
          <p:cNvGrpSpPr/>
          <p:nvPr/>
        </p:nvGrpSpPr>
        <p:grpSpPr>
          <a:xfrm>
            <a:off x="7562850" y="1725819"/>
            <a:ext cx="4343400" cy="1144438"/>
            <a:chOff x="7531099" y="1384562"/>
            <a:chExt cx="4343400" cy="1144438"/>
          </a:xfrm>
        </p:grpSpPr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63ADE11C-7E2D-4DBB-B1ED-30F904ED1C14}"/>
                </a:ext>
              </a:extLst>
            </p:cNvPr>
            <p:cNvSpPr/>
            <p:nvPr/>
          </p:nvSpPr>
          <p:spPr>
            <a:xfrm>
              <a:off x="7531099" y="1900928"/>
              <a:ext cx="4343400" cy="628072"/>
            </a:xfrm>
            <a:prstGeom prst="roundRect">
              <a:avLst/>
            </a:prstGeom>
            <a:solidFill>
              <a:schemeClr val="bg1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cy-GB" sz="2400" b="0" i="0" u="none" dirty="0">
                  <a:solidFill>
                    <a:schemeClr val="tx1"/>
                  </a:solidFill>
                </a:rPr>
                <a:t>Dim camau pellach</a:t>
              </a:r>
              <a:endParaRPr lang="cy-GB" sz="2400" b="0" i="0" u="none" dirty="0">
                <a:solidFill>
                  <a:schemeClr val="tx1"/>
                </a:solidFill>
                <a:cs typeface="Arial"/>
              </a:endParaRPr>
            </a:p>
          </p:txBody>
        </p:sp>
        <p:sp>
          <p:nvSpPr>
            <p:cNvPr id="56" name="Arrow: Down 55">
              <a:extLst>
                <a:ext uri="{FF2B5EF4-FFF2-40B4-BE49-F238E27FC236}">
                  <a16:creationId xmlns:a16="http://schemas.microsoft.com/office/drawing/2014/main" id="{810DFA42-7BCB-4AB4-A1AB-A22D38737310}"/>
                </a:ext>
              </a:extLst>
            </p:cNvPr>
            <p:cNvSpPr/>
            <p:nvPr/>
          </p:nvSpPr>
          <p:spPr>
            <a:xfrm>
              <a:off x="7841720" y="1384562"/>
              <a:ext cx="463550" cy="62807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83945DF-03C8-4379-818C-EB789CB065B9}"/>
              </a:ext>
            </a:extLst>
          </p:cNvPr>
          <p:cNvGrpSpPr/>
          <p:nvPr/>
        </p:nvGrpSpPr>
        <p:grpSpPr>
          <a:xfrm>
            <a:off x="7566025" y="0"/>
            <a:ext cx="4343400" cy="1809059"/>
            <a:chOff x="7531100" y="3128588"/>
            <a:chExt cx="4343400" cy="1809059"/>
          </a:xfrm>
        </p:grpSpPr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348D08DA-A60B-47D8-A4B5-8DF07C9E367D}"/>
                </a:ext>
              </a:extLst>
            </p:cNvPr>
            <p:cNvSpPr/>
            <p:nvPr/>
          </p:nvSpPr>
          <p:spPr>
            <a:xfrm>
              <a:off x="7531100" y="3673420"/>
              <a:ext cx="4343400" cy="126422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  <a:defRPr/>
              </a:pPr>
              <a:r>
                <a:rPr lang="cy-GB" sz="2800" b="0" i="0" u="none" dirty="0">
                  <a:solidFill>
                    <a:srgbClr val="FFFFFF"/>
                  </a:solidFill>
                </a:rPr>
                <a:t>Trafodwch eich pryder diogelu gyda'ch</a:t>
              </a:r>
              <a:r>
                <a:rPr lang="cy-GB" sz="2800" dirty="0">
                  <a:solidFill>
                    <a:srgbClr val="FFFFFF"/>
                  </a:solidFill>
                </a:rPr>
                <a:t> </a:t>
              </a:r>
              <a:r>
                <a:rPr lang="cy-GB" sz="2800" b="1" dirty="0">
                  <a:solidFill>
                    <a:srgbClr val="FFFFFF"/>
                  </a:solidFill>
                </a:rPr>
                <a:t>person</a:t>
              </a:r>
              <a:r>
                <a:rPr lang="cy-GB" sz="2800" b="1" i="0" u="none" dirty="0">
                  <a:solidFill>
                    <a:srgbClr val="FFFFFF"/>
                  </a:solidFill>
                </a:rPr>
                <a:t> </a:t>
              </a:r>
              <a:r>
                <a:rPr lang="cy-GB" sz="2800" b="1" dirty="0">
                  <a:solidFill>
                    <a:srgbClr val="FFFFFF"/>
                  </a:solidFill>
                </a:rPr>
                <a:t>diogelu</a:t>
              </a:r>
              <a:r>
                <a:rPr lang="cy-GB" sz="2800" b="1" i="0" u="none" dirty="0">
                  <a:solidFill>
                    <a:srgbClr val="FFFFFF"/>
                  </a:solidFill>
                </a:rPr>
                <a:t> </a:t>
              </a:r>
              <a:r>
                <a:rPr lang="cy-GB" sz="2800" b="1" dirty="0">
                  <a:solidFill>
                    <a:srgbClr val="FFFFFF"/>
                  </a:solidFill>
                </a:rPr>
                <a:t>dynodedig</a:t>
              </a:r>
              <a:endParaRPr lang="cy-GB" sz="2800" b="1" i="0" u="none" dirty="0">
                <a:solidFill>
                  <a:srgbClr val="FFFFFF"/>
                </a:solidFill>
              </a:endParaRPr>
            </a:p>
          </p:txBody>
        </p:sp>
        <p:sp>
          <p:nvSpPr>
            <p:cNvPr id="54" name="Arrow: Down 53">
              <a:extLst>
                <a:ext uri="{FF2B5EF4-FFF2-40B4-BE49-F238E27FC236}">
                  <a16:creationId xmlns:a16="http://schemas.microsoft.com/office/drawing/2014/main" id="{1CF03FF7-4000-4473-A371-D7ADB62E1669}"/>
                </a:ext>
              </a:extLst>
            </p:cNvPr>
            <p:cNvSpPr/>
            <p:nvPr/>
          </p:nvSpPr>
          <p:spPr>
            <a:xfrm>
              <a:off x="9467850" y="3128588"/>
              <a:ext cx="463550" cy="62807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E4C6A60-0AA4-432C-ADDB-7D01F138CDD6}"/>
              </a:ext>
            </a:extLst>
          </p:cNvPr>
          <p:cNvSpPr txBox="1">
            <a:spLocks/>
          </p:cNvSpPr>
          <p:nvPr/>
        </p:nvSpPr>
        <p:spPr>
          <a:xfrm>
            <a:off x="838200" y="1688242"/>
            <a:ext cx="6273800" cy="5103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buClr>
                <a:srgbClr val="EB5E57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cy-GB" sz="3200" b="0" i="0" u="sng" dirty="0">
                <a:solidFill>
                  <a:srgbClr val="37394C"/>
                </a:solidFill>
              </a:rPr>
              <a:t>Efallai mai canlyniad y drafodaeth hon fydd</a:t>
            </a:r>
            <a:r>
              <a:rPr lang="cy-GB" u="sng" dirty="0">
                <a:solidFill>
                  <a:srgbClr val="37394C"/>
                </a:solidFill>
              </a:rPr>
              <a:t>: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6B0DA-E186-487B-8D77-5B05781D5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9134"/>
            <a:ext cx="6589734" cy="596440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Trafodwch gyda'r </a:t>
            </a:r>
            <a:r>
              <a:rPr lang="cy-GB" dirty="0">
                <a:solidFill>
                  <a:srgbClr val="16AD85"/>
                </a:solidFill>
              </a:rPr>
              <a:t>person</a:t>
            </a:r>
            <a:r>
              <a:rPr lang="cy-GB" sz="4400" b="0" i="0" dirty="0">
                <a:solidFill>
                  <a:srgbClr val="16AD85"/>
                </a:solidFill>
              </a:rPr>
              <a:t> </a:t>
            </a:r>
            <a:r>
              <a:rPr lang="cy-GB" dirty="0">
                <a:solidFill>
                  <a:srgbClr val="16AD85"/>
                </a:solidFill>
              </a:rPr>
              <a:t>diogelu</a:t>
            </a:r>
            <a:r>
              <a:rPr lang="cy-GB" sz="4400" b="0" i="0" dirty="0">
                <a:solidFill>
                  <a:srgbClr val="16AD85"/>
                </a:solidFill>
              </a:rPr>
              <a:t> </a:t>
            </a:r>
            <a:r>
              <a:rPr lang="cy-GB" dirty="0">
                <a:solidFill>
                  <a:srgbClr val="16AD85"/>
                </a:solidFill>
              </a:rPr>
              <a:t>dynodedig</a:t>
            </a:r>
            <a:endParaRPr lang="cy-GB" sz="4400" b="0" i="0" dirty="0">
              <a:solidFill>
                <a:srgbClr val="16AD8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D8DEA-CFCE-4D58-BFC3-ECD533B52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6058"/>
            <a:ext cx="6689724" cy="290622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mae gan yr oedolyn</a:t>
            </a:r>
            <a:r>
              <a:rPr lang="cy-GB" sz="3200" dirty="0">
                <a:solidFill>
                  <a:srgbClr val="37394C"/>
                </a:solidFill>
              </a:rPr>
              <a:t> </a:t>
            </a:r>
            <a:r>
              <a:rPr lang="cy-GB" sz="3200" b="1" i="0" dirty="0">
                <a:solidFill>
                  <a:srgbClr val="37394C"/>
                </a:solidFill>
              </a:rPr>
              <a:t>anghenion gofal a </a:t>
            </a:r>
            <a:r>
              <a:rPr lang="cy-GB" sz="3200" b="1" dirty="0">
                <a:solidFill>
                  <a:srgbClr val="37394C"/>
                </a:solidFill>
              </a:rPr>
              <a:t>chefnogaeth</a:t>
            </a:r>
            <a:r>
              <a:rPr lang="cy-GB" sz="3200" b="1" i="0" dirty="0">
                <a:solidFill>
                  <a:srgbClr val="37394C"/>
                </a:solidFill>
              </a:rPr>
              <a:t> </a:t>
            </a:r>
            <a:r>
              <a:rPr lang="cy-GB" sz="3200" dirty="0">
                <a:solidFill>
                  <a:srgbClr val="37394C"/>
                </a:solidFill>
              </a:rPr>
              <a:t>posibl</a:t>
            </a:r>
          </a:p>
          <a:p>
            <a:pPr>
              <a:spcAft>
                <a:spcPts val="1200"/>
              </a:spcAft>
            </a:pPr>
            <a:r>
              <a:rPr lang="cy-GB" sz="3200" b="1" dirty="0" err="1">
                <a:solidFill>
                  <a:srgbClr val="37394C"/>
                </a:solidFill>
              </a:rPr>
              <a:t>Atgyfeirio</a:t>
            </a:r>
            <a:r>
              <a:rPr lang="cy-GB" sz="3200" b="1" dirty="0">
                <a:solidFill>
                  <a:srgbClr val="37394C"/>
                </a:solidFill>
              </a:rPr>
              <a:t> </a:t>
            </a:r>
            <a:r>
              <a:rPr lang="cy-GB" sz="3200" b="1" i="0" dirty="0">
                <a:solidFill>
                  <a:srgbClr val="37394C"/>
                </a:solidFill>
              </a:rPr>
              <a:t>i'r gwasanaethau cymdeithasol </a:t>
            </a:r>
            <a:r>
              <a:rPr lang="cy-GB" sz="3200" b="0" i="0" dirty="0">
                <a:solidFill>
                  <a:srgbClr val="37394C"/>
                </a:solidFill>
              </a:rPr>
              <a:t>am </a:t>
            </a:r>
            <a:r>
              <a:rPr lang="cy-GB" sz="3200" b="1" i="0" dirty="0">
                <a:solidFill>
                  <a:srgbClr val="37394C"/>
                </a:solidFill>
              </a:rPr>
              <a:t>asesiad</a:t>
            </a:r>
            <a:r>
              <a:rPr lang="cy-GB" sz="3200" dirty="0">
                <a:solidFill>
                  <a:srgbClr val="37394C"/>
                </a:solidFill>
              </a:rPr>
              <a:t> </a:t>
            </a:r>
            <a:r>
              <a:rPr lang="cy-GB" sz="3200" b="0" i="0" dirty="0">
                <a:solidFill>
                  <a:srgbClr val="37394C"/>
                </a:solidFill>
              </a:rPr>
              <a:t> </a:t>
            </a:r>
            <a:br>
              <a:rPr lang="cy-GB" sz="3200" dirty="0">
                <a:solidFill>
                  <a:srgbClr val="37394C"/>
                </a:solidFill>
              </a:rPr>
            </a:br>
            <a:r>
              <a:rPr lang="cy-GB" sz="3200" b="0" i="0" dirty="0">
                <a:solidFill>
                  <a:srgbClr val="37394C"/>
                </a:solidFill>
              </a:rPr>
              <a:t>o anghenion gofal a </a:t>
            </a:r>
            <a:r>
              <a:rPr lang="cy-GB" sz="3200" dirty="0">
                <a:solidFill>
                  <a:srgbClr val="37394C"/>
                </a:solidFill>
              </a:rPr>
              <a:t>chefnogaeth</a:t>
            </a:r>
            <a:r>
              <a:rPr lang="cy-GB" sz="3200" b="0" i="0" dirty="0">
                <a:solidFill>
                  <a:srgbClr val="37394C"/>
                </a:solidFill>
              </a:rPr>
              <a:t> posibl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02C0652-CE97-4350-ABE7-5DB0DA41F629}"/>
              </a:ext>
            </a:extLst>
          </p:cNvPr>
          <p:cNvGrpSpPr/>
          <p:nvPr/>
        </p:nvGrpSpPr>
        <p:grpSpPr>
          <a:xfrm>
            <a:off x="7329313" y="1394691"/>
            <a:ext cx="4682065" cy="3420376"/>
            <a:chOff x="7332488" y="1596355"/>
            <a:chExt cx="4682065" cy="3420376"/>
          </a:xfrm>
        </p:grpSpPr>
        <p:sp>
          <p:nvSpPr>
            <p:cNvPr id="59" name="Rectangle: Rounded Corners 58">
              <a:extLst>
                <a:ext uri="{FF2B5EF4-FFF2-40B4-BE49-F238E27FC236}">
                  <a16:creationId xmlns:a16="http://schemas.microsoft.com/office/drawing/2014/main" id="{4AFCA679-D22E-43AF-B45F-3F9CA802EB5B}"/>
                </a:ext>
              </a:extLst>
            </p:cNvPr>
            <p:cNvSpPr/>
            <p:nvPr/>
          </p:nvSpPr>
          <p:spPr>
            <a:xfrm>
              <a:off x="7332488" y="4388659"/>
              <a:ext cx="4682065" cy="628072"/>
            </a:xfrm>
            <a:prstGeom prst="roundRect">
              <a:avLst/>
            </a:prstGeom>
            <a:solidFill>
              <a:schemeClr val="bg1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  <a:defRPr/>
              </a:pPr>
              <a:r>
                <a:rPr lang="cy-GB" sz="2400" b="0" i="0" u="none" dirty="0" err="1">
                  <a:solidFill>
                    <a:schemeClr val="tx1"/>
                  </a:solidFill>
                </a:rPr>
                <a:t>Atgyfeirio</a:t>
              </a:r>
              <a:r>
                <a:rPr lang="cy-GB" sz="2400" dirty="0">
                  <a:solidFill>
                    <a:schemeClr val="tx1"/>
                  </a:solidFill>
                </a:rPr>
                <a:t> </a:t>
              </a:r>
              <a:r>
                <a:rPr lang="en-GB" sz="2400" dirty="0">
                  <a:solidFill>
                    <a:schemeClr val="tx1"/>
                  </a:solidFill>
                </a:rPr>
                <a:t>– </a:t>
              </a:r>
              <a:r>
                <a:rPr lang="cy-GB" sz="2400" b="0" i="0" u="none" dirty="0">
                  <a:solidFill>
                    <a:schemeClr val="tx1"/>
                  </a:solidFill>
                </a:rPr>
                <a:t>asesiad o anghenion</a:t>
              </a:r>
              <a:endParaRPr lang="cy-GB" sz="2400" b="0" i="0" u="none" dirty="0">
                <a:solidFill>
                  <a:schemeClr val="tx1"/>
                </a:solidFill>
                <a:cs typeface="Arial"/>
              </a:endParaRPr>
            </a:p>
          </p:txBody>
        </p:sp>
        <p:sp>
          <p:nvSpPr>
            <p:cNvPr id="60" name="Arrow: Down 59">
              <a:extLst>
                <a:ext uri="{FF2B5EF4-FFF2-40B4-BE49-F238E27FC236}">
                  <a16:creationId xmlns:a16="http://schemas.microsoft.com/office/drawing/2014/main" id="{F267807C-EB7E-4EBA-8212-516E273C5860}"/>
                </a:ext>
              </a:extLst>
            </p:cNvPr>
            <p:cNvSpPr/>
            <p:nvPr/>
          </p:nvSpPr>
          <p:spPr>
            <a:xfrm>
              <a:off x="9998075" y="1596355"/>
              <a:ext cx="463550" cy="2906226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2D902B9D-875B-4D0A-B80D-6419D7DF5070}"/>
              </a:ext>
            </a:extLst>
          </p:cNvPr>
          <p:cNvGrpSpPr/>
          <p:nvPr/>
        </p:nvGrpSpPr>
        <p:grpSpPr>
          <a:xfrm>
            <a:off x="7569201" y="1678894"/>
            <a:ext cx="4343400" cy="2163768"/>
            <a:chOff x="7572376" y="1635135"/>
            <a:chExt cx="4343400" cy="2163768"/>
          </a:xfrm>
        </p:grpSpPr>
        <p:sp>
          <p:nvSpPr>
            <p:cNvPr id="57" name="Rectangle: Rounded Corners 56">
              <a:extLst>
                <a:ext uri="{FF2B5EF4-FFF2-40B4-BE49-F238E27FC236}">
                  <a16:creationId xmlns:a16="http://schemas.microsoft.com/office/drawing/2014/main" id="{F258C028-AFCB-461A-BC13-98F086AD7CEF}"/>
                </a:ext>
              </a:extLst>
            </p:cNvPr>
            <p:cNvSpPr/>
            <p:nvPr/>
          </p:nvSpPr>
          <p:spPr>
            <a:xfrm>
              <a:off x="7572376" y="3170831"/>
              <a:ext cx="4343400" cy="628072"/>
            </a:xfrm>
            <a:prstGeom prst="roundRect">
              <a:avLst/>
            </a:prstGeom>
            <a:solidFill>
              <a:schemeClr val="bg1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cy-GB" sz="2400" b="0" i="0" u="none" dirty="0">
                  <a:solidFill>
                    <a:schemeClr val="tx1"/>
                  </a:solidFill>
                </a:rPr>
                <a:t>Darparu gwasanaeth(au)</a:t>
              </a:r>
              <a:endParaRPr lang="cy-GB" sz="2400" b="0" i="0" u="none" dirty="0">
                <a:solidFill>
                  <a:schemeClr val="tx1"/>
                </a:solidFill>
                <a:cs typeface="Arial"/>
              </a:endParaRPr>
            </a:p>
          </p:txBody>
        </p:sp>
        <p:sp>
          <p:nvSpPr>
            <p:cNvPr id="58" name="Arrow: Down 57">
              <a:extLst>
                <a:ext uri="{FF2B5EF4-FFF2-40B4-BE49-F238E27FC236}">
                  <a16:creationId xmlns:a16="http://schemas.microsoft.com/office/drawing/2014/main" id="{BA769450-3E0D-4E3B-9074-D08F50A1100C}"/>
                </a:ext>
              </a:extLst>
            </p:cNvPr>
            <p:cNvSpPr/>
            <p:nvPr/>
          </p:nvSpPr>
          <p:spPr>
            <a:xfrm>
              <a:off x="8598958" y="1635135"/>
              <a:ext cx="463550" cy="166586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8142E9B-1380-4CF0-84FA-B422540DBB4F}"/>
              </a:ext>
            </a:extLst>
          </p:cNvPr>
          <p:cNvGrpSpPr/>
          <p:nvPr/>
        </p:nvGrpSpPr>
        <p:grpSpPr>
          <a:xfrm>
            <a:off x="7562850" y="1725819"/>
            <a:ext cx="4343400" cy="1144438"/>
            <a:chOff x="7531099" y="1384562"/>
            <a:chExt cx="4343400" cy="1144438"/>
          </a:xfrm>
        </p:grpSpPr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63ADE11C-7E2D-4DBB-B1ED-30F904ED1C14}"/>
                </a:ext>
              </a:extLst>
            </p:cNvPr>
            <p:cNvSpPr/>
            <p:nvPr/>
          </p:nvSpPr>
          <p:spPr>
            <a:xfrm>
              <a:off x="7531099" y="1900928"/>
              <a:ext cx="4343400" cy="628072"/>
            </a:xfrm>
            <a:prstGeom prst="roundRect">
              <a:avLst/>
            </a:prstGeom>
            <a:solidFill>
              <a:schemeClr val="bg1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cy-GB" sz="2400" b="0" i="0" u="none" dirty="0">
                  <a:solidFill>
                    <a:schemeClr val="tx1"/>
                  </a:solidFill>
                </a:rPr>
                <a:t>Dim camau pellach</a:t>
              </a:r>
              <a:endParaRPr lang="cy-GB" sz="2400" b="0" i="0" u="none" dirty="0">
                <a:solidFill>
                  <a:schemeClr val="tx1"/>
                </a:solidFill>
                <a:cs typeface="Arial"/>
              </a:endParaRPr>
            </a:p>
          </p:txBody>
        </p:sp>
        <p:sp>
          <p:nvSpPr>
            <p:cNvPr id="56" name="Arrow: Down 55">
              <a:extLst>
                <a:ext uri="{FF2B5EF4-FFF2-40B4-BE49-F238E27FC236}">
                  <a16:creationId xmlns:a16="http://schemas.microsoft.com/office/drawing/2014/main" id="{810DFA42-7BCB-4AB4-A1AB-A22D38737310}"/>
                </a:ext>
              </a:extLst>
            </p:cNvPr>
            <p:cNvSpPr/>
            <p:nvPr/>
          </p:nvSpPr>
          <p:spPr>
            <a:xfrm>
              <a:off x="7841720" y="1384562"/>
              <a:ext cx="463550" cy="62807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83945DF-03C8-4379-818C-EB789CB065B9}"/>
              </a:ext>
            </a:extLst>
          </p:cNvPr>
          <p:cNvGrpSpPr/>
          <p:nvPr/>
        </p:nvGrpSpPr>
        <p:grpSpPr>
          <a:xfrm>
            <a:off x="7566025" y="0"/>
            <a:ext cx="4343400" cy="1809059"/>
            <a:chOff x="7531100" y="3128588"/>
            <a:chExt cx="4343400" cy="1809059"/>
          </a:xfrm>
        </p:grpSpPr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348D08DA-A60B-47D8-A4B5-8DF07C9E367D}"/>
                </a:ext>
              </a:extLst>
            </p:cNvPr>
            <p:cNvSpPr/>
            <p:nvPr/>
          </p:nvSpPr>
          <p:spPr>
            <a:xfrm>
              <a:off x="7531100" y="3673420"/>
              <a:ext cx="4343400" cy="126422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cy-GB" sz="2800" b="0" i="0" u="none" dirty="0">
                  <a:solidFill>
                    <a:srgbClr val="FFFFFF"/>
                  </a:solidFill>
                </a:rPr>
                <a:t>Trafodwch eich pryder diogelu gyda'ch </a:t>
              </a:r>
              <a:r>
                <a:rPr lang="cy-GB" sz="2800" b="1" dirty="0">
                  <a:solidFill>
                    <a:srgbClr val="FFFFFF"/>
                  </a:solidFill>
                </a:rPr>
                <a:t>person</a:t>
              </a:r>
              <a:r>
                <a:rPr lang="cy-GB" sz="2800" b="1" i="0" u="none" dirty="0">
                  <a:solidFill>
                    <a:srgbClr val="FFFFFF"/>
                  </a:solidFill>
                </a:rPr>
                <a:t> </a:t>
              </a:r>
              <a:r>
                <a:rPr lang="cy-GB" sz="2800" b="1" dirty="0">
                  <a:solidFill>
                    <a:srgbClr val="FFFFFF"/>
                  </a:solidFill>
                </a:rPr>
                <a:t>diogelu</a:t>
              </a:r>
              <a:r>
                <a:rPr lang="cy-GB" sz="2800" b="1" i="0" u="none" dirty="0">
                  <a:solidFill>
                    <a:srgbClr val="FFFFFF"/>
                  </a:solidFill>
                </a:rPr>
                <a:t> </a:t>
              </a:r>
              <a:r>
                <a:rPr lang="cy-GB" sz="2800" b="1" dirty="0">
                  <a:solidFill>
                    <a:srgbClr val="FFFFFF"/>
                  </a:solidFill>
                </a:rPr>
                <a:t>dynodedig</a:t>
              </a:r>
              <a:endParaRPr lang="cy-GB" sz="2800" b="1" i="0" u="none" dirty="0">
                <a:solidFill>
                  <a:srgbClr val="FFFFFF"/>
                </a:solidFill>
              </a:endParaRPr>
            </a:p>
          </p:txBody>
        </p:sp>
        <p:sp>
          <p:nvSpPr>
            <p:cNvPr id="54" name="Arrow: Down 53">
              <a:extLst>
                <a:ext uri="{FF2B5EF4-FFF2-40B4-BE49-F238E27FC236}">
                  <a16:creationId xmlns:a16="http://schemas.microsoft.com/office/drawing/2014/main" id="{1CF03FF7-4000-4473-A371-D7ADB62E1669}"/>
                </a:ext>
              </a:extLst>
            </p:cNvPr>
            <p:cNvSpPr/>
            <p:nvPr/>
          </p:nvSpPr>
          <p:spPr>
            <a:xfrm>
              <a:off x="9467850" y="3128588"/>
              <a:ext cx="463550" cy="62807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4FF88EAC-66D0-4D97-AC9B-424822641C1E}"/>
              </a:ext>
            </a:extLst>
          </p:cNvPr>
          <p:cNvSpPr txBox="1">
            <a:spLocks/>
          </p:cNvSpPr>
          <p:nvPr/>
        </p:nvSpPr>
        <p:spPr>
          <a:xfrm>
            <a:off x="838200" y="1688242"/>
            <a:ext cx="6273800" cy="5103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EB5E57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cy-GB" sz="3200" b="0" i="0" u="sng" dirty="0">
                <a:solidFill>
                  <a:srgbClr val="37394C"/>
                </a:solidFill>
              </a:rPr>
              <a:t>Efallai mai canlyniad hyn fydd</a:t>
            </a:r>
            <a:r>
              <a:rPr lang="cy-GB" u="sng" dirty="0">
                <a:solidFill>
                  <a:srgbClr val="37394C"/>
                </a:solidFill>
              </a:rPr>
              <a:t>:</a:t>
            </a:r>
            <a:endParaRPr lang="cy-GB" sz="3200" b="0" i="0" u="sng" dirty="0">
              <a:solidFill>
                <a:srgbClr val="3739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63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6B0DA-E186-487B-8D77-5B05781D5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0222"/>
            <a:ext cx="6451948" cy="560322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Trafodwch gyda'r </a:t>
            </a:r>
            <a:r>
              <a:rPr lang="cy-GB" dirty="0">
                <a:solidFill>
                  <a:srgbClr val="16AD85"/>
                </a:solidFill>
              </a:rPr>
              <a:t>person</a:t>
            </a:r>
            <a:r>
              <a:rPr lang="cy-GB" sz="4400" b="0" i="0" dirty="0">
                <a:solidFill>
                  <a:srgbClr val="16AD85"/>
                </a:solidFill>
              </a:rPr>
              <a:t> </a:t>
            </a:r>
            <a:r>
              <a:rPr lang="cy-GB" dirty="0">
                <a:solidFill>
                  <a:srgbClr val="16AD85"/>
                </a:solidFill>
              </a:rPr>
              <a:t>diogelu</a:t>
            </a:r>
            <a:r>
              <a:rPr lang="cy-GB" sz="4400" b="0" i="0" dirty="0">
                <a:solidFill>
                  <a:srgbClr val="16AD85"/>
                </a:solidFill>
              </a:rPr>
              <a:t> </a:t>
            </a:r>
            <a:r>
              <a:rPr lang="cy-GB" dirty="0">
                <a:solidFill>
                  <a:srgbClr val="16AD85"/>
                </a:solidFill>
              </a:rPr>
              <a:t>dynodedig</a:t>
            </a:r>
            <a:endParaRPr lang="cy-GB" sz="4400" b="0" i="0" dirty="0">
              <a:solidFill>
                <a:srgbClr val="16AD8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D8DEA-CFCE-4D58-BFC3-ECD533B52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2185"/>
            <a:ext cx="6273800" cy="379507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cy-GB" sz="3200" b="0" i="0" dirty="0">
                <a:solidFill>
                  <a:schemeClr val="tx1"/>
                </a:solidFill>
              </a:rPr>
              <a:t>yr oedolyn</a:t>
            </a:r>
            <a:r>
              <a:rPr lang="cy-GB" sz="3200" dirty="0">
                <a:solidFill>
                  <a:schemeClr val="tx1"/>
                </a:solidFill>
              </a:rPr>
              <a:t> </a:t>
            </a:r>
            <a:r>
              <a:rPr lang="cy-GB" sz="3200" b="0" i="0" dirty="0">
                <a:solidFill>
                  <a:schemeClr val="tx1"/>
                </a:solidFill>
              </a:rPr>
              <a:t>yn</a:t>
            </a:r>
            <a:r>
              <a:rPr lang="cy-GB" sz="3200" b="1" i="0" dirty="0">
                <a:solidFill>
                  <a:schemeClr val="tx1"/>
                </a:solidFill>
              </a:rPr>
              <a:t> wynebu risg </a:t>
            </a:r>
            <a:r>
              <a:rPr lang="cy-GB" sz="3200" b="0" i="0" dirty="0">
                <a:solidFill>
                  <a:schemeClr val="tx1"/>
                </a:solidFill>
              </a:rPr>
              <a:t>o gael ei gam-drin</a:t>
            </a:r>
            <a:endParaRPr lang="cy-GB" sz="3200" b="0" i="0" dirty="0">
              <a:solidFill>
                <a:schemeClr val="tx1"/>
              </a:solidFill>
              <a:cs typeface="Arial"/>
            </a:endParaRPr>
          </a:p>
          <a:p>
            <a:pPr>
              <a:spcAft>
                <a:spcPts val="1200"/>
              </a:spcAft>
            </a:pPr>
            <a:r>
              <a:rPr lang="cy-GB" sz="3200" b="1" dirty="0">
                <a:solidFill>
                  <a:schemeClr val="tx1"/>
                </a:solidFill>
              </a:rPr>
              <a:t>Hysbysu'r</a:t>
            </a:r>
            <a:r>
              <a:rPr lang="cy-GB" sz="3200" b="1" i="0" dirty="0">
                <a:solidFill>
                  <a:schemeClr val="tx1"/>
                </a:solidFill>
              </a:rPr>
              <a:t> gwasanaethau cymdeithasol </a:t>
            </a:r>
            <a:r>
              <a:rPr lang="cy-GB" sz="3200" b="0" i="0" dirty="0">
                <a:solidFill>
                  <a:schemeClr val="tx1"/>
                </a:solidFill>
              </a:rPr>
              <a:t>am eich pryderon bod yr </a:t>
            </a:r>
            <a:r>
              <a:rPr lang="cy-GB" sz="3200" b="1" i="0" dirty="0">
                <a:solidFill>
                  <a:schemeClr val="tx1"/>
                </a:solidFill>
              </a:rPr>
              <a:t>oedolyn yn wynebu risg o gael ei gam-drin, ei esgeuluso a/neu ei niweidio</a:t>
            </a:r>
            <a:endParaRPr lang="cy-GB" sz="3200" b="1" i="0" dirty="0">
              <a:solidFill>
                <a:schemeClr val="tx1"/>
              </a:solidFill>
              <a:cs typeface="Arial"/>
            </a:endParaRPr>
          </a:p>
          <a:p>
            <a:pPr marL="0" indent="0">
              <a:spcAft>
                <a:spcPts val="1200"/>
              </a:spcAft>
              <a:buNone/>
            </a:pPr>
            <a:endParaRPr lang="en-GB" sz="3200" dirty="0"/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7A627BC4-932E-4AA4-B26E-7B4CE4F6AF1F}"/>
              </a:ext>
            </a:extLst>
          </p:cNvPr>
          <p:cNvGrpSpPr/>
          <p:nvPr/>
        </p:nvGrpSpPr>
        <p:grpSpPr>
          <a:xfrm>
            <a:off x="7569201" y="1124528"/>
            <a:ext cx="4343400" cy="4662944"/>
            <a:chOff x="7572376" y="1395559"/>
            <a:chExt cx="4343400" cy="4662944"/>
          </a:xfrm>
        </p:grpSpPr>
        <p:sp>
          <p:nvSpPr>
            <p:cNvPr id="85" name="Rectangle: Rounded Corners 84">
              <a:extLst>
                <a:ext uri="{FF2B5EF4-FFF2-40B4-BE49-F238E27FC236}">
                  <a16:creationId xmlns:a16="http://schemas.microsoft.com/office/drawing/2014/main" id="{55CB3984-9919-4E5E-84BE-DB072420E9C9}"/>
                </a:ext>
              </a:extLst>
            </p:cNvPr>
            <p:cNvSpPr/>
            <p:nvPr/>
          </p:nvSpPr>
          <p:spPr>
            <a:xfrm>
              <a:off x="7572376" y="5430431"/>
              <a:ext cx="4343400" cy="628072"/>
            </a:xfrm>
            <a:prstGeom prst="roundRect">
              <a:avLst/>
            </a:prstGeom>
            <a:solidFill>
              <a:schemeClr val="accent3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cy-GB" sz="2400" b="0" i="0" u="none" dirty="0">
                  <a:solidFill>
                    <a:srgbClr val="FFFFFF"/>
                  </a:solidFill>
                </a:rPr>
                <a:t>Hysbysu am bryder diogelu</a:t>
              </a:r>
            </a:p>
          </p:txBody>
        </p:sp>
        <p:sp>
          <p:nvSpPr>
            <p:cNvPr id="86" name="Arrow: Down 85">
              <a:extLst>
                <a:ext uri="{FF2B5EF4-FFF2-40B4-BE49-F238E27FC236}">
                  <a16:creationId xmlns:a16="http://schemas.microsoft.com/office/drawing/2014/main" id="{B2872D96-A584-4F0E-9FE9-BD4B2EC93B73}"/>
                </a:ext>
              </a:extLst>
            </p:cNvPr>
            <p:cNvSpPr/>
            <p:nvPr/>
          </p:nvSpPr>
          <p:spPr>
            <a:xfrm>
              <a:off x="11002433" y="1395559"/>
              <a:ext cx="463550" cy="4117866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D8E5F6E-C558-46E3-AE4D-828183BD9712}"/>
              </a:ext>
            </a:extLst>
          </p:cNvPr>
          <p:cNvGrpSpPr/>
          <p:nvPr/>
        </p:nvGrpSpPr>
        <p:grpSpPr>
          <a:xfrm>
            <a:off x="7343424" y="1394691"/>
            <a:ext cx="4682066" cy="3420376"/>
            <a:chOff x="7346599" y="1596355"/>
            <a:chExt cx="4682066" cy="3420376"/>
          </a:xfrm>
        </p:grpSpPr>
        <p:sp>
          <p:nvSpPr>
            <p:cNvPr id="83" name="Rectangle: Rounded Corners 82">
              <a:extLst>
                <a:ext uri="{FF2B5EF4-FFF2-40B4-BE49-F238E27FC236}">
                  <a16:creationId xmlns:a16="http://schemas.microsoft.com/office/drawing/2014/main" id="{7E1900BC-70F2-4FE6-8D8B-AEEC4F24C402}"/>
                </a:ext>
              </a:extLst>
            </p:cNvPr>
            <p:cNvSpPr/>
            <p:nvPr/>
          </p:nvSpPr>
          <p:spPr>
            <a:xfrm>
              <a:off x="7346599" y="4388659"/>
              <a:ext cx="4682066" cy="628072"/>
            </a:xfrm>
            <a:prstGeom prst="roundRect">
              <a:avLst/>
            </a:prstGeom>
            <a:solidFill>
              <a:schemeClr val="bg1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  <a:defRPr/>
              </a:pPr>
              <a:r>
                <a:rPr lang="cy-GB" sz="2400" b="0" i="0" u="none" dirty="0" err="1">
                  <a:solidFill>
                    <a:schemeClr val="tx1"/>
                  </a:solidFill>
                </a:rPr>
                <a:t>Atgyfeirio</a:t>
              </a:r>
              <a:r>
                <a:rPr lang="cy-GB" sz="2400" dirty="0">
                  <a:solidFill>
                    <a:schemeClr val="tx1"/>
                  </a:solidFill>
                </a:rPr>
                <a:t> </a:t>
              </a:r>
              <a:r>
                <a:rPr lang="en-GB" sz="2400" dirty="0">
                  <a:solidFill>
                    <a:schemeClr val="tx1"/>
                  </a:solidFill>
                </a:rPr>
                <a:t>–</a:t>
              </a:r>
              <a:r>
                <a:rPr lang="cy-GB" sz="2400" dirty="0">
                  <a:solidFill>
                    <a:schemeClr val="tx1"/>
                  </a:solidFill>
                </a:rPr>
                <a:t> </a:t>
              </a:r>
              <a:r>
                <a:rPr lang="cy-GB" sz="2400" b="0" i="0" u="none" dirty="0">
                  <a:solidFill>
                    <a:schemeClr val="tx1"/>
                  </a:solidFill>
                </a:rPr>
                <a:t>asesiad o anghenion</a:t>
              </a:r>
              <a:endParaRPr lang="cy-GB" sz="2400" b="0" i="0" u="none" dirty="0">
                <a:solidFill>
                  <a:schemeClr val="tx1"/>
                </a:solidFill>
                <a:cs typeface="Arial"/>
              </a:endParaRPr>
            </a:p>
          </p:txBody>
        </p:sp>
        <p:sp>
          <p:nvSpPr>
            <p:cNvPr id="84" name="Arrow: Down 83">
              <a:extLst>
                <a:ext uri="{FF2B5EF4-FFF2-40B4-BE49-F238E27FC236}">
                  <a16:creationId xmlns:a16="http://schemas.microsoft.com/office/drawing/2014/main" id="{A4AA3035-0B07-4972-A70D-81042779F5B5}"/>
                </a:ext>
              </a:extLst>
            </p:cNvPr>
            <p:cNvSpPr/>
            <p:nvPr/>
          </p:nvSpPr>
          <p:spPr>
            <a:xfrm>
              <a:off x="9998075" y="1596355"/>
              <a:ext cx="463550" cy="2906226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B501815-00A0-441F-922D-FA55160CBCAC}"/>
              </a:ext>
            </a:extLst>
          </p:cNvPr>
          <p:cNvGrpSpPr/>
          <p:nvPr/>
        </p:nvGrpSpPr>
        <p:grpSpPr>
          <a:xfrm>
            <a:off x="7569201" y="1678894"/>
            <a:ext cx="4343400" cy="2163768"/>
            <a:chOff x="7572376" y="1635135"/>
            <a:chExt cx="4343400" cy="2163768"/>
          </a:xfrm>
        </p:grpSpPr>
        <p:sp>
          <p:nvSpPr>
            <p:cNvPr id="81" name="Rectangle: Rounded Corners 80">
              <a:extLst>
                <a:ext uri="{FF2B5EF4-FFF2-40B4-BE49-F238E27FC236}">
                  <a16:creationId xmlns:a16="http://schemas.microsoft.com/office/drawing/2014/main" id="{F2715338-031F-4929-B046-73CCFB401349}"/>
                </a:ext>
              </a:extLst>
            </p:cNvPr>
            <p:cNvSpPr/>
            <p:nvPr/>
          </p:nvSpPr>
          <p:spPr>
            <a:xfrm>
              <a:off x="7572376" y="3170831"/>
              <a:ext cx="4343400" cy="628072"/>
            </a:xfrm>
            <a:prstGeom prst="roundRect">
              <a:avLst/>
            </a:prstGeom>
            <a:solidFill>
              <a:schemeClr val="bg1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cy-GB" sz="2400" b="0" i="0" u="none" dirty="0">
                  <a:solidFill>
                    <a:schemeClr val="tx1"/>
                  </a:solidFill>
                </a:rPr>
                <a:t>Darparu gwasanaeth(au)</a:t>
              </a:r>
              <a:endParaRPr lang="cy-GB" sz="2400" b="0" i="0" u="none" dirty="0">
                <a:solidFill>
                  <a:schemeClr val="tx1"/>
                </a:solidFill>
                <a:cs typeface="Arial"/>
              </a:endParaRPr>
            </a:p>
          </p:txBody>
        </p:sp>
        <p:sp>
          <p:nvSpPr>
            <p:cNvPr id="82" name="Arrow: Down 81">
              <a:extLst>
                <a:ext uri="{FF2B5EF4-FFF2-40B4-BE49-F238E27FC236}">
                  <a16:creationId xmlns:a16="http://schemas.microsoft.com/office/drawing/2014/main" id="{F39005D3-5A34-472D-9315-EABFE475E850}"/>
                </a:ext>
              </a:extLst>
            </p:cNvPr>
            <p:cNvSpPr/>
            <p:nvPr/>
          </p:nvSpPr>
          <p:spPr>
            <a:xfrm>
              <a:off x="8598958" y="1635135"/>
              <a:ext cx="463550" cy="166586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9E00691-FE7E-4F89-B55A-96C1E6CD6F7D}"/>
              </a:ext>
            </a:extLst>
          </p:cNvPr>
          <p:cNvGrpSpPr/>
          <p:nvPr/>
        </p:nvGrpSpPr>
        <p:grpSpPr>
          <a:xfrm>
            <a:off x="7562850" y="1725819"/>
            <a:ext cx="4343400" cy="1144438"/>
            <a:chOff x="7531099" y="1384562"/>
            <a:chExt cx="4343400" cy="1144438"/>
          </a:xfrm>
        </p:grpSpPr>
        <p:sp>
          <p:nvSpPr>
            <p:cNvPr id="79" name="Rectangle: Rounded Corners 78">
              <a:extLst>
                <a:ext uri="{FF2B5EF4-FFF2-40B4-BE49-F238E27FC236}">
                  <a16:creationId xmlns:a16="http://schemas.microsoft.com/office/drawing/2014/main" id="{5E4B4E20-7B94-4D1D-BC36-F571C183C87D}"/>
                </a:ext>
              </a:extLst>
            </p:cNvPr>
            <p:cNvSpPr/>
            <p:nvPr/>
          </p:nvSpPr>
          <p:spPr>
            <a:xfrm>
              <a:off x="7531099" y="1900928"/>
              <a:ext cx="4343400" cy="628072"/>
            </a:xfrm>
            <a:prstGeom prst="roundRect">
              <a:avLst/>
            </a:prstGeom>
            <a:solidFill>
              <a:schemeClr val="bg1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cy-GB" sz="2400" b="0" i="0" u="none" dirty="0">
                  <a:solidFill>
                    <a:schemeClr val="tx1"/>
                  </a:solidFill>
                </a:rPr>
                <a:t>Dim camau pellach</a:t>
              </a:r>
              <a:endParaRPr lang="cy-GB" sz="2400" b="0" i="0" u="none" dirty="0">
                <a:solidFill>
                  <a:schemeClr val="tx1"/>
                </a:solidFill>
                <a:cs typeface="Arial"/>
              </a:endParaRPr>
            </a:p>
          </p:txBody>
        </p:sp>
        <p:sp>
          <p:nvSpPr>
            <p:cNvPr id="80" name="Arrow: Down 79">
              <a:extLst>
                <a:ext uri="{FF2B5EF4-FFF2-40B4-BE49-F238E27FC236}">
                  <a16:creationId xmlns:a16="http://schemas.microsoft.com/office/drawing/2014/main" id="{5F12CC12-6EFD-48C7-8B02-D666EDFD7478}"/>
                </a:ext>
              </a:extLst>
            </p:cNvPr>
            <p:cNvSpPr/>
            <p:nvPr/>
          </p:nvSpPr>
          <p:spPr>
            <a:xfrm>
              <a:off x="7841720" y="1384562"/>
              <a:ext cx="463550" cy="62807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94AD2BC-3736-4703-9E24-809A536A809D}"/>
              </a:ext>
            </a:extLst>
          </p:cNvPr>
          <p:cNvGrpSpPr/>
          <p:nvPr/>
        </p:nvGrpSpPr>
        <p:grpSpPr>
          <a:xfrm>
            <a:off x="7566025" y="0"/>
            <a:ext cx="4343400" cy="1809059"/>
            <a:chOff x="7531100" y="3128588"/>
            <a:chExt cx="4343400" cy="1809059"/>
          </a:xfrm>
        </p:grpSpPr>
        <p:sp>
          <p:nvSpPr>
            <p:cNvPr id="77" name="Rectangle: Rounded Corners 76">
              <a:extLst>
                <a:ext uri="{FF2B5EF4-FFF2-40B4-BE49-F238E27FC236}">
                  <a16:creationId xmlns:a16="http://schemas.microsoft.com/office/drawing/2014/main" id="{ED462EC8-CAC4-4141-A200-BB25E8B7992E}"/>
                </a:ext>
              </a:extLst>
            </p:cNvPr>
            <p:cNvSpPr/>
            <p:nvPr/>
          </p:nvSpPr>
          <p:spPr>
            <a:xfrm>
              <a:off x="7531100" y="3673420"/>
              <a:ext cx="4343400" cy="126422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  <a:defRPr/>
              </a:pPr>
              <a:r>
                <a:rPr lang="cy-GB" sz="2800" b="0" i="0" u="none" dirty="0">
                  <a:solidFill>
                    <a:srgbClr val="FFFFFF"/>
                  </a:solidFill>
                </a:rPr>
                <a:t>Trafodwch eich pryder diogelu gyda'ch</a:t>
              </a:r>
              <a:r>
                <a:rPr lang="cy-GB" sz="2800" dirty="0">
                  <a:solidFill>
                    <a:srgbClr val="FFFFFF"/>
                  </a:solidFill>
                </a:rPr>
                <a:t> </a:t>
              </a:r>
              <a:r>
                <a:rPr lang="cy-GB" sz="2800" b="1" dirty="0">
                  <a:solidFill>
                    <a:srgbClr val="FFFFFF"/>
                  </a:solidFill>
                </a:rPr>
                <a:t>person</a:t>
              </a:r>
              <a:r>
                <a:rPr lang="cy-GB" sz="2800" b="1" i="0" u="none" dirty="0">
                  <a:solidFill>
                    <a:srgbClr val="FFFFFF"/>
                  </a:solidFill>
                </a:rPr>
                <a:t> </a:t>
              </a:r>
              <a:r>
                <a:rPr lang="cy-GB" sz="2800" b="1" dirty="0">
                  <a:solidFill>
                    <a:srgbClr val="FFFFFF"/>
                  </a:solidFill>
                </a:rPr>
                <a:t>diogelu</a:t>
              </a:r>
              <a:r>
                <a:rPr lang="cy-GB" sz="2800" b="1" i="0" u="none" dirty="0">
                  <a:solidFill>
                    <a:srgbClr val="FFFFFF"/>
                  </a:solidFill>
                </a:rPr>
                <a:t> </a:t>
              </a:r>
              <a:r>
                <a:rPr lang="cy-GB" sz="2800" b="1" dirty="0">
                  <a:solidFill>
                    <a:srgbClr val="FFFFFF"/>
                  </a:solidFill>
                </a:rPr>
                <a:t>dynodedig</a:t>
              </a:r>
              <a:endParaRPr lang="cy-GB" sz="2800" b="1" i="0" u="none" dirty="0">
                <a:solidFill>
                  <a:srgbClr val="FFFFFF"/>
                </a:solidFill>
              </a:endParaRPr>
            </a:p>
          </p:txBody>
        </p:sp>
        <p:sp>
          <p:nvSpPr>
            <p:cNvPr id="78" name="Arrow: Down 77">
              <a:extLst>
                <a:ext uri="{FF2B5EF4-FFF2-40B4-BE49-F238E27FC236}">
                  <a16:creationId xmlns:a16="http://schemas.microsoft.com/office/drawing/2014/main" id="{E7DE1D5C-F56A-4661-9C8C-32270E88BD04}"/>
                </a:ext>
              </a:extLst>
            </p:cNvPr>
            <p:cNvSpPr/>
            <p:nvPr/>
          </p:nvSpPr>
          <p:spPr>
            <a:xfrm>
              <a:off x="9467850" y="3128588"/>
              <a:ext cx="463550" cy="628072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547812DB-307F-481C-9293-FD1710754EAE}"/>
              </a:ext>
            </a:extLst>
          </p:cNvPr>
          <p:cNvSpPr txBox="1">
            <a:spLocks/>
          </p:cNvSpPr>
          <p:nvPr/>
        </p:nvSpPr>
        <p:spPr>
          <a:xfrm>
            <a:off x="838200" y="1590965"/>
            <a:ext cx="6273800" cy="5103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EB5E57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cy-GB" sz="3200" b="0" i="0" u="sng" dirty="0">
                <a:solidFill>
                  <a:srgbClr val="37394C"/>
                </a:solidFill>
              </a:rPr>
              <a:t>Efallai mai canlyniad hyn fydd</a:t>
            </a:r>
            <a:r>
              <a:rPr lang="cy-GB" u="sng" dirty="0">
                <a:solidFill>
                  <a:srgbClr val="37394C"/>
                </a:solidFill>
              </a:rPr>
              <a:t>:</a:t>
            </a:r>
            <a:endParaRPr lang="cy-GB" sz="3200" b="0" i="0" u="sng" dirty="0">
              <a:solidFill>
                <a:srgbClr val="3739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22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C0863501-4D06-F040-844C-A32F1F519475}"/>
              </a:ext>
            </a:extLst>
          </p:cNvPr>
          <p:cNvSpPr/>
          <p:nvPr/>
        </p:nvSpPr>
        <p:spPr>
          <a:xfrm>
            <a:off x="4163438" y="5719864"/>
            <a:ext cx="4007796" cy="1138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EF3EB4-08FE-4EA2-B674-B80BA73DF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17" y="396772"/>
            <a:ext cx="7544217" cy="687820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Cofnodwch eich trafodaeth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3AAF8-3B6A-4368-9B16-12E949179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60" y="1168238"/>
            <a:ext cx="6107824" cy="1450109"/>
          </a:xfrm>
        </p:spPr>
        <p:txBody>
          <a:bodyPr/>
          <a:lstStyle/>
          <a:p>
            <a:pPr marL="0" indent="0">
              <a:buNone/>
            </a:pPr>
            <a:r>
              <a:rPr lang="cy-GB" sz="3000" b="0" i="0" dirty="0">
                <a:solidFill>
                  <a:srgbClr val="37394C"/>
                </a:solidFill>
              </a:rPr>
              <a:t>Rhaid i chi gofnodi'n ysgrifenedig unrhyw drafodaeth am les oedolyn sydd mewn perygl, gan gynnwys</a:t>
            </a:r>
            <a:r>
              <a:rPr lang="cy-GB" sz="3200" b="0" i="0" dirty="0">
                <a:solidFill>
                  <a:srgbClr val="37394C"/>
                </a:solidFill>
              </a:rPr>
              <a:t>: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D8C5B3-04E9-480F-8E33-1F9AD3B7A5A4}"/>
              </a:ext>
            </a:extLst>
          </p:cNvPr>
          <p:cNvSpPr/>
          <p:nvPr/>
        </p:nvSpPr>
        <p:spPr>
          <a:xfrm>
            <a:off x="729192" y="2772550"/>
            <a:ext cx="6605463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Clr>
                <a:srgbClr val="16AD85">
                  <a:lumMod val="75000"/>
                </a:srgb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y-GB" sz="3000" b="0" i="0" u="none" dirty="0">
                <a:solidFill>
                  <a:srgbClr val="37394C"/>
                </a:solidFill>
              </a:rPr>
              <a:t>y </a:t>
            </a:r>
            <a:r>
              <a:rPr lang="cy-GB" sz="3000" b="1" i="0" u="none" dirty="0">
                <a:solidFill>
                  <a:srgbClr val="37394C"/>
                </a:solidFill>
              </a:rPr>
              <a:t>dyddiad</a:t>
            </a:r>
            <a:r>
              <a:rPr lang="cy-GB" sz="3000" b="0" i="0" u="none" dirty="0">
                <a:solidFill>
                  <a:srgbClr val="37394C"/>
                </a:solidFill>
              </a:rPr>
              <a:t>, </a:t>
            </a:r>
            <a:r>
              <a:rPr lang="cy-GB" sz="3000" b="1" i="0" u="none" dirty="0">
                <a:solidFill>
                  <a:srgbClr val="37394C"/>
                </a:solidFill>
              </a:rPr>
              <a:t>amser</a:t>
            </a:r>
            <a:r>
              <a:rPr lang="cy-GB" sz="3000" b="0" i="0" u="none" dirty="0">
                <a:solidFill>
                  <a:srgbClr val="37394C"/>
                </a:solidFill>
              </a:rPr>
              <a:t> ac </a:t>
            </a:r>
            <a:r>
              <a:rPr lang="cy-GB" sz="3000" b="1" i="0" u="none" dirty="0">
                <a:solidFill>
                  <a:srgbClr val="37394C"/>
                </a:solidFill>
              </a:rPr>
              <a:t>enwau'r</a:t>
            </a:r>
            <a:r>
              <a:rPr lang="cy-GB" sz="3000" b="0" i="0" u="none" dirty="0">
                <a:solidFill>
                  <a:srgbClr val="37394C"/>
                </a:solidFill>
              </a:rPr>
              <a:t> bobl a gynhwyswyd yn y drafodaeth</a:t>
            </a:r>
          </a:p>
          <a:p>
            <a:pPr marL="457200" marR="0" lvl="0" indent="-45720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Clr>
                <a:srgbClr val="16AD85">
                  <a:lumMod val="75000"/>
                </a:srgb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y-GB" sz="3000" b="0" i="0" u="none" dirty="0">
                <a:solidFill>
                  <a:srgbClr val="37394C"/>
                </a:solidFill>
              </a:rPr>
              <a:t>y </a:t>
            </a:r>
            <a:r>
              <a:rPr lang="cy-GB" sz="3000" b="1" i="0" u="none" dirty="0">
                <a:solidFill>
                  <a:srgbClr val="37394C"/>
                </a:solidFill>
              </a:rPr>
              <a:t>wybodaeth</a:t>
            </a:r>
            <a:r>
              <a:rPr lang="cy-GB" sz="3000" b="0" i="0" u="none" dirty="0">
                <a:solidFill>
                  <a:srgbClr val="37394C"/>
                </a:solidFill>
              </a:rPr>
              <a:t> rydych chi wedi rhannu a'i </a:t>
            </a:r>
            <a:r>
              <a:rPr lang="cy-GB" sz="3000" b="1" i="0" u="none" dirty="0">
                <a:solidFill>
                  <a:srgbClr val="37394C"/>
                </a:solidFill>
              </a:rPr>
              <a:t>ffynhonnell</a:t>
            </a:r>
          </a:p>
          <a:p>
            <a:pPr marL="457200" marR="0" lvl="0" indent="-45720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Clr>
                <a:srgbClr val="16AD85">
                  <a:lumMod val="75000"/>
                </a:srgb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y-GB" sz="3000" b="0" i="0" u="none" dirty="0">
                <a:solidFill>
                  <a:srgbClr val="37394C"/>
                </a:solidFill>
              </a:rPr>
              <a:t>y </a:t>
            </a:r>
            <a:r>
              <a:rPr lang="cy-GB" sz="3000" b="1" i="0" u="none" dirty="0">
                <a:solidFill>
                  <a:srgbClr val="37394C"/>
                </a:solidFill>
              </a:rPr>
              <a:t>rheswm</a:t>
            </a:r>
            <a:r>
              <a:rPr lang="cy-GB" sz="3000" b="0" i="0" u="none" dirty="0">
                <a:solidFill>
                  <a:srgbClr val="37394C"/>
                </a:solidFill>
              </a:rPr>
              <a:t> ar gyfer y penderfyniad (gan gynnwys dim gweithredu pellach)</a:t>
            </a:r>
          </a:p>
          <a:p>
            <a:pPr marL="457200" marR="0" lvl="0" indent="-45720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Clr>
                <a:srgbClr val="16AD85">
                  <a:lumMod val="75000"/>
                </a:srgb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y-GB" sz="3000" b="0" i="0" u="none" dirty="0">
                <a:solidFill>
                  <a:srgbClr val="37394C"/>
                </a:solidFill>
              </a:rPr>
              <a:t>pa </a:t>
            </a:r>
            <a:r>
              <a:rPr lang="cy-GB" sz="3000" b="1" i="0" u="none" dirty="0">
                <a:solidFill>
                  <a:srgbClr val="37394C"/>
                </a:solidFill>
              </a:rPr>
              <a:t>gamau </a:t>
            </a:r>
            <a:r>
              <a:rPr lang="cy-GB" sz="3000" b="0" i="0" u="none" dirty="0">
                <a:solidFill>
                  <a:srgbClr val="37394C"/>
                </a:solidFill>
              </a:rPr>
              <a:t> sy'n cael eu cymryd a chan </a:t>
            </a:r>
            <a:r>
              <a:rPr lang="cy-GB" sz="3000" b="1" i="0" u="none" dirty="0">
                <a:solidFill>
                  <a:srgbClr val="37394C"/>
                </a:solidFill>
              </a:rPr>
              <a:t>pwy</a:t>
            </a:r>
          </a:p>
        </p:txBody>
      </p:sp>
      <p:pic>
        <p:nvPicPr>
          <p:cNvPr id="20" name="Graphic 19" descr="Document">
            <a:extLst>
              <a:ext uri="{FF2B5EF4-FFF2-40B4-BE49-F238E27FC236}">
                <a16:creationId xmlns:a16="http://schemas.microsoft.com/office/drawing/2014/main" id="{C3A1E0B7-4FB6-4159-BDF1-5412E061D8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41262" y="1322441"/>
            <a:ext cx="1189163" cy="1189163"/>
          </a:xfrm>
          <a:prstGeom prst="rect">
            <a:avLst/>
          </a:prstGeom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id="{D14D0884-8677-48D1-9C64-6ED993867172}"/>
              </a:ext>
            </a:extLst>
          </p:cNvPr>
          <p:cNvGrpSpPr/>
          <p:nvPr/>
        </p:nvGrpSpPr>
        <p:grpSpPr>
          <a:xfrm>
            <a:off x="7315202" y="0"/>
            <a:ext cx="4696177" cy="5787472"/>
            <a:chOff x="7318377" y="-43759"/>
            <a:chExt cx="4696177" cy="5787472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EECD6C79-1ED3-41F0-B1F5-2BB14E4D262E}"/>
                </a:ext>
              </a:extLst>
            </p:cNvPr>
            <p:cNvGrpSpPr/>
            <p:nvPr/>
          </p:nvGrpSpPr>
          <p:grpSpPr>
            <a:xfrm>
              <a:off x="7572376" y="1080769"/>
              <a:ext cx="4343400" cy="4662944"/>
              <a:chOff x="7572376" y="1395559"/>
              <a:chExt cx="4343400" cy="4662944"/>
            </a:xfrm>
          </p:grpSpPr>
          <p:sp>
            <p:nvSpPr>
              <p:cNvPr id="52" name="Rectangle: Rounded Corners 51">
                <a:extLst>
                  <a:ext uri="{FF2B5EF4-FFF2-40B4-BE49-F238E27FC236}">
                    <a16:creationId xmlns:a16="http://schemas.microsoft.com/office/drawing/2014/main" id="{4C6E3D03-A97F-40DA-AABC-79B4833AE5E3}"/>
                  </a:ext>
                </a:extLst>
              </p:cNvPr>
              <p:cNvSpPr/>
              <p:nvPr/>
            </p:nvSpPr>
            <p:spPr>
              <a:xfrm>
                <a:off x="7572376" y="5430431"/>
                <a:ext cx="4343400" cy="628072"/>
              </a:xfrm>
              <a:prstGeom prst="roundRect">
                <a:avLst/>
              </a:prstGeom>
              <a:solidFill>
                <a:schemeClr val="accent3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y-GB" sz="2400" b="0" i="0" u="none" dirty="0">
                    <a:solidFill>
                      <a:srgbClr val="FFFFFF"/>
                    </a:solidFill>
                  </a:rPr>
                  <a:t>Hysbysu am bryder diogelu</a:t>
                </a:r>
              </a:p>
            </p:txBody>
          </p:sp>
          <p:sp>
            <p:nvSpPr>
              <p:cNvPr id="53" name="Arrow: Down 52">
                <a:extLst>
                  <a:ext uri="{FF2B5EF4-FFF2-40B4-BE49-F238E27FC236}">
                    <a16:creationId xmlns:a16="http://schemas.microsoft.com/office/drawing/2014/main" id="{E774470D-4CBB-4187-98ED-FD5467C5FBAC}"/>
                  </a:ext>
                </a:extLst>
              </p:cNvPr>
              <p:cNvSpPr/>
              <p:nvPr/>
            </p:nvSpPr>
            <p:spPr>
              <a:xfrm>
                <a:off x="11002433" y="1395559"/>
                <a:ext cx="463550" cy="4117866"/>
              </a:xfrm>
              <a:prstGeom prst="downArrow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ACF7BAEA-B026-49D3-BC36-B76DB8A95F4C}"/>
                </a:ext>
              </a:extLst>
            </p:cNvPr>
            <p:cNvGrpSpPr/>
            <p:nvPr/>
          </p:nvGrpSpPr>
          <p:grpSpPr>
            <a:xfrm>
              <a:off x="7318377" y="1350932"/>
              <a:ext cx="4696177" cy="3392154"/>
              <a:chOff x="7318377" y="1596355"/>
              <a:chExt cx="4696177" cy="3392154"/>
            </a:xfrm>
          </p:grpSpPr>
          <p:sp>
            <p:nvSpPr>
              <p:cNvPr id="50" name="Rectangle: Rounded Corners 49">
                <a:extLst>
                  <a:ext uri="{FF2B5EF4-FFF2-40B4-BE49-F238E27FC236}">
                    <a16:creationId xmlns:a16="http://schemas.microsoft.com/office/drawing/2014/main" id="{93BBB4B4-3505-4AEC-9672-E228E5C6C0C7}"/>
                  </a:ext>
                </a:extLst>
              </p:cNvPr>
              <p:cNvSpPr/>
              <p:nvPr/>
            </p:nvSpPr>
            <p:spPr>
              <a:xfrm>
                <a:off x="7318377" y="4360437"/>
                <a:ext cx="4696177" cy="628072"/>
              </a:xfrm>
              <a:prstGeom prst="roundRect">
                <a:avLst/>
              </a:prstGeom>
              <a:solidFill>
                <a:schemeClr val="bg1"/>
              </a:solidFill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lang="cy-GB" sz="2400" b="0" i="0" u="none" dirty="0" err="1">
                    <a:solidFill>
                      <a:schemeClr val="tx1"/>
                    </a:solidFill>
                  </a:rPr>
                  <a:t>Atgyfeirio</a:t>
                </a:r>
                <a:r>
                  <a:rPr lang="cy-GB" sz="2400" dirty="0">
                    <a:solidFill>
                      <a:schemeClr val="tx1"/>
                    </a:solidFill>
                  </a:rPr>
                  <a:t> </a:t>
                </a:r>
                <a:r>
                  <a:rPr lang="en-GB" sz="2400" dirty="0">
                    <a:solidFill>
                      <a:schemeClr val="tx1"/>
                    </a:solidFill>
                  </a:rPr>
                  <a:t>–</a:t>
                </a:r>
                <a:r>
                  <a:rPr lang="cy-GB" sz="2400" dirty="0">
                    <a:solidFill>
                      <a:schemeClr val="tx1"/>
                    </a:solidFill>
                  </a:rPr>
                  <a:t> </a:t>
                </a:r>
                <a:r>
                  <a:rPr lang="cy-GB" sz="2400" b="0" i="0" u="none" dirty="0">
                    <a:solidFill>
                      <a:schemeClr val="tx1"/>
                    </a:solidFill>
                  </a:rPr>
                  <a:t>asesiad o anghenion</a:t>
                </a:r>
                <a:endParaRPr lang="cy-GB" sz="2400" b="0" i="0" u="none" dirty="0">
                  <a:solidFill>
                    <a:schemeClr val="tx1"/>
                  </a:solidFill>
                  <a:cs typeface="Arial"/>
                </a:endParaRPr>
              </a:p>
            </p:txBody>
          </p:sp>
          <p:sp>
            <p:nvSpPr>
              <p:cNvPr id="51" name="Arrow: Down 50">
                <a:extLst>
                  <a:ext uri="{FF2B5EF4-FFF2-40B4-BE49-F238E27FC236}">
                    <a16:creationId xmlns:a16="http://schemas.microsoft.com/office/drawing/2014/main" id="{DF95873A-0139-4BD8-BBE5-16F5C0091708}"/>
                  </a:ext>
                </a:extLst>
              </p:cNvPr>
              <p:cNvSpPr/>
              <p:nvPr/>
            </p:nvSpPr>
            <p:spPr>
              <a:xfrm>
                <a:off x="9998075" y="1596355"/>
                <a:ext cx="463550" cy="2906226"/>
              </a:xfrm>
              <a:prstGeom prst="downArrow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E9B6C60E-7491-412C-A2F5-ACC5AA94BAF8}"/>
                </a:ext>
              </a:extLst>
            </p:cNvPr>
            <p:cNvGrpSpPr/>
            <p:nvPr/>
          </p:nvGrpSpPr>
          <p:grpSpPr>
            <a:xfrm>
              <a:off x="7572376" y="1635135"/>
              <a:ext cx="4343400" cy="2163768"/>
              <a:chOff x="7572376" y="1635135"/>
              <a:chExt cx="4343400" cy="2163768"/>
            </a:xfrm>
          </p:grpSpPr>
          <p:sp>
            <p:nvSpPr>
              <p:cNvPr id="48" name="Rectangle: Rounded Corners 47">
                <a:extLst>
                  <a:ext uri="{FF2B5EF4-FFF2-40B4-BE49-F238E27FC236}">
                    <a16:creationId xmlns:a16="http://schemas.microsoft.com/office/drawing/2014/main" id="{85428D30-791D-4E52-B505-FA3118DC6001}"/>
                  </a:ext>
                </a:extLst>
              </p:cNvPr>
              <p:cNvSpPr/>
              <p:nvPr/>
            </p:nvSpPr>
            <p:spPr>
              <a:xfrm>
                <a:off x="7572376" y="3170831"/>
                <a:ext cx="4343400" cy="628072"/>
              </a:xfrm>
              <a:prstGeom prst="roundRect">
                <a:avLst/>
              </a:prstGeom>
              <a:solidFill>
                <a:schemeClr val="bg1"/>
              </a:solidFill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y-GB" sz="2400" b="0" i="0" u="none" dirty="0">
                    <a:solidFill>
                      <a:schemeClr val="tx1"/>
                    </a:solidFill>
                  </a:rPr>
                  <a:t>Darparu gwasanaeth(au)</a:t>
                </a:r>
                <a:endParaRPr lang="cy-GB" sz="2400" b="0" i="0" u="none" dirty="0">
                  <a:solidFill>
                    <a:schemeClr val="tx1"/>
                  </a:solidFill>
                  <a:cs typeface="Arial"/>
                </a:endParaRPr>
              </a:p>
            </p:txBody>
          </p:sp>
          <p:sp>
            <p:nvSpPr>
              <p:cNvPr id="49" name="Arrow: Down 48">
                <a:extLst>
                  <a:ext uri="{FF2B5EF4-FFF2-40B4-BE49-F238E27FC236}">
                    <a16:creationId xmlns:a16="http://schemas.microsoft.com/office/drawing/2014/main" id="{C27A2B23-29BD-46EA-9250-527C24CAA6D3}"/>
                  </a:ext>
                </a:extLst>
              </p:cNvPr>
              <p:cNvSpPr/>
              <p:nvPr/>
            </p:nvSpPr>
            <p:spPr>
              <a:xfrm>
                <a:off x="8598958" y="1635135"/>
                <a:ext cx="463550" cy="1665862"/>
              </a:xfrm>
              <a:prstGeom prst="downArrow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B6054A86-9E16-4B77-9C05-84950D5C911C}"/>
                </a:ext>
              </a:extLst>
            </p:cNvPr>
            <p:cNvGrpSpPr/>
            <p:nvPr/>
          </p:nvGrpSpPr>
          <p:grpSpPr>
            <a:xfrm>
              <a:off x="7566025" y="1682060"/>
              <a:ext cx="4343400" cy="1144438"/>
              <a:chOff x="7531099" y="1384562"/>
              <a:chExt cx="4343400" cy="1144438"/>
            </a:xfrm>
          </p:grpSpPr>
          <p:sp>
            <p:nvSpPr>
              <p:cNvPr id="46" name="Rectangle: Rounded Corners 45">
                <a:extLst>
                  <a:ext uri="{FF2B5EF4-FFF2-40B4-BE49-F238E27FC236}">
                    <a16:creationId xmlns:a16="http://schemas.microsoft.com/office/drawing/2014/main" id="{EDB7E52D-B362-4E69-9CD2-D89D5DAFE50A}"/>
                  </a:ext>
                </a:extLst>
              </p:cNvPr>
              <p:cNvSpPr/>
              <p:nvPr/>
            </p:nvSpPr>
            <p:spPr>
              <a:xfrm>
                <a:off x="7531099" y="1900928"/>
                <a:ext cx="4343400" cy="628072"/>
              </a:xfrm>
              <a:prstGeom prst="roundRect">
                <a:avLst/>
              </a:prstGeom>
              <a:solidFill>
                <a:schemeClr val="bg1"/>
              </a:solidFill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y-GB" sz="2400" b="0" i="0" u="none" dirty="0">
                    <a:solidFill>
                      <a:schemeClr val="tx1"/>
                    </a:solidFill>
                  </a:rPr>
                  <a:t>Dim camau pellach</a:t>
                </a:r>
                <a:endParaRPr lang="cy-GB" sz="2400" b="0" i="0" u="none" dirty="0">
                  <a:solidFill>
                    <a:schemeClr val="tx1"/>
                  </a:solidFill>
                  <a:cs typeface="Arial"/>
                </a:endParaRPr>
              </a:p>
            </p:txBody>
          </p:sp>
          <p:sp>
            <p:nvSpPr>
              <p:cNvPr id="47" name="Arrow: Down 46">
                <a:extLst>
                  <a:ext uri="{FF2B5EF4-FFF2-40B4-BE49-F238E27FC236}">
                    <a16:creationId xmlns:a16="http://schemas.microsoft.com/office/drawing/2014/main" id="{04C771CF-E8C8-4AE4-BAEF-5D64DF4AA071}"/>
                  </a:ext>
                </a:extLst>
              </p:cNvPr>
              <p:cNvSpPr/>
              <p:nvPr/>
            </p:nvSpPr>
            <p:spPr>
              <a:xfrm>
                <a:off x="7841720" y="1384562"/>
                <a:ext cx="463550" cy="628072"/>
              </a:xfrm>
              <a:prstGeom prst="downArrow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DC0BF8FE-1801-45AF-AF92-4DE273E387C3}"/>
                </a:ext>
              </a:extLst>
            </p:cNvPr>
            <p:cNvGrpSpPr/>
            <p:nvPr/>
          </p:nvGrpSpPr>
          <p:grpSpPr>
            <a:xfrm>
              <a:off x="7569200" y="-43759"/>
              <a:ext cx="4343400" cy="1809059"/>
              <a:chOff x="7531100" y="3128588"/>
              <a:chExt cx="4343400" cy="1809059"/>
            </a:xfrm>
          </p:grpSpPr>
          <p:sp>
            <p:nvSpPr>
              <p:cNvPr id="44" name="Rectangle: Rounded Corners 43">
                <a:extLst>
                  <a:ext uri="{FF2B5EF4-FFF2-40B4-BE49-F238E27FC236}">
                    <a16:creationId xmlns:a16="http://schemas.microsoft.com/office/drawing/2014/main" id="{61569263-C322-48B5-AF7A-CE2152457145}"/>
                  </a:ext>
                </a:extLst>
              </p:cNvPr>
              <p:cNvSpPr/>
              <p:nvPr/>
            </p:nvSpPr>
            <p:spPr>
              <a:xfrm>
                <a:off x="7531100" y="3673420"/>
                <a:ext cx="4343400" cy="1264227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y-GB" sz="2800" b="0" i="0" u="none" dirty="0">
                    <a:solidFill>
                      <a:srgbClr val="FFFFFF"/>
                    </a:solidFill>
                  </a:rPr>
                  <a:t>Trafodwch eich pryder diogelu gyda'ch </a:t>
                </a:r>
                <a:r>
                  <a:rPr lang="cy-GB" sz="2800" b="1" dirty="0">
                    <a:solidFill>
                      <a:srgbClr val="FFFFFF"/>
                    </a:solidFill>
                  </a:rPr>
                  <a:t>person</a:t>
                </a:r>
                <a:r>
                  <a:rPr lang="cy-GB" sz="2800" b="1" i="0" u="none" dirty="0">
                    <a:solidFill>
                      <a:srgbClr val="FFFFFF"/>
                    </a:solidFill>
                  </a:rPr>
                  <a:t> </a:t>
                </a:r>
                <a:r>
                  <a:rPr lang="cy-GB" sz="2800" b="1" dirty="0">
                    <a:solidFill>
                      <a:srgbClr val="FFFFFF"/>
                    </a:solidFill>
                  </a:rPr>
                  <a:t>diogelu</a:t>
                </a:r>
                <a:r>
                  <a:rPr lang="cy-GB" sz="2800" b="1" i="0" u="none" dirty="0">
                    <a:solidFill>
                      <a:srgbClr val="FFFFFF"/>
                    </a:solidFill>
                  </a:rPr>
                  <a:t> </a:t>
                </a:r>
                <a:r>
                  <a:rPr lang="cy-GB" sz="2800" b="1" dirty="0">
                    <a:solidFill>
                      <a:srgbClr val="FFFFFF"/>
                    </a:solidFill>
                  </a:rPr>
                  <a:t>dynodedig</a:t>
                </a:r>
                <a:endParaRPr lang="cy-GB" sz="2800" b="1" i="0" u="none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5" name="Arrow: Down 44">
                <a:extLst>
                  <a:ext uri="{FF2B5EF4-FFF2-40B4-BE49-F238E27FC236}">
                    <a16:creationId xmlns:a16="http://schemas.microsoft.com/office/drawing/2014/main" id="{A9E2282E-1AFA-4DBF-BDA3-0E4403FD8CDF}"/>
                  </a:ext>
                </a:extLst>
              </p:cNvPr>
              <p:cNvSpPr/>
              <p:nvPr/>
            </p:nvSpPr>
            <p:spPr>
              <a:xfrm>
                <a:off x="9467850" y="3128588"/>
                <a:ext cx="463550" cy="628072"/>
              </a:xfrm>
              <a:prstGeom prst="downArrow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</p:grpSp>
      </p:grpSp>
      <p:pic>
        <p:nvPicPr>
          <p:cNvPr id="6" name="Graphic 5" descr="Line arrow Counter clockwise curve">
            <a:extLst>
              <a:ext uri="{FF2B5EF4-FFF2-40B4-BE49-F238E27FC236}">
                <a16:creationId xmlns:a16="http://schemas.microsoft.com/office/drawing/2014/main" id="{FFAB2B99-B466-4BFC-8060-75A7B3C66C5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5025045">
            <a:off x="6773426" y="540344"/>
            <a:ext cx="1083057" cy="1083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28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1804627C-2042-4770-8C63-E773390EAAFA}"/>
              </a:ext>
            </a:extLst>
          </p:cNvPr>
          <p:cNvGrpSpPr/>
          <p:nvPr/>
        </p:nvGrpSpPr>
        <p:grpSpPr>
          <a:xfrm>
            <a:off x="7231561" y="0"/>
            <a:ext cx="4724399" cy="5787472"/>
            <a:chOff x="7290154" y="-43759"/>
            <a:chExt cx="4724399" cy="5787472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7E2975B8-52B5-43A0-AA12-FFE31A7DA59F}"/>
                </a:ext>
              </a:extLst>
            </p:cNvPr>
            <p:cNvGrpSpPr/>
            <p:nvPr/>
          </p:nvGrpSpPr>
          <p:grpSpPr>
            <a:xfrm>
              <a:off x="7572376" y="1080769"/>
              <a:ext cx="4343400" cy="4662944"/>
              <a:chOff x="7572376" y="1395559"/>
              <a:chExt cx="4343400" cy="4662944"/>
            </a:xfrm>
          </p:grpSpPr>
          <p:sp>
            <p:nvSpPr>
              <p:cNvPr id="35" name="Rectangle: Rounded Corners 34">
                <a:extLst>
                  <a:ext uri="{FF2B5EF4-FFF2-40B4-BE49-F238E27FC236}">
                    <a16:creationId xmlns:a16="http://schemas.microsoft.com/office/drawing/2014/main" id="{6A454E12-01DB-44EC-B7E3-0E66828CEF50}"/>
                  </a:ext>
                </a:extLst>
              </p:cNvPr>
              <p:cNvSpPr/>
              <p:nvPr/>
            </p:nvSpPr>
            <p:spPr>
              <a:xfrm>
                <a:off x="7572376" y="5430431"/>
                <a:ext cx="4343400" cy="628072"/>
              </a:xfrm>
              <a:prstGeom prst="roundRect">
                <a:avLst/>
              </a:prstGeom>
              <a:solidFill>
                <a:schemeClr val="accent3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y-GB" sz="2400" b="0" i="0" u="none" dirty="0">
                    <a:solidFill>
                      <a:srgbClr val="FFFFFF"/>
                    </a:solidFill>
                  </a:rPr>
                  <a:t>Hysbysu am bryder diogelu</a:t>
                </a:r>
              </a:p>
            </p:txBody>
          </p:sp>
          <p:sp>
            <p:nvSpPr>
              <p:cNvPr id="36" name="Arrow: Down 35">
                <a:extLst>
                  <a:ext uri="{FF2B5EF4-FFF2-40B4-BE49-F238E27FC236}">
                    <a16:creationId xmlns:a16="http://schemas.microsoft.com/office/drawing/2014/main" id="{8ECF78EB-D644-4246-9943-3140829DA3F4}"/>
                  </a:ext>
                </a:extLst>
              </p:cNvPr>
              <p:cNvSpPr/>
              <p:nvPr/>
            </p:nvSpPr>
            <p:spPr>
              <a:xfrm>
                <a:off x="11002433" y="1395559"/>
                <a:ext cx="463550" cy="4117866"/>
              </a:xfrm>
              <a:prstGeom prst="downArrow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DBC7FBA5-9265-4D24-9CA4-B413B6427651}"/>
                </a:ext>
              </a:extLst>
            </p:cNvPr>
            <p:cNvGrpSpPr/>
            <p:nvPr/>
          </p:nvGrpSpPr>
          <p:grpSpPr>
            <a:xfrm>
              <a:off x="7290154" y="1350932"/>
              <a:ext cx="4724399" cy="3420376"/>
              <a:chOff x="7290154" y="1596355"/>
              <a:chExt cx="4724399" cy="3420376"/>
            </a:xfrm>
          </p:grpSpPr>
          <p:sp>
            <p:nvSpPr>
              <p:cNvPr id="33" name="Rectangle: Rounded Corners 32">
                <a:extLst>
                  <a:ext uri="{FF2B5EF4-FFF2-40B4-BE49-F238E27FC236}">
                    <a16:creationId xmlns:a16="http://schemas.microsoft.com/office/drawing/2014/main" id="{9B4C0FD9-2A3B-4A68-8E6B-357A9E590072}"/>
                  </a:ext>
                </a:extLst>
              </p:cNvPr>
              <p:cNvSpPr/>
              <p:nvPr/>
            </p:nvSpPr>
            <p:spPr>
              <a:xfrm>
                <a:off x="7290154" y="4388659"/>
                <a:ext cx="4724399" cy="628072"/>
              </a:xfrm>
              <a:prstGeom prst="roundRect">
                <a:avLst/>
              </a:prstGeom>
              <a:solidFill>
                <a:schemeClr val="bg1"/>
              </a:solidFill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lang="cy-GB" sz="2400" b="0" i="0" u="none" dirty="0" err="1">
                    <a:solidFill>
                      <a:schemeClr val="tx1"/>
                    </a:solidFill>
                  </a:rPr>
                  <a:t>Atgyfeirio</a:t>
                </a:r>
                <a:r>
                  <a:rPr lang="cy-GB" sz="2400" dirty="0">
                    <a:solidFill>
                      <a:schemeClr val="tx1"/>
                    </a:solidFill>
                  </a:rPr>
                  <a:t> </a:t>
                </a:r>
                <a:r>
                  <a:rPr lang="en-GB" sz="2400" dirty="0">
                    <a:solidFill>
                      <a:schemeClr val="tx1"/>
                    </a:solidFill>
                  </a:rPr>
                  <a:t>–</a:t>
                </a:r>
                <a:r>
                  <a:rPr lang="cy-GB" sz="2400" dirty="0">
                    <a:solidFill>
                      <a:schemeClr val="tx1"/>
                    </a:solidFill>
                  </a:rPr>
                  <a:t> </a:t>
                </a:r>
                <a:r>
                  <a:rPr lang="cy-GB" sz="2400" b="0" i="0" u="none" dirty="0">
                    <a:solidFill>
                      <a:schemeClr val="tx1"/>
                    </a:solidFill>
                  </a:rPr>
                  <a:t>asesiad o anghenion</a:t>
                </a:r>
                <a:endParaRPr lang="cy-GB" sz="2400" b="0" i="0" u="none" dirty="0">
                  <a:solidFill>
                    <a:schemeClr val="tx1"/>
                  </a:solidFill>
                  <a:cs typeface="Arial"/>
                </a:endParaRPr>
              </a:p>
            </p:txBody>
          </p:sp>
          <p:sp>
            <p:nvSpPr>
              <p:cNvPr id="34" name="Arrow: Down 33">
                <a:extLst>
                  <a:ext uri="{FF2B5EF4-FFF2-40B4-BE49-F238E27FC236}">
                    <a16:creationId xmlns:a16="http://schemas.microsoft.com/office/drawing/2014/main" id="{D7C2C52E-FB6C-46DD-92D9-C67EB08A01D1}"/>
                  </a:ext>
                </a:extLst>
              </p:cNvPr>
              <p:cNvSpPr/>
              <p:nvPr/>
            </p:nvSpPr>
            <p:spPr>
              <a:xfrm>
                <a:off x="9998075" y="1596355"/>
                <a:ext cx="463550" cy="2906226"/>
              </a:xfrm>
              <a:prstGeom prst="downArrow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1219DC0F-C4A8-4B42-BAD3-28A4BB1B5BC5}"/>
                </a:ext>
              </a:extLst>
            </p:cNvPr>
            <p:cNvGrpSpPr/>
            <p:nvPr/>
          </p:nvGrpSpPr>
          <p:grpSpPr>
            <a:xfrm>
              <a:off x="7572376" y="1635135"/>
              <a:ext cx="4343400" cy="2163768"/>
              <a:chOff x="7572376" y="1635135"/>
              <a:chExt cx="4343400" cy="2163768"/>
            </a:xfrm>
          </p:grpSpPr>
          <p:sp>
            <p:nvSpPr>
              <p:cNvPr id="31" name="Rectangle: Rounded Corners 30">
                <a:extLst>
                  <a:ext uri="{FF2B5EF4-FFF2-40B4-BE49-F238E27FC236}">
                    <a16:creationId xmlns:a16="http://schemas.microsoft.com/office/drawing/2014/main" id="{04C804A9-61EE-4D9A-98D2-3DC128B38E91}"/>
                  </a:ext>
                </a:extLst>
              </p:cNvPr>
              <p:cNvSpPr/>
              <p:nvPr/>
            </p:nvSpPr>
            <p:spPr>
              <a:xfrm>
                <a:off x="7572376" y="3170831"/>
                <a:ext cx="4343400" cy="628072"/>
              </a:xfrm>
              <a:prstGeom prst="roundRect">
                <a:avLst/>
              </a:prstGeom>
              <a:solidFill>
                <a:schemeClr val="bg1"/>
              </a:solidFill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y-GB" sz="2400" b="0" i="0" u="none" dirty="0">
                    <a:solidFill>
                      <a:schemeClr val="tx1"/>
                    </a:solidFill>
                  </a:rPr>
                  <a:t>Darparu gwasanaeth(au)</a:t>
                </a:r>
                <a:endParaRPr lang="cy-GB" sz="2400" b="0" i="0" u="none" dirty="0">
                  <a:solidFill>
                    <a:schemeClr val="tx1"/>
                  </a:solidFill>
                  <a:cs typeface="Arial"/>
                </a:endParaRPr>
              </a:p>
            </p:txBody>
          </p:sp>
          <p:sp>
            <p:nvSpPr>
              <p:cNvPr id="32" name="Arrow: Down 31">
                <a:extLst>
                  <a:ext uri="{FF2B5EF4-FFF2-40B4-BE49-F238E27FC236}">
                    <a16:creationId xmlns:a16="http://schemas.microsoft.com/office/drawing/2014/main" id="{804D8E36-DB4A-4B40-ACAF-F7E5073D928E}"/>
                  </a:ext>
                </a:extLst>
              </p:cNvPr>
              <p:cNvSpPr/>
              <p:nvPr/>
            </p:nvSpPr>
            <p:spPr>
              <a:xfrm>
                <a:off x="8598958" y="1635135"/>
                <a:ext cx="463550" cy="1665862"/>
              </a:xfrm>
              <a:prstGeom prst="downArrow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914B30A2-2359-4B67-954E-5C1006AF5BEB}"/>
                </a:ext>
              </a:extLst>
            </p:cNvPr>
            <p:cNvGrpSpPr/>
            <p:nvPr/>
          </p:nvGrpSpPr>
          <p:grpSpPr>
            <a:xfrm>
              <a:off x="7566025" y="1682060"/>
              <a:ext cx="4343400" cy="1144438"/>
              <a:chOff x="7531099" y="1384562"/>
              <a:chExt cx="4343400" cy="1144438"/>
            </a:xfrm>
          </p:grpSpPr>
          <p:sp>
            <p:nvSpPr>
              <p:cNvPr id="29" name="Rectangle: Rounded Corners 28">
                <a:extLst>
                  <a:ext uri="{FF2B5EF4-FFF2-40B4-BE49-F238E27FC236}">
                    <a16:creationId xmlns:a16="http://schemas.microsoft.com/office/drawing/2014/main" id="{4DAB9799-189F-43B5-8BA9-98F14D6F432C}"/>
                  </a:ext>
                </a:extLst>
              </p:cNvPr>
              <p:cNvSpPr/>
              <p:nvPr/>
            </p:nvSpPr>
            <p:spPr>
              <a:xfrm>
                <a:off x="7531099" y="1900928"/>
                <a:ext cx="4343400" cy="628072"/>
              </a:xfrm>
              <a:prstGeom prst="roundRect">
                <a:avLst/>
              </a:prstGeom>
              <a:solidFill>
                <a:schemeClr val="bg1"/>
              </a:solidFill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y-GB" sz="2400" b="0" i="0" u="none" dirty="0">
                    <a:solidFill>
                      <a:schemeClr val="tx1"/>
                    </a:solidFill>
                  </a:rPr>
                  <a:t>Dim camau pellach</a:t>
                </a:r>
                <a:endParaRPr lang="cy-GB" sz="2400" b="0" i="0" u="none" dirty="0">
                  <a:solidFill>
                    <a:schemeClr val="tx1"/>
                  </a:solidFill>
                  <a:cs typeface="Arial"/>
                </a:endParaRPr>
              </a:p>
            </p:txBody>
          </p:sp>
          <p:sp>
            <p:nvSpPr>
              <p:cNvPr id="30" name="Arrow: Down 29">
                <a:extLst>
                  <a:ext uri="{FF2B5EF4-FFF2-40B4-BE49-F238E27FC236}">
                    <a16:creationId xmlns:a16="http://schemas.microsoft.com/office/drawing/2014/main" id="{F034E954-BC58-4AE7-9D67-9D9E5612BA7A}"/>
                  </a:ext>
                </a:extLst>
              </p:cNvPr>
              <p:cNvSpPr/>
              <p:nvPr/>
            </p:nvSpPr>
            <p:spPr>
              <a:xfrm>
                <a:off x="7841720" y="1384562"/>
                <a:ext cx="463550" cy="628072"/>
              </a:xfrm>
              <a:prstGeom prst="downArrow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DFF0810-C632-474D-98D4-2893E3EE0505}"/>
                </a:ext>
              </a:extLst>
            </p:cNvPr>
            <p:cNvGrpSpPr/>
            <p:nvPr/>
          </p:nvGrpSpPr>
          <p:grpSpPr>
            <a:xfrm>
              <a:off x="7569200" y="-43759"/>
              <a:ext cx="4343400" cy="1809059"/>
              <a:chOff x="7531100" y="3128588"/>
              <a:chExt cx="4343400" cy="1809059"/>
            </a:xfrm>
          </p:grpSpPr>
          <p:sp>
            <p:nvSpPr>
              <p:cNvPr id="27" name="Rectangle: Rounded Corners 26">
                <a:extLst>
                  <a:ext uri="{FF2B5EF4-FFF2-40B4-BE49-F238E27FC236}">
                    <a16:creationId xmlns:a16="http://schemas.microsoft.com/office/drawing/2014/main" id="{AF12C2BF-FA88-4A4D-B113-39B13B7BEB4F}"/>
                  </a:ext>
                </a:extLst>
              </p:cNvPr>
              <p:cNvSpPr/>
              <p:nvPr/>
            </p:nvSpPr>
            <p:spPr>
              <a:xfrm>
                <a:off x="7531100" y="3673420"/>
                <a:ext cx="4343400" cy="1264227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lang="cy-GB" sz="2800" b="0" i="0" u="none" dirty="0">
                    <a:solidFill>
                      <a:srgbClr val="FFFFFF"/>
                    </a:solidFill>
                  </a:rPr>
                  <a:t>Trafodwch eich pryder diogelu gyda'ch</a:t>
                </a:r>
                <a:r>
                  <a:rPr lang="cy-GB" sz="2800" dirty="0">
                    <a:solidFill>
                      <a:srgbClr val="FFFFFF"/>
                    </a:solidFill>
                  </a:rPr>
                  <a:t> </a:t>
                </a:r>
                <a:r>
                  <a:rPr lang="cy-GB" sz="2800" b="1" dirty="0">
                    <a:solidFill>
                      <a:srgbClr val="FFFFFF"/>
                    </a:solidFill>
                  </a:rPr>
                  <a:t>person</a:t>
                </a:r>
                <a:r>
                  <a:rPr lang="cy-GB" sz="2800" b="1" i="0" u="none" dirty="0">
                    <a:solidFill>
                      <a:srgbClr val="FFFFFF"/>
                    </a:solidFill>
                  </a:rPr>
                  <a:t> </a:t>
                </a:r>
                <a:r>
                  <a:rPr lang="cy-GB" sz="2800" b="1" dirty="0">
                    <a:solidFill>
                      <a:srgbClr val="FFFFFF"/>
                    </a:solidFill>
                  </a:rPr>
                  <a:t>diogelu dynodedig</a:t>
                </a:r>
                <a:endParaRPr lang="cy-GB" sz="2800" b="1" i="0" u="none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8" name="Arrow: Down 27">
                <a:extLst>
                  <a:ext uri="{FF2B5EF4-FFF2-40B4-BE49-F238E27FC236}">
                    <a16:creationId xmlns:a16="http://schemas.microsoft.com/office/drawing/2014/main" id="{3C40C3A2-4ACB-4B85-A214-F5C7C0AB2B0A}"/>
                  </a:ext>
                </a:extLst>
              </p:cNvPr>
              <p:cNvSpPr/>
              <p:nvPr/>
            </p:nvSpPr>
            <p:spPr>
              <a:xfrm>
                <a:off x="9467850" y="3128588"/>
                <a:ext cx="463550" cy="628072"/>
              </a:xfrm>
              <a:prstGeom prst="downArrow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1E28ABC-5C08-4C94-BBC8-208540301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381750" cy="759402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Hysbysu am bryder </a:t>
            </a:r>
          </a:p>
        </p:txBody>
      </p:sp>
    </p:spTree>
    <p:extLst>
      <p:ext uri="{BB962C8B-B14F-4D97-AF65-F5344CB8AC3E}">
        <p14:creationId xmlns:p14="http://schemas.microsoft.com/office/powerpoint/2010/main" val="207939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7.40741E-7 L -0.00143 -0.673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-33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28ABC-5C08-4C94-BBC8-208540301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381750" cy="693650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Hysbysu am bryder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F5A13-CFE2-4072-8F13-56E1DA3F0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3861" y="1669432"/>
            <a:ext cx="9174946" cy="3688015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txBody>
          <a:bodyPr anchor="ctr"/>
          <a:lstStyle/>
          <a:p>
            <a:pPr marL="0" indent="0" algn="ctr">
              <a:spcAft>
                <a:spcPts val="1800"/>
              </a:spcAft>
              <a:buNone/>
            </a:pPr>
            <a:r>
              <a:rPr lang="cy-GB" sz="3600" b="1" i="0" dirty="0">
                <a:solidFill>
                  <a:srgbClr val="37394C"/>
                </a:solidFill>
              </a:rPr>
              <a:t>Diogelwch yr oedolyn sy'n wynebu risg </a:t>
            </a:r>
            <a:br>
              <a:rPr lang="en" sz="3600" dirty="0"/>
            </a:br>
            <a:r>
              <a:rPr lang="cy-GB" sz="3600" b="1" i="0" dirty="0">
                <a:solidFill>
                  <a:srgbClr val="37394C"/>
                </a:solidFill>
              </a:rPr>
              <a:t>sy'n dod gyntaf bob tro</a:t>
            </a:r>
          </a:p>
          <a:p>
            <a:pPr marL="0" indent="0" algn="ctr">
              <a:spcAft>
                <a:spcPts val="300"/>
              </a:spcAft>
              <a:buNone/>
            </a:pPr>
            <a:r>
              <a:rPr lang="cy-GB" sz="3600" b="0" i="0" dirty="0">
                <a:solidFill>
                  <a:srgbClr val="37394C"/>
                </a:solidFill>
              </a:rPr>
              <a:t>Os oes gennych byrder </a:t>
            </a:r>
            <a:r>
              <a:rPr lang="cy-GB" sz="3600" b="1" i="0" dirty="0">
                <a:solidFill>
                  <a:srgbClr val="EB5E57"/>
                </a:solidFill>
              </a:rPr>
              <a:t>uniongyrchol</a:t>
            </a:r>
            <a:r>
              <a:rPr lang="cy-GB" sz="3600" b="0" i="0" dirty="0">
                <a:solidFill>
                  <a:srgbClr val="37394C"/>
                </a:solidFill>
              </a:rPr>
              <a:t>, </a:t>
            </a:r>
            <a:br>
              <a:rPr lang="en" sz="3600" dirty="0"/>
            </a:br>
            <a:r>
              <a:rPr lang="cy-GB" sz="3600" b="1" i="0" dirty="0">
                <a:solidFill>
                  <a:srgbClr val="37394C"/>
                </a:solidFill>
              </a:rPr>
              <a:t>peidiwch ag oedi cyn </a:t>
            </a:r>
            <a:r>
              <a:rPr lang="cy-GB" sz="3600" b="0" i="0" dirty="0">
                <a:solidFill>
                  <a:srgbClr val="37394C"/>
                </a:solidFill>
              </a:rPr>
              <a:t>gweithredu!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F0161F1-E57C-43A6-91FF-63E7E3352E25}"/>
              </a:ext>
            </a:extLst>
          </p:cNvPr>
          <p:cNvSpPr/>
          <p:nvPr/>
        </p:nvSpPr>
        <p:spPr>
          <a:xfrm>
            <a:off x="7569201" y="534456"/>
            <a:ext cx="4343400" cy="628072"/>
          </a:xfrm>
          <a:prstGeom prst="roundRect">
            <a:avLst/>
          </a:prstGeom>
          <a:solidFill>
            <a:schemeClr val="accent3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cy-GB" sz="2400" b="0" i="0" dirty="0">
                <a:solidFill>
                  <a:srgbClr val="FFFFFF"/>
                </a:solidFill>
              </a:rPr>
              <a:t>Hysbysu am bryder diogelu</a:t>
            </a: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A5F4D26B-31F5-41C0-9A44-ED83CD513BFF}"/>
              </a:ext>
            </a:extLst>
          </p:cNvPr>
          <p:cNvSpPr/>
          <p:nvPr/>
        </p:nvSpPr>
        <p:spPr>
          <a:xfrm>
            <a:off x="10999258" y="-76200"/>
            <a:ext cx="463550" cy="693650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36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CW Full">
      <a:dk1>
        <a:srgbClr val="37394C"/>
      </a:dk1>
      <a:lt1>
        <a:sysClr val="window" lastClr="FFFFFF"/>
      </a:lt1>
      <a:dk2>
        <a:srgbClr val="16AD85"/>
      </a:dk2>
      <a:lt2>
        <a:srgbClr val="FFFFFF"/>
      </a:lt2>
      <a:accent1>
        <a:srgbClr val="37394C"/>
      </a:accent1>
      <a:accent2>
        <a:srgbClr val="16AD85"/>
      </a:accent2>
      <a:accent3>
        <a:srgbClr val="EB5E57"/>
      </a:accent3>
      <a:accent4>
        <a:srgbClr val="FFFFFF"/>
      </a:accent4>
      <a:accent5>
        <a:srgbClr val="257D86"/>
      </a:accent5>
      <a:accent6>
        <a:srgbClr val="F7AB64"/>
      </a:accent6>
      <a:hlink>
        <a:srgbClr val="86BC25"/>
      </a:hlink>
      <a:folHlink>
        <a:srgbClr val="C6C6C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SCW Full">
      <a:dk1>
        <a:srgbClr val="37394C"/>
      </a:dk1>
      <a:lt1>
        <a:sysClr val="window" lastClr="FFFFFF"/>
      </a:lt1>
      <a:dk2>
        <a:srgbClr val="16AD85"/>
      </a:dk2>
      <a:lt2>
        <a:srgbClr val="FFFFFF"/>
      </a:lt2>
      <a:accent1>
        <a:srgbClr val="37394C"/>
      </a:accent1>
      <a:accent2>
        <a:srgbClr val="16AD85"/>
      </a:accent2>
      <a:accent3>
        <a:srgbClr val="EB5E57"/>
      </a:accent3>
      <a:accent4>
        <a:srgbClr val="FFFFFF"/>
      </a:accent4>
      <a:accent5>
        <a:srgbClr val="257D86"/>
      </a:accent5>
      <a:accent6>
        <a:srgbClr val="F7AB64"/>
      </a:accent6>
      <a:hlink>
        <a:srgbClr val="86BC25"/>
      </a:hlink>
      <a:folHlink>
        <a:srgbClr val="C6C6C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5C2DA9DA79A548A593589E8F905E05" ma:contentTypeVersion="11" ma:contentTypeDescription="Create a new document." ma:contentTypeScope="" ma:versionID="4617ffe8256266157422f2465dad9b38">
  <xsd:schema xmlns:xsd="http://www.w3.org/2001/XMLSchema" xmlns:xs="http://www.w3.org/2001/XMLSchema" xmlns:p="http://schemas.microsoft.com/office/2006/metadata/properties" xmlns:ns3="3921c09e-0880-46c2-85b5-782023efd1ea" xmlns:ns4="938c16c7-c037-46c2-b059-7c36ee9c9343" targetNamespace="http://schemas.microsoft.com/office/2006/metadata/properties" ma:root="true" ma:fieldsID="e45c772fb09092c6bbe35b3003707d1a" ns3:_="" ns4:_="">
    <xsd:import namespace="3921c09e-0880-46c2-85b5-782023efd1ea"/>
    <xsd:import namespace="938c16c7-c037-46c2-b059-7c36ee9c934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21c09e-0880-46c2-85b5-782023efd1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8c16c7-c037-46c2-b059-7c36ee9c934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1FDE00-AB87-4E27-A151-2EBB81660B3C}">
  <ds:schemaRefs>
    <ds:schemaRef ds:uri="http://schemas.microsoft.com/office/2006/metadata/properties"/>
    <ds:schemaRef ds:uri="http://schemas.microsoft.com/office/infopath/2007/PartnerControls"/>
    <ds:schemaRef ds:uri="3921c09e-0880-46c2-85b5-782023efd1ea"/>
    <ds:schemaRef ds:uri="http://www.w3.org/XML/1998/namespace"/>
    <ds:schemaRef ds:uri="http://purl.org/dc/terms/"/>
    <ds:schemaRef ds:uri="938c16c7-c037-46c2-b059-7c36ee9c9343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D828564-4E93-4E16-B7C2-017405196C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21c09e-0880-46c2-85b5-782023efd1ea"/>
    <ds:schemaRef ds:uri="938c16c7-c037-46c2-b059-7c36ee9c93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4C3AB3A-F041-4DC5-8354-6B09355439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1029</TotalTime>
  <Words>986</Words>
  <Application>Microsoft Office PowerPoint</Application>
  <PresentationFormat>Widescreen</PresentationFormat>
  <Paragraphs>155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1_Office Theme</vt:lpstr>
      <vt:lpstr>Gweithdrefnau Diogelu Cymru</vt:lpstr>
      <vt:lpstr>Trafodaeth gychwynnol</vt:lpstr>
      <vt:lpstr>Trafodwch gyda'r person diogelu dynodedig</vt:lpstr>
      <vt:lpstr>Trafodwch gyda'r person diogelu dynodedig</vt:lpstr>
      <vt:lpstr>Trafodwch gyda'r person diogelu dynodedig</vt:lpstr>
      <vt:lpstr>Trafodwch gyda'r person diogelu dynodedig</vt:lpstr>
      <vt:lpstr>Cofnodwch eich trafodaeth</vt:lpstr>
      <vt:lpstr>Hysbysu am bryder </vt:lpstr>
      <vt:lpstr>Hysbysu am bryder </vt:lpstr>
      <vt:lpstr>Hysbysu am bryder </vt:lpstr>
      <vt:lpstr>Hysbysu am bryder </vt:lpstr>
      <vt:lpstr>Beth i'w gynnwys</vt:lpstr>
      <vt:lpstr>Pwysig...</vt:lpstr>
      <vt:lpstr>Cyflwyno'r adroddiad</vt:lpstr>
      <vt:lpstr>Cydnabyddiaeth </vt:lpstr>
      <vt:lpstr>Unrhyw beth arall?</vt:lpstr>
      <vt:lpstr>Beth nesaf?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National Safeguarding  Procedures for Wales</dc:title>
  <dc:creator>Nicole James</dc:creator>
  <cp:lastModifiedBy>Danielle Williams</cp:lastModifiedBy>
  <cp:revision>176</cp:revision>
  <dcterms:created xsi:type="dcterms:W3CDTF">2019-09-05T10:21:39Z</dcterms:created>
  <dcterms:modified xsi:type="dcterms:W3CDTF">2020-09-28T19:19:34Z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0x010100B05C2DA9DA79A548A593589E8F905E05</vt:lpwstr>
  </property>
</Properties>
</file>