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25"/>
  </p:notesMasterIdLst>
  <p:sldIdLst>
    <p:sldId id="619" r:id="rId5"/>
    <p:sldId id="623" r:id="rId6"/>
    <p:sldId id="622" r:id="rId7"/>
    <p:sldId id="625" r:id="rId8"/>
    <p:sldId id="564" r:id="rId9"/>
    <p:sldId id="624" r:id="rId10"/>
    <p:sldId id="569" r:id="rId11"/>
    <p:sldId id="259" r:id="rId12"/>
    <p:sldId id="261" r:id="rId13"/>
    <p:sldId id="262" r:id="rId14"/>
    <p:sldId id="627" r:id="rId15"/>
    <p:sldId id="573" r:id="rId16"/>
    <p:sldId id="574" r:id="rId17"/>
    <p:sldId id="575" r:id="rId18"/>
    <p:sldId id="621" r:id="rId19"/>
    <p:sldId id="628" r:id="rId20"/>
    <p:sldId id="566" r:id="rId21"/>
    <p:sldId id="568" r:id="rId22"/>
    <p:sldId id="567" r:id="rId23"/>
    <p:sldId id="629" r:id="rId2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52A3D"/>
    <a:srgbClr val="FF0000"/>
    <a:srgbClr val="FFFFFF"/>
    <a:srgbClr val="3AC550"/>
    <a:srgbClr val="451E14"/>
    <a:srgbClr val="0053B0"/>
    <a:srgbClr val="F9D908"/>
    <a:srgbClr val="FE62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ADAF3-D4DB-C84A-8245-8DBA64F2FCC2}" v="24" dt="2020-07-21T13:27:52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4" autoAdjust="0"/>
    <p:restoredTop sz="77483" autoAdjust="0"/>
  </p:normalViewPr>
  <p:slideViewPr>
    <p:cSldViewPr snapToGrid="0">
      <p:cViewPr varScale="1">
        <p:scale>
          <a:sx n="97" d="100"/>
          <a:sy n="97" d="100"/>
        </p:scale>
        <p:origin x="7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cb193492f284d83c85a66267a0f4d9096e50945cd2ffdbcb1e7acb5c0b8c0a4e::" providerId="AD" clId="Web-{3B940091-5263-833F-86AA-6F874056CE9C}"/>
    <pc:docChg chg="modSld">
      <pc:chgData name="Guest User" userId="S::urn:spo:anon#cb193492f284d83c85a66267a0f4d9096e50945cd2ffdbcb1e7acb5c0b8c0a4e::" providerId="AD" clId="Web-{3B940091-5263-833F-86AA-6F874056CE9C}" dt="2020-09-03T12:28:30.285" v="84" actId="20577"/>
      <pc:docMkLst>
        <pc:docMk/>
      </pc:docMkLst>
      <pc:sldChg chg="modSp">
        <pc:chgData name="Guest User" userId="S::urn:spo:anon#cb193492f284d83c85a66267a0f4d9096e50945cd2ffdbcb1e7acb5c0b8c0a4e::" providerId="AD" clId="Web-{3B940091-5263-833F-86AA-6F874056CE9C}" dt="2020-09-03T12:27:44.659" v="61" actId="20577"/>
        <pc:sldMkLst>
          <pc:docMk/>
          <pc:sldMk cId="4267104668" sldId="259"/>
        </pc:sldMkLst>
        <pc:spChg chg="mod">
          <ac:chgData name="Guest User" userId="S::urn:spo:anon#cb193492f284d83c85a66267a0f4d9096e50945cd2ffdbcb1e7acb5c0b8c0a4e::" providerId="AD" clId="Web-{3B940091-5263-833F-86AA-6F874056CE9C}" dt="2020-09-03T12:27:44.659" v="61" actId="20577"/>
          <ac:spMkLst>
            <pc:docMk/>
            <pc:sldMk cId="4267104668" sldId="259"/>
            <ac:spMk id="4" creationId="{FB909BF8-7551-4E3B-BC58-F46016EBE1EB}"/>
          </ac:spMkLst>
        </pc:spChg>
      </pc:sldChg>
      <pc:sldChg chg="modSp">
        <pc:chgData name="Guest User" userId="S::urn:spo:anon#cb193492f284d83c85a66267a0f4d9096e50945cd2ffdbcb1e7acb5c0b8c0a4e::" providerId="AD" clId="Web-{3B940091-5263-833F-86AA-6F874056CE9C}" dt="2020-09-03T12:28:04.941" v="70" actId="20577"/>
        <pc:sldMkLst>
          <pc:docMk/>
          <pc:sldMk cId="2402912941" sldId="261"/>
        </pc:sldMkLst>
        <pc:spChg chg="mod">
          <ac:chgData name="Guest User" userId="S::urn:spo:anon#cb193492f284d83c85a66267a0f4d9096e50945cd2ffdbcb1e7acb5c0b8c0a4e::" providerId="AD" clId="Web-{3B940091-5263-833F-86AA-6F874056CE9C}" dt="2020-09-03T12:28:04.941" v="70" actId="20577"/>
          <ac:spMkLst>
            <pc:docMk/>
            <pc:sldMk cId="2402912941" sldId="261"/>
            <ac:spMk id="3" creationId="{66513764-BC34-4C23-BE74-86F20E547EBF}"/>
          </ac:spMkLst>
        </pc:spChg>
        <pc:spChg chg="mod">
          <ac:chgData name="Guest User" userId="S::urn:spo:anon#cb193492f284d83c85a66267a0f4d9096e50945cd2ffdbcb1e7acb5c0b8c0a4e::" providerId="AD" clId="Web-{3B940091-5263-833F-86AA-6F874056CE9C}" dt="2020-09-03T12:28:00.409" v="65" actId="20577"/>
          <ac:spMkLst>
            <pc:docMk/>
            <pc:sldMk cId="2402912941" sldId="261"/>
            <ac:spMk id="5" creationId="{5630FCA4-4AF3-4B29-8C59-3F5E0D9DA03B}"/>
          </ac:spMkLst>
        </pc:spChg>
      </pc:sldChg>
      <pc:sldChg chg="modSp">
        <pc:chgData name="Guest User" userId="S::urn:spo:anon#cb193492f284d83c85a66267a0f4d9096e50945cd2ffdbcb1e7acb5c0b8c0a4e::" providerId="AD" clId="Web-{3B940091-5263-833F-86AA-6F874056CE9C}" dt="2020-09-03T12:28:23.597" v="76" actId="20577"/>
        <pc:sldMkLst>
          <pc:docMk/>
          <pc:sldMk cId="231090477" sldId="262"/>
        </pc:sldMkLst>
        <pc:spChg chg="mod">
          <ac:chgData name="Guest User" userId="S::urn:spo:anon#cb193492f284d83c85a66267a0f4d9096e50945cd2ffdbcb1e7acb5c0b8c0a4e::" providerId="AD" clId="Web-{3B940091-5263-833F-86AA-6F874056CE9C}" dt="2020-09-03T12:28:23.597" v="76" actId="20577"/>
          <ac:spMkLst>
            <pc:docMk/>
            <pc:sldMk cId="231090477" sldId="262"/>
            <ac:spMk id="2" creationId="{85443D0D-E834-4024-A4F4-8B61EBDB6A9C}"/>
          </ac:spMkLst>
        </pc:spChg>
      </pc:sldChg>
      <pc:sldChg chg="modSp">
        <pc:chgData name="Guest User" userId="S::urn:spo:anon#cb193492f284d83c85a66267a0f4d9096e50945cd2ffdbcb1e7acb5c0b8c0a4e::" providerId="AD" clId="Web-{3B940091-5263-833F-86AA-6F874056CE9C}" dt="2020-09-03T12:27:27.753" v="55" actId="20577"/>
        <pc:sldMkLst>
          <pc:docMk/>
          <pc:sldMk cId="1275433763" sldId="569"/>
        </pc:sldMkLst>
        <pc:spChg chg="mod">
          <ac:chgData name="Guest User" userId="S::urn:spo:anon#cb193492f284d83c85a66267a0f4d9096e50945cd2ffdbcb1e7acb5c0b8c0a4e::" providerId="AD" clId="Web-{3B940091-5263-833F-86AA-6F874056CE9C}" dt="2020-09-03T12:27:27.753" v="55" actId="20577"/>
          <ac:spMkLst>
            <pc:docMk/>
            <pc:sldMk cId="1275433763" sldId="569"/>
            <ac:spMk id="2" creationId="{908BD837-1F0E-47E2-B219-0232727C604C}"/>
          </ac:spMkLst>
        </pc:spChg>
      </pc:sldChg>
      <pc:sldChg chg="modSp">
        <pc:chgData name="Guest User" userId="S::urn:spo:anon#cb193492f284d83c85a66267a0f4d9096e50945cd2ffdbcb1e7acb5c0b8c0a4e::" providerId="AD" clId="Web-{3B940091-5263-833F-86AA-6F874056CE9C}" dt="2020-09-03T12:25:50.535" v="10" actId="20577"/>
        <pc:sldMkLst>
          <pc:docMk/>
          <pc:sldMk cId="3143259229" sldId="619"/>
        </pc:sldMkLst>
        <pc:spChg chg="mod">
          <ac:chgData name="Guest User" userId="S::urn:spo:anon#cb193492f284d83c85a66267a0f4d9096e50945cd2ffdbcb1e7acb5c0b8c0a4e::" providerId="AD" clId="Web-{3B940091-5263-833F-86AA-6F874056CE9C}" dt="2020-09-03T12:25:50.535" v="10" actId="20577"/>
          <ac:spMkLst>
            <pc:docMk/>
            <pc:sldMk cId="3143259229" sldId="619"/>
            <ac:spMk id="2" creationId="{90EEAB8A-D26D-4750-BA08-79487C8F3750}"/>
          </ac:spMkLst>
        </pc:spChg>
      </pc:sldChg>
      <pc:sldChg chg="modSp">
        <pc:chgData name="Guest User" userId="S::urn:spo:anon#cb193492f284d83c85a66267a0f4d9096e50945cd2ffdbcb1e7acb5c0b8c0a4e::" providerId="AD" clId="Web-{3B940091-5263-833F-86AA-6F874056CE9C}" dt="2020-09-03T12:27:07.565" v="49" actId="20577"/>
        <pc:sldMkLst>
          <pc:docMk/>
          <pc:sldMk cId="2661952305" sldId="624"/>
        </pc:sldMkLst>
        <pc:spChg chg="mod">
          <ac:chgData name="Guest User" userId="S::urn:spo:anon#cb193492f284d83c85a66267a0f4d9096e50945cd2ffdbcb1e7acb5c0b8c0a4e::" providerId="AD" clId="Web-{3B940091-5263-833F-86AA-6F874056CE9C}" dt="2020-09-03T12:27:07.565" v="49" actId="20577"/>
          <ac:spMkLst>
            <pc:docMk/>
            <pc:sldMk cId="2661952305" sldId="624"/>
            <ac:spMk id="2" creationId="{81928429-F9FB-48CB-8AD4-53AF0DC433C9}"/>
          </ac:spMkLst>
        </pc:spChg>
      </pc:sldChg>
      <pc:sldChg chg="modSp">
        <pc:chgData name="Guest User" userId="S::urn:spo:anon#cb193492f284d83c85a66267a0f4d9096e50945cd2ffdbcb1e7acb5c0b8c0a4e::" providerId="AD" clId="Web-{3B940091-5263-833F-86AA-6F874056CE9C}" dt="2020-09-03T12:26:23.752" v="41" actId="20577"/>
        <pc:sldMkLst>
          <pc:docMk/>
          <pc:sldMk cId="432644926" sldId="625"/>
        </pc:sldMkLst>
        <pc:spChg chg="mod">
          <ac:chgData name="Guest User" userId="S::urn:spo:anon#cb193492f284d83c85a66267a0f4d9096e50945cd2ffdbcb1e7acb5c0b8c0a4e::" providerId="AD" clId="Web-{3B940091-5263-833F-86AA-6F874056CE9C}" dt="2020-09-03T12:26:03.643" v="16" actId="20577"/>
          <ac:spMkLst>
            <pc:docMk/>
            <pc:sldMk cId="432644926" sldId="625"/>
            <ac:spMk id="3" creationId="{507CF9D4-23BE-494C-B491-1A04BB965B21}"/>
          </ac:spMkLst>
        </pc:spChg>
        <pc:spChg chg="mod">
          <ac:chgData name="Guest User" userId="S::urn:spo:anon#cb193492f284d83c85a66267a0f4d9096e50945cd2ffdbcb1e7acb5c0b8c0a4e::" providerId="AD" clId="Web-{3B940091-5263-833F-86AA-6F874056CE9C}" dt="2020-09-03T12:26:07.393" v="23" actId="20577"/>
          <ac:spMkLst>
            <pc:docMk/>
            <pc:sldMk cId="432644926" sldId="625"/>
            <ac:spMk id="6" creationId="{24BC3C67-34BD-4D78-9BB0-4CA4F90920BB}"/>
          </ac:spMkLst>
        </pc:spChg>
        <pc:spChg chg="mod">
          <ac:chgData name="Guest User" userId="S::urn:spo:anon#cb193492f284d83c85a66267a0f4d9096e50945cd2ffdbcb1e7acb5c0b8c0a4e::" providerId="AD" clId="Web-{3B940091-5263-833F-86AA-6F874056CE9C}" dt="2020-09-03T12:26:23.752" v="41" actId="20577"/>
          <ac:spMkLst>
            <pc:docMk/>
            <pc:sldMk cId="432644926" sldId="625"/>
            <ac:spMk id="7" creationId="{67D15D69-40AB-4F2C-8B5D-EB3267BF29A4}"/>
          </ac:spMkLst>
        </pc:spChg>
      </pc:sldChg>
      <pc:sldChg chg="modSp">
        <pc:chgData name="Guest User" userId="S::urn:spo:anon#cb193492f284d83c85a66267a0f4d9096e50945cd2ffdbcb1e7acb5c0b8c0a4e::" providerId="AD" clId="Web-{3B940091-5263-833F-86AA-6F874056CE9C}" dt="2020-09-03T12:28:30.285" v="84" actId="20577"/>
        <pc:sldMkLst>
          <pc:docMk/>
          <pc:sldMk cId="1008320175" sldId="627"/>
        </pc:sldMkLst>
        <pc:spChg chg="mod">
          <ac:chgData name="Guest User" userId="S::urn:spo:anon#cb193492f284d83c85a66267a0f4d9096e50945cd2ffdbcb1e7acb5c0b8c0a4e::" providerId="AD" clId="Web-{3B940091-5263-833F-86AA-6F874056CE9C}" dt="2020-09-03T12:28:30.285" v="84" actId="20577"/>
          <ac:spMkLst>
            <pc:docMk/>
            <pc:sldMk cId="1008320175" sldId="627"/>
            <ac:spMk id="2" creationId="{81928429-F9FB-48CB-8AD4-53AF0DC433C9}"/>
          </ac:spMkLst>
        </pc:spChg>
      </pc:sldChg>
    </pc:docChg>
  </pc:docChgLst>
  <pc:docChgLst>
    <pc:chgData name="Guest User" userId="S::urn:spo:anon#cb193492f284d83c85a66267a0f4d9096e50945cd2ffdbcb1e7acb5c0b8c0a4e::" providerId="AD" clId="Web-{80AC9E89-71B2-DB74-03B1-D7CFA3A239DF}"/>
    <pc:docChg chg="modSld">
      <pc:chgData name="Guest User" userId="S::urn:spo:anon#cb193492f284d83c85a66267a0f4d9096e50945cd2ffdbcb1e7acb5c0b8c0a4e::" providerId="AD" clId="Web-{80AC9E89-71B2-DB74-03B1-D7CFA3A239DF}" dt="2020-09-04T09:29:25.752" v="107" actId="20577"/>
      <pc:docMkLst>
        <pc:docMk/>
      </pc:docMkLst>
      <pc:sldChg chg="modSp">
        <pc:chgData name="Guest User" userId="S::urn:spo:anon#cb193492f284d83c85a66267a0f4d9096e50945cd2ffdbcb1e7acb5c0b8c0a4e::" providerId="AD" clId="Web-{80AC9E89-71B2-DB74-03B1-D7CFA3A239DF}" dt="2020-09-04T09:28:26.658" v="72" actId="20577"/>
        <pc:sldMkLst>
          <pc:docMk/>
          <pc:sldMk cId="4267104668" sldId="259"/>
        </pc:sldMkLst>
        <pc:spChg chg="mod">
          <ac:chgData name="Guest User" userId="S::urn:spo:anon#cb193492f284d83c85a66267a0f4d9096e50945cd2ffdbcb1e7acb5c0b8c0a4e::" providerId="AD" clId="Web-{80AC9E89-71B2-DB74-03B1-D7CFA3A239DF}" dt="2020-09-04T09:28:26.658" v="72" actId="20577"/>
          <ac:spMkLst>
            <pc:docMk/>
            <pc:sldMk cId="4267104668" sldId="259"/>
            <ac:spMk id="3" creationId="{99F81347-0CB2-4DD9-903C-F57C70576D7D}"/>
          </ac:spMkLst>
        </pc:spChg>
        <pc:spChg chg="mod">
          <ac:chgData name="Guest User" userId="S::urn:spo:anon#cb193492f284d83c85a66267a0f4d9096e50945cd2ffdbcb1e7acb5c0b8c0a4e::" providerId="AD" clId="Web-{80AC9E89-71B2-DB74-03B1-D7CFA3A239DF}" dt="2020-09-04T09:26:58.329" v="62" actId="20577"/>
          <ac:spMkLst>
            <pc:docMk/>
            <pc:sldMk cId="4267104668" sldId="259"/>
            <ac:spMk id="4" creationId="{FB909BF8-7551-4E3B-BC58-F46016EBE1EB}"/>
          </ac:spMkLst>
        </pc:spChg>
      </pc:sldChg>
      <pc:sldChg chg="modSp">
        <pc:chgData name="Guest User" userId="S::urn:spo:anon#cb193492f284d83c85a66267a0f4d9096e50945cd2ffdbcb1e7acb5c0b8c0a4e::" providerId="AD" clId="Web-{80AC9E89-71B2-DB74-03B1-D7CFA3A239DF}" dt="2020-09-04T09:28:45.627" v="96" actId="20577"/>
        <pc:sldMkLst>
          <pc:docMk/>
          <pc:sldMk cId="2402912941" sldId="261"/>
        </pc:sldMkLst>
        <pc:spChg chg="mod">
          <ac:chgData name="Guest User" userId="S::urn:spo:anon#cb193492f284d83c85a66267a0f4d9096e50945cd2ffdbcb1e7acb5c0b8c0a4e::" providerId="AD" clId="Web-{80AC9E89-71B2-DB74-03B1-D7CFA3A239DF}" dt="2020-09-04T09:28:45.627" v="96" actId="20577"/>
          <ac:spMkLst>
            <pc:docMk/>
            <pc:sldMk cId="2402912941" sldId="261"/>
            <ac:spMk id="3" creationId="{66513764-BC34-4C23-BE74-86F20E547EBF}"/>
          </ac:spMkLst>
        </pc:spChg>
        <pc:spChg chg="mod">
          <ac:chgData name="Guest User" userId="S::urn:spo:anon#cb193492f284d83c85a66267a0f4d9096e50945cd2ffdbcb1e7acb5c0b8c0a4e::" providerId="AD" clId="Web-{80AC9E89-71B2-DB74-03B1-D7CFA3A239DF}" dt="2020-09-04T09:28:38.689" v="80" actId="20577"/>
          <ac:spMkLst>
            <pc:docMk/>
            <pc:sldMk cId="2402912941" sldId="261"/>
            <ac:spMk id="5" creationId="{5630FCA4-4AF3-4B29-8C59-3F5E0D9DA03B}"/>
          </ac:spMkLst>
        </pc:spChg>
      </pc:sldChg>
      <pc:sldChg chg="modSp">
        <pc:chgData name="Guest User" userId="S::urn:spo:anon#cb193492f284d83c85a66267a0f4d9096e50945cd2ffdbcb1e7acb5c0b8c0a4e::" providerId="AD" clId="Web-{80AC9E89-71B2-DB74-03B1-D7CFA3A239DF}" dt="2020-09-04T09:29:18.111" v="104" actId="20577"/>
        <pc:sldMkLst>
          <pc:docMk/>
          <pc:sldMk cId="231090477" sldId="262"/>
        </pc:sldMkLst>
        <pc:spChg chg="mod">
          <ac:chgData name="Guest User" userId="S::urn:spo:anon#cb193492f284d83c85a66267a0f4d9096e50945cd2ffdbcb1e7acb5c0b8c0a4e::" providerId="AD" clId="Web-{80AC9E89-71B2-DB74-03B1-D7CFA3A239DF}" dt="2020-09-04T09:29:02.142" v="100" actId="20577"/>
          <ac:spMkLst>
            <pc:docMk/>
            <pc:sldMk cId="231090477" sldId="262"/>
            <ac:spMk id="2" creationId="{85443D0D-E834-4024-A4F4-8B61EBDB6A9C}"/>
          </ac:spMkLst>
        </pc:spChg>
        <pc:spChg chg="mod">
          <ac:chgData name="Guest User" userId="S::urn:spo:anon#cb193492f284d83c85a66267a0f4d9096e50945cd2ffdbcb1e7acb5c0b8c0a4e::" providerId="AD" clId="Web-{80AC9E89-71B2-DB74-03B1-D7CFA3A239DF}" dt="2020-09-04T09:29:18.111" v="104" actId="20577"/>
          <ac:spMkLst>
            <pc:docMk/>
            <pc:sldMk cId="231090477" sldId="262"/>
            <ac:spMk id="3" creationId="{21DE91F0-2A32-4012-AEFD-8FCF03936FA0}"/>
          </ac:spMkLst>
        </pc:spChg>
      </pc:sldChg>
      <pc:sldChg chg="modSp">
        <pc:chgData name="Guest User" userId="S::urn:spo:anon#cb193492f284d83c85a66267a0f4d9096e50945cd2ffdbcb1e7acb5c0b8c0a4e::" providerId="AD" clId="Web-{80AC9E89-71B2-DB74-03B1-D7CFA3A239DF}" dt="2020-09-04T09:26:52.860" v="58" actId="20577"/>
        <pc:sldMkLst>
          <pc:docMk/>
          <pc:sldMk cId="1275433763" sldId="569"/>
        </pc:sldMkLst>
        <pc:spChg chg="mod">
          <ac:chgData name="Guest User" userId="S::urn:spo:anon#cb193492f284d83c85a66267a0f4d9096e50945cd2ffdbcb1e7acb5c0b8c0a4e::" providerId="AD" clId="Web-{80AC9E89-71B2-DB74-03B1-D7CFA3A239DF}" dt="2020-09-04T09:26:52.860" v="58" actId="20577"/>
          <ac:spMkLst>
            <pc:docMk/>
            <pc:sldMk cId="1275433763" sldId="569"/>
            <ac:spMk id="2" creationId="{908BD837-1F0E-47E2-B219-0232727C604C}"/>
          </ac:spMkLst>
        </pc:spChg>
      </pc:sldChg>
      <pc:sldChg chg="modSp">
        <pc:chgData name="Guest User" userId="S::urn:spo:anon#cb193492f284d83c85a66267a0f4d9096e50945cd2ffdbcb1e7acb5c0b8c0a4e::" providerId="AD" clId="Web-{80AC9E89-71B2-DB74-03B1-D7CFA3A239DF}" dt="2020-09-04T09:25:36.125" v="23" actId="20577"/>
        <pc:sldMkLst>
          <pc:docMk/>
          <pc:sldMk cId="3143259229" sldId="619"/>
        </pc:sldMkLst>
        <pc:spChg chg="mod">
          <ac:chgData name="Guest User" userId="S::urn:spo:anon#cb193492f284d83c85a66267a0f4d9096e50945cd2ffdbcb1e7acb5c0b8c0a4e::" providerId="AD" clId="Web-{80AC9E89-71B2-DB74-03B1-D7CFA3A239DF}" dt="2020-09-04T09:25:26.625" v="18" actId="20577"/>
          <ac:spMkLst>
            <pc:docMk/>
            <pc:sldMk cId="3143259229" sldId="619"/>
            <ac:spMk id="2" creationId="{90EEAB8A-D26D-4750-BA08-79487C8F3750}"/>
          </ac:spMkLst>
        </pc:spChg>
        <pc:spChg chg="mod">
          <ac:chgData name="Guest User" userId="S::urn:spo:anon#cb193492f284d83c85a66267a0f4d9096e50945cd2ffdbcb1e7acb5c0b8c0a4e::" providerId="AD" clId="Web-{80AC9E89-71B2-DB74-03B1-D7CFA3A239DF}" dt="2020-09-04T09:25:36.125" v="23" actId="20577"/>
          <ac:spMkLst>
            <pc:docMk/>
            <pc:sldMk cId="3143259229" sldId="619"/>
            <ac:spMk id="3" creationId="{45FDB10E-EF4F-45EC-A8A2-5FF90A189244}"/>
          </ac:spMkLst>
        </pc:spChg>
      </pc:sldChg>
      <pc:sldChg chg="modSp">
        <pc:chgData name="Guest User" userId="S::urn:spo:anon#cb193492f284d83c85a66267a0f4d9096e50945cd2ffdbcb1e7acb5c0b8c0a4e::" providerId="AD" clId="Web-{80AC9E89-71B2-DB74-03B1-D7CFA3A239DF}" dt="2020-09-04T09:26:33.876" v="54" actId="20577"/>
        <pc:sldMkLst>
          <pc:docMk/>
          <pc:sldMk cId="2661952305" sldId="624"/>
        </pc:sldMkLst>
        <pc:spChg chg="mod">
          <ac:chgData name="Guest User" userId="S::urn:spo:anon#cb193492f284d83c85a66267a0f4d9096e50945cd2ffdbcb1e7acb5c0b8c0a4e::" providerId="AD" clId="Web-{80AC9E89-71B2-DB74-03B1-D7CFA3A239DF}" dt="2020-09-04T09:26:33.876" v="54" actId="20577"/>
          <ac:spMkLst>
            <pc:docMk/>
            <pc:sldMk cId="2661952305" sldId="624"/>
            <ac:spMk id="2" creationId="{81928429-F9FB-48CB-8AD4-53AF0DC433C9}"/>
          </ac:spMkLst>
        </pc:spChg>
      </pc:sldChg>
      <pc:sldChg chg="modSp">
        <pc:chgData name="Guest User" userId="S::urn:spo:anon#cb193492f284d83c85a66267a0f4d9096e50945cd2ffdbcb1e7acb5c0b8c0a4e::" providerId="AD" clId="Web-{80AC9E89-71B2-DB74-03B1-D7CFA3A239DF}" dt="2020-09-04T09:26:05.672" v="43" actId="20577"/>
        <pc:sldMkLst>
          <pc:docMk/>
          <pc:sldMk cId="432644926" sldId="625"/>
        </pc:sldMkLst>
        <pc:spChg chg="mod">
          <ac:chgData name="Guest User" userId="S::urn:spo:anon#cb193492f284d83c85a66267a0f4d9096e50945cd2ffdbcb1e7acb5c0b8c0a4e::" providerId="AD" clId="Web-{80AC9E89-71B2-DB74-03B1-D7CFA3A239DF}" dt="2020-09-04T09:25:54.766" v="36" actId="20577"/>
          <ac:spMkLst>
            <pc:docMk/>
            <pc:sldMk cId="432644926" sldId="625"/>
            <ac:spMk id="3" creationId="{507CF9D4-23BE-494C-B491-1A04BB965B21}"/>
          </ac:spMkLst>
        </pc:spChg>
        <pc:spChg chg="mod">
          <ac:chgData name="Guest User" userId="S::urn:spo:anon#cb193492f284d83c85a66267a0f4d9096e50945cd2ffdbcb1e7acb5c0b8c0a4e::" providerId="AD" clId="Web-{80AC9E89-71B2-DB74-03B1-D7CFA3A239DF}" dt="2020-09-04T09:25:46.313" v="27" actId="20577"/>
          <ac:spMkLst>
            <pc:docMk/>
            <pc:sldMk cId="432644926" sldId="625"/>
            <ac:spMk id="6" creationId="{24BC3C67-34BD-4D78-9BB0-4CA4F90920BB}"/>
          </ac:spMkLst>
        </pc:spChg>
        <pc:spChg chg="mod">
          <ac:chgData name="Guest User" userId="S::urn:spo:anon#cb193492f284d83c85a66267a0f4d9096e50945cd2ffdbcb1e7acb5c0b8c0a4e::" providerId="AD" clId="Web-{80AC9E89-71B2-DB74-03B1-D7CFA3A239DF}" dt="2020-09-04T09:26:05.672" v="43" actId="20577"/>
          <ac:spMkLst>
            <pc:docMk/>
            <pc:sldMk cId="432644926" sldId="625"/>
            <ac:spMk id="7" creationId="{67D15D69-40AB-4F2C-8B5D-EB3267BF29A4}"/>
          </ac:spMkLst>
        </pc:spChg>
      </pc:sldChg>
      <pc:sldChg chg="modSp">
        <pc:chgData name="Guest User" userId="S::urn:spo:anon#cb193492f284d83c85a66267a0f4d9096e50945cd2ffdbcb1e7acb5c0b8c0a4e::" providerId="AD" clId="Web-{80AC9E89-71B2-DB74-03B1-D7CFA3A239DF}" dt="2020-09-04T09:29:25.752" v="107" actId="20577"/>
        <pc:sldMkLst>
          <pc:docMk/>
          <pc:sldMk cId="1008320175" sldId="627"/>
        </pc:sldMkLst>
        <pc:spChg chg="mod">
          <ac:chgData name="Guest User" userId="S::urn:spo:anon#cb193492f284d83c85a66267a0f4d9096e50945cd2ffdbcb1e7acb5c0b8c0a4e::" providerId="AD" clId="Web-{80AC9E89-71B2-DB74-03B1-D7CFA3A239DF}" dt="2020-09-04T09:29:25.752" v="107" actId="20577"/>
          <ac:spMkLst>
            <pc:docMk/>
            <pc:sldMk cId="1008320175" sldId="627"/>
            <ac:spMk id="2" creationId="{81928429-F9FB-48CB-8AD4-53AF0DC433C9}"/>
          </ac:spMkLst>
        </pc:spChg>
      </pc:sldChg>
    </pc:docChg>
  </pc:docChgLst>
  <pc:docChgLst>
    <pc:chgData name="Nicole James" userId="87e49fce-462c-4f4b-b072-0e7301cf4f25" providerId="ADAL" clId="{1306BB6B-18E3-4996-9381-639AB76CA0D7}"/>
    <pc:docChg chg="undo custSel addSld delSld modSld">
      <pc:chgData name="Nicole James" userId="87e49fce-462c-4f4b-b072-0e7301cf4f25" providerId="ADAL" clId="{1306BB6B-18E3-4996-9381-639AB76CA0D7}" dt="2020-02-02T14:01:45.084" v="25" actId="20577"/>
      <pc:docMkLst>
        <pc:docMk/>
      </pc:docMkLst>
      <pc:sldChg chg="modNotesTx">
        <pc:chgData name="Nicole James" userId="87e49fce-462c-4f4b-b072-0e7301cf4f25" providerId="ADAL" clId="{1306BB6B-18E3-4996-9381-639AB76CA0D7}" dt="2020-02-02T13:53:29.203" v="13" actId="20577"/>
        <pc:sldMkLst>
          <pc:docMk/>
          <pc:sldMk cId="4267104668" sldId="259"/>
        </pc:sldMkLst>
      </pc:sldChg>
      <pc:sldChg chg="modNotesTx">
        <pc:chgData name="Nicole James" userId="87e49fce-462c-4f4b-b072-0e7301cf4f25" providerId="ADAL" clId="{1306BB6B-18E3-4996-9381-639AB76CA0D7}" dt="2020-02-02T13:55:23.530" v="15" actId="6549"/>
        <pc:sldMkLst>
          <pc:docMk/>
          <pc:sldMk cId="2402912941" sldId="261"/>
        </pc:sldMkLst>
      </pc:sldChg>
      <pc:sldChg chg="modNotesTx">
        <pc:chgData name="Nicole James" userId="87e49fce-462c-4f4b-b072-0e7301cf4f25" providerId="ADAL" clId="{1306BB6B-18E3-4996-9381-639AB76CA0D7}" dt="2020-02-02T13:56:44.587" v="17" actId="20577"/>
        <pc:sldMkLst>
          <pc:docMk/>
          <pc:sldMk cId="231090477" sldId="262"/>
        </pc:sldMkLst>
      </pc:sldChg>
      <pc:sldChg chg="modNotesTx">
        <pc:chgData name="Nicole James" userId="87e49fce-462c-4f4b-b072-0e7301cf4f25" providerId="ADAL" clId="{1306BB6B-18E3-4996-9381-639AB76CA0D7}" dt="2020-02-02T13:52:12.904" v="9" actId="20577"/>
        <pc:sldMkLst>
          <pc:docMk/>
          <pc:sldMk cId="2256793867" sldId="564"/>
        </pc:sldMkLst>
      </pc:sldChg>
      <pc:sldChg chg="modNotesTx">
        <pc:chgData name="Nicole James" userId="87e49fce-462c-4f4b-b072-0e7301cf4f25" providerId="ADAL" clId="{1306BB6B-18E3-4996-9381-639AB76CA0D7}" dt="2020-02-02T14:01:29.088" v="23" actId="6549"/>
        <pc:sldMkLst>
          <pc:docMk/>
          <pc:sldMk cId="2980077846" sldId="566"/>
        </pc:sldMkLst>
      </pc:sldChg>
      <pc:sldChg chg="modNotesTx">
        <pc:chgData name="Nicole James" userId="87e49fce-462c-4f4b-b072-0e7301cf4f25" providerId="ADAL" clId="{1306BB6B-18E3-4996-9381-639AB76CA0D7}" dt="2020-02-02T14:01:45.084" v="25" actId="20577"/>
        <pc:sldMkLst>
          <pc:docMk/>
          <pc:sldMk cId="3771548990" sldId="567"/>
        </pc:sldMkLst>
      </pc:sldChg>
      <pc:sldChg chg="modNotesTx">
        <pc:chgData name="Nicole James" userId="87e49fce-462c-4f4b-b072-0e7301cf4f25" providerId="ADAL" clId="{1306BB6B-18E3-4996-9381-639AB76CA0D7}" dt="2020-02-02T14:01:37.836" v="24" actId="20577"/>
        <pc:sldMkLst>
          <pc:docMk/>
          <pc:sldMk cId="145998371" sldId="568"/>
        </pc:sldMkLst>
      </pc:sldChg>
      <pc:sldChg chg="modNotesTx">
        <pc:chgData name="Nicole James" userId="87e49fce-462c-4f4b-b072-0e7301cf4f25" providerId="ADAL" clId="{1306BB6B-18E3-4996-9381-639AB76CA0D7}" dt="2020-02-02T13:53:06.605" v="12" actId="20577"/>
        <pc:sldMkLst>
          <pc:docMk/>
          <pc:sldMk cId="1275433763" sldId="569"/>
        </pc:sldMkLst>
      </pc:sldChg>
      <pc:sldChg chg="modNotesTx">
        <pc:chgData name="Nicole James" userId="87e49fce-462c-4f4b-b072-0e7301cf4f25" providerId="ADAL" clId="{1306BB6B-18E3-4996-9381-639AB76CA0D7}" dt="2020-02-02T13:57:14.755" v="18" actId="20577"/>
        <pc:sldMkLst>
          <pc:docMk/>
          <pc:sldMk cId="4031895210" sldId="573"/>
        </pc:sldMkLst>
      </pc:sldChg>
      <pc:sldChg chg="modNotesTx">
        <pc:chgData name="Nicole James" userId="87e49fce-462c-4f4b-b072-0e7301cf4f25" providerId="ADAL" clId="{1306BB6B-18E3-4996-9381-639AB76CA0D7}" dt="2020-02-02T13:57:51.312" v="20" actId="6549"/>
        <pc:sldMkLst>
          <pc:docMk/>
          <pc:sldMk cId="1496064116" sldId="574"/>
        </pc:sldMkLst>
      </pc:sldChg>
      <pc:sldChg chg="modNotesTx">
        <pc:chgData name="Nicole James" userId="87e49fce-462c-4f4b-b072-0e7301cf4f25" providerId="ADAL" clId="{1306BB6B-18E3-4996-9381-639AB76CA0D7}" dt="2020-02-02T13:58:29.787" v="21" actId="20577"/>
        <pc:sldMkLst>
          <pc:docMk/>
          <pc:sldMk cId="432587574" sldId="575"/>
        </pc:sldMkLst>
      </pc:sldChg>
      <pc:sldChg chg="modNotesTx">
        <pc:chgData name="Nicole James" userId="87e49fce-462c-4f4b-b072-0e7301cf4f25" providerId="ADAL" clId="{1306BB6B-18E3-4996-9381-639AB76CA0D7}" dt="2020-02-02T13:48:57.917" v="4" actId="6549"/>
        <pc:sldMkLst>
          <pc:docMk/>
          <pc:sldMk cId="3143259229" sldId="619"/>
        </pc:sldMkLst>
      </pc:sldChg>
      <pc:sldChg chg="modNotesTx">
        <pc:chgData name="Nicole James" userId="87e49fce-462c-4f4b-b072-0e7301cf4f25" providerId="ADAL" clId="{1306BB6B-18E3-4996-9381-639AB76CA0D7}" dt="2020-02-02T13:49:56.476" v="6" actId="20577"/>
        <pc:sldMkLst>
          <pc:docMk/>
          <pc:sldMk cId="2414773148" sldId="622"/>
        </pc:sldMkLst>
      </pc:sldChg>
      <pc:sldChg chg="modNotesTx">
        <pc:chgData name="Nicole James" userId="87e49fce-462c-4f4b-b072-0e7301cf4f25" providerId="ADAL" clId="{1306BB6B-18E3-4996-9381-639AB76CA0D7}" dt="2020-02-02T13:49:12.913" v="5" actId="6549"/>
        <pc:sldMkLst>
          <pc:docMk/>
          <pc:sldMk cId="2315672162" sldId="623"/>
        </pc:sldMkLst>
      </pc:sldChg>
      <pc:sldChg chg="modNotesTx">
        <pc:chgData name="Nicole James" userId="87e49fce-462c-4f4b-b072-0e7301cf4f25" providerId="ADAL" clId="{1306BB6B-18E3-4996-9381-639AB76CA0D7}" dt="2020-02-02T13:50:42.722" v="7" actId="6549"/>
        <pc:sldMkLst>
          <pc:docMk/>
          <pc:sldMk cId="432644926" sldId="625"/>
        </pc:sldMkLst>
      </pc:sldChg>
      <pc:sldChg chg="modNotesTx">
        <pc:chgData name="Nicole James" userId="87e49fce-462c-4f4b-b072-0e7301cf4f25" providerId="ADAL" clId="{1306BB6B-18E3-4996-9381-639AB76CA0D7}" dt="2020-02-02T14:00:19.623" v="22" actId="20577"/>
        <pc:sldMkLst>
          <pc:docMk/>
          <pc:sldMk cId="3562223294" sldId="628"/>
        </pc:sldMkLst>
      </pc:sldChg>
      <pc:sldChg chg="add del">
        <pc:chgData name="Nicole James" userId="87e49fce-462c-4f4b-b072-0e7301cf4f25" providerId="ADAL" clId="{1306BB6B-18E3-4996-9381-639AB76CA0D7}" dt="2020-02-02T13:42:07.558" v="3"/>
        <pc:sldMkLst>
          <pc:docMk/>
          <pc:sldMk cId="2586248713" sldId="630"/>
        </pc:sldMkLst>
      </pc:sldChg>
    </pc:docChg>
  </pc:docChgLst>
  <pc:docChgLst>
    <pc:chgData name="Danielle Williams" userId="2ffd8f61-7b6f-4050-b155-8688edf94325" providerId="ADAL" clId="{041ADAF3-D4DB-C84A-8245-8DBA64F2FCC2}"/>
    <pc:docChg chg="modSld modMainMaster">
      <pc:chgData name="Danielle Williams" userId="2ffd8f61-7b6f-4050-b155-8688edf94325" providerId="ADAL" clId="{041ADAF3-D4DB-C84A-8245-8DBA64F2FCC2}" dt="2020-09-25T08:57:36.110" v="65" actId="962"/>
      <pc:docMkLst>
        <pc:docMk/>
      </pc:docMkLst>
      <pc:sldChg chg="addSp modSp">
        <pc:chgData name="Danielle Williams" userId="2ffd8f61-7b6f-4050-b155-8688edf94325" providerId="ADAL" clId="{041ADAF3-D4DB-C84A-8245-8DBA64F2FCC2}" dt="2020-07-21T13:26:28.991" v="11" actId="167"/>
        <pc:sldMkLst>
          <pc:docMk/>
          <pc:sldMk cId="4267104668" sldId="259"/>
        </pc:sldMkLst>
        <pc:spChg chg="add mod">
          <ac:chgData name="Danielle Williams" userId="2ffd8f61-7b6f-4050-b155-8688edf94325" providerId="ADAL" clId="{041ADAF3-D4DB-C84A-8245-8DBA64F2FCC2}" dt="2020-07-21T13:26:28.991" v="11" actId="167"/>
          <ac:spMkLst>
            <pc:docMk/>
            <pc:sldMk cId="4267104668" sldId="259"/>
            <ac:spMk id="5" creationId="{C01EFED0-AA5D-3E4C-995D-C768CC0B8FEB}"/>
          </ac:spMkLst>
        </pc:spChg>
      </pc:sldChg>
      <pc:sldChg chg="addSp modSp">
        <pc:chgData name="Danielle Williams" userId="2ffd8f61-7b6f-4050-b155-8688edf94325" providerId="ADAL" clId="{041ADAF3-D4DB-C84A-8245-8DBA64F2FCC2}" dt="2020-07-21T13:26:34.462" v="13" actId="167"/>
        <pc:sldMkLst>
          <pc:docMk/>
          <pc:sldMk cId="231090477" sldId="262"/>
        </pc:sldMkLst>
        <pc:spChg chg="add mod">
          <ac:chgData name="Danielle Williams" userId="2ffd8f61-7b6f-4050-b155-8688edf94325" providerId="ADAL" clId="{041ADAF3-D4DB-C84A-8245-8DBA64F2FCC2}" dt="2020-07-21T13:26:34.462" v="13" actId="167"/>
          <ac:spMkLst>
            <pc:docMk/>
            <pc:sldMk cId="231090477" sldId="262"/>
            <ac:spMk id="4" creationId="{3363CB7C-857F-A544-9246-073B4B28F3F5}"/>
          </ac:spMkLst>
        </pc:spChg>
      </pc:sldChg>
      <pc:sldChg chg="addSp modSp">
        <pc:chgData name="Danielle Williams" userId="2ffd8f61-7b6f-4050-b155-8688edf94325" providerId="ADAL" clId="{041ADAF3-D4DB-C84A-8245-8DBA64F2FCC2}" dt="2020-07-21T13:27:18.104" v="42" actId="167"/>
        <pc:sldMkLst>
          <pc:docMk/>
          <pc:sldMk cId="2980077846" sldId="566"/>
        </pc:sldMkLst>
        <pc:spChg chg="add mod">
          <ac:chgData name="Danielle Williams" userId="2ffd8f61-7b6f-4050-b155-8688edf94325" providerId="ADAL" clId="{041ADAF3-D4DB-C84A-8245-8DBA64F2FCC2}" dt="2020-07-21T13:27:18.104" v="42" actId="167"/>
          <ac:spMkLst>
            <pc:docMk/>
            <pc:sldMk cId="2980077846" sldId="566"/>
            <ac:spMk id="4" creationId="{33A8F05A-2C71-2F47-B3DF-0950E6AF1EF2}"/>
          </ac:spMkLst>
        </pc:spChg>
      </pc:sldChg>
      <pc:sldChg chg="addSp modSp mod">
        <pc:chgData name="Danielle Williams" userId="2ffd8f61-7b6f-4050-b155-8688edf94325" providerId="ADAL" clId="{041ADAF3-D4DB-C84A-8245-8DBA64F2FCC2}" dt="2020-07-21T13:27:52.056" v="61" actId="167"/>
        <pc:sldMkLst>
          <pc:docMk/>
          <pc:sldMk cId="3771548990" sldId="567"/>
        </pc:sldMkLst>
        <pc:spChg chg="add mod">
          <ac:chgData name="Danielle Williams" userId="2ffd8f61-7b6f-4050-b155-8688edf94325" providerId="ADAL" clId="{041ADAF3-D4DB-C84A-8245-8DBA64F2FCC2}" dt="2020-07-21T13:27:52.056" v="61" actId="167"/>
          <ac:spMkLst>
            <pc:docMk/>
            <pc:sldMk cId="3771548990" sldId="567"/>
            <ac:spMk id="4" creationId="{1D129CC2-13D1-3E4C-9063-8F42A4EE3DCD}"/>
          </ac:spMkLst>
        </pc:spChg>
        <pc:spChg chg="mod">
          <ac:chgData name="Danielle Williams" userId="2ffd8f61-7b6f-4050-b155-8688edf94325" providerId="ADAL" clId="{041ADAF3-D4DB-C84A-8245-8DBA64F2FCC2}" dt="2020-07-21T13:27:47.198" v="59" actId="1036"/>
          <ac:spMkLst>
            <pc:docMk/>
            <pc:sldMk cId="3771548990" sldId="567"/>
            <ac:spMk id="5" creationId="{B5309424-D541-47F6-AF24-86E76CF547BF}"/>
          </ac:spMkLst>
        </pc:spChg>
      </pc:sldChg>
      <pc:sldChg chg="addSp modSp mod">
        <pc:chgData name="Danielle Williams" userId="2ffd8f61-7b6f-4050-b155-8688edf94325" providerId="ADAL" clId="{041ADAF3-D4DB-C84A-8245-8DBA64F2FCC2}" dt="2020-07-21T13:27:40.381" v="50" actId="1035"/>
        <pc:sldMkLst>
          <pc:docMk/>
          <pc:sldMk cId="145998371" sldId="568"/>
        </pc:sldMkLst>
        <pc:spChg chg="mod">
          <ac:chgData name="Danielle Williams" userId="2ffd8f61-7b6f-4050-b155-8688edf94325" providerId="ADAL" clId="{041ADAF3-D4DB-C84A-8245-8DBA64F2FCC2}" dt="2020-07-21T13:27:35.460" v="46" actId="1076"/>
          <ac:spMkLst>
            <pc:docMk/>
            <pc:sldMk cId="145998371" sldId="568"/>
            <ac:spMk id="3" creationId="{05E3F514-51BC-48D1-8ED1-59EA7526DCE5}"/>
          </ac:spMkLst>
        </pc:spChg>
        <pc:spChg chg="add mod">
          <ac:chgData name="Danielle Williams" userId="2ffd8f61-7b6f-4050-b155-8688edf94325" providerId="ADAL" clId="{041ADAF3-D4DB-C84A-8245-8DBA64F2FCC2}" dt="2020-07-21T13:27:25.865" v="44" actId="167"/>
          <ac:spMkLst>
            <pc:docMk/>
            <pc:sldMk cId="145998371" sldId="568"/>
            <ac:spMk id="4" creationId="{064CA5F6-20FE-A246-A199-5B8642362A0D}"/>
          </ac:spMkLst>
        </pc:spChg>
        <pc:spChg chg="mod">
          <ac:chgData name="Danielle Williams" userId="2ffd8f61-7b6f-4050-b155-8688edf94325" providerId="ADAL" clId="{041ADAF3-D4DB-C84A-8245-8DBA64F2FCC2}" dt="2020-07-21T13:27:40.381" v="50" actId="1035"/>
          <ac:spMkLst>
            <pc:docMk/>
            <pc:sldMk cId="145998371" sldId="568"/>
            <ac:spMk id="5" creationId="{9C749D4F-99A8-4320-B3DD-4604D40B0828}"/>
          </ac:spMkLst>
        </pc:spChg>
      </pc:sldChg>
      <pc:sldChg chg="addSp modSp mod">
        <pc:chgData name="Danielle Williams" userId="2ffd8f61-7b6f-4050-b155-8688edf94325" providerId="ADAL" clId="{041ADAF3-D4DB-C84A-8245-8DBA64F2FCC2}" dt="2020-07-21T13:26:08.799" v="9" actId="171"/>
        <pc:sldMkLst>
          <pc:docMk/>
          <pc:sldMk cId="1275433763" sldId="569"/>
        </pc:sldMkLst>
        <pc:spChg chg="add mod">
          <ac:chgData name="Danielle Williams" userId="2ffd8f61-7b6f-4050-b155-8688edf94325" providerId="ADAL" clId="{041ADAF3-D4DB-C84A-8245-8DBA64F2FCC2}" dt="2020-07-21T13:26:08.799" v="9" actId="171"/>
          <ac:spMkLst>
            <pc:docMk/>
            <pc:sldMk cId="1275433763" sldId="569"/>
            <ac:spMk id="5" creationId="{69693D63-9365-0441-97A6-2502EB6F9088}"/>
          </ac:spMkLst>
        </pc:spChg>
      </pc:sldChg>
      <pc:sldChg chg="addSp modSp">
        <pc:chgData name="Danielle Williams" userId="2ffd8f61-7b6f-4050-b155-8688edf94325" providerId="ADAL" clId="{041ADAF3-D4DB-C84A-8245-8DBA64F2FCC2}" dt="2020-07-21T13:26:39.012" v="15" actId="167"/>
        <pc:sldMkLst>
          <pc:docMk/>
          <pc:sldMk cId="4031895210" sldId="573"/>
        </pc:sldMkLst>
        <pc:spChg chg="add mod">
          <ac:chgData name="Danielle Williams" userId="2ffd8f61-7b6f-4050-b155-8688edf94325" providerId="ADAL" clId="{041ADAF3-D4DB-C84A-8245-8DBA64F2FCC2}" dt="2020-07-21T13:26:39.012" v="15" actId="167"/>
          <ac:spMkLst>
            <pc:docMk/>
            <pc:sldMk cId="4031895210" sldId="573"/>
            <ac:spMk id="4" creationId="{0D1DFC6B-F753-C048-85FC-C1B33826566B}"/>
          </ac:spMkLst>
        </pc:spChg>
      </pc:sldChg>
      <pc:sldChg chg="addSp modSp mod">
        <pc:chgData name="Danielle Williams" userId="2ffd8f61-7b6f-4050-b155-8688edf94325" providerId="ADAL" clId="{041ADAF3-D4DB-C84A-8245-8DBA64F2FCC2}" dt="2020-07-21T13:27:00.843" v="36" actId="167"/>
        <pc:sldMkLst>
          <pc:docMk/>
          <pc:sldMk cId="1496064116" sldId="574"/>
        </pc:sldMkLst>
        <pc:spChg chg="mod">
          <ac:chgData name="Danielle Williams" userId="2ffd8f61-7b6f-4050-b155-8688edf94325" providerId="ADAL" clId="{041ADAF3-D4DB-C84A-8245-8DBA64F2FCC2}" dt="2020-07-21T13:26:49.782" v="17" actId="14100"/>
          <ac:spMkLst>
            <pc:docMk/>
            <pc:sldMk cId="1496064116" sldId="574"/>
            <ac:spMk id="3" creationId="{170FD391-A293-49A5-8886-75A07BA3BFD9}"/>
          </ac:spMkLst>
        </pc:spChg>
        <pc:spChg chg="add mod">
          <ac:chgData name="Danielle Williams" userId="2ffd8f61-7b6f-4050-b155-8688edf94325" providerId="ADAL" clId="{041ADAF3-D4DB-C84A-8245-8DBA64F2FCC2}" dt="2020-07-21T13:27:00.843" v="36" actId="167"/>
          <ac:spMkLst>
            <pc:docMk/>
            <pc:sldMk cId="1496064116" sldId="574"/>
            <ac:spMk id="4" creationId="{33188D09-56CC-4E49-B863-B55B4ED110BF}"/>
          </ac:spMkLst>
        </pc:spChg>
        <pc:spChg chg="mod">
          <ac:chgData name="Danielle Williams" userId="2ffd8f61-7b6f-4050-b155-8688edf94325" providerId="ADAL" clId="{041ADAF3-D4DB-C84A-8245-8DBA64F2FCC2}" dt="2020-07-21T13:26:55.748" v="34" actId="1035"/>
          <ac:spMkLst>
            <pc:docMk/>
            <pc:sldMk cId="1496064116" sldId="574"/>
            <ac:spMk id="5" creationId="{59B7735C-FF12-4054-9528-1857DF882B63}"/>
          </ac:spMkLst>
        </pc:spChg>
      </pc:sldChg>
      <pc:sldChg chg="addSp modSp">
        <pc:chgData name="Danielle Williams" userId="2ffd8f61-7b6f-4050-b155-8688edf94325" providerId="ADAL" clId="{041ADAF3-D4DB-C84A-8245-8DBA64F2FCC2}" dt="2020-07-21T13:27:07.389" v="38" actId="167"/>
        <pc:sldMkLst>
          <pc:docMk/>
          <pc:sldMk cId="1341111514" sldId="621"/>
        </pc:sldMkLst>
        <pc:spChg chg="add mod">
          <ac:chgData name="Danielle Williams" userId="2ffd8f61-7b6f-4050-b155-8688edf94325" providerId="ADAL" clId="{041ADAF3-D4DB-C84A-8245-8DBA64F2FCC2}" dt="2020-07-21T13:27:07.389" v="38" actId="167"/>
          <ac:spMkLst>
            <pc:docMk/>
            <pc:sldMk cId="1341111514" sldId="621"/>
            <ac:spMk id="4" creationId="{19598DFD-22D9-254A-9A10-C5FF4EC23AAC}"/>
          </ac:spMkLst>
        </pc:spChg>
      </pc:sldChg>
      <pc:sldChg chg="addSp modSp">
        <pc:chgData name="Danielle Williams" userId="2ffd8f61-7b6f-4050-b155-8688edf94325" providerId="ADAL" clId="{041ADAF3-D4DB-C84A-8245-8DBA64F2FCC2}" dt="2020-07-21T13:27:13.892" v="40" actId="167"/>
        <pc:sldMkLst>
          <pc:docMk/>
          <pc:sldMk cId="3562223294" sldId="628"/>
        </pc:sldMkLst>
        <pc:spChg chg="add mod">
          <ac:chgData name="Danielle Williams" userId="2ffd8f61-7b6f-4050-b155-8688edf94325" providerId="ADAL" clId="{041ADAF3-D4DB-C84A-8245-8DBA64F2FCC2}" dt="2020-07-21T13:27:13.892" v="40" actId="167"/>
          <ac:spMkLst>
            <pc:docMk/>
            <pc:sldMk cId="3562223294" sldId="628"/>
            <ac:spMk id="5" creationId="{9D25CBF9-A6C6-6A4B-AC54-AC80092354DD}"/>
          </ac:spMkLst>
        </pc:spChg>
      </pc:sldChg>
      <pc:sldMasterChg chg="addSp modSp mod">
        <pc:chgData name="Danielle Williams" userId="2ffd8f61-7b6f-4050-b155-8688edf94325" providerId="ADAL" clId="{041ADAF3-D4DB-C84A-8245-8DBA64F2FCC2}" dt="2020-09-25T08:57:36.110" v="65" actId="962"/>
        <pc:sldMasterMkLst>
          <pc:docMk/>
          <pc:sldMasterMk cId="4114172088" sldId="2147483664"/>
        </pc:sldMasterMkLst>
        <pc:picChg chg="add mod">
          <ac:chgData name="Danielle Williams" userId="2ffd8f61-7b6f-4050-b155-8688edf94325" providerId="ADAL" clId="{041ADAF3-D4DB-C84A-8245-8DBA64F2FCC2}" dt="2020-09-25T08:57:36.110" v="65" actId="962"/>
          <ac:picMkLst>
            <pc:docMk/>
            <pc:sldMasterMk cId="4114172088" sldId="2147483664"/>
            <ac:picMk id="4" creationId="{14CC175F-1351-B842-A20A-E38E9B4DD950}"/>
          </ac:picMkLst>
        </pc:picChg>
      </pc:sldMasterChg>
    </pc:docChg>
  </pc:docChgLst>
  <pc:docChgLst>
    <pc:chgData name="Nicole James" userId="87e49fce-462c-4f4b-b072-0e7301cf4f25" providerId="ADAL" clId="{F6F51FB5-9C7E-47BE-B3DB-2BE12CF51707}"/>
    <pc:docChg chg="undo custSel delSld modSld">
      <pc:chgData name="Nicole James" userId="87e49fce-462c-4f4b-b072-0e7301cf4f25" providerId="ADAL" clId="{F6F51FB5-9C7E-47BE-B3DB-2BE12CF51707}" dt="2020-01-29T10:58:02.672" v="433" actId="1076"/>
      <pc:docMkLst>
        <pc:docMk/>
      </pc:docMkLst>
      <pc:sldChg chg="modSp">
        <pc:chgData name="Nicole James" userId="87e49fce-462c-4f4b-b072-0e7301cf4f25" providerId="ADAL" clId="{F6F51FB5-9C7E-47BE-B3DB-2BE12CF51707}" dt="2020-01-29T10:43:52.978" v="57" actId="404"/>
        <pc:sldMkLst>
          <pc:docMk/>
          <pc:sldMk cId="4267104668" sldId="259"/>
        </pc:sldMkLst>
        <pc:spChg chg="mod">
          <ac:chgData name="Nicole James" userId="87e49fce-462c-4f4b-b072-0e7301cf4f25" providerId="ADAL" clId="{F6F51FB5-9C7E-47BE-B3DB-2BE12CF51707}" dt="2020-01-29T10:43:52.978" v="57" actId="404"/>
          <ac:spMkLst>
            <pc:docMk/>
            <pc:sldMk cId="4267104668" sldId="259"/>
            <ac:spMk id="3" creationId="{99F81347-0CB2-4DD9-903C-F57C70576D7D}"/>
          </ac:spMkLst>
        </pc:spChg>
      </pc:sldChg>
      <pc:sldChg chg="modSp">
        <pc:chgData name="Nicole James" userId="87e49fce-462c-4f4b-b072-0e7301cf4f25" providerId="ADAL" clId="{F6F51FB5-9C7E-47BE-B3DB-2BE12CF51707}" dt="2020-01-29T10:44:19.644" v="61" actId="108"/>
        <pc:sldMkLst>
          <pc:docMk/>
          <pc:sldMk cId="2402912941" sldId="261"/>
        </pc:sldMkLst>
        <pc:spChg chg="mod">
          <ac:chgData name="Nicole James" userId="87e49fce-462c-4f4b-b072-0e7301cf4f25" providerId="ADAL" clId="{F6F51FB5-9C7E-47BE-B3DB-2BE12CF51707}" dt="2020-01-29T10:44:19.644" v="61" actId="108"/>
          <ac:spMkLst>
            <pc:docMk/>
            <pc:sldMk cId="2402912941" sldId="261"/>
            <ac:spMk id="3" creationId="{66513764-BC34-4C23-BE74-86F20E547EBF}"/>
          </ac:spMkLst>
        </pc:spChg>
        <pc:spChg chg="mod">
          <ac:chgData name="Nicole James" userId="87e49fce-462c-4f4b-b072-0e7301cf4f25" providerId="ADAL" clId="{F6F51FB5-9C7E-47BE-B3DB-2BE12CF51707}" dt="2020-01-29T10:44:09.381" v="60" actId="1076"/>
          <ac:spMkLst>
            <pc:docMk/>
            <pc:sldMk cId="2402912941" sldId="261"/>
            <ac:spMk id="5" creationId="{5630FCA4-4AF3-4B29-8C59-3F5E0D9DA03B}"/>
          </ac:spMkLst>
        </pc:spChg>
      </pc:sldChg>
      <pc:sldChg chg="modSp del">
        <pc:chgData name="Nicole James" userId="87e49fce-462c-4f4b-b072-0e7301cf4f25" providerId="ADAL" clId="{F6F51FB5-9C7E-47BE-B3DB-2BE12CF51707}" dt="2020-01-29T10:47:32.387" v="69" actId="2696"/>
        <pc:sldMkLst>
          <pc:docMk/>
          <pc:sldMk cId="1232359981" sldId="563"/>
        </pc:sldMkLst>
        <pc:spChg chg="mod">
          <ac:chgData name="Nicole James" userId="87e49fce-462c-4f4b-b072-0e7301cf4f25" providerId="ADAL" clId="{F6F51FB5-9C7E-47BE-B3DB-2BE12CF51707}" dt="2020-01-29T10:39:11.823" v="4" actId="1076"/>
          <ac:spMkLst>
            <pc:docMk/>
            <pc:sldMk cId="1232359981" sldId="563"/>
            <ac:spMk id="3" creationId="{507CF9D4-23BE-494C-B491-1A04BB965B21}"/>
          </ac:spMkLst>
        </pc:spChg>
        <pc:spChg chg="mod">
          <ac:chgData name="Nicole James" userId="87e49fce-462c-4f4b-b072-0e7301cf4f25" providerId="ADAL" clId="{F6F51FB5-9C7E-47BE-B3DB-2BE12CF51707}" dt="2020-01-29T10:39:15.541" v="5" actId="1076"/>
          <ac:spMkLst>
            <pc:docMk/>
            <pc:sldMk cId="1232359981" sldId="563"/>
            <ac:spMk id="4" creationId="{71E3669B-A401-4346-BA73-C4599A8DB88B}"/>
          </ac:spMkLst>
        </pc:spChg>
      </pc:sldChg>
      <pc:sldChg chg="modSp">
        <pc:chgData name="Nicole James" userId="87e49fce-462c-4f4b-b072-0e7301cf4f25" providerId="ADAL" clId="{F6F51FB5-9C7E-47BE-B3DB-2BE12CF51707}" dt="2020-01-29T10:40:06.481" v="9" actId="6549"/>
        <pc:sldMkLst>
          <pc:docMk/>
          <pc:sldMk cId="2256793867" sldId="564"/>
        </pc:sldMkLst>
        <pc:spChg chg="mod">
          <ac:chgData name="Nicole James" userId="87e49fce-462c-4f4b-b072-0e7301cf4f25" providerId="ADAL" clId="{F6F51FB5-9C7E-47BE-B3DB-2BE12CF51707}" dt="2020-01-29T10:40:06.481" v="9" actId="6549"/>
          <ac:spMkLst>
            <pc:docMk/>
            <pc:sldMk cId="2256793867" sldId="564"/>
            <ac:spMk id="4" creationId="{B4982061-39C9-4410-8F0A-AFAFF8D88DD3}"/>
          </ac:spMkLst>
        </pc:spChg>
      </pc:sldChg>
      <pc:sldChg chg="modSp">
        <pc:chgData name="Nicole James" userId="87e49fce-462c-4f4b-b072-0e7301cf4f25" providerId="ADAL" clId="{F6F51FB5-9C7E-47BE-B3DB-2BE12CF51707}" dt="2020-01-29T10:46:24.001" v="66" actId="404"/>
        <pc:sldMkLst>
          <pc:docMk/>
          <pc:sldMk cId="2980077846" sldId="566"/>
        </pc:sldMkLst>
        <pc:spChg chg="mod">
          <ac:chgData name="Nicole James" userId="87e49fce-462c-4f4b-b072-0e7301cf4f25" providerId="ADAL" clId="{F6F51FB5-9C7E-47BE-B3DB-2BE12CF51707}" dt="2020-01-29T10:46:24.001" v="66" actId="404"/>
          <ac:spMkLst>
            <pc:docMk/>
            <pc:sldMk cId="2980077846" sldId="566"/>
            <ac:spMk id="3" creationId="{A2A719CF-6043-4467-9469-4A33DF796F25}"/>
          </ac:spMkLst>
        </pc:spChg>
      </pc:sldChg>
      <pc:sldChg chg="modSp">
        <pc:chgData name="Nicole James" userId="87e49fce-462c-4f4b-b072-0e7301cf4f25" providerId="ADAL" clId="{F6F51FB5-9C7E-47BE-B3DB-2BE12CF51707}" dt="2020-01-29T10:58:02.672" v="433" actId="1076"/>
        <pc:sldMkLst>
          <pc:docMk/>
          <pc:sldMk cId="3771548990" sldId="567"/>
        </pc:sldMkLst>
        <pc:spChg chg="mod">
          <ac:chgData name="Nicole James" userId="87e49fce-462c-4f4b-b072-0e7301cf4f25" providerId="ADAL" clId="{F6F51FB5-9C7E-47BE-B3DB-2BE12CF51707}" dt="2020-01-29T10:58:02.672" v="433" actId="1076"/>
          <ac:spMkLst>
            <pc:docMk/>
            <pc:sldMk cId="3771548990" sldId="567"/>
            <ac:spMk id="3" creationId="{A2A719CF-6043-4467-9469-4A33DF796F25}"/>
          </ac:spMkLst>
        </pc:spChg>
      </pc:sldChg>
      <pc:sldChg chg="modSp">
        <pc:chgData name="Nicole James" userId="87e49fce-462c-4f4b-b072-0e7301cf4f25" providerId="ADAL" clId="{F6F51FB5-9C7E-47BE-B3DB-2BE12CF51707}" dt="2020-01-29T10:57:15.831" v="432" actId="20577"/>
        <pc:sldMkLst>
          <pc:docMk/>
          <pc:sldMk cId="145998371" sldId="568"/>
        </pc:sldMkLst>
        <pc:spChg chg="mod">
          <ac:chgData name="Nicole James" userId="87e49fce-462c-4f4b-b072-0e7301cf4f25" providerId="ADAL" clId="{F6F51FB5-9C7E-47BE-B3DB-2BE12CF51707}" dt="2020-01-29T10:57:15.831" v="432" actId="20577"/>
          <ac:spMkLst>
            <pc:docMk/>
            <pc:sldMk cId="145998371" sldId="568"/>
            <ac:spMk id="3" creationId="{05E3F514-51BC-48D1-8ED1-59EA7526DCE5}"/>
          </ac:spMkLst>
        </pc:spChg>
      </pc:sldChg>
      <pc:sldChg chg="addSp delSp modSp modAnim">
        <pc:chgData name="Nicole James" userId="87e49fce-462c-4f4b-b072-0e7301cf4f25" providerId="ADAL" clId="{F6F51FB5-9C7E-47BE-B3DB-2BE12CF51707}" dt="2020-01-29T10:43:32.248" v="55" actId="6549"/>
        <pc:sldMkLst>
          <pc:docMk/>
          <pc:sldMk cId="1275433763" sldId="569"/>
        </pc:sldMkLst>
        <pc:spChg chg="add mod">
          <ac:chgData name="Nicole James" userId="87e49fce-462c-4f4b-b072-0e7301cf4f25" providerId="ADAL" clId="{F6F51FB5-9C7E-47BE-B3DB-2BE12CF51707}" dt="2020-01-29T10:40:52.643" v="16" actId="14100"/>
          <ac:spMkLst>
            <pc:docMk/>
            <pc:sldMk cId="1275433763" sldId="569"/>
            <ac:spMk id="2" creationId="{908BD837-1F0E-47E2-B219-0232727C604C}"/>
          </ac:spMkLst>
        </pc:spChg>
        <pc:spChg chg="mod">
          <ac:chgData name="Nicole James" userId="87e49fce-462c-4f4b-b072-0e7301cf4f25" providerId="ADAL" clId="{F6F51FB5-9C7E-47BE-B3DB-2BE12CF51707}" dt="2020-01-29T10:43:26.749" v="54" actId="14100"/>
          <ac:spMkLst>
            <pc:docMk/>
            <pc:sldMk cId="1275433763" sldId="569"/>
            <ac:spMk id="3" creationId="{2BBB33C7-AD02-43E8-8E6A-895F8C537773}"/>
          </ac:spMkLst>
        </pc:spChg>
        <pc:spChg chg="mod">
          <ac:chgData name="Nicole James" userId="87e49fce-462c-4f4b-b072-0e7301cf4f25" providerId="ADAL" clId="{F6F51FB5-9C7E-47BE-B3DB-2BE12CF51707}" dt="2020-01-29T10:43:32.248" v="55" actId="6549"/>
          <ac:spMkLst>
            <pc:docMk/>
            <pc:sldMk cId="1275433763" sldId="569"/>
            <ac:spMk id="4" creationId="{099D5DE8-156C-4A31-9771-5FC04735ECB1}"/>
          </ac:spMkLst>
        </pc:spChg>
        <pc:spChg chg="del mod">
          <ac:chgData name="Nicole James" userId="87e49fce-462c-4f4b-b072-0e7301cf4f25" providerId="ADAL" clId="{F6F51FB5-9C7E-47BE-B3DB-2BE12CF51707}" dt="2020-01-29T10:40:43.020" v="13" actId="478"/>
          <ac:spMkLst>
            <pc:docMk/>
            <pc:sldMk cId="1275433763" sldId="569"/>
            <ac:spMk id="5" creationId="{C518EEF0-22D2-44A3-9768-74A61836DD02}"/>
          </ac:spMkLst>
        </pc:spChg>
      </pc:sldChg>
      <pc:sldChg chg="modNotesTx">
        <pc:chgData name="Nicole James" userId="87e49fce-462c-4f4b-b072-0e7301cf4f25" providerId="ADAL" clId="{F6F51FB5-9C7E-47BE-B3DB-2BE12CF51707}" dt="2020-01-29T10:48:50.151" v="71" actId="20577"/>
        <pc:sldMkLst>
          <pc:docMk/>
          <pc:sldMk cId="4031895210" sldId="573"/>
        </pc:sldMkLst>
      </pc:sldChg>
      <pc:sldChg chg="modNotesTx">
        <pc:chgData name="Nicole James" userId="87e49fce-462c-4f4b-b072-0e7301cf4f25" providerId="ADAL" clId="{F6F51FB5-9C7E-47BE-B3DB-2BE12CF51707}" dt="2020-01-29T10:49:41.505" v="230" actId="20577"/>
        <pc:sldMkLst>
          <pc:docMk/>
          <pc:sldMk cId="1496064116" sldId="574"/>
        </pc:sldMkLst>
      </pc:sldChg>
      <pc:sldChg chg="modSp modNotesTx">
        <pc:chgData name="Nicole James" userId="87e49fce-462c-4f4b-b072-0e7301cf4f25" providerId="ADAL" clId="{F6F51FB5-9C7E-47BE-B3DB-2BE12CF51707}" dt="2020-01-29T10:50:25.620" v="231" actId="114"/>
        <pc:sldMkLst>
          <pc:docMk/>
          <pc:sldMk cId="1341111514" sldId="621"/>
        </pc:sldMkLst>
        <pc:spChg chg="mod">
          <ac:chgData name="Nicole James" userId="87e49fce-462c-4f4b-b072-0e7301cf4f25" providerId="ADAL" clId="{F6F51FB5-9C7E-47BE-B3DB-2BE12CF51707}" dt="2020-01-29T10:45:16.141" v="62" actId="179"/>
          <ac:spMkLst>
            <pc:docMk/>
            <pc:sldMk cId="1341111514" sldId="621"/>
            <ac:spMk id="3" creationId="{170FD391-A293-49A5-8886-75A07BA3BFD9}"/>
          </ac:spMkLst>
        </pc:spChg>
      </pc:sldChg>
      <pc:sldChg chg="modSp">
        <pc:chgData name="Nicole James" userId="87e49fce-462c-4f4b-b072-0e7301cf4f25" providerId="ADAL" clId="{F6F51FB5-9C7E-47BE-B3DB-2BE12CF51707}" dt="2020-01-29T10:39:39.822" v="8" actId="114"/>
        <pc:sldMkLst>
          <pc:docMk/>
          <pc:sldMk cId="432644926" sldId="625"/>
        </pc:sldMkLst>
        <pc:spChg chg="mod">
          <ac:chgData name="Nicole James" userId="87e49fce-462c-4f4b-b072-0e7301cf4f25" providerId="ADAL" clId="{F6F51FB5-9C7E-47BE-B3DB-2BE12CF51707}" dt="2020-01-29T10:39:39.822" v="8" actId="114"/>
          <ac:spMkLst>
            <pc:docMk/>
            <pc:sldMk cId="432644926" sldId="625"/>
            <ac:spMk id="3" creationId="{507CF9D4-23BE-494C-B491-1A04BB965B21}"/>
          </ac:spMkLst>
        </pc:spChg>
      </pc:sldChg>
      <pc:sldChg chg="del">
        <pc:chgData name="Nicole James" userId="87e49fce-462c-4f4b-b072-0e7301cf4f25" providerId="ADAL" clId="{F6F51FB5-9C7E-47BE-B3DB-2BE12CF51707}" dt="2020-01-29T10:48:15.331" v="70" actId="47"/>
        <pc:sldMkLst>
          <pc:docMk/>
          <pc:sldMk cId="3784599483" sldId="626"/>
        </pc:sldMkLst>
      </pc:sldChg>
      <pc:sldChg chg="modSp modAnim modNotesTx">
        <pc:chgData name="Nicole James" userId="87e49fce-462c-4f4b-b072-0e7301cf4f25" providerId="ADAL" clId="{F6F51FB5-9C7E-47BE-B3DB-2BE12CF51707}" dt="2020-01-29T10:56:28.357" v="402" actId="6549"/>
        <pc:sldMkLst>
          <pc:docMk/>
          <pc:sldMk cId="3562223294" sldId="628"/>
        </pc:sldMkLst>
        <pc:spChg chg="mod">
          <ac:chgData name="Nicole James" userId="87e49fce-462c-4f4b-b072-0e7301cf4f25" providerId="ADAL" clId="{F6F51FB5-9C7E-47BE-B3DB-2BE12CF51707}" dt="2020-01-29T10:56:28.357" v="402" actId="6549"/>
          <ac:spMkLst>
            <pc:docMk/>
            <pc:sldMk cId="3562223294" sldId="628"/>
            <ac:spMk id="3" creationId="{6884B234-9050-4313-9719-02C537BC6CE7}"/>
          </ac:spMkLst>
        </pc:spChg>
      </pc:sldChg>
    </pc:docChg>
  </pc:docChgLst>
  <pc:docChgLst>
    <pc:chgData name="Guest User" userId="S::urn:spo:anon#5a3ca72c122fbcaa3e025a5b76ecbf9471113605ba0e349e023af480d8e8db02::" providerId="AD" clId="Web-{71C412C1-384E-9C75-FFF9-792F65CD312F}"/>
    <pc:docChg chg="modSld">
      <pc:chgData name="Guest User" userId="S::urn:spo:anon#5a3ca72c122fbcaa3e025a5b76ecbf9471113605ba0e349e023af480d8e8db02::" providerId="AD" clId="Web-{71C412C1-384E-9C75-FFF9-792F65CD312F}" dt="2020-07-31T12:23:23.668" v="173" actId="20577"/>
      <pc:docMkLst>
        <pc:docMk/>
      </pc:docMkLst>
      <pc:sldChg chg="modSp">
        <pc:chgData name="Guest User" userId="S::urn:spo:anon#5a3ca72c122fbcaa3e025a5b76ecbf9471113605ba0e349e023af480d8e8db02::" providerId="AD" clId="Web-{71C412C1-384E-9C75-FFF9-792F65CD312F}" dt="2020-07-31T12:09:51.780" v="94" actId="20577"/>
        <pc:sldMkLst>
          <pc:docMk/>
          <pc:sldMk cId="4267104668" sldId="259"/>
        </pc:sldMkLst>
        <pc:spChg chg="mod">
          <ac:chgData name="Guest User" userId="S::urn:spo:anon#5a3ca72c122fbcaa3e025a5b76ecbf9471113605ba0e349e023af480d8e8db02::" providerId="AD" clId="Web-{71C412C1-384E-9C75-FFF9-792F65CD312F}" dt="2020-07-31T12:09:51.780" v="94" actId="20577"/>
          <ac:spMkLst>
            <pc:docMk/>
            <pc:sldMk cId="4267104668" sldId="259"/>
            <ac:spMk id="3" creationId="{99F81347-0CB2-4DD9-903C-F57C70576D7D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10:57.217" v="104" actId="20577"/>
        <pc:sldMkLst>
          <pc:docMk/>
          <pc:sldMk cId="2402912941" sldId="261"/>
        </pc:sldMkLst>
        <pc:spChg chg="mod">
          <ac:chgData name="Guest User" userId="S::urn:spo:anon#5a3ca72c122fbcaa3e025a5b76ecbf9471113605ba0e349e023af480d8e8db02::" providerId="AD" clId="Web-{71C412C1-384E-9C75-FFF9-792F65CD312F}" dt="2020-07-31T12:10:57.217" v="104" actId="20577"/>
          <ac:spMkLst>
            <pc:docMk/>
            <pc:sldMk cId="2402912941" sldId="261"/>
            <ac:spMk id="3" creationId="{66513764-BC34-4C23-BE74-86F20E547EBF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12:18.154" v="111" actId="20577"/>
        <pc:sldMkLst>
          <pc:docMk/>
          <pc:sldMk cId="231090477" sldId="262"/>
        </pc:sldMkLst>
        <pc:spChg chg="mod">
          <ac:chgData name="Guest User" userId="S::urn:spo:anon#5a3ca72c122fbcaa3e025a5b76ecbf9471113605ba0e349e023af480d8e8db02::" providerId="AD" clId="Web-{71C412C1-384E-9C75-FFF9-792F65CD312F}" dt="2020-07-31T12:12:18.154" v="111" actId="20577"/>
          <ac:spMkLst>
            <pc:docMk/>
            <pc:sldMk cId="231090477" sldId="262"/>
            <ac:spMk id="3" creationId="{21DE91F0-2A32-4012-AEFD-8FCF03936FA0}"/>
          </ac:spMkLst>
        </pc:spChg>
      </pc:sldChg>
      <pc:sldChg chg="addSp modSp">
        <pc:chgData name="Guest User" userId="S::urn:spo:anon#5a3ca72c122fbcaa3e025a5b76ecbf9471113605ba0e349e023af480d8e8db02::" providerId="AD" clId="Web-{71C412C1-384E-9C75-FFF9-792F65CD312F}" dt="2020-07-31T12:07:32.656" v="40"/>
        <pc:sldMkLst>
          <pc:docMk/>
          <pc:sldMk cId="2256793867" sldId="564"/>
        </pc:sldMkLst>
        <pc:spChg chg="add mod ord">
          <ac:chgData name="Guest User" userId="S::urn:spo:anon#5a3ca72c122fbcaa3e025a5b76ecbf9471113605ba0e349e023af480d8e8db02::" providerId="AD" clId="Web-{71C412C1-384E-9C75-FFF9-792F65CD312F}" dt="2020-07-31T12:07:32.656" v="40"/>
          <ac:spMkLst>
            <pc:docMk/>
            <pc:sldMk cId="2256793867" sldId="564"/>
            <ac:spMk id="2" creationId="{C776E27C-C512-41EA-AB28-EBE9D5700D96}"/>
          </ac:spMkLst>
        </pc:spChg>
        <pc:spChg chg="mod">
          <ac:chgData name="Guest User" userId="S::urn:spo:anon#5a3ca72c122fbcaa3e025a5b76ecbf9471113605ba0e349e023af480d8e8db02::" providerId="AD" clId="Web-{71C412C1-384E-9C75-FFF9-792F65CD312F}" dt="2020-07-31T12:07:25.328" v="39" actId="20577"/>
          <ac:spMkLst>
            <pc:docMk/>
            <pc:sldMk cId="2256793867" sldId="564"/>
            <ac:spMk id="4" creationId="{B4982061-39C9-4410-8F0A-AFAFF8D88DD3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21:19.323" v="150" actId="20577"/>
        <pc:sldMkLst>
          <pc:docMk/>
          <pc:sldMk cId="2980077846" sldId="566"/>
        </pc:sldMkLst>
        <pc:spChg chg="mod">
          <ac:chgData name="Guest User" userId="S::urn:spo:anon#5a3ca72c122fbcaa3e025a5b76ecbf9471113605ba0e349e023af480d8e8db02::" providerId="AD" clId="Web-{71C412C1-384E-9C75-FFF9-792F65CD312F}" dt="2020-07-31T12:21:19.323" v="150" actId="20577"/>
          <ac:spMkLst>
            <pc:docMk/>
            <pc:sldMk cId="2980077846" sldId="566"/>
            <ac:spMk id="3" creationId="{A2A719CF-6043-4467-9469-4A33DF796F25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23:23.668" v="173" actId="20577"/>
        <pc:sldMkLst>
          <pc:docMk/>
          <pc:sldMk cId="3771548990" sldId="567"/>
        </pc:sldMkLst>
        <pc:spChg chg="mod">
          <ac:chgData name="Guest User" userId="S::urn:spo:anon#5a3ca72c122fbcaa3e025a5b76ecbf9471113605ba0e349e023af480d8e8db02::" providerId="AD" clId="Web-{71C412C1-384E-9C75-FFF9-792F65CD312F}" dt="2020-07-31T12:23:23.668" v="173" actId="20577"/>
          <ac:spMkLst>
            <pc:docMk/>
            <pc:sldMk cId="3771548990" sldId="567"/>
            <ac:spMk id="3" creationId="{A2A719CF-6043-4467-9469-4A33DF796F25}"/>
          </ac:spMkLst>
        </pc:spChg>
        <pc:spChg chg="mod">
          <ac:chgData name="Guest User" userId="S::urn:spo:anon#5a3ca72c122fbcaa3e025a5b76ecbf9471113605ba0e349e023af480d8e8db02::" providerId="AD" clId="Web-{71C412C1-384E-9C75-FFF9-792F65CD312F}" dt="2020-07-31T12:22:48.450" v="159" actId="1076"/>
          <ac:spMkLst>
            <pc:docMk/>
            <pc:sldMk cId="3771548990" sldId="567"/>
            <ac:spMk id="5" creationId="{B5309424-D541-47F6-AF24-86E76CF547BF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22:16.012" v="157" actId="20577"/>
        <pc:sldMkLst>
          <pc:docMk/>
          <pc:sldMk cId="145998371" sldId="568"/>
        </pc:sldMkLst>
        <pc:spChg chg="mod">
          <ac:chgData name="Guest User" userId="S::urn:spo:anon#5a3ca72c122fbcaa3e025a5b76ecbf9471113605ba0e349e023af480d8e8db02::" providerId="AD" clId="Web-{71C412C1-384E-9C75-FFF9-792F65CD312F}" dt="2020-07-31T12:22:16.012" v="157" actId="20577"/>
          <ac:spMkLst>
            <pc:docMk/>
            <pc:sldMk cId="145998371" sldId="568"/>
            <ac:spMk id="3" creationId="{05E3F514-51BC-48D1-8ED1-59EA7526DCE5}"/>
          </ac:spMkLst>
        </pc:spChg>
        <pc:spChg chg="mod">
          <ac:chgData name="Guest User" userId="S::urn:spo:anon#5a3ca72c122fbcaa3e025a5b76ecbf9471113605ba0e349e023af480d8e8db02::" providerId="AD" clId="Web-{71C412C1-384E-9C75-FFF9-792F65CD312F}" dt="2020-07-31T12:21:50.747" v="151" actId="1076"/>
          <ac:spMkLst>
            <pc:docMk/>
            <pc:sldMk cId="145998371" sldId="568"/>
            <ac:spMk id="5" creationId="{9C749D4F-99A8-4320-B3DD-4604D40B0828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08:30.093" v="84" actId="20577"/>
        <pc:sldMkLst>
          <pc:docMk/>
          <pc:sldMk cId="1275433763" sldId="569"/>
        </pc:sldMkLst>
        <pc:spChg chg="mod">
          <ac:chgData name="Guest User" userId="S::urn:spo:anon#5a3ca72c122fbcaa3e025a5b76ecbf9471113605ba0e349e023af480d8e8db02::" providerId="AD" clId="Web-{71C412C1-384E-9C75-FFF9-792F65CD312F}" dt="2020-07-31T12:08:15.984" v="44" actId="20577"/>
          <ac:spMkLst>
            <pc:docMk/>
            <pc:sldMk cId="1275433763" sldId="569"/>
            <ac:spMk id="3" creationId="{2BBB33C7-AD02-43E8-8E6A-895F8C537773}"/>
          </ac:spMkLst>
        </pc:spChg>
        <pc:spChg chg="mod">
          <ac:chgData name="Guest User" userId="S::urn:spo:anon#5a3ca72c122fbcaa3e025a5b76ecbf9471113605ba0e349e023af480d8e8db02::" providerId="AD" clId="Web-{71C412C1-384E-9C75-FFF9-792F65CD312F}" dt="2020-07-31T12:08:30.093" v="84" actId="20577"/>
          <ac:spMkLst>
            <pc:docMk/>
            <pc:sldMk cId="1275433763" sldId="569"/>
            <ac:spMk id="4" creationId="{099D5DE8-156C-4A31-9771-5FC04735ECB1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13:00.091" v="117" actId="20577"/>
        <pc:sldMkLst>
          <pc:docMk/>
          <pc:sldMk cId="4031895210" sldId="573"/>
        </pc:sldMkLst>
        <pc:spChg chg="mod">
          <ac:chgData name="Guest User" userId="S::urn:spo:anon#5a3ca72c122fbcaa3e025a5b76ecbf9471113605ba0e349e023af480d8e8db02::" providerId="AD" clId="Web-{71C412C1-384E-9C75-FFF9-792F65CD312F}" dt="2020-07-31T12:13:00.091" v="117" actId="20577"/>
          <ac:spMkLst>
            <pc:docMk/>
            <pc:sldMk cId="4031895210" sldId="573"/>
            <ac:spMk id="3" creationId="{170FD391-A293-49A5-8886-75A07BA3BFD9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14:03.310" v="128" actId="20577"/>
        <pc:sldMkLst>
          <pc:docMk/>
          <pc:sldMk cId="1496064116" sldId="574"/>
        </pc:sldMkLst>
        <pc:spChg chg="mod">
          <ac:chgData name="Guest User" userId="S::urn:spo:anon#5a3ca72c122fbcaa3e025a5b76ecbf9471113605ba0e349e023af480d8e8db02::" providerId="AD" clId="Web-{71C412C1-384E-9C75-FFF9-792F65CD312F}" dt="2020-07-31T12:14:03.310" v="128" actId="20577"/>
          <ac:spMkLst>
            <pc:docMk/>
            <pc:sldMk cId="1496064116" sldId="574"/>
            <ac:spMk id="3" creationId="{170FD391-A293-49A5-8886-75A07BA3BFD9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14:34.278" v="135" actId="20577"/>
        <pc:sldMkLst>
          <pc:docMk/>
          <pc:sldMk cId="432587574" sldId="575"/>
        </pc:sldMkLst>
        <pc:spChg chg="mod">
          <ac:chgData name="Guest User" userId="S::urn:spo:anon#5a3ca72c122fbcaa3e025a5b76ecbf9471113605ba0e349e023af480d8e8db02::" providerId="AD" clId="Web-{71C412C1-384E-9C75-FFF9-792F65CD312F}" dt="2020-07-31T12:14:34.278" v="135" actId="20577"/>
          <ac:spMkLst>
            <pc:docMk/>
            <pc:sldMk cId="432587574" sldId="575"/>
            <ac:spMk id="3" creationId="{170FD391-A293-49A5-8886-75A07BA3BFD9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1:59:03.080" v="2" actId="20577"/>
        <pc:sldMkLst>
          <pc:docMk/>
          <pc:sldMk cId="3143259229" sldId="619"/>
        </pc:sldMkLst>
        <pc:spChg chg="mod">
          <ac:chgData name="Guest User" userId="S::urn:spo:anon#5a3ca72c122fbcaa3e025a5b76ecbf9471113605ba0e349e023af480d8e8db02::" providerId="AD" clId="Web-{71C412C1-384E-9C75-FFF9-792F65CD312F}" dt="2020-07-31T11:59:03.080" v="2" actId="20577"/>
          <ac:spMkLst>
            <pc:docMk/>
            <pc:sldMk cId="3143259229" sldId="619"/>
            <ac:spMk id="2" creationId="{90EEAB8A-D26D-4750-BA08-79487C8F3750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15:15.403" v="141" actId="20577"/>
        <pc:sldMkLst>
          <pc:docMk/>
          <pc:sldMk cId="1341111514" sldId="621"/>
        </pc:sldMkLst>
        <pc:spChg chg="mod">
          <ac:chgData name="Guest User" userId="S::urn:spo:anon#5a3ca72c122fbcaa3e025a5b76ecbf9471113605ba0e349e023af480d8e8db02::" providerId="AD" clId="Web-{71C412C1-384E-9C75-FFF9-792F65CD312F}" dt="2020-07-31T12:15:15.403" v="141" actId="20577"/>
          <ac:spMkLst>
            <pc:docMk/>
            <pc:sldMk cId="1341111514" sldId="621"/>
            <ac:spMk id="3" creationId="{170FD391-A293-49A5-8886-75A07BA3BFD9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00:15.470" v="26" actId="20577"/>
        <pc:sldMkLst>
          <pc:docMk/>
          <pc:sldMk cId="2414773148" sldId="622"/>
        </pc:sldMkLst>
        <pc:spChg chg="mod">
          <ac:chgData name="Guest User" userId="S::urn:spo:anon#5a3ca72c122fbcaa3e025a5b76ecbf9471113605ba0e349e023af480d8e8db02::" providerId="AD" clId="Web-{71C412C1-384E-9C75-FFF9-792F65CD312F}" dt="2020-07-31T12:00:15.470" v="26" actId="20577"/>
          <ac:spMkLst>
            <pc:docMk/>
            <pc:sldMk cId="2414773148" sldId="622"/>
            <ac:spMk id="3" creationId="{4E4E7C69-4DBD-422E-A0E8-AD5EDCE8980C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00:04.564" v="23" actId="20577"/>
        <pc:sldMkLst>
          <pc:docMk/>
          <pc:sldMk cId="432644926" sldId="625"/>
        </pc:sldMkLst>
        <pc:spChg chg="mod">
          <ac:chgData name="Guest User" userId="S::urn:spo:anon#5a3ca72c122fbcaa3e025a5b76ecbf9471113605ba0e349e023af480d8e8db02::" providerId="AD" clId="Web-{71C412C1-384E-9C75-FFF9-792F65CD312F}" dt="2020-07-31T12:00:04.564" v="23" actId="20577"/>
          <ac:spMkLst>
            <pc:docMk/>
            <pc:sldMk cId="432644926" sldId="625"/>
            <ac:spMk id="2" creationId="{93087D69-E9A7-4BBA-8F8C-89518AD41E42}"/>
          </ac:spMkLst>
        </pc:spChg>
        <pc:spChg chg="mod">
          <ac:chgData name="Guest User" userId="S::urn:spo:anon#5a3ca72c122fbcaa3e025a5b76ecbf9471113605ba0e349e023af480d8e8db02::" providerId="AD" clId="Web-{71C412C1-384E-9C75-FFF9-792F65CD312F}" dt="2020-07-31T12:00:03.439" v="20" actId="20577"/>
          <ac:spMkLst>
            <pc:docMk/>
            <pc:sldMk cId="432644926" sldId="625"/>
            <ac:spMk id="3" creationId="{507CF9D4-23BE-494C-B491-1A04BB965B21}"/>
          </ac:spMkLst>
        </pc:spChg>
        <pc:spChg chg="mod">
          <ac:chgData name="Guest User" userId="S::urn:spo:anon#5a3ca72c122fbcaa3e025a5b76ecbf9471113605ba0e349e023af480d8e8db02::" providerId="AD" clId="Web-{71C412C1-384E-9C75-FFF9-792F65CD312F}" dt="2020-07-31T11:59:58.892" v="16" actId="20577"/>
          <ac:spMkLst>
            <pc:docMk/>
            <pc:sldMk cId="432644926" sldId="625"/>
            <ac:spMk id="7" creationId="{67D15D69-40AB-4F2C-8B5D-EB3267BF29A4}"/>
          </ac:spMkLst>
        </pc:spChg>
      </pc:sldChg>
      <pc:sldChg chg="modSp">
        <pc:chgData name="Guest User" userId="S::urn:spo:anon#5a3ca72c122fbcaa3e025a5b76ecbf9471113605ba0e349e023af480d8e8db02::" providerId="AD" clId="Web-{71C412C1-384E-9C75-FFF9-792F65CD312F}" dt="2020-07-31T12:16:00.747" v="144" actId="20577"/>
        <pc:sldMkLst>
          <pc:docMk/>
          <pc:sldMk cId="3562223294" sldId="628"/>
        </pc:sldMkLst>
        <pc:spChg chg="mod">
          <ac:chgData name="Guest User" userId="S::urn:spo:anon#5a3ca72c122fbcaa3e025a5b76ecbf9471113605ba0e349e023af480d8e8db02::" providerId="AD" clId="Web-{71C412C1-384E-9C75-FFF9-792F65CD312F}" dt="2020-07-31T12:16:00.747" v="144" actId="20577"/>
          <ac:spMkLst>
            <pc:docMk/>
            <pc:sldMk cId="3562223294" sldId="628"/>
            <ac:spMk id="3" creationId="{6884B234-9050-4313-9719-02C537BC6CE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4BAFFD-4FE9-41F7-8232-0B9E15CE32B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0B07E-33FA-47F9-8699-C5DB1064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823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44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48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184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412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875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319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953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518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61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0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582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10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92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880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717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5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2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6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131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91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14CC175F-1351-B842-A20A-E38E9B4DD950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942" y="5884912"/>
            <a:ext cx="3236116" cy="85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7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AB8A-D26D-4750-BA08-79487C8F37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Y </a:t>
            </a:r>
            <a:r>
              <a:rPr lang="cy-GB" dirty="0">
                <a:solidFill>
                  <a:srgbClr val="16AD85"/>
                </a:solidFill>
              </a:rPr>
              <a:t>ddyletswydd</a:t>
            </a:r>
            <a:r>
              <a:rPr lang="cy-GB" sz="6000" b="0" i="0" dirty="0">
                <a:solidFill>
                  <a:srgbClr val="16AD85"/>
                </a:solidFill>
              </a:rPr>
              <a:t> i</a:t>
            </a:r>
            <a:r>
              <a:rPr lang="cy-GB" dirty="0">
                <a:solidFill>
                  <a:srgbClr val="16AD85"/>
                </a:solidFill>
              </a:rPr>
              <a:t> hysbysu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B10E-EF4F-45EC-A8A2-5FF90A189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651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y-GB" sz="2400" b="0" i="0" dirty="0">
                <a:solidFill>
                  <a:srgbClr val="37394C"/>
                </a:solidFill>
              </a:rPr>
              <a:t>Y ddyletswydd i </a:t>
            </a:r>
            <a:r>
              <a:rPr lang="cy-GB" dirty="0">
                <a:solidFill>
                  <a:srgbClr val="37394C"/>
                </a:solidFill>
              </a:rPr>
              <a:t>hysbysu </a:t>
            </a:r>
            <a:r>
              <a:rPr lang="cy-GB" sz="2400" b="0" i="0" dirty="0">
                <a:solidFill>
                  <a:srgbClr val="37394C"/>
                </a:solidFill>
              </a:rPr>
              <a:t>am blentyn mewn perygl gamdriniaeth,</a:t>
            </a:r>
            <a:r>
              <a:rPr lang="cy-GB" dirty="0">
                <a:solidFill>
                  <a:srgbClr val="37394C"/>
                </a:solidFill>
              </a:rPr>
              <a:t> </a:t>
            </a:r>
            <a:r>
              <a:rPr lang="cy-GB" sz="2400" b="0" i="0" dirty="0">
                <a:solidFill>
                  <a:srgbClr val="37394C"/>
                </a:solidFill>
              </a:rPr>
              <a:t> esgeulustod a/neu niwed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259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63CB7C-857F-A544-9246-073B4B28F3F5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443D0D-E834-4024-A4F4-8B61EBDB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845" y="0"/>
            <a:ext cx="10515600" cy="1871663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Dyletswydd i </a:t>
            </a:r>
            <a:r>
              <a:rPr lang="cy-GB" dirty="0">
                <a:solidFill>
                  <a:srgbClr val="16AD85"/>
                </a:solidFill>
              </a:rPr>
              <a:t>hysbysu </a:t>
            </a:r>
            <a:r>
              <a:rPr lang="cy-GB" sz="5400" b="0" i="0" dirty="0">
                <a:solidFill>
                  <a:srgbClr val="16AD85"/>
                </a:solidFill>
              </a:rPr>
              <a:t>am bryderon ynglŷn ag ymarferydd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E91F0-2A32-4012-AEFD-8FCF03936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845" y="2061646"/>
            <a:ext cx="10819018" cy="384109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Mae'n bwysig </a:t>
            </a:r>
            <a:r>
              <a:rPr lang="cy-GB" b="1" i="0" dirty="0">
                <a:solidFill>
                  <a:srgbClr val="37394C"/>
                </a:solidFill>
              </a:rPr>
              <a:t>nad yw ymarferwyr yn anwybyddu na diystyrru </a:t>
            </a:r>
            <a:r>
              <a:rPr lang="cy-GB" b="0" i="0" dirty="0">
                <a:solidFill>
                  <a:srgbClr val="37394C"/>
                </a:solidFill>
              </a:rPr>
              <a:t>amheuon ynghylch ymarferydd neu gydweithiwr arall a allai fod yn cam-drin, yn esgeuluso neu’n achosi niwed i blentyn sy’n wynebu risg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r>
              <a:rPr lang="cy-GB" i="0" dirty="0">
                <a:solidFill>
                  <a:srgbClr val="37394C"/>
                </a:solidFill>
              </a:rPr>
              <a:t>M</a:t>
            </a:r>
            <a:r>
              <a:rPr lang="cy-GB" b="0" i="0" dirty="0">
                <a:solidFill>
                  <a:srgbClr val="37394C"/>
                </a:solidFill>
              </a:rPr>
              <a:t>ae gan </a:t>
            </a:r>
            <a:r>
              <a:rPr lang="cy-GB" b="1" i="0" dirty="0">
                <a:solidFill>
                  <a:srgbClr val="37394C"/>
                </a:solidFill>
              </a:rPr>
              <a:t>bob</a:t>
            </a:r>
            <a:r>
              <a:rPr lang="cy-GB" b="0" i="0" dirty="0">
                <a:solidFill>
                  <a:srgbClr val="37394C"/>
                </a:solidFill>
              </a:rPr>
              <a:t> ymarferydd gyfrifoldeb i ddiogelu plant ac mae </a:t>
            </a:r>
            <a:r>
              <a:rPr lang="cy-GB" dirty="0">
                <a:solidFill>
                  <a:srgbClr val="37394C"/>
                </a:solidFill>
              </a:rPr>
              <a:t>hynny'n</a:t>
            </a:r>
            <a:r>
              <a:rPr lang="cy-GB" b="0" i="0" dirty="0">
                <a:solidFill>
                  <a:srgbClr val="37394C"/>
                </a:solidFill>
              </a:rPr>
              <a:t> </a:t>
            </a:r>
            <a:r>
              <a:rPr lang="cy-GB" dirty="0">
                <a:solidFill>
                  <a:srgbClr val="37394C"/>
                </a:solidFill>
              </a:rPr>
              <a:t>cynnwys</a:t>
            </a:r>
            <a:r>
              <a:rPr lang="cy-GB" b="0" i="0" dirty="0">
                <a:solidFill>
                  <a:srgbClr val="37394C"/>
                </a:solidFill>
              </a:rPr>
              <a:t> eu hamddiffyn rhag camdriniaeth gan ymarferydd arall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r>
              <a:rPr lang="cy-GB" b="1" i="0" dirty="0">
                <a:solidFill>
                  <a:srgbClr val="37394C"/>
                </a:solidFill>
              </a:rPr>
              <a:t>Mae hyn yn cynnwys yn eu bywyd preifat</a:t>
            </a:r>
            <a:r>
              <a:rPr lang="cy-GB" b="0" i="0" dirty="0">
                <a:solidFill>
                  <a:srgbClr val="37394C"/>
                </a:solidFill>
              </a:rPr>
              <a:t>. Os daw unrhyw ymarferydd yn ymwybodol o ymddygiad sy’n peri pryder gan ffrind, aelod o'r teulu neu gymydog, sydd hefyd yn ymarferydd, rhaid iddo hysbysu’r awdurdod lleol am ei bryderon</a:t>
            </a:r>
            <a:endParaRPr lang="cy-GB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09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8429-F9FB-48CB-8AD4-53AF0DC4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2332830"/>
            <a:ext cx="10515600" cy="1325563"/>
          </a:xfrm>
        </p:spPr>
        <p:txBody>
          <a:bodyPr/>
          <a:lstStyle/>
          <a:p>
            <a:pPr algn="ctr"/>
            <a:r>
              <a:rPr lang="cy-GB">
                <a:solidFill>
                  <a:srgbClr val="16AD85"/>
                </a:solidFill>
              </a:rPr>
              <a:t>Hysbysu </a:t>
            </a:r>
            <a:r>
              <a:rPr lang="cy-GB" sz="5400" b="0" i="0">
                <a:solidFill>
                  <a:srgbClr val="16AD85"/>
                </a:solidFill>
              </a:rPr>
              <a:t>am bryderon</a:t>
            </a:r>
          </a:p>
        </p:txBody>
      </p:sp>
    </p:spTree>
    <p:extLst>
      <p:ext uri="{BB962C8B-B14F-4D97-AF65-F5344CB8AC3E}">
        <p14:creationId xmlns:p14="http://schemas.microsoft.com/office/powerpoint/2010/main" val="1008320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D1DFC6B-F753-C048-85FC-C1B33826566B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F4A93-166F-4DDF-9827-99A05B8D0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Hysbysu am bryderon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Disgwylir i ymarferwyr hysbysu’r adran gwasanaethau cymdeithasol </a:t>
            </a:r>
            <a:r>
              <a:rPr lang="cy-GB" sz="3200" b="1" i="0" dirty="0">
                <a:solidFill>
                  <a:srgbClr val="37394C"/>
                </a:solidFill>
              </a:rPr>
              <a:t>lle </a:t>
            </a:r>
            <a:r>
              <a:rPr lang="cy-GB" sz="3200" i="0" dirty="0">
                <a:solidFill>
                  <a:srgbClr val="37394C"/>
                </a:solidFill>
              </a:rPr>
              <a:t>y</a:t>
            </a:r>
            <a:r>
              <a:rPr lang="cy-GB" sz="3200" b="1" i="0" dirty="0">
                <a:solidFill>
                  <a:srgbClr val="37394C"/>
                </a:solidFill>
              </a:rPr>
              <a:t> </a:t>
            </a:r>
            <a:r>
              <a:rPr lang="cy-GB" sz="3200" b="0" i="0" dirty="0">
                <a:solidFill>
                  <a:srgbClr val="37394C"/>
                </a:solidFill>
              </a:rPr>
              <a:t>credir bod y pryder diogelu wedi </a:t>
            </a:r>
            <a:r>
              <a:rPr lang="cy-GB" sz="3200" b="1" i="0" dirty="0">
                <a:solidFill>
                  <a:srgbClr val="37394C"/>
                </a:solidFill>
              </a:rPr>
              <a:t>digwydd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Gall hyn olygu hysbysu awdurdod lleol</a:t>
            </a:r>
            <a:r>
              <a:rPr lang="cy-GB" sz="3200" dirty="0">
                <a:solidFill>
                  <a:srgbClr val="37394C"/>
                </a:solidFill>
              </a:rPr>
              <a:t>: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n</a:t>
            </a:r>
            <a:r>
              <a:rPr lang="cy-GB" sz="3200" b="0" i="0" dirty="0">
                <a:solidFill>
                  <a:srgbClr val="37394C"/>
                </a:solidFill>
              </a:rPr>
              <a:t>ad yw’r ymarferydd yn gweithio ynddo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37394C"/>
                </a:solidFill>
              </a:rPr>
              <a:t>l</a:t>
            </a:r>
            <a:r>
              <a:rPr lang="cy-GB" sz="3200" b="0" i="0" dirty="0">
                <a:solidFill>
                  <a:srgbClr val="37394C"/>
                </a:solidFill>
              </a:rPr>
              <a:t>le nad yw’r plentyn neu'r oedolyn sy’n wynebu risg yn byw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y-GB" sz="3200" b="1" i="0" dirty="0">
                <a:solidFill>
                  <a:srgbClr val="C00000"/>
                </a:solidFill>
              </a:rPr>
              <a:t>	</a:t>
            </a:r>
            <a:r>
              <a:rPr lang="cy-GB" sz="3200" b="1" i="0" dirty="0">
                <a:solidFill>
                  <a:schemeClr val="accent3"/>
                </a:solidFill>
              </a:rPr>
              <a:t>Yn ansicr pa awdurdod lleol i’w hysbysu?</a:t>
            </a:r>
            <a:endParaRPr lang="cy-GB" sz="3200" b="1" i="0" dirty="0">
              <a:solidFill>
                <a:schemeClr val="accent3"/>
              </a:solidFill>
              <a:cs typeface="Arial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	Cysylltwch â’ch gwasanaethau cymdeithasol lleol </a:t>
            </a:r>
            <a:r>
              <a:rPr lang="cy-GB" sz="3200" i="0" u="sng" dirty="0">
                <a:solidFill>
                  <a:srgbClr val="37394C"/>
                </a:solidFill>
              </a:rPr>
              <a:t>chi </a:t>
            </a:r>
            <a:r>
              <a:rPr lang="cy-GB" sz="3200" b="0" i="0" dirty="0">
                <a:solidFill>
                  <a:srgbClr val="37394C"/>
                </a:solidFill>
              </a:rPr>
              <a:t>i gael cyngor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318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188D09-56CC-4E49-B863-B55B4ED110BF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1090"/>
            <a:ext cx="10515600" cy="471877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Rhaid i awdurdodau lleol allu derbyn pryderon </a:t>
            </a:r>
            <a:r>
              <a:rPr lang="cy-GB" sz="3200" b="1" i="0" dirty="0">
                <a:solidFill>
                  <a:srgbClr val="37394C"/>
                </a:solidFill>
              </a:rPr>
              <a:t>24 awr y </a:t>
            </a:r>
            <a:r>
              <a:rPr lang="cy-GB" sz="3200" b="1" i="0">
                <a:solidFill>
                  <a:srgbClr val="37394C"/>
                </a:solidFill>
              </a:rPr>
              <a:t>dydd, saith diwrnod yr wythnos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800" b="0" i="0" dirty="0">
                <a:solidFill>
                  <a:srgbClr val="37394C"/>
                </a:solidFill>
              </a:rPr>
              <a:t>Mae'r </a:t>
            </a:r>
            <a:r>
              <a:rPr lang="cy-GB" sz="2800" b="1" i="0" dirty="0">
                <a:solidFill>
                  <a:srgbClr val="257D86"/>
                </a:solidFill>
              </a:rPr>
              <a:t>Tîm Dyletswydd Brys</a:t>
            </a:r>
            <a:r>
              <a:rPr lang="cy-GB" sz="2800" b="0" i="0" dirty="0">
                <a:solidFill>
                  <a:srgbClr val="257D86"/>
                </a:solidFill>
              </a:rPr>
              <a:t> </a:t>
            </a:r>
            <a:r>
              <a:rPr lang="cy-GB" sz="2800" b="0" i="0">
                <a:solidFill>
                  <a:srgbClr val="37394C"/>
                </a:solidFill>
              </a:rPr>
              <a:t>(</a:t>
            </a:r>
            <a:r>
              <a:rPr lang="cy-GB">
                <a:solidFill>
                  <a:srgbClr val="37394C"/>
                </a:solidFill>
              </a:rPr>
              <a:t>tîm</a:t>
            </a:r>
            <a:r>
              <a:rPr lang="cy-GB" sz="2800" b="0" i="0">
                <a:solidFill>
                  <a:srgbClr val="37394C"/>
                </a:solidFill>
              </a:rPr>
              <a:t> </a:t>
            </a:r>
            <a:r>
              <a:rPr lang="cy-GB">
                <a:solidFill>
                  <a:srgbClr val="37394C"/>
                </a:solidFill>
              </a:rPr>
              <a:t>allan</a:t>
            </a:r>
            <a:r>
              <a:rPr lang="cy-GB" sz="2800" b="0" i="0">
                <a:solidFill>
                  <a:srgbClr val="37394C"/>
                </a:solidFill>
              </a:rPr>
              <a:t> o </a:t>
            </a:r>
            <a:r>
              <a:rPr lang="cy-GB">
                <a:solidFill>
                  <a:srgbClr val="37394C"/>
                </a:solidFill>
              </a:rPr>
              <a:t>oriau</a:t>
            </a:r>
            <a:r>
              <a:rPr lang="cy-GB" sz="2800" b="0" i="0">
                <a:solidFill>
                  <a:srgbClr val="37394C"/>
                </a:solidFill>
              </a:rPr>
              <a:t>) yn derbyn </a:t>
            </a:r>
            <a:r>
              <a:rPr lang="cy-GB" sz="2800" b="0" i="0" dirty="0">
                <a:solidFill>
                  <a:srgbClr val="37394C"/>
                </a:solidFill>
              </a:rPr>
              <a:t>pryderon gan asiantaethau eraill, ymarferwyr ac aelodau o'r cyhoedd am blentyn sy’n wynebu risg o niwed y tu allan i oriau </a:t>
            </a:r>
            <a:r>
              <a:rPr lang="cy-GB" sz="2800" b="0" i="0">
                <a:solidFill>
                  <a:srgbClr val="37394C"/>
                </a:solidFill>
              </a:rPr>
              <a:t>gwaith arferol</a:t>
            </a:r>
            <a:endParaRPr lang="cy-GB" sz="2800" b="0" i="0">
              <a:solidFill>
                <a:srgbClr val="37394C"/>
              </a:solidFill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2800" b="1" i="0" dirty="0">
                <a:solidFill>
                  <a:schemeClr val="accent3"/>
                </a:solidFill>
              </a:rPr>
              <a:t>Pwysig:</a:t>
            </a:r>
            <a:r>
              <a:rPr lang="cy-GB" sz="2800" b="0" i="0" dirty="0">
                <a:solidFill>
                  <a:srgbClr val="C00000"/>
                </a:solidFill>
              </a:rPr>
              <a:t> </a:t>
            </a:r>
            <a:r>
              <a:rPr lang="cy-GB" sz="2800" b="0" i="0" dirty="0">
                <a:solidFill>
                  <a:srgbClr val="37394C"/>
                </a:solidFill>
              </a:rPr>
              <a:t>Os na allwch gysylltu ag aelod o'r Tîm Dyletswydd Brys </a:t>
            </a:r>
            <a:r>
              <a:rPr lang="cy-GB" sz="2800" b="1" i="0" dirty="0">
                <a:solidFill>
                  <a:srgbClr val="37394C"/>
                </a:solidFill>
              </a:rPr>
              <a:t>a </a:t>
            </a:r>
            <a:r>
              <a:rPr lang="cy-GB" sz="2800" b="0" i="0" dirty="0">
                <a:solidFill>
                  <a:srgbClr val="37394C"/>
                </a:solidFill>
              </a:rPr>
              <a:t>bod </a:t>
            </a:r>
            <a:r>
              <a:rPr lang="cy-GB" sz="2800" b="1" i="0" dirty="0">
                <a:solidFill>
                  <a:srgbClr val="EB5E57"/>
                </a:solidFill>
              </a:rPr>
              <a:t>pryder </a:t>
            </a:r>
            <a:r>
              <a:rPr lang="cy-GB" b="1" dirty="0">
                <a:solidFill>
                  <a:srgbClr val="EB5E57"/>
                </a:solidFill>
              </a:rPr>
              <a:t>uniongyrchol</a:t>
            </a:r>
            <a:r>
              <a:rPr lang="cy-GB" sz="2800" b="0" i="0" dirty="0">
                <a:solidFill>
                  <a:srgbClr val="37394C"/>
                </a:solidFill>
              </a:rPr>
              <a:t>, </a:t>
            </a:r>
            <a:r>
              <a:rPr lang="cy-GB" dirty="0">
                <a:solidFill>
                  <a:srgbClr val="37394C"/>
                </a:solidFill>
              </a:rPr>
              <a:t>ffoniwch </a:t>
            </a:r>
            <a:r>
              <a:rPr lang="cy-GB" sz="2800" b="1" i="0" dirty="0">
                <a:solidFill>
                  <a:schemeClr val="accent3"/>
                </a:solidFill>
              </a:rPr>
              <a:t>999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dirty="0">
                <a:solidFill>
                  <a:srgbClr val="37394C"/>
                </a:solidFill>
              </a:rPr>
              <a:t>a gofyn am yr heddlu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b="0" i="0">
                <a:solidFill>
                  <a:srgbClr val="37394C"/>
                </a:solidFill>
              </a:rPr>
              <a:t>yn ddi-oed</a:t>
            </a:r>
            <a:endParaRPr lang="cy-GB" sz="2800" b="0" i="0">
              <a:solidFill>
                <a:srgbClr val="37394C"/>
              </a:solidFill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B7735C-FF12-4054-9528-1857DF882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613"/>
            <a:ext cx="11019817" cy="1149064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Pwy i gysylltu â nhw y tu allan i oriau swyddfa</a:t>
            </a:r>
          </a:p>
        </p:txBody>
      </p:sp>
    </p:spTree>
    <p:extLst>
      <p:ext uri="{BB962C8B-B14F-4D97-AF65-F5344CB8AC3E}">
        <p14:creationId xmlns:p14="http://schemas.microsoft.com/office/powerpoint/2010/main" val="149606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F4A93-166F-4DDF-9827-99A05B8D0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6160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Pryderon uniongyrchol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040"/>
            <a:ext cx="10515600" cy="456310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200" b="1" i="0">
                <a:solidFill>
                  <a:srgbClr val="37394C"/>
                </a:solidFill>
              </a:rPr>
              <a:t>Diogelwch y plentyn sy'n dod gyntaf bob amser</a:t>
            </a:r>
            <a:r>
              <a:rPr lang="cy-GB" sz="3200" b="1">
                <a:solidFill>
                  <a:srgbClr val="37394C"/>
                </a:solidFill>
              </a:rPr>
              <a:t> </a:t>
            </a:r>
            <a:endParaRPr lang="cy-GB" sz="3200" b="1" i="0" dirty="0">
              <a:solidFill>
                <a:srgbClr val="37394C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Dylai ymarferwyr bob amser ystyried a oes pryderon </a:t>
            </a:r>
            <a:r>
              <a:rPr lang="cy-GB" sz="3200" b="1" i="0" dirty="0">
                <a:solidFill>
                  <a:srgbClr val="37394C"/>
                </a:solidFill>
              </a:rPr>
              <a:t>uniongyrchol </a:t>
            </a:r>
            <a:r>
              <a:rPr lang="cy-GB" sz="3200" b="0" i="0" dirty="0">
                <a:solidFill>
                  <a:srgbClr val="37394C"/>
                </a:solidFill>
              </a:rPr>
              <a:t>am ddiogelwch plentyn, gan gynnwys </a:t>
            </a:r>
            <a:r>
              <a:rPr lang="cy-GB" sz="3200" b="0" i="0">
                <a:solidFill>
                  <a:srgbClr val="37394C"/>
                </a:solidFill>
              </a:rPr>
              <a:t>plentyn yn y groth</a:t>
            </a:r>
            <a:endParaRPr lang="cy-GB" sz="3200" b="0" i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Os oes pryderon </a:t>
            </a:r>
            <a:r>
              <a:rPr lang="cy-GB" sz="3200" b="1" i="0" dirty="0">
                <a:solidFill>
                  <a:srgbClr val="37394C"/>
                </a:solidFill>
              </a:rPr>
              <a:t>uniongyrchol</a:t>
            </a:r>
            <a:r>
              <a:rPr lang="cy-GB" sz="3200" b="0" i="0" dirty="0">
                <a:solidFill>
                  <a:srgbClr val="37394C"/>
                </a:solidFill>
              </a:rPr>
              <a:t>, rhaid i chi gysylltu â'r </a:t>
            </a:r>
            <a:r>
              <a:rPr lang="cy-GB" sz="3200" b="1" dirty="0">
                <a:solidFill>
                  <a:srgbClr val="EB5E57"/>
                </a:solidFill>
              </a:rPr>
              <a:t>gwasanaethau</a:t>
            </a:r>
            <a:r>
              <a:rPr lang="cy-GB" sz="3200" b="1" i="0" dirty="0">
                <a:solidFill>
                  <a:srgbClr val="EB5E57"/>
                </a:solidFill>
              </a:rPr>
              <a:t> </a:t>
            </a:r>
            <a:r>
              <a:rPr lang="cy-GB" sz="3200" b="1" dirty="0">
                <a:solidFill>
                  <a:srgbClr val="EB5E57"/>
                </a:solidFill>
              </a:rPr>
              <a:t>brys</a:t>
            </a:r>
            <a:r>
              <a:rPr lang="cy-GB" sz="3200" b="1" i="0" dirty="0">
                <a:solidFill>
                  <a:srgbClr val="EB5E57"/>
                </a:solidFill>
              </a:rPr>
              <a:t> </a:t>
            </a:r>
            <a:r>
              <a:rPr lang="cy-GB" sz="3200" b="1" i="0" dirty="0">
                <a:solidFill>
                  <a:srgbClr val="37394C"/>
                </a:solidFill>
              </a:rPr>
              <a:t>yn ddi-oed </a:t>
            </a:r>
            <a:r>
              <a:rPr lang="cy-GB" sz="3200" b="0" i="0">
                <a:solidFill>
                  <a:srgbClr val="37394C"/>
                </a:solidFill>
              </a:rPr>
              <a:t>i amddiffyn y plentyn/plant rhag y risg o niwed difrifol</a:t>
            </a:r>
            <a:endParaRPr lang="cy-GB" sz="3200" b="0" i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5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598DFD-22D9-254A-9A10-C5FF4EC23AAC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F4A93-166F-4DDF-9827-99A05B8D0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91" y="273050"/>
            <a:ext cx="10515600" cy="661035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Pryderon </a:t>
            </a:r>
            <a:r>
              <a:rPr lang="cy-GB" dirty="0">
                <a:solidFill>
                  <a:srgbClr val="16AD85"/>
                </a:solidFill>
              </a:rPr>
              <a:t>uniongyrchol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521" y="1026160"/>
            <a:ext cx="11353800" cy="52838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000" b="1" i="0" dirty="0">
                <a:solidFill>
                  <a:srgbClr val="37394C"/>
                </a:solidFill>
              </a:rPr>
              <a:t>Mae gennych chi bryder </a:t>
            </a:r>
            <a:r>
              <a:rPr lang="cy-GB" sz="3000" b="1" i="0" u="sng" dirty="0">
                <a:solidFill>
                  <a:srgbClr val="37394C"/>
                </a:solidFill>
              </a:rPr>
              <a:t>uniongyrchol</a:t>
            </a:r>
            <a:r>
              <a:rPr lang="cy-GB" sz="3000" b="1" i="0" dirty="0">
                <a:solidFill>
                  <a:srgbClr val="37394C"/>
                </a:solidFill>
              </a:rPr>
              <a:t> os ydych chi'n credu: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000" dirty="0">
                <a:solidFill>
                  <a:srgbClr val="37394C"/>
                </a:solidFill>
              </a:rPr>
              <a:t>bod y </a:t>
            </a:r>
            <a:r>
              <a:rPr lang="cy-GB" sz="3000" b="0" i="0" dirty="0">
                <a:solidFill>
                  <a:srgbClr val="37394C"/>
                </a:solidFill>
              </a:rPr>
              <a:t>plentyn yn </a:t>
            </a:r>
            <a:r>
              <a:rPr lang="cy-GB" sz="3000" b="1" i="0" dirty="0">
                <a:solidFill>
                  <a:srgbClr val="37394C"/>
                </a:solidFill>
              </a:rPr>
              <a:t>wynebu risg sydd ar fin digwydd</a:t>
            </a:r>
            <a:br>
              <a:rPr lang="en" sz="3000" dirty="0"/>
            </a:br>
            <a:r>
              <a:rPr lang="en-US" sz="3000" dirty="0">
                <a:solidFill>
                  <a:schemeClr val="tx1"/>
                </a:solidFill>
                <a:sym typeface="Wingdings" panose="05000000000000000000" pitchFamily="2" charset="2"/>
              </a:rPr>
              <a:t> </a:t>
            </a:r>
            <a:r>
              <a:rPr lang="cy-GB" sz="3000" b="0" i="0" dirty="0">
                <a:solidFill>
                  <a:srgbClr val="37394C"/>
                </a:solidFill>
              </a:rPr>
              <a:t>ffoniwch </a:t>
            </a:r>
            <a:r>
              <a:rPr lang="cy-GB" sz="3000" b="1" i="0" dirty="0">
                <a:solidFill>
                  <a:srgbClr val="EB5E57"/>
                </a:solidFill>
              </a:rPr>
              <a:t>999</a:t>
            </a:r>
            <a:r>
              <a:rPr lang="cy-GB" sz="3000" b="0" i="0" dirty="0">
                <a:solidFill>
                  <a:srgbClr val="37394C"/>
                </a:solidFill>
              </a:rPr>
              <a:t> a gofyn am yr </a:t>
            </a:r>
            <a:r>
              <a:rPr lang="cy-GB" sz="3000" b="0" i="0" dirty="0">
                <a:solidFill>
                  <a:srgbClr val="257D86"/>
                </a:solidFill>
              </a:rPr>
              <a:t>heddlu</a:t>
            </a:r>
            <a:r>
              <a:rPr lang="cy-GB" sz="3000" b="0" i="0" dirty="0">
                <a:solidFill>
                  <a:srgbClr val="37394C"/>
                </a:solidFill>
              </a:rPr>
              <a:t> yn ddi-oed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000" dirty="0">
                <a:solidFill>
                  <a:srgbClr val="37394C"/>
                </a:solidFill>
              </a:rPr>
              <a:t>bod </a:t>
            </a:r>
            <a:r>
              <a:rPr lang="cy-GB" sz="3000" b="0" i="0" dirty="0">
                <a:solidFill>
                  <a:srgbClr val="37394C"/>
                </a:solidFill>
              </a:rPr>
              <a:t>angen </a:t>
            </a:r>
            <a:r>
              <a:rPr lang="cy-GB" sz="3000" b="1" i="0" dirty="0">
                <a:solidFill>
                  <a:srgbClr val="37394C"/>
                </a:solidFill>
              </a:rPr>
              <a:t>sylw meddygol brys</a:t>
            </a:r>
            <a:br>
              <a:rPr lang="en" sz="3000" dirty="0"/>
            </a:br>
            <a:r>
              <a:rPr lang="en-US" sz="3000" dirty="0">
                <a:solidFill>
                  <a:schemeClr val="tx1"/>
                </a:solidFill>
                <a:sym typeface="Wingdings" panose="05000000000000000000" pitchFamily="2" charset="2"/>
              </a:rPr>
              <a:t></a:t>
            </a:r>
            <a:r>
              <a:rPr lang="cy-GB" sz="3000" b="0" i="0" dirty="0">
                <a:solidFill>
                  <a:srgbClr val="37394C"/>
                </a:solidFill>
              </a:rPr>
              <a:t> ffoniwch </a:t>
            </a:r>
            <a:r>
              <a:rPr lang="cy-GB" sz="3000" b="1" i="0" dirty="0">
                <a:solidFill>
                  <a:srgbClr val="EB5E57"/>
                </a:solidFill>
              </a:rPr>
              <a:t>999</a:t>
            </a:r>
            <a:r>
              <a:rPr lang="cy-GB" sz="3000" b="0" i="0" dirty="0">
                <a:solidFill>
                  <a:srgbClr val="37394C"/>
                </a:solidFill>
              </a:rPr>
              <a:t> a gofyn am </a:t>
            </a:r>
            <a:r>
              <a:rPr lang="cy-GB" sz="3000" b="0" i="0" dirty="0">
                <a:solidFill>
                  <a:srgbClr val="008000"/>
                </a:solidFill>
              </a:rPr>
              <a:t>ambiwlans</a:t>
            </a:r>
            <a:r>
              <a:rPr lang="cy-GB" sz="3000" b="0" i="0" dirty="0">
                <a:solidFill>
                  <a:srgbClr val="37394C"/>
                </a:solidFill>
              </a:rPr>
              <a:t> yn ddi-oed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000" dirty="0">
                <a:solidFill>
                  <a:srgbClr val="37394C"/>
                </a:solidFill>
              </a:rPr>
              <a:t>bod</a:t>
            </a:r>
            <a:r>
              <a:rPr lang="cy-GB" sz="3000" b="0" i="0" dirty="0">
                <a:solidFill>
                  <a:srgbClr val="37394C"/>
                </a:solidFill>
              </a:rPr>
              <a:t> plant neu oedolion eraill hefyd </a:t>
            </a:r>
            <a:r>
              <a:rPr lang="cy-GB" sz="3000" b="1">
                <a:solidFill>
                  <a:srgbClr val="37394C"/>
                </a:solidFill>
              </a:rPr>
              <a:t>yn wynebu risg </a:t>
            </a:r>
            <a:r>
              <a:rPr lang="cy-GB" sz="3000" b="1" i="0">
                <a:solidFill>
                  <a:srgbClr val="37394C"/>
                </a:solidFill>
              </a:rPr>
              <a:t>sydd </a:t>
            </a:r>
            <a:r>
              <a:rPr lang="cy-GB" sz="3000" b="1">
                <a:solidFill>
                  <a:srgbClr val="37394C"/>
                </a:solidFill>
              </a:rPr>
              <a:t>ar</a:t>
            </a:r>
            <a:r>
              <a:rPr lang="cy-GB" sz="3000" b="1" i="0">
                <a:solidFill>
                  <a:srgbClr val="37394C"/>
                </a:solidFill>
              </a:rPr>
              <a:t> fin </a:t>
            </a:r>
            <a:r>
              <a:rPr lang="cy-GB" sz="3000" b="1" i="0" dirty="0">
                <a:solidFill>
                  <a:srgbClr val="37394C"/>
                </a:solidFill>
              </a:rPr>
              <a:t>digwydd </a:t>
            </a:r>
            <a:br>
              <a:rPr lang="en" sz="3000" dirty="0"/>
            </a:br>
            <a:r>
              <a:rPr lang="en-US" sz="3000" dirty="0">
                <a:solidFill>
                  <a:schemeClr val="tx1"/>
                </a:solidFill>
                <a:sym typeface="Wingdings" panose="05000000000000000000" pitchFamily="2" charset="2"/>
              </a:rPr>
              <a:t></a:t>
            </a:r>
            <a:r>
              <a:rPr lang="cy-GB" sz="3000" b="0" i="0" dirty="0">
                <a:solidFill>
                  <a:srgbClr val="37394C"/>
                </a:solidFill>
              </a:rPr>
              <a:t> ffoniwch </a:t>
            </a:r>
            <a:r>
              <a:rPr lang="cy-GB" sz="3000" b="1" i="0" dirty="0">
                <a:solidFill>
                  <a:srgbClr val="EB5E57"/>
                </a:solidFill>
              </a:rPr>
              <a:t>999</a:t>
            </a:r>
            <a:r>
              <a:rPr lang="cy-GB" sz="3000" b="0" i="0" dirty="0">
                <a:solidFill>
                  <a:srgbClr val="37394C"/>
                </a:solidFill>
              </a:rPr>
              <a:t> a gofyn am yr </a:t>
            </a:r>
            <a:r>
              <a:rPr lang="cy-GB" sz="3000" b="0" i="0" dirty="0">
                <a:solidFill>
                  <a:srgbClr val="257D86"/>
                </a:solidFill>
              </a:rPr>
              <a:t>heddlu</a:t>
            </a:r>
            <a:r>
              <a:rPr lang="cy-GB" sz="3000" b="0" i="0" dirty="0">
                <a:solidFill>
                  <a:srgbClr val="37394C"/>
                </a:solidFill>
              </a:rPr>
              <a:t> yn ddi-oed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y-GB" sz="3000" b="0" i="0" dirty="0">
                <a:solidFill>
                  <a:srgbClr val="37394C"/>
                </a:solidFill>
              </a:rPr>
              <a:t>bod rhywun wedi cyflawni </a:t>
            </a:r>
            <a:r>
              <a:rPr lang="cy-GB" sz="3000" b="1" i="0" dirty="0">
                <a:solidFill>
                  <a:srgbClr val="37394C"/>
                </a:solidFill>
              </a:rPr>
              <a:t>trosedd </a:t>
            </a:r>
            <a:r>
              <a:rPr lang="cy-GB" sz="3000" b="0" i="0" dirty="0">
                <a:solidFill>
                  <a:srgbClr val="37394C"/>
                </a:solidFill>
              </a:rPr>
              <a:t>yn erbyn plentyn </a:t>
            </a:r>
            <a:br>
              <a:rPr lang="en" sz="3000" dirty="0"/>
            </a:br>
            <a:r>
              <a:rPr lang="en-US" sz="3000" dirty="0">
                <a:solidFill>
                  <a:schemeClr val="tx1"/>
                </a:solidFill>
                <a:sym typeface="Wingdings" panose="05000000000000000000" pitchFamily="2" charset="2"/>
              </a:rPr>
              <a:t></a:t>
            </a:r>
            <a:r>
              <a:rPr lang="cy-GB" sz="3000" b="0" i="0" dirty="0">
                <a:solidFill>
                  <a:srgbClr val="37394C"/>
                </a:solidFill>
              </a:rPr>
              <a:t> ffoniwch </a:t>
            </a:r>
            <a:r>
              <a:rPr lang="cy-GB" sz="3000" b="1" i="0" dirty="0">
                <a:solidFill>
                  <a:srgbClr val="EB5E57"/>
                </a:solidFill>
              </a:rPr>
              <a:t>999</a:t>
            </a:r>
            <a:r>
              <a:rPr lang="cy-GB" sz="3000" b="0" i="0" dirty="0">
                <a:solidFill>
                  <a:srgbClr val="37394C"/>
                </a:solidFill>
              </a:rPr>
              <a:t> </a:t>
            </a:r>
            <a:r>
              <a:rPr lang="cy-GB" sz="3000" dirty="0">
                <a:solidFill>
                  <a:srgbClr val="37394C"/>
                </a:solidFill>
              </a:rPr>
              <a:t>a gofyn am yr </a:t>
            </a:r>
            <a:r>
              <a:rPr lang="cy-GB" sz="3000" b="0" i="0" dirty="0">
                <a:solidFill>
                  <a:srgbClr val="257D86"/>
                </a:solidFill>
              </a:rPr>
              <a:t>heddlu</a:t>
            </a:r>
            <a:r>
              <a:rPr lang="cy-GB" sz="3000" b="0" i="0" dirty="0">
                <a:solidFill>
                  <a:srgbClr val="37394C"/>
                </a:solidFill>
              </a:rPr>
              <a:t> yn ddi-oed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3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1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D25CBF9-A6C6-6A4B-AC54-AC80092354DD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B234-9050-4313-9719-02C537BC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948"/>
            <a:ext cx="10734675" cy="51021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600" b="0" i="0" dirty="0">
                <a:solidFill>
                  <a:srgbClr val="37394C"/>
                </a:solidFill>
              </a:rPr>
              <a:t>Yng </a:t>
            </a:r>
            <a:r>
              <a:rPr lang="cy-GB" sz="3600" b="1" dirty="0">
                <a:solidFill>
                  <a:srgbClr val="37394C"/>
                </a:solidFill>
              </a:rPr>
              <a:t>Ngh</a:t>
            </a:r>
            <a:r>
              <a:rPr lang="cy-GB" sz="3600" b="1" i="0" dirty="0">
                <a:solidFill>
                  <a:srgbClr val="37394C"/>
                </a:solidFill>
              </a:rPr>
              <a:t>ymru</a:t>
            </a:r>
            <a:r>
              <a:rPr lang="cy-GB" sz="3600" b="0" i="0" dirty="0">
                <a:solidFill>
                  <a:srgbClr val="37394C"/>
                </a:solidFill>
              </a:rPr>
              <a:t> ar hyn o bryd prin yw'r gydnabyddiaeth gyfreithiol i fabanod yn y groth. Mae gan fenyw yr hawl i wrthod ymgysylltu â'r gwasanaethau cymdeithasol ac iechyd tra bydd </a:t>
            </a:r>
            <a:br>
              <a:rPr lang="cy-GB" sz="3600" dirty="0">
                <a:solidFill>
                  <a:srgbClr val="37394C"/>
                </a:solidFill>
              </a:rPr>
            </a:br>
            <a:r>
              <a:rPr lang="cy-GB" sz="3600" b="0" i="0">
                <a:solidFill>
                  <a:srgbClr val="37394C"/>
                </a:solidFill>
              </a:rPr>
              <a:t>hi’n feichiog</a:t>
            </a:r>
            <a:r>
              <a:rPr lang="cy-GB" sz="3600">
                <a:solidFill>
                  <a:srgbClr val="37394C"/>
                </a:solidFill>
              </a:rPr>
              <a:t> </a:t>
            </a:r>
            <a:endParaRPr lang="cy-GB" sz="3600" b="0" i="0" dirty="0">
              <a:solidFill>
                <a:srgbClr val="37394C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sz="3600" b="0" i="0" dirty="0">
                <a:solidFill>
                  <a:srgbClr val="37394C"/>
                </a:solidFill>
              </a:rPr>
              <a:t>Serch hynny, mae'n bwysig eich bod yn </a:t>
            </a:r>
            <a:r>
              <a:rPr lang="cy-GB" sz="3600" dirty="0">
                <a:solidFill>
                  <a:srgbClr val="37394C"/>
                </a:solidFill>
              </a:rPr>
              <a:t>hysbysu’r awdurdod lleol am </a:t>
            </a:r>
            <a:r>
              <a:rPr lang="cy-GB" sz="3600" b="0" i="0" dirty="0">
                <a:solidFill>
                  <a:srgbClr val="37394C"/>
                </a:solidFill>
              </a:rPr>
              <a:t>unrhyw bryderon am fabi yn y groth, neu allu'r rhieni i ymdopi â baban newydd-</a:t>
            </a:r>
            <a:r>
              <a:rPr lang="cy-GB" sz="3600" b="0" i="0">
                <a:solidFill>
                  <a:srgbClr val="37394C"/>
                </a:solidFill>
              </a:rPr>
              <a:t>anedig, cyn gynted ag y byddant yn dod i'ch sylw</a:t>
            </a:r>
            <a:endParaRPr lang="cy-GB" sz="3600" b="0" i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9D3ED8-7B62-4EC6-8EE7-F8CEF502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Pryderon am blentyn yn y groth</a:t>
            </a:r>
          </a:p>
        </p:txBody>
      </p:sp>
    </p:spTree>
    <p:extLst>
      <p:ext uri="{BB962C8B-B14F-4D97-AF65-F5344CB8AC3E}">
        <p14:creationId xmlns:p14="http://schemas.microsoft.com/office/powerpoint/2010/main" val="356222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A8F05A-2C71-2F47-B3DF-0950E6AF1EF2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19CF-6043-4467-9469-4A33DF796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771"/>
            <a:ext cx="10817524" cy="45219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Os ydych yn betrusgar neu'n ansicr ynghylch a yw plentyn mewn perygl o niwed </a:t>
            </a:r>
            <a:r>
              <a:rPr lang="cy-GB" sz="3200" b="1" i="0" dirty="0">
                <a:solidFill>
                  <a:srgbClr val="37394C"/>
                </a:solidFill>
              </a:rPr>
              <a:t>dylech geisio cyngor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1" i="0" dirty="0">
                <a:solidFill>
                  <a:srgbClr val="37394C"/>
                </a:solidFill>
              </a:rPr>
              <a:t>peidiwch ag aros </a:t>
            </a:r>
            <a:r>
              <a:rPr lang="cy-GB" sz="2800" b="0" i="0" dirty="0">
                <a:solidFill>
                  <a:srgbClr val="37394C"/>
                </a:solidFill>
              </a:rPr>
              <a:t>am ragor o dystiolaeth i gadarnhau neu wrthbrofi eich pryderon, </a:t>
            </a:r>
            <a:r>
              <a:rPr lang="cy-GB" sz="2800" b="0" i="0" u="sng" dirty="0">
                <a:solidFill>
                  <a:srgbClr val="37394C"/>
                </a:solidFill>
              </a:rPr>
              <a:t>waeth pa mor ddibwys ydych chi'n </a:t>
            </a:r>
            <a:r>
              <a:rPr lang="cy-GB" sz="2800" b="0" i="0" u="sng">
                <a:solidFill>
                  <a:srgbClr val="37394C"/>
                </a:solidFill>
              </a:rPr>
              <a:t>meddwl ydyn nhw</a:t>
            </a:r>
            <a:endParaRPr lang="cy-GB" sz="2800" b="0" i="0">
              <a:solidFill>
                <a:srgbClr val="37394C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y-GB" sz="2800" b="1" i="0" dirty="0">
                <a:solidFill>
                  <a:srgbClr val="37394C"/>
                </a:solidFill>
              </a:rPr>
              <a:t>mynnwch </a:t>
            </a:r>
            <a:r>
              <a:rPr lang="cy-GB" sz="2800" b="0" i="0" dirty="0">
                <a:solidFill>
                  <a:srgbClr val="37394C"/>
                </a:solidFill>
              </a:rPr>
              <a:t>gyngor ar unwaith gan </a:t>
            </a:r>
            <a:r>
              <a:rPr lang="cy-GB" b="1">
                <a:solidFill>
                  <a:srgbClr val="37394C"/>
                </a:solidFill>
              </a:rPr>
              <a:t>berson</a:t>
            </a:r>
            <a:r>
              <a:rPr lang="cy-GB" sz="2800" b="1" i="0">
                <a:solidFill>
                  <a:srgbClr val="37394C"/>
                </a:solidFill>
              </a:rPr>
              <a:t> </a:t>
            </a:r>
            <a:r>
              <a:rPr lang="cy-GB" b="1">
                <a:solidFill>
                  <a:srgbClr val="37394C"/>
                </a:solidFill>
              </a:rPr>
              <a:t>diogelu dynodedig</a:t>
            </a:r>
            <a:r>
              <a:rPr lang="cy-GB" sz="2800" b="1" i="0">
                <a:solidFill>
                  <a:srgbClr val="37394C"/>
                </a:solidFill>
              </a:rPr>
              <a:t> </a:t>
            </a:r>
            <a:r>
              <a:rPr lang="cy-GB" sz="2800" i="0" dirty="0">
                <a:solidFill>
                  <a:srgbClr val="37394C"/>
                </a:solidFill>
              </a:rPr>
              <a:t>eich asiantaeth</a:t>
            </a:r>
            <a:r>
              <a:rPr lang="cy-GB" sz="2800" b="1" i="0" dirty="0">
                <a:solidFill>
                  <a:srgbClr val="37394C"/>
                </a:solidFill>
              </a:rPr>
              <a:t> </a:t>
            </a:r>
            <a:r>
              <a:rPr lang="cy-GB" sz="2800" b="0" i="0">
                <a:solidFill>
                  <a:srgbClr val="37394C"/>
                </a:solidFill>
              </a:rPr>
              <a:t>a fydd</a:t>
            </a:r>
            <a:r>
              <a:rPr lang="cy-GB">
                <a:solidFill>
                  <a:srgbClr val="37394C"/>
                </a:solidFill>
              </a:rPr>
              <a:t>:</a:t>
            </a:r>
            <a:endParaRPr lang="cy-GB" sz="2800" b="0" i="0">
              <a:solidFill>
                <a:srgbClr val="37394C"/>
              </a:solidFill>
              <a:cs typeface="Arial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yn gwybod a ddylid codi pryder diogelu gyda'r awdurdod lleol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cy-GB" sz="2800" b="0" i="0" dirty="0">
                <a:solidFill>
                  <a:srgbClr val="37394C"/>
                </a:solidFill>
              </a:rPr>
              <a:t>yn rheoli unrhyw gamau uniongyrchol i sicrhau bod yr unigolyn </a:t>
            </a:r>
            <a:r>
              <a:rPr lang="cy-GB" sz="2800" b="0" i="0">
                <a:solidFill>
                  <a:srgbClr val="37394C"/>
                </a:solidFill>
              </a:rPr>
              <a:t>sy’n wynebu risg yn ddiogel rhag cael ei gam-drin</a:t>
            </a:r>
            <a:endParaRPr lang="cy-GB" sz="2800" b="0" i="0">
              <a:solidFill>
                <a:srgbClr val="37394C"/>
              </a:solidFill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2CB3E0-D0CA-43A4-BCAE-F8FC2B33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Ceisio cyngor</a:t>
            </a:r>
          </a:p>
        </p:txBody>
      </p:sp>
    </p:spTree>
    <p:extLst>
      <p:ext uri="{BB962C8B-B14F-4D97-AF65-F5344CB8AC3E}">
        <p14:creationId xmlns:p14="http://schemas.microsoft.com/office/powerpoint/2010/main" val="298007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4CA5F6-20FE-A246-A199-5B8642362A0D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3F514-51BC-48D1-8ED1-59EA7526D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88375"/>
            <a:ext cx="11104418" cy="49368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b="0" i="0">
                <a:solidFill>
                  <a:srgbClr val="37394C"/>
                </a:solidFill>
              </a:rPr>
              <a:t>Os nad yw'ch </a:t>
            </a:r>
            <a:r>
              <a:rPr lang="cy-GB">
                <a:solidFill>
                  <a:srgbClr val="37394C"/>
                </a:solidFill>
              </a:rPr>
              <a:t>person</a:t>
            </a:r>
            <a:r>
              <a:rPr lang="cy-GB" b="0" i="0">
                <a:solidFill>
                  <a:srgbClr val="37394C"/>
                </a:solidFill>
              </a:rPr>
              <a:t> </a:t>
            </a:r>
            <a:r>
              <a:rPr lang="cy-GB">
                <a:solidFill>
                  <a:srgbClr val="37394C"/>
                </a:solidFill>
              </a:rPr>
              <a:t>diogelu</a:t>
            </a:r>
            <a:r>
              <a:rPr lang="cy-GB" b="0" i="0">
                <a:solidFill>
                  <a:srgbClr val="37394C"/>
                </a:solidFill>
              </a:rPr>
              <a:t> </a:t>
            </a:r>
            <a:r>
              <a:rPr lang="cy-GB">
                <a:solidFill>
                  <a:srgbClr val="37394C"/>
                </a:solidFill>
              </a:rPr>
              <a:t>dynodedig</a:t>
            </a:r>
            <a:r>
              <a:rPr lang="cy-GB" b="0" i="0">
                <a:solidFill>
                  <a:srgbClr val="37394C"/>
                </a:solidFill>
              </a:rPr>
              <a:t> ar gael, neu os nad ydych </a:t>
            </a:r>
            <a:r>
              <a:rPr lang="cy-GB" b="0" i="0" dirty="0">
                <a:solidFill>
                  <a:srgbClr val="37394C"/>
                </a:solidFill>
              </a:rPr>
              <a:t>yn dal i wybod a ddylech hysbysu am bryderon, dylech eu trafod gyda'r gwasanaethau cymdeithasol, a fydd yn eich cynghori beth i'w </a:t>
            </a:r>
            <a:r>
              <a:rPr lang="cy-GB" b="0" i="0">
                <a:solidFill>
                  <a:srgbClr val="37394C"/>
                </a:solidFill>
              </a:rPr>
              <a:t>wneud nesaf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b="1" i="0" dirty="0">
                <a:solidFill>
                  <a:srgbClr val="37394C"/>
                </a:solidFill>
              </a:rPr>
              <a:t>Mae'n bwysig cydnabod</a:t>
            </a:r>
            <a:r>
              <a:rPr lang="cy-GB" b="0" i="0" dirty="0">
                <a:solidFill>
                  <a:srgbClr val="37394C"/>
                </a:solidFill>
              </a:rPr>
              <a:t>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b="1" dirty="0">
                <a:solidFill>
                  <a:srgbClr val="37394C"/>
                </a:solidFill>
              </a:rPr>
              <a:t>nad </a:t>
            </a:r>
            <a:r>
              <a:rPr lang="cy-GB" dirty="0">
                <a:solidFill>
                  <a:srgbClr val="37394C"/>
                </a:solidFill>
              </a:rPr>
              <a:t>yw </a:t>
            </a:r>
            <a:r>
              <a:rPr lang="cy-GB" b="0" i="0" dirty="0">
                <a:solidFill>
                  <a:srgbClr val="37394C"/>
                </a:solidFill>
              </a:rPr>
              <a:t>ceisio cyngor </a:t>
            </a:r>
            <a:r>
              <a:rPr lang="cy-GB" i="0" dirty="0">
                <a:solidFill>
                  <a:srgbClr val="37394C"/>
                </a:solidFill>
              </a:rPr>
              <a:t>yn golygu </a:t>
            </a:r>
            <a:r>
              <a:rPr lang="cy-GB" b="0" i="0" dirty="0">
                <a:solidFill>
                  <a:srgbClr val="37394C"/>
                </a:solidFill>
              </a:rPr>
              <a:t>eich bod wedi gwneud hysbysiad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b="1" dirty="0">
                <a:solidFill>
                  <a:srgbClr val="37394C"/>
                </a:solidFill>
              </a:rPr>
              <a:t>mai chi </a:t>
            </a:r>
            <a:r>
              <a:rPr lang="cy-GB" dirty="0">
                <a:solidFill>
                  <a:srgbClr val="37394C"/>
                </a:solidFill>
              </a:rPr>
              <a:t>sy’n gyfrifol am </a:t>
            </a:r>
            <a:r>
              <a:rPr lang="cy-GB" b="0" i="0" dirty="0">
                <a:solidFill>
                  <a:srgbClr val="37394C"/>
                </a:solidFill>
              </a:rPr>
              <a:t>wneud hysbysiad</a:t>
            </a: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cy-GB" b="1" i="0" dirty="0">
                <a:solidFill>
                  <a:srgbClr val="37394C"/>
                </a:solidFill>
              </a:rPr>
              <a:t>rhaid dweud wrthynt yn glir </a:t>
            </a:r>
            <a:r>
              <a:rPr lang="cy-GB" b="0" i="0" dirty="0">
                <a:solidFill>
                  <a:srgbClr val="37394C"/>
                </a:solidFill>
              </a:rPr>
              <a:t>os ydych chi eisiau gwneud hysbysiad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b="1" i="0" dirty="0">
                <a:solidFill>
                  <a:srgbClr val="37394C"/>
                </a:solidFill>
              </a:rPr>
              <a:t>nid </a:t>
            </a:r>
            <a:r>
              <a:rPr lang="cy-GB" i="0" dirty="0">
                <a:solidFill>
                  <a:srgbClr val="37394C"/>
                </a:solidFill>
              </a:rPr>
              <a:t>yw </a:t>
            </a:r>
            <a:r>
              <a:rPr lang="cy-GB" b="0" i="0" dirty="0">
                <a:solidFill>
                  <a:srgbClr val="37394C"/>
                </a:solidFill>
              </a:rPr>
              <a:t>dweud wrth y gwasanaethau cymdeithasol am eich </a:t>
            </a:r>
            <a:r>
              <a:rPr lang="cy-GB" b="0" i="0">
                <a:solidFill>
                  <a:srgbClr val="37394C"/>
                </a:solidFill>
              </a:rPr>
              <a:t>pryderon </a:t>
            </a:r>
            <a:r>
              <a:rPr lang="cy-GB" i="0">
                <a:solidFill>
                  <a:srgbClr val="37394C"/>
                </a:solidFill>
              </a:rPr>
              <a:t>yn </a:t>
            </a:r>
            <a:r>
              <a:rPr lang="cy-GB" b="0" i="0">
                <a:solidFill>
                  <a:srgbClr val="37394C"/>
                </a:solidFill>
              </a:rPr>
              <a:t>golygu eich bod wedi gwneud hysbysiad</a:t>
            </a:r>
            <a:r>
              <a:rPr lang="cy-GB">
                <a:solidFill>
                  <a:srgbClr val="37394C"/>
                </a:solidFill>
              </a:rPr>
              <a:t> </a:t>
            </a:r>
            <a:endParaRPr lang="cy-GB" b="0" i="0">
              <a:solidFill>
                <a:srgbClr val="37394C"/>
              </a:solidFill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C749D4F-99A8-4320-B3DD-4604D40B0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17" y="380565"/>
            <a:ext cx="10515600" cy="1325563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Cyngor gan y gwasanaethau cymdeithasol</a:t>
            </a:r>
          </a:p>
        </p:txBody>
      </p:sp>
    </p:spTree>
    <p:extLst>
      <p:ext uri="{BB962C8B-B14F-4D97-AF65-F5344CB8AC3E}">
        <p14:creationId xmlns:p14="http://schemas.microsoft.com/office/powerpoint/2010/main" val="14599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129CC2-13D1-3E4C-9063-8F42A4EE3DCD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19CF-6043-4467-9469-4A33DF796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332" y="2018610"/>
            <a:ext cx="10515600" cy="49033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000" b="0" i="0" dirty="0">
                <a:solidFill>
                  <a:srgbClr val="37394C"/>
                </a:solidFill>
              </a:rPr>
              <a:t>Dylech gysylltu â'r gwasanaethau cymdeithasol </a:t>
            </a:r>
            <a:r>
              <a:rPr lang="cy-GB" sz="3000" b="1" i="0" dirty="0">
                <a:solidFill>
                  <a:srgbClr val="37394C"/>
                </a:solidFill>
              </a:rPr>
              <a:t>yn uniongyrchol</a:t>
            </a:r>
            <a:r>
              <a:rPr lang="cy-GB" sz="3000" b="0" i="0" dirty="0">
                <a:solidFill>
                  <a:srgbClr val="37394C"/>
                </a:solidFill>
              </a:rPr>
              <a:t>:</a:t>
            </a:r>
            <a:r>
              <a:rPr lang="cy-GB" sz="3000" dirty="0">
                <a:solidFill>
                  <a:srgbClr val="37394C"/>
                </a:solidFill>
              </a:rPr>
              <a:t> </a:t>
            </a:r>
            <a:endParaRPr lang="cy-GB" sz="3000" b="0" i="0" dirty="0">
              <a:solidFill>
                <a:srgbClr val="37394C"/>
              </a:solidFill>
              <a:cs typeface="Arial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cy-GB" sz="3000" dirty="0">
                <a:solidFill>
                  <a:srgbClr val="37394C"/>
                </a:solidFill>
              </a:rPr>
              <a:t>o</a:t>
            </a:r>
            <a:r>
              <a:rPr lang="cy-GB" sz="3000" b="0" i="0" dirty="0">
                <a:solidFill>
                  <a:srgbClr val="37394C"/>
                </a:solidFill>
              </a:rPr>
              <a:t>s byddai rhywun yn wynebu risg </a:t>
            </a:r>
            <a:r>
              <a:rPr lang="cy-GB" sz="3000" dirty="0">
                <a:solidFill>
                  <a:srgbClr val="37394C"/>
                </a:solidFill>
              </a:rPr>
              <a:t>oherwydd </a:t>
            </a:r>
            <a:r>
              <a:rPr lang="cy-GB" sz="3000" b="1" i="0" dirty="0">
                <a:solidFill>
                  <a:srgbClr val="37394C"/>
                </a:solidFill>
              </a:rPr>
              <a:t>yr oedi </a:t>
            </a:r>
            <a:r>
              <a:rPr lang="cy-GB" sz="3000" dirty="0">
                <a:solidFill>
                  <a:srgbClr val="37394C"/>
                </a:solidFill>
              </a:rPr>
              <a:t>pe </a:t>
            </a:r>
            <a:r>
              <a:rPr lang="cy-GB" sz="3000">
                <a:solidFill>
                  <a:srgbClr val="37394C"/>
                </a:solidFill>
              </a:rPr>
              <a:t>baech yn cysylltu â’r person diogelu dynodedig </a:t>
            </a:r>
            <a:r>
              <a:rPr lang="cy-GB" sz="3000" b="0" i="0">
                <a:solidFill>
                  <a:srgbClr val="37394C"/>
                </a:solidFill>
              </a:rPr>
              <a:t>yn gyntaf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cy-GB" sz="3000" b="0" i="0">
                <a:solidFill>
                  <a:srgbClr val="37394C"/>
                </a:solidFill>
              </a:rPr>
              <a:t>os nad yw’r </a:t>
            </a:r>
            <a:r>
              <a:rPr lang="cy-GB" sz="3000">
                <a:solidFill>
                  <a:srgbClr val="37394C"/>
                </a:solidFill>
              </a:rPr>
              <a:t>person</a:t>
            </a:r>
            <a:r>
              <a:rPr lang="cy-GB" sz="3000" b="0" i="0">
                <a:solidFill>
                  <a:srgbClr val="37394C"/>
                </a:solidFill>
              </a:rPr>
              <a:t> </a:t>
            </a:r>
            <a:r>
              <a:rPr lang="cy-GB" sz="3000">
                <a:solidFill>
                  <a:srgbClr val="37394C"/>
                </a:solidFill>
              </a:rPr>
              <a:t>diogelu</a:t>
            </a:r>
            <a:r>
              <a:rPr lang="cy-GB" sz="3000" b="0" i="0">
                <a:solidFill>
                  <a:srgbClr val="37394C"/>
                </a:solidFill>
              </a:rPr>
              <a:t> </a:t>
            </a:r>
            <a:r>
              <a:rPr lang="cy-GB" sz="3000">
                <a:solidFill>
                  <a:srgbClr val="37394C"/>
                </a:solidFill>
              </a:rPr>
              <a:t>dynodedig</a:t>
            </a:r>
            <a:r>
              <a:rPr lang="cy-GB" sz="3000" b="0" i="0">
                <a:solidFill>
                  <a:srgbClr val="37394C"/>
                </a:solidFill>
              </a:rPr>
              <a:t> wedi </a:t>
            </a:r>
            <a:r>
              <a:rPr lang="cy-GB" sz="3000" b="1" dirty="0">
                <a:solidFill>
                  <a:srgbClr val="37394C"/>
                </a:solidFill>
              </a:rPr>
              <a:t>cymryd camau </a:t>
            </a:r>
            <a:r>
              <a:rPr lang="cy-GB" sz="3000" b="0" i="0" dirty="0">
                <a:solidFill>
                  <a:srgbClr val="37394C"/>
                </a:solidFill>
              </a:rPr>
              <a:t>ac rydych yn dal i boeni am y plentyn</a:t>
            </a:r>
            <a:endParaRPr lang="cy-GB" sz="3000" b="0" i="0" dirty="0">
              <a:solidFill>
                <a:srgbClr val="37394C"/>
              </a:solidFill>
              <a:cs typeface="Arial"/>
            </a:endParaRPr>
          </a:p>
          <a:p>
            <a:pPr marL="571500" indent="-571500"/>
            <a:r>
              <a:rPr lang="cy-GB" sz="3000" b="0" i="0" dirty="0">
                <a:solidFill>
                  <a:srgbClr val="37394C"/>
                </a:solidFill>
              </a:rPr>
              <a:t>os yw eich pryder yn </a:t>
            </a:r>
            <a:r>
              <a:rPr lang="cy-GB" sz="3000" b="1" i="0">
                <a:solidFill>
                  <a:srgbClr val="37394C"/>
                </a:solidFill>
              </a:rPr>
              <a:t>ymwneud â’r </a:t>
            </a:r>
            <a:r>
              <a:rPr lang="cy-GB" sz="3000" b="1">
                <a:solidFill>
                  <a:srgbClr val="37394C"/>
                </a:solidFill>
              </a:rPr>
              <a:t>person</a:t>
            </a:r>
            <a:r>
              <a:rPr lang="cy-GB" sz="3000" b="1" i="0">
                <a:solidFill>
                  <a:srgbClr val="37394C"/>
                </a:solidFill>
              </a:rPr>
              <a:t> </a:t>
            </a:r>
            <a:r>
              <a:rPr lang="cy-GB" sz="3000" b="1">
                <a:solidFill>
                  <a:srgbClr val="37394C"/>
                </a:solidFill>
              </a:rPr>
              <a:t>diogelu dynodedig</a:t>
            </a:r>
            <a:r>
              <a:rPr lang="cy-GB" sz="3000" b="1" i="0">
                <a:solidFill>
                  <a:srgbClr val="37394C"/>
                </a:solidFill>
              </a:rPr>
              <a:t> </a:t>
            </a:r>
            <a:r>
              <a:rPr lang="cy-GB" sz="3000" b="0" i="0" dirty="0">
                <a:solidFill>
                  <a:srgbClr val="37394C"/>
                </a:solidFill>
              </a:rPr>
              <a:t>ac nid oes gennych reolwr arall i gysylltu </a:t>
            </a:r>
            <a:br>
              <a:rPr lang="cy-GB" sz="3000" dirty="0">
                <a:solidFill>
                  <a:srgbClr val="37394C"/>
                </a:solidFill>
              </a:rPr>
            </a:br>
            <a:r>
              <a:rPr lang="cy-GB" sz="3000" b="0" i="0">
                <a:solidFill>
                  <a:srgbClr val="37394C"/>
                </a:solidFill>
              </a:rPr>
              <a:t>ag ef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0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5309424-D541-47F6-AF24-86E76CF5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4704"/>
            <a:ext cx="10515600" cy="1325563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Cyngor gan y gwasanaethau cymdeithasol</a:t>
            </a:r>
          </a:p>
        </p:txBody>
      </p:sp>
    </p:spTree>
    <p:extLst>
      <p:ext uri="{BB962C8B-B14F-4D97-AF65-F5344CB8AC3E}">
        <p14:creationId xmlns:p14="http://schemas.microsoft.com/office/powerpoint/2010/main" val="37715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8429-F9FB-48CB-8AD4-53AF0DC4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2332830"/>
            <a:ext cx="10515600" cy="1325563"/>
          </a:xfrm>
        </p:spPr>
        <p:txBody>
          <a:bodyPr/>
          <a:lstStyle/>
          <a:p>
            <a:pPr algn="ctr"/>
            <a:r>
              <a:rPr lang="cy-GB" sz="5400" b="0" i="0" dirty="0">
                <a:solidFill>
                  <a:srgbClr val="16AD85"/>
                </a:solidFill>
              </a:rPr>
              <a:t>Diffiniadau</a:t>
            </a:r>
          </a:p>
        </p:txBody>
      </p:sp>
    </p:spTree>
    <p:extLst>
      <p:ext uri="{BB962C8B-B14F-4D97-AF65-F5344CB8AC3E}">
        <p14:creationId xmlns:p14="http://schemas.microsoft.com/office/powerpoint/2010/main" val="2315672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13D9-435A-48DB-B6C5-976D0518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7199"/>
            <a:ext cx="10515600" cy="1325563"/>
          </a:xfrm>
        </p:spPr>
        <p:txBody>
          <a:bodyPr/>
          <a:lstStyle/>
          <a:p>
            <a:pPr algn="ctr"/>
            <a:r>
              <a:rPr lang="cy-GB" sz="5400" b="0" i="0" dirty="0">
                <a:solidFill>
                  <a:srgbClr val="16AD85"/>
                </a:solidFill>
              </a:rPr>
              <a:t>Y </a:t>
            </a:r>
            <a:r>
              <a:rPr lang="cy-GB" sz="5400" b="0" i="0">
                <a:solidFill>
                  <a:srgbClr val="16AD85"/>
                </a:solidFill>
              </a:rPr>
              <a:t>broses hysbysu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3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3D834-0FCA-45E8-BB76-CA2599898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Ymarferydd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E7C69-4DBD-422E-A0E8-AD5EDCE89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600" b="0" i="0" dirty="0">
                <a:solidFill>
                  <a:srgbClr val="37394C"/>
                </a:solidFill>
              </a:rPr>
              <a:t>Mae </a:t>
            </a:r>
            <a:r>
              <a:rPr lang="cy-GB" sz="3600" dirty="0">
                <a:solidFill>
                  <a:srgbClr val="37394C"/>
                </a:solidFill>
              </a:rPr>
              <a:t>‘ymarferydd</a:t>
            </a:r>
            <a:r>
              <a:rPr lang="en-US" sz="3600" dirty="0"/>
              <a:t>’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r>
              <a:rPr lang="cy-GB" sz="3600" b="0" i="0" dirty="0">
                <a:solidFill>
                  <a:srgbClr val="37394C"/>
                </a:solidFill>
              </a:rPr>
              <a:t>yn disgrifio </a:t>
            </a:r>
            <a:r>
              <a:rPr lang="cy-GB" sz="3600" b="1" i="0" dirty="0">
                <a:solidFill>
                  <a:srgbClr val="37394C"/>
                </a:solidFill>
              </a:rPr>
              <a:t>unrhyw un</a:t>
            </a:r>
            <a:r>
              <a:rPr lang="cy-GB" sz="3600" b="0" i="0" dirty="0">
                <a:solidFill>
                  <a:srgbClr val="37394C"/>
                </a:solidFill>
              </a:rPr>
              <a:t> sy'n dod i gysylltiad â phlant drwy waith </a:t>
            </a:r>
            <a:r>
              <a:rPr lang="cy-GB" sz="3600" b="1" dirty="0">
                <a:solidFill>
                  <a:srgbClr val="37394C"/>
                </a:solidFill>
              </a:rPr>
              <a:t>â thâl </a:t>
            </a:r>
            <a:r>
              <a:rPr lang="cy-GB" sz="3600" b="1" i="0" dirty="0">
                <a:solidFill>
                  <a:srgbClr val="37394C"/>
                </a:solidFill>
              </a:rPr>
              <a:t>neu waith gwirfoddol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endParaRPr lang="cy-GB" sz="3600" b="0" i="0" dirty="0">
              <a:solidFill>
                <a:srgbClr val="37394C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y-GB" sz="3600" b="0" i="0" dirty="0">
                <a:solidFill>
                  <a:srgbClr val="37394C"/>
                </a:solidFill>
              </a:rPr>
              <a:t>Gallant hefyd fod yn bobl â </a:t>
            </a:r>
            <a:r>
              <a:rPr lang="cy-GB" sz="3600" b="1" i="0" dirty="0">
                <a:solidFill>
                  <a:srgbClr val="37394C"/>
                </a:solidFill>
              </a:rPr>
              <a:t>chyfrifoldebau gofalu</a:t>
            </a:r>
            <a:r>
              <a:rPr lang="cy-GB" sz="3600" b="0" i="0" dirty="0">
                <a:solidFill>
                  <a:srgbClr val="37394C"/>
                </a:solidFill>
              </a:rPr>
              <a:t> ar gyfer plant sydd angen gofal a chefnogaeth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77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CF9D4-23BE-494C-B491-1A04BB965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857"/>
            <a:ext cx="10515600" cy="107854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600" b="0" i="0" dirty="0">
                <a:solidFill>
                  <a:srgbClr val="37394C"/>
                </a:solidFill>
              </a:rPr>
              <a:t>Mae </a:t>
            </a:r>
            <a:r>
              <a:rPr lang="cy-GB" sz="3600" dirty="0"/>
              <a:t>‘</a:t>
            </a:r>
            <a:r>
              <a:rPr lang="cy-GB" sz="3600" b="0" i="0" dirty="0">
                <a:solidFill>
                  <a:srgbClr val="37394C"/>
                </a:solidFill>
              </a:rPr>
              <a:t>dyletswydd i </a:t>
            </a:r>
            <a:r>
              <a:rPr lang="cy-GB" sz="3600" dirty="0"/>
              <a:t>hysbysu</a:t>
            </a:r>
            <a:r>
              <a:rPr lang="en-US" sz="3600" dirty="0"/>
              <a:t>’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r>
              <a:rPr lang="cy-GB" sz="3600" b="0" i="1" dirty="0">
                <a:solidFill>
                  <a:srgbClr val="37394C"/>
                </a:solidFill>
              </a:rPr>
              <a:t>yn disodli</a:t>
            </a:r>
            <a:r>
              <a:rPr lang="cy-GB" sz="3600" b="0" i="0" dirty="0">
                <a:solidFill>
                  <a:srgbClr val="37394C"/>
                </a:solidFill>
              </a:rPr>
              <a:t> y term hŷn ‘</a:t>
            </a:r>
            <a:r>
              <a:rPr lang="cy-GB" sz="3600" b="0" i="0" dirty="0" err="1">
                <a:solidFill>
                  <a:srgbClr val="37394C"/>
                </a:solidFill>
              </a:rPr>
              <a:t>atgyfeirio</a:t>
            </a:r>
            <a:r>
              <a:rPr lang="en-US" sz="3600" dirty="0"/>
              <a:t>’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r>
              <a:rPr lang="cy-GB" sz="3600" b="0" i="0" dirty="0">
                <a:solidFill>
                  <a:srgbClr val="37394C"/>
                </a:solidFill>
              </a:rPr>
              <a:t>at wasanaethau cymdeithasol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BC3C67-34BD-4D78-9BB0-4CA4F909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dirty="0">
                <a:solidFill>
                  <a:srgbClr val="16AD85"/>
                </a:solidFill>
                <a:cs typeface="Arial"/>
              </a:rPr>
              <a:t>Hysbysu</a:t>
            </a:r>
            <a:endParaRPr lang="cy-GB" sz="5400" b="0" i="0" dirty="0">
              <a:solidFill>
                <a:srgbClr val="16AD85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087D69-E9A7-4BBA-8F8C-89518AD41E42}"/>
              </a:ext>
            </a:extLst>
          </p:cNvPr>
          <p:cNvSpPr txBox="1"/>
          <p:nvPr/>
        </p:nvSpPr>
        <p:spPr>
          <a:xfrm>
            <a:off x="938784" y="2974848"/>
            <a:ext cx="408432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cy-GB" sz="3600" b="0" i="0" dirty="0">
                <a:solidFill>
                  <a:srgbClr val="37394C"/>
                </a:solidFill>
              </a:rPr>
              <a:t>Yn flaenorol: </a:t>
            </a:r>
          </a:p>
          <a:p>
            <a:r>
              <a:rPr lang="cy-GB" sz="3600" dirty="0">
                <a:solidFill>
                  <a:srgbClr val="37394C"/>
                </a:solidFill>
              </a:rPr>
              <a:t>‘</a:t>
            </a:r>
            <a:r>
              <a:rPr lang="cy-GB" sz="3600" b="1" dirty="0" err="1">
                <a:solidFill>
                  <a:srgbClr val="37394C"/>
                </a:solidFill>
              </a:rPr>
              <a:t>atgyfeirio</a:t>
            </a:r>
            <a:r>
              <a:rPr lang="en-US" sz="3600" dirty="0"/>
              <a:t>’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D15D69-40AB-4F2C-8B5D-EB3267BF29A4}"/>
              </a:ext>
            </a:extLst>
          </p:cNvPr>
          <p:cNvSpPr txBox="1"/>
          <p:nvPr/>
        </p:nvSpPr>
        <p:spPr>
          <a:xfrm>
            <a:off x="7936992" y="2974846"/>
            <a:ext cx="425500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y-GB" sz="3600" b="0" i="0" dirty="0">
                <a:solidFill>
                  <a:srgbClr val="37394C"/>
                </a:solidFill>
              </a:rPr>
              <a:t>Nawr: </a:t>
            </a:r>
          </a:p>
          <a:p>
            <a:r>
              <a:rPr lang="cy-GB" sz="3600" b="0" i="0" dirty="0">
                <a:solidFill>
                  <a:srgbClr val="37394C"/>
                </a:solidFill>
              </a:rPr>
              <a:t>‘</a:t>
            </a:r>
            <a:r>
              <a:rPr lang="cy-GB" sz="3600" b="1" dirty="0"/>
              <a:t>hysbysu</a:t>
            </a:r>
            <a:r>
              <a:rPr lang="en-US" sz="3600" dirty="0"/>
              <a:t>’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AB1A9A3-5175-4128-9CF4-BC06317A5DC2}"/>
              </a:ext>
            </a:extLst>
          </p:cNvPr>
          <p:cNvSpPr/>
          <p:nvPr/>
        </p:nvSpPr>
        <p:spPr>
          <a:xfrm>
            <a:off x="4767072" y="3143211"/>
            <a:ext cx="2974848" cy="863600"/>
          </a:xfrm>
          <a:prstGeom prst="rightArrow">
            <a:avLst/>
          </a:prstGeom>
          <a:solidFill>
            <a:schemeClr val="bg1"/>
          </a:solidFill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64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5903E7-68C3-4E6D-938D-A67165EB8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7692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Pryder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76E27C-C512-41EA-AB28-EBE9D5700D96}"/>
              </a:ext>
            </a:extLst>
          </p:cNvPr>
          <p:cNvSpPr/>
          <p:nvPr/>
        </p:nvSpPr>
        <p:spPr>
          <a:xfrm>
            <a:off x="4316083" y="5847272"/>
            <a:ext cx="3522451" cy="92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82061-39C9-4410-8F0A-AFAFF8D88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043" y="1345346"/>
            <a:ext cx="10390517" cy="54280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b="0" i="0" dirty="0">
                <a:solidFill>
                  <a:srgbClr val="37394C"/>
                </a:solidFill>
              </a:rPr>
              <a:t>Efallai na fydd </a:t>
            </a:r>
            <a:r>
              <a:rPr lang="cy-GB" b="1" i="0" dirty="0">
                <a:solidFill>
                  <a:srgbClr val="37394C"/>
                </a:solidFill>
              </a:rPr>
              <a:t>tystiolaeth </a:t>
            </a:r>
            <a:r>
              <a:rPr lang="cy-GB" i="0" dirty="0">
                <a:solidFill>
                  <a:srgbClr val="37394C"/>
                </a:solidFill>
              </a:rPr>
              <a:t>o g</a:t>
            </a:r>
            <a:r>
              <a:rPr lang="cy-GB" b="0" i="0" dirty="0">
                <a:solidFill>
                  <a:srgbClr val="37394C"/>
                </a:solidFill>
              </a:rPr>
              <a:t>amdriniaeth, esgeulustod neu niwed bob tro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b="0" i="0" dirty="0">
                <a:solidFill>
                  <a:srgbClr val="37394C"/>
                </a:solidFill>
              </a:rPr>
              <a:t>Efallai y bydd ymarferwyr ond yn </a:t>
            </a:r>
            <a:r>
              <a:rPr lang="cy-GB" b="1" i="1" dirty="0">
                <a:solidFill>
                  <a:srgbClr val="37394C"/>
                </a:solidFill>
              </a:rPr>
              <a:t>amau </a:t>
            </a:r>
            <a:r>
              <a:rPr lang="cy-GB" b="0" i="0" dirty="0">
                <a:solidFill>
                  <a:srgbClr val="37394C"/>
                </a:solidFill>
              </a:rPr>
              <a:t>(yn hytrach na </a:t>
            </a:r>
            <a:r>
              <a:rPr lang="cy-GB" b="0" i="1" dirty="0">
                <a:solidFill>
                  <a:srgbClr val="37394C"/>
                </a:solidFill>
              </a:rPr>
              <a:t>gwybod</a:t>
            </a:r>
            <a:r>
              <a:rPr lang="cy-GB" b="0" i="0" dirty="0">
                <a:solidFill>
                  <a:srgbClr val="37394C"/>
                </a:solidFill>
              </a:rPr>
              <a:t>)</a:t>
            </a:r>
            <a:r>
              <a:rPr lang="cy-GB" b="0" i="1" dirty="0">
                <a:solidFill>
                  <a:srgbClr val="37394C"/>
                </a:solidFill>
              </a:rPr>
              <a:t> </a:t>
            </a:r>
            <a:r>
              <a:rPr lang="cy-GB" b="0" i="0" dirty="0">
                <a:solidFill>
                  <a:srgbClr val="37394C"/>
                </a:solidFill>
              </a:rPr>
              <a:t>bod plentyn yn cael neu mewn perygl o gael ei gam-drin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y-GB" b="0" i="0" dirty="0">
                <a:solidFill>
                  <a:srgbClr val="37394C"/>
                </a:solidFill>
              </a:rPr>
              <a:t>Gall hyn fod yn seiliedig ar</a:t>
            </a:r>
            <a:r>
              <a:rPr lang="cy-GB" dirty="0">
                <a:solidFill>
                  <a:srgbClr val="37394C"/>
                </a:solidFill>
              </a:rPr>
              <a:t>: </a:t>
            </a:r>
            <a:endParaRPr lang="cy-GB" b="0" i="0">
              <a:solidFill>
                <a:srgbClr val="37394C"/>
              </a:solidFill>
              <a:cs typeface="Arial" panose="020B0604020202020204"/>
            </a:endParaRPr>
          </a:p>
          <a:p>
            <a:pPr marL="457200" indent="-457200">
              <a:spcBef>
                <a:spcPts val="0"/>
              </a:spcBef>
            </a:pPr>
            <a:r>
              <a:rPr lang="cy-GB" b="0" i="0" dirty="0">
                <a:solidFill>
                  <a:srgbClr val="37394C"/>
                </a:solidFill>
              </a:rPr>
              <a:t>wybodaeth o wahanol ffynonellau dros amser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y-GB" b="0" i="0" dirty="0">
                <a:solidFill>
                  <a:srgbClr val="37394C"/>
                </a:solidFill>
              </a:rPr>
              <a:t>barn broffesiynol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</a:pPr>
            <a:r>
              <a:rPr lang="cy-GB" b="0" i="0" dirty="0">
                <a:solidFill>
                  <a:srgbClr val="37394C"/>
                </a:solidFill>
              </a:rPr>
              <a:t>gwybodaeth sy'n ymddangos yn ddibwys a allai fod yn rhan </a:t>
            </a:r>
            <a:br>
              <a:rPr lang="cy-GB" dirty="0">
                <a:solidFill>
                  <a:srgbClr val="37394C"/>
                </a:solidFill>
              </a:rPr>
            </a:br>
            <a:r>
              <a:rPr lang="cy-GB" b="0" i="0" dirty="0">
                <a:solidFill>
                  <a:srgbClr val="37394C"/>
                </a:solidFill>
              </a:rPr>
              <a:t>o ddarlun mwy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b="0" i="0" dirty="0">
                <a:solidFill>
                  <a:srgbClr val="37394C"/>
                </a:solidFill>
              </a:rPr>
              <a:t>Cyfeirir at y sefyllfaoedd hyn, lle nad oes tystiolaeth ffeithiol glir, fel </a:t>
            </a:r>
            <a:r>
              <a:rPr lang="cy-GB" b="1" i="0" dirty="0">
                <a:solidFill>
                  <a:srgbClr val="EB5E57"/>
                </a:solidFill>
              </a:rPr>
              <a:t>pryderon</a:t>
            </a:r>
            <a:endParaRPr lang="cy-GB" b="0" i="0" dirty="0">
              <a:solidFill>
                <a:srgbClr val="3739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9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8429-F9FB-48CB-8AD4-53AF0DC4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2332830"/>
            <a:ext cx="10515600" cy="1325563"/>
          </a:xfrm>
        </p:spPr>
        <p:txBody>
          <a:bodyPr/>
          <a:lstStyle/>
          <a:p>
            <a:pPr algn="ctr"/>
            <a:r>
              <a:rPr lang="cy-GB" sz="5400" b="0" i="0" dirty="0">
                <a:solidFill>
                  <a:srgbClr val="16AD85"/>
                </a:solidFill>
              </a:rPr>
              <a:t>Dyletswydd i</a:t>
            </a:r>
            <a:r>
              <a:rPr lang="cy-GB" dirty="0">
                <a:solidFill>
                  <a:srgbClr val="16AD85"/>
                </a:solidFill>
              </a:rPr>
              <a:t> hysbysu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95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693D63-9365-0441-97A6-2502EB6F9088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8BD837-1F0E-47E2-B219-0232727C6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353800" cy="1325563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Pwy sydd â chyfrifoldeb i </a:t>
            </a:r>
            <a:r>
              <a:rPr lang="cy-GB" dirty="0">
                <a:solidFill>
                  <a:srgbClr val="16AD85"/>
                </a:solidFill>
              </a:rPr>
              <a:t>hysbysu</a:t>
            </a:r>
            <a:r>
              <a:rPr lang="cy-GB" sz="5400" b="0" i="0" dirty="0">
                <a:solidFill>
                  <a:srgbClr val="16AD85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B33C7-AD02-43E8-8E6A-895F8C53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470" y="1488244"/>
            <a:ext cx="10943730" cy="395721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sz="3000" b="1" i="0" dirty="0">
                <a:solidFill>
                  <a:srgbClr val="37394C"/>
                </a:solidFill>
              </a:rPr>
              <a:t>Pawb ohonom!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sz="3000" b="1" i="0" dirty="0">
                <a:solidFill>
                  <a:srgbClr val="37394C"/>
                </a:solidFill>
              </a:rPr>
              <a:t>Mae gennych gyfrifoldeb </a:t>
            </a:r>
            <a:r>
              <a:rPr lang="cy-GB" sz="3000" b="0" i="0" dirty="0">
                <a:solidFill>
                  <a:srgbClr val="37394C"/>
                </a:solidFill>
              </a:rPr>
              <a:t>i gysylltu</a:t>
            </a:r>
            <a:r>
              <a:rPr lang="cy-GB" sz="3000" b="1" i="0" dirty="0">
                <a:solidFill>
                  <a:srgbClr val="37394C"/>
                </a:solidFill>
              </a:rPr>
              <a:t> </a:t>
            </a:r>
            <a:r>
              <a:rPr lang="cy-GB" sz="3000" i="0" dirty="0">
                <a:solidFill>
                  <a:srgbClr val="37394C"/>
                </a:solidFill>
              </a:rPr>
              <a:t>â’r </a:t>
            </a:r>
            <a:r>
              <a:rPr lang="cy-GB" sz="3000" b="0" i="0" dirty="0">
                <a:solidFill>
                  <a:srgbClr val="37394C"/>
                </a:solidFill>
              </a:rPr>
              <a:t>gwasanaethau cymdeithasol neu'r heddlu os ydych chi </a:t>
            </a:r>
            <a:r>
              <a:rPr lang="cy-GB" sz="3000" b="1" i="0" dirty="0">
                <a:solidFill>
                  <a:srgbClr val="37394C"/>
                </a:solidFill>
              </a:rPr>
              <a:t>gwybod,</a:t>
            </a:r>
            <a:r>
              <a:rPr lang="cy-GB" sz="3000" b="0" i="0" dirty="0">
                <a:solidFill>
                  <a:srgbClr val="37394C"/>
                </a:solidFill>
              </a:rPr>
              <a:t> neu os oes gennych </a:t>
            </a:r>
            <a:r>
              <a:rPr lang="cy-GB" sz="3000" b="1" dirty="0">
                <a:solidFill>
                  <a:srgbClr val="37394C"/>
                </a:solidFill>
              </a:rPr>
              <a:t>b</a:t>
            </a:r>
            <a:r>
              <a:rPr lang="cy-GB" sz="3000" b="1" i="0" dirty="0">
                <a:solidFill>
                  <a:srgbClr val="37394C"/>
                </a:solidFill>
              </a:rPr>
              <a:t>ryderon</a:t>
            </a:r>
            <a:r>
              <a:rPr lang="cy-GB" sz="3000" b="0" i="0" dirty="0">
                <a:solidFill>
                  <a:srgbClr val="37394C"/>
                </a:solidFill>
              </a:rPr>
              <a:t> neu </a:t>
            </a:r>
            <a:r>
              <a:rPr lang="cy-GB" sz="3000" b="1" i="0" dirty="0">
                <a:solidFill>
                  <a:srgbClr val="37394C"/>
                </a:solidFill>
              </a:rPr>
              <a:t>amheuon,</a:t>
            </a:r>
            <a:r>
              <a:rPr lang="cy-GB" sz="3000" b="0" i="0" dirty="0">
                <a:solidFill>
                  <a:srgbClr val="37394C"/>
                </a:solidFill>
              </a:rPr>
              <a:t> bod plentyn: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000" dirty="0">
                <a:solidFill>
                  <a:srgbClr val="37394C"/>
                </a:solidFill>
              </a:rPr>
              <a:t>yn</a:t>
            </a:r>
            <a:r>
              <a:rPr lang="cy-GB" sz="3000" b="0" i="0" dirty="0">
                <a:solidFill>
                  <a:srgbClr val="37394C"/>
                </a:solidFill>
              </a:rPr>
              <a:t> cael ei gam-drin, ei esgeuluso neu’n dioddef mathau eraill o niwed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000" dirty="0">
                <a:solidFill>
                  <a:srgbClr val="37394C"/>
                </a:solidFill>
              </a:rPr>
              <a:t>wedi</a:t>
            </a:r>
            <a:r>
              <a:rPr lang="cy-GB" sz="3000" b="0" i="0" dirty="0">
                <a:solidFill>
                  <a:srgbClr val="37394C"/>
                </a:solidFill>
              </a:rPr>
              <a:t> cael ei gam-drin, ei esgeuluso neu wedi cael mathau eraill o niwed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y-GB" sz="3000" dirty="0">
                <a:solidFill>
                  <a:srgbClr val="37394C"/>
                </a:solidFill>
              </a:rPr>
              <a:t>yn</a:t>
            </a:r>
            <a:r>
              <a:rPr lang="cy-GB" sz="3000" b="0" i="0" dirty="0">
                <a:solidFill>
                  <a:srgbClr val="37394C"/>
                </a:solidFill>
              </a:rPr>
              <a:t> debygol o fod mewn perygl o gael ei gam-drin, ei esgeuluso neu fathau eraill o niwed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9D5DE8-156C-4A31-9771-5FC04735ECB1}"/>
              </a:ext>
            </a:extLst>
          </p:cNvPr>
          <p:cNvSpPr/>
          <p:nvPr/>
        </p:nvSpPr>
        <p:spPr>
          <a:xfrm>
            <a:off x="608238" y="5951143"/>
            <a:ext cx="10821762" cy="64633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cy-GB" sz="3600" b="1" dirty="0">
                <a:solidFill>
                  <a:schemeClr val="accent3"/>
                </a:solidFill>
              </a:rPr>
              <a:t>Nid mater o ddewis personol yw hyn</a:t>
            </a:r>
            <a:endParaRPr lang="cy-GB" sz="3600" b="1" i="0" dirty="0">
              <a:solidFill>
                <a:schemeClr val="accent3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543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1EFED0-AA5D-3E4C-995D-C768CC0B8FEB}"/>
              </a:ext>
            </a:extLst>
          </p:cNvPr>
          <p:cNvSpPr/>
          <p:nvPr/>
        </p:nvSpPr>
        <p:spPr>
          <a:xfrm>
            <a:off x="4322618" y="5445457"/>
            <a:ext cx="4627418" cy="14125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1347-0CB2-4DD9-903C-F57C70576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940"/>
            <a:ext cx="10515600" cy="503237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600" dirty="0">
                <a:solidFill>
                  <a:srgbClr val="37394C"/>
                </a:solidFill>
              </a:rPr>
              <a:t>Mae </a:t>
            </a:r>
            <a:r>
              <a:rPr lang="cy-GB" sz="3600" b="1" dirty="0">
                <a:solidFill>
                  <a:srgbClr val="37394C"/>
                </a:solidFill>
              </a:rPr>
              <a:t>s</a:t>
            </a:r>
            <a:r>
              <a:rPr lang="cy-GB" sz="3600" b="1" i="0" dirty="0">
                <a:solidFill>
                  <a:srgbClr val="37394C"/>
                </a:solidFill>
              </a:rPr>
              <a:t>tatudol</a:t>
            </a:r>
            <a:r>
              <a:rPr lang="cy-GB" sz="3600" b="0" i="0" dirty="0">
                <a:solidFill>
                  <a:srgbClr val="37394C"/>
                </a:solidFill>
              </a:rPr>
              <a:t> yn golygu ei fod </a:t>
            </a:r>
            <a:r>
              <a:rPr lang="cy-GB" sz="3600" b="1" i="0" dirty="0">
                <a:solidFill>
                  <a:srgbClr val="37394C"/>
                </a:solidFill>
              </a:rPr>
              <a:t>sy'n ofynnol yn ôl y gyfraith</a:t>
            </a:r>
            <a:endParaRPr lang="cy-GB" sz="36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Mae </a:t>
            </a:r>
            <a:r>
              <a:rPr lang="cy-GB" sz="3200" b="0" dirty="0">
                <a:solidFill>
                  <a:srgbClr val="37394C"/>
                </a:solidFill>
              </a:rPr>
              <a:t>Deddf Gwasanaethau Cymdeithasol a Llesiant (Cymru) 2014</a:t>
            </a:r>
            <a:r>
              <a:rPr lang="cy-GB" sz="3200" b="0" i="0" dirty="0">
                <a:solidFill>
                  <a:srgbClr val="37394C"/>
                </a:solidFill>
              </a:rPr>
              <a:t> dweud bod gan </a:t>
            </a:r>
            <a:r>
              <a:rPr lang="cy-GB" sz="3200" b="1" i="0" dirty="0">
                <a:solidFill>
                  <a:srgbClr val="37394C"/>
                </a:solidFill>
              </a:rPr>
              <a:t>‘bartneriaid perthnasol</a:t>
            </a:r>
            <a:r>
              <a:rPr lang="en-US" sz="3200" b="1" dirty="0">
                <a:ea typeface="+mn-lt"/>
                <a:cs typeface="+mn-lt"/>
              </a:rPr>
              <a:t>’</a:t>
            </a:r>
            <a:r>
              <a:rPr lang="cy-GB" sz="3200" b="1" dirty="0">
                <a:solidFill>
                  <a:srgbClr val="37394C"/>
                </a:solidFill>
              </a:rPr>
              <a:t> </a:t>
            </a:r>
            <a:r>
              <a:rPr lang="cy-GB" sz="3200" b="0" i="0" dirty="0">
                <a:solidFill>
                  <a:srgbClr val="37394C"/>
                </a:solidFill>
              </a:rPr>
              <a:t>yr awdurdod lleol (gan gynnwys yr </a:t>
            </a:r>
            <a:r>
              <a:rPr lang="cy-GB" sz="3200" dirty="0">
                <a:solidFill>
                  <a:srgbClr val="37394C"/>
                </a:solidFill>
              </a:rPr>
              <a:t>heddlu</a:t>
            </a:r>
            <a:r>
              <a:rPr lang="cy-GB" sz="3200" b="0" i="0" dirty="0">
                <a:solidFill>
                  <a:srgbClr val="37394C"/>
                </a:solidFill>
              </a:rPr>
              <a:t>, addysg, byrddau iechyd lleol ac </a:t>
            </a:r>
            <a:r>
              <a:rPr lang="cy-GB" sz="3200" dirty="0">
                <a:solidFill>
                  <a:srgbClr val="37394C"/>
                </a:solidFill>
              </a:rPr>
              <a:t>ymddiriedolaethau'r</a:t>
            </a:r>
            <a:r>
              <a:rPr lang="cy-GB" sz="3200" b="0" i="0" dirty="0">
                <a:solidFill>
                  <a:srgbClr val="37394C"/>
                </a:solidFill>
              </a:rPr>
              <a:t> GIG) </a:t>
            </a:r>
            <a:r>
              <a:rPr lang="cy-GB" sz="3200" b="1" dirty="0">
                <a:solidFill>
                  <a:srgbClr val="37394C"/>
                </a:solidFill>
              </a:rPr>
              <a:t>g</a:t>
            </a:r>
            <a:r>
              <a:rPr lang="cy-GB" sz="3200" b="1" i="0" dirty="0">
                <a:solidFill>
                  <a:srgbClr val="37394C"/>
                </a:solidFill>
              </a:rPr>
              <a:t>yfrifoldeb statudol (cyfreithiol) i </a:t>
            </a:r>
            <a:r>
              <a:rPr lang="cy-GB" sz="3200" b="1" dirty="0">
                <a:solidFill>
                  <a:srgbClr val="37394C"/>
                </a:solidFill>
              </a:rPr>
              <a:t>hysbysu </a:t>
            </a:r>
            <a:r>
              <a:rPr lang="cy-GB" sz="3200" b="0" i="0" dirty="0">
                <a:solidFill>
                  <a:srgbClr val="37394C"/>
                </a:solidFill>
              </a:rPr>
              <a:t>os oes ganddyn nhw achos rhesymol i amau bod oedolion a phlant, gan gynnwys plant yn y groth, </a:t>
            </a:r>
            <a:r>
              <a:rPr lang="cy-GB" sz="3200" dirty="0">
                <a:solidFill>
                  <a:srgbClr val="37394C"/>
                </a:solidFill>
              </a:rPr>
              <a:t>yn wynebu risg</a:t>
            </a:r>
            <a:r>
              <a:rPr lang="cy-GB" sz="3200" b="0" i="0" dirty="0">
                <a:solidFill>
                  <a:srgbClr val="37394C"/>
                </a:solidFill>
              </a:rPr>
              <a:t> o gael eu cam-drin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6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909BF8-7551-4E3B-BC58-F46016EB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Dyletswydd statudol i </a:t>
            </a:r>
            <a:r>
              <a:rPr lang="cy-GB" dirty="0">
                <a:solidFill>
                  <a:srgbClr val="16AD85"/>
                </a:solidFill>
              </a:rPr>
              <a:t>hysbysu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0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13764-BC34-4C23-BE74-86F20E54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449"/>
            <a:ext cx="10515600" cy="349350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600" b="0" i="0" dirty="0">
                <a:solidFill>
                  <a:srgbClr val="37394C"/>
                </a:solidFill>
              </a:rPr>
              <a:t>Mae </a:t>
            </a:r>
            <a:r>
              <a:rPr lang="cy-GB" sz="3600" b="1" dirty="0">
                <a:solidFill>
                  <a:schemeClr val="tx2"/>
                </a:solidFill>
              </a:rPr>
              <a:t>dal yn ofynnol</a:t>
            </a:r>
            <a:r>
              <a:rPr lang="cy-GB" sz="3600" b="1" dirty="0">
                <a:solidFill>
                  <a:srgbClr val="257D86"/>
                </a:solidFill>
              </a:rPr>
              <a:t> </a:t>
            </a:r>
            <a:r>
              <a:rPr lang="cy-GB" sz="3600" b="0" i="0" dirty="0">
                <a:solidFill>
                  <a:srgbClr val="37394C"/>
                </a:solidFill>
              </a:rPr>
              <a:t>i unrhyw un nad </a:t>
            </a:r>
            <a:r>
              <a:rPr lang="cy-GB" sz="3600" dirty="0">
                <a:solidFill>
                  <a:srgbClr val="37394C"/>
                </a:solidFill>
              </a:rPr>
              <a:t>yw</a:t>
            </a:r>
            <a:r>
              <a:rPr lang="en-US" sz="3600" dirty="0">
                <a:ea typeface="+mn-lt"/>
                <a:cs typeface="+mn-lt"/>
              </a:rPr>
              <a:t>’</a:t>
            </a:r>
            <a:r>
              <a:rPr lang="cy-GB" sz="3600" dirty="0">
                <a:solidFill>
                  <a:srgbClr val="37394C"/>
                </a:solidFill>
              </a:rPr>
              <a:t>n</a:t>
            </a:r>
            <a:r>
              <a:rPr lang="cy-GB" sz="3600" b="0" i="0" dirty="0">
                <a:solidFill>
                  <a:srgbClr val="37394C"/>
                </a:solidFill>
              </a:rPr>
              <a:t> </a:t>
            </a:r>
            <a:r>
              <a:rPr lang="en-US" sz="3600" dirty="0">
                <a:ea typeface="+mn-lt"/>
                <a:cs typeface="+mn-lt"/>
              </a:rPr>
              <a:t>‘</a:t>
            </a:r>
            <a:r>
              <a:rPr lang="cy-GB" sz="3600" dirty="0">
                <a:solidFill>
                  <a:srgbClr val="37394C"/>
                </a:solidFill>
              </a:rPr>
              <a:t>bartner</a:t>
            </a:r>
            <a:r>
              <a:rPr lang="cy-GB" sz="3600" b="0" i="0" dirty="0">
                <a:solidFill>
                  <a:srgbClr val="37394C"/>
                </a:solidFill>
              </a:rPr>
              <a:t> perthnasol</a:t>
            </a:r>
            <a:r>
              <a:rPr lang="en-US" sz="3600" dirty="0">
                <a:ea typeface="+mn-lt"/>
                <a:cs typeface="+mn-lt"/>
              </a:rPr>
              <a:t>’</a:t>
            </a:r>
            <a:r>
              <a:rPr lang="en-US" sz="3600" i="0" dirty="0"/>
              <a:t> </a:t>
            </a:r>
            <a:r>
              <a:rPr lang="en-US" sz="3600" dirty="0" err="1"/>
              <a:t>hysbysu</a:t>
            </a:r>
            <a:r>
              <a:rPr lang="en-US" sz="3600" dirty="0"/>
              <a:t> </a:t>
            </a:r>
            <a:r>
              <a:rPr lang="cy-GB" sz="3600" dirty="0">
                <a:solidFill>
                  <a:srgbClr val="37394C"/>
                </a:solidFill>
              </a:rPr>
              <a:t>am u</a:t>
            </a:r>
            <a:r>
              <a:rPr lang="cy-GB" sz="3600" b="0" i="0" dirty="0">
                <a:solidFill>
                  <a:srgbClr val="37394C"/>
                </a:solidFill>
              </a:rPr>
              <a:t>nrhyw bryderon diogelu sydd ganddyn nhw yn yr un modd </a:t>
            </a:r>
            <a:r>
              <a:rPr lang="cy-GB" sz="3600" dirty="0">
                <a:solidFill>
                  <a:srgbClr val="37394C"/>
                </a:solidFill>
              </a:rPr>
              <a:t>â</a:t>
            </a:r>
            <a:r>
              <a:rPr lang="en-US" sz="3600" dirty="0">
                <a:ea typeface="+mn-lt"/>
                <a:cs typeface="+mn-lt"/>
              </a:rPr>
              <a:t>’</a:t>
            </a:r>
            <a:r>
              <a:rPr lang="cy-GB" sz="3600" dirty="0">
                <a:solidFill>
                  <a:srgbClr val="37394C"/>
                </a:solidFill>
              </a:rPr>
              <a:t>r</a:t>
            </a:r>
            <a:r>
              <a:rPr lang="cy-GB" sz="3600" b="0" i="0" dirty="0">
                <a:solidFill>
                  <a:srgbClr val="37394C"/>
                </a:solidFill>
              </a:rPr>
              <a:t> rhai sydd â dyletswydd statudol i hysbysu</a:t>
            </a:r>
            <a:r>
              <a:rPr lang="cy-GB" sz="3600" dirty="0">
                <a:solidFill>
                  <a:srgbClr val="37394C"/>
                </a:solidFill>
              </a:rPr>
              <a:t> </a:t>
            </a:r>
            <a:endParaRPr lang="cy-GB" sz="3600" b="0" i="0" dirty="0">
              <a:solidFill>
                <a:srgbClr val="37394C"/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cy-GB" sz="4000" b="1" i="0" dirty="0">
                <a:solidFill>
                  <a:srgbClr val="EB5E57"/>
                </a:solidFill>
              </a:rPr>
              <a:t>Mae diogelu yn gyfrifoldeb i </a:t>
            </a:r>
            <a:r>
              <a:rPr lang="cy-GB" sz="4000" b="1" u="sng" dirty="0">
                <a:solidFill>
                  <a:srgbClr val="EB5E57"/>
                </a:solidFill>
              </a:rPr>
              <a:t>b</a:t>
            </a:r>
            <a:r>
              <a:rPr lang="cy-GB" sz="4000" b="1" i="0" u="sng" dirty="0">
                <a:solidFill>
                  <a:srgbClr val="EB5E57"/>
                </a:solidFill>
              </a:rPr>
              <a:t>awb</a:t>
            </a:r>
            <a:r>
              <a:rPr lang="cy-GB" sz="4000" b="1" u="sng" dirty="0">
                <a:solidFill>
                  <a:srgbClr val="EB5E57"/>
                </a:solidFill>
              </a:rPr>
              <a:t>!</a:t>
            </a:r>
            <a:r>
              <a:rPr lang="cy-GB" sz="4000" b="1" dirty="0">
                <a:solidFill>
                  <a:srgbClr val="EB5E57"/>
                </a:solidFill>
              </a:rPr>
              <a:t> </a:t>
            </a:r>
            <a:endParaRPr lang="cy-GB" sz="4000" b="1">
              <a:solidFill>
                <a:srgbClr val="EB5E57"/>
              </a:solidFill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30FCA4-4AF3-4B29-8C59-3F5E0D9D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06" y="0"/>
            <a:ext cx="11458433" cy="1325563"/>
          </a:xfrm>
        </p:spPr>
        <p:txBody>
          <a:bodyPr/>
          <a:lstStyle/>
          <a:p>
            <a:r>
              <a:rPr lang="cy-GB" sz="5400" b="0" i="0" dirty="0">
                <a:solidFill>
                  <a:srgbClr val="16AD85"/>
                </a:solidFill>
              </a:rPr>
              <a:t>Cyfrifoldeb anstatudol i</a:t>
            </a:r>
            <a:r>
              <a:rPr lang="cy-GB" dirty="0">
                <a:solidFill>
                  <a:srgbClr val="16AD85"/>
                </a:solidFill>
              </a:rPr>
              <a:t> hysbysu</a:t>
            </a:r>
            <a:endParaRPr lang="cy-GB" sz="54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91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DC972F-889E-4506-8BB4-6A9E4F7B2E8C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938c16c7-c037-46c2-b059-7c36ee9c9343"/>
    <ds:schemaRef ds:uri="3921c09e-0880-46c2-85b5-782023efd1ea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6D7CB71-3120-4D7D-86D6-5A21692DE6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4F5132-23B7-4BF5-A2C3-51E49B02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2063</TotalTime>
  <Words>1142</Words>
  <Application>Microsoft Macintosh PowerPoint</Application>
  <PresentationFormat>Widescreen</PresentationFormat>
  <Paragraphs>103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SCW</vt:lpstr>
      <vt:lpstr>Y ddyletswydd i hysbysu</vt:lpstr>
      <vt:lpstr>Diffiniadau</vt:lpstr>
      <vt:lpstr>Ymarferydd</vt:lpstr>
      <vt:lpstr>Hysbysu</vt:lpstr>
      <vt:lpstr>Pryder</vt:lpstr>
      <vt:lpstr>Dyletswydd i hysbysu</vt:lpstr>
      <vt:lpstr>Pwy sydd â chyfrifoldeb i hysbysu?</vt:lpstr>
      <vt:lpstr>Dyletswydd statudol i hysbysu</vt:lpstr>
      <vt:lpstr>Cyfrifoldeb anstatudol i hysbysu</vt:lpstr>
      <vt:lpstr>Dyletswydd i hysbysu am bryderon ynglŷn ag ymarferydd</vt:lpstr>
      <vt:lpstr>Hysbysu am bryderon</vt:lpstr>
      <vt:lpstr>Hysbysu am bryderon</vt:lpstr>
      <vt:lpstr>Pwy i gysylltu â nhw y tu allan i oriau swyddfa</vt:lpstr>
      <vt:lpstr>Pryderon uniongyrchol</vt:lpstr>
      <vt:lpstr>Pryderon uniongyrchol</vt:lpstr>
      <vt:lpstr>Pryderon am blentyn yn y groth</vt:lpstr>
      <vt:lpstr>Ceisio cyngor</vt:lpstr>
      <vt:lpstr>Cyngor gan y gwasanaethau cymdeithasol</vt:lpstr>
      <vt:lpstr>Cyngor gan y gwasanaethau cymdeithasol</vt:lpstr>
      <vt:lpstr>Y broses hysbysu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</dc:creator>
  <cp:lastModifiedBy>Danielle Williams</cp:lastModifiedBy>
  <cp:revision>226</cp:revision>
  <cp:lastPrinted>2019-11-22T10:15:56Z</cp:lastPrinted>
  <dcterms:created xsi:type="dcterms:W3CDTF">2019-10-02T11:57:39Z</dcterms:created>
  <dcterms:modified xsi:type="dcterms:W3CDTF">2020-09-25T08:57:41Z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