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4"/>
  </p:sldMasterIdLst>
  <p:notesMasterIdLst>
    <p:notesMasterId r:id="rId19"/>
  </p:notesMasterIdLst>
  <p:sldIdLst>
    <p:sldId id="619" r:id="rId5"/>
    <p:sldId id="623" r:id="rId6"/>
    <p:sldId id="625" r:id="rId7"/>
    <p:sldId id="626" r:id="rId8"/>
    <p:sldId id="580" r:id="rId9"/>
    <p:sldId id="581" r:id="rId10"/>
    <p:sldId id="583" r:id="rId11"/>
    <p:sldId id="628" r:id="rId12"/>
    <p:sldId id="686" r:id="rId13"/>
    <p:sldId id="687" r:id="rId14"/>
    <p:sldId id="693" r:id="rId15"/>
    <p:sldId id="688" r:id="rId16"/>
    <p:sldId id="689" r:id="rId17"/>
    <p:sldId id="627" r:id="rId18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2A3D"/>
    <a:srgbClr val="FF0000"/>
    <a:srgbClr val="FFFFFF"/>
    <a:srgbClr val="3AC550"/>
    <a:srgbClr val="451E14"/>
    <a:srgbClr val="0053B0"/>
    <a:srgbClr val="F9D908"/>
    <a:srgbClr val="FE621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57" autoAdjust="0"/>
    <p:restoredTop sz="96327" autoAdjust="0"/>
  </p:normalViewPr>
  <p:slideViewPr>
    <p:cSldViewPr snapToGrid="0">
      <p:cViewPr varScale="1">
        <p:scale>
          <a:sx n="123" d="100"/>
          <a:sy n="123" d="100"/>
        </p:scale>
        <p:origin x="9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userId="S::urn:spo:anon#5a3ca72c122fbcaa3e025a5b76ecbf9471113605ba0e349e023af480d8e8db02::" providerId="AD" clId="Web-{E34F27C5-1258-B7E0-E647-5A6F6256FDA7}"/>
    <pc:docChg chg="modSld">
      <pc:chgData name="Guest User" userId="S::urn:spo:anon#5a3ca72c122fbcaa3e025a5b76ecbf9471113605ba0e349e023af480d8e8db02::" providerId="AD" clId="Web-{E34F27C5-1258-B7E0-E647-5A6F6256FDA7}" dt="2020-07-31T11:53:01.773" v="68" actId="20577"/>
      <pc:docMkLst>
        <pc:docMk/>
      </pc:docMkLst>
      <pc:sldChg chg="modSp">
        <pc:chgData name="Guest User" userId="S::urn:spo:anon#5a3ca72c122fbcaa3e025a5b76ecbf9471113605ba0e349e023af480d8e8db02::" providerId="AD" clId="Web-{E34F27C5-1258-B7E0-E647-5A6F6256FDA7}" dt="2020-07-31T11:47:08.952" v="32" actId="20577"/>
        <pc:sldMkLst>
          <pc:docMk/>
          <pc:sldMk cId="3696144260" sldId="580"/>
        </pc:sldMkLst>
        <pc:spChg chg="mod">
          <ac:chgData name="Guest User" userId="S::urn:spo:anon#5a3ca72c122fbcaa3e025a5b76ecbf9471113605ba0e349e023af480d8e8db02::" providerId="AD" clId="Web-{E34F27C5-1258-B7E0-E647-5A6F6256FDA7}" dt="2020-07-31T11:47:08.952" v="32" actId="20577"/>
          <ac:spMkLst>
            <pc:docMk/>
            <pc:sldMk cId="3696144260" sldId="580"/>
            <ac:spMk id="3" creationId="{907DC995-C758-407D-9870-5DE9DCA06C9E}"/>
          </ac:spMkLst>
        </pc:spChg>
      </pc:sldChg>
      <pc:sldChg chg="modSp">
        <pc:chgData name="Guest User" userId="S::urn:spo:anon#5a3ca72c122fbcaa3e025a5b76ecbf9471113605ba0e349e023af480d8e8db02::" providerId="AD" clId="Web-{E34F27C5-1258-B7E0-E647-5A6F6256FDA7}" dt="2020-07-31T11:47:30.124" v="33" actId="20577"/>
        <pc:sldMkLst>
          <pc:docMk/>
          <pc:sldMk cId="4110891605" sldId="581"/>
        </pc:sldMkLst>
        <pc:spChg chg="mod">
          <ac:chgData name="Guest User" userId="S::urn:spo:anon#5a3ca72c122fbcaa3e025a5b76ecbf9471113605ba0e349e023af480d8e8db02::" providerId="AD" clId="Web-{E34F27C5-1258-B7E0-E647-5A6F6256FDA7}" dt="2020-07-31T11:47:30.124" v="33" actId="20577"/>
          <ac:spMkLst>
            <pc:docMk/>
            <pc:sldMk cId="4110891605" sldId="581"/>
            <ac:spMk id="3" creationId="{F807F0AF-ABBE-40D9-96E0-BC30699F52A8}"/>
          </ac:spMkLst>
        </pc:spChg>
      </pc:sldChg>
      <pc:sldChg chg="modSp">
        <pc:chgData name="Guest User" userId="S::urn:spo:anon#5a3ca72c122fbcaa3e025a5b76ecbf9471113605ba0e349e023af480d8e8db02::" providerId="AD" clId="Web-{E34F27C5-1258-B7E0-E647-5A6F6256FDA7}" dt="2020-07-31T11:48:08.922" v="38" actId="20577"/>
        <pc:sldMkLst>
          <pc:docMk/>
          <pc:sldMk cId="446685237" sldId="583"/>
        </pc:sldMkLst>
        <pc:spChg chg="mod">
          <ac:chgData name="Guest User" userId="S::urn:spo:anon#5a3ca72c122fbcaa3e025a5b76ecbf9471113605ba0e349e023af480d8e8db02::" providerId="AD" clId="Web-{E34F27C5-1258-B7E0-E647-5A6F6256FDA7}" dt="2020-07-31T11:48:08.922" v="38" actId="20577"/>
          <ac:spMkLst>
            <pc:docMk/>
            <pc:sldMk cId="446685237" sldId="583"/>
            <ac:spMk id="2" creationId="{233326A4-9632-4B1C-9ED4-95E54964210C}"/>
          </ac:spMkLst>
        </pc:spChg>
      </pc:sldChg>
      <pc:sldChg chg="modSp">
        <pc:chgData name="Guest User" userId="S::urn:spo:anon#5a3ca72c122fbcaa3e025a5b76ecbf9471113605ba0e349e023af480d8e8db02::" providerId="AD" clId="Web-{E34F27C5-1258-B7E0-E647-5A6F6256FDA7}" dt="2020-07-31T11:41:36.319" v="0" actId="20577"/>
        <pc:sldMkLst>
          <pc:docMk/>
          <pc:sldMk cId="2403945220" sldId="619"/>
        </pc:sldMkLst>
        <pc:spChg chg="mod">
          <ac:chgData name="Guest User" userId="S::urn:spo:anon#5a3ca72c122fbcaa3e025a5b76ecbf9471113605ba0e349e023af480d8e8db02::" providerId="AD" clId="Web-{E34F27C5-1258-B7E0-E647-5A6F6256FDA7}" dt="2020-07-31T11:41:36.319" v="0" actId="20577"/>
          <ac:spMkLst>
            <pc:docMk/>
            <pc:sldMk cId="2403945220" sldId="619"/>
            <ac:spMk id="3" creationId="{AA3F92F7-F5F1-4B6E-A0C7-427BBC5B0AA5}"/>
          </ac:spMkLst>
        </pc:spChg>
      </pc:sldChg>
      <pc:sldChg chg="modSp">
        <pc:chgData name="Guest User" userId="S::urn:spo:anon#5a3ca72c122fbcaa3e025a5b76ecbf9471113605ba0e349e023af480d8e8db02::" providerId="AD" clId="Web-{E34F27C5-1258-B7E0-E647-5A6F6256FDA7}" dt="2020-07-31T11:42:56.477" v="6" actId="20577"/>
        <pc:sldMkLst>
          <pc:docMk/>
          <pc:sldMk cId="2789330469" sldId="623"/>
        </pc:sldMkLst>
        <pc:spChg chg="mod">
          <ac:chgData name="Guest User" userId="S::urn:spo:anon#5a3ca72c122fbcaa3e025a5b76ecbf9471113605ba0e349e023af480d8e8db02::" providerId="AD" clId="Web-{E34F27C5-1258-B7E0-E647-5A6F6256FDA7}" dt="2020-07-31T11:42:21.507" v="3" actId="20577"/>
          <ac:spMkLst>
            <pc:docMk/>
            <pc:sldMk cId="2789330469" sldId="623"/>
            <ac:spMk id="3" creationId="{B1F77C78-C2E6-4E00-8EA9-0BD6E40BDB84}"/>
          </ac:spMkLst>
        </pc:spChg>
        <pc:spChg chg="mod">
          <ac:chgData name="Guest User" userId="S::urn:spo:anon#5a3ca72c122fbcaa3e025a5b76ecbf9471113605ba0e349e023af480d8e8db02::" providerId="AD" clId="Web-{E34F27C5-1258-B7E0-E647-5A6F6256FDA7}" dt="2020-07-31T11:42:56.477" v="6" actId="20577"/>
          <ac:spMkLst>
            <pc:docMk/>
            <pc:sldMk cId="2789330469" sldId="623"/>
            <ac:spMk id="5" creationId="{B97D815C-A2A8-4DE6-9FB1-241372054F6D}"/>
          </ac:spMkLst>
        </pc:spChg>
      </pc:sldChg>
      <pc:sldChg chg="modSp">
        <pc:chgData name="Guest User" userId="S::urn:spo:anon#5a3ca72c122fbcaa3e025a5b76ecbf9471113605ba0e349e023af480d8e8db02::" providerId="AD" clId="Web-{E34F27C5-1258-B7E0-E647-5A6F6256FDA7}" dt="2020-07-31T11:44:33.104" v="16" actId="1076"/>
        <pc:sldMkLst>
          <pc:docMk/>
          <pc:sldMk cId="679225155" sldId="625"/>
        </pc:sldMkLst>
        <pc:spChg chg="mod">
          <ac:chgData name="Guest User" userId="S::urn:spo:anon#5a3ca72c122fbcaa3e025a5b76ecbf9471113605ba0e349e023af480d8e8db02::" providerId="AD" clId="Web-{E34F27C5-1258-B7E0-E647-5A6F6256FDA7}" dt="2020-07-31T11:44:33.104" v="16" actId="1076"/>
          <ac:spMkLst>
            <pc:docMk/>
            <pc:sldMk cId="679225155" sldId="625"/>
            <ac:spMk id="3" creationId="{B1F77C78-C2E6-4E00-8EA9-0BD6E40BDB84}"/>
          </ac:spMkLst>
        </pc:spChg>
        <pc:spChg chg="mod">
          <ac:chgData name="Guest User" userId="S::urn:spo:anon#5a3ca72c122fbcaa3e025a5b76ecbf9471113605ba0e349e023af480d8e8db02::" providerId="AD" clId="Web-{E34F27C5-1258-B7E0-E647-5A6F6256FDA7}" dt="2020-07-31T11:44:27.995" v="14" actId="20577"/>
          <ac:spMkLst>
            <pc:docMk/>
            <pc:sldMk cId="679225155" sldId="625"/>
            <ac:spMk id="4" creationId="{D5E55245-6184-4A20-8D48-451F60528A7D}"/>
          </ac:spMkLst>
        </pc:spChg>
      </pc:sldChg>
      <pc:sldChg chg="modSp">
        <pc:chgData name="Guest User" userId="S::urn:spo:anon#5a3ca72c122fbcaa3e025a5b76ecbf9471113605ba0e349e023af480d8e8db02::" providerId="AD" clId="Web-{E34F27C5-1258-B7E0-E647-5A6F6256FDA7}" dt="2020-07-31T11:45:23.652" v="23" actId="20577"/>
        <pc:sldMkLst>
          <pc:docMk/>
          <pc:sldMk cId="2121467801" sldId="626"/>
        </pc:sldMkLst>
        <pc:spChg chg="mod">
          <ac:chgData name="Guest User" userId="S::urn:spo:anon#5a3ca72c122fbcaa3e025a5b76ecbf9471113605ba0e349e023af480d8e8db02::" providerId="AD" clId="Web-{E34F27C5-1258-B7E0-E647-5A6F6256FDA7}" dt="2020-07-31T11:45:23.652" v="23" actId="20577"/>
          <ac:spMkLst>
            <pc:docMk/>
            <pc:sldMk cId="2121467801" sldId="626"/>
            <ac:spMk id="3" creationId="{B1F77C78-C2E6-4E00-8EA9-0BD6E40BDB84}"/>
          </ac:spMkLst>
        </pc:spChg>
      </pc:sldChg>
      <pc:sldChg chg="modSp">
        <pc:chgData name="Guest User" userId="S::urn:spo:anon#5a3ca72c122fbcaa3e025a5b76ecbf9471113605ba0e349e023af480d8e8db02::" providerId="AD" clId="Web-{E34F27C5-1258-B7E0-E647-5A6F6256FDA7}" dt="2020-07-31T11:49:11.173" v="47" actId="1076"/>
        <pc:sldMkLst>
          <pc:docMk/>
          <pc:sldMk cId="3738753976" sldId="628"/>
        </pc:sldMkLst>
        <pc:spChg chg="mod">
          <ac:chgData name="Guest User" userId="S::urn:spo:anon#5a3ca72c122fbcaa3e025a5b76ecbf9471113605ba0e349e023af480d8e8db02::" providerId="AD" clId="Web-{E34F27C5-1258-B7E0-E647-5A6F6256FDA7}" dt="2020-07-31T11:49:11.173" v="47" actId="1076"/>
          <ac:spMkLst>
            <pc:docMk/>
            <pc:sldMk cId="3738753976" sldId="628"/>
            <ac:spMk id="3" creationId="{DA2F7AFB-F1F5-40F3-8EB0-6BC1E27AD945}"/>
          </ac:spMkLst>
        </pc:spChg>
      </pc:sldChg>
      <pc:sldChg chg="modSp">
        <pc:chgData name="Guest User" userId="S::urn:spo:anon#5a3ca72c122fbcaa3e025a5b76ecbf9471113605ba0e349e023af480d8e8db02::" providerId="AD" clId="Web-{E34F27C5-1258-B7E0-E647-5A6F6256FDA7}" dt="2020-07-31T11:49:44.190" v="53" actId="20577"/>
        <pc:sldMkLst>
          <pc:docMk/>
          <pc:sldMk cId="15417117" sldId="686"/>
        </pc:sldMkLst>
        <pc:spChg chg="mod">
          <ac:chgData name="Guest User" userId="S::urn:spo:anon#5a3ca72c122fbcaa3e025a5b76ecbf9471113605ba0e349e023af480d8e8db02::" providerId="AD" clId="Web-{E34F27C5-1258-B7E0-E647-5A6F6256FDA7}" dt="2020-07-31T11:49:44.190" v="53" actId="20577"/>
          <ac:spMkLst>
            <pc:docMk/>
            <pc:sldMk cId="15417117" sldId="686"/>
            <ac:spMk id="3" creationId="{B752C979-BA9E-4134-B23D-3F0B2A994B32}"/>
          </ac:spMkLst>
        </pc:spChg>
      </pc:sldChg>
      <pc:sldChg chg="modSp">
        <pc:chgData name="Guest User" userId="S::urn:spo:anon#5a3ca72c122fbcaa3e025a5b76ecbf9471113605ba0e349e023af480d8e8db02::" providerId="AD" clId="Web-{E34F27C5-1258-B7E0-E647-5A6F6256FDA7}" dt="2020-07-31T11:53:01.773" v="68" actId="20577"/>
        <pc:sldMkLst>
          <pc:docMk/>
          <pc:sldMk cId="3337804805" sldId="688"/>
        </pc:sldMkLst>
        <pc:spChg chg="mod">
          <ac:chgData name="Guest User" userId="S::urn:spo:anon#5a3ca72c122fbcaa3e025a5b76ecbf9471113605ba0e349e023af480d8e8db02::" providerId="AD" clId="Web-{E34F27C5-1258-B7E0-E647-5A6F6256FDA7}" dt="2020-07-31T11:52:06.272" v="65" actId="14100"/>
          <ac:spMkLst>
            <pc:docMk/>
            <pc:sldMk cId="3337804805" sldId="688"/>
            <ac:spMk id="2" creationId="{599C336B-6277-4C99-93A7-DF4FBF510D90}"/>
          </ac:spMkLst>
        </pc:spChg>
        <pc:spChg chg="mod">
          <ac:chgData name="Guest User" userId="S::urn:spo:anon#5a3ca72c122fbcaa3e025a5b76ecbf9471113605ba0e349e023af480d8e8db02::" providerId="AD" clId="Web-{E34F27C5-1258-B7E0-E647-5A6F6256FDA7}" dt="2020-07-31T11:53:01.773" v="68" actId="20577"/>
          <ac:spMkLst>
            <pc:docMk/>
            <pc:sldMk cId="3337804805" sldId="688"/>
            <ac:spMk id="3" creationId="{3A36BE15-FB9E-452E-A84C-960311A13F2F}"/>
          </ac:spMkLst>
        </pc:spChg>
      </pc:sldChg>
      <pc:sldChg chg="addSp modSp">
        <pc:chgData name="Guest User" userId="S::urn:spo:anon#5a3ca72c122fbcaa3e025a5b76ecbf9471113605ba0e349e023af480d8e8db02::" providerId="AD" clId="Web-{E34F27C5-1258-B7E0-E647-5A6F6256FDA7}" dt="2020-07-31T11:52:06.162" v="64" actId="20577"/>
        <pc:sldMkLst>
          <pc:docMk/>
          <pc:sldMk cId="495514139" sldId="693"/>
        </pc:sldMkLst>
        <pc:spChg chg="mod">
          <ac:chgData name="Guest User" userId="S::urn:spo:anon#5a3ca72c122fbcaa3e025a5b76ecbf9471113605ba0e349e023af480d8e8db02::" providerId="AD" clId="Web-{E34F27C5-1258-B7E0-E647-5A6F6256FDA7}" dt="2020-07-31T11:52:06.162" v="64" actId="20577"/>
          <ac:spMkLst>
            <pc:docMk/>
            <pc:sldMk cId="495514139" sldId="693"/>
            <ac:spMk id="3" creationId="{65B29267-1CF1-485D-9804-C75E27161069}"/>
          </ac:spMkLst>
        </pc:spChg>
        <pc:spChg chg="add mod ord">
          <ac:chgData name="Guest User" userId="S::urn:spo:anon#5a3ca72c122fbcaa3e025a5b76ecbf9471113605ba0e349e023af480d8e8db02::" providerId="AD" clId="Web-{E34F27C5-1258-B7E0-E647-5A6F6256FDA7}" dt="2020-07-31T11:52:06.006" v="61"/>
          <ac:spMkLst>
            <pc:docMk/>
            <pc:sldMk cId="495514139" sldId="693"/>
            <ac:spMk id="4" creationId="{B3A072AC-5BAE-436A-B04E-52DF6C7DD03C}"/>
          </ac:spMkLst>
        </pc:spChg>
      </pc:sldChg>
    </pc:docChg>
  </pc:docChgLst>
  <pc:docChgLst>
    <pc:chgData name="Danielle Williams" userId="2ffd8f61-7b6f-4050-b155-8688edf94325" providerId="ADAL" clId="{3B6BB952-1D61-9F48-B673-E1C773D9C08B}"/>
    <pc:docChg chg="modSld modMainMaster">
      <pc:chgData name="Danielle Williams" userId="2ffd8f61-7b6f-4050-b155-8688edf94325" providerId="ADAL" clId="{3B6BB952-1D61-9F48-B673-E1C773D9C08B}" dt="2020-04-08T13:08:35.773" v="46" actId="167"/>
      <pc:docMkLst>
        <pc:docMk/>
      </pc:docMkLst>
      <pc:sldChg chg="addSp modSp">
        <pc:chgData name="Danielle Williams" userId="2ffd8f61-7b6f-4050-b155-8688edf94325" providerId="ADAL" clId="{3B6BB952-1D61-9F48-B673-E1C773D9C08B}" dt="2020-04-08T13:08:04.128" v="39" actId="167"/>
        <pc:sldMkLst>
          <pc:docMk/>
          <pc:sldMk cId="3696144260" sldId="580"/>
        </pc:sldMkLst>
        <pc:spChg chg="add mod">
          <ac:chgData name="Danielle Williams" userId="2ffd8f61-7b6f-4050-b155-8688edf94325" providerId="ADAL" clId="{3B6BB952-1D61-9F48-B673-E1C773D9C08B}" dt="2020-04-08T13:08:04.128" v="39" actId="167"/>
          <ac:spMkLst>
            <pc:docMk/>
            <pc:sldMk cId="3696144260" sldId="580"/>
            <ac:spMk id="4" creationId="{5D0C5D42-3BA8-6C40-90AB-79CAD7DA04E0}"/>
          </ac:spMkLst>
        </pc:spChg>
      </pc:sldChg>
      <pc:sldChg chg="addSp modSp">
        <pc:chgData name="Danielle Williams" userId="2ffd8f61-7b6f-4050-b155-8688edf94325" providerId="ADAL" clId="{3B6BB952-1D61-9F48-B673-E1C773D9C08B}" dt="2020-04-08T13:08:19.179" v="43" actId="255"/>
        <pc:sldMkLst>
          <pc:docMk/>
          <pc:sldMk cId="446685237" sldId="583"/>
        </pc:sldMkLst>
        <pc:spChg chg="mod">
          <ac:chgData name="Danielle Williams" userId="2ffd8f61-7b6f-4050-b155-8688edf94325" providerId="ADAL" clId="{3B6BB952-1D61-9F48-B673-E1C773D9C08B}" dt="2020-04-08T13:08:19.179" v="43" actId="255"/>
          <ac:spMkLst>
            <pc:docMk/>
            <pc:sldMk cId="446685237" sldId="583"/>
            <ac:spMk id="2" creationId="{233326A4-9632-4B1C-9ED4-95E54964210C}"/>
          </ac:spMkLst>
        </pc:spChg>
        <pc:spChg chg="add mod">
          <ac:chgData name="Danielle Williams" userId="2ffd8f61-7b6f-4050-b155-8688edf94325" providerId="ADAL" clId="{3B6BB952-1D61-9F48-B673-E1C773D9C08B}" dt="2020-04-08T13:08:10.529" v="41" actId="167"/>
          <ac:spMkLst>
            <pc:docMk/>
            <pc:sldMk cId="446685237" sldId="583"/>
            <ac:spMk id="4" creationId="{2E319304-5501-124E-9340-000533FFE9E6}"/>
          </ac:spMkLst>
        </pc:spChg>
      </pc:sldChg>
      <pc:sldChg chg="modSp">
        <pc:chgData name="Danielle Williams" userId="2ffd8f61-7b6f-4050-b155-8688edf94325" providerId="ADAL" clId="{3B6BB952-1D61-9F48-B673-E1C773D9C08B}" dt="2020-04-08T13:07:52.716" v="35" actId="1035"/>
        <pc:sldMkLst>
          <pc:docMk/>
          <pc:sldMk cId="2789330469" sldId="623"/>
        </pc:sldMkLst>
        <pc:spChg chg="mod">
          <ac:chgData name="Danielle Williams" userId="2ffd8f61-7b6f-4050-b155-8688edf94325" providerId="ADAL" clId="{3B6BB952-1D61-9F48-B673-E1C773D9C08B}" dt="2020-04-08T13:07:52.716" v="35" actId="1035"/>
          <ac:spMkLst>
            <pc:docMk/>
            <pc:sldMk cId="2789330469" sldId="623"/>
            <ac:spMk id="3" creationId="{B1F77C78-C2E6-4E00-8EA9-0BD6E40BDB84}"/>
          </ac:spMkLst>
        </pc:spChg>
        <pc:spChg chg="mod">
          <ac:chgData name="Danielle Williams" userId="2ffd8f61-7b6f-4050-b155-8688edf94325" providerId="ADAL" clId="{3B6BB952-1D61-9F48-B673-E1C773D9C08B}" dt="2020-04-08T13:07:43.369" v="24" actId="1035"/>
          <ac:spMkLst>
            <pc:docMk/>
            <pc:sldMk cId="2789330469" sldId="623"/>
            <ac:spMk id="4" creationId="{B99E0B1B-9BEC-4917-8A15-6DD7D5978841}"/>
          </ac:spMkLst>
        </pc:spChg>
        <pc:spChg chg="mod">
          <ac:chgData name="Danielle Williams" userId="2ffd8f61-7b6f-4050-b155-8688edf94325" providerId="ADAL" clId="{3B6BB952-1D61-9F48-B673-E1C773D9C08B}" dt="2020-04-08T13:07:43.369" v="24" actId="1035"/>
          <ac:spMkLst>
            <pc:docMk/>
            <pc:sldMk cId="2789330469" sldId="623"/>
            <ac:spMk id="5" creationId="{B97D815C-A2A8-4DE6-9FB1-241372054F6D}"/>
          </ac:spMkLst>
        </pc:spChg>
      </pc:sldChg>
      <pc:sldChg chg="addSp modSp">
        <pc:chgData name="Danielle Williams" userId="2ffd8f61-7b6f-4050-b155-8688edf94325" providerId="ADAL" clId="{3B6BB952-1D61-9F48-B673-E1C773D9C08B}" dt="2020-04-08T13:07:58.059" v="37" actId="167"/>
        <pc:sldMkLst>
          <pc:docMk/>
          <pc:sldMk cId="679225155" sldId="625"/>
        </pc:sldMkLst>
        <pc:spChg chg="add mod">
          <ac:chgData name="Danielle Williams" userId="2ffd8f61-7b6f-4050-b155-8688edf94325" providerId="ADAL" clId="{3B6BB952-1D61-9F48-B673-E1C773D9C08B}" dt="2020-04-08T13:07:58.059" v="37" actId="167"/>
          <ac:spMkLst>
            <pc:docMk/>
            <pc:sldMk cId="679225155" sldId="625"/>
            <ac:spMk id="5" creationId="{5DBDE7CF-C273-B84B-8079-8F978A2ADD75}"/>
          </ac:spMkLst>
        </pc:spChg>
      </pc:sldChg>
      <pc:sldChg chg="addSp modSp">
        <pc:chgData name="Danielle Williams" userId="2ffd8f61-7b6f-4050-b155-8688edf94325" providerId="ADAL" clId="{3B6BB952-1D61-9F48-B673-E1C773D9C08B}" dt="2020-04-08T13:08:35.773" v="46" actId="167"/>
        <pc:sldMkLst>
          <pc:docMk/>
          <pc:sldMk cId="3337804805" sldId="688"/>
        </pc:sldMkLst>
        <pc:spChg chg="add mod">
          <ac:chgData name="Danielle Williams" userId="2ffd8f61-7b6f-4050-b155-8688edf94325" providerId="ADAL" clId="{3B6BB952-1D61-9F48-B673-E1C773D9C08B}" dt="2020-04-08T13:08:35.773" v="46" actId="167"/>
          <ac:spMkLst>
            <pc:docMk/>
            <pc:sldMk cId="3337804805" sldId="688"/>
            <ac:spMk id="4" creationId="{FF94DFD6-99B5-E74E-B138-6624D4FE10EB}"/>
          </ac:spMkLst>
        </pc:spChg>
      </pc:sldChg>
      <pc:sldChg chg="modSp">
        <pc:chgData name="Danielle Williams" userId="2ffd8f61-7b6f-4050-b155-8688edf94325" providerId="ADAL" clId="{3B6BB952-1D61-9F48-B673-E1C773D9C08B}" dt="2020-04-08T13:08:30.479" v="44" actId="20577"/>
        <pc:sldMkLst>
          <pc:docMk/>
          <pc:sldMk cId="495514139" sldId="693"/>
        </pc:sldMkLst>
        <pc:spChg chg="mod">
          <ac:chgData name="Danielle Williams" userId="2ffd8f61-7b6f-4050-b155-8688edf94325" providerId="ADAL" clId="{3B6BB952-1D61-9F48-B673-E1C773D9C08B}" dt="2020-04-08T13:08:30.479" v="44" actId="20577"/>
          <ac:spMkLst>
            <pc:docMk/>
            <pc:sldMk cId="495514139" sldId="693"/>
            <ac:spMk id="3" creationId="{65B29267-1CF1-485D-9804-C75E27161069}"/>
          </ac:spMkLst>
        </pc:spChg>
      </pc:sldChg>
      <pc:sldMasterChg chg="addSp">
        <pc:chgData name="Danielle Williams" userId="2ffd8f61-7b6f-4050-b155-8688edf94325" providerId="ADAL" clId="{3B6BB952-1D61-9F48-B673-E1C773D9C08B}" dt="2020-04-08T11:20:27.636" v="0"/>
        <pc:sldMasterMkLst>
          <pc:docMk/>
          <pc:sldMasterMk cId="2278702417" sldId="2147483664"/>
        </pc:sldMasterMkLst>
        <pc:picChg chg="add">
          <ac:chgData name="Danielle Williams" userId="2ffd8f61-7b6f-4050-b155-8688edf94325" providerId="ADAL" clId="{3B6BB952-1D61-9F48-B673-E1C773D9C08B}" dt="2020-04-08T11:20:27.636" v="0"/>
          <ac:picMkLst>
            <pc:docMk/>
            <pc:sldMasterMk cId="2278702417" sldId="2147483664"/>
            <ac:picMk id="4" creationId="{261DCA9A-92E9-CC4B-9C69-F32C97994684}"/>
          </ac:picMkLst>
        </pc:picChg>
      </pc:sldMasterChg>
    </pc:docChg>
  </pc:docChgLst>
  <pc:docChgLst>
    <pc:chgData name="Guest User" userId="S::urn:spo:anon#cb193492f284d83c85a66267a0f4d9096e50945cd2ffdbcb1e7acb5c0b8c0a4e::" providerId="AD" clId="Web-{6F75D49B-0A7A-CB4D-0650-2A229FE05B1B}"/>
    <pc:docChg chg="modSld">
      <pc:chgData name="Guest User" userId="S::urn:spo:anon#cb193492f284d83c85a66267a0f4d9096e50945cd2ffdbcb1e7acb5c0b8c0a4e::" providerId="AD" clId="Web-{6F75D49B-0A7A-CB4D-0650-2A229FE05B1B}" dt="2020-09-03T12:24:24.951" v="3" actId="20577"/>
      <pc:docMkLst>
        <pc:docMk/>
      </pc:docMkLst>
      <pc:sldChg chg="modSp">
        <pc:chgData name="Guest User" userId="S::urn:spo:anon#cb193492f284d83c85a66267a0f4d9096e50945cd2ffdbcb1e7acb5c0b8c0a4e::" providerId="AD" clId="Web-{6F75D49B-0A7A-CB4D-0650-2A229FE05B1B}" dt="2020-09-03T12:24:24.951" v="3" actId="20577"/>
        <pc:sldMkLst>
          <pc:docMk/>
          <pc:sldMk cId="4188100155" sldId="627"/>
        </pc:sldMkLst>
        <pc:spChg chg="mod">
          <ac:chgData name="Guest User" userId="S::urn:spo:anon#cb193492f284d83c85a66267a0f4d9096e50945cd2ffdbcb1e7acb5c0b8c0a4e::" providerId="AD" clId="Web-{6F75D49B-0A7A-CB4D-0650-2A229FE05B1B}" dt="2020-09-03T12:24:24.951" v="3" actId="20577"/>
          <ac:spMkLst>
            <pc:docMk/>
            <pc:sldMk cId="4188100155" sldId="627"/>
            <ac:spMk id="4" creationId="{2D6E6A9B-7329-43D0-8DB5-820F7F5A8C04}"/>
          </ac:spMkLst>
        </pc:spChg>
      </pc:sldChg>
    </pc:docChg>
  </pc:docChgLst>
  <pc:docChgLst>
    <pc:chgData name="Danielle Williams" userId="2ffd8f61-7b6f-4050-b155-8688edf94325" providerId="ADAL" clId="{478BE3F6-80DC-0745-86F9-6A21600556DE}"/>
    <pc:docChg chg="modMainMaster">
      <pc:chgData name="Danielle Williams" userId="2ffd8f61-7b6f-4050-b155-8688edf94325" providerId="ADAL" clId="{478BE3F6-80DC-0745-86F9-6A21600556DE}" dt="2020-09-25T08:57:49.769" v="1" actId="962"/>
      <pc:docMkLst>
        <pc:docMk/>
      </pc:docMkLst>
      <pc:sldMasterChg chg="modSp mod">
        <pc:chgData name="Danielle Williams" userId="2ffd8f61-7b6f-4050-b155-8688edf94325" providerId="ADAL" clId="{478BE3F6-80DC-0745-86F9-6A21600556DE}" dt="2020-09-25T08:57:49.769" v="1" actId="962"/>
        <pc:sldMasterMkLst>
          <pc:docMk/>
          <pc:sldMasterMk cId="2278702417" sldId="2147483664"/>
        </pc:sldMasterMkLst>
        <pc:picChg chg="mod">
          <ac:chgData name="Danielle Williams" userId="2ffd8f61-7b6f-4050-b155-8688edf94325" providerId="ADAL" clId="{478BE3F6-80DC-0745-86F9-6A21600556DE}" dt="2020-09-25T08:57:49.769" v="1" actId="962"/>
          <ac:picMkLst>
            <pc:docMk/>
            <pc:sldMasterMk cId="2278702417" sldId="2147483664"/>
            <ac:picMk id="4" creationId="{261DCA9A-92E9-CC4B-9C69-F32C97994684}"/>
          </ac:picMkLst>
        </pc:picChg>
      </pc:sldMasterChg>
    </pc:docChg>
  </pc:docChgLst>
  <pc:docChgLst>
    <pc:chgData name="Guest User" userId="S::urn:spo:anon#cb193492f284d83c85a66267a0f4d9096e50945cd2ffdbcb1e7acb5c0b8c0a4e::" providerId="AD" clId="Web-{11A7940D-94B2-F4E3-151A-0EC66826CBAF}"/>
    <pc:docChg chg="modSld">
      <pc:chgData name="Guest User" userId="S::urn:spo:anon#cb193492f284d83c85a66267a0f4d9096e50945cd2ffdbcb1e7acb5c0b8c0a4e::" providerId="AD" clId="Web-{11A7940D-94B2-F4E3-151A-0EC66826CBAF}" dt="2020-09-04T09:23:33.495" v="22" actId="20577"/>
      <pc:docMkLst>
        <pc:docMk/>
      </pc:docMkLst>
      <pc:sldChg chg="modSp">
        <pc:chgData name="Guest User" userId="S::urn:spo:anon#cb193492f284d83c85a66267a0f4d9096e50945cd2ffdbcb1e7acb5c0b8c0a4e::" providerId="AD" clId="Web-{11A7940D-94B2-F4E3-151A-0EC66826CBAF}" dt="2020-09-04T09:23:33.495" v="22" actId="20577"/>
        <pc:sldMkLst>
          <pc:docMk/>
          <pc:sldMk cId="4188100155" sldId="627"/>
        </pc:sldMkLst>
        <pc:spChg chg="mod">
          <ac:chgData name="Guest User" userId="S::urn:spo:anon#cb193492f284d83c85a66267a0f4d9096e50945cd2ffdbcb1e7acb5c0b8c0a4e::" providerId="AD" clId="Web-{11A7940D-94B2-F4E3-151A-0EC66826CBAF}" dt="2020-09-04T09:23:33.495" v="22" actId="20577"/>
          <ac:spMkLst>
            <pc:docMk/>
            <pc:sldMk cId="4188100155" sldId="627"/>
            <ac:spMk id="4" creationId="{2D6E6A9B-7329-43D0-8DB5-820F7F5A8C04}"/>
          </ac:spMkLst>
        </pc:spChg>
      </pc:sldChg>
      <pc:sldChg chg="modSp">
        <pc:chgData name="Guest User" userId="S::urn:spo:anon#cb193492f284d83c85a66267a0f4d9096e50945cd2ffdbcb1e7acb5c0b8c0a4e::" providerId="AD" clId="Web-{11A7940D-94B2-F4E3-151A-0EC66826CBAF}" dt="2020-09-04T09:22:57.352" v="7" actId="20577"/>
        <pc:sldMkLst>
          <pc:docMk/>
          <pc:sldMk cId="15417117" sldId="686"/>
        </pc:sldMkLst>
        <pc:spChg chg="mod">
          <ac:chgData name="Guest User" userId="S::urn:spo:anon#cb193492f284d83c85a66267a0f4d9096e50945cd2ffdbcb1e7acb5c0b8c0a4e::" providerId="AD" clId="Web-{11A7940D-94B2-F4E3-151A-0EC66826CBAF}" dt="2020-09-04T09:22:57.352" v="7" actId="20577"/>
          <ac:spMkLst>
            <pc:docMk/>
            <pc:sldMk cId="15417117" sldId="686"/>
            <ac:spMk id="3" creationId="{B752C979-BA9E-4134-B23D-3F0B2A994B3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13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13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C4BAFFD-4FE9-41F7-8232-0B9E15CE32B7}" type="datetimeFigureOut">
              <a:rPr lang="en-GB" smtClean="0"/>
              <a:t>25/09/2020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59" cy="498134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8134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380B07E-33FA-47F9-8699-C5DB1064ED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414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6492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1653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1864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4759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8580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861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090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0408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34037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F82CCC-3893-4BDE-A412-617D37E0166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1678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F82CCC-3893-4BDE-A412-617D37E0166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4655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F82CCC-3893-4BDE-A412-617D37E0166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0910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sz="1200" b="1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1799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1" u="sng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395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A7AB6-751E-4502-900A-EC2A5775D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98D9E0-8FD4-4D64-A440-2FEAB79799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800A707-A166-4C56-A533-0D614B94350C}"/>
              </a:ext>
            </a:extLst>
          </p:cNvPr>
          <p:cNvCxnSpPr/>
          <p:nvPr/>
        </p:nvCxnSpPr>
        <p:spPr>
          <a:xfrm>
            <a:off x="1524000" y="3509963"/>
            <a:ext cx="91440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3022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EB437-72C7-4938-B2E2-475B91C4E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30B37-2FC3-40F5-AF8D-CBE742D50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614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17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14E9BD-AFAB-4D58-B2AD-9644C6026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A9793B-625F-4107-A07E-C65C38E17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4" name="Picture 3" descr="Logo Gweithdrefnau Diogelu Cymru&#10;Wales Safeguarding Procedures logo">
            <a:extLst>
              <a:ext uri="{FF2B5EF4-FFF2-40B4-BE49-F238E27FC236}">
                <a16:creationId xmlns:a16="http://schemas.microsoft.com/office/drawing/2014/main" id="{261DCA9A-92E9-CC4B-9C69-F32C97994684}"/>
              </a:ext>
            </a:extLst>
          </p:cNvPr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460" y="5812697"/>
            <a:ext cx="3525080" cy="930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702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3AA2A-E5BC-42C6-808C-C3002F941E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y-GB" dirty="0">
                <a:solidFill>
                  <a:srgbClr val="16AD85"/>
                </a:solidFill>
              </a:rPr>
              <a:t>Ffynonellau pryder</a:t>
            </a:r>
            <a:endParaRPr lang="cy-GB" sz="6000" b="0" i="0" dirty="0">
              <a:solidFill>
                <a:srgbClr val="16AD85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3F92F7-F5F1-4B6E-A0C7-427BBC5B0A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cy-GB" dirty="0">
                <a:solidFill>
                  <a:srgbClr val="37394C"/>
                </a:solidFill>
              </a:rPr>
              <a:t>Y </a:t>
            </a:r>
            <a:r>
              <a:rPr lang="cy-GB" sz="2400" b="0" i="0" dirty="0">
                <a:solidFill>
                  <a:srgbClr val="37394C"/>
                </a:solidFill>
              </a:rPr>
              <a:t>cyhoedd, y plentyn, y rhiant/gofalwr</a:t>
            </a:r>
            <a:r>
              <a:rPr lang="cy-GB" dirty="0">
                <a:solidFill>
                  <a:srgbClr val="37394C"/>
                </a:solidFill>
              </a:rPr>
              <a:t> </a:t>
            </a:r>
            <a:endParaRPr lang="cy-GB" sz="2400" b="0" i="0" dirty="0">
              <a:solidFill>
                <a:srgbClr val="37394C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3945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5F8DA-336D-44EB-8C10-505892C7E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sz="4400" b="0" i="0" dirty="0">
                <a:solidFill>
                  <a:srgbClr val="16AD85"/>
                </a:solidFill>
              </a:rPr>
              <a:t>Cael cydsyniad rhieni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11B33-3FFA-4EE7-81D9-DEEDBF184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5114812"/>
          </a:xfrm>
        </p:spPr>
        <p:txBody>
          <a:bodyPr/>
          <a:lstStyle/>
          <a:p>
            <a:pPr marL="0" indent="0">
              <a:buNone/>
            </a:pPr>
            <a:r>
              <a:rPr lang="cy-GB" sz="3000" b="1" i="0" dirty="0">
                <a:solidFill>
                  <a:srgbClr val="37394C"/>
                </a:solidFill>
              </a:rPr>
              <a:t>Wrth gael cydsyniad:</a:t>
            </a:r>
          </a:p>
          <a:p>
            <a:pPr marL="171450" lvl="0" indent="-171450"/>
            <a:r>
              <a:rPr lang="cy-GB" sz="3000" b="0" i="0" dirty="0">
                <a:solidFill>
                  <a:srgbClr val="37394C"/>
                </a:solidFill>
              </a:rPr>
              <a:t>esboniwch pam mae angen i chi rannu gwybodaeth, gyda phwy y byddwch yn ei rhannu, a sut y bydd yn cael ei defnyddio</a:t>
            </a:r>
          </a:p>
          <a:p>
            <a:pPr marL="171450" lvl="0" indent="-171450"/>
            <a:r>
              <a:rPr lang="cy-GB" sz="3000" b="0" i="0" dirty="0">
                <a:solidFill>
                  <a:srgbClr val="37394C"/>
                </a:solidFill>
              </a:rPr>
              <a:t>gwiriwch </a:t>
            </a:r>
            <a:r>
              <a:rPr lang="cy-GB" sz="3000" dirty="0">
                <a:solidFill>
                  <a:srgbClr val="37394C"/>
                </a:solidFill>
              </a:rPr>
              <a:t>f</a:t>
            </a:r>
            <a:r>
              <a:rPr lang="cy-GB" sz="3000" b="0" i="0" dirty="0">
                <a:solidFill>
                  <a:srgbClr val="37394C"/>
                </a:solidFill>
              </a:rPr>
              <a:t>od y wybodaeth yn gywir, yn gyfredol ac yn gymesur</a:t>
            </a:r>
          </a:p>
          <a:p>
            <a:pPr marL="171450" lvl="0" indent="-171450"/>
            <a:r>
              <a:rPr lang="cy-GB" sz="3000" b="0" i="0" dirty="0">
                <a:solidFill>
                  <a:srgbClr val="37394C"/>
                </a:solidFill>
              </a:rPr>
              <a:t>nodwch sut y byddwch yn rhannu ac yn </a:t>
            </a:r>
            <a:r>
              <a:rPr lang="cy-GB" sz="3000" dirty="0">
                <a:solidFill>
                  <a:srgbClr val="37394C"/>
                </a:solidFill>
              </a:rPr>
              <a:t>cadw’r</a:t>
            </a:r>
            <a:r>
              <a:rPr lang="cy-GB" sz="3000" b="0" i="0" dirty="0">
                <a:solidFill>
                  <a:srgbClr val="37394C"/>
                </a:solidFill>
              </a:rPr>
              <a:t> wybodaeth</a:t>
            </a:r>
          </a:p>
          <a:p>
            <a:pPr marL="171450" lvl="0" indent="-171450"/>
            <a:r>
              <a:rPr lang="cy-GB" sz="3000" b="0" i="0" dirty="0">
                <a:solidFill>
                  <a:srgbClr val="37394C"/>
                </a:solidFill>
              </a:rPr>
              <a:t>amlinellwch beth allai ddigwydd os na fyddant yn cydsynio</a:t>
            </a:r>
          </a:p>
          <a:p>
            <a:pPr marL="171450" lvl="0" indent="-171450"/>
            <a:r>
              <a:rPr lang="cy-GB" sz="3000" b="0" i="0" dirty="0">
                <a:solidFill>
                  <a:srgbClr val="37394C"/>
                </a:solidFill>
              </a:rPr>
              <a:t>esboniwch y camau nesaf</a:t>
            </a:r>
          </a:p>
          <a:p>
            <a:pPr marL="0" indent="0">
              <a:buNone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873139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D152A-80A7-4DDA-8C54-231E22B99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sz="4400" b="0" i="0" dirty="0">
                <a:solidFill>
                  <a:srgbClr val="16AD85"/>
                </a:solidFill>
              </a:rPr>
              <a:t>Pan fydd rhieni yn </a:t>
            </a:r>
            <a:r>
              <a:rPr lang="cy-GB" sz="4400" b="1" i="0" dirty="0">
                <a:solidFill>
                  <a:srgbClr val="16AD85"/>
                </a:solidFill>
              </a:rPr>
              <a:t>gwrthod</a:t>
            </a:r>
            <a:r>
              <a:rPr lang="cy-GB" sz="4400" b="0" i="0" dirty="0">
                <a:solidFill>
                  <a:srgbClr val="16AD85"/>
                </a:solidFill>
              </a:rPr>
              <a:t> cydsynio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A072AC-5BAE-436A-B04E-52DF6C7DD03C}"/>
              </a:ext>
            </a:extLst>
          </p:cNvPr>
          <p:cNvSpPr/>
          <p:nvPr/>
        </p:nvSpPr>
        <p:spPr>
          <a:xfrm>
            <a:off x="4244196" y="5761008"/>
            <a:ext cx="4140678" cy="1078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29267-1CF1-485D-9804-C75E271610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984832" cy="558641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y-GB" sz="3000" b="0" i="0" dirty="0">
                <a:solidFill>
                  <a:srgbClr val="37394C"/>
                </a:solidFill>
              </a:rPr>
              <a:t>Os bydd y rhiant/rhieni/gofalwr yn gwrthod cydsynio, gallwch </a:t>
            </a:r>
            <a:r>
              <a:rPr lang="cy-GB" sz="3000" b="0" i="0">
                <a:solidFill>
                  <a:srgbClr val="37394C"/>
                </a:solidFill>
              </a:rPr>
              <a:t>barhau i </a:t>
            </a:r>
            <a:r>
              <a:rPr lang="cy-GB" sz="3000">
                <a:solidFill>
                  <a:srgbClr val="37394C"/>
                </a:solidFill>
              </a:rPr>
              <a:t>wneud hysbysiad </a:t>
            </a:r>
            <a:r>
              <a:rPr lang="cy-GB" sz="3000" b="0" i="0">
                <a:solidFill>
                  <a:srgbClr val="37394C"/>
                </a:solidFill>
              </a:rPr>
              <a:t>os bydd angen i chi wneud hynny</a:t>
            </a:r>
            <a:r>
              <a:rPr lang="cy-GB" sz="3000">
                <a:solidFill>
                  <a:srgbClr val="37394C"/>
                </a:solidFill>
              </a:rPr>
              <a:t> </a:t>
            </a:r>
            <a:endParaRPr lang="en-GB" sz="3000" dirty="0">
              <a:solidFill>
                <a:schemeClr val="tx1"/>
              </a:solidFill>
              <a:cs typeface="Arial" panose="020B0604020202020204"/>
            </a:endParaRP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cy-GB" sz="3000" b="0" i="0" dirty="0">
                <a:solidFill>
                  <a:srgbClr val="37394C"/>
                </a:solidFill>
              </a:rPr>
              <a:t>Yn yr achos hwn, </a:t>
            </a:r>
            <a:r>
              <a:rPr lang="cy-GB" sz="3000" b="1" i="0" dirty="0">
                <a:solidFill>
                  <a:srgbClr val="37394C"/>
                </a:solidFill>
              </a:rPr>
              <a:t>rhaid i chi</a:t>
            </a:r>
            <a:r>
              <a:rPr lang="cy-GB" sz="3000" b="0" i="0" dirty="0">
                <a:solidFill>
                  <a:srgbClr val="37394C"/>
                </a:solidFill>
              </a:rPr>
              <a:t>:</a:t>
            </a:r>
            <a:endParaRPr lang="cy-GB" sz="3000" b="0" i="0" dirty="0">
              <a:solidFill>
                <a:srgbClr val="37394C"/>
              </a:solidFill>
              <a:cs typeface="Arial" panose="020B0604020202020204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cy-GB" sz="3000">
                <a:solidFill>
                  <a:srgbClr val="37394C"/>
                </a:solidFill>
              </a:rPr>
              <a:t>gofnodi’r </a:t>
            </a:r>
            <a:r>
              <a:rPr lang="cy-GB" sz="3000" b="0" i="0">
                <a:solidFill>
                  <a:srgbClr val="37394C"/>
                </a:solidFill>
              </a:rPr>
              <a:t>rheswm dros fwrw ymlaen heb gydsyniad y rhieni</a:t>
            </a:r>
            <a:endParaRPr lang="cy-GB" sz="3000" b="0" i="0" dirty="0">
              <a:solidFill>
                <a:srgbClr val="37394C"/>
              </a:solidFill>
              <a:cs typeface="Arial" panose="020B0604020202020204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cy-GB" sz="3000">
                <a:solidFill>
                  <a:srgbClr val="37394C"/>
                </a:solidFill>
              </a:rPr>
              <a:t>hysbysu’r </a:t>
            </a:r>
            <a:r>
              <a:rPr lang="cy-GB" sz="3000" b="0" i="0">
                <a:solidFill>
                  <a:srgbClr val="37394C"/>
                </a:solidFill>
              </a:rPr>
              <a:t>gwasanaethau cymdeithasol bod y </a:t>
            </a:r>
            <a:r>
              <a:rPr lang="cy-GB" sz="3000" b="0" i="0" dirty="0">
                <a:solidFill>
                  <a:srgbClr val="37394C"/>
                </a:solidFill>
              </a:rPr>
              <a:t>rhiant/rhieni/gofalwr wedi gwrthod cydsynio</a:t>
            </a:r>
            <a:endParaRPr lang="cy-GB" sz="3000" b="0" i="0" dirty="0">
              <a:solidFill>
                <a:srgbClr val="37394C"/>
              </a:solidFill>
              <a:cs typeface="Arial" panose="020B0604020202020204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cy-GB" sz="3000">
                <a:solidFill>
                  <a:srgbClr val="37394C"/>
                </a:solidFill>
              </a:rPr>
              <a:t>dweud </a:t>
            </a:r>
            <a:r>
              <a:rPr lang="cy-GB" sz="3000" b="0" i="0">
                <a:solidFill>
                  <a:srgbClr val="37394C"/>
                </a:solidFill>
              </a:rPr>
              <a:t>wrth y rhiant/rhieni/gofalwr eich bod wedi gwneud </a:t>
            </a:r>
            <a:r>
              <a:rPr lang="cy-GB" sz="3000" b="0" i="0" dirty="0">
                <a:solidFill>
                  <a:srgbClr val="37394C"/>
                </a:solidFill>
              </a:rPr>
              <a:t>hysbysiad er gwaethaf eu dymuniadau, oni bai y byddai</a:t>
            </a:r>
            <a:r>
              <a:rPr lang="cy-GB" sz="3000" dirty="0">
                <a:solidFill>
                  <a:srgbClr val="37394C"/>
                </a:solidFill>
              </a:rPr>
              <a:t> dweud </a:t>
            </a:r>
            <a:r>
              <a:rPr lang="cy-GB" sz="3000">
                <a:solidFill>
                  <a:srgbClr val="37394C"/>
                </a:solidFill>
              </a:rPr>
              <a:t>wrthynt yn</a:t>
            </a:r>
            <a:r>
              <a:rPr lang="cy-GB" sz="3000" b="0" i="0">
                <a:solidFill>
                  <a:srgbClr val="37394C"/>
                </a:solidFill>
              </a:rPr>
              <a:t> peri risg o niwed neu niwed pellach i'r plentyn</a:t>
            </a:r>
            <a:endParaRPr lang="cy-GB" b="0" i="0">
              <a:solidFill>
                <a:srgbClr val="37394C"/>
              </a:solidFill>
              <a:cs typeface="Arial" panose="020B0604020202020204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95514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F94DFD6-99B5-E74E-B138-6624D4FE10EB}"/>
              </a:ext>
            </a:extLst>
          </p:cNvPr>
          <p:cNvSpPr/>
          <p:nvPr/>
        </p:nvSpPr>
        <p:spPr>
          <a:xfrm>
            <a:off x="4023688" y="5691476"/>
            <a:ext cx="4144617" cy="11731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9C336B-6277-4C99-93A7-DF4FBF510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9257"/>
            <a:ext cx="10688128" cy="1156202"/>
          </a:xfrm>
        </p:spPr>
        <p:txBody>
          <a:bodyPr/>
          <a:lstStyle/>
          <a:p>
            <a:r>
              <a:rPr lang="cy-GB" sz="4400" b="0" i="0" dirty="0">
                <a:solidFill>
                  <a:srgbClr val="16AD85"/>
                </a:solidFill>
              </a:rPr>
              <a:t>Pryd </a:t>
            </a:r>
            <a:r>
              <a:rPr lang="cy-GB" sz="4400" b="1" i="0" dirty="0">
                <a:solidFill>
                  <a:srgbClr val="16AD85"/>
                </a:solidFill>
              </a:rPr>
              <a:t>i beidio â</a:t>
            </a:r>
            <a:r>
              <a:rPr lang="cy-GB" sz="4400" b="0" i="0" dirty="0">
                <a:solidFill>
                  <a:srgbClr val="16AD85"/>
                </a:solidFill>
              </a:rPr>
              <a:t> </a:t>
            </a:r>
            <a:r>
              <a:rPr lang="cy-GB" sz="4400" i="0" dirty="0">
                <a:solidFill>
                  <a:srgbClr val="16AD85"/>
                </a:solidFill>
              </a:rPr>
              <a:t>g</a:t>
            </a:r>
            <a:r>
              <a:rPr lang="cy-GB" sz="4400" b="0" i="0" dirty="0">
                <a:solidFill>
                  <a:srgbClr val="16AD85"/>
                </a:solidFill>
              </a:rPr>
              <a:t>ofyn am gydsyniad rhieni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6BE15-FB9E-452E-A84C-960311A13F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9836"/>
            <a:ext cx="11030339" cy="521196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cy-GB" b="0" i="0" dirty="0">
                <a:solidFill>
                  <a:srgbClr val="37394C"/>
                </a:solidFill>
              </a:rPr>
              <a:t>Pan fyddwch yn penderfynu </a:t>
            </a:r>
            <a:r>
              <a:rPr lang="cy-GB" i="1" dirty="0">
                <a:solidFill>
                  <a:srgbClr val="37394C"/>
                </a:solidFill>
              </a:rPr>
              <a:t>peidio â</a:t>
            </a:r>
            <a:r>
              <a:rPr lang="cy-GB" b="0" i="0" dirty="0">
                <a:solidFill>
                  <a:srgbClr val="37394C"/>
                </a:solidFill>
              </a:rPr>
              <a:t> gofyn am gydsyniad rhieni, </a:t>
            </a:r>
            <a:r>
              <a:rPr lang="cy-GB" b="0" i="0">
                <a:solidFill>
                  <a:srgbClr val="37394C"/>
                </a:solidFill>
              </a:rPr>
              <a:t>rhaid i chi gofnodi eich rheswm dros y penderfyniad hwn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y-GB" b="1" i="0" dirty="0">
                <a:solidFill>
                  <a:srgbClr val="37394C"/>
                </a:solidFill>
              </a:rPr>
              <a:t>Rhesymau posibl dros beidio â gofyn am gydsyniad rhieni: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y-GB" b="0" i="0" dirty="0">
                <a:solidFill>
                  <a:srgbClr val="37394C"/>
                </a:solidFill>
              </a:rPr>
              <a:t>byddai'n creu mwy o risg i’r plentyn ymhellach </a:t>
            </a: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cy-GB" b="0" i="0" dirty="0">
                <a:solidFill>
                  <a:srgbClr val="37394C"/>
                </a:solidFill>
              </a:rPr>
              <a:t>gallai'r plentyn gael ei fygwth / ei orfodi i fod yn dawel</a:t>
            </a: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cy-GB" b="0" i="0" dirty="0">
                <a:solidFill>
                  <a:srgbClr val="37394C"/>
                </a:solidFill>
              </a:rPr>
              <a:t>gellid dinistrio / colli tystiolaeth bwysig</a:t>
            </a: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cy-GB" dirty="0">
                <a:solidFill>
                  <a:srgbClr val="37394C"/>
                </a:solidFill>
              </a:rPr>
              <a:t>y</a:t>
            </a:r>
            <a:r>
              <a:rPr lang="cy-GB" b="0" i="0" dirty="0">
                <a:solidFill>
                  <a:srgbClr val="37394C"/>
                </a:solidFill>
              </a:rPr>
              <a:t> rhiant yw'r camdriniwr honedig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y-GB" b="0" i="0">
                <a:solidFill>
                  <a:srgbClr val="37394C"/>
                </a:solidFill>
              </a:rPr>
              <a:t>mae'r plentyn dan sylw yn </a:t>
            </a:r>
            <a:r>
              <a:rPr lang="en-GB">
                <a:ea typeface="+mn-lt"/>
                <a:cs typeface="+mn-lt"/>
              </a:rPr>
              <a:t>“</a:t>
            </a:r>
            <a:r>
              <a:rPr lang="cy-GB">
                <a:solidFill>
                  <a:srgbClr val="37394C"/>
                </a:solidFill>
              </a:rPr>
              <a:t>gymwys</a:t>
            </a:r>
            <a:r>
              <a:rPr lang="en-GB"/>
              <a:t>”</a:t>
            </a:r>
            <a:r>
              <a:rPr lang="cy-GB">
                <a:solidFill>
                  <a:srgbClr val="37394C"/>
                </a:solidFill>
              </a:rPr>
              <a:t> </a:t>
            </a:r>
            <a:r>
              <a:rPr lang="cy-GB" b="0" i="0">
                <a:solidFill>
                  <a:srgbClr val="37394C"/>
                </a:solidFill>
              </a:rPr>
              <a:t>ac nid yw am i'r rhiant </a:t>
            </a:r>
            <a:r>
              <a:rPr lang="cy-GB">
                <a:solidFill>
                  <a:srgbClr val="37394C"/>
                </a:solidFill>
              </a:rPr>
              <a:t>fod yn</a:t>
            </a:r>
            <a:r>
              <a:rPr lang="cy-GB" b="0" i="0">
                <a:solidFill>
                  <a:srgbClr val="37394C"/>
                </a:solidFill>
              </a:rPr>
              <a:t> </a:t>
            </a:r>
            <a:r>
              <a:rPr lang="cy-GB" b="0" i="0" dirty="0">
                <a:solidFill>
                  <a:srgbClr val="37394C"/>
                </a:solidFill>
              </a:rPr>
              <a:t>rhan o’r broses ar y cam hwnnw</a:t>
            </a: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cy-GB" b="0" i="0" dirty="0">
                <a:solidFill>
                  <a:srgbClr val="37394C"/>
                </a:solidFill>
              </a:rPr>
              <a:t>mae er budd y cyhoedd</a:t>
            </a:r>
          </a:p>
        </p:txBody>
      </p:sp>
    </p:spTree>
    <p:extLst>
      <p:ext uri="{BB962C8B-B14F-4D97-AF65-F5344CB8AC3E}">
        <p14:creationId xmlns:p14="http://schemas.microsoft.com/office/powerpoint/2010/main" val="3337804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E6F99-9EDA-4250-852C-3230D6558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sz="4400" b="0" i="0" dirty="0">
                <a:solidFill>
                  <a:srgbClr val="16AD85"/>
                </a:solidFill>
              </a:rPr>
              <a:t>Rhybuddio’r gwasanaethau cymdeithasol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0EBAF-58B5-4FE3-8EDE-50A658A4E0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817"/>
            <a:ext cx="10515600" cy="4944687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y-GB" sz="2400" b="0" i="0" dirty="0">
                <a:solidFill>
                  <a:srgbClr val="37394C"/>
                </a:solidFill>
              </a:rPr>
              <a:t>Wrth wneud hysbysaid, rhaid i chi ddweud wrth y gwasanaethau cymdeithasol: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cy-GB" sz="2400" dirty="0">
                <a:solidFill>
                  <a:srgbClr val="37394C"/>
                </a:solidFill>
              </a:rPr>
              <a:t>p’un a</a:t>
            </a:r>
            <a:r>
              <a:rPr lang="cy-GB" sz="2400" b="0" i="0" dirty="0">
                <a:solidFill>
                  <a:srgbClr val="37394C"/>
                </a:solidFill>
              </a:rPr>
              <a:t> oes gennych gydsyniad y rhiant/rhieni, a wnaethoch chi benderfynu peidio â gofyn neu a wnaeth</a:t>
            </a:r>
            <a:r>
              <a:rPr lang="cy-GB" sz="2400" dirty="0">
                <a:solidFill>
                  <a:srgbClr val="37394C"/>
                </a:solidFill>
              </a:rPr>
              <a:t> y</a:t>
            </a:r>
            <a:r>
              <a:rPr lang="cy-GB" sz="2400" b="0" i="0" dirty="0">
                <a:solidFill>
                  <a:srgbClr val="37394C"/>
                </a:solidFill>
              </a:rPr>
              <a:t> rhiant/rhieni/gofalwyr wrthod </a:t>
            </a:r>
            <a:r>
              <a:rPr lang="cy-GB" sz="2400" dirty="0">
                <a:solidFill>
                  <a:srgbClr val="37394C"/>
                </a:solidFill>
              </a:rPr>
              <a:t>cydsynio</a:t>
            </a:r>
            <a:r>
              <a:rPr lang="cy-GB" sz="2400" b="0" i="0" dirty="0">
                <a:solidFill>
                  <a:srgbClr val="37394C"/>
                </a:solidFill>
              </a:rPr>
              <a:t> 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cy-GB" sz="2400" b="0" i="0" dirty="0">
                <a:solidFill>
                  <a:srgbClr val="37394C"/>
                </a:solidFill>
              </a:rPr>
              <a:t>pwy y gwnaethoch gysylltu â nhw i gael cydsyniad, eu hymateb, eu dymuniadau a'r canlyniadau a ddymunir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cy-GB" sz="2400" b="0" i="0" dirty="0">
                <a:solidFill>
                  <a:srgbClr val="37394C"/>
                </a:solidFill>
              </a:rPr>
              <a:t>a yw'r plentyn yn ymwybodol o'r hysbysiad ac wedi rhoi caniatâd 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cy-GB" sz="2400" b="0" i="0" dirty="0">
                <a:solidFill>
                  <a:srgbClr val="37394C"/>
                </a:solidFill>
              </a:rPr>
              <a:t>os nad ydych wedi cael cydsyniad, eich bod wedi hysbysu'r plentyn a'r rhiant/rhieni/gofalwyr am yr hysbysiad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cy-GB" sz="2400" b="0" i="0" dirty="0">
                <a:solidFill>
                  <a:srgbClr val="37394C"/>
                </a:solidFill>
              </a:rPr>
              <a:t>os na wnaethoch geisio cael cydsyniad, beth oedd y rheswm?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940093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D6E6A9B-7329-43D0-8DB5-820F7F5A8C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y-GB" sz="6000" b="0" i="0" dirty="0">
                <a:solidFill>
                  <a:srgbClr val="16AD85"/>
                </a:solidFill>
              </a:rPr>
              <a:t>Nesaf: y broses</a:t>
            </a:r>
            <a:r>
              <a:rPr lang="cy-GB" dirty="0">
                <a:solidFill>
                  <a:srgbClr val="16AD85"/>
                </a:solidFill>
              </a:rPr>
              <a:t> hysbysu</a:t>
            </a:r>
            <a:endParaRPr lang="cy-GB" sz="6000" b="0" i="0" dirty="0">
              <a:solidFill>
                <a:srgbClr val="16AD85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41D06F7-449E-4A06-94E3-CF6235C07A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y-GB" sz="2400" b="0" i="0" dirty="0">
                <a:solidFill>
                  <a:srgbClr val="37394C"/>
                </a:solidFill>
              </a:rPr>
              <a:t>Beth i'w wneud </a:t>
            </a:r>
            <a:r>
              <a:rPr lang="cy-GB" dirty="0">
                <a:solidFill>
                  <a:srgbClr val="37394C"/>
                </a:solidFill>
              </a:rPr>
              <a:t>os oes</a:t>
            </a:r>
            <a:r>
              <a:rPr lang="cy-GB" sz="2400" b="0" i="0" dirty="0">
                <a:solidFill>
                  <a:srgbClr val="37394C"/>
                </a:solidFill>
              </a:rPr>
              <a:t> pryder</a:t>
            </a:r>
          </a:p>
        </p:txBody>
      </p:sp>
    </p:spTree>
    <p:extLst>
      <p:ext uri="{BB962C8B-B14F-4D97-AF65-F5344CB8AC3E}">
        <p14:creationId xmlns:p14="http://schemas.microsoft.com/office/powerpoint/2010/main" val="4188100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4B096-A5DA-46C1-9370-27C410F04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cy-GB" sz="4400" b="0" i="0" dirty="0">
                <a:solidFill>
                  <a:srgbClr val="16AD85"/>
                </a:solidFill>
              </a:rPr>
              <a:t>Ffynhonnell: y cyhoedd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77C78-C2E6-4E00-8EA9-0BD6E40BD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1037"/>
            <a:ext cx="10896604" cy="200906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cy-GB" sz="3200" b="0" i="0" dirty="0">
                <a:solidFill>
                  <a:srgbClr val="37394C"/>
                </a:solidFill>
              </a:rPr>
              <a:t>Mae gan bob ymarferydd </a:t>
            </a:r>
            <a:r>
              <a:rPr lang="cy-GB" sz="3200" b="1" dirty="0">
                <a:solidFill>
                  <a:srgbClr val="37394C"/>
                </a:solidFill>
              </a:rPr>
              <a:t>ddyletswydd i hysbysu </a:t>
            </a:r>
            <a:r>
              <a:rPr lang="cy-GB" sz="3200" dirty="0">
                <a:solidFill>
                  <a:srgbClr val="37394C"/>
                </a:solidFill>
              </a:rPr>
              <a:t>am </a:t>
            </a:r>
            <a:r>
              <a:rPr lang="cy-GB" sz="3200" b="0" i="0" dirty="0">
                <a:solidFill>
                  <a:srgbClr val="37394C"/>
                </a:solidFill>
              </a:rPr>
              <a:t>unrhyw bryderon a godir gan y</a:t>
            </a:r>
            <a:r>
              <a:rPr lang="cy-GB" sz="3200" b="1" i="0" dirty="0">
                <a:solidFill>
                  <a:srgbClr val="37394C"/>
                </a:solidFill>
              </a:rPr>
              <a:t> cyhoedd</a:t>
            </a:r>
            <a:endParaRPr lang="cy-GB" sz="3200" b="0" i="0" dirty="0">
              <a:solidFill>
                <a:srgbClr val="37394C"/>
              </a:solidFill>
              <a:cs typeface="Arial"/>
            </a:endParaRPr>
          </a:p>
          <a:p>
            <a:pPr marL="0" indent="0">
              <a:buNone/>
            </a:pPr>
            <a:r>
              <a:rPr lang="cy-GB" sz="3200" b="0" i="0" dirty="0">
                <a:solidFill>
                  <a:srgbClr val="37394C"/>
                </a:solidFill>
              </a:rPr>
              <a:t>Mae hyn yn berthnasol yn eu </a:t>
            </a:r>
            <a:r>
              <a:rPr lang="en-US" sz="3200" b="1" dirty="0" err="1">
                <a:solidFill>
                  <a:schemeClr val="tx2"/>
                </a:solidFill>
              </a:rPr>
              <a:t>gwaith</a:t>
            </a:r>
            <a:r>
              <a:rPr lang="cy-GB" sz="3200" b="0" i="0" dirty="0">
                <a:solidFill>
                  <a:srgbClr val="37394C"/>
                </a:solidFill>
              </a:rPr>
              <a:t> a’u </a:t>
            </a:r>
            <a:r>
              <a:rPr lang="en-US" sz="3200" b="1" dirty="0" err="1">
                <a:solidFill>
                  <a:schemeClr val="accent3"/>
                </a:solidFill>
              </a:rPr>
              <a:t>bywydau</a:t>
            </a:r>
            <a:r>
              <a:rPr lang="en-US" sz="3200" b="1" dirty="0">
                <a:solidFill>
                  <a:schemeClr val="accent3"/>
                </a:solidFill>
              </a:rPr>
              <a:t> </a:t>
            </a:r>
            <a:r>
              <a:rPr lang="en-US" sz="3200" b="1" dirty="0" err="1">
                <a:solidFill>
                  <a:schemeClr val="accent3"/>
                </a:solidFill>
              </a:rPr>
              <a:t>preifat</a:t>
            </a:r>
            <a:endParaRPr lang="en-US" sz="3200" b="1" i="0" dirty="0" err="1">
              <a:solidFill>
                <a:schemeClr val="accent3"/>
              </a:solidFill>
              <a:cs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9E0B1B-9BEC-4917-8A15-6DD7D5978841}"/>
              </a:ext>
            </a:extLst>
          </p:cNvPr>
          <p:cNvSpPr txBox="1"/>
          <p:nvPr/>
        </p:nvSpPr>
        <p:spPr>
          <a:xfrm>
            <a:off x="838200" y="3229983"/>
            <a:ext cx="4927600" cy="248578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y-GB" sz="2800" b="0" i="0" dirty="0">
                <a:solidFill>
                  <a:srgbClr val="37394C"/>
                </a:solidFill>
              </a:rPr>
              <a:t>Pan fydd aelod o'r cyhoedd yn dweud wrth ymarferydd </a:t>
            </a:r>
            <a:br>
              <a:rPr lang="en" sz="2800" dirty="0"/>
            </a:br>
            <a:r>
              <a:rPr lang="cy-GB" sz="2800" b="0" i="0" dirty="0">
                <a:solidFill>
                  <a:srgbClr val="37394C"/>
                </a:solidFill>
              </a:rPr>
              <a:t>(yn rhinwedd ei swydd broffesiynol) ynghylch eu pryderon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7D815C-A2A8-4DE6-9FB1-241372054F6D}"/>
              </a:ext>
            </a:extLst>
          </p:cNvPr>
          <p:cNvSpPr txBox="1"/>
          <p:nvPr/>
        </p:nvSpPr>
        <p:spPr>
          <a:xfrm>
            <a:off x="6350004" y="3468347"/>
            <a:ext cx="5384800" cy="200906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 anchor="t">
            <a:spAutoFit/>
          </a:bodyPr>
          <a:lstStyle/>
          <a:p>
            <a:r>
              <a:rPr lang="cy-GB" sz="2800" b="0" i="0" dirty="0">
                <a:solidFill>
                  <a:srgbClr val="37394C"/>
                </a:solidFill>
              </a:rPr>
              <a:t>Pan fydd cymydog, aelod o'r teulu, ffrind, neu gydnabod ymarferydd yn sôn am eu pryderon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8D26D9-5EB1-4C58-A1DE-066922FF3D83}"/>
              </a:ext>
            </a:extLst>
          </p:cNvPr>
          <p:cNvSpPr/>
          <p:nvPr/>
        </p:nvSpPr>
        <p:spPr>
          <a:xfrm>
            <a:off x="4552735" y="-2914369"/>
            <a:ext cx="3594538" cy="7882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9330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DBDE7CF-C273-B84B-8079-8F978A2ADD75}"/>
              </a:ext>
            </a:extLst>
          </p:cNvPr>
          <p:cNvSpPr/>
          <p:nvPr/>
        </p:nvSpPr>
        <p:spPr>
          <a:xfrm>
            <a:off x="4023688" y="5691476"/>
            <a:ext cx="4144617" cy="11731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84B096-A5DA-46C1-9370-27C410F04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sz="4400" b="0" i="0" dirty="0">
                <a:solidFill>
                  <a:srgbClr val="16AD85"/>
                </a:solidFill>
              </a:rPr>
              <a:t>Ymdrin â phryderon y cyhoedd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77C78-C2E6-4E00-8EA9-0BD6E40BD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159679"/>
            <a:ext cx="10515600" cy="132556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y-GB" sz="3000" b="0" i="0" dirty="0">
                <a:solidFill>
                  <a:srgbClr val="37394C"/>
                </a:solidFill>
              </a:rPr>
              <a:t>Os yw aelod o'r </a:t>
            </a:r>
            <a:r>
              <a:rPr lang="cy-GB" sz="3000" b="1" i="0" dirty="0">
                <a:solidFill>
                  <a:srgbClr val="37394C"/>
                </a:solidFill>
              </a:rPr>
              <a:t>cyhoedd</a:t>
            </a:r>
            <a:r>
              <a:rPr lang="cy-GB" sz="3000" b="0" i="0" dirty="0">
                <a:solidFill>
                  <a:srgbClr val="37394C"/>
                </a:solidFill>
              </a:rPr>
              <a:t> yn dweud wrthych am bryder, mae gennych </a:t>
            </a:r>
            <a:r>
              <a:rPr lang="cy-GB" sz="3000" b="1" dirty="0">
                <a:solidFill>
                  <a:srgbClr val="37394C"/>
                </a:solidFill>
              </a:rPr>
              <a:t>dd</a:t>
            </a:r>
            <a:r>
              <a:rPr lang="cy-GB" sz="3000" b="1" i="0" dirty="0">
                <a:solidFill>
                  <a:srgbClr val="37394C"/>
                </a:solidFill>
              </a:rPr>
              <a:t>yletswydd</a:t>
            </a:r>
            <a:r>
              <a:rPr lang="cy-GB" sz="3000" b="0" i="0" dirty="0">
                <a:solidFill>
                  <a:srgbClr val="37394C"/>
                </a:solidFill>
              </a:rPr>
              <a:t> i </a:t>
            </a:r>
            <a:r>
              <a:rPr lang="cy-GB" sz="3000" dirty="0">
                <a:solidFill>
                  <a:srgbClr val="37394C"/>
                </a:solidFill>
              </a:rPr>
              <a:t>hysbysu’r gwasanaethau cymdeithasol ynghylch hynny</a:t>
            </a:r>
            <a:r>
              <a:rPr lang="cy-GB" sz="3000" b="0" i="0" dirty="0">
                <a:solidFill>
                  <a:srgbClr val="37394C"/>
                </a:solidFill>
              </a:rPr>
              <a:t>. Dylech:</a:t>
            </a:r>
            <a:endParaRPr lang="en-US" sz="300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5E55245-6184-4A20-8D48-451F60528A7D}"/>
              </a:ext>
            </a:extLst>
          </p:cNvPr>
          <p:cNvSpPr/>
          <p:nvPr/>
        </p:nvSpPr>
        <p:spPr>
          <a:xfrm>
            <a:off x="681858" y="2485242"/>
            <a:ext cx="10828283" cy="486287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273050" indent="-27305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cy-GB" sz="3000" b="1" i="0" dirty="0">
                <a:solidFill>
                  <a:srgbClr val="37394C"/>
                </a:solidFill>
              </a:rPr>
              <a:t>ddweud </a:t>
            </a:r>
            <a:r>
              <a:rPr lang="cy-GB" sz="3000" dirty="0">
                <a:solidFill>
                  <a:srgbClr val="37394C"/>
                </a:solidFill>
              </a:rPr>
              <a:t>wrthynt bod</a:t>
            </a:r>
            <a:r>
              <a:rPr lang="cy-GB" sz="3000" b="0" i="0" dirty="0">
                <a:solidFill>
                  <a:srgbClr val="37394C"/>
                </a:solidFill>
              </a:rPr>
              <a:t> gennych </a:t>
            </a:r>
            <a:r>
              <a:rPr lang="cy-GB" sz="3000" b="1" i="0" dirty="0">
                <a:solidFill>
                  <a:srgbClr val="37394C"/>
                </a:solidFill>
              </a:rPr>
              <a:t>ddyletswydd i </a:t>
            </a:r>
            <a:r>
              <a:rPr lang="cy-GB" sz="3000" b="1" dirty="0">
                <a:solidFill>
                  <a:srgbClr val="37394C"/>
                </a:solidFill>
              </a:rPr>
              <a:t>hysbysu rhywun</a:t>
            </a:r>
            <a:r>
              <a:rPr lang="cy-GB" sz="3000" b="1" i="0" dirty="0">
                <a:solidFill>
                  <a:srgbClr val="37394C"/>
                </a:solidFill>
              </a:rPr>
              <a:t> </a:t>
            </a:r>
            <a:r>
              <a:rPr lang="cy-GB" sz="3000" dirty="0">
                <a:solidFill>
                  <a:srgbClr val="37394C"/>
                </a:solidFill>
              </a:rPr>
              <a:t>am e</a:t>
            </a:r>
            <a:r>
              <a:rPr lang="cy-GB" sz="3000" b="0" i="0" dirty="0">
                <a:solidFill>
                  <a:srgbClr val="37394C"/>
                </a:solidFill>
              </a:rPr>
              <a:t>u pryderon</a:t>
            </a:r>
            <a:r>
              <a:rPr lang="cy-GB" sz="3000" dirty="0">
                <a:solidFill>
                  <a:srgbClr val="37394C"/>
                </a:solidFill>
              </a:rPr>
              <a:t> </a:t>
            </a:r>
            <a:endParaRPr lang="cy-GB" sz="3000" b="0" i="0">
              <a:solidFill>
                <a:srgbClr val="37394C"/>
              </a:solidFill>
              <a:cs typeface="Arial" panose="020B0604020202020204"/>
            </a:endParaRPr>
          </a:p>
          <a:p>
            <a:pPr marL="273050" indent="-27305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cy-GB" sz="3000" b="1" dirty="0">
                <a:solidFill>
                  <a:srgbClr val="37394C"/>
                </a:solidFill>
              </a:rPr>
              <a:t>eu cynghori </a:t>
            </a:r>
            <a:r>
              <a:rPr lang="cy-GB" sz="3000" dirty="0">
                <a:solidFill>
                  <a:srgbClr val="37394C"/>
                </a:solidFill>
              </a:rPr>
              <a:t>i </a:t>
            </a:r>
            <a:r>
              <a:rPr lang="cy-GB" sz="3000" b="0" i="0" dirty="0">
                <a:solidFill>
                  <a:srgbClr val="37394C"/>
                </a:solidFill>
              </a:rPr>
              <a:t>gysylltu â'r gwasanaethau cymdeithasol yn uniongyrchol hefyd</a:t>
            </a:r>
            <a:r>
              <a:rPr lang="en" sz="3000" dirty="0"/>
              <a:t> </a:t>
            </a:r>
            <a:r>
              <a:rPr lang="cy-GB" sz="3000" b="0" i="0" dirty="0">
                <a:solidFill>
                  <a:srgbClr val="37394C"/>
                </a:solidFill>
              </a:rPr>
              <a:t>a chynig gwybodaeth iddyn nhw am sut i wneud hynny</a:t>
            </a:r>
            <a:r>
              <a:rPr lang="cy-GB" sz="3000" dirty="0">
                <a:solidFill>
                  <a:srgbClr val="37394C"/>
                </a:solidFill>
              </a:rPr>
              <a:t> </a:t>
            </a:r>
            <a:endParaRPr lang="cy-GB" sz="3000" b="0" i="0">
              <a:solidFill>
                <a:srgbClr val="37394C"/>
              </a:solidFill>
              <a:cs typeface="Arial"/>
            </a:endParaRPr>
          </a:p>
          <a:p>
            <a:pPr marL="273050" indent="-27305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cy-GB" sz="3000" b="1" dirty="0">
                <a:solidFill>
                  <a:srgbClr val="37394C"/>
                </a:solidFill>
              </a:rPr>
              <a:t>eu ha</a:t>
            </a:r>
            <a:r>
              <a:rPr lang="cy-GB" sz="3000" b="1" i="0" dirty="0">
                <a:solidFill>
                  <a:srgbClr val="37394C"/>
                </a:solidFill>
              </a:rPr>
              <a:t>nnog </a:t>
            </a:r>
            <a:r>
              <a:rPr lang="cy-GB" sz="3000" dirty="0">
                <a:solidFill>
                  <a:srgbClr val="37394C"/>
                </a:solidFill>
              </a:rPr>
              <a:t>nhw i</a:t>
            </a:r>
            <a:r>
              <a:rPr lang="cy-GB" sz="3000" b="0" i="0" dirty="0">
                <a:solidFill>
                  <a:srgbClr val="37394C"/>
                </a:solidFill>
              </a:rPr>
              <a:t> roi eu manylion cyswllt</a:t>
            </a:r>
            <a:endParaRPr lang="cy-GB" sz="3000" b="0" i="0">
              <a:solidFill>
                <a:srgbClr val="37394C"/>
              </a:solidFill>
              <a:cs typeface="Arial"/>
            </a:endParaRPr>
          </a:p>
          <a:p>
            <a:pPr marL="273050" indent="-27305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cy-GB" sz="3000" b="1" i="0" dirty="0">
                <a:solidFill>
                  <a:srgbClr val="37394C"/>
                </a:solidFill>
              </a:rPr>
              <a:t>esbonio</a:t>
            </a:r>
            <a:r>
              <a:rPr lang="cy-GB" sz="3000" b="0" i="0" dirty="0">
                <a:solidFill>
                  <a:srgbClr val="37394C"/>
                </a:solidFill>
              </a:rPr>
              <a:t> iddyn nhw, er eu bod yn gallu aros yn </a:t>
            </a:r>
            <a:r>
              <a:rPr lang="cy-GB" sz="3000" b="1" i="0" dirty="0">
                <a:solidFill>
                  <a:srgbClr val="37394C"/>
                </a:solidFill>
              </a:rPr>
              <a:t>anhysbys</a:t>
            </a:r>
            <a:r>
              <a:rPr lang="cy-GB" sz="3000" b="0" i="0" dirty="0">
                <a:solidFill>
                  <a:srgbClr val="37394C"/>
                </a:solidFill>
              </a:rPr>
              <a:t>, efallai na fydd hyn yn bosibl bob amser</a:t>
            </a:r>
            <a:endParaRPr lang="cy-GB" sz="3000" b="0" i="0">
              <a:solidFill>
                <a:srgbClr val="37394C"/>
              </a:solidFill>
              <a:cs typeface="Arial"/>
            </a:endParaRPr>
          </a:p>
          <a:p>
            <a:pPr marL="273050" indent="-27305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679225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4B096-A5DA-46C1-9370-27C410F04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sz="4400" b="0" i="0" dirty="0">
                <a:solidFill>
                  <a:srgbClr val="16AD85"/>
                </a:solidFill>
              </a:rPr>
              <a:t>Ymdrin â phryderon y cyhoedd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77C78-C2E6-4E00-8EA9-0BD6E40BD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43818"/>
            <a:ext cx="10343147" cy="501015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y-GB" sz="3200" b="1" dirty="0">
                <a:solidFill>
                  <a:srgbClr val="37394C"/>
                </a:solidFill>
              </a:rPr>
              <a:t>Lluniwch</a:t>
            </a:r>
            <a:r>
              <a:rPr lang="cy-GB" sz="3200" b="1" i="0" dirty="0">
                <a:solidFill>
                  <a:srgbClr val="37394C"/>
                </a:solidFill>
              </a:rPr>
              <a:t> adroddiad </a:t>
            </a:r>
            <a:r>
              <a:rPr lang="cy-GB" sz="3200" b="0" i="0" dirty="0">
                <a:solidFill>
                  <a:srgbClr val="37394C"/>
                </a:solidFill>
              </a:rPr>
              <a:t>ar y wybodaeth a roddwyd i chi gan yr aelod o'r cyhoedd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y-GB" sz="3200" b="1" dirty="0">
                <a:solidFill>
                  <a:srgbClr val="37394C"/>
                </a:solidFill>
              </a:rPr>
              <a:t>R</a:t>
            </a:r>
            <a:r>
              <a:rPr lang="cy-GB" sz="3200" b="1" i="0" dirty="0">
                <a:solidFill>
                  <a:srgbClr val="37394C"/>
                </a:solidFill>
              </a:rPr>
              <a:t>haid </a:t>
            </a:r>
            <a:r>
              <a:rPr lang="cy-GB" sz="3200" i="0" dirty="0">
                <a:solidFill>
                  <a:srgbClr val="37394C"/>
                </a:solidFill>
              </a:rPr>
              <a:t>i chi</a:t>
            </a:r>
            <a:r>
              <a:rPr lang="cy-GB" sz="3200" b="0" i="0" dirty="0">
                <a:solidFill>
                  <a:srgbClr val="37394C"/>
                </a:solidFill>
              </a:rPr>
              <a:t>: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y-GB" sz="3200" dirty="0">
                <a:solidFill>
                  <a:srgbClr val="37394C"/>
                </a:solidFill>
              </a:rPr>
              <a:t>gofnodi</a:t>
            </a:r>
            <a:r>
              <a:rPr lang="cy-GB" sz="3200" b="0" i="0" dirty="0">
                <a:solidFill>
                  <a:srgbClr val="37394C"/>
                </a:solidFill>
              </a:rPr>
              <a:t> </a:t>
            </a:r>
            <a:r>
              <a:rPr lang="cy-GB" sz="3200" b="1" i="0" dirty="0">
                <a:solidFill>
                  <a:srgbClr val="37394C"/>
                </a:solidFill>
              </a:rPr>
              <a:t>yr hyn y maent yn ei ddweud yn union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cy-GB" sz="3200" dirty="0">
                <a:solidFill>
                  <a:srgbClr val="37394C"/>
                </a:solidFill>
              </a:rPr>
              <a:t>cofnodi’r</a:t>
            </a:r>
            <a:r>
              <a:rPr lang="cy-GB" sz="3200" b="1" i="0" dirty="0">
                <a:solidFill>
                  <a:srgbClr val="37394C"/>
                </a:solidFill>
              </a:rPr>
              <a:t> holl wybodaeth </a:t>
            </a:r>
            <a:r>
              <a:rPr lang="cy-GB" sz="3200" dirty="0">
                <a:solidFill>
                  <a:srgbClr val="37394C"/>
                </a:solidFill>
              </a:rPr>
              <a:t>y m</a:t>
            </a:r>
            <a:r>
              <a:rPr lang="cy-GB" sz="3200" b="0" i="0" dirty="0">
                <a:solidFill>
                  <a:srgbClr val="37394C"/>
                </a:solidFill>
              </a:rPr>
              <a:t>aent yn ei rhoi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cy-GB" sz="3200" dirty="0">
                <a:solidFill>
                  <a:srgbClr val="37394C"/>
                </a:solidFill>
              </a:rPr>
              <a:t>cadarnhau</a:t>
            </a:r>
            <a:r>
              <a:rPr lang="cy-GB" sz="3200" b="0" i="0" dirty="0">
                <a:solidFill>
                  <a:srgbClr val="37394C"/>
                </a:solidFill>
              </a:rPr>
              <a:t> </a:t>
            </a:r>
            <a:r>
              <a:rPr lang="cy-GB" sz="3200" dirty="0">
                <a:solidFill>
                  <a:srgbClr val="37394C"/>
                </a:solidFill>
              </a:rPr>
              <a:t>pa </a:t>
            </a:r>
            <a:r>
              <a:rPr lang="cy-GB" sz="3200" b="1" dirty="0">
                <a:solidFill>
                  <a:srgbClr val="37394C"/>
                </a:solidFill>
              </a:rPr>
              <a:t>d</a:t>
            </a:r>
            <a:r>
              <a:rPr lang="cy-GB" sz="3200" b="1" i="0" dirty="0">
                <a:solidFill>
                  <a:srgbClr val="37394C"/>
                </a:solidFill>
              </a:rPr>
              <a:t>ystiolaeth </a:t>
            </a:r>
            <a:r>
              <a:rPr lang="cy-GB" sz="3200" dirty="0">
                <a:solidFill>
                  <a:srgbClr val="37394C"/>
                </a:solidFill>
              </a:rPr>
              <a:t>sydd</a:t>
            </a:r>
            <a:r>
              <a:rPr lang="cy-GB" sz="3200" b="0" i="0" dirty="0">
                <a:solidFill>
                  <a:srgbClr val="37394C"/>
                </a:solidFill>
              </a:rPr>
              <a:t> ganddynt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y-GB" sz="3200" dirty="0">
                <a:solidFill>
                  <a:srgbClr val="37394C"/>
                </a:solidFill>
              </a:rPr>
              <a:t>lle</a:t>
            </a:r>
            <a:r>
              <a:rPr lang="cy-GB" sz="3200" b="0" i="0" dirty="0">
                <a:solidFill>
                  <a:srgbClr val="37394C"/>
                </a:solidFill>
              </a:rPr>
              <a:t> bo modd, dylid annog aelodau'r cyhoedd i ddarparu eu </a:t>
            </a:r>
            <a:r>
              <a:rPr lang="cy-GB" sz="3200" b="1" dirty="0">
                <a:solidFill>
                  <a:srgbClr val="37394C"/>
                </a:solidFill>
              </a:rPr>
              <a:t>m</a:t>
            </a:r>
            <a:r>
              <a:rPr lang="cy-GB" sz="3200" b="1" i="0" dirty="0">
                <a:solidFill>
                  <a:srgbClr val="37394C"/>
                </a:solidFill>
              </a:rPr>
              <a:t>anylion cyswllt</a:t>
            </a:r>
          </a:p>
        </p:txBody>
      </p:sp>
    </p:spTree>
    <p:extLst>
      <p:ext uri="{BB962C8B-B14F-4D97-AF65-F5344CB8AC3E}">
        <p14:creationId xmlns:p14="http://schemas.microsoft.com/office/powerpoint/2010/main" val="2121467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D0C5D42-3BA8-6C40-90AB-79CAD7DA04E0}"/>
              </a:ext>
            </a:extLst>
          </p:cNvPr>
          <p:cNvSpPr/>
          <p:nvPr/>
        </p:nvSpPr>
        <p:spPr>
          <a:xfrm>
            <a:off x="4023688" y="5691476"/>
            <a:ext cx="4144617" cy="11731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5394AB-72B0-439F-BC11-2F10F8962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sz="4400" b="0" i="0" dirty="0">
                <a:solidFill>
                  <a:srgbClr val="16AD85"/>
                </a:solidFill>
              </a:rPr>
              <a:t>Ffynhonnell: honiad gan y plentyn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DC995-C758-407D-9870-5DE9DCA06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818"/>
            <a:ext cx="10515600" cy="551418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cy-GB" sz="3200" b="0" i="0" dirty="0">
                <a:solidFill>
                  <a:srgbClr val="37394C"/>
                </a:solidFill>
              </a:rPr>
              <a:t>Gall plentyn </a:t>
            </a:r>
            <a:r>
              <a:rPr lang="cy-GB" sz="3200" dirty="0">
                <a:solidFill>
                  <a:srgbClr val="37394C"/>
                </a:solidFill>
              </a:rPr>
              <a:t>wneud </a:t>
            </a:r>
            <a:r>
              <a:rPr lang="cy-GB" sz="3200" b="0" i="0" dirty="0">
                <a:solidFill>
                  <a:srgbClr val="37394C"/>
                </a:solidFill>
              </a:rPr>
              <a:t>honiad i ymarferydd</a:t>
            </a:r>
            <a:r>
              <a:rPr lang="cy-GB" sz="3200" dirty="0">
                <a:solidFill>
                  <a:srgbClr val="37394C"/>
                </a:solidFill>
              </a:rPr>
              <a:t>: </a:t>
            </a:r>
            <a:endParaRPr lang="cy-GB" sz="3200" b="0" i="0" dirty="0">
              <a:solidFill>
                <a:srgbClr val="37394C"/>
              </a:solidFill>
              <a:cs typeface="Arial"/>
            </a:endParaRPr>
          </a:p>
          <a:p>
            <a:pPr marL="571500" indent="-57150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y-GB" sz="3200" dirty="0">
                <a:solidFill>
                  <a:srgbClr val="37394C"/>
                </a:solidFill>
              </a:rPr>
              <a:t>ei fod</a:t>
            </a:r>
            <a:r>
              <a:rPr lang="cy-GB" sz="3200" b="0" i="0" dirty="0">
                <a:solidFill>
                  <a:srgbClr val="37394C"/>
                </a:solidFill>
              </a:rPr>
              <a:t> wedi cael ei niweidio, ei gam-drin neu ei esgeuluso</a:t>
            </a:r>
            <a:endParaRPr lang="cy-GB" sz="3200" b="0" i="0" dirty="0">
              <a:solidFill>
                <a:srgbClr val="37394C"/>
              </a:solidFill>
              <a:cs typeface="Arial"/>
            </a:endParaRPr>
          </a:p>
          <a:p>
            <a:pPr marL="571500" lvl="0" indent="-57150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y-GB" sz="3200" dirty="0">
                <a:solidFill>
                  <a:srgbClr val="37394C"/>
                </a:solidFill>
              </a:rPr>
              <a:t>ei fod </a:t>
            </a:r>
            <a:r>
              <a:rPr lang="cy-GB" sz="3200" b="0" i="0" dirty="0">
                <a:solidFill>
                  <a:srgbClr val="37394C"/>
                </a:solidFill>
              </a:rPr>
              <a:t>yn ymwybodol o blentyn arall a allai neu sy'n cael ei gam-drin, ei niweidio neu ei esgeuluso</a:t>
            </a:r>
            <a:endParaRPr lang="cy-GB" sz="3200" b="0" i="0" dirty="0">
              <a:solidFill>
                <a:srgbClr val="37394C"/>
              </a:solidFill>
              <a:cs typeface="Arial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GB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cy-GB" sz="3200" b="0" i="0" dirty="0">
                <a:solidFill>
                  <a:srgbClr val="37394C"/>
                </a:solidFill>
              </a:rPr>
              <a:t>Mae'n bwysig cydnabod y gall plant </a:t>
            </a:r>
            <a:r>
              <a:rPr lang="en-GB" sz="3200" dirty="0"/>
              <a:t>“</a:t>
            </a:r>
            <a:r>
              <a:rPr lang="cy-GB" sz="3200" dirty="0">
                <a:solidFill>
                  <a:srgbClr val="37394C"/>
                </a:solidFill>
              </a:rPr>
              <a:t>ddweud</a:t>
            </a:r>
            <a:r>
              <a:rPr lang="en-GB" sz="3200" dirty="0"/>
              <a:t>”</a:t>
            </a:r>
            <a:r>
              <a:rPr lang="cy-GB" sz="3200" dirty="0">
                <a:solidFill>
                  <a:srgbClr val="37394C"/>
                </a:solidFill>
              </a:rPr>
              <a:t>:</a:t>
            </a:r>
            <a:endParaRPr lang="cy-GB" sz="3200" b="0" i="0" dirty="0">
              <a:solidFill>
                <a:srgbClr val="37394C"/>
              </a:solidFill>
              <a:cs typeface="Arial"/>
            </a:endParaRPr>
          </a:p>
          <a:p>
            <a:pPr marL="571500" indent="-57150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y-GB" sz="3200" b="0" i="0" dirty="0">
                <a:solidFill>
                  <a:srgbClr val="37394C"/>
                </a:solidFill>
              </a:rPr>
              <a:t>ar lafar</a:t>
            </a:r>
            <a:r>
              <a:rPr lang="cy-GB" sz="3200" dirty="0">
                <a:solidFill>
                  <a:srgbClr val="37394C"/>
                </a:solidFill>
              </a:rPr>
              <a:t> </a:t>
            </a:r>
            <a:endParaRPr lang="cy-GB" sz="3200" b="0" i="0" dirty="0">
              <a:solidFill>
                <a:srgbClr val="37394C"/>
              </a:solidFill>
              <a:cs typeface="Arial"/>
            </a:endParaRPr>
          </a:p>
          <a:p>
            <a:pPr marL="571500" lvl="0" indent="-57150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y-GB" sz="3200" dirty="0">
                <a:solidFill>
                  <a:srgbClr val="37394C"/>
                </a:solidFill>
              </a:rPr>
              <a:t>d</a:t>
            </a:r>
            <a:r>
              <a:rPr lang="cy-GB" sz="3200" b="0" i="0" dirty="0">
                <a:solidFill>
                  <a:srgbClr val="37394C"/>
                </a:solidFill>
              </a:rPr>
              <a:t>rwy chwarae</a:t>
            </a:r>
            <a:endParaRPr lang="cy-GB" sz="3200" b="0" i="0" dirty="0">
              <a:solidFill>
                <a:srgbClr val="37394C"/>
              </a:solidFill>
              <a:cs typeface="Arial"/>
            </a:endParaRPr>
          </a:p>
          <a:p>
            <a:pPr marL="571500" lvl="0" indent="-57150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y-GB" sz="3200" dirty="0">
                <a:solidFill>
                  <a:srgbClr val="37394C"/>
                </a:solidFill>
              </a:rPr>
              <a:t>d</a:t>
            </a:r>
            <a:r>
              <a:rPr lang="cy-GB" sz="3200" b="0" i="0" dirty="0">
                <a:solidFill>
                  <a:srgbClr val="37394C"/>
                </a:solidFill>
              </a:rPr>
              <a:t>rwy eu hymddygiad</a:t>
            </a:r>
            <a:endParaRPr lang="cy-GB" sz="3200" b="0" i="0" dirty="0">
              <a:solidFill>
                <a:srgbClr val="37394C"/>
              </a:solidFill>
              <a:cs typeface="Arial"/>
            </a:endParaRPr>
          </a:p>
          <a:p>
            <a:pPr>
              <a:lnSpc>
                <a:spcPct val="80000"/>
              </a:lnSpc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14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07F0AF-ABBE-40D9-96E0-BC30699F5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8171" y="1343818"/>
            <a:ext cx="6852272" cy="482703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65125" indent="-365125">
              <a:spcBef>
                <a:spcPts val="0"/>
              </a:spcBef>
              <a:spcAft>
                <a:spcPts val="2400"/>
              </a:spcAft>
            </a:pPr>
            <a:r>
              <a:rPr lang="cy-GB" sz="3000" b="0" i="0" dirty="0">
                <a:solidFill>
                  <a:srgbClr val="37394C"/>
                </a:solidFill>
              </a:rPr>
              <a:t>Cadw’r plentyn </a:t>
            </a:r>
            <a:r>
              <a:rPr lang="cy-GB" sz="3000" b="1" i="0" dirty="0">
                <a:solidFill>
                  <a:srgbClr val="EB5E57"/>
                </a:solidFill>
              </a:rPr>
              <a:t>yn ddiogel</a:t>
            </a:r>
            <a:endParaRPr lang="cy-GB" sz="3000" b="1" i="0" dirty="0">
              <a:solidFill>
                <a:srgbClr val="EB5E57"/>
              </a:solidFill>
              <a:cs typeface="Arial"/>
            </a:endParaRPr>
          </a:p>
          <a:p>
            <a:pPr marL="365125" indent="-365125">
              <a:spcBef>
                <a:spcPts val="0"/>
              </a:spcBef>
              <a:spcAft>
                <a:spcPts val="2400"/>
              </a:spcAft>
            </a:pPr>
            <a:r>
              <a:rPr lang="cy-GB" sz="3000" b="0" i="0" dirty="0">
                <a:solidFill>
                  <a:srgbClr val="37394C"/>
                </a:solidFill>
              </a:rPr>
              <a:t>Gofyn cwestiynau </a:t>
            </a:r>
            <a:r>
              <a:rPr lang="cy-GB" sz="3000" b="1" i="0" dirty="0">
                <a:solidFill>
                  <a:srgbClr val="37394C"/>
                </a:solidFill>
              </a:rPr>
              <a:t>agored</a:t>
            </a:r>
            <a:endParaRPr lang="cy-GB" sz="3000" b="0" i="0" dirty="0">
              <a:solidFill>
                <a:srgbClr val="37394C"/>
              </a:solidFill>
              <a:cs typeface="Arial"/>
            </a:endParaRPr>
          </a:p>
          <a:p>
            <a:pPr marL="365125" indent="-365125">
              <a:spcBef>
                <a:spcPts val="0"/>
              </a:spcBef>
              <a:spcAft>
                <a:spcPts val="2400"/>
              </a:spcAft>
            </a:pPr>
            <a:r>
              <a:rPr lang="cy-GB" sz="3000" b="1" i="0" dirty="0">
                <a:solidFill>
                  <a:srgbClr val="37394C"/>
                </a:solidFill>
              </a:rPr>
              <a:t>Gwrando</a:t>
            </a:r>
            <a:r>
              <a:rPr lang="cy-GB" sz="3000" b="0" i="0" dirty="0">
                <a:solidFill>
                  <a:srgbClr val="37394C"/>
                </a:solidFill>
              </a:rPr>
              <a:t> ac </a:t>
            </a:r>
            <a:r>
              <a:rPr lang="cy-GB" sz="3000" b="1" i="0" dirty="0">
                <a:solidFill>
                  <a:srgbClr val="37394C"/>
                </a:solidFill>
              </a:rPr>
              <a:t>arsylwi</a:t>
            </a:r>
            <a:endParaRPr lang="cy-GB" sz="3000" b="1" i="0" dirty="0">
              <a:solidFill>
                <a:srgbClr val="37394C"/>
              </a:solidFill>
              <a:cs typeface="Arial"/>
            </a:endParaRPr>
          </a:p>
          <a:p>
            <a:pPr marL="365125" indent="-365125">
              <a:spcBef>
                <a:spcPts val="0"/>
              </a:spcBef>
              <a:spcAft>
                <a:spcPts val="2400"/>
              </a:spcAft>
            </a:pPr>
            <a:r>
              <a:rPr lang="cy-GB" sz="3000" b="0" i="0" dirty="0">
                <a:solidFill>
                  <a:srgbClr val="37394C"/>
                </a:solidFill>
              </a:rPr>
              <a:t>Cadw </a:t>
            </a:r>
            <a:r>
              <a:rPr lang="cy-GB" sz="3000" b="1" dirty="0">
                <a:solidFill>
                  <a:srgbClr val="37394C"/>
                </a:solidFill>
              </a:rPr>
              <a:t>meddwl a</a:t>
            </a:r>
            <a:r>
              <a:rPr lang="cy-GB" sz="3000" b="1" i="0" dirty="0">
                <a:solidFill>
                  <a:srgbClr val="37394C"/>
                </a:solidFill>
              </a:rPr>
              <a:t>gored</a:t>
            </a:r>
            <a:endParaRPr lang="cy-GB" sz="3000" b="1" i="0" dirty="0">
              <a:solidFill>
                <a:srgbClr val="37394C"/>
              </a:solidFill>
              <a:cs typeface="Arial"/>
            </a:endParaRPr>
          </a:p>
          <a:p>
            <a:pPr marL="365125" indent="-365125">
              <a:spcBef>
                <a:spcPts val="0"/>
              </a:spcBef>
              <a:spcAft>
                <a:spcPts val="2400"/>
              </a:spcAft>
            </a:pPr>
            <a:r>
              <a:rPr lang="cy-GB" sz="3000" b="1" i="0" dirty="0">
                <a:solidFill>
                  <a:srgbClr val="37394C"/>
                </a:solidFill>
              </a:rPr>
              <a:t>Esbonio</a:t>
            </a:r>
            <a:r>
              <a:rPr lang="cy-GB" sz="3000" b="0" i="0" dirty="0">
                <a:solidFill>
                  <a:srgbClr val="37394C"/>
                </a:solidFill>
              </a:rPr>
              <a:t> eich camau nesaf</a:t>
            </a:r>
            <a:endParaRPr lang="cy-GB" sz="3000" b="0" i="0" dirty="0">
              <a:solidFill>
                <a:srgbClr val="37394C"/>
              </a:solidFill>
              <a:cs typeface="Arial"/>
            </a:endParaRPr>
          </a:p>
          <a:p>
            <a:pPr marL="365125" indent="-365125">
              <a:spcBef>
                <a:spcPts val="0"/>
              </a:spcBef>
              <a:spcAft>
                <a:spcPts val="2400"/>
              </a:spcAft>
            </a:pPr>
            <a:r>
              <a:rPr lang="cy-GB" sz="3000" b="1" i="0" dirty="0">
                <a:solidFill>
                  <a:srgbClr val="EB5E57"/>
                </a:solidFill>
              </a:rPr>
              <a:t>Peidio â gwneud addewidion</a:t>
            </a:r>
            <a:endParaRPr lang="cy-GB" sz="3000" b="1" i="0" dirty="0">
              <a:solidFill>
                <a:srgbClr val="EB5E57"/>
              </a:solidFill>
              <a:cs typeface="Arial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97B4AFC2-55BC-4C2A-82A6-D213D2E31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sz="4400" b="0" i="0" dirty="0">
                <a:solidFill>
                  <a:srgbClr val="16AD85"/>
                </a:solidFill>
              </a:rPr>
              <a:t>Ymdrin â honiad gan blentyn</a:t>
            </a:r>
          </a:p>
        </p:txBody>
      </p:sp>
    </p:spTree>
    <p:extLst>
      <p:ext uri="{BB962C8B-B14F-4D97-AF65-F5344CB8AC3E}">
        <p14:creationId xmlns:p14="http://schemas.microsoft.com/office/powerpoint/2010/main" val="4110891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E319304-5501-124E-9340-000533FFE9E6}"/>
              </a:ext>
            </a:extLst>
          </p:cNvPr>
          <p:cNvSpPr/>
          <p:nvPr/>
        </p:nvSpPr>
        <p:spPr>
          <a:xfrm>
            <a:off x="4023688" y="5691476"/>
            <a:ext cx="4144617" cy="11731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5FB11B2-5AB4-4C30-8F59-7F7DFB517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sz="4400" b="0" i="0" dirty="0">
                <a:solidFill>
                  <a:srgbClr val="16AD85"/>
                </a:solidFill>
              </a:rPr>
              <a:t>Ymdrin â honiad gan blentyn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33326A4-9632-4B1C-9ED4-95E549642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7354"/>
            <a:ext cx="10515600" cy="569064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y-GB" b="1" dirty="0">
                <a:solidFill>
                  <a:srgbClr val="EB5E57"/>
                </a:solidFill>
              </a:rPr>
              <a:t>Hysbyswch</a:t>
            </a:r>
            <a:r>
              <a:rPr lang="cy-GB" b="1" i="0" dirty="0">
                <a:solidFill>
                  <a:srgbClr val="EB5E57"/>
                </a:solidFill>
              </a:rPr>
              <a:t> </a:t>
            </a:r>
            <a:br>
              <a:rPr lang="en" dirty="0"/>
            </a:br>
            <a:r>
              <a:rPr lang="cy-GB">
                <a:solidFill>
                  <a:srgbClr val="37394C"/>
                </a:solidFill>
              </a:rPr>
              <a:t>eich rheolwr llinell a/neu’ch person diogelu dynodedig am eich</a:t>
            </a:r>
            <a:r>
              <a:rPr lang="cy-GB" b="0" i="0">
                <a:solidFill>
                  <a:srgbClr val="37394C"/>
                </a:solidFill>
              </a:rPr>
              <a:t> </a:t>
            </a:r>
            <a:r>
              <a:rPr lang="cy-GB" b="0" i="0" dirty="0">
                <a:solidFill>
                  <a:srgbClr val="37394C"/>
                </a:solidFill>
              </a:rPr>
              <a:t>pryderon </a:t>
            </a:r>
            <a:r>
              <a:rPr lang="cy-GB" b="1" i="0" dirty="0">
                <a:solidFill>
                  <a:srgbClr val="37394C"/>
                </a:solidFill>
              </a:rPr>
              <a:t>ar unwaith</a:t>
            </a:r>
            <a:endParaRPr lang="cy-GB" b="0" i="0" dirty="0">
              <a:solidFill>
                <a:srgbClr val="37394C"/>
              </a:solidFill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y-GB" b="1" i="0" dirty="0">
                <a:solidFill>
                  <a:srgbClr val="EB5E57"/>
                </a:solidFill>
              </a:rPr>
              <a:t>Sicrhewch </a:t>
            </a:r>
            <a:br>
              <a:rPr lang="en" dirty="0"/>
            </a:br>
            <a:r>
              <a:rPr lang="cy-GB" dirty="0">
                <a:solidFill>
                  <a:srgbClr val="37394C"/>
                </a:solidFill>
              </a:rPr>
              <a:t>eich bod yn hysbysu’r gwasanaethu cymdeithasol am eich pryderon </a:t>
            </a:r>
            <a:r>
              <a:rPr lang="cy-GB" b="1" i="0" dirty="0">
                <a:solidFill>
                  <a:srgbClr val="37394C"/>
                </a:solidFill>
              </a:rPr>
              <a:t>ar unwaith</a:t>
            </a:r>
            <a:endParaRPr lang="cy-GB" dirty="0">
              <a:solidFill>
                <a:srgbClr val="37394C"/>
              </a:solidFill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y-GB" b="1" i="0" dirty="0">
                <a:solidFill>
                  <a:srgbClr val="EB5E57"/>
                </a:solidFill>
              </a:rPr>
              <a:t>Cofnodwch</a:t>
            </a:r>
            <a:br>
              <a:rPr lang="en" dirty="0"/>
            </a:br>
            <a:r>
              <a:rPr lang="cy-GB" b="0" i="0" dirty="0">
                <a:solidFill>
                  <a:srgbClr val="37394C"/>
                </a:solidFill>
              </a:rPr>
              <a:t>yn ddi-oed / o fewn </a:t>
            </a:r>
            <a:r>
              <a:rPr lang="cy-GB" b="1" i="0" dirty="0">
                <a:solidFill>
                  <a:srgbClr val="37394C"/>
                </a:solidFill>
              </a:rPr>
              <a:t>24 awr</a:t>
            </a:r>
            <a:r>
              <a:rPr lang="cy-GB" b="0" i="0" dirty="0">
                <a:solidFill>
                  <a:srgbClr val="37394C"/>
                </a:solidFill>
              </a:rPr>
              <a:t>: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</a:pPr>
            <a:r>
              <a:rPr lang="cy-GB" b="0" i="0" dirty="0">
                <a:solidFill>
                  <a:srgbClr val="37394C"/>
                </a:solidFill>
              </a:rPr>
              <a:t>yr hyn y mae'r plentyn wedi'i ddweud wrthych, gan ddefnyddio ei </a:t>
            </a:r>
            <a:r>
              <a:rPr lang="cy-GB" b="1" dirty="0">
                <a:solidFill>
                  <a:srgbClr val="37394C"/>
                </a:solidFill>
              </a:rPr>
              <a:t>u</a:t>
            </a:r>
            <a:r>
              <a:rPr lang="cy-GB" b="1" i="0" dirty="0">
                <a:solidFill>
                  <a:srgbClr val="37394C"/>
                </a:solidFill>
              </a:rPr>
              <a:t>nion eiriau</a:t>
            </a:r>
            <a:endParaRPr lang="cy-GB" b="1" i="0" dirty="0">
              <a:solidFill>
                <a:srgbClr val="37394C"/>
              </a:solidFill>
              <a:cs typeface="Arial" panose="020B0604020202020204"/>
            </a:endParaRP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</a:pPr>
            <a:r>
              <a:rPr lang="cy-GB" b="0" i="0" dirty="0">
                <a:solidFill>
                  <a:srgbClr val="37394C"/>
                </a:solidFill>
              </a:rPr>
              <a:t>yr </a:t>
            </a:r>
            <a:r>
              <a:rPr lang="cy-GB" b="1" i="0" dirty="0">
                <a:solidFill>
                  <a:srgbClr val="37394C"/>
                </a:solidFill>
              </a:rPr>
              <a:t>amgylchiadau</a:t>
            </a:r>
            <a:r>
              <a:rPr lang="cy-GB" b="0" i="0" dirty="0">
                <a:solidFill>
                  <a:srgbClr val="37394C"/>
                </a:solidFill>
              </a:rPr>
              <a:t> y gwnaeth yr honiad ynddo</a:t>
            </a:r>
            <a:endParaRPr lang="cy-GB" b="0" i="0" dirty="0">
              <a:solidFill>
                <a:srgbClr val="37394C"/>
              </a:solidFill>
              <a:cs typeface="Arial" panose="020B0604020202020204"/>
            </a:endParaRP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</a:pPr>
            <a:r>
              <a:rPr lang="cy-GB" b="0" i="0" dirty="0">
                <a:solidFill>
                  <a:srgbClr val="37394C"/>
                </a:solidFill>
              </a:rPr>
              <a:t>y dyddiad, yr amser, y lle a'r bobl a oedd yn bresennol</a:t>
            </a:r>
            <a:endParaRPr lang="cy-GB" b="0" i="0" dirty="0">
              <a:solidFill>
                <a:srgbClr val="37394C"/>
              </a:solidFill>
              <a:cs typeface="Arial" panose="020B0604020202020204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685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BA7CE-1668-465A-978D-79765B71C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sz="4400" b="0" i="0" dirty="0">
                <a:solidFill>
                  <a:srgbClr val="16AD85"/>
                </a:solidFill>
              </a:rPr>
              <a:t>Cydsyniad i </a:t>
            </a:r>
            <a:r>
              <a:rPr lang="cy-GB" dirty="0">
                <a:solidFill>
                  <a:srgbClr val="16AD85"/>
                </a:solidFill>
              </a:rPr>
              <a:t>hysbysu </a:t>
            </a:r>
            <a:endParaRPr lang="cy-GB" sz="4400" b="0" i="0" dirty="0">
              <a:solidFill>
                <a:srgbClr val="16AD85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F7AFB-F1F5-40F3-8EB0-6BC1E27AD9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7265"/>
            <a:ext cx="10515600" cy="533961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cy-GB" sz="2600" b="0" i="0" dirty="0">
                <a:solidFill>
                  <a:srgbClr val="37394C"/>
                </a:solidFill>
              </a:rPr>
              <a:t>Er bod gan ymarferwyr </a:t>
            </a:r>
            <a:r>
              <a:rPr lang="cy-GB" sz="2600" b="1" dirty="0">
                <a:solidFill>
                  <a:srgbClr val="37394C"/>
                </a:solidFill>
              </a:rPr>
              <a:t>dd</a:t>
            </a:r>
            <a:r>
              <a:rPr lang="cy-GB" sz="2600" b="1" i="0" dirty="0">
                <a:solidFill>
                  <a:srgbClr val="37394C"/>
                </a:solidFill>
              </a:rPr>
              <a:t>yletswydd i </a:t>
            </a:r>
            <a:r>
              <a:rPr lang="cy-GB" sz="2600" b="1" dirty="0">
                <a:solidFill>
                  <a:srgbClr val="37394C"/>
                </a:solidFill>
              </a:rPr>
              <a:t>hysbysu rhywun</a:t>
            </a:r>
            <a:r>
              <a:rPr lang="cy-GB" sz="2600" b="1" i="0" dirty="0">
                <a:solidFill>
                  <a:srgbClr val="37394C"/>
                </a:solidFill>
              </a:rPr>
              <a:t> </a:t>
            </a:r>
            <a:r>
              <a:rPr lang="cy-GB" sz="2600" dirty="0">
                <a:solidFill>
                  <a:srgbClr val="37394C"/>
                </a:solidFill>
              </a:rPr>
              <a:t>ynghylch amheuaeth o g</a:t>
            </a:r>
            <a:r>
              <a:rPr lang="cy-GB" sz="2600" b="0" i="0" dirty="0">
                <a:solidFill>
                  <a:srgbClr val="37394C"/>
                </a:solidFill>
              </a:rPr>
              <a:t>am-drin ac esgeulustod </a:t>
            </a:r>
            <a:r>
              <a:rPr lang="cy-GB" sz="2600" b="1" i="0" dirty="0">
                <a:solidFill>
                  <a:srgbClr val="37394C"/>
                </a:solidFill>
              </a:rPr>
              <a:t>gyda </a:t>
            </a:r>
            <a:r>
              <a:rPr lang="cy-GB" sz="2600" dirty="0">
                <a:solidFill>
                  <a:srgbClr val="37394C"/>
                </a:solidFill>
              </a:rPr>
              <a:t>ch</a:t>
            </a:r>
            <a:r>
              <a:rPr lang="cy-GB" sz="2600" b="0" i="0" dirty="0">
                <a:solidFill>
                  <a:srgbClr val="37394C"/>
                </a:solidFill>
              </a:rPr>
              <a:t>ydsyniad y plentyn </a:t>
            </a:r>
            <a:r>
              <a:rPr lang="cy-GB" sz="2600" b="1" i="0" dirty="0">
                <a:solidFill>
                  <a:srgbClr val="37394C"/>
                </a:solidFill>
              </a:rPr>
              <a:t>neu hebddo</a:t>
            </a:r>
            <a:r>
              <a:rPr lang="cy-GB" sz="2600" b="0" i="0" dirty="0">
                <a:solidFill>
                  <a:srgbClr val="37394C"/>
                </a:solidFill>
              </a:rPr>
              <a:t>, yr </a:t>
            </a:r>
            <a:r>
              <a:rPr lang="cy-GB" sz="2600" b="1" dirty="0">
                <a:solidFill>
                  <a:srgbClr val="37394C"/>
                </a:solidFill>
              </a:rPr>
              <a:t>arfer</a:t>
            </a:r>
            <a:r>
              <a:rPr lang="cy-GB" sz="2600" b="1" i="0" dirty="0">
                <a:solidFill>
                  <a:srgbClr val="37394C"/>
                </a:solidFill>
              </a:rPr>
              <a:t> gorau </a:t>
            </a:r>
            <a:r>
              <a:rPr lang="cy-GB" sz="2600" dirty="0">
                <a:solidFill>
                  <a:srgbClr val="37394C"/>
                </a:solidFill>
              </a:rPr>
              <a:t>yw c</a:t>
            </a:r>
            <a:r>
              <a:rPr lang="cy-GB" sz="2600" b="0" i="0" dirty="0">
                <a:solidFill>
                  <a:srgbClr val="37394C"/>
                </a:solidFill>
              </a:rPr>
              <a:t>ael cydsyniad y plentyn i </a:t>
            </a:r>
            <a:r>
              <a:rPr lang="cy-GB" sz="2600" dirty="0">
                <a:solidFill>
                  <a:srgbClr val="37394C"/>
                </a:solidFill>
              </a:rPr>
              <a:t>wneud hynny</a:t>
            </a:r>
            <a:r>
              <a:rPr lang="cy-GB" sz="2600" b="0" i="0" dirty="0">
                <a:solidFill>
                  <a:srgbClr val="37394C"/>
                </a:solidFill>
              </a:rPr>
              <a:t>, oni bai </a:t>
            </a:r>
            <a:r>
              <a:rPr lang="cy-GB" sz="2600" b="0" i="0">
                <a:solidFill>
                  <a:srgbClr val="37394C"/>
                </a:solidFill>
              </a:rPr>
              <a:t>y byddai’n </a:t>
            </a:r>
            <a:r>
              <a:rPr lang="cy-GB" sz="2600">
                <a:solidFill>
                  <a:srgbClr val="37394C"/>
                </a:solidFill>
              </a:rPr>
              <a:t>golygu risg o niwed</a:t>
            </a:r>
            <a:r>
              <a:rPr lang="cy-GB" sz="2600" b="0" i="0">
                <a:solidFill>
                  <a:srgbClr val="37394C"/>
                </a:solidFill>
              </a:rPr>
              <a:t> i'r plentyn</a:t>
            </a:r>
            <a:endParaRPr lang="cy-GB" sz="2600" b="0" i="0" dirty="0">
              <a:solidFill>
                <a:srgbClr val="37394C"/>
              </a:solidFill>
              <a:cs typeface="Arial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cy-GB" sz="2600" b="0" i="0" dirty="0">
                <a:solidFill>
                  <a:srgbClr val="37394C"/>
                </a:solidFill>
              </a:rPr>
              <a:t>Mae trafod cydsyniad yn enghraifft o ddefnyddio </a:t>
            </a:r>
            <a:r>
              <a:rPr lang="cy-GB" sz="2600" b="1" i="0" dirty="0">
                <a:solidFill>
                  <a:srgbClr val="37394C"/>
                </a:solidFill>
              </a:rPr>
              <a:t>dull sy’n canolbwyntio ar y plentyn</a:t>
            </a:r>
            <a:r>
              <a:rPr lang="cy-GB" sz="2600" b="0" i="0">
                <a:solidFill>
                  <a:srgbClr val="37394C"/>
                </a:solidFill>
              </a:rPr>
              <a:t> </a:t>
            </a:r>
            <a:r>
              <a:rPr lang="cy-GB" sz="2600" i="0">
                <a:solidFill>
                  <a:srgbClr val="37394C"/>
                </a:solidFill>
              </a:rPr>
              <a:t>i</a:t>
            </a:r>
            <a:r>
              <a:rPr lang="cy-GB" sz="2600" b="0" i="0">
                <a:solidFill>
                  <a:srgbClr val="37394C"/>
                </a:solidFill>
              </a:rPr>
              <a:t> ymgynghori â'r plentyn a'i gynnwys mewn penderfyniadau</a:t>
            </a:r>
            <a:endParaRPr lang="cy-GB" sz="2600" b="0" i="0">
              <a:solidFill>
                <a:srgbClr val="37394C"/>
              </a:solidFill>
              <a:cs typeface="Arial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cy-GB" sz="2600" b="1" i="0" dirty="0">
                <a:solidFill>
                  <a:srgbClr val="37394C"/>
                </a:solidFill>
              </a:rPr>
              <a:t>Os yw'r plentyn yn gwrthwynebu’r bwriad i hysbysu rhywun,</a:t>
            </a:r>
            <a:r>
              <a:rPr lang="cy-GB" sz="2600" b="0" i="0" dirty="0">
                <a:solidFill>
                  <a:srgbClr val="37394C"/>
                </a:solidFill>
              </a:rPr>
              <a:t> dylai'r ymarferydd esbonio iddo ei fod yn parchu ei deimladau ond bod yn rhaid </a:t>
            </a:r>
            <a:r>
              <a:rPr lang="cy-GB" sz="2600" b="0" i="0">
                <a:solidFill>
                  <a:srgbClr val="37394C"/>
                </a:solidFill>
              </a:rPr>
              <a:t>iddo hysbysu er mwyn amddiffyn y plentyn rhag niwed posibl</a:t>
            </a:r>
            <a:r>
              <a:rPr lang="cy-GB" sz="2600">
                <a:solidFill>
                  <a:srgbClr val="37394C"/>
                </a:solidFill>
              </a:rPr>
              <a:t> </a:t>
            </a:r>
            <a:endParaRPr lang="cy-GB" sz="2600" b="0" i="0">
              <a:solidFill>
                <a:srgbClr val="37394C"/>
              </a:solidFill>
              <a:cs typeface="Arial"/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8753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5540E-2FE3-4155-AD4E-8849E9C20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sz="4400" b="0" i="0" dirty="0">
                <a:solidFill>
                  <a:srgbClr val="16AD85"/>
                </a:solidFill>
              </a:rPr>
              <a:t>Cydsyniad y rhiant/rhieni/gofalwr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52C979-BA9E-4134-B23D-3F0B2A994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818"/>
            <a:ext cx="10692064" cy="480218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y-GB" sz="3200" dirty="0">
                <a:solidFill>
                  <a:srgbClr val="37394C"/>
                </a:solidFill>
              </a:rPr>
              <a:t>Yr</a:t>
            </a:r>
            <a:r>
              <a:rPr lang="cy-GB" sz="3200" b="0" i="0" dirty="0">
                <a:solidFill>
                  <a:srgbClr val="37394C"/>
                </a:solidFill>
              </a:rPr>
              <a:t> </a:t>
            </a:r>
            <a:r>
              <a:rPr lang="cy-GB" sz="3200" b="1" i="0" dirty="0">
                <a:solidFill>
                  <a:srgbClr val="37394C"/>
                </a:solidFill>
              </a:rPr>
              <a:t>ystyriaeth bwysicaf </a:t>
            </a:r>
            <a:r>
              <a:rPr lang="cy-GB" sz="3200" b="0" i="0" dirty="0">
                <a:solidFill>
                  <a:srgbClr val="37394C"/>
                </a:solidFill>
              </a:rPr>
              <a:t>pan fyddwch yn penderfynu a ddylid ceisio cael cydsyniad rhieni cyn </a:t>
            </a:r>
            <a:r>
              <a:rPr lang="cy-GB" sz="3200" dirty="0">
                <a:solidFill>
                  <a:srgbClr val="37394C"/>
                </a:solidFill>
              </a:rPr>
              <a:t>hysbysu/</a:t>
            </a:r>
            <a:r>
              <a:rPr lang="cy-GB" sz="3200" dirty="0" err="1">
                <a:solidFill>
                  <a:srgbClr val="37394C"/>
                </a:solidFill>
              </a:rPr>
              <a:t>atgyfeirio</a:t>
            </a:r>
            <a:r>
              <a:rPr lang="cy-GB" sz="3200" b="0" i="0" dirty="0">
                <a:solidFill>
                  <a:srgbClr val="37394C"/>
                </a:solidFill>
              </a:rPr>
              <a:t> yw </a:t>
            </a:r>
            <a:r>
              <a:rPr lang="cy-GB" sz="3200" b="1" i="0" dirty="0">
                <a:solidFill>
                  <a:srgbClr val="37394C"/>
                </a:solidFill>
              </a:rPr>
              <a:t>buddiannau'r plentyn sy’n </a:t>
            </a:r>
            <a:r>
              <a:rPr lang="cy-GB" sz="3200" b="1" i="0" dirty="0" err="1">
                <a:solidFill>
                  <a:srgbClr val="37394C"/>
                </a:solidFill>
              </a:rPr>
              <a:t>wynbeu</a:t>
            </a:r>
            <a:r>
              <a:rPr lang="cy-GB" sz="3200" b="1" i="0" dirty="0">
                <a:solidFill>
                  <a:srgbClr val="37394C"/>
                </a:solidFill>
              </a:rPr>
              <a:t> risg</a:t>
            </a:r>
            <a:endParaRPr lang="cy-GB" sz="3200" b="0" i="0" dirty="0">
              <a:solidFill>
                <a:srgbClr val="37394C"/>
              </a:solidFill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y-GB" sz="3200" b="1" dirty="0">
                <a:solidFill>
                  <a:srgbClr val="37394C"/>
                </a:solidFill>
              </a:rPr>
              <a:t>Ceisiwch</a:t>
            </a:r>
            <a:r>
              <a:rPr lang="cy-GB" sz="3200" b="0" i="0" dirty="0">
                <a:solidFill>
                  <a:srgbClr val="37394C"/>
                </a:solidFill>
              </a:rPr>
              <a:t> </a:t>
            </a:r>
            <a:r>
              <a:rPr lang="cy-GB" sz="3200" b="1" i="0" dirty="0">
                <a:solidFill>
                  <a:srgbClr val="37394C"/>
                </a:solidFill>
              </a:rPr>
              <a:t>gael cydsyniad </a:t>
            </a:r>
            <a:r>
              <a:rPr lang="cy-GB" sz="3200" b="0" i="0" dirty="0">
                <a:solidFill>
                  <a:srgbClr val="37394C"/>
                </a:solidFill>
              </a:rPr>
              <a:t>rhiant/rhieni/gofalwr y plentyn, oni bai y byddai</a:t>
            </a:r>
            <a:r>
              <a:rPr lang="cy-GB" sz="3200" dirty="0">
                <a:solidFill>
                  <a:srgbClr val="37394C"/>
                </a:solidFill>
              </a:rPr>
              <a:t> hynny’n</a:t>
            </a:r>
            <a:r>
              <a:rPr lang="cy-GB" sz="3200" b="0" i="0" dirty="0">
                <a:solidFill>
                  <a:srgbClr val="37394C"/>
                </a:solidFill>
              </a:rPr>
              <a:t> cynyddu'r risg o niwed i'r plentyn</a:t>
            </a:r>
            <a:endParaRPr lang="cy-GB" sz="3200" b="0" i="0" dirty="0">
              <a:solidFill>
                <a:srgbClr val="37394C"/>
              </a:solidFill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y-GB" sz="3200" b="0" i="0" dirty="0">
                <a:solidFill>
                  <a:srgbClr val="37394C"/>
                </a:solidFill>
              </a:rPr>
              <a:t>Dylai ymarferwyr drafod gyda </a:t>
            </a:r>
            <a:r>
              <a:rPr lang="cy-GB" sz="3200" dirty="0">
                <a:solidFill>
                  <a:srgbClr val="37394C"/>
                </a:solidFill>
              </a:rPr>
              <a:t>pherson diogelu</a:t>
            </a:r>
            <a:r>
              <a:rPr lang="cy-GB" sz="3200" b="0" i="0" dirty="0">
                <a:solidFill>
                  <a:srgbClr val="37394C"/>
                </a:solidFill>
              </a:rPr>
              <a:t> </a:t>
            </a:r>
            <a:r>
              <a:rPr lang="cy-GB" sz="3200" dirty="0">
                <a:solidFill>
                  <a:srgbClr val="37394C"/>
                </a:solidFill>
              </a:rPr>
              <a:t>dynodedig </a:t>
            </a:r>
            <a:r>
              <a:rPr lang="cy-GB" sz="3200" b="0" i="0" dirty="0">
                <a:solidFill>
                  <a:srgbClr val="37394C"/>
                </a:solidFill>
              </a:rPr>
              <a:t> eu hasiantaeth a yw'n briodol cael cydsyniad y rhiant/rhieni/gofalwr</a:t>
            </a:r>
            <a:endParaRPr lang="cy-GB" sz="3200" b="0" i="0" dirty="0">
              <a:solidFill>
                <a:srgbClr val="37394C"/>
              </a:solidFill>
              <a:cs typeface="Arial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17117"/>
      </p:ext>
    </p:extLst>
  </p:cSld>
  <p:clrMapOvr>
    <a:masterClrMapping/>
  </p:clrMapOvr>
</p:sld>
</file>

<file path=ppt/theme/theme1.xml><?xml version="1.0" encoding="utf-8"?>
<a:theme xmlns:a="http://schemas.openxmlformats.org/drawingml/2006/main" name="SCW">
  <a:themeElements>
    <a:clrScheme name="SCW Full">
      <a:dk1>
        <a:srgbClr val="37394C"/>
      </a:dk1>
      <a:lt1>
        <a:sysClr val="window" lastClr="FFFFFF"/>
      </a:lt1>
      <a:dk2>
        <a:srgbClr val="16AD85"/>
      </a:dk2>
      <a:lt2>
        <a:srgbClr val="FFFFFF"/>
      </a:lt2>
      <a:accent1>
        <a:srgbClr val="37394C"/>
      </a:accent1>
      <a:accent2>
        <a:srgbClr val="16AD85"/>
      </a:accent2>
      <a:accent3>
        <a:srgbClr val="EB5E57"/>
      </a:accent3>
      <a:accent4>
        <a:srgbClr val="FFFFFF"/>
      </a:accent4>
      <a:accent5>
        <a:srgbClr val="257D86"/>
      </a:accent5>
      <a:accent6>
        <a:srgbClr val="F7AB64"/>
      </a:accent6>
      <a:hlink>
        <a:srgbClr val="86BC25"/>
      </a:hlink>
      <a:folHlink>
        <a:srgbClr val="C6C6C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W" id="{C503F75D-E413-4180-8B11-89EBFB3A300A}" vid="{CD650A14-2FAF-4561-96F9-4007D22797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5C2DA9DA79A548A593589E8F905E05" ma:contentTypeVersion="11" ma:contentTypeDescription="Create a new document." ma:contentTypeScope="" ma:versionID="4617ffe8256266157422f2465dad9b38">
  <xsd:schema xmlns:xsd="http://www.w3.org/2001/XMLSchema" xmlns:xs="http://www.w3.org/2001/XMLSchema" xmlns:p="http://schemas.microsoft.com/office/2006/metadata/properties" xmlns:ns3="3921c09e-0880-46c2-85b5-782023efd1ea" xmlns:ns4="938c16c7-c037-46c2-b059-7c36ee9c9343" targetNamespace="http://schemas.microsoft.com/office/2006/metadata/properties" ma:root="true" ma:fieldsID="e45c772fb09092c6bbe35b3003707d1a" ns3:_="" ns4:_="">
    <xsd:import namespace="3921c09e-0880-46c2-85b5-782023efd1ea"/>
    <xsd:import namespace="938c16c7-c037-46c2-b059-7c36ee9c934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21c09e-0880-46c2-85b5-782023efd1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8c16c7-c037-46c2-b059-7c36ee9c934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3DC972F-889E-4506-8BB4-6A9E4F7B2E8C}">
  <ds:schemaRefs>
    <ds:schemaRef ds:uri="http://purl.org/dc/terms/"/>
    <ds:schemaRef ds:uri="http://purl.org/dc/dcmitype/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938c16c7-c037-46c2-b059-7c36ee9c9343"/>
    <ds:schemaRef ds:uri="3921c09e-0880-46c2-85b5-782023efd1ea"/>
  </ds:schemaRefs>
</ds:datastoreItem>
</file>

<file path=customXml/itemProps2.xml><?xml version="1.0" encoding="utf-8"?>
<ds:datastoreItem xmlns:ds="http://schemas.openxmlformats.org/officeDocument/2006/customXml" ds:itemID="{86D7CB71-3120-4D7D-86D6-5A21692DE6B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4F5132-23B7-4BF5-A2C3-51E49B021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21c09e-0880-46c2-85b5-782023efd1ea"/>
    <ds:schemaRef ds:uri="938c16c7-c037-46c2-b059-7c36ee9c93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SCW</Template>
  <TotalTime>4529</TotalTime>
  <Words>958</Words>
  <Application>Microsoft Macintosh PowerPoint</Application>
  <PresentationFormat>Widescreen</PresentationFormat>
  <Paragraphs>97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SCW</vt:lpstr>
      <vt:lpstr>Ffynonellau pryder</vt:lpstr>
      <vt:lpstr>Ffynhonnell: y cyhoedd</vt:lpstr>
      <vt:lpstr>Ymdrin â phryderon y cyhoedd</vt:lpstr>
      <vt:lpstr>Ymdrin â phryderon y cyhoedd</vt:lpstr>
      <vt:lpstr>Ffynhonnell: honiad gan y plentyn</vt:lpstr>
      <vt:lpstr>Ymdrin â honiad gan blentyn</vt:lpstr>
      <vt:lpstr>Ymdrin â honiad gan blentyn</vt:lpstr>
      <vt:lpstr>Cydsyniad i hysbysu </vt:lpstr>
      <vt:lpstr>Cydsyniad y rhiant/rhieni/gofalwr</vt:lpstr>
      <vt:lpstr>Cael cydsyniad rhieni</vt:lpstr>
      <vt:lpstr>Pan fydd rhieni yn gwrthod cydsynio</vt:lpstr>
      <vt:lpstr>Pryd i beidio â gofyn am gydsyniad rhieni</vt:lpstr>
      <vt:lpstr>Rhybuddio’r gwasanaethau cymdeithasol </vt:lpstr>
      <vt:lpstr>Nesaf: y broses hysbysu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 James</dc:creator>
  <cp:lastModifiedBy>Danielle Williams</cp:lastModifiedBy>
  <cp:revision>138</cp:revision>
  <cp:lastPrinted>2019-11-22T10:17:05Z</cp:lastPrinted>
  <dcterms:created xsi:type="dcterms:W3CDTF">2019-10-02T11:57:39Z</dcterms:created>
  <dcterms:modified xsi:type="dcterms:W3CDTF">2020-09-25T08:57:55Z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0x010100B05C2DA9DA79A548A593589E8F905E05</vt:lpwstr>
  </property>
</Properties>
</file>