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25"/>
  </p:notesMasterIdLst>
  <p:sldIdLst>
    <p:sldId id="256" r:id="rId5"/>
    <p:sldId id="264" r:id="rId6"/>
    <p:sldId id="273" r:id="rId7"/>
    <p:sldId id="274" r:id="rId8"/>
    <p:sldId id="631" r:id="rId9"/>
    <p:sldId id="283" r:id="rId10"/>
    <p:sldId id="638" r:id="rId11"/>
    <p:sldId id="640" r:id="rId12"/>
    <p:sldId id="282" r:id="rId13"/>
    <p:sldId id="267" r:id="rId14"/>
    <p:sldId id="277" r:id="rId15"/>
    <p:sldId id="633" r:id="rId16"/>
    <p:sldId id="278" r:id="rId17"/>
    <p:sldId id="281" r:id="rId18"/>
    <p:sldId id="284" r:id="rId19"/>
    <p:sldId id="639" r:id="rId20"/>
    <p:sldId id="272" r:id="rId21"/>
    <p:sldId id="279" r:id="rId22"/>
    <p:sldId id="285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6" autoAdjust="0"/>
    <p:restoredTop sz="62177" autoAdjust="0"/>
  </p:normalViewPr>
  <p:slideViewPr>
    <p:cSldViewPr snapToGrid="0">
      <p:cViewPr varScale="1">
        <p:scale>
          <a:sx n="77" d="100"/>
          <a:sy n="77" d="100"/>
        </p:scale>
        <p:origin x="1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Price" userId="S::bethan.price@socialcare.wales::29923274-46ec-4e83-956c-4c26375aa1fd" providerId="AD" clId="Web-{B6D9142C-4844-F88D-F354-E8EDB51299F1}"/>
    <pc:docChg chg="modSld">
      <pc:chgData name="Bethan Price" userId="S::bethan.price@socialcare.wales::29923274-46ec-4e83-956c-4c26375aa1fd" providerId="AD" clId="Web-{B6D9142C-4844-F88D-F354-E8EDB51299F1}" dt="2020-08-06T16:06:37.651" v="167" actId="20577"/>
      <pc:docMkLst>
        <pc:docMk/>
      </pc:docMkLst>
      <pc:sldChg chg="modSp">
        <pc:chgData name="Bethan Price" userId="S::bethan.price@socialcare.wales::29923274-46ec-4e83-956c-4c26375aa1fd" providerId="AD" clId="Web-{B6D9142C-4844-F88D-F354-E8EDB51299F1}" dt="2020-08-06T15:47:02.829" v="0" actId="20577"/>
        <pc:sldMkLst>
          <pc:docMk/>
          <pc:sldMk cId="427183151" sldId="256"/>
        </pc:sldMkLst>
        <pc:spChg chg="mod">
          <ac:chgData name="Bethan Price" userId="S::bethan.price@socialcare.wales::29923274-46ec-4e83-956c-4c26375aa1fd" providerId="AD" clId="Web-{B6D9142C-4844-F88D-F354-E8EDB51299F1}" dt="2020-08-06T15:47:02.829" v="0" actId="20577"/>
          <ac:spMkLst>
            <pc:docMk/>
            <pc:sldMk cId="427183151" sldId="256"/>
            <ac:spMk id="3" creationId="{C79237B4-37F7-4090-B9BF-BCEBD33C11FE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48:15.506" v="11" actId="20577"/>
        <pc:sldMkLst>
          <pc:docMk/>
          <pc:sldMk cId="2752421471" sldId="264"/>
        </pc:sldMkLst>
        <pc:spChg chg="mod">
          <ac:chgData name="Bethan Price" userId="S::bethan.price@socialcare.wales::29923274-46ec-4e83-956c-4c26375aa1fd" providerId="AD" clId="Web-{B6D9142C-4844-F88D-F354-E8EDB51299F1}" dt="2020-08-06T15:48:15.506" v="11" actId="20577"/>
          <ac:spMkLst>
            <pc:docMk/>
            <pc:sldMk cId="2752421471" sldId="264"/>
            <ac:spMk id="3" creationId="{D581009D-36BE-4C7E-9736-0148BB4C18F0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5:47:25.722" v="5" actId="20577"/>
          <ac:spMkLst>
            <pc:docMk/>
            <pc:sldMk cId="2752421471" sldId="264"/>
            <ac:spMk id="4" creationId="{F4A2DECD-F477-44DC-BC37-785E9C48A893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6:06:37.651" v="167" actId="20577"/>
        <pc:sldMkLst>
          <pc:docMk/>
          <pc:sldMk cId="2507876485" sldId="266"/>
        </pc:sldMkLst>
        <pc:spChg chg="mod">
          <ac:chgData name="Bethan Price" userId="S::bethan.price@socialcare.wales::29923274-46ec-4e83-956c-4c26375aa1fd" providerId="AD" clId="Web-{B6D9142C-4844-F88D-F354-E8EDB51299F1}" dt="2020-08-06T16:06:37.651" v="167" actId="20577"/>
          <ac:spMkLst>
            <pc:docMk/>
            <pc:sldMk cId="2507876485" sldId="266"/>
            <ac:spMk id="3" creationId="{81D5BC74-55CF-4144-A269-EB6CF35E1EF6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7:14.648" v="74" actId="20577"/>
        <pc:sldMkLst>
          <pc:docMk/>
          <pc:sldMk cId="3736561876" sldId="267"/>
        </pc:sldMkLst>
        <pc:spChg chg="mod">
          <ac:chgData name="Bethan Price" userId="S::bethan.price@socialcare.wales::29923274-46ec-4e83-956c-4c26375aa1fd" providerId="AD" clId="Web-{B6D9142C-4844-F88D-F354-E8EDB51299F1}" dt="2020-08-06T15:57:14.648" v="74" actId="20577"/>
          <ac:spMkLst>
            <pc:docMk/>
            <pc:sldMk cId="3736561876" sldId="267"/>
            <ac:spMk id="3" creationId="{642B19E4-449C-4581-9422-70B077286E0B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6:03:51.407" v="134" actId="20577"/>
        <pc:sldMkLst>
          <pc:docMk/>
          <pc:sldMk cId="2584677126" sldId="272"/>
        </pc:sldMkLst>
        <pc:spChg chg="mod">
          <ac:chgData name="Bethan Price" userId="S::bethan.price@socialcare.wales::29923274-46ec-4e83-956c-4c26375aa1fd" providerId="AD" clId="Web-{B6D9142C-4844-F88D-F354-E8EDB51299F1}" dt="2020-08-06T16:02:22.557" v="105" actId="20577"/>
          <ac:spMkLst>
            <pc:docMk/>
            <pc:sldMk cId="2584677126" sldId="272"/>
            <ac:spMk id="2" creationId="{56797532-7600-4DC4-90F2-89AC3775627A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6:03:51.407" v="134" actId="20577"/>
          <ac:spMkLst>
            <pc:docMk/>
            <pc:sldMk cId="2584677126" sldId="272"/>
            <ac:spMk id="3" creationId="{E686D3D3-9D0B-47CA-B0EC-B0D0BBB3B249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49:12.806" v="22" actId="1076"/>
        <pc:sldMkLst>
          <pc:docMk/>
          <pc:sldMk cId="2124273961" sldId="273"/>
        </pc:sldMkLst>
        <pc:spChg chg="mod">
          <ac:chgData name="Bethan Price" userId="S::bethan.price@socialcare.wales::29923274-46ec-4e83-956c-4c26375aa1fd" providerId="AD" clId="Web-{B6D9142C-4844-F88D-F354-E8EDB51299F1}" dt="2020-08-06T15:49:12.806" v="22" actId="1076"/>
          <ac:spMkLst>
            <pc:docMk/>
            <pc:sldMk cId="2124273961" sldId="273"/>
            <ac:spMk id="4" creationId="{F23A8B76-D717-4974-B54E-08392D617D6B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5:49:09.790" v="21" actId="1076"/>
          <ac:spMkLst>
            <pc:docMk/>
            <pc:sldMk cId="2124273961" sldId="273"/>
            <ac:spMk id="7" creationId="{A592B674-3DE0-4C8F-8C85-99716ABCFAFD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0:27.498" v="29" actId="20577"/>
        <pc:sldMkLst>
          <pc:docMk/>
          <pc:sldMk cId="3323652978" sldId="274"/>
        </pc:sldMkLst>
        <pc:spChg chg="mod">
          <ac:chgData name="Bethan Price" userId="S::bethan.price@socialcare.wales::29923274-46ec-4e83-956c-4c26375aa1fd" providerId="AD" clId="Web-{B6D9142C-4844-F88D-F354-E8EDB51299F1}" dt="2020-08-06T15:50:27.498" v="29" actId="20577"/>
          <ac:spMkLst>
            <pc:docMk/>
            <pc:sldMk cId="3323652978" sldId="274"/>
            <ac:spMk id="4" creationId="{F23A8B76-D717-4974-B54E-08392D617D6B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5:50:08.466" v="26" actId="20577"/>
          <ac:spMkLst>
            <pc:docMk/>
            <pc:sldMk cId="3323652978" sldId="274"/>
            <ac:spMk id="7" creationId="{AF82E44C-8371-4E5C-AA1B-7D23879CC580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7:37.353" v="76" actId="20577"/>
        <pc:sldMkLst>
          <pc:docMk/>
          <pc:sldMk cId="1197516054" sldId="277"/>
        </pc:sldMkLst>
        <pc:spChg chg="mod">
          <ac:chgData name="Bethan Price" userId="S::bethan.price@socialcare.wales::29923274-46ec-4e83-956c-4c26375aa1fd" providerId="AD" clId="Web-{B6D9142C-4844-F88D-F354-E8EDB51299F1}" dt="2020-08-06T15:57:37.353" v="76" actId="20577"/>
          <ac:spMkLst>
            <pc:docMk/>
            <pc:sldMk cId="1197516054" sldId="277"/>
            <ac:spMk id="4" creationId="{BB6797AC-E133-4AF3-8566-71F2B5026041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6:04:56.364" v="150" actId="20577"/>
        <pc:sldMkLst>
          <pc:docMk/>
          <pc:sldMk cId="3389784075" sldId="279"/>
        </pc:sldMkLst>
        <pc:spChg chg="mod">
          <ac:chgData name="Bethan Price" userId="S::bethan.price@socialcare.wales::29923274-46ec-4e83-956c-4c26375aa1fd" providerId="AD" clId="Web-{B6D9142C-4844-F88D-F354-E8EDB51299F1}" dt="2020-08-06T16:04:56.364" v="150" actId="20577"/>
          <ac:spMkLst>
            <pc:docMk/>
            <pc:sldMk cId="3389784075" sldId="279"/>
            <ac:spMk id="2" creationId="{DFDBF762-B32A-4690-B653-2EA2FE001BE4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8:37.044" v="83" actId="20577"/>
        <pc:sldMkLst>
          <pc:docMk/>
          <pc:sldMk cId="675548190" sldId="281"/>
        </pc:sldMkLst>
        <pc:spChg chg="mod">
          <ac:chgData name="Bethan Price" userId="S::bethan.price@socialcare.wales::29923274-46ec-4e83-956c-4c26375aa1fd" providerId="AD" clId="Web-{B6D9142C-4844-F88D-F354-E8EDB51299F1}" dt="2020-08-06T15:58:37.044" v="83" actId="20577"/>
          <ac:spMkLst>
            <pc:docMk/>
            <pc:sldMk cId="675548190" sldId="281"/>
            <ac:spMk id="4" creationId="{715BBAF9-9169-4F0F-893C-2D3304E714A9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6:38.240" v="69" actId="20577"/>
        <pc:sldMkLst>
          <pc:docMk/>
          <pc:sldMk cId="4212256741" sldId="282"/>
        </pc:sldMkLst>
        <pc:spChg chg="mod">
          <ac:chgData name="Bethan Price" userId="S::bethan.price@socialcare.wales::29923274-46ec-4e83-956c-4c26375aa1fd" providerId="AD" clId="Web-{B6D9142C-4844-F88D-F354-E8EDB51299F1}" dt="2020-08-06T15:56:38.240" v="69" actId="20577"/>
          <ac:spMkLst>
            <pc:docMk/>
            <pc:sldMk cId="4212256741" sldId="282"/>
            <ac:spMk id="4" creationId="{0DDBCAFA-0D61-4F82-81CE-160721D0BEE1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1:46.003" v="54" actId="14100"/>
        <pc:sldMkLst>
          <pc:docMk/>
          <pc:sldMk cId="3030700813" sldId="283"/>
        </pc:sldMkLst>
        <pc:spChg chg="mod">
          <ac:chgData name="Bethan Price" userId="S::bethan.price@socialcare.wales::29923274-46ec-4e83-956c-4c26375aa1fd" providerId="AD" clId="Web-{B6D9142C-4844-F88D-F354-E8EDB51299F1}" dt="2020-08-06T15:51:46.003" v="54" actId="14100"/>
          <ac:spMkLst>
            <pc:docMk/>
            <pc:sldMk cId="3030700813" sldId="283"/>
            <ac:spMk id="3" creationId="{081CF633-972F-4101-A8C1-F2C605472BD3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6:00:09.049" v="96" actId="20577"/>
        <pc:sldMkLst>
          <pc:docMk/>
          <pc:sldMk cId="2284252151" sldId="284"/>
        </pc:sldMkLst>
        <pc:spChg chg="mod">
          <ac:chgData name="Bethan Price" userId="S::bethan.price@socialcare.wales::29923274-46ec-4e83-956c-4c26375aa1fd" providerId="AD" clId="Web-{B6D9142C-4844-F88D-F354-E8EDB51299F1}" dt="2020-08-06T16:00:09.049" v="96" actId="20577"/>
          <ac:spMkLst>
            <pc:docMk/>
            <pc:sldMk cId="2284252151" sldId="284"/>
            <ac:spMk id="3" creationId="{B87B033E-519D-4C33-8F0F-38CAE1847329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5:59:19.421" v="90" actId="14100"/>
          <ac:spMkLst>
            <pc:docMk/>
            <pc:sldMk cId="2284252151" sldId="284"/>
            <ac:spMk id="7" creationId="{6401AB15-415D-46C4-9D3B-A877643FFCA2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6:05:31.053" v="157" actId="20577"/>
        <pc:sldMkLst>
          <pc:docMk/>
          <pc:sldMk cId="3792224614" sldId="285"/>
        </pc:sldMkLst>
        <pc:spChg chg="mod">
          <ac:chgData name="Bethan Price" userId="S::bethan.price@socialcare.wales::29923274-46ec-4e83-956c-4c26375aa1fd" providerId="AD" clId="Web-{B6D9142C-4844-F88D-F354-E8EDB51299F1}" dt="2020-08-06T16:05:31.053" v="157" actId="20577"/>
          <ac:spMkLst>
            <pc:docMk/>
            <pc:sldMk cId="3792224614" sldId="285"/>
            <ac:spMk id="3" creationId="{46711415-818B-4E43-9A07-5B939AF2EC81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1:05.844" v="40" actId="20577"/>
        <pc:sldMkLst>
          <pc:docMk/>
          <pc:sldMk cId="1219289827" sldId="631"/>
        </pc:sldMkLst>
        <pc:spChg chg="mod">
          <ac:chgData name="Bethan Price" userId="S::bethan.price@socialcare.wales::29923274-46ec-4e83-956c-4c26375aa1fd" providerId="AD" clId="Web-{B6D9142C-4844-F88D-F354-E8EDB51299F1}" dt="2020-08-06T15:51:05.844" v="40" actId="20577"/>
          <ac:spMkLst>
            <pc:docMk/>
            <pc:sldMk cId="1219289827" sldId="631"/>
            <ac:spMk id="4" creationId="{F23A8B76-D717-4974-B54E-08392D617D6B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5:50:40.687" v="34" actId="20577"/>
          <ac:spMkLst>
            <pc:docMk/>
            <pc:sldMk cId="1219289827" sldId="631"/>
            <ac:spMk id="7" creationId="{AF82E44C-8371-4E5C-AA1B-7D23879CC580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8:10.573" v="82" actId="20577"/>
        <pc:sldMkLst>
          <pc:docMk/>
          <pc:sldMk cId="2317917825" sldId="633"/>
        </pc:sldMkLst>
        <pc:spChg chg="mod">
          <ac:chgData name="Bethan Price" userId="S::bethan.price@socialcare.wales::29923274-46ec-4e83-956c-4c26375aa1fd" providerId="AD" clId="Web-{B6D9142C-4844-F88D-F354-E8EDB51299F1}" dt="2020-08-06T15:58:10.573" v="82" actId="20577"/>
          <ac:spMkLst>
            <pc:docMk/>
            <pc:sldMk cId="2317917825" sldId="633"/>
            <ac:spMk id="5" creationId="{384C521D-B95F-4BD5-B49B-D8ACE1C81596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2:56.726" v="59" actId="1076"/>
        <pc:sldMkLst>
          <pc:docMk/>
          <pc:sldMk cId="4151416383" sldId="638"/>
        </pc:sldMkLst>
        <pc:spChg chg="mod">
          <ac:chgData name="Bethan Price" userId="S::bethan.price@socialcare.wales::29923274-46ec-4e83-956c-4c26375aa1fd" providerId="AD" clId="Web-{B6D9142C-4844-F88D-F354-E8EDB51299F1}" dt="2020-08-06T15:52:56.726" v="59" actId="1076"/>
          <ac:spMkLst>
            <pc:docMk/>
            <pc:sldMk cId="4151416383" sldId="638"/>
            <ac:spMk id="6" creationId="{6C83A90D-3D66-4F3C-B6A9-94D5CEC04C18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5:52:21.005" v="55" actId="20577"/>
          <ac:spMkLst>
            <pc:docMk/>
            <pc:sldMk cId="4151416383" sldId="638"/>
            <ac:spMk id="7" creationId="{A8B6CDE9-7863-4A15-9FA7-D53C69632F0E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6:02:04.900" v="103" actId="20577"/>
        <pc:sldMkLst>
          <pc:docMk/>
          <pc:sldMk cId="2208253531" sldId="639"/>
        </pc:sldMkLst>
        <pc:spChg chg="mod">
          <ac:chgData name="Bethan Price" userId="S::bethan.price@socialcare.wales::29923274-46ec-4e83-956c-4c26375aa1fd" providerId="AD" clId="Web-{B6D9142C-4844-F88D-F354-E8EDB51299F1}" dt="2020-08-06T16:02:04.900" v="103" actId="20577"/>
          <ac:spMkLst>
            <pc:docMk/>
            <pc:sldMk cId="2208253531" sldId="639"/>
            <ac:spMk id="3" creationId="{B87B033E-519D-4C33-8F0F-38CAE1847329}"/>
          </ac:spMkLst>
        </pc:spChg>
        <pc:spChg chg="mod">
          <ac:chgData name="Bethan Price" userId="S::bethan.price@socialcare.wales::29923274-46ec-4e83-956c-4c26375aa1fd" providerId="AD" clId="Web-{B6D9142C-4844-F88D-F354-E8EDB51299F1}" dt="2020-08-06T16:01:42.508" v="102" actId="14100"/>
          <ac:spMkLst>
            <pc:docMk/>
            <pc:sldMk cId="2208253531" sldId="639"/>
            <ac:spMk id="7" creationId="{6401AB15-415D-46C4-9D3B-A877643FFCA2}"/>
          </ac:spMkLst>
        </pc:spChg>
      </pc:sldChg>
      <pc:sldChg chg="modSp">
        <pc:chgData name="Bethan Price" userId="S::bethan.price@socialcare.wales::29923274-46ec-4e83-956c-4c26375aa1fd" providerId="AD" clId="Web-{B6D9142C-4844-F88D-F354-E8EDB51299F1}" dt="2020-08-06T15:56:04.550" v="66" actId="20577"/>
        <pc:sldMkLst>
          <pc:docMk/>
          <pc:sldMk cId="1519078672" sldId="640"/>
        </pc:sldMkLst>
        <pc:spChg chg="mod">
          <ac:chgData name="Bethan Price" userId="S::bethan.price@socialcare.wales::29923274-46ec-4e83-956c-4c26375aa1fd" providerId="AD" clId="Web-{B6D9142C-4844-F88D-F354-E8EDB51299F1}" dt="2020-08-06T15:56:04.550" v="66" actId="20577"/>
          <ac:spMkLst>
            <pc:docMk/>
            <pc:sldMk cId="1519078672" sldId="640"/>
            <ac:spMk id="3" creationId="{4B54CF1F-CEEA-4E91-BF66-27A562CF6786}"/>
          </ac:spMkLst>
        </pc:spChg>
      </pc:sldChg>
    </pc:docChg>
  </pc:docChgLst>
  <pc:docChgLst>
    <pc:chgData name="Danielle Williams" userId="2ffd8f61-7b6f-4050-b155-8688edf94325" providerId="ADAL" clId="{1B54A015-97FD-8047-B005-45EC5756043A}"/>
    <pc:docChg chg="modMainMaster">
      <pc:chgData name="Danielle Williams" userId="2ffd8f61-7b6f-4050-b155-8688edf94325" providerId="ADAL" clId="{1B54A015-97FD-8047-B005-45EC5756043A}" dt="2020-09-25T08:51:02.405" v="1" actId="962"/>
      <pc:docMkLst>
        <pc:docMk/>
      </pc:docMkLst>
      <pc:sldMasterChg chg="modSp mod">
        <pc:chgData name="Danielle Williams" userId="2ffd8f61-7b6f-4050-b155-8688edf94325" providerId="ADAL" clId="{1B54A015-97FD-8047-B005-45EC5756043A}" dt="2020-09-25T08:51:02.405" v="1" actId="962"/>
        <pc:sldMasterMkLst>
          <pc:docMk/>
          <pc:sldMasterMk cId="2276191244" sldId="2147483655"/>
        </pc:sldMasterMkLst>
        <pc:picChg chg="mod">
          <ac:chgData name="Danielle Williams" userId="2ffd8f61-7b6f-4050-b155-8688edf94325" providerId="ADAL" clId="{1B54A015-97FD-8047-B005-45EC5756043A}" dt="2020-09-25T08:51:02.405" v="1" actId="962"/>
          <ac:picMkLst>
            <pc:docMk/>
            <pc:sldMasterMk cId="2276191244" sldId="2147483655"/>
            <ac:picMk id="4" creationId="{B70DBF04-8C8D-384E-A43D-7D4ED3A3F956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BE4D75BD-87C6-77CC-BB1B-C59220452763}"/>
    <pc:docChg chg="modSld">
      <pc:chgData name="Guest User" userId="S::urn:spo:anon#cb193492f284d83c85a66267a0f4d9096e50945cd2ffdbcb1e7acb5c0b8c0a4e::" providerId="AD" clId="Web-{BE4D75BD-87C6-77CC-BB1B-C59220452763}" dt="2020-08-18T09:53:20.935" v="36" actId="20577"/>
      <pc:docMkLst>
        <pc:docMk/>
      </pc:docMkLst>
      <pc:sldChg chg="modSp">
        <pc:chgData name="Guest User" userId="S::urn:spo:anon#cb193492f284d83c85a66267a0f4d9096e50945cd2ffdbcb1e7acb5c0b8c0a4e::" providerId="AD" clId="Web-{BE4D75BD-87C6-77CC-BB1B-C59220452763}" dt="2020-08-18T09:53:20.935" v="36" actId="20577"/>
        <pc:sldMkLst>
          <pc:docMk/>
          <pc:sldMk cId="1519078672" sldId="640"/>
        </pc:sldMkLst>
        <pc:spChg chg="mod">
          <ac:chgData name="Guest User" userId="S::urn:spo:anon#cb193492f284d83c85a66267a0f4d9096e50945cd2ffdbcb1e7acb5c0b8c0a4e::" providerId="AD" clId="Web-{BE4D75BD-87C6-77CC-BB1B-C59220452763}" dt="2020-08-18T09:52:21.232" v="2" actId="20577"/>
          <ac:spMkLst>
            <pc:docMk/>
            <pc:sldMk cId="1519078672" sldId="640"/>
            <ac:spMk id="2" creationId="{4A03A79F-39E1-456D-A44E-AEBA528C5A9C}"/>
          </ac:spMkLst>
        </pc:spChg>
        <pc:spChg chg="mod">
          <ac:chgData name="Guest User" userId="S::urn:spo:anon#cb193492f284d83c85a66267a0f4d9096e50945cd2ffdbcb1e7acb5c0b8c0a4e::" providerId="AD" clId="Web-{BE4D75BD-87C6-77CC-BB1B-C59220452763}" dt="2020-08-18T09:53:20.935" v="36" actId="20577"/>
          <ac:spMkLst>
            <pc:docMk/>
            <pc:sldMk cId="1519078672" sldId="640"/>
            <ac:spMk id="3" creationId="{4B54CF1F-CEEA-4E91-BF66-27A562CF6786}"/>
          </ac:spMkLst>
        </pc:spChg>
      </pc:sldChg>
    </pc:docChg>
  </pc:docChgLst>
  <pc:docChgLst>
    <pc:chgData clId="Web-{B6D9142C-4844-F88D-F354-E8EDB51299F1}"/>
    <pc:docChg chg="modSld">
      <pc:chgData name="" userId="" providerId="" clId="Web-{B6D9142C-4844-F88D-F354-E8EDB51299F1}" dt="2020-08-06T15:46:54.923" v="1" actId="20577"/>
      <pc:docMkLst>
        <pc:docMk/>
      </pc:docMkLst>
      <pc:sldChg chg="modSp">
        <pc:chgData name="" userId="" providerId="" clId="Web-{B6D9142C-4844-F88D-F354-E8EDB51299F1}" dt="2020-08-06T15:46:54.923" v="0" actId="20577"/>
        <pc:sldMkLst>
          <pc:docMk/>
          <pc:sldMk cId="427183151" sldId="256"/>
        </pc:sldMkLst>
        <pc:spChg chg="mod">
          <ac:chgData name="" userId="" providerId="" clId="Web-{B6D9142C-4844-F88D-F354-E8EDB51299F1}" dt="2020-08-06T15:46:54.923" v="0" actId="20577"/>
          <ac:spMkLst>
            <pc:docMk/>
            <pc:sldMk cId="427183151" sldId="256"/>
            <ac:spMk id="3" creationId="{C79237B4-37F7-4090-B9BF-BCEBD33C11FE}"/>
          </ac:spMkLst>
        </pc:spChg>
      </pc:sldChg>
    </pc:docChg>
  </pc:docChgLst>
  <pc:docChgLst>
    <pc:chgData name="Guest User" userId="S::urn:spo:anon#cb193492f284d83c85a66267a0f4d9096e50945cd2ffdbcb1e7acb5c0b8c0a4e::" providerId="AD" clId="Web-{E3C43A00-F546-81A6-1233-0A3AE0006548}"/>
    <pc:docChg chg="modSld">
      <pc:chgData name="Guest User" userId="S::urn:spo:anon#cb193492f284d83c85a66267a0f4d9096e50945cd2ffdbcb1e7acb5c0b8c0a4e::" providerId="AD" clId="Web-{E3C43A00-F546-81A6-1233-0A3AE0006548}" dt="2020-09-23T07:37:10.390" v="15" actId="20577"/>
      <pc:docMkLst>
        <pc:docMk/>
      </pc:docMkLst>
      <pc:sldChg chg="modSp">
        <pc:chgData name="Guest User" userId="S::urn:spo:anon#cb193492f284d83c85a66267a0f4d9096e50945cd2ffdbcb1e7acb5c0b8c0a4e::" providerId="AD" clId="Web-{E3C43A00-F546-81A6-1233-0A3AE0006548}" dt="2020-09-23T07:37:10.390" v="15" actId="20577"/>
        <pc:sldMkLst>
          <pc:docMk/>
          <pc:sldMk cId="4151416383" sldId="638"/>
        </pc:sldMkLst>
        <pc:spChg chg="mod">
          <ac:chgData name="Guest User" userId="S::urn:spo:anon#cb193492f284d83c85a66267a0f4d9096e50945cd2ffdbcb1e7acb5c0b8c0a4e::" providerId="AD" clId="Web-{E3C43A00-F546-81A6-1233-0A3AE0006548}" dt="2020-09-23T07:37:10.390" v="15" actId="20577"/>
          <ac:spMkLst>
            <pc:docMk/>
            <pc:sldMk cId="4151416383" sldId="638"/>
            <ac:spMk id="6" creationId="{6C83A90D-3D66-4F3C-B6A9-94D5CEC04C18}"/>
          </ac:spMkLst>
        </pc:spChg>
      </pc:sldChg>
    </pc:docChg>
  </pc:docChgLst>
  <pc:docChgLst>
    <pc:chgData name="Danielle Williams" userId="2ffd8f61-7b6f-4050-b155-8688edf94325" providerId="ADAL" clId="{68D5AEEA-207C-9248-B19A-0F3EF0756C36}"/>
    <pc:docChg chg="custSel modSld modMainMaster">
      <pc:chgData name="Danielle Williams" userId="2ffd8f61-7b6f-4050-b155-8688edf94325" providerId="ADAL" clId="{68D5AEEA-207C-9248-B19A-0F3EF0756C36}" dt="2020-04-08T15:29:16.621" v="72" actId="478"/>
      <pc:docMkLst>
        <pc:docMk/>
      </pc:docMkLst>
      <pc:sldChg chg="addSp modSp">
        <pc:chgData name="Danielle Williams" userId="2ffd8f61-7b6f-4050-b155-8688edf94325" providerId="ADAL" clId="{68D5AEEA-207C-9248-B19A-0F3EF0756C36}" dt="2020-04-08T13:07:29.461" v="64" actId="167"/>
        <pc:sldMkLst>
          <pc:docMk/>
          <pc:sldMk cId="2507876485" sldId="266"/>
        </pc:sldMkLst>
        <pc:spChg chg="add mod">
          <ac:chgData name="Danielle Williams" userId="2ffd8f61-7b6f-4050-b155-8688edf94325" providerId="ADAL" clId="{68D5AEEA-207C-9248-B19A-0F3EF0756C36}" dt="2020-04-08T13:07:29.461" v="64" actId="167"/>
          <ac:spMkLst>
            <pc:docMk/>
            <pc:sldMk cId="2507876485" sldId="266"/>
            <ac:spMk id="5" creationId="{F663F97E-26B3-334C-8E77-6869C1ED44F6}"/>
          </ac:spMkLst>
        </pc:spChg>
      </pc:sldChg>
      <pc:sldChg chg="addSp modSp">
        <pc:chgData name="Danielle Williams" userId="2ffd8f61-7b6f-4050-b155-8688edf94325" providerId="ADAL" clId="{68D5AEEA-207C-9248-B19A-0F3EF0756C36}" dt="2020-04-08T13:06:04.552" v="24" actId="167"/>
        <pc:sldMkLst>
          <pc:docMk/>
          <pc:sldMk cId="3736561876" sldId="267"/>
        </pc:sldMkLst>
        <pc:spChg chg="add mod">
          <ac:chgData name="Danielle Williams" userId="2ffd8f61-7b6f-4050-b155-8688edf94325" providerId="ADAL" clId="{68D5AEEA-207C-9248-B19A-0F3EF0756C36}" dt="2020-04-08T13:06:04.552" v="24" actId="167"/>
          <ac:spMkLst>
            <pc:docMk/>
            <pc:sldMk cId="3736561876" sldId="267"/>
            <ac:spMk id="4" creationId="{946E0CCE-CF59-2A4F-ABAD-AE6A43BCCF03}"/>
          </ac:spMkLst>
        </pc:spChg>
      </pc:sldChg>
      <pc:sldChg chg="addSp modSp">
        <pc:chgData name="Danielle Williams" userId="2ffd8f61-7b6f-4050-b155-8688edf94325" providerId="ADAL" clId="{68D5AEEA-207C-9248-B19A-0F3EF0756C36}" dt="2020-04-08T15:29:10.192" v="71" actId="255"/>
        <pc:sldMkLst>
          <pc:docMk/>
          <pc:sldMk cId="2584677126" sldId="272"/>
        </pc:sldMkLst>
        <pc:spChg chg="mod">
          <ac:chgData name="Danielle Williams" userId="2ffd8f61-7b6f-4050-b155-8688edf94325" providerId="ADAL" clId="{68D5AEEA-207C-9248-B19A-0F3EF0756C36}" dt="2020-04-08T15:29:10.192" v="71" actId="255"/>
          <ac:spMkLst>
            <pc:docMk/>
            <pc:sldMk cId="2584677126" sldId="272"/>
            <ac:spMk id="3" creationId="{E686D3D3-9D0B-47CA-B0EC-B0D0BBB3B249}"/>
          </ac:spMkLst>
        </pc:spChg>
        <pc:spChg chg="add mod">
          <ac:chgData name="Danielle Williams" userId="2ffd8f61-7b6f-4050-b155-8688edf94325" providerId="ADAL" clId="{68D5AEEA-207C-9248-B19A-0F3EF0756C36}" dt="2020-04-08T13:06:48.561" v="56" actId="167"/>
          <ac:spMkLst>
            <pc:docMk/>
            <pc:sldMk cId="2584677126" sldId="272"/>
            <ac:spMk id="4" creationId="{6D55EB34-2586-F541-A830-163BF7796A04}"/>
          </ac:spMkLst>
        </pc:spChg>
      </pc:sldChg>
      <pc:sldChg chg="modSp">
        <pc:chgData name="Danielle Williams" userId="2ffd8f61-7b6f-4050-b155-8688edf94325" providerId="ADAL" clId="{68D5AEEA-207C-9248-B19A-0F3EF0756C36}" dt="2020-04-08T13:05:06.091" v="13" actId="1035"/>
        <pc:sldMkLst>
          <pc:docMk/>
          <pc:sldMk cId="2124273961" sldId="273"/>
        </pc:sldMkLst>
        <pc:spChg chg="mod">
          <ac:chgData name="Danielle Williams" userId="2ffd8f61-7b6f-4050-b155-8688edf94325" providerId="ADAL" clId="{68D5AEEA-207C-9248-B19A-0F3EF0756C36}" dt="2020-04-08T13:05:06.091" v="13" actId="1035"/>
          <ac:spMkLst>
            <pc:docMk/>
            <pc:sldMk cId="2124273961" sldId="273"/>
            <ac:spMk id="4" creationId="{F23A8B76-D717-4974-B54E-08392D617D6B}"/>
          </ac:spMkLst>
        </pc:spChg>
        <pc:spChg chg="mod">
          <ac:chgData name="Danielle Williams" userId="2ffd8f61-7b6f-4050-b155-8688edf94325" providerId="ADAL" clId="{68D5AEEA-207C-9248-B19A-0F3EF0756C36}" dt="2020-04-08T13:05:00.811" v="1" actId="255"/>
          <ac:spMkLst>
            <pc:docMk/>
            <pc:sldMk cId="2124273961" sldId="273"/>
            <ac:spMk id="7" creationId="{A592B674-3DE0-4C8F-8C85-99716ABCFAFD}"/>
          </ac:spMkLst>
        </pc:spChg>
      </pc:sldChg>
      <pc:sldChg chg="addSp modSp">
        <pc:chgData name="Danielle Williams" userId="2ffd8f61-7b6f-4050-b155-8688edf94325" providerId="ADAL" clId="{68D5AEEA-207C-9248-B19A-0F3EF0756C36}" dt="2020-04-08T13:05:21.497" v="16" actId="167"/>
        <pc:sldMkLst>
          <pc:docMk/>
          <pc:sldMk cId="3323652978" sldId="274"/>
        </pc:sldMkLst>
        <pc:spChg chg="add mod">
          <ac:chgData name="Danielle Williams" userId="2ffd8f61-7b6f-4050-b155-8688edf94325" providerId="ADAL" clId="{68D5AEEA-207C-9248-B19A-0F3EF0756C36}" dt="2020-04-08T13:05:21.497" v="16" actId="167"/>
          <ac:spMkLst>
            <pc:docMk/>
            <pc:sldMk cId="3323652978" sldId="274"/>
            <ac:spMk id="5" creationId="{A4F25B29-48C2-DA45-9B04-BD2983B71C1C}"/>
          </ac:spMkLst>
        </pc:spChg>
        <pc:spChg chg="mod">
          <ac:chgData name="Danielle Williams" userId="2ffd8f61-7b6f-4050-b155-8688edf94325" providerId="ADAL" clId="{68D5AEEA-207C-9248-B19A-0F3EF0756C36}" dt="2020-04-08T13:05:14.308" v="14" actId="255"/>
          <ac:spMkLst>
            <pc:docMk/>
            <pc:sldMk cId="3323652978" sldId="274"/>
            <ac:spMk id="7" creationId="{AF82E44C-8371-4E5C-AA1B-7D23879CC580}"/>
          </ac:spMkLst>
        </pc:spChg>
      </pc:sldChg>
      <pc:sldChg chg="modSp">
        <pc:chgData name="Danielle Williams" userId="2ffd8f61-7b6f-4050-b155-8688edf94325" providerId="ADAL" clId="{68D5AEEA-207C-9248-B19A-0F3EF0756C36}" dt="2020-04-08T15:29:00.122" v="70" actId="1035"/>
        <pc:sldMkLst>
          <pc:docMk/>
          <pc:sldMk cId="1197516054" sldId="277"/>
        </pc:sldMkLst>
        <pc:spChg chg="mod">
          <ac:chgData name="Danielle Williams" userId="2ffd8f61-7b6f-4050-b155-8688edf94325" providerId="ADAL" clId="{68D5AEEA-207C-9248-B19A-0F3EF0756C36}" dt="2020-04-08T15:29:00.122" v="70" actId="1035"/>
          <ac:spMkLst>
            <pc:docMk/>
            <pc:sldMk cId="1197516054" sldId="277"/>
            <ac:spMk id="4" creationId="{BB6797AC-E133-4AF3-8566-71F2B5026041}"/>
          </ac:spMkLst>
        </pc:spChg>
      </pc:sldChg>
      <pc:sldChg chg="addSp modSp">
        <pc:chgData name="Danielle Williams" userId="2ffd8f61-7b6f-4050-b155-8688edf94325" providerId="ADAL" clId="{68D5AEEA-207C-9248-B19A-0F3EF0756C36}" dt="2020-04-08T13:07:04.177" v="59" actId="255"/>
        <pc:sldMkLst>
          <pc:docMk/>
          <pc:sldMk cId="3389784075" sldId="279"/>
        </pc:sldMkLst>
        <pc:spChg chg="mod">
          <ac:chgData name="Danielle Williams" userId="2ffd8f61-7b6f-4050-b155-8688edf94325" providerId="ADAL" clId="{68D5AEEA-207C-9248-B19A-0F3EF0756C36}" dt="2020-04-08T13:07:04.177" v="59" actId="255"/>
          <ac:spMkLst>
            <pc:docMk/>
            <pc:sldMk cId="3389784075" sldId="279"/>
            <ac:spMk id="2" creationId="{DFDBF762-B32A-4690-B653-2EA2FE001BE4}"/>
          </ac:spMkLst>
        </pc:spChg>
        <pc:spChg chg="add mod">
          <ac:chgData name="Danielle Williams" userId="2ffd8f61-7b6f-4050-b155-8688edf94325" providerId="ADAL" clId="{68D5AEEA-207C-9248-B19A-0F3EF0756C36}" dt="2020-04-08T13:06:59.108" v="58" actId="167"/>
          <ac:spMkLst>
            <pc:docMk/>
            <pc:sldMk cId="3389784075" sldId="279"/>
            <ac:spMk id="5" creationId="{EDBD6246-005B-2A49-AFED-79B0299B8E74}"/>
          </ac:spMkLst>
        </pc:spChg>
      </pc:sldChg>
      <pc:sldChg chg="modSp">
        <pc:chgData name="Danielle Williams" userId="2ffd8f61-7b6f-4050-b155-8688edf94325" providerId="ADAL" clId="{68D5AEEA-207C-9248-B19A-0F3EF0756C36}" dt="2020-04-08T13:06:18.090" v="27" actId="20577"/>
        <pc:sldMkLst>
          <pc:docMk/>
          <pc:sldMk cId="675548190" sldId="281"/>
        </pc:sldMkLst>
        <pc:spChg chg="mod">
          <ac:chgData name="Danielle Williams" userId="2ffd8f61-7b6f-4050-b155-8688edf94325" providerId="ADAL" clId="{68D5AEEA-207C-9248-B19A-0F3EF0756C36}" dt="2020-04-08T13:06:18.090" v="27" actId="20577"/>
          <ac:spMkLst>
            <pc:docMk/>
            <pc:sldMk cId="675548190" sldId="281"/>
            <ac:spMk id="3" creationId="{B87B033E-519D-4C33-8F0F-38CAE1847329}"/>
          </ac:spMkLst>
        </pc:spChg>
      </pc:sldChg>
      <pc:sldChg chg="addSp modSp">
        <pc:chgData name="Danielle Williams" userId="2ffd8f61-7b6f-4050-b155-8688edf94325" providerId="ADAL" clId="{68D5AEEA-207C-9248-B19A-0F3EF0756C36}" dt="2020-04-08T13:06:00.653" v="22" actId="167"/>
        <pc:sldMkLst>
          <pc:docMk/>
          <pc:sldMk cId="4212256741" sldId="282"/>
        </pc:sldMkLst>
        <pc:spChg chg="add mod">
          <ac:chgData name="Danielle Williams" userId="2ffd8f61-7b6f-4050-b155-8688edf94325" providerId="ADAL" clId="{68D5AEEA-207C-9248-B19A-0F3EF0756C36}" dt="2020-04-08T13:06:00.653" v="22" actId="167"/>
          <ac:spMkLst>
            <pc:docMk/>
            <pc:sldMk cId="4212256741" sldId="282"/>
            <ac:spMk id="5" creationId="{A52F0215-BCC0-C94C-B194-7D2ADA3F5B15}"/>
          </ac:spMkLst>
        </pc:spChg>
      </pc:sldChg>
      <pc:sldChg chg="modSp">
        <pc:chgData name="Danielle Williams" userId="2ffd8f61-7b6f-4050-b155-8688edf94325" providerId="ADAL" clId="{68D5AEEA-207C-9248-B19A-0F3EF0756C36}" dt="2020-04-08T13:06:29.416" v="37" actId="1036"/>
        <pc:sldMkLst>
          <pc:docMk/>
          <pc:sldMk cId="2284252151" sldId="284"/>
        </pc:sldMkLst>
        <pc:spChg chg="mod">
          <ac:chgData name="Danielle Williams" userId="2ffd8f61-7b6f-4050-b155-8688edf94325" providerId="ADAL" clId="{68D5AEEA-207C-9248-B19A-0F3EF0756C36}" dt="2020-04-08T13:06:29.416" v="37" actId="1036"/>
          <ac:spMkLst>
            <pc:docMk/>
            <pc:sldMk cId="2284252151" sldId="284"/>
            <ac:spMk id="6" creationId="{4E70A52E-2515-45DD-8D4B-954BAC859044}"/>
          </ac:spMkLst>
        </pc:spChg>
      </pc:sldChg>
      <pc:sldChg chg="addSp delSp modSp">
        <pc:chgData name="Danielle Williams" userId="2ffd8f61-7b6f-4050-b155-8688edf94325" providerId="ADAL" clId="{68D5AEEA-207C-9248-B19A-0F3EF0756C36}" dt="2020-04-08T15:29:16.621" v="72" actId="478"/>
        <pc:sldMkLst>
          <pc:docMk/>
          <pc:sldMk cId="3792224614" sldId="285"/>
        </pc:sldMkLst>
        <pc:spChg chg="mod">
          <ac:chgData name="Danielle Williams" userId="2ffd8f61-7b6f-4050-b155-8688edf94325" providerId="ADAL" clId="{68D5AEEA-207C-9248-B19A-0F3EF0756C36}" dt="2020-04-08T13:07:18.541" v="61" actId="255"/>
          <ac:spMkLst>
            <pc:docMk/>
            <pc:sldMk cId="3792224614" sldId="285"/>
            <ac:spMk id="3" creationId="{46711415-818B-4E43-9A07-5B939AF2EC81}"/>
          </ac:spMkLst>
        </pc:spChg>
        <pc:spChg chg="add del">
          <ac:chgData name="Danielle Williams" userId="2ffd8f61-7b6f-4050-b155-8688edf94325" providerId="ADAL" clId="{68D5AEEA-207C-9248-B19A-0F3EF0756C36}" dt="2020-04-08T15:29:16.621" v="72" actId="478"/>
          <ac:spMkLst>
            <pc:docMk/>
            <pc:sldMk cId="3792224614" sldId="285"/>
            <ac:spMk id="4" creationId="{77BDE944-2088-064B-8E8C-D41BB009F33A}"/>
          </ac:spMkLst>
        </pc:spChg>
      </pc:sldChg>
      <pc:sldChg chg="addSp modSp">
        <pc:chgData name="Danielle Williams" userId="2ffd8f61-7b6f-4050-b155-8688edf94325" providerId="ADAL" clId="{68D5AEEA-207C-9248-B19A-0F3EF0756C36}" dt="2020-04-08T13:05:28.538" v="18" actId="167"/>
        <pc:sldMkLst>
          <pc:docMk/>
          <pc:sldMk cId="1219289827" sldId="631"/>
        </pc:sldMkLst>
        <pc:spChg chg="add mod">
          <ac:chgData name="Danielle Williams" userId="2ffd8f61-7b6f-4050-b155-8688edf94325" providerId="ADAL" clId="{68D5AEEA-207C-9248-B19A-0F3EF0756C36}" dt="2020-04-08T13:05:28.538" v="18" actId="167"/>
          <ac:spMkLst>
            <pc:docMk/>
            <pc:sldMk cId="1219289827" sldId="631"/>
            <ac:spMk id="5" creationId="{F7E2F56E-237D-2741-9163-E19218178EB9}"/>
          </ac:spMkLst>
        </pc:spChg>
      </pc:sldChg>
      <pc:sldChg chg="addSp modSp">
        <pc:chgData name="Danielle Williams" userId="2ffd8f61-7b6f-4050-b155-8688edf94325" providerId="ADAL" clId="{68D5AEEA-207C-9248-B19A-0F3EF0756C36}" dt="2020-04-08T13:06:11.550" v="26" actId="167"/>
        <pc:sldMkLst>
          <pc:docMk/>
          <pc:sldMk cId="2317917825" sldId="633"/>
        </pc:sldMkLst>
        <pc:spChg chg="add mod">
          <ac:chgData name="Danielle Williams" userId="2ffd8f61-7b6f-4050-b155-8688edf94325" providerId="ADAL" clId="{68D5AEEA-207C-9248-B19A-0F3EF0756C36}" dt="2020-04-08T13:06:11.550" v="26" actId="167"/>
          <ac:spMkLst>
            <pc:docMk/>
            <pc:sldMk cId="2317917825" sldId="633"/>
            <ac:spMk id="6" creationId="{81CB775D-680E-7A47-903B-32162424E512}"/>
          </ac:spMkLst>
        </pc:spChg>
      </pc:sldChg>
      <pc:sldChg chg="modSp">
        <pc:chgData name="Danielle Williams" userId="2ffd8f61-7b6f-4050-b155-8688edf94325" providerId="ADAL" clId="{68D5AEEA-207C-9248-B19A-0F3EF0756C36}" dt="2020-04-08T13:05:46.495" v="20" actId="255"/>
        <pc:sldMkLst>
          <pc:docMk/>
          <pc:sldMk cId="4151416383" sldId="638"/>
        </pc:sldMkLst>
        <pc:spChg chg="mod">
          <ac:chgData name="Danielle Williams" userId="2ffd8f61-7b6f-4050-b155-8688edf94325" providerId="ADAL" clId="{68D5AEEA-207C-9248-B19A-0F3EF0756C36}" dt="2020-04-08T13:05:42.456" v="19" actId="255"/>
          <ac:spMkLst>
            <pc:docMk/>
            <pc:sldMk cId="4151416383" sldId="638"/>
            <ac:spMk id="6" creationId="{6C83A90D-3D66-4F3C-B6A9-94D5CEC04C18}"/>
          </ac:spMkLst>
        </pc:spChg>
        <pc:spChg chg="mod">
          <ac:chgData name="Danielle Williams" userId="2ffd8f61-7b6f-4050-b155-8688edf94325" providerId="ADAL" clId="{68D5AEEA-207C-9248-B19A-0F3EF0756C36}" dt="2020-04-08T13:05:46.495" v="20" actId="255"/>
          <ac:spMkLst>
            <pc:docMk/>
            <pc:sldMk cId="4151416383" sldId="638"/>
            <ac:spMk id="7" creationId="{A8B6CDE9-7863-4A15-9FA7-D53C69632F0E}"/>
          </ac:spMkLst>
        </pc:spChg>
      </pc:sldChg>
      <pc:sldChg chg="modSp">
        <pc:chgData name="Danielle Williams" userId="2ffd8f61-7b6f-4050-b155-8688edf94325" providerId="ADAL" clId="{68D5AEEA-207C-9248-B19A-0F3EF0756C36}" dt="2020-04-08T13:06:39.422" v="54" actId="1036"/>
        <pc:sldMkLst>
          <pc:docMk/>
          <pc:sldMk cId="2208253531" sldId="639"/>
        </pc:sldMkLst>
        <pc:spChg chg="mod">
          <ac:chgData name="Danielle Williams" userId="2ffd8f61-7b6f-4050-b155-8688edf94325" providerId="ADAL" clId="{68D5AEEA-207C-9248-B19A-0F3EF0756C36}" dt="2020-04-08T13:06:39.422" v="54" actId="1036"/>
          <ac:spMkLst>
            <pc:docMk/>
            <pc:sldMk cId="2208253531" sldId="639"/>
            <ac:spMk id="3" creationId="{B87B033E-519D-4C33-8F0F-38CAE1847329}"/>
          </ac:spMkLst>
        </pc:spChg>
        <pc:spChg chg="mod">
          <ac:chgData name="Danielle Williams" userId="2ffd8f61-7b6f-4050-b155-8688edf94325" providerId="ADAL" clId="{68D5AEEA-207C-9248-B19A-0F3EF0756C36}" dt="2020-04-08T13:06:35.874" v="46" actId="1036"/>
          <ac:spMkLst>
            <pc:docMk/>
            <pc:sldMk cId="2208253531" sldId="639"/>
            <ac:spMk id="6" creationId="{4E70A52E-2515-45DD-8D4B-954BAC859044}"/>
          </ac:spMkLst>
        </pc:spChg>
      </pc:sldChg>
      <pc:sldMasterChg chg="addSp">
        <pc:chgData name="Danielle Williams" userId="2ffd8f61-7b6f-4050-b155-8688edf94325" providerId="ADAL" clId="{68D5AEEA-207C-9248-B19A-0F3EF0756C36}" dt="2020-04-08T11:20:34.452" v="0"/>
        <pc:sldMasterMkLst>
          <pc:docMk/>
          <pc:sldMasterMk cId="2276191244" sldId="2147483655"/>
        </pc:sldMasterMkLst>
        <pc:picChg chg="add">
          <ac:chgData name="Danielle Williams" userId="2ffd8f61-7b6f-4050-b155-8688edf94325" providerId="ADAL" clId="{68D5AEEA-207C-9248-B19A-0F3EF0756C36}" dt="2020-04-08T11:20:34.452" v="0"/>
          <ac:picMkLst>
            <pc:docMk/>
            <pc:sldMasterMk cId="2276191244" sldId="2147483655"/>
            <ac:picMk id="4" creationId="{B70DBF04-8C8D-384E-A43D-7D4ED3A3F956}"/>
          </ac:picMkLst>
        </pc:picChg>
      </pc:sldMasterChg>
    </pc:docChg>
  </pc:docChgLst>
  <pc:docChgLst>
    <pc:chgData name="Bethan Price" userId="S::bethan.price@socialcare.wales::29923274-46ec-4e83-956c-4c26375aa1fd" providerId="AD" clId="Web-{3F76324D-92D6-8C88-9BCE-34B702B40052}"/>
    <pc:docChg chg="modSld">
      <pc:chgData name="Bethan Price" userId="S::bethan.price@socialcare.wales::29923274-46ec-4e83-956c-4c26375aa1fd" providerId="AD" clId="Web-{3F76324D-92D6-8C88-9BCE-34B702B40052}" dt="2020-08-07T10:28:12.909" v="3" actId="20577"/>
      <pc:docMkLst>
        <pc:docMk/>
      </pc:docMkLst>
      <pc:sldChg chg="modSp">
        <pc:chgData name="Bethan Price" userId="S::bethan.price@socialcare.wales::29923274-46ec-4e83-956c-4c26375aa1fd" providerId="AD" clId="Web-{3F76324D-92D6-8C88-9BCE-34B702B40052}" dt="2020-08-07T10:27:53.643" v="1" actId="20577"/>
        <pc:sldMkLst>
          <pc:docMk/>
          <pc:sldMk cId="4151416383" sldId="638"/>
        </pc:sldMkLst>
        <pc:spChg chg="mod">
          <ac:chgData name="Bethan Price" userId="S::bethan.price@socialcare.wales::29923274-46ec-4e83-956c-4c26375aa1fd" providerId="AD" clId="Web-{3F76324D-92D6-8C88-9BCE-34B702B40052}" dt="2020-08-07T10:27:53.643" v="1" actId="20577"/>
          <ac:spMkLst>
            <pc:docMk/>
            <pc:sldMk cId="4151416383" sldId="638"/>
            <ac:spMk id="6" creationId="{6C83A90D-3D66-4F3C-B6A9-94D5CEC04C18}"/>
          </ac:spMkLst>
        </pc:spChg>
      </pc:sldChg>
      <pc:sldChg chg="modSp">
        <pc:chgData name="Bethan Price" userId="S::bethan.price@socialcare.wales::29923274-46ec-4e83-956c-4c26375aa1fd" providerId="AD" clId="Web-{3F76324D-92D6-8C88-9BCE-34B702B40052}" dt="2020-08-07T10:28:12.909" v="3" actId="20577"/>
        <pc:sldMkLst>
          <pc:docMk/>
          <pc:sldMk cId="1519078672" sldId="640"/>
        </pc:sldMkLst>
        <pc:spChg chg="mod">
          <ac:chgData name="Bethan Price" userId="S::bethan.price@socialcare.wales::29923274-46ec-4e83-956c-4c26375aa1fd" providerId="AD" clId="Web-{3F76324D-92D6-8C88-9BCE-34B702B40052}" dt="2020-08-07T10:28:12.909" v="3" actId="20577"/>
          <ac:spMkLst>
            <pc:docMk/>
            <pc:sldMk cId="1519078672" sldId="640"/>
            <ac:spMk id="3" creationId="{4B54CF1F-CEEA-4E91-BF66-27A562CF67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9524-88A1-4EAF-BE55-17C76D7908E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82CCC-3893-4BDE-A412-617D37E01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96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10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6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8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00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5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79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20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24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08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7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73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52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742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42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701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34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7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3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3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2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B70DBF04-8C8D-384E-A43D-7D4ED3A3F956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9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5BAAD-03BA-454D-95DA-897C0B3EC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y-GB" sz="6000" b="0" i="0" dirty="0">
                <a:solidFill>
                  <a:srgbClr val="16AD85"/>
                </a:solidFill>
              </a:rPr>
              <a:t>Gweithdrefnau Diogelu Cymru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237B4-37F7-4090-B9BF-BCEBD33C1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y-GB" sz="3200" b="0" i="0" dirty="0">
                <a:solidFill>
                  <a:schemeClr val="tx1"/>
                </a:solidFill>
              </a:rPr>
              <a:t>Cydsyniad a </a:t>
            </a:r>
            <a:r>
              <a:rPr lang="cy-GB" dirty="0">
                <a:solidFill>
                  <a:schemeClr val="tx1"/>
                </a:solidFill>
              </a:rPr>
              <a:t>galluedd</a:t>
            </a:r>
            <a:endParaRPr lang="cy-GB" sz="3200" b="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3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6E0CCE-CF59-2A4F-ABAD-AE6A43BCCF03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033FE-4FEE-4B44-98DC-D54A3A248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Egwyddorion galluedd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19E4-449C-4581-9422-70B077286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1165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Ni allwch benderfynu a oes gan rywun alluedd </a:t>
            </a:r>
            <a:r>
              <a:rPr lang="cy-GB" sz="3000" b="0" i="0" dirty="0">
                <a:solidFill>
                  <a:srgbClr val="37394C"/>
                </a:solidFill>
              </a:rPr>
              <a:t>ar sail oedran, ymddangosiad, cyflwr neu ymddygiad person yn unig</a:t>
            </a:r>
          </a:p>
          <a:p>
            <a:pPr marL="0" indent="0"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Gydag oedolyn sy’n wynebu risg </a:t>
            </a:r>
            <a:r>
              <a:rPr lang="cy-GB" sz="3000" b="1" i="0" dirty="0">
                <a:solidFill>
                  <a:srgbClr val="37394C"/>
                </a:solidFill>
              </a:rPr>
              <a:t>mae’n rhaid i chi:</a:t>
            </a:r>
          </a:p>
          <a:p>
            <a:r>
              <a:rPr lang="cy-GB" sz="3000" b="1" dirty="0">
                <a:solidFill>
                  <a:srgbClr val="37394C"/>
                </a:solidFill>
              </a:rPr>
              <a:t>d</a:t>
            </a:r>
            <a:r>
              <a:rPr lang="cy-GB" sz="3000" b="1" i="0" dirty="0">
                <a:solidFill>
                  <a:srgbClr val="37394C"/>
                </a:solidFill>
              </a:rPr>
              <a:t>ybio </a:t>
            </a:r>
            <a:r>
              <a:rPr lang="cy-GB" sz="3000" b="0" i="0" dirty="0">
                <a:solidFill>
                  <a:srgbClr val="37394C"/>
                </a:solidFill>
              </a:rPr>
              <a:t>bod ganddo alluedd </a:t>
            </a:r>
            <a:r>
              <a:rPr lang="cy-GB" sz="3000" b="0" i="0" u="sng" dirty="0">
                <a:solidFill>
                  <a:srgbClr val="37394C"/>
                </a:solidFill>
              </a:rPr>
              <a:t>oni bai/nes</a:t>
            </a:r>
            <a:r>
              <a:rPr lang="cy-GB" sz="3000" b="0" i="0" dirty="0">
                <a:solidFill>
                  <a:srgbClr val="37394C"/>
                </a:solidFill>
              </a:rPr>
              <a:t> y canfyddir nad yw hynny’n wir</a:t>
            </a:r>
          </a:p>
          <a:p>
            <a:r>
              <a:rPr lang="cy-GB" sz="3000" b="1" i="0" dirty="0">
                <a:solidFill>
                  <a:srgbClr val="37394C"/>
                </a:solidFill>
              </a:rPr>
              <a:t>ei drin fel rhywun â galluedd </a:t>
            </a:r>
            <a:r>
              <a:rPr lang="cy-GB" sz="3000" b="0" i="0" dirty="0">
                <a:solidFill>
                  <a:srgbClr val="37394C"/>
                </a:solidFill>
              </a:rPr>
              <a:t>i wneud penderfyniad </a:t>
            </a:r>
            <a:r>
              <a:rPr lang="cy-GB" sz="3000" b="0" i="0" u="sng" dirty="0">
                <a:solidFill>
                  <a:srgbClr val="37394C"/>
                </a:solidFill>
              </a:rPr>
              <a:t>oni bai/nes</a:t>
            </a:r>
            <a:r>
              <a:rPr lang="cy-GB" sz="3000" b="0" i="0" dirty="0">
                <a:solidFill>
                  <a:srgbClr val="37394C"/>
                </a:solidFill>
              </a:rPr>
              <a:t> </a:t>
            </a:r>
            <a:r>
              <a:rPr lang="cy-GB" sz="3000" dirty="0">
                <a:solidFill>
                  <a:srgbClr val="37394C"/>
                </a:solidFill>
              </a:rPr>
              <a:t>eich bod </a:t>
            </a:r>
            <a:r>
              <a:rPr lang="cy-GB" sz="3000" b="0" i="0" dirty="0">
                <a:solidFill>
                  <a:srgbClr val="37394C"/>
                </a:solidFill>
              </a:rPr>
              <a:t>wedi cymryd pob cam ymarferol i'w helpu </a:t>
            </a:r>
            <a:br>
              <a:rPr lang="cy-GB" sz="3000" dirty="0">
                <a:solidFill>
                  <a:srgbClr val="37394C"/>
                </a:solidFill>
              </a:rPr>
            </a:br>
            <a:r>
              <a:rPr lang="cy-GB" sz="3000" b="0" i="0" dirty="0">
                <a:solidFill>
                  <a:srgbClr val="37394C"/>
                </a:solidFill>
              </a:rPr>
              <a:t>i benderfynu heb lwyddiant</a:t>
            </a:r>
          </a:p>
          <a:p>
            <a:r>
              <a:rPr lang="cy-GB" sz="3000" b="1" dirty="0">
                <a:solidFill>
                  <a:srgbClr val="37394C"/>
                </a:solidFill>
              </a:rPr>
              <a:t>p</a:t>
            </a:r>
            <a:r>
              <a:rPr lang="cy-GB" sz="3000" b="1" i="0" dirty="0">
                <a:solidFill>
                  <a:srgbClr val="37394C"/>
                </a:solidFill>
              </a:rPr>
              <a:t>eidio ei drin </a:t>
            </a:r>
            <a:r>
              <a:rPr lang="cy-GB" sz="3000" b="0" i="0" dirty="0">
                <a:solidFill>
                  <a:srgbClr val="37394C"/>
                </a:solidFill>
              </a:rPr>
              <a:t>fel rhywun na all wneud penderfyniad oherwydd bod eu penderfyniad yn ymddangos yn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r>
              <a:rPr lang="cy-GB" sz="3000" b="1" i="0" dirty="0">
                <a:solidFill>
                  <a:srgbClr val="37394C"/>
                </a:solidFill>
              </a:rPr>
              <a:t>annoeth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65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033FE-4FEE-4B44-98DC-D54A3A24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Diffyg galluedd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797AC-E133-4AF3-8566-71F2B5026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418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dirty="0">
                <a:solidFill>
                  <a:srgbClr val="37394C"/>
                </a:solidFill>
              </a:rPr>
              <a:t>Dywedir bod gan </a:t>
            </a:r>
            <a:r>
              <a:rPr lang="cy-GB" sz="3600" i="0" dirty="0">
                <a:solidFill>
                  <a:srgbClr val="37394C"/>
                </a:solidFill>
              </a:rPr>
              <a:t>berson </a:t>
            </a:r>
            <a:r>
              <a:rPr lang="cy-GB" sz="3600" b="1" i="0" dirty="0">
                <a:solidFill>
                  <a:srgbClr val="37394C"/>
                </a:solidFill>
              </a:rPr>
              <a:t>ddiffyg galluedd </a:t>
            </a:r>
            <a:r>
              <a:rPr lang="cy-GB" sz="3600" b="0" i="0" dirty="0">
                <a:solidFill>
                  <a:srgbClr val="37394C"/>
                </a:solidFill>
              </a:rPr>
              <a:t>os oes ganddo ryw nam neu anhwylder meddyliol sy’n golygu na all wneud penderfyniad ar y pryd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Mae hyn yn cynnwys bod:</a:t>
            </a:r>
          </a:p>
          <a:p>
            <a:r>
              <a:rPr lang="cy-GB" sz="3200" b="0" i="0" dirty="0">
                <a:solidFill>
                  <a:srgbClr val="37394C"/>
                </a:solidFill>
              </a:rPr>
              <a:t>dan ddylanwad sylwedd i'r graddau na all wneud penderfyniadau</a:t>
            </a:r>
          </a:p>
          <a:p>
            <a:r>
              <a:rPr lang="cy-GB" sz="3200" dirty="0">
                <a:solidFill>
                  <a:srgbClr val="37394C"/>
                </a:solidFill>
              </a:rPr>
              <a:t>y</a:t>
            </a:r>
            <a:r>
              <a:rPr lang="cy-GB" sz="3200" b="0" i="0" dirty="0">
                <a:solidFill>
                  <a:srgbClr val="37394C"/>
                </a:solidFill>
              </a:rPr>
              <a:t>n cysgu neu fel arall yn anymwybodol </a:t>
            </a:r>
          </a:p>
          <a:p>
            <a:r>
              <a:rPr lang="cy-GB" sz="3200" dirty="0">
                <a:solidFill>
                  <a:srgbClr val="37394C"/>
                </a:solidFill>
              </a:rPr>
              <a:t>y</a:t>
            </a:r>
            <a:r>
              <a:rPr lang="cy-GB" sz="3200" b="0" i="0" dirty="0">
                <a:solidFill>
                  <a:srgbClr val="37394C"/>
                </a:solidFill>
              </a:rPr>
              <a:t>n methu â chyfathrebu mewn unrhyw ffordd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51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1CB775D-680E-7A47-903B-32162424E512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8067C1-5B92-468B-8DED-CEF847E1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Asesu galluedd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4C521D-B95F-4BD5-B49B-D8ACE1C8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2698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Wrth </a:t>
            </a:r>
            <a:r>
              <a:rPr lang="cy-GB" sz="3600" b="1" i="0" dirty="0">
                <a:solidFill>
                  <a:srgbClr val="37394C"/>
                </a:solidFill>
              </a:rPr>
              <a:t>asesu</a:t>
            </a:r>
            <a:r>
              <a:rPr lang="cy-GB" sz="3600" b="0" i="0" dirty="0">
                <a:solidFill>
                  <a:srgbClr val="37394C"/>
                </a:solidFill>
              </a:rPr>
              <a:t> a all oedolyn sy’n wynebu risg gydsynio, bydd angen i chi ystyried:</a:t>
            </a:r>
          </a:p>
          <a:p>
            <a:r>
              <a:rPr lang="cy-GB" sz="3600" dirty="0">
                <a:solidFill>
                  <a:srgbClr val="37394C"/>
                </a:solidFill>
              </a:rPr>
              <a:t>a </a:t>
            </a:r>
            <a:r>
              <a:rPr lang="cy-GB" sz="3600" b="0" i="0" dirty="0">
                <a:solidFill>
                  <a:srgbClr val="37394C"/>
                </a:solidFill>
              </a:rPr>
              <a:t>oes tystiolaeth nad oes ganddo </a:t>
            </a:r>
            <a:r>
              <a:rPr lang="cy-GB" sz="3600" b="0" i="0" dirty="0" err="1">
                <a:solidFill>
                  <a:srgbClr val="37394C"/>
                </a:solidFill>
              </a:rPr>
              <a:t>alluedd</a:t>
            </a:r>
            <a:r>
              <a:rPr lang="cy-GB" sz="3600" b="0" i="0" dirty="0">
                <a:solidFill>
                  <a:srgbClr val="37394C"/>
                </a:solidFill>
              </a:rPr>
              <a:t> </a:t>
            </a:r>
            <a:r>
              <a:rPr lang="cy-GB" sz="3600" dirty="0"/>
              <a:t>meddyliol</a:t>
            </a:r>
            <a:r>
              <a:rPr lang="cy-GB" sz="3600" b="0" i="0" dirty="0">
                <a:solidFill>
                  <a:srgbClr val="37394C"/>
                </a:solidFill>
              </a:rPr>
              <a:t>?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  <a:cs typeface="Arial" panose="020B0604020202020204"/>
            </a:endParaRPr>
          </a:p>
          <a:p>
            <a:r>
              <a:rPr lang="cy-GB" sz="3600" dirty="0">
                <a:solidFill>
                  <a:srgbClr val="37394C"/>
                </a:solidFill>
              </a:rPr>
              <a:t>ydych</a:t>
            </a:r>
            <a:r>
              <a:rPr lang="cy-GB" sz="3600" b="0" i="0" dirty="0">
                <a:solidFill>
                  <a:srgbClr val="37394C"/>
                </a:solidFill>
              </a:rPr>
              <a:t> chi'n gwneud rhagdybiaethau ynghylch galluedd person yn seiliedig ar ei oedran, ei ymddangosiad, ei gyflwr neu ei ymddygiad?</a:t>
            </a:r>
            <a:endParaRPr lang="cy-GB" sz="3600" b="0" i="0" dirty="0">
              <a:solidFill>
                <a:srgbClr val="37394C"/>
              </a:solidFill>
              <a:cs typeface="Arial" panose="020B0604020202020204"/>
            </a:endParaRPr>
          </a:p>
          <a:p>
            <a:r>
              <a:rPr lang="cy-GB" sz="3600" dirty="0">
                <a:solidFill>
                  <a:srgbClr val="37394C"/>
                </a:solidFill>
              </a:rPr>
              <a:t>a </a:t>
            </a:r>
            <a:r>
              <a:rPr lang="cy-GB" sz="3600" b="0" i="0" dirty="0">
                <a:solidFill>
                  <a:srgbClr val="37394C"/>
                </a:solidFill>
              </a:rPr>
              <a:t>all yr oedolyn wneud penderfyniadau am unrhyw ran o'r broses?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1791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19E4-449C-4581-9422-70B077286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529"/>
            <a:ext cx="10515600" cy="3212942"/>
          </a:xfrm>
        </p:spPr>
        <p:txBody>
          <a:bodyPr/>
          <a:lstStyle/>
          <a:p>
            <a:pPr marL="365125" indent="-365125">
              <a:spcAft>
                <a:spcPts val="6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 ydych wedi gwneud pob ymdrech i annog a galluogi'r oedolyn sy’n wynebu risg i gymryd rhan yn y broses o wneud penderfyniad? </a:t>
            </a:r>
          </a:p>
          <a:p>
            <a:pPr marL="365125" indent="-365125">
              <a:spcAft>
                <a:spcPts val="6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 ydych wedi rhoi dulliau cyfathrebu priodol i'r oedolyn sy’n wynebu risg?</a:t>
            </a:r>
          </a:p>
          <a:p>
            <a:pPr marL="365125" indent="-365125">
              <a:spcAft>
                <a:spcPts val="6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 yw wedi colli galluedd dros dro? A fyddai oedi yn ei roi mewn mwy o berygl o niwed?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DE6589-0EB4-4970-A6E5-43C04263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Asesu galluedd</a:t>
            </a:r>
          </a:p>
        </p:txBody>
      </p:sp>
    </p:spTree>
    <p:extLst>
      <p:ext uri="{BB962C8B-B14F-4D97-AF65-F5344CB8AC3E}">
        <p14:creationId xmlns:p14="http://schemas.microsoft.com/office/powerpoint/2010/main" val="25242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033E-519D-4C33-8F0F-38CAE184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2451"/>
            <a:ext cx="11155680" cy="4351338"/>
          </a:xfrm>
        </p:spPr>
        <p:txBody>
          <a:bodyPr/>
          <a:lstStyle/>
          <a:p>
            <a:pPr marL="0" indent="0" fontAlgn="base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Wrth benderfynu a yw penderfyniad er budd gorau rhywun dylech: </a:t>
            </a:r>
            <a:endParaRPr lang="en-GB" sz="1400" dirty="0"/>
          </a:p>
          <a:p>
            <a:pPr marL="365125" indent="-365125" fontAlgn="base"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ystyried yr holl </a:t>
            </a:r>
            <a:r>
              <a:rPr lang="cy-GB" sz="3200" b="1" i="0" dirty="0">
                <a:solidFill>
                  <a:srgbClr val="37394C"/>
                </a:solidFill>
              </a:rPr>
              <a:t>amgylchiadau perthnasol </a:t>
            </a:r>
            <a:r>
              <a:rPr lang="cy-GB" sz="3200" b="0" i="0" dirty="0">
                <a:solidFill>
                  <a:srgbClr val="37394C"/>
                </a:solidFill>
              </a:rPr>
              <a:t>am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y person</a:t>
            </a:r>
          </a:p>
          <a:p>
            <a:pPr marL="365125" indent="-365125" fontAlgn="base">
              <a:spcBef>
                <a:spcPts val="0"/>
              </a:spcBef>
              <a:spcAft>
                <a:spcPts val="6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annog a galluogi’r</a:t>
            </a:r>
            <a:r>
              <a:rPr lang="cy-GB" sz="3200" b="0" i="0" dirty="0">
                <a:solidFill>
                  <a:srgbClr val="37394C"/>
                </a:solidFill>
              </a:rPr>
              <a:t> person i gymryd rhan mor llawn â phosibl yn y broses o wneud penderfyniad</a:t>
            </a:r>
          </a:p>
          <a:p>
            <a:pPr marL="365125" indent="-365125" fontAlgn="base">
              <a:spcBef>
                <a:spcPts val="0"/>
              </a:spcBef>
              <a:spcAft>
                <a:spcPts val="6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ystyried</a:t>
            </a:r>
            <a:r>
              <a:rPr lang="cy-GB" sz="3200" b="0" i="0" dirty="0">
                <a:solidFill>
                  <a:srgbClr val="37394C"/>
                </a:solidFill>
              </a:rPr>
              <a:t> unrhyw rai o ddymuniadau, teimladau, credoau a gwerthoedd yr unigolyn yn y gorffennol a'r presennol a fyddai'n debygol o ddylanwadu ar ei benderfyniad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15BBAF9-9169-4F0F-893C-2D3304E714A9}"/>
              </a:ext>
            </a:extLst>
          </p:cNvPr>
          <p:cNvSpPr/>
          <p:nvPr/>
        </p:nvSpPr>
        <p:spPr>
          <a:xfrm>
            <a:off x="335280" y="409537"/>
            <a:ext cx="11567160" cy="1233488"/>
          </a:xfrm>
          <a:prstGeom prst="roundRect">
            <a:avLst>
              <a:gd name="adj" fmla="val 23061"/>
            </a:avLst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cy-GB" sz="3200" dirty="0">
                <a:solidFill>
                  <a:srgbClr val="37394C"/>
                </a:solidFill>
              </a:rPr>
              <a:t>Mae’n rhaid i u</a:t>
            </a:r>
            <a:r>
              <a:rPr lang="cy-GB" sz="3200" b="0" i="0" dirty="0">
                <a:solidFill>
                  <a:srgbClr val="37394C"/>
                </a:solidFill>
              </a:rPr>
              <a:t>nrhyw weithred neu benderfyniad a wnewch ar ran person nad oes ganddo alluedd fod er eu </a:t>
            </a:r>
            <a:r>
              <a:rPr lang="cy-GB" sz="3200" b="1" i="0" dirty="0">
                <a:solidFill>
                  <a:srgbClr val="37394C"/>
                </a:solidFill>
              </a:rPr>
              <a:t>budd gorau</a:t>
            </a:r>
          </a:p>
        </p:txBody>
      </p:sp>
    </p:spTree>
    <p:extLst>
      <p:ext uri="{BB962C8B-B14F-4D97-AF65-F5344CB8AC3E}">
        <p14:creationId xmlns:p14="http://schemas.microsoft.com/office/powerpoint/2010/main" val="67554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70A52E-2515-45DD-8D4B-954BAC859044}"/>
              </a:ext>
            </a:extLst>
          </p:cNvPr>
          <p:cNvSpPr txBox="1">
            <a:spLocks/>
          </p:cNvSpPr>
          <p:nvPr/>
        </p:nvSpPr>
        <p:spPr>
          <a:xfrm>
            <a:off x="533400" y="1998701"/>
            <a:ext cx="11155680" cy="929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Wrth benderfynu a yw penderfyniad er budd gorau rhywun: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033E-519D-4C33-8F0F-38CAE184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811393"/>
            <a:ext cx="11155680" cy="3293234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>
              <a:spcBef>
                <a:spcPts val="0"/>
              </a:spcBef>
              <a:spcAft>
                <a:spcPts val="600"/>
              </a:spcAft>
            </a:pPr>
            <a:r>
              <a:rPr lang="cy-GB" sz="3200" b="1" dirty="0">
                <a:solidFill>
                  <a:srgbClr val="37394C"/>
                </a:solidFill>
              </a:rPr>
              <a:t>d</a:t>
            </a:r>
            <a:r>
              <a:rPr lang="cy-GB" sz="3200" b="1" i="0" dirty="0">
                <a:solidFill>
                  <a:srgbClr val="37394C"/>
                </a:solidFill>
              </a:rPr>
              <a:t>ylech ystyried</a:t>
            </a:r>
            <a:r>
              <a:rPr lang="cy-GB" sz="3200" b="0" i="0" dirty="0">
                <a:solidFill>
                  <a:srgbClr val="37394C"/>
                </a:solidFill>
              </a:rPr>
              <a:t> barn</a:t>
            </a:r>
            <a:r>
              <a:rPr lang="cy-GB" sz="3200" dirty="0">
                <a:solidFill>
                  <a:srgbClr val="37394C"/>
                </a:solidFill>
              </a:rPr>
              <a:t>: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625475" lvl="1" indent="-365125" fontAlgn="base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y-GB" sz="3000" b="0" i="0" dirty="0">
                <a:solidFill>
                  <a:srgbClr val="37394C"/>
                </a:solidFill>
              </a:rPr>
              <a:t>unrhyw un y mae'r oedolyn sy’n wynebu risg wedi'i nodi fel person y dylech ymgynghori ag ef</a:t>
            </a:r>
          </a:p>
          <a:p>
            <a:pPr marL="625475" lvl="1" indent="-365125" fontAlgn="base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y-GB" sz="3000" b="0" i="0" dirty="0">
                <a:solidFill>
                  <a:srgbClr val="37394C"/>
                </a:solidFill>
              </a:rPr>
              <a:t>unrhyw un sy'n gofalu am y person neu sydd â diddordeb yn ei les, gan gynnwys unrhyw un sydd â </a:t>
            </a:r>
            <a:r>
              <a:rPr lang="en-GB" sz="3000" dirty="0">
                <a:ea typeface="+mn-lt"/>
                <a:cs typeface="+mn-lt"/>
              </a:rPr>
              <a:t>‘</a:t>
            </a:r>
            <a:r>
              <a:rPr lang="cy-GB" sz="3000" dirty="0" err="1">
                <a:solidFill>
                  <a:srgbClr val="37394C"/>
                </a:solidFill>
              </a:rPr>
              <a:t>phwer</a:t>
            </a:r>
            <a:r>
              <a:rPr lang="cy-GB" sz="3000" b="0" i="0" dirty="0">
                <a:solidFill>
                  <a:srgbClr val="37394C"/>
                </a:solidFill>
              </a:rPr>
              <a:t> atwrnai</a:t>
            </a:r>
            <a:r>
              <a:rPr lang="en-GB" sz="3000" dirty="0">
                <a:ea typeface="+mn-lt"/>
                <a:cs typeface="+mn-lt"/>
              </a:rPr>
              <a:t>’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r>
              <a:rPr lang="cy-GB" sz="3000" b="0" i="0" dirty="0">
                <a:solidFill>
                  <a:srgbClr val="37394C"/>
                </a:solidFill>
              </a:rPr>
              <a:t>ac unrhyw ddirprwy a benodir gan y llys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401AB15-415D-46C4-9D3B-A877643FFCA2}"/>
              </a:ext>
            </a:extLst>
          </p:cNvPr>
          <p:cNvSpPr/>
          <p:nvPr/>
        </p:nvSpPr>
        <p:spPr>
          <a:xfrm>
            <a:off x="205884" y="409537"/>
            <a:ext cx="11912216" cy="1233488"/>
          </a:xfrm>
          <a:prstGeom prst="roundRect">
            <a:avLst>
              <a:gd name="adj" fmla="val 23061"/>
            </a:avLst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cy-GB" sz="3200" dirty="0">
                <a:solidFill>
                  <a:srgbClr val="37394C"/>
                </a:solidFill>
              </a:rPr>
              <a:t>Mae’n rhaid i u</a:t>
            </a:r>
            <a:r>
              <a:rPr lang="cy-GB" sz="3200" b="0" i="0" dirty="0">
                <a:solidFill>
                  <a:srgbClr val="37394C"/>
                </a:solidFill>
              </a:rPr>
              <a:t>nrhyw weithred neu benderfyniad a wnewch ar ran person sydd nad oes ganddo alluedd fod er eu </a:t>
            </a:r>
            <a:r>
              <a:rPr lang="cy-GB" sz="3200" b="1" i="0" dirty="0">
                <a:solidFill>
                  <a:srgbClr val="37394C"/>
                </a:solidFill>
              </a:rPr>
              <a:t>budd gorau</a:t>
            </a:r>
          </a:p>
        </p:txBody>
      </p:sp>
    </p:spTree>
    <p:extLst>
      <p:ext uri="{BB962C8B-B14F-4D97-AF65-F5344CB8AC3E}">
        <p14:creationId xmlns:p14="http://schemas.microsoft.com/office/powerpoint/2010/main" val="228425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70A52E-2515-45DD-8D4B-954BAC859044}"/>
              </a:ext>
            </a:extLst>
          </p:cNvPr>
          <p:cNvSpPr txBox="1">
            <a:spLocks/>
          </p:cNvSpPr>
          <p:nvPr/>
        </p:nvSpPr>
        <p:spPr>
          <a:xfrm>
            <a:off x="533400" y="2098456"/>
            <a:ext cx="11155680" cy="929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Wrth benderfynu a yw penderfyniad er budd gorau rhywun dylech: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033E-519D-4C33-8F0F-38CAE184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171296"/>
            <a:ext cx="11155680" cy="329323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ystyried</a:t>
            </a:r>
            <a:r>
              <a:rPr lang="cy-GB" sz="3200" b="0" i="0" dirty="0">
                <a:solidFill>
                  <a:srgbClr val="37394C"/>
                </a:solidFill>
              </a:rPr>
              <a:t> y manteision tebygol i'r unigolyn o wneud y penderfyniad yn erbyn yr anfanteision tebygol – bydd </a:t>
            </a:r>
            <a:r>
              <a:rPr lang="cy-GB" sz="3200" b="1" i="0" dirty="0">
                <a:solidFill>
                  <a:srgbClr val="37394C"/>
                </a:solidFill>
              </a:rPr>
              <a:t>ond </a:t>
            </a:r>
            <a:r>
              <a:rPr lang="cy-GB" sz="3200" b="0" i="0" dirty="0">
                <a:solidFill>
                  <a:srgbClr val="37394C"/>
                </a:solidFill>
              </a:rPr>
              <a:t>er budd gorau'r person </a:t>
            </a:r>
            <a:r>
              <a:rPr lang="cy-GB" sz="3200" b="1" i="0" dirty="0">
                <a:solidFill>
                  <a:srgbClr val="37394C"/>
                </a:solidFill>
              </a:rPr>
              <a:t>os</a:t>
            </a:r>
            <a:r>
              <a:rPr lang="cy-GB" sz="3200" b="0" i="0" dirty="0">
                <a:solidFill>
                  <a:srgbClr val="37394C"/>
                </a:solidFill>
              </a:rPr>
              <a:t> yw’r manteision yn sylweddol fwy na’r anfanteision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401AB15-415D-46C4-9D3B-A877643FFCA2}"/>
              </a:ext>
            </a:extLst>
          </p:cNvPr>
          <p:cNvSpPr/>
          <p:nvPr/>
        </p:nvSpPr>
        <p:spPr>
          <a:xfrm>
            <a:off x="133998" y="409537"/>
            <a:ext cx="11926592" cy="1233488"/>
          </a:xfrm>
          <a:prstGeom prst="roundRect">
            <a:avLst>
              <a:gd name="adj" fmla="val 23061"/>
            </a:avLst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cy-GB" sz="3200" dirty="0">
                <a:solidFill>
                  <a:srgbClr val="37394C"/>
                </a:solidFill>
              </a:rPr>
              <a:t>Mae’n rhaid i u</a:t>
            </a:r>
            <a:r>
              <a:rPr lang="cy-GB" sz="3200" b="0" i="0" dirty="0">
                <a:solidFill>
                  <a:srgbClr val="37394C"/>
                </a:solidFill>
              </a:rPr>
              <a:t>nrhyw weithred neu benderfyniad a wnewch ar ran person sydd nad oes ganddo alluedd fod er eu </a:t>
            </a:r>
            <a:r>
              <a:rPr lang="cy-GB" sz="3200" b="1" i="0" dirty="0">
                <a:solidFill>
                  <a:srgbClr val="37394C"/>
                </a:solidFill>
              </a:rPr>
              <a:t>budd gorau</a:t>
            </a:r>
          </a:p>
        </p:txBody>
      </p:sp>
    </p:spTree>
    <p:extLst>
      <p:ext uri="{BB962C8B-B14F-4D97-AF65-F5344CB8AC3E}">
        <p14:creationId xmlns:p14="http://schemas.microsoft.com/office/powerpoint/2010/main" val="22082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55EB34-2586-F541-A830-163BF7796A04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797532-7600-4DC4-90F2-89AC37756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Pryd </a:t>
            </a:r>
            <a:r>
              <a:rPr lang="cy-GB" sz="4800" b="0" i="1" dirty="0">
                <a:solidFill>
                  <a:srgbClr val="16AD85"/>
                </a:solidFill>
              </a:rPr>
              <a:t>nad </a:t>
            </a:r>
            <a:r>
              <a:rPr lang="cy-GB" sz="4800" b="0" dirty="0">
                <a:solidFill>
                  <a:srgbClr val="16AD85"/>
                </a:solidFill>
              </a:rPr>
              <a:t>oes </a:t>
            </a:r>
            <a:r>
              <a:rPr lang="cy-GB" sz="4800" b="0" i="0" dirty="0">
                <a:solidFill>
                  <a:srgbClr val="16AD85"/>
                </a:solidFill>
              </a:rPr>
              <a:t>angen </a:t>
            </a:r>
            <a:r>
              <a:rPr lang="cy-GB" sz="4800" dirty="0">
                <a:solidFill>
                  <a:srgbClr val="16AD85"/>
                </a:solidFill>
              </a:rPr>
              <a:t>cydsyniad </a:t>
            </a:r>
            <a:r>
              <a:rPr lang="cy-GB" sz="4800" b="0" i="0" dirty="0">
                <a:solidFill>
                  <a:srgbClr val="16AD85"/>
                </a:solidFill>
              </a:rPr>
              <a:t>arnaf?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6D3D3-9D0B-47CA-B0EC-B0D0BBB3B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677"/>
            <a:ext cx="11003280" cy="51781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Gallwch </a:t>
            </a:r>
            <a:r>
              <a:rPr lang="cy-GB" sz="2800" b="1" i="0" dirty="0">
                <a:solidFill>
                  <a:srgbClr val="37394C"/>
                </a:solidFill>
              </a:rPr>
              <a:t>ddiystyru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dymuniadau’r </a:t>
            </a:r>
            <a:r>
              <a:rPr lang="cy-GB" sz="2800" i="0">
                <a:solidFill>
                  <a:srgbClr val="37394C"/>
                </a:solidFill>
              </a:rPr>
              <a:t>oedolyn</a:t>
            </a:r>
            <a:r>
              <a:rPr lang="cy-GB" sz="2800">
                <a:solidFill>
                  <a:srgbClr val="37394C"/>
                </a:solidFill>
              </a:rPr>
              <a:t>, os: </a:t>
            </a:r>
            <a:endParaRPr lang="cy-GB" sz="28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>
                <a:solidFill>
                  <a:srgbClr val="37394C"/>
                </a:solidFill>
              </a:rPr>
              <a:t>oes gennych </a:t>
            </a:r>
            <a:r>
              <a:rPr lang="cy-GB" sz="2800" b="1" i="0" dirty="0">
                <a:solidFill>
                  <a:srgbClr val="37394C"/>
                </a:solidFill>
              </a:rPr>
              <a:t>ddyletswydd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i hysbysu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>
                <a:solidFill>
                  <a:srgbClr val="37394C"/>
                </a:solidFill>
              </a:rPr>
              <a:t>nad oes gan y </a:t>
            </a:r>
            <a:r>
              <a:rPr lang="cy-GB" sz="2800" b="0" i="0">
                <a:solidFill>
                  <a:srgbClr val="37394C"/>
                </a:solidFill>
              </a:rPr>
              <a:t>person </a:t>
            </a:r>
            <a:r>
              <a:rPr lang="cy-GB" sz="2800" b="1" i="0" err="1">
                <a:solidFill>
                  <a:srgbClr val="37394C"/>
                </a:solidFill>
              </a:rPr>
              <a:t>alluedd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endParaRPr lang="cy-GB" sz="2800" b="1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>
                <a:solidFill>
                  <a:srgbClr val="37394C"/>
                </a:solidFill>
              </a:rPr>
              <a:t>drwy </a:t>
            </a:r>
            <a:r>
              <a:rPr lang="cy-GB" sz="2800" b="0" i="1" dirty="0">
                <a:solidFill>
                  <a:srgbClr val="37394C"/>
                </a:solidFill>
              </a:rPr>
              <a:t>beidio â </a:t>
            </a:r>
            <a:r>
              <a:rPr lang="cy-GB" sz="2800" b="0" i="0" dirty="0">
                <a:solidFill>
                  <a:srgbClr val="37394C"/>
                </a:solidFill>
              </a:rPr>
              <a:t>rhannu'r wybodaeth, bydd yr oedolyn yn debygol o wynebu risg o niwed difrifol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>
                <a:solidFill>
                  <a:srgbClr val="37394C"/>
                </a:solidFill>
              </a:rPr>
              <a:t>gallai greu risg i </a:t>
            </a:r>
            <a:r>
              <a:rPr lang="cy-GB" sz="2800" b="1" dirty="0">
                <a:solidFill>
                  <a:srgbClr val="37394C"/>
                </a:solidFill>
              </a:rPr>
              <a:t>bobl</a:t>
            </a:r>
            <a:r>
              <a:rPr lang="cy-GB" sz="2800" b="1" i="0" dirty="0">
                <a:solidFill>
                  <a:srgbClr val="37394C"/>
                </a:solidFill>
              </a:rPr>
              <a:t> eraill</a:t>
            </a:r>
            <a:endParaRPr lang="cy-GB" sz="28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>
                <a:solidFill>
                  <a:srgbClr val="37394C"/>
                </a:solidFill>
              </a:rPr>
              <a:t>ydych yn amau bod</a:t>
            </a:r>
            <a:r>
              <a:rPr lang="cy-GB" sz="2800" b="1" i="0" dirty="0">
                <a:solidFill>
                  <a:srgbClr val="37394C"/>
                </a:solidFill>
              </a:rPr>
              <a:t> trosedd </a:t>
            </a:r>
            <a:r>
              <a:rPr lang="cy-GB" sz="2800" b="0" i="0" dirty="0">
                <a:solidFill>
                  <a:srgbClr val="37394C"/>
                </a:solidFill>
              </a:rPr>
              <a:t>wedi’i chyflawni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>
                <a:solidFill>
                  <a:srgbClr val="37394C"/>
                </a:solidFill>
              </a:rPr>
              <a:t>yw’r pryderon </a:t>
            </a:r>
            <a:r>
              <a:rPr lang="cy-GB" sz="2800" b="1" i="0" dirty="0">
                <a:solidFill>
                  <a:srgbClr val="37394C"/>
                </a:solidFill>
              </a:rPr>
              <a:t>yn ymwneud â </a:t>
            </a:r>
            <a:r>
              <a:rPr lang="cy-GB" sz="2800" b="0" i="0" dirty="0">
                <a:solidFill>
                  <a:srgbClr val="37394C"/>
                </a:solidFill>
              </a:rPr>
              <a:t>methiant mewn gofal gan </a:t>
            </a:r>
            <a:r>
              <a:rPr lang="cy-GB" sz="2800" b="0" i="0">
                <a:solidFill>
                  <a:srgbClr val="37394C"/>
                </a:solidFill>
              </a:rPr>
              <a:t>ymarferydd, torri rheoliadau neu ymddygiad proffesiynol</a:t>
            </a:r>
            <a:r>
              <a:rPr lang="cy-GB" sz="2800">
                <a:solidFill>
                  <a:srgbClr val="37394C"/>
                </a:solidFill>
              </a:rPr>
              <a:t>,</a:t>
            </a:r>
            <a:r>
              <a:rPr lang="cy-GB" sz="2800" b="0" i="0">
                <a:solidFill>
                  <a:srgbClr val="37394C"/>
                </a:solidFill>
              </a:rPr>
              <a:t> cam-drin sefydliadol</a:t>
            </a:r>
            <a:r>
              <a:rPr lang="cy-GB" sz="2800">
                <a:solidFill>
                  <a:srgbClr val="37394C"/>
                </a:solidFill>
              </a:rPr>
              <a:t>,</a:t>
            </a:r>
            <a:r>
              <a:rPr lang="cy-GB" sz="2800" b="0" i="0">
                <a:solidFill>
                  <a:srgbClr val="37394C"/>
                </a:solidFill>
              </a:rPr>
              <a:t> neu honiadau yn erbyn ymarferydd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>
                <a:solidFill>
                  <a:srgbClr val="37394C"/>
                </a:solidFill>
              </a:rPr>
              <a:t>yw’n ymddangos ei fod dan ddylanwad gormodol person arall</a:t>
            </a:r>
            <a:endParaRPr lang="cy-GB" sz="2800" b="0" i="0">
              <a:solidFill>
                <a:srgbClr val="37394C"/>
              </a:solidFill>
              <a:cs typeface="Arial" panose="020B0604020202020204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46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DBD6246-005B-2A49-AFED-79B0299B8E74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7BDFE7-59FD-4D14-A45E-4B4159F5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Pryd </a:t>
            </a:r>
            <a:r>
              <a:rPr lang="cy-GB" sz="4400" b="0" i="1" dirty="0">
                <a:solidFill>
                  <a:srgbClr val="16AD85"/>
                </a:solidFill>
              </a:rPr>
              <a:t>nad </a:t>
            </a:r>
            <a:r>
              <a:rPr lang="cy-GB" sz="4400" b="0" dirty="0">
                <a:solidFill>
                  <a:srgbClr val="16AD85"/>
                </a:solidFill>
              </a:rPr>
              <a:t>oes </a:t>
            </a:r>
            <a:r>
              <a:rPr lang="cy-GB" sz="4400" b="0" i="0" dirty="0">
                <a:solidFill>
                  <a:srgbClr val="16AD85"/>
                </a:solidFill>
              </a:rPr>
              <a:t>angen cydsyniad arnaf?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DBF762-B32A-4690-B653-2EA2FE001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Gallwch benderfynu peidio â gofyn am gydsyniad yr </a:t>
            </a:r>
            <a:r>
              <a:rPr lang="cy-GB" sz="3200" b="0" i="0">
                <a:solidFill>
                  <a:srgbClr val="37394C"/>
                </a:solidFill>
              </a:rPr>
              <a:t>oedolyn sy’n wynebu risg</a:t>
            </a:r>
            <a:r>
              <a:rPr lang="cy-GB" sz="3200">
                <a:solidFill>
                  <a:srgbClr val="37394C"/>
                </a:solidFill>
              </a:rPr>
              <a:t> os</a:t>
            </a:r>
            <a:r>
              <a:rPr lang="cy-GB" sz="3200" b="0" i="0">
                <a:solidFill>
                  <a:srgbClr val="37394C"/>
                </a:solidFill>
              </a:rPr>
              <a:t>:</a:t>
            </a:r>
            <a:r>
              <a:rPr lang="cy-GB" sz="320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>
                <a:solidFill>
                  <a:srgbClr val="37394C"/>
                </a:solidFill>
              </a:rPr>
              <a:t>gallai greu rhagor o risg i’r oedolyn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>
                <a:solidFill>
                  <a:srgbClr val="37394C"/>
                </a:solidFill>
              </a:rPr>
              <a:t>gallai arwain at fygwth neu orfodi'r oedolyn i gadw’n </a:t>
            </a:r>
            <a:r>
              <a:rPr lang="cy-GB" sz="3200" b="0" i="0" dirty="0">
                <a:solidFill>
                  <a:srgbClr val="37394C"/>
                </a:solidFill>
              </a:rPr>
              <a:t>dawel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>
                <a:solidFill>
                  <a:srgbClr val="37394C"/>
                </a:solidFill>
              </a:rPr>
              <a:t>gallai arwain at ddinistrio/colli tystiolaeth bwysig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>
                <a:solidFill>
                  <a:srgbClr val="37394C"/>
                </a:solidFill>
              </a:rPr>
              <a:t>mai’r camdriniwr honedig yw'r gofalwr neu aelod o'r </a:t>
            </a:r>
            <a:r>
              <a:rPr lang="cy-GB" sz="3200" b="0" i="0" dirty="0">
                <a:solidFill>
                  <a:srgbClr val="37394C"/>
                </a:solidFill>
              </a:rPr>
              <a:t>teulu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>
                <a:solidFill>
                  <a:srgbClr val="37394C"/>
                </a:solidFill>
              </a:rPr>
              <a:t>nad yw'r person eisiau cynnwys ei ofalwr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>
                <a:solidFill>
                  <a:srgbClr val="37394C"/>
                </a:solidFill>
              </a:rPr>
              <a:t>y</a:t>
            </a:r>
            <a:r>
              <a:rPr lang="cy-GB" sz="3200" b="0" i="0">
                <a:solidFill>
                  <a:srgbClr val="37394C"/>
                </a:solidFill>
              </a:rPr>
              <a:t>w er budd y cyhoedd</a:t>
            </a:r>
            <a:endParaRPr lang="cy-GB" sz="3200" b="0" i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9784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31F7-E4E3-4766-8269-9F4DA9EE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Cydsyniad a GDPR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11415-818B-4E43-9A07-5B939AF2E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Mae'r </a:t>
            </a:r>
            <a:r>
              <a:rPr lang="cy-GB" sz="3200" b="0" dirty="0">
                <a:solidFill>
                  <a:srgbClr val="37394C"/>
                </a:solidFill>
              </a:rPr>
              <a:t>Rheoliad Cyffredinol ar Ddiogelu Data (GDPR)</a:t>
            </a:r>
            <a:r>
              <a:rPr lang="cy-GB" sz="3200" b="0" i="1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yn </a:t>
            </a:r>
            <a:r>
              <a:rPr lang="cy-GB" sz="3200" b="0" i="0">
                <a:solidFill>
                  <a:srgbClr val="37394C"/>
                </a:solidFill>
              </a:rPr>
              <a:t>rhoi mwy o reolaeth i unigolion dros eu data personol</a:t>
            </a:r>
            <a:r>
              <a:rPr lang="cy-GB" sz="3200">
                <a:solidFill>
                  <a:srgbClr val="37394C"/>
                </a:solidFill>
              </a:rPr>
              <a:t> </a:t>
            </a:r>
            <a:endParaRPr lang="cy-GB" sz="3200" b="0" i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Fodd bynnag, </a:t>
            </a:r>
            <a:r>
              <a:rPr lang="cy-GB" sz="3200" b="1" i="0" dirty="0">
                <a:solidFill>
                  <a:srgbClr val="37394C"/>
                </a:solidFill>
              </a:rPr>
              <a:t>nid </a:t>
            </a:r>
            <a:r>
              <a:rPr lang="cy-GB" sz="3200" i="0" dirty="0">
                <a:solidFill>
                  <a:srgbClr val="37394C"/>
                </a:solidFill>
              </a:rPr>
              <a:t>yw’n </a:t>
            </a:r>
            <a:r>
              <a:rPr lang="cy-GB" sz="3200" b="0" i="0" dirty="0">
                <a:solidFill>
                  <a:srgbClr val="37394C"/>
                </a:solidFill>
              </a:rPr>
              <a:t>rhoi’r hawl iddynt atal asiantaethau rhag </a:t>
            </a:r>
            <a:r>
              <a:rPr lang="cy-GB" sz="3200" b="1" i="0" dirty="0">
                <a:solidFill>
                  <a:srgbClr val="37394C"/>
                </a:solidFill>
              </a:rPr>
              <a:t>rhannu gwybodaeth</a:t>
            </a:r>
            <a:r>
              <a:rPr lang="cy-GB" sz="3200" b="0" i="0" dirty="0">
                <a:solidFill>
                  <a:srgbClr val="37394C"/>
                </a:solidFill>
              </a:rPr>
              <a:t>: </a:t>
            </a:r>
          </a:p>
          <a:p>
            <a:r>
              <a:rPr lang="cy-GB" sz="3200" dirty="0">
                <a:solidFill>
                  <a:srgbClr val="37394C"/>
                </a:solidFill>
              </a:rPr>
              <a:t>os o</a:t>
            </a:r>
            <a:r>
              <a:rPr lang="cy-GB" sz="3200" b="0" i="0" dirty="0">
                <a:solidFill>
                  <a:srgbClr val="37394C"/>
                </a:solidFill>
              </a:rPr>
              <a:t>es pryderon ynghylch oedolyn sy’n wynebu risg</a:t>
            </a:r>
          </a:p>
          <a:p>
            <a:r>
              <a:rPr lang="cy-GB" sz="3200">
                <a:solidFill>
                  <a:srgbClr val="37394C"/>
                </a:solidFill>
              </a:rPr>
              <a:t>pe bai </a:t>
            </a:r>
            <a:r>
              <a:rPr lang="cy-GB" sz="3200" b="1" dirty="0">
                <a:solidFill>
                  <a:srgbClr val="37394C"/>
                </a:solidFill>
              </a:rPr>
              <a:t>peidio </a:t>
            </a:r>
            <a:r>
              <a:rPr lang="cy-GB" sz="3200" dirty="0">
                <a:solidFill>
                  <a:srgbClr val="37394C"/>
                </a:solidFill>
              </a:rPr>
              <a:t>â </a:t>
            </a:r>
            <a:r>
              <a:rPr lang="cy-GB" sz="3200" b="0" i="0" dirty="0">
                <a:solidFill>
                  <a:srgbClr val="37394C"/>
                </a:solidFill>
              </a:rPr>
              <a:t>rhannu’r data </a:t>
            </a:r>
            <a:r>
              <a:rPr lang="cy-GB" sz="3200" b="1" i="0" dirty="0">
                <a:solidFill>
                  <a:srgbClr val="37394C"/>
                </a:solidFill>
              </a:rPr>
              <a:t>yn debygol o achosi niwed difrifol</a:t>
            </a:r>
            <a:r>
              <a:rPr lang="cy-GB" sz="3200" b="0" i="0" dirty="0">
                <a:solidFill>
                  <a:srgbClr val="37394C"/>
                </a:solidFill>
              </a:rPr>
              <a:t> i iechyd corfforol neu feddyliol yr unigolyn </a:t>
            </a:r>
            <a:r>
              <a:rPr lang="cy-GB" sz="3200" b="0" i="0">
                <a:solidFill>
                  <a:srgbClr val="37394C"/>
                </a:solidFill>
              </a:rPr>
              <a:t>neu unigolyn arall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22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A2DECD-F477-44DC-BC37-785E9C48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600" b="0" i="0" dirty="0">
                <a:solidFill>
                  <a:srgbClr val="16AD85"/>
                </a:solidFill>
              </a:rPr>
              <a:t>Gofyn am gydsyniad i hysbysu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1009D-36BE-4C7E-9736-0148BB4C1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248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Mae cael cydsyniad i hysbysu gan yr oedolyn sy’n wynebu risg yn golygu eu bod yn llawer mwy tebygol o </a:t>
            </a:r>
            <a:r>
              <a:rPr lang="cy-GB" sz="3000" b="1" i="0" dirty="0">
                <a:solidFill>
                  <a:srgbClr val="37394C"/>
                </a:solidFill>
              </a:rPr>
              <a:t>ymgysylltu</a:t>
            </a:r>
            <a:r>
              <a:rPr lang="cy-GB" sz="3000" b="0" i="0" dirty="0">
                <a:solidFill>
                  <a:srgbClr val="37394C"/>
                </a:solidFill>
              </a:rPr>
              <a:t> â’r broses ddiogelu, sicrhau </a:t>
            </a:r>
            <a:r>
              <a:rPr lang="cy-GB" sz="3000" b="1" i="0" dirty="0">
                <a:solidFill>
                  <a:srgbClr val="37394C"/>
                </a:solidFill>
              </a:rPr>
              <a:t>canlyniadau effeithiol </a:t>
            </a:r>
            <a:r>
              <a:rPr lang="cy-GB" sz="3000" b="0" i="0" dirty="0">
                <a:solidFill>
                  <a:srgbClr val="37394C"/>
                </a:solidFill>
              </a:rPr>
              <a:t>a chael </a:t>
            </a:r>
            <a:r>
              <a:rPr lang="cy-GB" sz="3000" b="1" i="0" dirty="0">
                <a:solidFill>
                  <a:srgbClr val="37394C"/>
                </a:solidFill>
              </a:rPr>
              <a:t>partneriaeth waith fwy effeithiol </a:t>
            </a:r>
            <a:r>
              <a:rPr lang="cy-GB" sz="3000" b="0" i="0" dirty="0">
                <a:solidFill>
                  <a:srgbClr val="37394C"/>
                </a:solidFill>
              </a:rPr>
              <a:t>gyda chi</a:t>
            </a:r>
            <a:r>
              <a:rPr lang="cy-GB" sz="3000" b="1" dirty="0">
                <a:solidFill>
                  <a:srgbClr val="37394C"/>
                </a:solidFill>
              </a:rPr>
              <a:t> </a:t>
            </a:r>
            <a:endParaRPr lang="cy-GB" sz="3000" b="1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Ceisiwch sicrhau cydsyniad </a:t>
            </a:r>
            <a:r>
              <a:rPr lang="cy-GB" sz="3000" b="0" i="0" dirty="0">
                <a:solidFill>
                  <a:srgbClr val="37394C"/>
                </a:solidFill>
              </a:rPr>
              <a:t>gan yr oedolyn sy’n wynebu risg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Fodd bynnag, yr </a:t>
            </a:r>
            <a:r>
              <a:rPr lang="cy-GB" sz="3000" b="1" i="0" dirty="0">
                <a:solidFill>
                  <a:srgbClr val="37394C"/>
                </a:solidFill>
              </a:rPr>
              <a:t>ystyriaeth bwysicaf </a:t>
            </a:r>
            <a:r>
              <a:rPr lang="cy-GB" sz="3000" b="0" i="0" dirty="0">
                <a:solidFill>
                  <a:srgbClr val="37394C"/>
                </a:solidFill>
              </a:rPr>
              <a:t>pan fyddwch yn penderfynu a ddylech geisio cael cydsyniad cyn hysbysu</a:t>
            </a:r>
            <a:r>
              <a:rPr lang="cy-GB" sz="3000" dirty="0">
                <a:solidFill>
                  <a:srgbClr val="37394C"/>
                </a:solidFill>
              </a:rPr>
              <a:t> yw </a:t>
            </a:r>
            <a:r>
              <a:rPr lang="cy-GB" sz="3000" b="0" i="0" dirty="0">
                <a:solidFill>
                  <a:srgbClr val="37394C"/>
                </a:solidFill>
              </a:rPr>
              <a:t>lefel niwed yr </a:t>
            </a:r>
            <a:r>
              <a:rPr lang="cy-GB" sz="3000" b="1" i="0" dirty="0">
                <a:solidFill>
                  <a:srgbClr val="37394C"/>
                </a:solidFill>
              </a:rPr>
              <a:t>oedolyn sy’n wynebu risg</a:t>
            </a:r>
            <a:endParaRPr lang="cy-GB" sz="3000" b="0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800" dirty="0"/>
          </a:p>
          <a:p>
            <a:pPr marL="0" indent="0">
              <a:spcAft>
                <a:spcPts val="1800"/>
              </a:spcAft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5242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63F97E-26B3-334C-8E77-6869C1ED44F6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CA3397-0F23-4F87-9D03-BABCF1943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17092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Gwneud hysbysiad heb gydsyniad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BC74-55CF-4144-A269-EB6CF35E1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09" y="1343753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byddwch yn penderfynu bod angen i chi wneud hysbysiad </a:t>
            </a:r>
            <a:r>
              <a:rPr lang="cy-GB" sz="3200" b="0" i="0" u="sng" dirty="0">
                <a:solidFill>
                  <a:srgbClr val="37394C"/>
                </a:solidFill>
              </a:rPr>
              <a:t>heb</a:t>
            </a:r>
            <a:r>
              <a:rPr lang="cy-GB" sz="3200" dirty="0">
                <a:solidFill>
                  <a:srgbClr val="37394C"/>
                </a:solidFill>
              </a:rPr>
              <a:t> gael c</a:t>
            </a:r>
            <a:r>
              <a:rPr lang="cy-GB" sz="3200" b="0" i="0" dirty="0">
                <a:solidFill>
                  <a:srgbClr val="37394C"/>
                </a:solidFill>
              </a:rPr>
              <a:t>ydsyniad yr oedolyn neu'r gofalwr, </a:t>
            </a:r>
            <a:r>
              <a:rPr lang="cy-GB" sz="3200" b="1" dirty="0">
                <a:solidFill>
                  <a:srgbClr val="37394C"/>
                </a:solidFill>
              </a:rPr>
              <a:t>m</a:t>
            </a:r>
            <a:r>
              <a:rPr lang="cy-GB" sz="3200" b="1" i="0" dirty="0">
                <a:solidFill>
                  <a:srgbClr val="37394C"/>
                </a:solidFill>
              </a:rPr>
              <a:t>ae'n rhaid i chi</a:t>
            </a:r>
            <a:r>
              <a:rPr lang="cy-GB" sz="3200" b="0" i="0" dirty="0">
                <a:solidFill>
                  <a:srgbClr val="37394C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>
                <a:solidFill>
                  <a:srgbClr val="37394C"/>
                </a:solidFill>
              </a:rPr>
              <a:t>gofnodi’r</a:t>
            </a:r>
            <a:r>
              <a:rPr lang="cy-GB" sz="3200" b="0" i="0" dirty="0">
                <a:solidFill>
                  <a:srgbClr val="37394C"/>
                </a:solidFill>
              </a:rPr>
              <a:t> rheswm / rhesymau pam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>
                <a:solidFill>
                  <a:srgbClr val="37394C"/>
                </a:solidFill>
              </a:rPr>
              <a:t>dweud</a:t>
            </a:r>
            <a:r>
              <a:rPr lang="cy-GB" sz="3200" b="1" i="0">
                <a:solidFill>
                  <a:srgbClr val="37394C"/>
                </a:solidFill>
              </a:rPr>
              <a:t> </a:t>
            </a:r>
            <a:r>
              <a:rPr lang="cy-GB" sz="3200" i="0" dirty="0">
                <a:solidFill>
                  <a:srgbClr val="37394C"/>
                </a:solidFill>
              </a:rPr>
              <a:t>wrth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i="0" dirty="0">
                <a:solidFill>
                  <a:srgbClr val="37394C"/>
                </a:solidFill>
              </a:rPr>
              <a:t>y </a:t>
            </a:r>
            <a:r>
              <a:rPr lang="cy-GB" sz="3200" b="0" i="0" dirty="0">
                <a:solidFill>
                  <a:srgbClr val="37394C"/>
                </a:solidFill>
              </a:rPr>
              <a:t>gwasanaethau cymdeithasol nad ydych </a:t>
            </a:r>
            <a:r>
              <a:rPr lang="cy-GB" sz="3200" b="0" i="0">
                <a:solidFill>
                  <a:srgbClr val="37394C"/>
                </a:solidFill>
              </a:rPr>
              <a:t>wedi cael caniatâd</a:t>
            </a:r>
            <a:r>
              <a:rPr lang="cy-GB" sz="3200">
                <a:solidFill>
                  <a:srgbClr val="37394C"/>
                </a:solidFill>
              </a:rPr>
              <a:t> </a:t>
            </a:r>
            <a:br>
              <a:rPr lang="cy-GB" sz="3200" dirty="0">
                <a:solidFill>
                  <a:srgbClr val="37394C"/>
                </a:solidFill>
                <a:cs typeface="Arial"/>
              </a:rPr>
            </a:br>
            <a:r>
              <a:rPr lang="cy-GB" sz="3200" b="0">
                <a:solidFill>
                  <a:schemeClr val="accent3"/>
                </a:solidFill>
              </a:rPr>
              <a:t>DS:</a:t>
            </a:r>
            <a:r>
              <a:rPr lang="cy-GB" sz="3200" b="0" dirty="0">
                <a:solidFill>
                  <a:srgbClr val="37394C"/>
                </a:solidFill>
              </a:rPr>
              <a:t> ni ddylai hyn arwain at drin yr hysbysiad yn wahanol i un lle y cafwyd cydsyniad</a:t>
            </a:r>
            <a:endParaRPr lang="cy-GB" sz="3200" b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>
                <a:solidFill>
                  <a:srgbClr val="37394C"/>
                </a:solidFill>
              </a:rPr>
              <a:t>dweud</a:t>
            </a:r>
            <a:r>
              <a:rPr lang="cy-GB" sz="3200" b="1" i="0">
                <a:solidFill>
                  <a:srgbClr val="37394C"/>
                </a:solidFill>
              </a:rPr>
              <a:t> </a:t>
            </a:r>
            <a:r>
              <a:rPr lang="cy-GB" sz="3200" i="0" dirty="0">
                <a:solidFill>
                  <a:srgbClr val="37394C"/>
                </a:solidFill>
              </a:rPr>
              <a:t>wrth </a:t>
            </a:r>
            <a:r>
              <a:rPr lang="cy-GB" sz="3200" b="0" i="0" dirty="0">
                <a:solidFill>
                  <a:srgbClr val="37394C"/>
                </a:solidFill>
              </a:rPr>
              <a:t>yr oedolyn eich bod wedi gwneud </a:t>
            </a:r>
            <a:r>
              <a:rPr lang="cy-GB" sz="3200" b="0" i="0">
                <a:solidFill>
                  <a:srgbClr val="37394C"/>
                </a:solidFill>
              </a:rPr>
              <a:t>hysbysiad er gwaethaf ei </a:t>
            </a:r>
            <a:r>
              <a:rPr lang="cy-GB" sz="3200">
                <a:solidFill>
                  <a:srgbClr val="37394C"/>
                </a:solidFill>
              </a:rPr>
              <a:t>dymuniadau</a:t>
            </a:r>
            <a:endParaRPr lang="cy-GB" sz="3200" b="0" i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787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B949-01AA-49C5-B0C5-FFB58453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cydsyniad?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92B674-3DE0-4C8F-8C85-99716ABCF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989"/>
            <a:ext cx="10515600" cy="308187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Mae cydsyniad yn golygu bod person yn gwneud </a:t>
            </a:r>
            <a:r>
              <a:rPr lang="cy-GB" sz="3000" b="1" i="0" dirty="0">
                <a:solidFill>
                  <a:srgbClr val="37394C"/>
                </a:solidFill>
              </a:rPr>
              <a:t>penderfyniad ar sail gwybodaeth </a:t>
            </a:r>
            <a:r>
              <a:rPr lang="cy-GB" sz="3000" b="0" i="0" dirty="0">
                <a:solidFill>
                  <a:srgbClr val="37394C"/>
                </a:solidFill>
              </a:rPr>
              <a:t>i </a:t>
            </a:r>
            <a:r>
              <a:rPr lang="cy-GB" sz="3000" b="1" i="0" dirty="0">
                <a:solidFill>
                  <a:srgbClr val="37394C"/>
                </a:solidFill>
              </a:rPr>
              <a:t>roi ei ganiatâd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Er mwyn i gydsyniad fod yn ddilys, rhaid iddo fod yn </a:t>
            </a:r>
            <a:r>
              <a:rPr lang="cy-GB" sz="3000" b="1" i="0" dirty="0">
                <a:solidFill>
                  <a:srgbClr val="16AD85"/>
                </a:solidFill>
              </a:rPr>
              <a:t>wirfoddol</a:t>
            </a:r>
            <a:r>
              <a:rPr lang="cy-GB" sz="3000" b="0" i="0" dirty="0">
                <a:solidFill>
                  <a:srgbClr val="37394C"/>
                </a:solidFill>
              </a:rPr>
              <a:t> ac yn </a:t>
            </a:r>
            <a:r>
              <a:rPr lang="cy-GB" sz="3000" b="1" i="0" dirty="0">
                <a:solidFill>
                  <a:srgbClr val="37394C"/>
                </a:solidFill>
              </a:rPr>
              <a:t>seiliedig ar wybodaeth</a:t>
            </a:r>
            <a:r>
              <a:rPr lang="cy-GB" sz="3000" b="0" i="0" dirty="0">
                <a:solidFill>
                  <a:srgbClr val="37394C"/>
                </a:solidFill>
              </a:rPr>
              <a:t>, a rhaid bod gan y person sy'n cydsynio y </a:t>
            </a:r>
            <a:r>
              <a:rPr lang="cy-GB" sz="3000" b="1" i="0" dirty="0">
                <a:solidFill>
                  <a:srgbClr val="37394C"/>
                </a:solidFill>
              </a:rPr>
              <a:t>rhyddid </a:t>
            </a:r>
            <a:r>
              <a:rPr lang="cy-GB" sz="3000" b="0" i="0" dirty="0">
                <a:solidFill>
                  <a:srgbClr val="37394C"/>
                </a:solidFill>
              </a:rPr>
              <a:t>a’r </a:t>
            </a:r>
            <a:r>
              <a:rPr lang="cy-GB" sz="3000" b="1" i="0" dirty="0">
                <a:solidFill>
                  <a:srgbClr val="37394C"/>
                </a:solidFill>
              </a:rPr>
              <a:t>galluedd</a:t>
            </a:r>
            <a:r>
              <a:rPr lang="cy-GB" sz="3000" b="0" i="0" dirty="0">
                <a:solidFill>
                  <a:srgbClr val="37394C"/>
                </a:solidFill>
              </a:rPr>
              <a:t> i gydsynio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3A8B76-D717-4974-B54E-08392D617D6B}"/>
              </a:ext>
            </a:extLst>
          </p:cNvPr>
          <p:cNvSpPr/>
          <p:nvPr/>
        </p:nvSpPr>
        <p:spPr>
          <a:xfrm>
            <a:off x="823823" y="4094552"/>
            <a:ext cx="10515600" cy="15323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anchor="t">
            <a:spAutoFit/>
          </a:bodyPr>
          <a:lstStyle/>
          <a:p>
            <a:r>
              <a:rPr lang="cy-GB" sz="2800" dirty="0">
                <a:solidFill>
                  <a:srgbClr val="37394C"/>
                </a:solidFill>
              </a:rPr>
              <a:t>Rhaid i’r</a:t>
            </a:r>
            <a:r>
              <a:rPr lang="cy-GB" sz="2800" b="0" i="0" dirty="0">
                <a:solidFill>
                  <a:srgbClr val="37394C"/>
                </a:solidFill>
              </a:rPr>
              <a:t> penderfyniad i gydsynio neu beidio gael ei wneud gan yr </a:t>
            </a:r>
            <a:r>
              <a:rPr lang="cy-GB" sz="2800" b="1" i="0" dirty="0">
                <a:solidFill>
                  <a:srgbClr val="37394C"/>
                </a:solidFill>
              </a:rPr>
              <a:t>unigolyn</a:t>
            </a:r>
            <a:r>
              <a:rPr lang="cy-GB" sz="2800" b="0" i="0" dirty="0">
                <a:solidFill>
                  <a:srgbClr val="37394C"/>
                </a:solidFill>
              </a:rPr>
              <a:t>, ac </a:t>
            </a:r>
            <a:r>
              <a:rPr lang="cy-GB" sz="2800" b="1" i="0" dirty="0">
                <a:solidFill>
                  <a:srgbClr val="37394C"/>
                </a:solidFill>
              </a:rPr>
              <a:t>ni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ddylai gael ei ddylanwadu </a:t>
            </a:r>
            <a:r>
              <a:rPr lang="cy-GB" sz="2800" b="0" i="0" dirty="0">
                <a:solidFill>
                  <a:srgbClr val="37394C"/>
                </a:solidFill>
              </a:rPr>
              <a:t>gan bwysau gan ymarferwyr, ffrindiau neu aelodau'r teulu</a:t>
            </a:r>
          </a:p>
        </p:txBody>
      </p:sp>
    </p:spTree>
    <p:extLst>
      <p:ext uri="{BB962C8B-B14F-4D97-AF65-F5344CB8AC3E}">
        <p14:creationId xmlns:p14="http://schemas.microsoft.com/office/powerpoint/2010/main" val="212427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F25B29-48C2-DA45-9B04-BD2983B71C1C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2B949-01AA-49C5-B0C5-FFB58453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cydsyniad?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82E44C-8371-4E5C-AA1B-7D23879C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9"/>
            <a:ext cx="10515600" cy="308187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dirty="0">
                <a:solidFill>
                  <a:srgbClr val="37394C"/>
                </a:solidFill>
              </a:rPr>
              <a:t>Mae cydsyniad yn golygu bod person yn gwneud </a:t>
            </a:r>
            <a:r>
              <a:rPr lang="cy-GB" sz="3200" b="1" dirty="0">
                <a:solidFill>
                  <a:srgbClr val="37394C"/>
                </a:solidFill>
              </a:rPr>
              <a:t>penderfyniad ar sail gwybodaeth </a:t>
            </a:r>
            <a:r>
              <a:rPr lang="cy-GB" sz="3200" dirty="0">
                <a:solidFill>
                  <a:srgbClr val="37394C"/>
                </a:solidFill>
              </a:rPr>
              <a:t>i </a:t>
            </a:r>
            <a:r>
              <a:rPr lang="cy-GB" sz="3200" b="1" dirty="0">
                <a:solidFill>
                  <a:srgbClr val="37394C"/>
                </a:solidFill>
              </a:rPr>
              <a:t>roi ei ganiatâd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</a:p>
          <a:p>
            <a:pPr marL="0" indent="0">
              <a:buNone/>
            </a:pPr>
            <a:r>
              <a:rPr lang="cy-GB" sz="3200" dirty="0">
                <a:solidFill>
                  <a:srgbClr val="37394C"/>
                </a:solidFill>
              </a:rPr>
              <a:t>Er mwyn i gydsyniad fod yn ddilys, rhaid iddo fod yn </a:t>
            </a:r>
            <a:r>
              <a:rPr lang="cy-GB" sz="3200" b="1" dirty="0">
                <a:solidFill>
                  <a:schemeClr val="tx1"/>
                </a:solidFill>
              </a:rPr>
              <a:t>wirfoddol</a:t>
            </a:r>
            <a:r>
              <a:rPr lang="cy-GB" sz="3200" dirty="0">
                <a:solidFill>
                  <a:schemeClr val="tx1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ac yn</a:t>
            </a:r>
            <a:r>
              <a:rPr lang="cy-GB" sz="3200" dirty="0">
                <a:solidFill>
                  <a:schemeClr val="tx1"/>
                </a:solidFill>
              </a:rPr>
              <a:t> </a:t>
            </a:r>
            <a:r>
              <a:rPr lang="cy-GB" sz="3200" b="1" dirty="0">
                <a:solidFill>
                  <a:schemeClr val="tx1"/>
                </a:solidFill>
              </a:rPr>
              <a:t>seiliedig ar wybodaeth</a:t>
            </a:r>
            <a:r>
              <a:rPr lang="cy-GB" sz="3200" dirty="0">
                <a:solidFill>
                  <a:srgbClr val="37394C"/>
                </a:solidFill>
              </a:rPr>
              <a:t>, a rhaid bod gan y person sy'n cydsynio y </a:t>
            </a:r>
            <a:r>
              <a:rPr lang="cy-GB" sz="3200" b="1" dirty="0">
                <a:solidFill>
                  <a:srgbClr val="37394C"/>
                </a:solidFill>
              </a:rPr>
              <a:t>rhyddid </a:t>
            </a:r>
            <a:r>
              <a:rPr lang="cy-GB" sz="3200" dirty="0">
                <a:solidFill>
                  <a:srgbClr val="37394C"/>
                </a:solidFill>
              </a:rPr>
              <a:t>a’r </a:t>
            </a:r>
            <a:r>
              <a:rPr lang="cy-GB" sz="3200" b="1" dirty="0">
                <a:solidFill>
                  <a:srgbClr val="37394C"/>
                </a:solidFill>
              </a:rPr>
              <a:t>galluedd</a:t>
            </a:r>
            <a:r>
              <a:rPr lang="cy-GB" sz="3200" dirty="0">
                <a:solidFill>
                  <a:srgbClr val="37394C"/>
                </a:solidFill>
              </a:rPr>
              <a:t> i gydsynio</a:t>
            </a:r>
            <a:endParaRPr lang="cy-GB" sz="320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3A8B76-D717-4974-B54E-08392D617D6B}"/>
              </a:ext>
            </a:extLst>
          </p:cNvPr>
          <p:cNvSpPr/>
          <p:nvPr/>
        </p:nvSpPr>
        <p:spPr>
          <a:xfrm>
            <a:off x="838200" y="4425697"/>
            <a:ext cx="10515600" cy="20090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anchor="t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Rhaid i'r person gael </a:t>
            </a:r>
            <a:r>
              <a:rPr lang="cy-GB" sz="2800" b="1" i="0" dirty="0">
                <a:solidFill>
                  <a:srgbClr val="37394C"/>
                </a:solidFill>
              </a:rPr>
              <a:t>yr holl wybodaeth </a:t>
            </a:r>
            <a:r>
              <a:rPr lang="cy-GB" sz="2800" b="0" i="0" dirty="0">
                <a:solidFill>
                  <a:srgbClr val="37394C"/>
                </a:solidFill>
              </a:rPr>
              <a:t>am yr hyn sy'n gysylltiedig â gwneud hysbysiad, gan gynnwys y </a:t>
            </a:r>
            <a:r>
              <a:rPr lang="cy-GB" sz="2800" b="1" dirty="0">
                <a:solidFill>
                  <a:srgbClr val="37394C"/>
                </a:solidFill>
              </a:rPr>
              <a:t>manteision </a:t>
            </a:r>
            <a:br>
              <a:rPr lang="cy-GB" sz="2800" b="1" dirty="0">
                <a:solidFill>
                  <a:srgbClr val="37394C"/>
                </a:solidFill>
              </a:rPr>
            </a:br>
            <a:r>
              <a:rPr lang="cy-GB" sz="2800" b="1" i="0" dirty="0">
                <a:solidFill>
                  <a:srgbClr val="37394C"/>
                </a:solidFill>
              </a:rPr>
              <a:t>a’r risgiau</a:t>
            </a:r>
            <a:r>
              <a:rPr lang="cy-GB" sz="2800" b="0" i="0" dirty="0">
                <a:solidFill>
                  <a:srgbClr val="37394C"/>
                </a:solidFill>
              </a:rPr>
              <a:t>, a oes </a:t>
            </a:r>
            <a:r>
              <a:rPr lang="cy-GB" sz="2800" b="1" i="0" dirty="0">
                <a:solidFill>
                  <a:srgbClr val="37394C"/>
                </a:solidFill>
              </a:rPr>
              <a:t>dewisiadau amgen rhesymol</a:t>
            </a:r>
            <a:r>
              <a:rPr lang="cy-GB" sz="2800" b="0" i="0" dirty="0">
                <a:solidFill>
                  <a:srgbClr val="37394C"/>
                </a:solidFill>
              </a:rPr>
              <a:t>, a beth allai ddigwydd </a:t>
            </a:r>
            <a:r>
              <a:rPr lang="cy-GB" sz="2800" b="1" i="0" dirty="0">
                <a:solidFill>
                  <a:srgbClr val="37394C"/>
                </a:solidFill>
              </a:rPr>
              <a:t>os na fydd yr ymarferydd yn </a:t>
            </a:r>
            <a:r>
              <a:rPr lang="cy-GB" sz="2800" b="1" dirty="0">
                <a:solidFill>
                  <a:srgbClr val="37394C"/>
                </a:solidFill>
              </a:rPr>
              <a:t>gwneud hysbysiad</a:t>
            </a:r>
            <a:endParaRPr lang="cy-GB" sz="2800" b="1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5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E2F56E-237D-2741-9163-E19218178EB9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2B949-01AA-49C5-B0C5-FFB58453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cydsyniad?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82E44C-8371-4E5C-AA1B-7D23879C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9"/>
            <a:ext cx="10515600" cy="308187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400" b="0" i="0" dirty="0">
                <a:solidFill>
                  <a:srgbClr val="37394C"/>
                </a:solidFill>
              </a:rPr>
              <a:t>Mae cydsyniad yn golygu bod person yn gwneud </a:t>
            </a:r>
            <a:r>
              <a:rPr lang="cy-GB" sz="3400" b="1" i="0" dirty="0">
                <a:solidFill>
                  <a:srgbClr val="37394C"/>
                </a:solidFill>
              </a:rPr>
              <a:t>penderfyniad ar sail gwybodaeth</a:t>
            </a:r>
            <a:r>
              <a:rPr lang="cy-GB" sz="3400" b="0" i="0" dirty="0">
                <a:solidFill>
                  <a:srgbClr val="37394C"/>
                </a:solidFill>
              </a:rPr>
              <a:t> i </a:t>
            </a:r>
            <a:r>
              <a:rPr lang="cy-GB" sz="3400" b="1" i="0" dirty="0">
                <a:solidFill>
                  <a:srgbClr val="37394C"/>
                </a:solidFill>
              </a:rPr>
              <a:t>roi ei ganiatâd</a:t>
            </a:r>
            <a:r>
              <a:rPr lang="cy-GB" sz="3400" dirty="0">
                <a:solidFill>
                  <a:srgbClr val="37394C"/>
                </a:solidFill>
              </a:rPr>
              <a:t> </a:t>
            </a:r>
            <a:endParaRPr lang="cy-GB" sz="34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cy-GB" sz="3400" b="0" i="0" dirty="0">
                <a:solidFill>
                  <a:srgbClr val="37394C"/>
                </a:solidFill>
              </a:rPr>
              <a:t>Er mwyn i gydsyniad fod yn ddilys, rhaid iddo fod yn </a:t>
            </a:r>
            <a:r>
              <a:rPr lang="cy-GB" sz="3400" b="1" i="0" dirty="0">
                <a:solidFill>
                  <a:srgbClr val="37394C"/>
                </a:solidFill>
              </a:rPr>
              <a:t>wirfoddol</a:t>
            </a:r>
            <a:r>
              <a:rPr lang="cy-GB" sz="3400" b="0" i="0" dirty="0">
                <a:solidFill>
                  <a:srgbClr val="37394C"/>
                </a:solidFill>
              </a:rPr>
              <a:t> ac yn seiliedig ar </a:t>
            </a:r>
            <a:r>
              <a:rPr lang="cy-GB" sz="3400" b="1" i="0" dirty="0">
                <a:solidFill>
                  <a:srgbClr val="37394C"/>
                </a:solidFill>
              </a:rPr>
              <a:t>wybodaeth</a:t>
            </a:r>
            <a:r>
              <a:rPr lang="cy-GB" sz="3400" b="0" i="0" dirty="0">
                <a:solidFill>
                  <a:srgbClr val="37394C"/>
                </a:solidFill>
              </a:rPr>
              <a:t>, a rhaid i'r person sy'n cydsynio gael y </a:t>
            </a:r>
            <a:r>
              <a:rPr lang="cy-GB" sz="3400" b="1" i="0" dirty="0">
                <a:solidFill>
                  <a:srgbClr val="16AD85"/>
                </a:solidFill>
              </a:rPr>
              <a:t>rhyddid</a:t>
            </a:r>
            <a:r>
              <a:rPr lang="cy-GB" sz="3400" b="1" i="0" dirty="0">
                <a:solidFill>
                  <a:srgbClr val="37394C"/>
                </a:solidFill>
              </a:rPr>
              <a:t> </a:t>
            </a:r>
            <a:r>
              <a:rPr lang="cy-GB" sz="3400" b="0" i="0" dirty="0">
                <a:solidFill>
                  <a:srgbClr val="37394C"/>
                </a:solidFill>
              </a:rPr>
              <a:t>a’r </a:t>
            </a:r>
            <a:r>
              <a:rPr lang="cy-GB" sz="3400" b="1" i="0" dirty="0">
                <a:solidFill>
                  <a:srgbClr val="37394C"/>
                </a:solidFill>
              </a:rPr>
              <a:t>galluedd</a:t>
            </a:r>
            <a:r>
              <a:rPr lang="cy-GB" sz="3400" b="0" i="0" dirty="0">
                <a:solidFill>
                  <a:srgbClr val="37394C"/>
                </a:solidFill>
              </a:rPr>
              <a:t> i gydsynio</a:t>
            </a:r>
            <a:endParaRPr lang="cy-GB" sz="34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sz="3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3A8B76-D717-4974-B54E-08392D617D6B}"/>
              </a:ext>
            </a:extLst>
          </p:cNvPr>
          <p:cNvSpPr/>
          <p:nvPr/>
        </p:nvSpPr>
        <p:spPr>
          <a:xfrm>
            <a:off x="838200" y="4425697"/>
            <a:ext cx="10515600" cy="22474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buClr>
                <a:schemeClr val="accent4">
                  <a:lumMod val="75000"/>
                </a:schemeClr>
              </a:buClr>
            </a:pPr>
            <a:r>
              <a:rPr lang="cy-GB" sz="2800" b="0" i="0" dirty="0">
                <a:solidFill>
                  <a:srgbClr val="000000"/>
                </a:solidFill>
              </a:rPr>
              <a:t>Mae gan yr oedolyn sy’n wynebu risg ryddid i gydsynio ac </a:t>
            </a:r>
            <a:r>
              <a:rPr lang="cy-GB" sz="2800" b="1" i="0" dirty="0">
                <a:solidFill>
                  <a:srgbClr val="000000"/>
                </a:solidFill>
              </a:rPr>
              <a:t>nid</a:t>
            </a:r>
            <a:r>
              <a:rPr lang="cy-GB" sz="2800" i="0" dirty="0">
                <a:solidFill>
                  <a:srgbClr val="000000"/>
                </a:solidFill>
              </a:rPr>
              <a:t> yw’n</a:t>
            </a:r>
            <a:r>
              <a:rPr lang="cy-GB" sz="2800" b="0" i="0" dirty="0">
                <a:solidFill>
                  <a:srgbClr val="000000"/>
                </a:solidFill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000000"/>
                </a:solidFill>
              </a:rPr>
              <a:t>dioddef </a:t>
            </a:r>
            <a:r>
              <a:rPr lang="cy-GB" sz="2800" b="1" i="0" dirty="0">
                <a:solidFill>
                  <a:srgbClr val="000000"/>
                </a:solidFill>
              </a:rPr>
              <a:t>trais </a:t>
            </a:r>
            <a:r>
              <a:rPr lang="cy-GB" sz="2800" b="0" i="0" dirty="0">
                <a:solidFill>
                  <a:srgbClr val="000000"/>
                </a:solidFill>
              </a:rPr>
              <a:t>neu’n</a:t>
            </a:r>
            <a:r>
              <a:rPr lang="cy-GB" sz="2800" b="1" i="0" dirty="0">
                <a:solidFill>
                  <a:srgbClr val="000000"/>
                </a:solidFill>
              </a:rPr>
              <a:t> ofni</a:t>
            </a:r>
            <a:r>
              <a:rPr lang="cy-GB" sz="2800" b="0" i="0" dirty="0">
                <a:solidFill>
                  <a:srgbClr val="000000"/>
                </a:solidFill>
              </a:rPr>
              <a:t> trais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000000"/>
                </a:solidFill>
              </a:rPr>
              <a:t>cael</a:t>
            </a:r>
            <a:r>
              <a:rPr lang="cy-GB" sz="2800" b="1" i="0" dirty="0">
                <a:solidFill>
                  <a:srgbClr val="000000"/>
                </a:solidFill>
              </a:rPr>
              <a:t> </a:t>
            </a:r>
            <a:r>
              <a:rPr lang="cy-GB" sz="2800" i="0" dirty="0">
                <a:solidFill>
                  <a:srgbClr val="000000"/>
                </a:solidFill>
              </a:rPr>
              <a:t>ei </a:t>
            </a:r>
            <a:r>
              <a:rPr lang="cy-GB" sz="2800" b="1" i="0" dirty="0">
                <a:solidFill>
                  <a:srgbClr val="000000"/>
                </a:solidFill>
              </a:rPr>
              <a:t>gadw'n anghyfreithlon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000000"/>
                </a:solidFill>
              </a:rPr>
              <a:t>cael ei </a:t>
            </a:r>
            <a:r>
              <a:rPr lang="cy-GB" sz="2800" b="1" i="0" dirty="0">
                <a:solidFill>
                  <a:srgbClr val="000000"/>
                </a:solidFill>
              </a:rPr>
              <a:t>dwyllo’n fwriadol</a:t>
            </a:r>
          </a:p>
        </p:txBody>
      </p:sp>
    </p:spTree>
    <p:extLst>
      <p:ext uri="{BB962C8B-B14F-4D97-AF65-F5344CB8AC3E}">
        <p14:creationId xmlns:p14="http://schemas.microsoft.com/office/powerpoint/2010/main" val="121928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B949-01AA-49C5-B0C5-FFB584533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galluedd meddyliol?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CF633-972F-4101-A8C1-F2C605472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4859"/>
            <a:ext cx="10601864" cy="39276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Er mwyn i gydsyniad fod yn ddilys, rhaid bod gan berson y </a:t>
            </a:r>
            <a:r>
              <a:rPr lang="cy-GB" sz="3600" b="1" i="0" dirty="0">
                <a:solidFill>
                  <a:srgbClr val="EB5E57"/>
                </a:solidFill>
              </a:rPr>
              <a:t>galluedd</a:t>
            </a:r>
            <a:r>
              <a:rPr lang="cy-GB" sz="3600" b="0" i="0" dirty="0">
                <a:solidFill>
                  <a:srgbClr val="37394C"/>
                </a:solidFill>
              </a:rPr>
              <a:t> meddyliol i gydsynio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cy-GB" sz="3200" dirty="0">
                <a:solidFill>
                  <a:srgbClr val="37394C"/>
                </a:solidFill>
              </a:rPr>
              <a:t>Mae</a:t>
            </a:r>
            <a:r>
              <a:rPr lang="cy-GB" sz="3200" b="0" i="0" dirty="0">
                <a:solidFill>
                  <a:srgbClr val="37394C"/>
                </a:solidFill>
              </a:rPr>
              <a:t> galluedd meddyliol yn ymwneud yn </a:t>
            </a:r>
            <a:r>
              <a:rPr lang="cy-GB" sz="3200" b="1" i="0" dirty="0">
                <a:solidFill>
                  <a:srgbClr val="37394C"/>
                </a:solidFill>
              </a:rPr>
              <a:t>benodol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â </a:t>
            </a:r>
            <a:r>
              <a:rPr lang="cy-GB" sz="3200" b="1" dirty="0">
                <a:solidFill>
                  <a:srgbClr val="37394C"/>
                </a:solidFill>
              </a:rPr>
              <a:t>ph</a:t>
            </a:r>
            <a:r>
              <a:rPr lang="cy-GB" sz="3200" b="1" i="0" dirty="0">
                <a:solidFill>
                  <a:srgbClr val="37394C"/>
                </a:solidFill>
              </a:rPr>
              <a:t>enderfyniad penodol </a:t>
            </a:r>
            <a:r>
              <a:rPr lang="cy-GB" sz="3200" dirty="0">
                <a:solidFill>
                  <a:srgbClr val="37394C"/>
                </a:solidFill>
              </a:rPr>
              <a:t>ac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amser penodol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hyn yn golygu y gallai fod gan berson </a:t>
            </a:r>
            <a:r>
              <a:rPr lang="cy-GB" sz="3200" b="0" i="0" dirty="0" err="1">
                <a:solidFill>
                  <a:srgbClr val="37394C"/>
                </a:solidFill>
              </a:rPr>
              <a:t>alluedd</a:t>
            </a:r>
            <a:r>
              <a:rPr lang="cy-GB" sz="3200" dirty="0">
                <a:solidFill>
                  <a:srgbClr val="37394C"/>
                </a:solidFill>
              </a:rPr>
              <a:t> i: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wneud </a:t>
            </a:r>
            <a:r>
              <a:rPr lang="cy-GB" sz="3200" b="1" i="0" dirty="0">
                <a:solidFill>
                  <a:srgbClr val="37394C"/>
                </a:solidFill>
              </a:rPr>
              <a:t>rhai penderfyniadau </a:t>
            </a:r>
            <a:r>
              <a:rPr lang="cy-GB" sz="3200" b="0" i="0" dirty="0">
                <a:solidFill>
                  <a:srgbClr val="37394C"/>
                </a:solidFill>
              </a:rPr>
              <a:t>ond</a:t>
            </a:r>
            <a:r>
              <a:rPr lang="cy-GB" sz="3200" b="1" i="0" dirty="0">
                <a:solidFill>
                  <a:srgbClr val="37394C"/>
                </a:solidFill>
              </a:rPr>
              <a:t> nid eraill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rgbClr val="37394C"/>
                </a:solidFill>
              </a:rPr>
              <a:t>wneud </a:t>
            </a:r>
            <a:r>
              <a:rPr lang="cy-GB" sz="3200" b="0" i="0" dirty="0">
                <a:solidFill>
                  <a:srgbClr val="37394C"/>
                </a:solidFill>
              </a:rPr>
              <a:t>penderfyniadau ar </a:t>
            </a:r>
            <a:r>
              <a:rPr lang="cy-GB" sz="3200" b="1" i="0" dirty="0">
                <a:solidFill>
                  <a:srgbClr val="37394C"/>
                </a:solidFill>
              </a:rPr>
              <a:t>rai achlysuron </a:t>
            </a:r>
            <a:r>
              <a:rPr lang="cy-GB" sz="3200" b="0" i="0" dirty="0">
                <a:solidFill>
                  <a:srgbClr val="37394C"/>
                </a:solidFill>
              </a:rPr>
              <a:t>ond </a:t>
            </a:r>
            <a:r>
              <a:rPr lang="cy-GB" sz="3200" b="1" i="0" dirty="0">
                <a:solidFill>
                  <a:srgbClr val="37394C"/>
                </a:solidFill>
              </a:rPr>
              <a:t>nid eraill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0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B949-01AA-49C5-B0C5-FFB584533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galluedd meddyliol?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3A90D-3D66-4F3C-B6A9-94D5CEC04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134" y="2551012"/>
            <a:ext cx="10515600" cy="280095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Er mwyn gwneud penderfyniad, mae’n bosibl y bydd angen </a:t>
            </a:r>
            <a:r>
              <a:rPr lang="cy-GB" sz="3200" dirty="0">
                <a:solidFill>
                  <a:srgbClr val="37394C"/>
                </a:solidFill>
              </a:rPr>
              <a:t>cefnogaeth</a:t>
            </a:r>
            <a:r>
              <a:rPr lang="cy-GB" sz="3200" b="0" i="0" dirty="0">
                <a:solidFill>
                  <a:srgbClr val="37394C"/>
                </a:solidFill>
              </a:rPr>
              <a:t> ychwanegol ar rai oedolion sy’n wynebu risg, fel eiriolaeth, esboniadau symlach, cymhorthion gweledol ac amser ychwanegol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cy-GB" sz="3200" b="0" i="0">
                <a:solidFill>
                  <a:srgbClr val="37394C"/>
                </a:solidFill>
              </a:rPr>
              <a:t>Mae ganddynt hawl o dan y gyfraith i gael y </a:t>
            </a:r>
            <a:r>
              <a:rPr lang="cy-GB" sz="3200">
                <a:solidFill>
                  <a:srgbClr val="37394C"/>
                </a:solidFill>
              </a:rPr>
              <a:t>cefnogaeth</a:t>
            </a:r>
            <a:r>
              <a:rPr lang="cy-GB" sz="3200" b="0" i="0">
                <a:solidFill>
                  <a:srgbClr val="37394C"/>
                </a:solidFill>
              </a:rPr>
              <a:t> hwn</a:t>
            </a:r>
            <a:endParaRPr lang="cy-GB" sz="32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B6CDE9-7863-4A15-9FA7-D53C69632F0E}"/>
              </a:ext>
            </a:extLst>
          </p:cNvPr>
          <p:cNvSpPr txBox="1">
            <a:spLocks/>
          </p:cNvSpPr>
          <p:nvPr/>
        </p:nvSpPr>
        <p:spPr>
          <a:xfrm>
            <a:off x="838199" y="1364859"/>
            <a:ext cx="10515600" cy="12259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Er mwyn i gydsyniad fod yn ddilys, rhaid bod gan berson y </a:t>
            </a:r>
            <a:r>
              <a:rPr lang="cy-GB" sz="3200" b="1" i="0" dirty="0">
                <a:solidFill>
                  <a:srgbClr val="EB5E57"/>
                </a:solidFill>
              </a:rPr>
              <a:t>galluedd</a:t>
            </a:r>
            <a:r>
              <a:rPr lang="cy-GB" sz="3200" b="0" i="0" dirty="0">
                <a:solidFill>
                  <a:srgbClr val="37394C"/>
                </a:solidFill>
              </a:rPr>
              <a:t> meddyliol i gydsynio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1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3A79F-39E1-456D-A44E-AEBA528C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galluedd</a:t>
            </a:r>
            <a:r>
              <a:rPr lang="en-GB" dirty="0"/>
              <a:t> </a:t>
            </a:r>
            <a:r>
              <a:rPr lang="en-GB" dirty="0" err="1"/>
              <a:t>meddyliol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4CF1F-CEEA-4E91-BF66-27A562CF6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600" dirty="0">
                <a:cs typeface="Arial" panose="020B0604020202020204"/>
              </a:rPr>
              <a:t>Mae </a:t>
            </a:r>
            <a:r>
              <a:rPr lang="en-GB" sz="3600" dirty="0" err="1">
                <a:cs typeface="Arial" panose="020B0604020202020204"/>
              </a:rPr>
              <a:t>yna</a:t>
            </a:r>
            <a:r>
              <a:rPr lang="en-GB" sz="3600" dirty="0">
                <a:cs typeface="Arial" panose="020B0604020202020204"/>
              </a:rPr>
              <a:t> </a:t>
            </a:r>
            <a:r>
              <a:rPr lang="en-GB" sz="3600" dirty="0" err="1">
                <a:cs typeface="Arial" panose="020B0604020202020204"/>
              </a:rPr>
              <a:t>ddau</a:t>
            </a:r>
            <a:r>
              <a:rPr lang="en-GB" sz="3600" dirty="0">
                <a:cs typeface="Arial" panose="020B0604020202020204"/>
              </a:rPr>
              <a:t> </a:t>
            </a:r>
            <a:r>
              <a:rPr lang="en-GB" sz="3600" dirty="0" err="1">
                <a:cs typeface="Arial" panose="020B0604020202020204"/>
              </a:rPr>
              <a:t>prawf</a:t>
            </a:r>
            <a:r>
              <a:rPr lang="en-GB" sz="3600" dirty="0">
                <a:cs typeface="Arial" panose="020B0604020202020204"/>
              </a:rPr>
              <a:t> </a:t>
            </a:r>
            <a:r>
              <a:rPr lang="en-GB" sz="3600" dirty="0" err="1">
                <a:cs typeface="Arial" panose="020B0604020202020204"/>
              </a:rPr>
              <a:t>ar</a:t>
            </a:r>
            <a:r>
              <a:rPr lang="en-GB" sz="3600" dirty="0">
                <a:cs typeface="Arial" panose="020B0604020202020204"/>
              </a:rPr>
              <a:t> </a:t>
            </a:r>
            <a:r>
              <a:rPr lang="en-GB" sz="3600" dirty="0" err="1">
                <a:cs typeface="Arial" panose="020B0604020202020204"/>
              </a:rPr>
              <a:t>gyfer</a:t>
            </a:r>
            <a:r>
              <a:rPr lang="en-GB" sz="3600" dirty="0">
                <a:cs typeface="Arial" panose="020B0604020202020204"/>
              </a:rPr>
              <a:t> </a:t>
            </a:r>
            <a:r>
              <a:rPr lang="en-GB" sz="3600" dirty="0" err="1">
                <a:cs typeface="Arial" panose="020B0604020202020204"/>
              </a:rPr>
              <a:t>galluedd</a:t>
            </a:r>
            <a:r>
              <a:rPr lang="en-GB" sz="3600" dirty="0">
                <a:cs typeface="Arial" panose="020B0604020202020204"/>
              </a:rPr>
              <a:t> </a:t>
            </a:r>
            <a:r>
              <a:rPr lang="en-GB" sz="3600" dirty="0" err="1">
                <a:cs typeface="Arial" panose="020B0604020202020204"/>
              </a:rPr>
              <a:t>meddyliol</a:t>
            </a:r>
            <a:r>
              <a:rPr lang="en-GB" sz="3600" dirty="0">
                <a:cs typeface="Arial" panose="020B0604020202020204"/>
              </a:rPr>
              <a:t>:</a:t>
            </a:r>
          </a:p>
          <a:p>
            <a:pPr marL="0" indent="0">
              <a:buNone/>
            </a:pPr>
            <a:endParaRPr lang="en-GB" sz="3600" dirty="0"/>
          </a:p>
          <a:p>
            <a:pPr marL="742950" indent="-742950">
              <a:buAutoNum type="arabicPeriod"/>
            </a:pPr>
            <a:r>
              <a:rPr lang="en-GB" sz="3600" dirty="0" err="1"/>
              <a:t>Prawf</a:t>
            </a:r>
            <a:r>
              <a:rPr lang="en-GB" sz="3600" dirty="0"/>
              <a:t> </a:t>
            </a:r>
            <a:r>
              <a:rPr lang="en-GB" sz="3600" dirty="0" err="1"/>
              <a:t>diagnostig</a:t>
            </a:r>
            <a:r>
              <a:rPr lang="en-GB" sz="3600" dirty="0"/>
              <a:t> – </a:t>
            </a:r>
            <a:r>
              <a:rPr lang="en-GB" sz="3600" dirty="0" err="1"/>
              <a:t>sy’n</a:t>
            </a:r>
            <a:r>
              <a:rPr lang="en-GB" sz="3600" dirty="0"/>
              <a:t> </a:t>
            </a:r>
            <a:r>
              <a:rPr lang="en-GB" sz="3600" dirty="0" err="1"/>
              <a:t>edrych</a:t>
            </a:r>
            <a:r>
              <a:rPr lang="en-GB" sz="3600" dirty="0"/>
              <a:t> </a:t>
            </a:r>
            <a:r>
              <a:rPr lang="en-GB" sz="3600" dirty="0" err="1"/>
              <a:t>ar</a:t>
            </a:r>
            <a:r>
              <a:rPr lang="en-GB" sz="3600" dirty="0"/>
              <a:t> y </a:t>
            </a:r>
            <a:r>
              <a:rPr lang="en-GB" sz="3600" dirty="0" err="1"/>
              <a:t>dystiolaeth</a:t>
            </a:r>
            <a:r>
              <a:rPr lang="en-GB" sz="3600" dirty="0"/>
              <a:t> </a:t>
            </a:r>
            <a:r>
              <a:rPr lang="en-GB" sz="3600" dirty="0" err="1"/>
              <a:t>mae’r</a:t>
            </a:r>
            <a:r>
              <a:rPr lang="en-GB" sz="3600" dirty="0"/>
              <a:t> person </a:t>
            </a:r>
            <a:r>
              <a:rPr lang="en-GB" sz="3600" dirty="0" err="1"/>
              <a:t>yn</a:t>
            </a:r>
            <a:r>
              <a:rPr lang="en-GB" sz="3600" dirty="0"/>
              <a:t> </a:t>
            </a:r>
            <a:r>
              <a:rPr lang="en-GB" sz="3600" dirty="0" err="1"/>
              <a:t>dioddef</a:t>
            </a:r>
            <a:r>
              <a:rPr lang="en-GB" sz="3600" dirty="0"/>
              <a:t> o: </a:t>
            </a:r>
            <a:r>
              <a:rPr lang="cy-GB" sz="3600" dirty="0"/>
              <a:t>“</a:t>
            </a:r>
            <a:r>
              <a:rPr lang="en-GB" sz="3600" dirty="0" err="1"/>
              <a:t>nam</a:t>
            </a:r>
            <a:r>
              <a:rPr lang="en-GB" sz="3600" dirty="0"/>
              <a:t> o, neu </a:t>
            </a:r>
            <a:r>
              <a:rPr lang="en-GB" sz="3600" dirty="0" err="1"/>
              <a:t>aflonyddwch</a:t>
            </a:r>
            <a:r>
              <a:rPr lang="en-GB" sz="3600" dirty="0"/>
              <a:t> </a:t>
            </a:r>
            <a:r>
              <a:rPr lang="en-GB" sz="3600" dirty="0" err="1"/>
              <a:t>mewn</a:t>
            </a:r>
            <a:r>
              <a:rPr lang="en-GB" sz="3600" dirty="0"/>
              <a:t> </a:t>
            </a:r>
            <a:r>
              <a:rPr lang="en-GB" sz="3600" dirty="0" err="1"/>
              <a:t>gwerthrediad</a:t>
            </a:r>
            <a:r>
              <a:rPr lang="en-GB" sz="3600" dirty="0"/>
              <a:t> </a:t>
            </a:r>
            <a:r>
              <a:rPr lang="en-GB" sz="3600" dirty="0" err="1"/>
              <a:t>yr</a:t>
            </a:r>
            <a:r>
              <a:rPr lang="en-GB" sz="3600" dirty="0"/>
              <a:t> </a:t>
            </a:r>
            <a:r>
              <a:rPr lang="en-GB" sz="3600" dirty="0" err="1"/>
              <a:t>meddwl</a:t>
            </a:r>
            <a:r>
              <a:rPr lang="en-GB" sz="3600" dirty="0"/>
              <a:t> </a:t>
            </a:r>
            <a:r>
              <a:rPr lang="en-GB" sz="3600" dirty="0" err="1"/>
              <a:t>neu’r</a:t>
            </a:r>
            <a:r>
              <a:rPr lang="en-GB" sz="3600" dirty="0"/>
              <a:t> </a:t>
            </a:r>
            <a:r>
              <a:rPr lang="en-GB" sz="3600" dirty="0" err="1"/>
              <a:t>ymennydd</a:t>
            </a:r>
            <a:r>
              <a:rPr lang="cy-GB" sz="3600" dirty="0">
                <a:ea typeface="+mn-lt"/>
                <a:cs typeface="+mn-lt"/>
              </a:rPr>
              <a:t>”</a:t>
            </a:r>
            <a:r>
              <a:rPr lang="en-GB" sz="3600" dirty="0">
                <a:ea typeface="+mn-lt"/>
                <a:cs typeface="+mn-lt"/>
              </a:rPr>
              <a:t> </a:t>
            </a:r>
            <a:r>
              <a:rPr lang="en-GB" sz="3600" dirty="0"/>
              <a:t> </a:t>
            </a:r>
            <a:endParaRPr lang="en-US" sz="3600">
              <a:cs typeface="Arial" panose="020B0604020202020204"/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accent3"/>
                </a:solidFill>
              </a:rPr>
              <a:t>2.</a:t>
            </a:r>
            <a:r>
              <a:rPr lang="en-GB" sz="3600" dirty="0">
                <a:solidFill>
                  <a:srgbClr val="FF0000"/>
                </a:solidFill>
              </a:rPr>
              <a:t>  </a:t>
            </a:r>
            <a:r>
              <a:rPr lang="en-GB" sz="3600" dirty="0" err="1"/>
              <a:t>Prawf</a:t>
            </a:r>
            <a:r>
              <a:rPr lang="en-GB" sz="3600" dirty="0"/>
              <a:t> </a:t>
            </a:r>
            <a:r>
              <a:rPr lang="en-GB" sz="3600" dirty="0" err="1"/>
              <a:t>swyddogaethol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07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2F0215-BCC0-C94C-B194-7D2ADA3F5B15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2B949-01AA-49C5-B0C5-FFB58453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galluedd meddyliol?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BCAFA-0D61-4F82-81CE-160721D0B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728"/>
            <a:ext cx="10515600" cy="50412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Er mwyn bod â galluedd, </a:t>
            </a:r>
            <a:r>
              <a:rPr lang="cy-GB" sz="2800" b="1" i="0" dirty="0">
                <a:solidFill>
                  <a:srgbClr val="37394C"/>
                </a:solidFill>
              </a:rPr>
              <a:t>rhaid </a:t>
            </a:r>
            <a:r>
              <a:rPr lang="cy-GB" sz="2800" i="0" dirty="0">
                <a:solidFill>
                  <a:srgbClr val="37394C"/>
                </a:solidFill>
              </a:rPr>
              <a:t>i berson </a:t>
            </a:r>
            <a:r>
              <a:rPr lang="cy-GB" sz="2800" b="0" i="0" dirty="0">
                <a:solidFill>
                  <a:srgbClr val="37394C"/>
                </a:solidFill>
              </a:rPr>
              <a:t>allu: </a:t>
            </a:r>
          </a:p>
          <a:p>
            <a:pPr marL="457200" lvl="0" indent="-457200"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</a:pPr>
            <a:r>
              <a:rPr lang="cy-GB" sz="2800" b="1" i="0" dirty="0">
                <a:solidFill>
                  <a:srgbClr val="37394C"/>
                </a:solidFill>
              </a:rPr>
              <a:t>deall</a:t>
            </a:r>
            <a:r>
              <a:rPr lang="cy-GB" sz="2800" b="0" i="0" dirty="0">
                <a:solidFill>
                  <a:srgbClr val="37394C"/>
                </a:solidFill>
              </a:rPr>
              <a:t> y wybodaeth am y penderfyniad (wedi’i hegluro mewn ffordd sy'n briodol iddo)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</a:pPr>
            <a:r>
              <a:rPr lang="cy-GB" sz="2800" b="1" i="0" dirty="0">
                <a:solidFill>
                  <a:srgbClr val="37394C"/>
                </a:solidFill>
              </a:rPr>
              <a:t>cofio’r</a:t>
            </a:r>
            <a:r>
              <a:rPr lang="cy-GB" sz="2800" b="0" i="0" dirty="0">
                <a:solidFill>
                  <a:srgbClr val="37394C"/>
                </a:solidFill>
              </a:rPr>
              <a:t> wybodaeth am gyfnod digon hir i wneud y penderfyniad hwnnw, hyd yn oed os mai cyfnod byr yn unig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yw hynny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</a:pPr>
            <a:r>
              <a:rPr lang="cy-GB" sz="2800" b="1" i="0" dirty="0">
                <a:solidFill>
                  <a:srgbClr val="37394C"/>
                </a:solidFill>
              </a:rPr>
              <a:t>defnyddio neu bwyso a mesur </a:t>
            </a:r>
            <a:r>
              <a:rPr lang="cy-GB" sz="2800" b="0" i="0" dirty="0">
                <a:solidFill>
                  <a:srgbClr val="37394C"/>
                </a:solidFill>
              </a:rPr>
              <a:t>y wybodaeth er mwyn gwneud dewis (er enghraifft, deall canlyniadau penderfynu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ar un dewis dros ddewis arall neu beidio â dewis)</a:t>
            </a:r>
          </a:p>
          <a:p>
            <a:pPr marL="457200" lvl="0" indent="-457200">
              <a:lnSpc>
                <a:spcPct val="80000"/>
              </a:lnSpc>
              <a:buClr>
                <a:srgbClr val="EB5E57"/>
              </a:buClr>
            </a:pPr>
            <a:r>
              <a:rPr lang="cy-GB" sz="2800" b="1" dirty="0">
                <a:solidFill>
                  <a:srgbClr val="37394C"/>
                </a:solidFill>
              </a:rPr>
              <a:t>c</a:t>
            </a:r>
            <a:r>
              <a:rPr lang="cy-GB" sz="2800" b="1" i="0" dirty="0">
                <a:solidFill>
                  <a:srgbClr val="37394C"/>
                </a:solidFill>
              </a:rPr>
              <a:t>yfleu </a:t>
            </a:r>
            <a:r>
              <a:rPr lang="cy-GB" sz="2800" b="0" i="0" dirty="0">
                <a:solidFill>
                  <a:srgbClr val="37394C"/>
                </a:solidFill>
              </a:rPr>
              <a:t>ei benderfyniad</a:t>
            </a:r>
          </a:p>
        </p:txBody>
      </p:sp>
    </p:spTree>
    <p:extLst>
      <p:ext uri="{BB962C8B-B14F-4D97-AF65-F5344CB8AC3E}">
        <p14:creationId xmlns:p14="http://schemas.microsoft.com/office/powerpoint/2010/main" val="4212256741"/>
      </p:ext>
    </p:extLst>
  </p:cSld>
  <p:clrMapOvr>
    <a:masterClrMapping/>
  </p:clrMapOvr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196ED3EF0CB47B5BBDE722EBDB78E" ma:contentTypeVersion="6" ma:contentTypeDescription="Create a new document." ma:contentTypeScope="" ma:versionID="b5ec3233634d16b1d0e2c040e569725e">
  <xsd:schema xmlns:xsd="http://www.w3.org/2001/XMLSchema" xmlns:xs="http://www.w3.org/2001/XMLSchema" xmlns:p="http://schemas.microsoft.com/office/2006/metadata/properties" xmlns:ns3="15227d9a-b7db-4b04-b43d-15adc4315456" targetNamespace="http://schemas.microsoft.com/office/2006/metadata/properties" ma:root="true" ma:fieldsID="67fdb997e8d8ae6ea6e4fdfb32b661a3" ns3:_="">
    <xsd:import namespace="15227d9a-b7db-4b04-b43d-15adc43154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27d9a-b7db-4b04-b43d-15adc4315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23466-58C0-4FE5-A10E-97920A6AD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27d9a-b7db-4b04-b43d-15adc4315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FDE00-AB87-4E27-A151-2EBB81660B3C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15227d9a-b7db-4b04-b43d-15adc4315456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4C3AB3A-F041-4DC5-8354-6B0935543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1185</TotalTime>
  <Words>1408</Words>
  <Application>Microsoft Macintosh PowerPoint</Application>
  <PresentationFormat>Widescreen</PresentationFormat>
  <Paragraphs>124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SCW big</vt:lpstr>
      <vt:lpstr>Gweithdrefnau Diogelu Cymru</vt:lpstr>
      <vt:lpstr>Gofyn am gydsyniad i hysbysu</vt:lpstr>
      <vt:lpstr>Beth yw cydsyniad?</vt:lpstr>
      <vt:lpstr>Beth yw cydsyniad?</vt:lpstr>
      <vt:lpstr>Beth yw cydsyniad?</vt:lpstr>
      <vt:lpstr>Beth yw galluedd meddyliol?</vt:lpstr>
      <vt:lpstr>Beth yw galluedd meddyliol?</vt:lpstr>
      <vt:lpstr>Beth yw galluedd meddyliol?</vt:lpstr>
      <vt:lpstr>Beth yw galluedd meddyliol?</vt:lpstr>
      <vt:lpstr>Egwyddorion galluedd</vt:lpstr>
      <vt:lpstr>Diffyg galluedd</vt:lpstr>
      <vt:lpstr>Asesu galluedd</vt:lpstr>
      <vt:lpstr>Asesu galluedd</vt:lpstr>
      <vt:lpstr>PowerPoint Presentation</vt:lpstr>
      <vt:lpstr>PowerPoint Presentation</vt:lpstr>
      <vt:lpstr>PowerPoint Presentation</vt:lpstr>
      <vt:lpstr>Pryd nad oes angen cydsyniad arnaf?</vt:lpstr>
      <vt:lpstr>Pryd nad oes angen cydsyniad arnaf?</vt:lpstr>
      <vt:lpstr>Cydsyniad a GDPR</vt:lpstr>
      <vt:lpstr>Gwneud hysbysiad heb gydsyniad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Safeguarding  Procedures for Wales</dc:title>
  <dc:creator>Nicole James</dc:creator>
  <cp:lastModifiedBy>Danielle Williams</cp:lastModifiedBy>
  <cp:revision>180</cp:revision>
  <dcterms:created xsi:type="dcterms:W3CDTF">2019-09-05T10:21:39Z</dcterms:created>
  <dcterms:modified xsi:type="dcterms:W3CDTF">2020-09-25T08:51:08Z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0x010100546196ED3EF0CB47B5BBDE722EBDB78E</vt:lpwstr>
  </property>
</Properties>
</file>