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29"/>
  </p:notesMasterIdLst>
  <p:sldIdLst>
    <p:sldId id="328" r:id="rId5"/>
    <p:sldId id="628" r:id="rId6"/>
    <p:sldId id="487" r:id="rId7"/>
    <p:sldId id="468" r:id="rId8"/>
    <p:sldId id="470" r:id="rId9"/>
    <p:sldId id="471" r:id="rId10"/>
    <p:sldId id="472" r:id="rId11"/>
    <p:sldId id="630" r:id="rId12"/>
    <p:sldId id="334" r:id="rId13"/>
    <p:sldId id="629" r:id="rId14"/>
    <p:sldId id="335" r:id="rId15"/>
    <p:sldId id="336" r:id="rId16"/>
    <p:sldId id="416" r:id="rId17"/>
    <p:sldId id="624" r:id="rId18"/>
    <p:sldId id="631" r:id="rId19"/>
    <p:sldId id="633" r:id="rId20"/>
    <p:sldId id="449" r:id="rId21"/>
    <p:sldId id="626" r:id="rId22"/>
    <p:sldId id="455" r:id="rId23"/>
    <p:sldId id="620" r:id="rId24"/>
    <p:sldId id="623" r:id="rId25"/>
    <p:sldId id="622" r:id="rId26"/>
    <p:sldId id="621" r:id="rId27"/>
    <p:sldId id="627" r:id="rId2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767676"/>
    <a:srgbClr val="E52A3D"/>
    <a:srgbClr val="FF0000"/>
    <a:srgbClr val="FFFFFF"/>
    <a:srgbClr val="3AC550"/>
    <a:srgbClr val="451E14"/>
    <a:srgbClr val="0053B0"/>
    <a:srgbClr val="F9D908"/>
    <a:srgbClr val="FE6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0A1976-9B3B-19E4-CFEB-BCE42FEFD99B}" v="17" dt="2020-09-28T14:39:07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Williams" userId="2ffd8f61-7b6f-4050-b155-8688edf94325" providerId="ADAL" clId="{AD203C6F-5077-1249-A847-0C50FE310B18}"/>
    <pc:docChg chg="delSld modSld modMainMaster">
      <pc:chgData name="Danielle Williams" userId="2ffd8f61-7b6f-4050-b155-8688edf94325" providerId="ADAL" clId="{AD203C6F-5077-1249-A847-0C50FE310B18}" dt="2020-04-08T11:25:29.965" v="42" actId="2696"/>
      <pc:docMkLst>
        <pc:docMk/>
      </pc:docMkLst>
      <pc:sldChg chg="modSp">
        <pc:chgData name="Danielle Williams" userId="2ffd8f61-7b6f-4050-b155-8688edf94325" providerId="ADAL" clId="{AD203C6F-5077-1249-A847-0C50FE310B18}" dt="2020-04-08T11:21:42.090" v="10" actId="1076"/>
        <pc:sldMkLst>
          <pc:docMk/>
          <pc:sldMk cId="949121618" sldId="335"/>
        </pc:sldMkLst>
        <pc:spChg chg="mod">
          <ac:chgData name="Danielle Williams" userId="2ffd8f61-7b6f-4050-b155-8688edf94325" providerId="ADAL" clId="{AD203C6F-5077-1249-A847-0C50FE310B18}" dt="2020-04-08T11:21:38.926" v="9" actId="404"/>
          <ac:spMkLst>
            <pc:docMk/>
            <pc:sldMk cId="949121618" sldId="335"/>
            <ac:spMk id="4" creationId="{6328CB2D-FB7F-4C80-A979-4896BC845629}"/>
          </ac:spMkLst>
        </pc:spChg>
        <pc:spChg chg="mod">
          <ac:chgData name="Danielle Williams" userId="2ffd8f61-7b6f-4050-b155-8688edf94325" providerId="ADAL" clId="{AD203C6F-5077-1249-A847-0C50FE310B18}" dt="2020-04-08T11:21:42.090" v="10" actId="1076"/>
          <ac:spMkLst>
            <pc:docMk/>
            <pc:sldMk cId="949121618" sldId="335"/>
            <ac:spMk id="6" creationId="{00316E51-04D6-4737-BA41-1138F23A595D}"/>
          </ac:spMkLst>
        </pc:spChg>
      </pc:sldChg>
      <pc:sldChg chg="modSp">
        <pc:chgData name="Danielle Williams" userId="2ffd8f61-7b6f-4050-b155-8688edf94325" providerId="ADAL" clId="{AD203C6F-5077-1249-A847-0C50FE310B18}" dt="2020-04-08T11:21:58.294" v="13" actId="1076"/>
        <pc:sldMkLst>
          <pc:docMk/>
          <pc:sldMk cId="2130132412" sldId="336"/>
        </pc:sldMkLst>
        <pc:spChg chg="mod">
          <ac:chgData name="Danielle Williams" userId="2ffd8f61-7b6f-4050-b155-8688edf94325" providerId="ADAL" clId="{AD203C6F-5077-1249-A847-0C50FE310B18}" dt="2020-04-08T11:21:53.873" v="12" actId="20577"/>
          <ac:spMkLst>
            <pc:docMk/>
            <pc:sldMk cId="2130132412" sldId="336"/>
            <ac:spMk id="2" creationId="{64D61112-85AF-44F2-9FB1-00A2A2479634}"/>
          </ac:spMkLst>
        </pc:spChg>
        <pc:spChg chg="mod">
          <ac:chgData name="Danielle Williams" userId="2ffd8f61-7b6f-4050-b155-8688edf94325" providerId="ADAL" clId="{AD203C6F-5077-1249-A847-0C50FE310B18}" dt="2020-04-08T11:21:58.294" v="13" actId="1076"/>
          <ac:spMkLst>
            <pc:docMk/>
            <pc:sldMk cId="2130132412" sldId="336"/>
            <ac:spMk id="3" creationId="{26568935-8D85-4504-A0D0-C0987B817186}"/>
          </ac:spMkLst>
        </pc:spChg>
        <pc:spChg chg="mod">
          <ac:chgData name="Danielle Williams" userId="2ffd8f61-7b6f-4050-b155-8688edf94325" providerId="ADAL" clId="{AD203C6F-5077-1249-A847-0C50FE310B18}" dt="2020-04-08T11:21:58.294" v="13" actId="1076"/>
          <ac:spMkLst>
            <pc:docMk/>
            <pc:sldMk cId="2130132412" sldId="336"/>
            <ac:spMk id="6" creationId="{648F620D-63CD-4346-8759-EEA214CBE377}"/>
          </ac:spMkLst>
        </pc:spChg>
      </pc:sldChg>
      <pc:sldChg chg="addSp modSp">
        <pc:chgData name="Danielle Williams" userId="2ffd8f61-7b6f-4050-b155-8688edf94325" providerId="ADAL" clId="{AD203C6F-5077-1249-A847-0C50FE310B18}" dt="2020-04-08T11:22:04.457" v="15" actId="167"/>
        <pc:sldMkLst>
          <pc:docMk/>
          <pc:sldMk cId="2645536874" sldId="416"/>
        </pc:sldMkLst>
        <pc:spChg chg="add mod">
          <ac:chgData name="Danielle Williams" userId="2ffd8f61-7b6f-4050-b155-8688edf94325" providerId="ADAL" clId="{AD203C6F-5077-1249-A847-0C50FE310B18}" dt="2020-04-08T11:22:04.457" v="15" actId="167"/>
          <ac:spMkLst>
            <pc:docMk/>
            <pc:sldMk cId="2645536874" sldId="416"/>
            <ac:spMk id="4" creationId="{FAFE7FFF-88CE-3047-8806-38CC019BF58B}"/>
          </ac:spMkLst>
        </pc:spChg>
      </pc:sldChg>
      <pc:sldChg chg="modSp">
        <pc:chgData name="Danielle Williams" userId="2ffd8f61-7b6f-4050-b155-8688edf94325" providerId="ADAL" clId="{AD203C6F-5077-1249-A847-0C50FE310B18}" dt="2020-04-08T11:23:27.764" v="22" actId="255"/>
        <pc:sldMkLst>
          <pc:docMk/>
          <pc:sldMk cId="3891915759" sldId="449"/>
        </pc:sldMkLst>
        <pc:spChg chg="mod">
          <ac:chgData name="Danielle Williams" userId="2ffd8f61-7b6f-4050-b155-8688edf94325" providerId="ADAL" clId="{AD203C6F-5077-1249-A847-0C50FE310B18}" dt="2020-04-08T11:23:27.764" v="22" actId="255"/>
          <ac:spMkLst>
            <pc:docMk/>
            <pc:sldMk cId="3891915759" sldId="449"/>
            <ac:spMk id="8" creationId="{00000000-0000-0000-0000-000000000000}"/>
          </ac:spMkLst>
        </pc:spChg>
      </pc:sldChg>
      <pc:sldChg chg="modSp">
        <pc:chgData name="Danielle Williams" userId="2ffd8f61-7b6f-4050-b155-8688edf94325" providerId="ADAL" clId="{AD203C6F-5077-1249-A847-0C50FE310B18}" dt="2020-04-08T11:23:55.536" v="26" actId="255"/>
        <pc:sldMkLst>
          <pc:docMk/>
          <pc:sldMk cId="2660660520" sldId="455"/>
        </pc:sldMkLst>
        <pc:spChg chg="mod">
          <ac:chgData name="Danielle Williams" userId="2ffd8f61-7b6f-4050-b155-8688edf94325" providerId="ADAL" clId="{AD203C6F-5077-1249-A847-0C50FE310B18}" dt="2020-04-08T11:23:55.536" v="26" actId="255"/>
          <ac:spMkLst>
            <pc:docMk/>
            <pc:sldMk cId="2660660520" sldId="455"/>
            <ac:spMk id="5" creationId="{BF55F983-8385-43AE-B7DE-19560A3B8809}"/>
          </ac:spMkLst>
        </pc:spChg>
      </pc:sldChg>
      <pc:sldChg chg="modSp">
        <pc:chgData name="Danielle Williams" userId="2ffd8f61-7b6f-4050-b155-8688edf94325" providerId="ADAL" clId="{AD203C6F-5077-1249-A847-0C50FE310B18}" dt="2020-04-08T11:21:24.258" v="6" actId="255"/>
        <pc:sldMkLst>
          <pc:docMk/>
          <pc:sldMk cId="718181177" sldId="471"/>
        </pc:sldMkLst>
        <pc:spChg chg="mod">
          <ac:chgData name="Danielle Williams" userId="2ffd8f61-7b6f-4050-b155-8688edf94325" providerId="ADAL" clId="{AD203C6F-5077-1249-A847-0C50FE310B18}" dt="2020-04-08T11:21:24.258" v="6" actId="255"/>
          <ac:spMkLst>
            <pc:docMk/>
            <pc:sldMk cId="718181177" sldId="471"/>
            <ac:spMk id="3" creationId="{54A3F97C-0AB0-4ABC-9135-B291552D507F}"/>
          </ac:spMkLst>
        </pc:spChg>
      </pc:sldChg>
      <pc:sldChg chg="addSp modSp">
        <pc:chgData name="Danielle Williams" userId="2ffd8f61-7b6f-4050-b155-8688edf94325" providerId="ADAL" clId="{AD203C6F-5077-1249-A847-0C50FE310B18}" dt="2020-04-08T11:24:17.514" v="29" actId="167"/>
        <pc:sldMkLst>
          <pc:docMk/>
          <pc:sldMk cId="2526591486" sldId="620"/>
        </pc:sldMkLst>
        <pc:spChg chg="mod">
          <ac:chgData name="Danielle Williams" userId="2ffd8f61-7b6f-4050-b155-8688edf94325" providerId="ADAL" clId="{AD203C6F-5077-1249-A847-0C50FE310B18}" dt="2020-04-08T11:24:01.557" v="27" actId="255"/>
          <ac:spMkLst>
            <pc:docMk/>
            <pc:sldMk cId="2526591486" sldId="620"/>
            <ac:spMk id="3" creationId="{5B536311-9E51-48DE-A156-83D724C73E41}"/>
          </ac:spMkLst>
        </pc:spChg>
        <pc:spChg chg="add mod">
          <ac:chgData name="Danielle Williams" userId="2ffd8f61-7b6f-4050-b155-8688edf94325" providerId="ADAL" clId="{AD203C6F-5077-1249-A847-0C50FE310B18}" dt="2020-04-08T11:24:17.514" v="29" actId="167"/>
          <ac:spMkLst>
            <pc:docMk/>
            <pc:sldMk cId="2526591486" sldId="620"/>
            <ac:spMk id="4" creationId="{195F6787-F769-6C4B-BCA1-95D35692999E}"/>
          </ac:spMkLst>
        </pc:spChg>
      </pc:sldChg>
      <pc:sldChg chg="modSp">
        <pc:chgData name="Danielle Williams" userId="2ffd8f61-7b6f-4050-b155-8688edf94325" providerId="ADAL" clId="{AD203C6F-5077-1249-A847-0C50FE310B18}" dt="2020-04-08T11:24:51.049" v="34" actId="1076"/>
        <pc:sldMkLst>
          <pc:docMk/>
          <pc:sldMk cId="2976010401" sldId="621"/>
        </pc:sldMkLst>
        <pc:spChg chg="mod">
          <ac:chgData name="Danielle Williams" userId="2ffd8f61-7b6f-4050-b155-8688edf94325" providerId="ADAL" clId="{AD203C6F-5077-1249-A847-0C50FE310B18}" dt="2020-04-08T11:24:51.049" v="34" actId="1076"/>
          <ac:spMkLst>
            <pc:docMk/>
            <pc:sldMk cId="2976010401" sldId="621"/>
            <ac:spMk id="6" creationId="{D3EA3CCC-03E8-476C-AD1B-073096B8B3EE}"/>
          </ac:spMkLst>
        </pc:spChg>
        <pc:spChg chg="mod">
          <ac:chgData name="Danielle Williams" userId="2ffd8f61-7b6f-4050-b155-8688edf94325" providerId="ADAL" clId="{AD203C6F-5077-1249-A847-0C50FE310B18}" dt="2020-04-08T11:24:48.258" v="33" actId="1076"/>
          <ac:spMkLst>
            <pc:docMk/>
            <pc:sldMk cId="2976010401" sldId="621"/>
            <ac:spMk id="7" creationId="{8FA59EF5-B015-416A-B177-D7F8EF48D4BA}"/>
          </ac:spMkLst>
        </pc:spChg>
      </pc:sldChg>
      <pc:sldChg chg="modSp">
        <pc:chgData name="Danielle Williams" userId="2ffd8f61-7b6f-4050-b155-8688edf94325" providerId="ADAL" clId="{AD203C6F-5077-1249-A847-0C50FE310B18}" dt="2020-04-08T11:24:36.315" v="31" actId="1076"/>
        <pc:sldMkLst>
          <pc:docMk/>
          <pc:sldMk cId="2677364212" sldId="622"/>
        </pc:sldMkLst>
        <pc:spChg chg="mod">
          <ac:chgData name="Danielle Williams" userId="2ffd8f61-7b6f-4050-b155-8688edf94325" providerId="ADAL" clId="{AD203C6F-5077-1249-A847-0C50FE310B18}" dt="2020-04-08T11:24:31.409" v="30" actId="255"/>
          <ac:spMkLst>
            <pc:docMk/>
            <pc:sldMk cId="2677364212" sldId="622"/>
            <ac:spMk id="3" creationId="{5B536311-9E51-48DE-A156-83D724C73E41}"/>
          </ac:spMkLst>
        </pc:spChg>
        <pc:spChg chg="mod">
          <ac:chgData name="Danielle Williams" userId="2ffd8f61-7b6f-4050-b155-8688edf94325" providerId="ADAL" clId="{AD203C6F-5077-1249-A847-0C50FE310B18}" dt="2020-04-08T11:24:36.315" v="31" actId="1076"/>
          <ac:spMkLst>
            <pc:docMk/>
            <pc:sldMk cId="2677364212" sldId="622"/>
            <ac:spMk id="5" creationId="{9A7B0DF7-D69C-445F-B8D3-3764778DB719}"/>
          </ac:spMkLst>
        </pc:spChg>
      </pc:sldChg>
      <pc:sldChg chg="addSp modSp">
        <pc:chgData name="Danielle Williams" userId="2ffd8f61-7b6f-4050-b155-8688edf94325" providerId="ADAL" clId="{AD203C6F-5077-1249-A847-0C50FE310B18}" dt="2020-04-08T11:22:13.552" v="17" actId="167"/>
        <pc:sldMkLst>
          <pc:docMk/>
          <pc:sldMk cId="2293458135" sldId="624"/>
        </pc:sldMkLst>
        <pc:spChg chg="add mod">
          <ac:chgData name="Danielle Williams" userId="2ffd8f61-7b6f-4050-b155-8688edf94325" providerId="ADAL" clId="{AD203C6F-5077-1249-A847-0C50FE310B18}" dt="2020-04-08T11:22:13.552" v="17" actId="167"/>
          <ac:spMkLst>
            <pc:docMk/>
            <pc:sldMk cId="2293458135" sldId="624"/>
            <ac:spMk id="7" creationId="{ED85714B-62AF-6A4C-8463-94C8383DA483}"/>
          </ac:spMkLst>
        </pc:spChg>
      </pc:sldChg>
      <pc:sldChg chg="modSp">
        <pc:chgData name="Danielle Williams" userId="2ffd8f61-7b6f-4050-b155-8688edf94325" providerId="ADAL" clId="{AD203C6F-5077-1249-A847-0C50FE310B18}" dt="2020-04-08T11:23:47.127" v="25" actId="1076"/>
        <pc:sldMkLst>
          <pc:docMk/>
          <pc:sldMk cId="1695069019" sldId="626"/>
        </pc:sldMkLst>
        <pc:spChg chg="mod">
          <ac:chgData name="Danielle Williams" userId="2ffd8f61-7b6f-4050-b155-8688edf94325" providerId="ADAL" clId="{AD203C6F-5077-1249-A847-0C50FE310B18}" dt="2020-04-08T11:23:47.127" v="25" actId="1076"/>
          <ac:spMkLst>
            <pc:docMk/>
            <pc:sldMk cId="1695069019" sldId="626"/>
            <ac:spMk id="2" creationId="{A9AF63F0-146C-42C2-B450-21E5F8476445}"/>
          </ac:spMkLst>
        </pc:spChg>
        <pc:spChg chg="mod">
          <ac:chgData name="Danielle Williams" userId="2ffd8f61-7b6f-4050-b155-8688edf94325" providerId="ADAL" clId="{AD203C6F-5077-1249-A847-0C50FE310B18}" dt="2020-04-08T11:23:42.764" v="24" actId="1076"/>
          <ac:spMkLst>
            <pc:docMk/>
            <pc:sldMk cId="1695069019" sldId="626"/>
            <ac:spMk id="3" creationId="{1C917749-0ACF-42D0-A32F-1F378E359716}"/>
          </ac:spMkLst>
        </pc:spChg>
      </pc:sldChg>
      <pc:sldChg chg="addSp modSp">
        <pc:chgData name="Danielle Williams" userId="2ffd8f61-7b6f-4050-b155-8688edf94325" providerId="ADAL" clId="{AD203C6F-5077-1249-A847-0C50FE310B18}" dt="2020-04-08T11:25:26.880" v="41" actId="167"/>
        <pc:sldMkLst>
          <pc:docMk/>
          <pc:sldMk cId="2186279296" sldId="627"/>
        </pc:sldMkLst>
        <pc:spChg chg="mod">
          <ac:chgData name="Danielle Williams" userId="2ffd8f61-7b6f-4050-b155-8688edf94325" providerId="ADAL" clId="{AD203C6F-5077-1249-A847-0C50FE310B18}" dt="2020-04-08T11:25:22.460" v="39" actId="1076"/>
          <ac:spMkLst>
            <pc:docMk/>
            <pc:sldMk cId="2186279296" sldId="627"/>
            <ac:spMk id="5" creationId="{01AC1812-9327-46C5-968F-8DB6FDA9E22E}"/>
          </ac:spMkLst>
        </pc:spChg>
        <pc:spChg chg="mod">
          <ac:chgData name="Danielle Williams" userId="2ffd8f61-7b6f-4050-b155-8688edf94325" providerId="ADAL" clId="{AD203C6F-5077-1249-A847-0C50FE310B18}" dt="2020-04-08T11:25:19.183" v="38" actId="255"/>
          <ac:spMkLst>
            <pc:docMk/>
            <pc:sldMk cId="2186279296" sldId="627"/>
            <ac:spMk id="6" creationId="{FC991D89-E7F9-4F76-B024-6977125DE09C}"/>
          </ac:spMkLst>
        </pc:spChg>
        <pc:spChg chg="add mod">
          <ac:chgData name="Danielle Williams" userId="2ffd8f61-7b6f-4050-b155-8688edf94325" providerId="ADAL" clId="{AD203C6F-5077-1249-A847-0C50FE310B18}" dt="2020-04-08T11:25:26.880" v="41" actId="167"/>
          <ac:spMkLst>
            <pc:docMk/>
            <pc:sldMk cId="2186279296" sldId="627"/>
            <ac:spMk id="7" creationId="{F1EFEDBA-3309-5C4E-85BD-E9E748DB3C2C}"/>
          </ac:spMkLst>
        </pc:spChg>
      </pc:sldChg>
      <pc:sldChg chg="addSp modSp">
        <pc:chgData name="Danielle Williams" userId="2ffd8f61-7b6f-4050-b155-8688edf94325" providerId="ADAL" clId="{AD203C6F-5077-1249-A847-0C50FE310B18}" dt="2020-04-08T11:21:13.022" v="5" actId="167"/>
        <pc:sldMkLst>
          <pc:docMk/>
          <pc:sldMk cId="2267159442" sldId="628"/>
        </pc:sldMkLst>
        <pc:spChg chg="add mod">
          <ac:chgData name="Danielle Williams" userId="2ffd8f61-7b6f-4050-b155-8688edf94325" providerId="ADAL" clId="{AD203C6F-5077-1249-A847-0C50FE310B18}" dt="2020-04-08T11:21:13.022" v="5" actId="167"/>
          <ac:spMkLst>
            <pc:docMk/>
            <pc:sldMk cId="2267159442" sldId="628"/>
            <ac:spMk id="2" creationId="{2E775187-F20B-9546-B3E8-8FDC1186A240}"/>
          </ac:spMkLst>
        </pc:spChg>
      </pc:sldChg>
      <pc:sldChg chg="modSp">
        <pc:chgData name="Danielle Williams" userId="2ffd8f61-7b6f-4050-b155-8688edf94325" providerId="ADAL" clId="{AD203C6F-5077-1249-A847-0C50FE310B18}" dt="2020-04-08T11:21:32.296" v="7" actId="255"/>
        <pc:sldMkLst>
          <pc:docMk/>
          <pc:sldMk cId="1157112529" sldId="629"/>
        </pc:sldMkLst>
        <pc:spChg chg="mod">
          <ac:chgData name="Danielle Williams" userId="2ffd8f61-7b6f-4050-b155-8688edf94325" providerId="ADAL" clId="{AD203C6F-5077-1249-A847-0C50FE310B18}" dt="2020-04-08T11:21:32.296" v="7" actId="255"/>
          <ac:spMkLst>
            <pc:docMk/>
            <pc:sldMk cId="1157112529" sldId="629"/>
            <ac:spMk id="2" creationId="{00000000-0000-0000-0000-000000000000}"/>
          </ac:spMkLst>
        </pc:spChg>
      </pc:sldChg>
      <pc:sldChg chg="del">
        <pc:chgData name="Danielle Williams" userId="2ffd8f61-7b6f-4050-b155-8688edf94325" providerId="ADAL" clId="{AD203C6F-5077-1249-A847-0C50FE310B18}" dt="2020-04-08T11:25:29.965" v="42" actId="2696"/>
        <pc:sldMkLst>
          <pc:docMk/>
          <pc:sldMk cId="3635590369" sldId="632"/>
        </pc:sldMkLst>
      </pc:sldChg>
      <pc:sldChg chg="addSp modSp">
        <pc:chgData name="Danielle Williams" userId="2ffd8f61-7b6f-4050-b155-8688edf94325" providerId="ADAL" clId="{AD203C6F-5077-1249-A847-0C50FE310B18}" dt="2020-04-08T11:22:34.960" v="21" actId="167"/>
        <pc:sldMkLst>
          <pc:docMk/>
          <pc:sldMk cId="396340905" sldId="633"/>
        </pc:sldMkLst>
        <pc:spChg chg="mod">
          <ac:chgData name="Danielle Williams" userId="2ffd8f61-7b6f-4050-b155-8688edf94325" providerId="ADAL" clId="{AD203C6F-5077-1249-A847-0C50FE310B18}" dt="2020-04-08T11:22:27.605" v="19" actId="255"/>
          <ac:spMkLst>
            <pc:docMk/>
            <pc:sldMk cId="396340905" sldId="633"/>
            <ac:spMk id="6" creationId="{B41964B7-6F1D-4448-AB39-54927BA46FE0}"/>
          </ac:spMkLst>
        </pc:spChg>
        <pc:spChg chg="add mod">
          <ac:chgData name="Danielle Williams" userId="2ffd8f61-7b6f-4050-b155-8688edf94325" providerId="ADAL" clId="{AD203C6F-5077-1249-A847-0C50FE310B18}" dt="2020-04-08T11:22:34.960" v="21" actId="167"/>
          <ac:spMkLst>
            <pc:docMk/>
            <pc:sldMk cId="396340905" sldId="633"/>
            <ac:spMk id="7" creationId="{223E40D2-EB05-7849-9206-79BA06B61015}"/>
          </ac:spMkLst>
        </pc:spChg>
        <pc:spChg chg="mod">
          <ac:chgData name="Danielle Williams" userId="2ffd8f61-7b6f-4050-b155-8688edf94325" providerId="ADAL" clId="{AD203C6F-5077-1249-A847-0C50FE310B18}" dt="2020-04-08T11:22:24.026" v="18" actId="255"/>
          <ac:spMkLst>
            <pc:docMk/>
            <pc:sldMk cId="396340905" sldId="633"/>
            <ac:spMk id="12" creationId="{40927AF8-7697-4C0A-86B4-4F97E79A807D}"/>
          </ac:spMkLst>
        </pc:spChg>
      </pc:sldChg>
      <pc:sldMasterChg chg="addSp">
        <pc:chgData name="Danielle Williams" userId="2ffd8f61-7b6f-4050-b155-8688edf94325" providerId="ADAL" clId="{AD203C6F-5077-1249-A847-0C50FE310B18}" dt="2020-04-08T11:20:51.759" v="0"/>
        <pc:sldMasterMkLst>
          <pc:docMk/>
          <pc:sldMasterMk cId="2782810535" sldId="2147483664"/>
        </pc:sldMasterMkLst>
        <pc:picChg chg="add">
          <ac:chgData name="Danielle Williams" userId="2ffd8f61-7b6f-4050-b155-8688edf94325" providerId="ADAL" clId="{AD203C6F-5077-1249-A847-0C50FE310B18}" dt="2020-04-08T11:20:51.759" v="0"/>
          <ac:picMkLst>
            <pc:docMk/>
            <pc:sldMasterMk cId="2782810535" sldId="2147483664"/>
            <ac:picMk id="4" creationId="{4E728EA6-1775-2F4F-A33D-82FBC969FF56}"/>
          </ac:picMkLst>
        </pc:picChg>
      </pc:sldMasterChg>
    </pc:docChg>
  </pc:docChgLst>
  <pc:docChgLst>
    <pc:chgData name="Esyllt Crozier" userId="S::esyllt.crozier@socialcare.wales::39f2ed04-973e-4905-8568-3a54e8328bad" providerId="AD" clId="Web-{1F0A1976-9B3B-19E4-CFEB-BCE42FEFD99B}"/>
    <pc:docChg chg="modSld">
      <pc:chgData name="Esyllt Crozier" userId="S::esyllt.crozier@socialcare.wales::39f2ed04-973e-4905-8568-3a54e8328bad" providerId="AD" clId="Web-{1F0A1976-9B3B-19E4-CFEB-BCE42FEFD99B}" dt="2020-09-28T14:39:07.212" v="14" actId="20577"/>
      <pc:docMkLst>
        <pc:docMk/>
      </pc:docMkLst>
      <pc:sldChg chg="modSp">
        <pc:chgData name="Esyllt Crozier" userId="S::esyllt.crozier@socialcare.wales::39f2ed04-973e-4905-8568-3a54e8328bad" providerId="AD" clId="Web-{1F0A1976-9B3B-19E4-CFEB-BCE42FEFD99B}" dt="2020-09-28T14:39:07.212" v="14" actId="20577"/>
        <pc:sldMkLst>
          <pc:docMk/>
          <pc:sldMk cId="1847452633" sldId="472"/>
        </pc:sldMkLst>
        <pc:spChg chg="mod">
          <ac:chgData name="Esyllt Crozier" userId="S::esyllt.crozier@socialcare.wales::39f2ed04-973e-4905-8568-3a54e8328bad" providerId="AD" clId="Web-{1F0A1976-9B3B-19E4-CFEB-BCE42FEFD99B}" dt="2020-09-28T14:38:53.821" v="6" actId="20577"/>
          <ac:spMkLst>
            <pc:docMk/>
            <pc:sldMk cId="1847452633" sldId="472"/>
            <ac:spMk id="2" creationId="{D0891D3D-D1A7-4888-8D55-D2363200B7D4}"/>
          </ac:spMkLst>
        </pc:spChg>
        <pc:spChg chg="mod">
          <ac:chgData name="Esyllt Crozier" userId="S::esyllt.crozier@socialcare.wales::39f2ed04-973e-4905-8568-3a54e8328bad" providerId="AD" clId="Web-{1F0A1976-9B3B-19E4-CFEB-BCE42FEFD99B}" dt="2020-09-28T14:39:07.212" v="14" actId="20577"/>
          <ac:spMkLst>
            <pc:docMk/>
            <pc:sldMk cId="1847452633" sldId="472"/>
            <ac:spMk id="3" creationId="{54A3F97C-0AB0-4ABC-9135-B291552D507F}"/>
          </ac:spMkLst>
        </pc:spChg>
      </pc:sldChg>
    </pc:docChg>
  </pc:docChgLst>
  <pc:docChgLst>
    <pc:chgData name="Danielle Williams" userId="2ffd8f61-7b6f-4050-b155-8688edf94325" providerId="ADAL" clId="{68F737E2-17DC-0B4E-A250-F877F0E9151F}"/>
    <pc:docChg chg="modMainMaster">
      <pc:chgData name="Danielle Williams" userId="2ffd8f61-7b6f-4050-b155-8688edf94325" providerId="ADAL" clId="{68F737E2-17DC-0B4E-A250-F877F0E9151F}" dt="2020-09-25T08:55:38.933" v="1" actId="962"/>
      <pc:docMkLst>
        <pc:docMk/>
      </pc:docMkLst>
      <pc:sldMasterChg chg="modSp mod">
        <pc:chgData name="Danielle Williams" userId="2ffd8f61-7b6f-4050-b155-8688edf94325" providerId="ADAL" clId="{68F737E2-17DC-0B4E-A250-F877F0E9151F}" dt="2020-09-25T08:55:38.933" v="1" actId="962"/>
        <pc:sldMasterMkLst>
          <pc:docMk/>
          <pc:sldMasterMk cId="2782810535" sldId="2147483664"/>
        </pc:sldMasterMkLst>
        <pc:picChg chg="mod">
          <ac:chgData name="Danielle Williams" userId="2ffd8f61-7b6f-4050-b155-8688edf94325" providerId="ADAL" clId="{68F737E2-17DC-0B4E-A250-F877F0E9151F}" dt="2020-09-25T08:55:38.933" v="1" actId="962"/>
          <ac:picMkLst>
            <pc:docMk/>
            <pc:sldMasterMk cId="2782810535" sldId="2147483664"/>
            <ac:picMk id="4" creationId="{4E728EA6-1775-2F4F-A33D-82FBC969FF56}"/>
          </ac:picMkLst>
        </pc:picChg>
      </pc:sldMasterChg>
    </pc:docChg>
  </pc:docChgLst>
  <pc:docChgLst>
    <pc:chgData name="Guest User" userId="S::urn:spo:anon#5a3ca72c122fbcaa3e025a5b76ecbf9471113605ba0e349e023af480d8e8db02::" providerId="AD" clId="Web-{EA8294BE-2A4E-4621-0AC8-BDFB1C8FD213}"/>
    <pc:docChg chg="modSld">
      <pc:chgData name="Guest User" userId="S::urn:spo:anon#5a3ca72c122fbcaa3e025a5b76ecbf9471113605ba0e349e023af480d8e8db02::" providerId="AD" clId="Web-{EA8294BE-2A4E-4621-0AC8-BDFB1C8FD213}" dt="2020-07-31T11:32:30.089" v="353" actId="20577"/>
      <pc:docMkLst>
        <pc:docMk/>
      </pc:docMkLst>
      <pc:sldChg chg="modSp">
        <pc:chgData name="Guest User" userId="S::urn:spo:anon#5a3ca72c122fbcaa3e025a5b76ecbf9471113605ba0e349e023af480d8e8db02::" providerId="AD" clId="Web-{EA8294BE-2A4E-4621-0AC8-BDFB1C8FD213}" dt="2020-07-31T10:49:00.729" v="0" actId="20577"/>
        <pc:sldMkLst>
          <pc:docMk/>
          <pc:sldMk cId="2311257334" sldId="328"/>
        </pc:sldMkLst>
        <pc:spChg chg="mod">
          <ac:chgData name="Guest User" userId="S::urn:spo:anon#5a3ca72c122fbcaa3e025a5b76ecbf9471113605ba0e349e023af480d8e8db02::" providerId="AD" clId="Web-{EA8294BE-2A4E-4621-0AC8-BDFB1C8FD213}" dt="2020-07-31T10:49:00.729" v="0" actId="20577"/>
          <ac:spMkLst>
            <pc:docMk/>
            <pc:sldMk cId="2311257334" sldId="328"/>
            <ac:spMk id="2" creationId="{BD423E24-0968-4BC0-9D6A-33CF737BD515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7:56.348" v="95" actId="20577"/>
        <pc:sldMkLst>
          <pc:docMk/>
          <pc:sldMk cId="3155926915" sldId="334"/>
        </pc:sldMkLst>
        <pc:spChg chg="mod">
          <ac:chgData name="Guest User" userId="S::urn:spo:anon#5a3ca72c122fbcaa3e025a5b76ecbf9471113605ba0e349e023af480d8e8db02::" providerId="AD" clId="Web-{EA8294BE-2A4E-4621-0AC8-BDFB1C8FD213}" dt="2020-07-31T10:57:56.348" v="95" actId="20577"/>
          <ac:spMkLst>
            <pc:docMk/>
            <pc:sldMk cId="3155926915" sldId="334"/>
            <ac:spMk id="2" creationId="{00000000-0000-0000-0000-000000000000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8:57.706" v="104" actId="20577"/>
        <pc:sldMkLst>
          <pc:docMk/>
          <pc:sldMk cId="949121618" sldId="335"/>
        </pc:sldMkLst>
        <pc:spChg chg="mod">
          <ac:chgData name="Guest User" userId="S::urn:spo:anon#5a3ca72c122fbcaa3e025a5b76ecbf9471113605ba0e349e023af480d8e8db02::" providerId="AD" clId="Web-{EA8294BE-2A4E-4621-0AC8-BDFB1C8FD213}" dt="2020-07-31T10:58:55.144" v="102" actId="20577"/>
          <ac:spMkLst>
            <pc:docMk/>
            <pc:sldMk cId="949121618" sldId="335"/>
            <ac:spMk id="4" creationId="{6328CB2D-FB7F-4C80-A979-4896BC845629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0:58:57.706" v="104" actId="20577"/>
          <ac:spMkLst>
            <pc:docMk/>
            <pc:sldMk cId="949121618" sldId="335"/>
            <ac:spMk id="6" creationId="{00316E51-04D6-4737-BA41-1138F23A595D}"/>
          </ac:spMkLst>
        </pc:spChg>
      </pc:sldChg>
      <pc:sldChg chg="addSp delSp modSp">
        <pc:chgData name="Guest User" userId="S::urn:spo:anon#5a3ca72c122fbcaa3e025a5b76ecbf9471113605ba0e349e023af480d8e8db02::" providerId="AD" clId="Web-{EA8294BE-2A4E-4621-0AC8-BDFB1C8FD213}" dt="2020-07-31T11:02:04.688" v="151" actId="1076"/>
        <pc:sldMkLst>
          <pc:docMk/>
          <pc:sldMk cId="2130132412" sldId="336"/>
        </pc:sldMkLst>
        <pc:spChg chg="mod">
          <ac:chgData name="Guest User" userId="S::urn:spo:anon#5a3ca72c122fbcaa3e025a5b76ecbf9471113605ba0e349e023af480d8e8db02::" providerId="AD" clId="Web-{EA8294BE-2A4E-4621-0AC8-BDFB1C8FD213}" dt="2020-07-31T10:59:43.596" v="113" actId="20577"/>
          <ac:spMkLst>
            <pc:docMk/>
            <pc:sldMk cId="2130132412" sldId="336"/>
            <ac:spMk id="2" creationId="{64D61112-85AF-44F2-9FB1-00A2A2479634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02:02.454" v="150" actId="1076"/>
          <ac:spMkLst>
            <pc:docMk/>
            <pc:sldMk cId="2130132412" sldId="336"/>
            <ac:spMk id="3" creationId="{26568935-8D85-4504-A0D0-C0987B817186}"/>
          </ac:spMkLst>
        </pc:spChg>
        <pc:spChg chg="add del mod">
          <ac:chgData name="Guest User" userId="S::urn:spo:anon#5a3ca72c122fbcaa3e025a5b76ecbf9471113605ba0e349e023af480d8e8db02::" providerId="AD" clId="Web-{EA8294BE-2A4E-4621-0AC8-BDFB1C8FD213}" dt="2020-07-31T11:00:46.158" v="133"/>
          <ac:spMkLst>
            <pc:docMk/>
            <pc:sldMk cId="2130132412" sldId="336"/>
            <ac:spMk id="4" creationId="{D9DD8E1D-22AA-4FCA-A71B-AD323E9D9475}"/>
          </ac:spMkLst>
        </pc:spChg>
        <pc:spChg chg="add del mod">
          <ac:chgData name="Guest User" userId="S::urn:spo:anon#5a3ca72c122fbcaa3e025a5b76ecbf9471113605ba0e349e023af480d8e8db02::" providerId="AD" clId="Web-{EA8294BE-2A4E-4621-0AC8-BDFB1C8FD213}" dt="2020-07-31T11:01:02.470" v="139"/>
          <ac:spMkLst>
            <pc:docMk/>
            <pc:sldMk cId="2130132412" sldId="336"/>
            <ac:spMk id="5" creationId="{66E9E210-F848-4B19-B23E-40CF28636FF8}"/>
          </ac:spMkLst>
        </pc:spChg>
        <pc:spChg chg="mod ord">
          <ac:chgData name="Guest User" userId="S::urn:spo:anon#5a3ca72c122fbcaa3e025a5b76ecbf9471113605ba0e349e023af480d8e8db02::" providerId="AD" clId="Web-{EA8294BE-2A4E-4621-0AC8-BDFB1C8FD213}" dt="2020-07-31T11:02:04.688" v="151" actId="1076"/>
          <ac:spMkLst>
            <pc:docMk/>
            <pc:sldMk cId="2130132412" sldId="336"/>
            <ac:spMk id="6" creationId="{648F620D-63CD-4346-8759-EEA214CBE377}"/>
          </ac:spMkLst>
        </pc:spChg>
        <pc:spChg chg="add mod">
          <ac:chgData name="Guest User" userId="S::urn:spo:anon#5a3ca72c122fbcaa3e025a5b76ecbf9471113605ba0e349e023af480d8e8db02::" providerId="AD" clId="Web-{EA8294BE-2A4E-4621-0AC8-BDFB1C8FD213}" dt="2020-07-31T11:01:44.173" v="148"/>
          <ac:spMkLst>
            <pc:docMk/>
            <pc:sldMk cId="2130132412" sldId="336"/>
            <ac:spMk id="8" creationId="{8C2E67C8-E3DF-4F9E-9255-CA72BCB1DF36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02:53.266" v="171" actId="20577"/>
        <pc:sldMkLst>
          <pc:docMk/>
          <pc:sldMk cId="2645536874" sldId="416"/>
        </pc:sldMkLst>
        <pc:spChg chg="mod">
          <ac:chgData name="Guest User" userId="S::urn:spo:anon#5a3ca72c122fbcaa3e025a5b76ecbf9471113605ba0e349e023af480d8e8db02::" providerId="AD" clId="Web-{EA8294BE-2A4E-4621-0AC8-BDFB1C8FD213}" dt="2020-07-31T11:02:17.485" v="152" actId="20577"/>
          <ac:spMkLst>
            <pc:docMk/>
            <pc:sldMk cId="2645536874" sldId="416"/>
            <ac:spMk id="7" creationId="{0F2D0C45-47D4-4FC9-A437-5BB4A28CE048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02:53.266" v="171" actId="20577"/>
          <ac:spMkLst>
            <pc:docMk/>
            <pc:sldMk cId="2645536874" sldId="416"/>
            <ac:spMk id="13" creationId="{66242FDB-FDD2-4CA2-B9FD-800044A4B6EA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21:29.518" v="210" actId="20577"/>
        <pc:sldMkLst>
          <pc:docMk/>
          <pc:sldMk cId="3891915759" sldId="449"/>
        </pc:sldMkLst>
        <pc:spChg chg="mod">
          <ac:chgData name="Guest User" userId="S::urn:spo:anon#5a3ca72c122fbcaa3e025a5b76ecbf9471113605ba0e349e023af480d8e8db02::" providerId="AD" clId="Web-{EA8294BE-2A4E-4621-0AC8-BDFB1C8FD213}" dt="2020-07-31T11:21:29.518" v="210" actId="20577"/>
          <ac:spMkLst>
            <pc:docMk/>
            <pc:sldMk cId="3891915759" sldId="449"/>
            <ac:spMk id="8" creationId="{00000000-0000-0000-0000-000000000000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25:26.859" v="249" actId="20577"/>
        <pc:sldMkLst>
          <pc:docMk/>
          <pc:sldMk cId="2660660520" sldId="455"/>
        </pc:sldMkLst>
        <pc:spChg chg="mod">
          <ac:chgData name="Guest User" userId="S::urn:spo:anon#5a3ca72c122fbcaa3e025a5b76ecbf9471113605ba0e349e023af480d8e8db02::" providerId="AD" clId="Web-{EA8294BE-2A4E-4621-0AC8-BDFB1C8FD213}" dt="2020-07-31T11:25:26.859" v="249" actId="20577"/>
          <ac:spMkLst>
            <pc:docMk/>
            <pc:sldMk cId="2660660520" sldId="455"/>
            <ac:spMk id="5" creationId="{BF55F983-8385-43AE-B7DE-19560A3B8809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3:46.554" v="60" actId="14100"/>
        <pc:sldMkLst>
          <pc:docMk/>
          <pc:sldMk cId="665749454" sldId="468"/>
        </pc:sldMkLst>
        <pc:spChg chg="mod">
          <ac:chgData name="Guest User" userId="S::urn:spo:anon#5a3ca72c122fbcaa3e025a5b76ecbf9471113605ba0e349e023af480d8e8db02::" providerId="AD" clId="Web-{EA8294BE-2A4E-4621-0AC8-BDFB1C8FD213}" dt="2020-07-31T10:53:46.554" v="60" actId="14100"/>
          <ac:spMkLst>
            <pc:docMk/>
            <pc:sldMk cId="665749454" sldId="468"/>
            <ac:spMk id="3" creationId="{54A3F97C-0AB0-4ABC-9135-B291552D507F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6:09.005" v="76" actId="20577"/>
        <pc:sldMkLst>
          <pc:docMk/>
          <pc:sldMk cId="1953871745" sldId="470"/>
        </pc:sldMkLst>
        <pc:spChg chg="mod">
          <ac:chgData name="Guest User" userId="S::urn:spo:anon#5a3ca72c122fbcaa3e025a5b76ecbf9471113605ba0e349e023af480d8e8db02::" providerId="AD" clId="Web-{EA8294BE-2A4E-4621-0AC8-BDFB1C8FD213}" dt="2020-07-31T10:56:09.005" v="76" actId="20577"/>
          <ac:spMkLst>
            <pc:docMk/>
            <pc:sldMk cId="1953871745" sldId="470"/>
            <ac:spMk id="3" creationId="{54A3F97C-0AB0-4ABC-9135-B291552D507F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0:54:28.131" v="65" actId="1076"/>
          <ac:spMkLst>
            <pc:docMk/>
            <pc:sldMk cId="1953871745" sldId="470"/>
            <ac:spMk id="5" creationId="{A47D146B-B7B7-41EF-8A3C-9ADE89862B7C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7:09.270" v="87" actId="20577"/>
        <pc:sldMkLst>
          <pc:docMk/>
          <pc:sldMk cId="718181177" sldId="471"/>
        </pc:sldMkLst>
        <pc:spChg chg="mod">
          <ac:chgData name="Guest User" userId="S::urn:spo:anon#5a3ca72c122fbcaa3e025a5b76ecbf9471113605ba0e349e023af480d8e8db02::" providerId="AD" clId="Web-{EA8294BE-2A4E-4621-0AC8-BDFB1C8FD213}" dt="2020-07-31T10:57:09.270" v="87" actId="20577"/>
          <ac:spMkLst>
            <pc:docMk/>
            <pc:sldMk cId="718181177" sldId="471"/>
            <ac:spMk id="3" creationId="{54A3F97C-0AB0-4ABC-9135-B291552D507F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7:22.832" v="89" actId="20577"/>
        <pc:sldMkLst>
          <pc:docMk/>
          <pc:sldMk cId="1847452633" sldId="472"/>
        </pc:sldMkLst>
        <pc:spChg chg="mod">
          <ac:chgData name="Guest User" userId="S::urn:spo:anon#5a3ca72c122fbcaa3e025a5b76ecbf9471113605ba0e349e023af480d8e8db02::" providerId="AD" clId="Web-{EA8294BE-2A4E-4621-0AC8-BDFB1C8FD213}" dt="2020-07-31T10:57:22.832" v="89" actId="20577"/>
          <ac:spMkLst>
            <pc:docMk/>
            <pc:sldMk cId="1847452633" sldId="472"/>
            <ac:spMk id="3" creationId="{54A3F97C-0AB0-4ABC-9135-B291552D507F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3:00.882" v="52" actId="20577"/>
        <pc:sldMkLst>
          <pc:docMk/>
          <pc:sldMk cId="1184298582" sldId="487"/>
        </pc:sldMkLst>
        <pc:spChg chg="mod">
          <ac:chgData name="Guest User" userId="S::urn:spo:anon#5a3ca72c122fbcaa3e025a5b76ecbf9471113605ba0e349e023af480d8e8db02::" providerId="AD" clId="Web-{EA8294BE-2A4E-4621-0AC8-BDFB1C8FD213}" dt="2020-07-31T10:53:00.882" v="52" actId="20577"/>
          <ac:spMkLst>
            <pc:docMk/>
            <pc:sldMk cId="1184298582" sldId="487"/>
            <ac:spMk id="3" creationId="{EAA943EB-42F0-4C5D-A290-D2E634CF02ED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0:52:30.648" v="42" actId="20577"/>
          <ac:spMkLst>
            <pc:docMk/>
            <pc:sldMk cId="1184298582" sldId="487"/>
            <ac:spMk id="5" creationId="{FC2F186C-48C7-4A98-A6D5-764822D1DA37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26:53.796" v="265" actId="20577"/>
        <pc:sldMkLst>
          <pc:docMk/>
          <pc:sldMk cId="2526591486" sldId="620"/>
        </pc:sldMkLst>
        <pc:spChg chg="mod">
          <ac:chgData name="Guest User" userId="S::urn:spo:anon#5a3ca72c122fbcaa3e025a5b76ecbf9471113605ba0e349e023af480d8e8db02::" providerId="AD" clId="Web-{EA8294BE-2A4E-4621-0AC8-BDFB1C8FD213}" dt="2020-07-31T11:26:17.203" v="260" actId="1076"/>
          <ac:spMkLst>
            <pc:docMk/>
            <pc:sldMk cId="2526591486" sldId="620"/>
            <ac:spMk id="2" creationId="{D5F47281-62B9-4A55-AA1B-34D30FCE195B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26:53.796" v="265" actId="20577"/>
          <ac:spMkLst>
            <pc:docMk/>
            <pc:sldMk cId="2526591486" sldId="620"/>
            <ac:spMk id="3" creationId="{5B536311-9E51-48DE-A156-83D724C73E41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31:06.449" v="325" actId="1076"/>
        <pc:sldMkLst>
          <pc:docMk/>
          <pc:sldMk cId="2976010401" sldId="621"/>
        </pc:sldMkLst>
        <pc:spChg chg="mod">
          <ac:chgData name="Guest User" userId="S::urn:spo:anon#5a3ca72c122fbcaa3e025a5b76ecbf9471113605ba0e349e023af480d8e8db02::" providerId="AD" clId="Web-{EA8294BE-2A4E-4621-0AC8-BDFB1C8FD213}" dt="2020-07-31T11:31:02.652" v="324" actId="1076"/>
          <ac:spMkLst>
            <pc:docMk/>
            <pc:sldMk cId="2976010401" sldId="621"/>
            <ac:spMk id="6" creationId="{D3EA3CCC-03E8-476C-AD1B-073096B8B3EE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31:06.449" v="325" actId="1076"/>
          <ac:spMkLst>
            <pc:docMk/>
            <pc:sldMk cId="2976010401" sldId="621"/>
            <ac:spMk id="7" creationId="{8FA59EF5-B015-416A-B177-D7F8EF48D4BA}"/>
          </ac:spMkLst>
        </pc:spChg>
      </pc:sldChg>
      <pc:sldChg chg="addSp delSp modSp addAnim delAnim">
        <pc:chgData name="Guest User" userId="S::urn:spo:anon#5a3ca72c122fbcaa3e025a5b76ecbf9471113605ba0e349e023af480d8e8db02::" providerId="AD" clId="Web-{EA8294BE-2A4E-4621-0AC8-BDFB1C8FD213}" dt="2020-07-31T11:30:00.184" v="289" actId="1076"/>
        <pc:sldMkLst>
          <pc:docMk/>
          <pc:sldMk cId="2677364212" sldId="622"/>
        </pc:sldMkLst>
        <pc:spChg chg="mod">
          <ac:chgData name="Guest User" userId="S::urn:spo:anon#5a3ca72c122fbcaa3e025a5b76ecbf9471113605ba0e349e023af480d8e8db02::" providerId="AD" clId="Web-{EA8294BE-2A4E-4621-0AC8-BDFB1C8FD213}" dt="2020-07-31T11:30:00.184" v="289" actId="1076"/>
          <ac:spMkLst>
            <pc:docMk/>
            <pc:sldMk cId="2677364212" sldId="622"/>
            <ac:spMk id="3" creationId="{5B536311-9E51-48DE-A156-83D724C73E41}"/>
          </ac:spMkLst>
        </pc:spChg>
        <pc:spChg chg="add mod ord">
          <ac:chgData name="Guest User" userId="S::urn:spo:anon#5a3ca72c122fbcaa3e025a5b76ecbf9471113605ba0e349e023af480d8e8db02::" providerId="AD" clId="Web-{EA8294BE-2A4E-4621-0AC8-BDFB1C8FD213}" dt="2020-07-31T11:29:53.059" v="288"/>
          <ac:spMkLst>
            <pc:docMk/>
            <pc:sldMk cId="2677364212" sldId="622"/>
            <ac:spMk id="4" creationId="{4633B593-7255-428D-B0F3-D74AF04F3FC4}"/>
          </ac:spMkLst>
        </pc:spChg>
        <pc:spChg chg="add del mod">
          <ac:chgData name="Guest User" userId="S::urn:spo:anon#5a3ca72c122fbcaa3e025a5b76ecbf9471113605ba0e349e023af480d8e8db02::" providerId="AD" clId="Web-{EA8294BE-2A4E-4621-0AC8-BDFB1C8FD213}" dt="2020-07-31T11:29:47.341" v="287" actId="1076"/>
          <ac:spMkLst>
            <pc:docMk/>
            <pc:sldMk cId="2677364212" sldId="622"/>
            <ac:spMk id="5" creationId="{9A7B0DF7-D69C-445F-B8D3-3764778DB719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27:45.264" v="272" actId="20577"/>
        <pc:sldMkLst>
          <pc:docMk/>
          <pc:sldMk cId="708276487" sldId="623"/>
        </pc:sldMkLst>
        <pc:spChg chg="mod">
          <ac:chgData name="Guest User" userId="S::urn:spo:anon#5a3ca72c122fbcaa3e025a5b76ecbf9471113605ba0e349e023af480d8e8db02::" providerId="AD" clId="Web-{EA8294BE-2A4E-4621-0AC8-BDFB1C8FD213}" dt="2020-07-31T11:27:45.264" v="272" actId="20577"/>
          <ac:spMkLst>
            <pc:docMk/>
            <pc:sldMk cId="708276487" sldId="623"/>
            <ac:spMk id="4" creationId="{EEE4C5CC-DCB0-43D0-8A5B-161F054FB5C5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03:25.516" v="178" actId="20577"/>
        <pc:sldMkLst>
          <pc:docMk/>
          <pc:sldMk cId="2293458135" sldId="624"/>
        </pc:sldMkLst>
        <pc:spChg chg="mod">
          <ac:chgData name="Guest User" userId="S::urn:spo:anon#5a3ca72c122fbcaa3e025a5b76ecbf9471113605ba0e349e023af480d8e8db02::" providerId="AD" clId="Web-{EA8294BE-2A4E-4621-0AC8-BDFB1C8FD213}" dt="2020-07-31T11:03:25.516" v="178" actId="20577"/>
          <ac:spMkLst>
            <pc:docMk/>
            <pc:sldMk cId="2293458135" sldId="624"/>
            <ac:spMk id="2" creationId="{34B34F76-012D-4618-9D57-1268B2E217CC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24:25.048" v="228" actId="20577"/>
        <pc:sldMkLst>
          <pc:docMk/>
          <pc:sldMk cId="1695069019" sldId="626"/>
        </pc:sldMkLst>
        <pc:spChg chg="mod">
          <ac:chgData name="Guest User" userId="S::urn:spo:anon#5a3ca72c122fbcaa3e025a5b76ecbf9471113605ba0e349e023af480d8e8db02::" providerId="AD" clId="Web-{EA8294BE-2A4E-4621-0AC8-BDFB1C8FD213}" dt="2020-07-31T11:23:41.861" v="223" actId="20577"/>
          <ac:spMkLst>
            <pc:docMk/>
            <pc:sldMk cId="1695069019" sldId="626"/>
            <ac:spMk id="2" creationId="{A9AF63F0-146C-42C2-B450-21E5F8476445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24:25.048" v="228" actId="20577"/>
          <ac:spMkLst>
            <pc:docMk/>
            <pc:sldMk cId="1695069019" sldId="626"/>
            <ac:spMk id="3" creationId="{1C917749-0ACF-42D0-A32F-1F378E359716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32:00.527" v="351" actId="20577"/>
        <pc:sldMkLst>
          <pc:docMk/>
          <pc:sldMk cId="2186279296" sldId="627"/>
        </pc:sldMkLst>
        <pc:spChg chg="mod">
          <ac:chgData name="Guest User" userId="S::urn:spo:anon#5a3ca72c122fbcaa3e025a5b76ecbf9471113605ba0e349e023af480d8e8db02::" providerId="AD" clId="Web-{EA8294BE-2A4E-4621-0AC8-BDFB1C8FD213}" dt="2020-07-31T11:31:23.793" v="327" actId="20577"/>
          <ac:spMkLst>
            <pc:docMk/>
            <pc:sldMk cId="2186279296" sldId="627"/>
            <ac:spMk id="2" creationId="{D5F47281-62B9-4A55-AA1B-34D30FCE195B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32:00.527" v="351" actId="20577"/>
          <ac:spMkLst>
            <pc:docMk/>
            <pc:sldMk cId="2186279296" sldId="627"/>
            <ac:spMk id="5" creationId="{01AC1812-9327-46C5-968F-8DB6FDA9E22E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31:57.105" v="348" actId="20577"/>
          <ac:spMkLst>
            <pc:docMk/>
            <pc:sldMk cId="2186279296" sldId="627"/>
            <ac:spMk id="6" creationId="{FC991D89-E7F9-4F76-B024-6977125DE09C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1:44.664" v="38" actId="20577"/>
        <pc:sldMkLst>
          <pc:docMk/>
          <pc:sldMk cId="2267159442" sldId="628"/>
        </pc:sldMkLst>
        <pc:spChg chg="mod">
          <ac:chgData name="Guest User" userId="S::urn:spo:anon#5a3ca72c122fbcaa3e025a5b76ecbf9471113605ba0e349e023af480d8e8db02::" providerId="AD" clId="Web-{EA8294BE-2A4E-4621-0AC8-BDFB1C8FD213}" dt="2020-07-31T10:50:56.681" v="3" actId="20577"/>
          <ac:spMkLst>
            <pc:docMk/>
            <pc:sldMk cId="2267159442" sldId="628"/>
            <ac:spMk id="8" creationId="{4B95062F-9598-4E2A-BBAF-F08D3DDBA0E2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0:51:07.446" v="13" actId="20577"/>
          <ac:spMkLst>
            <pc:docMk/>
            <pc:sldMk cId="2267159442" sldId="628"/>
            <ac:spMk id="9" creationId="{A459F263-6B3A-4D33-9E06-DC6CB49D8643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0:51:32.399" v="29" actId="20577"/>
          <ac:spMkLst>
            <pc:docMk/>
            <pc:sldMk cId="2267159442" sldId="628"/>
            <ac:spMk id="12" creationId="{0DE2807D-6D97-40C2-962C-CDB910D8D132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0:51:35.133" v="32" actId="20577"/>
          <ac:spMkLst>
            <pc:docMk/>
            <pc:sldMk cId="2267159442" sldId="628"/>
            <ac:spMk id="13" creationId="{6A4153ED-B55C-4E88-96B6-72B12CBDF655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0:51:44.664" v="38" actId="20577"/>
          <ac:spMkLst>
            <pc:docMk/>
            <pc:sldMk cId="2267159442" sldId="628"/>
            <ac:spMk id="14" creationId="{9CA8C454-32F1-440B-9E60-6606C681CCCE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0:58:29.878" v="99" actId="20577"/>
        <pc:sldMkLst>
          <pc:docMk/>
          <pc:sldMk cId="1157112529" sldId="629"/>
        </pc:sldMkLst>
        <pc:spChg chg="mod">
          <ac:chgData name="Guest User" userId="S::urn:spo:anon#5a3ca72c122fbcaa3e025a5b76ecbf9471113605ba0e349e023af480d8e8db02::" providerId="AD" clId="Web-{EA8294BE-2A4E-4621-0AC8-BDFB1C8FD213}" dt="2020-07-31T10:58:29.878" v="99" actId="20577"/>
          <ac:spMkLst>
            <pc:docMk/>
            <pc:sldMk cId="1157112529" sldId="629"/>
            <ac:spMk id="2" creationId="{00000000-0000-0000-0000-000000000000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03:57.296" v="181" actId="20577"/>
        <pc:sldMkLst>
          <pc:docMk/>
          <pc:sldMk cId="2724667854" sldId="631"/>
        </pc:sldMkLst>
        <pc:spChg chg="mod">
          <ac:chgData name="Guest User" userId="S::urn:spo:anon#5a3ca72c122fbcaa3e025a5b76ecbf9471113605ba0e349e023af480d8e8db02::" providerId="AD" clId="Web-{EA8294BE-2A4E-4621-0AC8-BDFB1C8FD213}" dt="2020-07-31T11:03:57.296" v="181" actId="20577"/>
          <ac:spMkLst>
            <pc:docMk/>
            <pc:sldMk cId="2724667854" sldId="631"/>
            <ac:spMk id="5" creationId="{C63B5B3D-61A3-40DD-BB2C-A07E50BCE531}"/>
          </ac:spMkLst>
        </pc:spChg>
      </pc:sldChg>
      <pc:sldChg chg="modSp">
        <pc:chgData name="Guest User" userId="S::urn:spo:anon#5a3ca72c122fbcaa3e025a5b76ecbf9471113605ba0e349e023af480d8e8db02::" providerId="AD" clId="Web-{EA8294BE-2A4E-4621-0AC8-BDFB1C8FD213}" dt="2020-07-31T11:04:29.265" v="194" actId="20577"/>
        <pc:sldMkLst>
          <pc:docMk/>
          <pc:sldMk cId="396340905" sldId="633"/>
        </pc:sldMkLst>
        <pc:spChg chg="mod">
          <ac:chgData name="Guest User" userId="S::urn:spo:anon#5a3ca72c122fbcaa3e025a5b76ecbf9471113605ba0e349e023af480d8e8db02::" providerId="AD" clId="Web-{EA8294BE-2A4E-4621-0AC8-BDFB1C8FD213}" dt="2020-07-31T11:04:07.421" v="184" actId="20577"/>
          <ac:spMkLst>
            <pc:docMk/>
            <pc:sldMk cId="396340905" sldId="633"/>
            <ac:spMk id="5" creationId="{44ACA065-5794-4A6A-A5BA-069908DDB183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04:29.265" v="194" actId="20577"/>
          <ac:spMkLst>
            <pc:docMk/>
            <pc:sldMk cId="396340905" sldId="633"/>
            <ac:spMk id="6" creationId="{B41964B7-6F1D-4448-AB39-54927BA46FE0}"/>
          </ac:spMkLst>
        </pc:spChg>
        <pc:spChg chg="mod">
          <ac:chgData name="Guest User" userId="S::urn:spo:anon#5a3ca72c122fbcaa3e025a5b76ecbf9471113605ba0e349e023af480d8e8db02::" providerId="AD" clId="Web-{EA8294BE-2A4E-4621-0AC8-BDFB1C8FD213}" dt="2020-07-31T11:04:27.437" v="191" actId="20577"/>
          <ac:spMkLst>
            <pc:docMk/>
            <pc:sldMk cId="396340905" sldId="633"/>
            <ac:spMk id="12" creationId="{40927AF8-7697-4C0A-86B4-4F97E79A80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5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483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44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01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AE9D-6842-442D-B0F0-710BB22683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y-GB" sz="1200" b="0" i="0" dirty="0">
                <a:solidFill>
                  <a:srgbClr val="000000"/>
                </a:solidFill>
              </a:rPr>
              <a:t>Deall Amddiffyn Plant | training@newpathways.org.uk | www.newpathways.org.uk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034C1-4FA1-4843-BE8D-FE083814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AF4A3CD-984C-41F3-B9C5-711E6E06043C}" type="datetime1">
              <a:rPr lang="en-GB" smtClean="0"/>
              <a:t>28/09/2020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09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AE9D-6842-442D-B0F0-710BB22683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y-GB" sz="1200" b="0" i="0" dirty="0">
                <a:solidFill>
                  <a:srgbClr val="000000"/>
                </a:solidFill>
              </a:rPr>
              <a:t>Deall Amddiffyn Plant | training@newpathways.org.uk | www.newpathways.org.uk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034C1-4FA1-4843-BE8D-FE083814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AF4A3CD-984C-41F3-B9C5-711E6E06043C}" type="datetime1">
              <a:rPr lang="en-GB" smtClean="0"/>
              <a:t>28/09/2020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94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AE9D-6842-442D-B0F0-710BB22683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y-GB" sz="1200" b="0" i="0" dirty="0">
                <a:solidFill>
                  <a:srgbClr val="000000"/>
                </a:solidFill>
              </a:rPr>
              <a:t>Deall Amddiffyn Plant | training@newpathways.org.uk | www.newpathways.org.uk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034C1-4FA1-4843-BE8D-FE083814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AF4A3CD-984C-41F3-B9C5-711E6E06043C}" type="datetime1">
              <a:rPr lang="en-GB" smtClean="0"/>
              <a:t>28/09/2020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35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AE9D-6842-442D-B0F0-710BB22683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y-GB" sz="1200" b="0" i="0" dirty="0">
                <a:solidFill>
                  <a:srgbClr val="000000"/>
                </a:solidFill>
              </a:rPr>
              <a:t>Deall Amddiffyn Plant | training@newpathways.org.uk | www.newpathways.org.uk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D034C1-4FA1-4843-BE8D-FE083814C9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AF4A3CD-984C-41F3-B9C5-711E6E06043C}" type="datetime1">
              <a:rPr lang="en-GB" smtClean="0"/>
              <a:t>28/09/2020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04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2BD0-99E0-4BB9-A07A-EE8832C576DC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59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391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93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090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51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70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524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7061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705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1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3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1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84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04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429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5035" y="7105313"/>
            <a:ext cx="4303253" cy="375331"/>
          </a:xfrm>
          <a:prstGeom prst="rect">
            <a:avLst/>
          </a:prstGeom>
        </p:spPr>
        <p:txBody>
          <a:bodyPr/>
          <a:lstStyle/>
          <a:p>
            <a:fld id="{38162BD0-99E0-4BB9-A07A-EE8832C576D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9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01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4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4E728EA6-1775-2F4F-A33D-82FBC969FF56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1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2FDA63-F314-47C4-AD24-4CEDBD418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542" y="1041400"/>
            <a:ext cx="9165771" cy="2387600"/>
          </a:xfrm>
        </p:spPr>
        <p:txBody>
          <a:bodyPr/>
          <a:lstStyle/>
          <a:p>
            <a:r>
              <a:rPr lang="cy-GB" sz="8000" b="0" i="0" dirty="0">
                <a:solidFill>
                  <a:srgbClr val="16AD85"/>
                </a:solidFill>
              </a:rPr>
              <a:t>Diffiniadau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423E24-0968-4BC0-9D6A-33CF737BD515}"/>
              </a:ext>
            </a:extLst>
          </p:cNvPr>
          <p:cNvSpPr/>
          <p:nvPr/>
        </p:nvSpPr>
        <p:spPr>
          <a:xfrm>
            <a:off x="1513114" y="3667595"/>
            <a:ext cx="9165771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cy-GB" sz="3200" b="0" i="0" dirty="0"/>
              <a:t>Diffiniadau allweddol ynghylch diogelu plant</a:t>
            </a:r>
            <a:r>
              <a:rPr lang="cy-GB" sz="3200" dirty="0"/>
              <a:t>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25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0485" y="1475889"/>
            <a:ext cx="10777421" cy="499349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Gall cam-drin ac esgeulustod fod yn </a:t>
            </a:r>
            <a:r>
              <a:rPr lang="cy-GB" sz="3200" b="1" i="0" dirty="0">
                <a:solidFill>
                  <a:srgbClr val="37394C"/>
                </a:solidFill>
              </a:rPr>
              <a:t>ddigwyddiad penodol</a:t>
            </a:r>
            <a:r>
              <a:rPr lang="cy-GB" sz="3200" b="0" i="0" dirty="0">
                <a:solidFill>
                  <a:srgbClr val="37394C"/>
                </a:solidFill>
              </a:rPr>
              <a:t> neu’n gam-drin ac esgeulustod </a:t>
            </a:r>
            <a:r>
              <a:rPr lang="cy-GB" sz="3200" b="1" i="0" dirty="0">
                <a:solidFill>
                  <a:srgbClr val="37394C"/>
                </a:solidFill>
              </a:rPr>
              <a:t>parhaus neu ailadroddus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Gall y niwed gael ei achosi gan </a:t>
            </a:r>
            <a:r>
              <a:rPr lang="cy-GB" sz="3200" b="1" i="0" dirty="0">
                <a:solidFill>
                  <a:srgbClr val="37394C"/>
                </a:solidFill>
              </a:rPr>
              <a:t>un mater</a:t>
            </a:r>
            <a:r>
              <a:rPr lang="cy-GB" sz="3200" b="0" i="0" dirty="0">
                <a:solidFill>
                  <a:srgbClr val="37394C"/>
                </a:solidFill>
              </a:rPr>
              <a:t> neu fod yn </a:t>
            </a:r>
            <a:r>
              <a:rPr lang="cy-GB" sz="3200" b="1" dirty="0">
                <a:solidFill>
                  <a:srgbClr val="37394C"/>
                </a:solidFill>
              </a:rPr>
              <a:t>gyfuniad </a:t>
            </a:r>
            <a:r>
              <a:rPr lang="cy-GB" sz="3200" dirty="0">
                <a:solidFill>
                  <a:srgbClr val="37394C"/>
                </a:solidFill>
              </a:rPr>
              <a:t>o a</a:t>
            </a:r>
            <a:r>
              <a:rPr lang="cy-GB" sz="3200" b="0" i="0" dirty="0">
                <a:solidFill>
                  <a:srgbClr val="37394C"/>
                </a:solidFill>
              </a:rPr>
              <a:t>mgylchiadau a digwyddiadau teuluol</a:t>
            </a: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Y dasg yw nodi sut mae’r risgiau a nodwyd yn dod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dirty="0">
                <a:solidFill>
                  <a:srgbClr val="37394C"/>
                </a:solidFill>
              </a:rPr>
              <a:t>ynghyd</a:t>
            </a:r>
            <a:r>
              <a:rPr lang="cy-GB" sz="3200" b="0" i="0" dirty="0">
                <a:solidFill>
                  <a:srgbClr val="37394C"/>
                </a:solidFill>
              </a:rPr>
              <a:t> ac yn effeithio ar allu’r rhieni</a:t>
            </a:r>
            <a:r>
              <a:rPr lang="cy-GB" sz="3200" dirty="0">
                <a:solidFill>
                  <a:srgbClr val="37394C"/>
                </a:solidFill>
              </a:rPr>
              <a:t>,</a:t>
            </a:r>
            <a:r>
              <a:rPr lang="cy-GB" sz="3200" b="0" i="0" dirty="0">
                <a:solidFill>
                  <a:srgbClr val="37394C"/>
                </a:solidFill>
              </a:rPr>
              <a:t> ac iechyd a llesiant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y plentyn 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711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C2607EC-F478-42D2-AE83-209B6AF2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 corfforol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28CB2D-FB7F-4C80-A979-4896BC845629}"/>
              </a:ext>
            </a:extLst>
          </p:cNvPr>
          <p:cNvSpPr/>
          <p:nvPr/>
        </p:nvSpPr>
        <p:spPr>
          <a:xfrm>
            <a:off x="838200" y="1325563"/>
            <a:ext cx="10744200" cy="10772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ctr"/>
            <a:r>
              <a:rPr lang="cy-GB" sz="3200" i="0" dirty="0">
                <a:solidFill>
                  <a:srgbClr val="37394C"/>
                </a:solidFill>
              </a:rPr>
              <a:t>Mae </a:t>
            </a:r>
            <a:r>
              <a:rPr lang="cy-GB" sz="3200" b="1" dirty="0">
                <a:solidFill>
                  <a:srgbClr val="37394C"/>
                </a:solidFill>
              </a:rPr>
              <a:t>c</a:t>
            </a:r>
            <a:r>
              <a:rPr lang="cy-GB" sz="3200" b="1" i="0" dirty="0">
                <a:solidFill>
                  <a:srgbClr val="37394C"/>
                </a:solidFill>
              </a:rPr>
              <a:t>am-drin corfforol </a:t>
            </a:r>
            <a:r>
              <a:rPr lang="cy-GB" sz="3200" b="0" i="0" dirty="0">
                <a:solidFill>
                  <a:srgbClr val="37394C"/>
                </a:solidFill>
              </a:rPr>
              <a:t>yn golygu brifo plentyn neu berson ifanc yn fwriadol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16E51-04D6-4737-BA41-1138F23A595D}"/>
              </a:ext>
            </a:extLst>
          </p:cNvPr>
          <p:cNvSpPr/>
          <p:nvPr/>
        </p:nvSpPr>
        <p:spPr>
          <a:xfrm>
            <a:off x="838200" y="2977892"/>
            <a:ext cx="10515600" cy="25545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200" b="1" i="0" dirty="0">
                <a:solidFill>
                  <a:srgbClr val="37394C"/>
                </a:solidFill>
              </a:rPr>
              <a:t>Ffugio neu gymell salwch </a:t>
            </a:r>
          </a:p>
          <a:p>
            <a:r>
              <a:rPr lang="cy-GB" sz="3200" b="0" i="0" dirty="0">
                <a:solidFill>
                  <a:srgbClr val="37394C"/>
                </a:solidFill>
              </a:rPr>
              <a:t>Pan fydd gofalwr yn mynd ati i hyrwyddo salwch plentyn drwy ei orliwio, drwy </a:t>
            </a:r>
            <a:r>
              <a:rPr lang="cy-GB" sz="3200" dirty="0">
                <a:solidFill>
                  <a:srgbClr val="37394C"/>
                </a:solidFill>
              </a:rPr>
              <a:t>b</a:t>
            </a:r>
            <a:r>
              <a:rPr lang="cy-GB" sz="3200" b="0" i="0" dirty="0">
                <a:solidFill>
                  <a:srgbClr val="37394C"/>
                </a:solidFill>
              </a:rPr>
              <a:t>eidio â thrin problemau go iawn, drwy ffugio (</a:t>
            </a:r>
            <a:r>
              <a:rPr lang="cy-GB" sz="3200" dirty="0">
                <a:solidFill>
                  <a:srgbClr val="37394C"/>
                </a:solidFill>
              </a:rPr>
              <a:t>dweud celwydd</a:t>
            </a:r>
            <a:r>
              <a:rPr lang="cy-GB" sz="3200" b="0" i="0" dirty="0">
                <a:solidFill>
                  <a:srgbClr val="37394C"/>
                </a:solidFill>
              </a:rPr>
              <a:t>) neu ffugio arwyddion, a/neu drwy eu gwneud yn sâl yn fwriadol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12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D61112-85AF-44F2-9FB1-00A2A2479634}"/>
              </a:ext>
            </a:extLst>
          </p:cNvPr>
          <p:cNvSpPr txBox="1"/>
          <p:nvPr/>
        </p:nvSpPr>
        <p:spPr>
          <a:xfrm>
            <a:off x="838199" y="1081088"/>
            <a:ext cx="11092543" cy="22159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cy-GB" sz="3200" b="0" i="0" dirty="0">
                <a:solidFill>
                  <a:srgbClr val="37394C"/>
                </a:solidFill>
              </a:rPr>
              <a:t>Gorfodi neu berswadio plentyn i gymryd rhan mewn gweithgareddau rhywiol, p'un a yw'r plentyn yn ymwybodol o'r hyn sy'n digwydd ai peidio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en-GB" sz="3200" dirty="0"/>
          </a:p>
          <a:p>
            <a:pPr>
              <a:spcBef>
                <a:spcPts val="1200"/>
              </a:spcBef>
            </a:pPr>
            <a:r>
              <a:rPr lang="cy-GB" sz="3200" b="0" i="0" dirty="0">
                <a:solidFill>
                  <a:srgbClr val="37394C"/>
                </a:solidFill>
              </a:rPr>
              <a:t>Dau gategori o gam-drin rhywiol: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568935-8D85-4504-A0D0-C0987B817186}"/>
              </a:ext>
            </a:extLst>
          </p:cNvPr>
          <p:cNvSpPr/>
          <p:nvPr/>
        </p:nvSpPr>
        <p:spPr>
          <a:xfrm>
            <a:off x="838199" y="3473870"/>
            <a:ext cx="5105400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cy-GB" sz="3200" b="1" i="0" dirty="0">
                <a:solidFill>
                  <a:srgbClr val="EB5E57"/>
                </a:solidFill>
              </a:rPr>
              <a:t>Gyda </a:t>
            </a:r>
            <a:r>
              <a:rPr lang="cy-GB" sz="3200" b="1" dirty="0">
                <a:solidFill>
                  <a:srgbClr val="EB5E57"/>
                </a:solidFill>
              </a:rPr>
              <a:t>chyswllt</a:t>
            </a:r>
            <a:br>
              <a:rPr lang="en" sz="3600" dirty="0"/>
            </a:br>
            <a:r>
              <a:rPr lang="cy-GB" sz="2800" b="0" i="0" dirty="0">
                <a:solidFill>
                  <a:srgbClr val="37394C"/>
                </a:solidFill>
              </a:rPr>
              <a:t>sy’n golygu cyffwrdd, lle mae </a:t>
            </a:r>
            <a:r>
              <a:rPr lang="cy-GB" sz="2800" b="0" i="0" dirty="0" err="1">
                <a:solidFill>
                  <a:srgbClr val="37394C"/>
                </a:solidFill>
              </a:rPr>
              <a:t>camdriniwr</a:t>
            </a:r>
            <a:r>
              <a:rPr lang="cy-GB" sz="2800" b="0" i="0" dirty="0">
                <a:solidFill>
                  <a:srgbClr val="37394C"/>
                </a:solidFill>
              </a:rPr>
              <a:t> yn dod i gysylltiad </a:t>
            </a:r>
            <a:r>
              <a:rPr lang="cy-GB" sz="2800" dirty="0">
                <a:solidFill>
                  <a:srgbClr val="37394C"/>
                </a:solidFill>
              </a:rPr>
              <a:t>c</a:t>
            </a:r>
            <a:r>
              <a:rPr lang="cy-GB" sz="2800" b="0" i="0" dirty="0">
                <a:solidFill>
                  <a:srgbClr val="37394C"/>
                </a:solidFill>
              </a:rPr>
              <a:t>orfforol â phlentyn, gan gynnwys treiddiad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DEA5456-2235-4A72-910D-BA4445FA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5897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 rhywiol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2E67C8-E3DF-4F9E-9255-CA72BCB1DF36}"/>
              </a:ext>
            </a:extLst>
          </p:cNvPr>
          <p:cNvSpPr/>
          <p:nvPr/>
        </p:nvSpPr>
        <p:spPr>
          <a:xfrm>
            <a:off x="3453443" y="5775385"/>
            <a:ext cx="4471356" cy="11358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8F620D-63CD-4346-8759-EEA214CBE377}"/>
              </a:ext>
            </a:extLst>
          </p:cNvPr>
          <p:cNvSpPr/>
          <p:nvPr/>
        </p:nvSpPr>
        <p:spPr>
          <a:xfrm>
            <a:off x="5943599" y="3473870"/>
            <a:ext cx="5851069" cy="273921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>
              <a:buClr>
                <a:schemeClr val="accent1"/>
              </a:buClr>
              <a:buSzPct val="80000"/>
            </a:pPr>
            <a:r>
              <a:rPr lang="cy-GB" sz="3200" b="1" i="0" dirty="0">
                <a:solidFill>
                  <a:srgbClr val="EB5E57"/>
                </a:solidFill>
              </a:rPr>
              <a:t>Di-gyswllt</a:t>
            </a:r>
          </a:p>
          <a:p>
            <a:r>
              <a:rPr lang="cy-GB" sz="2800" b="0" i="0" dirty="0">
                <a:solidFill>
                  <a:srgbClr val="37394C"/>
                </a:solidFill>
              </a:rPr>
              <a:t>gweithgareddau di-gyffwrdd, fel meithrin perthynas amhriodol, camfanteisio, perswadio plant i berfformio gweithredoedd rhywiol dros y rhyngrwyd a fflachio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013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FE7FFF-88CE-3047-8806-38CC019BF58B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42FDB-FDD2-4CA2-B9FD-800044A4B6EA}"/>
              </a:ext>
            </a:extLst>
          </p:cNvPr>
          <p:cNvSpPr/>
          <p:nvPr/>
        </p:nvSpPr>
        <p:spPr>
          <a:xfrm>
            <a:off x="838200" y="1064976"/>
            <a:ext cx="10515600" cy="59708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cy-GB" sz="3200" b="0" i="0" dirty="0">
                <a:solidFill>
                  <a:srgbClr val="37394C"/>
                </a:solidFill>
              </a:rPr>
              <a:t>Esgeuluso plant yw pan nad yw'r rhiant neu'r prif ofalwr yn cyflawni tasgau magu plant i ddiwallu anghenion datblygiadol y plentyn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>
              <a:spcAft>
                <a:spcPts val="1200"/>
              </a:spcAft>
              <a:defRPr/>
            </a:pPr>
            <a:r>
              <a:rPr lang="cy-GB" sz="3200" b="0" i="0" dirty="0">
                <a:solidFill>
                  <a:srgbClr val="37394C"/>
                </a:solidFill>
              </a:rPr>
              <a:t>Gall esgeulustod ddigwydd </a:t>
            </a:r>
            <a:r>
              <a:rPr lang="cy-GB" sz="3200" b="0" i="1" dirty="0">
                <a:solidFill>
                  <a:srgbClr val="37394C"/>
                </a:solidFill>
              </a:rPr>
              <a:t>er gwaethaf</a:t>
            </a:r>
            <a:r>
              <a:rPr lang="cy-GB" sz="3200" b="0" i="0" dirty="0">
                <a:solidFill>
                  <a:srgbClr val="37394C"/>
                </a:solidFill>
              </a:rPr>
              <a:t> y ffaith bod gan y rhiant/gofalwr adnoddau rhesymol i gyflawni'r tasgau magu plant i safon sy’n ddigon da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>
              <a:spcAft>
                <a:spcPts val="1200"/>
              </a:spcAft>
              <a:defRPr/>
            </a:pPr>
            <a:r>
              <a:rPr lang="cy-GB" sz="3200" b="1" i="0" dirty="0">
                <a:solidFill>
                  <a:srgbClr val="37394C"/>
                </a:solidFill>
              </a:rPr>
              <a:t>Nodyn: </a:t>
            </a:r>
            <a:r>
              <a:rPr lang="cy-GB" sz="3200" b="0" i="0" dirty="0">
                <a:solidFill>
                  <a:srgbClr val="37394C"/>
                </a:solidFill>
              </a:rPr>
              <a:t>Os yw ymarferydd yn amau esgeulustod, nid oes angen iddo fodloni'r ddau bwynt – </a:t>
            </a:r>
            <a:r>
              <a:rPr lang="cy-GB" sz="3200" dirty="0">
                <a:solidFill>
                  <a:srgbClr val="37394C"/>
                </a:solidFill>
              </a:rPr>
              <a:t>hynny yw,</a:t>
            </a:r>
            <a:r>
              <a:rPr lang="cy-GB" sz="3200" b="0" i="0" dirty="0">
                <a:solidFill>
                  <a:srgbClr val="37394C"/>
                </a:solidFill>
              </a:rPr>
              <a:t> nid oes angen iddo wybod a yw'r adnoddau ar gael a’i peidio – dylid c</a:t>
            </a:r>
            <a:r>
              <a:rPr lang="cy-GB" sz="3200" dirty="0">
                <a:solidFill>
                  <a:srgbClr val="37394C"/>
                </a:solidFill>
              </a:rPr>
              <a:t>yflwyno</a:t>
            </a:r>
            <a:r>
              <a:rPr lang="cy-GB" sz="3200" b="0" i="0" dirty="0">
                <a:solidFill>
                  <a:srgbClr val="37394C"/>
                </a:solidFill>
              </a:rPr>
              <a:t> adroddiad beth bynnag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lvl="0">
              <a:spcAft>
                <a:spcPts val="1200"/>
              </a:spcAft>
              <a:defRPr/>
            </a:pPr>
            <a:endParaRPr lang="en-GB" sz="3200" dirty="0"/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0F2D0C45-47D4-4FC9-A437-5BB4A28CE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Esgeuluso </a:t>
            </a:r>
            <a:r>
              <a:rPr lang="cy-GB" dirty="0">
                <a:solidFill>
                  <a:srgbClr val="16AD85"/>
                </a:solidFill>
              </a:rPr>
              <a:t>plant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3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85714B-62AF-6A4C-8463-94C8383DA483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B34F76-012D-4618-9D57-1268B2E217CC}"/>
              </a:ext>
            </a:extLst>
          </p:cNvPr>
          <p:cNvSpPr/>
          <p:nvPr/>
        </p:nvSpPr>
        <p:spPr>
          <a:xfrm>
            <a:off x="6451600" y="1325562"/>
            <a:ext cx="5257800" cy="25822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cy-GB" sz="3600" b="1" i="0" dirty="0">
                <a:solidFill>
                  <a:srgbClr val="EB5E57"/>
                </a:solidFill>
              </a:rPr>
              <a:t>Esgeulustod maethol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cy-GB" sz="3200" dirty="0">
                <a:solidFill>
                  <a:srgbClr val="37394C"/>
                </a:solidFill>
              </a:rPr>
              <a:t>ddim yn</a:t>
            </a:r>
            <a:r>
              <a:rPr lang="cy-GB" sz="3200" b="0" i="0" dirty="0">
                <a:solidFill>
                  <a:srgbClr val="37394C"/>
                </a:solidFill>
              </a:rPr>
              <a:t> rhoi sylw i </a:t>
            </a:r>
            <a:r>
              <a:rPr lang="cy-GB" sz="3200" b="0" i="0" dirty="0" err="1">
                <a:solidFill>
                  <a:srgbClr val="37394C"/>
                </a:solidFill>
              </a:rPr>
              <a:t>ddeiet</a:t>
            </a:r>
            <a:r>
              <a:rPr lang="cy-GB" sz="3200" b="0" i="0" dirty="0">
                <a:solidFill>
                  <a:srgbClr val="37394C"/>
                </a:solidFill>
              </a:rPr>
              <a:t> y plentyn a allai fynd yn ordew neu </a:t>
            </a:r>
            <a:r>
              <a:rPr lang="en-GB" sz="3200" dirty="0"/>
              <a:t>“</a:t>
            </a:r>
            <a:r>
              <a:rPr lang="cy-GB" sz="3200" b="0" i="0" dirty="0">
                <a:solidFill>
                  <a:srgbClr val="37394C"/>
                </a:solidFill>
              </a:rPr>
              <a:t>fethu â ffynnu</a:t>
            </a:r>
            <a:r>
              <a:rPr lang="en-GB" sz="3200" dirty="0"/>
              <a:t>”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r>
              <a:rPr lang="cy-GB" sz="3200" b="0" i="0" dirty="0">
                <a:solidFill>
                  <a:srgbClr val="37394C"/>
                </a:solidFill>
              </a:rPr>
              <a:t>(</a:t>
            </a:r>
            <a:r>
              <a:rPr lang="cy-GB" sz="3200" dirty="0">
                <a:solidFill>
                  <a:srgbClr val="37394C"/>
                </a:solidFill>
              </a:rPr>
              <a:t>methu â chyrraedd </a:t>
            </a:r>
            <a:r>
              <a:rPr lang="cy-GB" sz="3200" b="0" i="0" dirty="0">
                <a:solidFill>
                  <a:srgbClr val="37394C"/>
                </a:solidFill>
              </a:rPr>
              <a:t>cerrig milltir datblygiadol)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AE68C796-9C91-4551-9867-76BD2701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Rhianta esgeulus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4A82BC-42F9-47EE-88BE-4102597F1450}"/>
              </a:ext>
            </a:extLst>
          </p:cNvPr>
          <p:cNvSpPr/>
          <p:nvPr/>
        </p:nvSpPr>
        <p:spPr>
          <a:xfrm>
            <a:off x="838200" y="1325563"/>
            <a:ext cx="5257800" cy="179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cy-GB" sz="3600" b="1" i="0" dirty="0">
                <a:solidFill>
                  <a:srgbClr val="EB5E57"/>
                </a:solidFill>
              </a:rPr>
              <a:t>Esgeulustod meddygol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cy-GB" sz="3200" dirty="0">
                <a:solidFill>
                  <a:srgbClr val="37394C"/>
                </a:solidFill>
              </a:rPr>
              <a:t>dd</a:t>
            </a:r>
            <a:r>
              <a:rPr lang="cy-GB" sz="3200" b="0" i="0" dirty="0">
                <a:solidFill>
                  <a:srgbClr val="37394C"/>
                </a:solidFill>
              </a:rPr>
              <a:t>im yn </a:t>
            </a:r>
            <a:r>
              <a:rPr lang="cy-GB" sz="3200" dirty="0">
                <a:solidFill>
                  <a:srgbClr val="37394C"/>
                </a:solidFill>
              </a:rPr>
              <a:t>c</a:t>
            </a:r>
            <a:r>
              <a:rPr lang="cy-GB" sz="3200" b="0" i="0" dirty="0">
                <a:solidFill>
                  <a:srgbClr val="37394C"/>
                </a:solidFill>
              </a:rPr>
              <a:t>eisio nac yn darparu gofal meddygol, deintyddol a llygaid priodol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9E378C-B63F-428E-8B7B-A5D270DA0AD5}"/>
              </a:ext>
            </a:extLst>
          </p:cNvPr>
          <p:cNvSpPr/>
          <p:nvPr/>
        </p:nvSpPr>
        <p:spPr>
          <a:xfrm>
            <a:off x="838200" y="3429000"/>
            <a:ext cx="5257800" cy="302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cy-GB" sz="3600" b="1" i="0" dirty="0">
                <a:solidFill>
                  <a:srgbClr val="EB5E57"/>
                </a:solidFill>
              </a:rPr>
              <a:t>Esgeulustod goruchwylio  </a:t>
            </a: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0000"/>
            </a:pPr>
            <a:r>
              <a:rPr lang="cy-GB" sz="3200" dirty="0">
                <a:solidFill>
                  <a:srgbClr val="37394C"/>
                </a:solidFill>
              </a:rPr>
              <a:t>ddim yn</a:t>
            </a:r>
            <a:r>
              <a:rPr lang="cy-GB" sz="3200" b="0" i="0" dirty="0">
                <a:solidFill>
                  <a:srgbClr val="37394C"/>
                </a:solidFill>
              </a:rPr>
              <a:t> darparu arweiniad a goruchwyliaeth sy'n sicrhau bod y plentyn yn ddiogel ac yn cael ei amddiffyn rhag niwed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4A0E1E-5076-45EF-98BE-BE4DF0AFE191}"/>
              </a:ext>
            </a:extLst>
          </p:cNvPr>
          <p:cNvSpPr/>
          <p:nvPr/>
        </p:nvSpPr>
        <p:spPr>
          <a:xfrm>
            <a:off x="6451600" y="3865000"/>
            <a:ext cx="5257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</a:pPr>
            <a:r>
              <a:rPr lang="cy-GB" sz="3600" b="1" i="0" dirty="0">
                <a:solidFill>
                  <a:srgbClr val="EB5E57"/>
                </a:solidFill>
              </a:rPr>
              <a:t>Esgeulustod addysgol</a:t>
            </a:r>
          </a:p>
          <a:p>
            <a:r>
              <a:rPr lang="cy-GB" sz="3200" dirty="0">
                <a:solidFill>
                  <a:srgbClr val="37394C"/>
                </a:solidFill>
              </a:rPr>
              <a:t>ddim yn</a:t>
            </a:r>
            <a:r>
              <a:rPr lang="cy-GB" sz="3200" b="0" i="0" dirty="0">
                <a:solidFill>
                  <a:srgbClr val="37394C"/>
                </a:solidFill>
              </a:rPr>
              <a:t> darparu amgylchedd i'r plentyn gyflawni ei botensial</a:t>
            </a:r>
          </a:p>
        </p:txBody>
      </p:sp>
    </p:spTree>
    <p:extLst>
      <p:ext uri="{BB962C8B-B14F-4D97-AF65-F5344CB8AC3E}">
        <p14:creationId xmlns:p14="http://schemas.microsoft.com/office/powerpoint/2010/main" val="2293458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B34F76-012D-4618-9D57-1268B2E217CC}"/>
              </a:ext>
            </a:extLst>
          </p:cNvPr>
          <p:cNvSpPr/>
          <p:nvPr/>
        </p:nvSpPr>
        <p:spPr>
          <a:xfrm>
            <a:off x="838200" y="1325562"/>
            <a:ext cx="525780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  <a:buSzPct val="80000"/>
            </a:pPr>
            <a:r>
              <a:rPr lang="cy-GB" sz="3600" b="1" i="0" dirty="0">
                <a:solidFill>
                  <a:srgbClr val="EB5E57"/>
                </a:solidFill>
              </a:rPr>
              <a:t>Esgeulustod corfforol</a:t>
            </a:r>
          </a:p>
          <a:p>
            <a:pPr>
              <a:lnSpc>
                <a:spcPct val="90000"/>
              </a:lnSpc>
            </a:pPr>
            <a:r>
              <a:rPr lang="cy-GB" sz="3200" dirty="0">
                <a:solidFill>
                  <a:srgbClr val="37394C"/>
                </a:solidFill>
              </a:rPr>
              <a:t>ddim yn</a:t>
            </a:r>
            <a:r>
              <a:rPr lang="cy-GB" sz="3200" b="0" i="0" dirty="0">
                <a:solidFill>
                  <a:srgbClr val="37394C"/>
                </a:solidFill>
              </a:rPr>
              <a:t> darparu gofal corfforol sy'n briodol i oedran a datblygiad y plentyn a/neu amgylchedd corfforol diogel sy'n diwallu ei anghenion iechyd a’i ddatblygiad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AE68C796-9C91-4551-9867-76BD2701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Rhianta esgeulus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3B5B3D-61A3-40DD-BB2C-A07E50BCE531}"/>
              </a:ext>
            </a:extLst>
          </p:cNvPr>
          <p:cNvSpPr/>
          <p:nvPr/>
        </p:nvSpPr>
        <p:spPr>
          <a:xfrm>
            <a:off x="6502400" y="1325562"/>
            <a:ext cx="5257800" cy="36625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600" b="1" i="0" dirty="0">
                <a:solidFill>
                  <a:srgbClr val="EB5E57"/>
                </a:solidFill>
              </a:rPr>
              <a:t>Esgeulustod o ran hunaniaeth </a:t>
            </a:r>
          </a:p>
          <a:p>
            <a:r>
              <a:rPr lang="cy-GB" sz="3200" dirty="0">
                <a:solidFill>
                  <a:srgbClr val="37394C"/>
                </a:solidFill>
              </a:rPr>
              <a:t>ddim yn</a:t>
            </a:r>
            <a:r>
              <a:rPr lang="cy-GB" sz="3200" b="0" i="0" dirty="0">
                <a:solidFill>
                  <a:srgbClr val="37394C"/>
                </a:solidFill>
              </a:rPr>
              <a:t> cydnabod nac yn diwallu anghenion y plentyn neu'r person ifanc </a:t>
            </a:r>
            <a:r>
              <a:rPr lang="cy-GB" sz="3200" dirty="0">
                <a:solidFill>
                  <a:srgbClr val="37394C"/>
                </a:solidFill>
              </a:rPr>
              <a:t>mewn perthynas â</a:t>
            </a:r>
            <a:r>
              <a:rPr lang="cy-GB" sz="3200" b="0" i="0" dirty="0">
                <a:solidFill>
                  <a:srgbClr val="37394C"/>
                </a:solidFill>
              </a:rPr>
              <a:t> diwylliant, crefydd, rhyw a rhywioldeb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4667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3E40D2-EB05-7849-9206-79BA06B61015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ACA065-5794-4A6A-A5BA-069908DDB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 / Esgeuluso </a:t>
            </a:r>
            <a:r>
              <a:rPr lang="cy-GB" dirty="0">
                <a:solidFill>
                  <a:srgbClr val="16AD85"/>
                </a:solidFill>
              </a:rPr>
              <a:t>emosiynol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1964B7-6F1D-4448-AB39-54927BA46FE0}"/>
              </a:ext>
            </a:extLst>
          </p:cNvPr>
          <p:cNvSpPr/>
          <p:nvPr/>
        </p:nvSpPr>
        <p:spPr>
          <a:xfrm>
            <a:off x="838200" y="4205398"/>
            <a:ext cx="10312400" cy="261610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3495"/>
            <a:r>
              <a:rPr lang="cy-GB" sz="3200" b="0" i="0" dirty="0">
                <a:solidFill>
                  <a:srgbClr val="EB5E57"/>
                </a:solidFill>
              </a:rPr>
              <a:t>Esgeulustod </a:t>
            </a:r>
            <a:r>
              <a:rPr lang="cy-GB" sz="3200" dirty="0">
                <a:solidFill>
                  <a:srgbClr val="EB5E57"/>
                </a:solidFill>
              </a:rPr>
              <a:t>emosiynol </a:t>
            </a:r>
            <a:endParaRPr lang="cy-GB" sz="3200" b="0" i="0" dirty="0">
              <a:solidFill>
                <a:srgbClr val="EB5E57"/>
              </a:solidFill>
            </a:endParaRPr>
          </a:p>
          <a:p>
            <a:pPr marL="23495"/>
            <a:r>
              <a:rPr lang="cy-GB" sz="3200" b="0" i="0" dirty="0">
                <a:solidFill>
                  <a:srgbClr val="37394C"/>
                </a:solidFill>
              </a:rPr>
              <a:t>Mae hefyd yn cynnwys peidio â dweud unrhyw beth caredig, mynegi teimladau cadarnhaol na llongyfarch plentyn ar lwyddiannau, n</a:t>
            </a:r>
            <a:r>
              <a:rPr lang="cy-GB" sz="3200" dirty="0">
                <a:solidFill>
                  <a:srgbClr val="37394C"/>
                </a:solidFill>
              </a:rPr>
              <a:t>a</a:t>
            </a:r>
            <a:r>
              <a:rPr lang="cy-GB" sz="3200" b="0" i="0" dirty="0">
                <a:solidFill>
                  <a:srgbClr val="37394C"/>
                </a:solidFill>
              </a:rPr>
              <a:t> dangos unrhyw emosiynau wrth ryngweithio â phlentyn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927AF8-7697-4C0A-86B4-4F97E79A807D}"/>
              </a:ext>
            </a:extLst>
          </p:cNvPr>
          <p:cNvSpPr/>
          <p:nvPr/>
        </p:nvSpPr>
        <p:spPr>
          <a:xfrm>
            <a:off x="838200" y="1325563"/>
            <a:ext cx="10312400" cy="261610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3495"/>
            <a:r>
              <a:rPr lang="cy-GB" sz="3200" b="0" i="0" dirty="0">
                <a:solidFill>
                  <a:srgbClr val="EB5E57"/>
                </a:solidFill>
              </a:rPr>
              <a:t>Cam-drin </a:t>
            </a:r>
            <a:r>
              <a:rPr lang="cy-GB" sz="3200" dirty="0">
                <a:solidFill>
                  <a:srgbClr val="EB5E57"/>
                </a:solidFill>
              </a:rPr>
              <a:t>emosiynol </a:t>
            </a:r>
            <a:endParaRPr lang="cy-GB" sz="3200" b="0" i="0" dirty="0">
              <a:solidFill>
                <a:srgbClr val="EB5E57"/>
              </a:solidFill>
            </a:endParaRPr>
          </a:p>
          <a:p>
            <a:r>
              <a:rPr lang="cy-GB" sz="3200" b="0" i="0" dirty="0">
                <a:solidFill>
                  <a:srgbClr val="37394C"/>
                </a:solidFill>
              </a:rPr>
              <a:t>Cam-drin plentyn yn barhaus mewn modd emosiynol</a:t>
            </a:r>
            <a:br>
              <a:rPr lang="en" sz="3200" dirty="0"/>
            </a:br>
            <a:r>
              <a:rPr lang="cy-GB" sz="3200" b="0" i="0" dirty="0">
                <a:solidFill>
                  <a:srgbClr val="37394C"/>
                </a:solidFill>
              </a:rPr>
              <a:t>(a elwir weithiau'n gam-drin seicolegol), gan gynnwys ceisio dychryn neu fychanu plentyn yn fwriadol neu ei ynysu neu ei anwybyddu</a:t>
            </a:r>
            <a:endParaRPr lang="cy-GB" sz="3200" b="0" i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34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8200" y="1325563"/>
            <a:ext cx="10247500" cy="5909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800"/>
              </a:spcAft>
            </a:pPr>
            <a:r>
              <a:rPr lang="cy-GB" sz="3200" dirty="0"/>
              <a:t>Mae’n</a:t>
            </a:r>
            <a:r>
              <a:rPr lang="cy-GB" sz="3200" b="0" i="0" dirty="0"/>
              <a:t> cynnwys:</a:t>
            </a:r>
            <a:r>
              <a:rPr lang="cy-GB" sz="3200" dirty="0"/>
              <a:t> </a:t>
            </a:r>
            <a:endParaRPr lang="cy-GB" sz="3200" b="0" i="0" dirty="0">
              <a:cs typeface="Arial"/>
            </a:endParaRPr>
          </a:p>
          <a:p>
            <a:pPr marL="514350" indent="-514350">
              <a:spcAft>
                <a:spcPts val="1800"/>
              </a:spcAft>
              <a:buFont typeface="Arial"/>
              <a:buChar char="•"/>
            </a:pPr>
            <a:r>
              <a:rPr lang="cy-GB" sz="3200" b="0" i="0" dirty="0"/>
              <a:t>dwyn arian/eiddo personol</a:t>
            </a:r>
            <a:r>
              <a:rPr lang="cy-GB" sz="3200" dirty="0"/>
              <a:t> </a:t>
            </a:r>
            <a:endParaRPr lang="cy-GB" sz="3200" b="0" i="0">
              <a:cs typeface="Arial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y-GB" sz="3200" b="0" i="0" dirty="0"/>
              <a:t>twyllo'r plentyn</a:t>
            </a:r>
            <a:endParaRPr lang="cy-GB" sz="3200" b="0" i="0">
              <a:cs typeface="Arial"/>
            </a:endParaRP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y-GB" sz="3200" b="0" i="0" dirty="0"/>
              <a:t>peidio â diwallu eu hanghenion gofal a chymorth a ddarperir drwy lwfansau/grantiau</a:t>
            </a:r>
            <a:endParaRPr lang="cy-GB" sz="3200" b="0" i="0">
              <a:cs typeface="Arial"/>
            </a:endParaRPr>
          </a:p>
          <a:p>
            <a:pPr marL="457200" lvl="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y-GB" sz="3200" b="0" i="0" dirty="0"/>
              <a:t>rhoi’r plentyn dan bwysau oherwydd arian neu eiddo personol arall</a:t>
            </a:r>
            <a:endParaRPr lang="cy-GB" sz="3200" b="0" i="0">
              <a:cs typeface="Arial"/>
            </a:endParaRPr>
          </a:p>
          <a:p>
            <a:pPr marL="457200" indent="-457200">
              <a:spcAft>
                <a:spcPts val="1800"/>
              </a:spcAft>
              <a:buFont typeface="Arial"/>
              <a:buChar char="•"/>
            </a:pPr>
            <a:endParaRPr lang="en-GB" sz="3200" dirty="0">
              <a:cs typeface="Arial" panose="020B0604020202020204"/>
            </a:endParaRPr>
          </a:p>
          <a:p>
            <a:pPr lvl="0">
              <a:spcAft>
                <a:spcPts val="1800"/>
              </a:spcAft>
            </a:pPr>
            <a:endParaRPr lang="en-GB" sz="32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4D8EDF-6B64-407F-9127-D4AD7C23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 ariannol</a:t>
            </a:r>
          </a:p>
        </p:txBody>
      </p:sp>
    </p:spTree>
    <p:extLst>
      <p:ext uri="{BB962C8B-B14F-4D97-AF65-F5344CB8AC3E}">
        <p14:creationId xmlns:p14="http://schemas.microsoft.com/office/powerpoint/2010/main" val="389191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840F75-B2E3-4000-8A47-A6C989BC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 domestig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AF63F0-146C-42C2-B450-21E5F8476445}"/>
              </a:ext>
            </a:extLst>
          </p:cNvPr>
          <p:cNvSpPr/>
          <p:nvPr/>
        </p:nvSpPr>
        <p:spPr>
          <a:xfrm>
            <a:off x="838200" y="1024311"/>
            <a:ext cx="10515600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2800" dirty="0">
                <a:solidFill>
                  <a:srgbClr val="666666"/>
                </a:solidFill>
                <a:ea typeface="+mn-lt"/>
                <a:cs typeface="+mn-lt"/>
              </a:rPr>
              <a:t>“</a:t>
            </a:r>
            <a:r>
              <a:rPr lang="cy-GB" sz="2800" dirty="0">
                <a:solidFill>
                  <a:srgbClr val="666666"/>
                </a:solidFill>
              </a:rPr>
              <a:t>digwyddiad</a:t>
            </a:r>
            <a:r>
              <a:rPr lang="cy-GB" sz="2800" b="0" dirty="0">
                <a:solidFill>
                  <a:srgbClr val="666666"/>
                </a:solidFill>
              </a:rPr>
              <a:t> neu batrwm o ddigwyddiadau o ymddygiad rheoli, gorfodol neu fygythiol, </a:t>
            </a:r>
            <a:r>
              <a:rPr lang="cy-GB" sz="2800" b="1" dirty="0">
                <a:solidFill>
                  <a:srgbClr val="666666"/>
                </a:solidFill>
              </a:rPr>
              <a:t>trais</a:t>
            </a:r>
            <a:r>
              <a:rPr lang="cy-GB" sz="2800" b="0" dirty="0">
                <a:solidFill>
                  <a:srgbClr val="666666"/>
                </a:solidFill>
              </a:rPr>
              <a:t> neu gamdriniaeth rhwng y rheini sy’n 16 oed neu drosodd sydd neu </a:t>
            </a:r>
            <a:r>
              <a:rPr lang="cy-GB" sz="2800" dirty="0">
                <a:solidFill>
                  <a:srgbClr val="666666"/>
                </a:solidFill>
              </a:rPr>
              <a:t>a fu yn</a:t>
            </a:r>
            <a:r>
              <a:rPr lang="cy-GB" sz="2800" b="0" dirty="0">
                <a:solidFill>
                  <a:srgbClr val="666666"/>
                </a:solidFill>
              </a:rPr>
              <a:t> </a:t>
            </a:r>
            <a:r>
              <a:rPr lang="cy-GB" sz="2800" b="1" dirty="0">
                <a:solidFill>
                  <a:srgbClr val="666666"/>
                </a:solidFill>
              </a:rPr>
              <a:t>bartneriaid</a:t>
            </a:r>
            <a:r>
              <a:rPr lang="cy-GB" sz="2800" b="0" dirty="0">
                <a:solidFill>
                  <a:srgbClr val="666666"/>
                </a:solidFill>
              </a:rPr>
              <a:t> agos neu’n aelodau agos o’r </a:t>
            </a:r>
            <a:r>
              <a:rPr lang="cy-GB" sz="2800" b="1" dirty="0">
                <a:solidFill>
                  <a:srgbClr val="666666"/>
                </a:solidFill>
              </a:rPr>
              <a:t>teulu</a:t>
            </a:r>
            <a:r>
              <a:rPr lang="cy-GB" sz="2800" b="0" dirty="0">
                <a:solidFill>
                  <a:srgbClr val="666666"/>
                </a:solidFill>
              </a:rPr>
              <a:t> waeth beth fo'u rhyw neu rywioldeb</a:t>
            </a:r>
            <a:r>
              <a:rPr lang="en-GB" sz="2800" dirty="0">
                <a:solidFill>
                  <a:srgbClr val="666666"/>
                </a:solidFill>
                <a:ea typeface="+mn-lt"/>
                <a:cs typeface="+mn-lt"/>
              </a:rPr>
              <a:t>”</a:t>
            </a:r>
            <a:endParaRPr lang="en-US" dirty="0">
              <a:solidFill>
                <a:srgbClr val="666666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917749-0ACF-42D0-A32F-1F378E359716}"/>
              </a:ext>
            </a:extLst>
          </p:cNvPr>
          <p:cNvSpPr/>
          <p:nvPr/>
        </p:nvSpPr>
        <p:spPr>
          <a:xfrm>
            <a:off x="838200" y="2840193"/>
            <a:ext cx="10515600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200" b="0" i="0" dirty="0"/>
              <a:t>Efallai y bydd ymarferwyr yn cwrdd â rhiant neu blentyn lle y </a:t>
            </a:r>
            <a:r>
              <a:rPr lang="cy-GB" sz="3200" dirty="0"/>
              <a:t>byddant </a:t>
            </a:r>
            <a:r>
              <a:rPr lang="cy-GB" sz="3200" b="0" i="0" dirty="0"/>
              <a:t>yn credu bod cam-drin domestig yn digwydd. Os </a:t>
            </a:r>
            <a:r>
              <a:rPr lang="cy-GB" sz="3200" dirty="0"/>
              <a:t>byddwch yn trafod</a:t>
            </a:r>
            <a:r>
              <a:rPr lang="cy-GB" sz="3200" b="0" i="0" dirty="0"/>
              <a:t> yr achos gyda rheolwr a/neu arweinydd diogelu ac nid ydych yn credu ei fod yn achos lle mae plentyn yn wynebu risg, </a:t>
            </a:r>
            <a:r>
              <a:rPr lang="cy-GB" sz="3200" b="1" dirty="0"/>
              <a:t>dylech</a:t>
            </a:r>
            <a:r>
              <a:rPr lang="cy-GB" sz="3200" b="1" i="0" dirty="0"/>
              <a:t> barhau i gynnig cefnogaeth</a:t>
            </a:r>
            <a:endParaRPr lang="cy-GB" sz="3200" b="0" i="0" dirty="0"/>
          </a:p>
        </p:txBody>
      </p:sp>
    </p:spTree>
    <p:extLst>
      <p:ext uri="{BB962C8B-B14F-4D97-AF65-F5344CB8AC3E}">
        <p14:creationId xmlns:p14="http://schemas.microsoft.com/office/powerpoint/2010/main" val="16950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840F75-B2E3-4000-8A47-A6C989BC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 </a:t>
            </a:r>
            <a:r>
              <a:rPr lang="cy-GB" dirty="0">
                <a:solidFill>
                  <a:srgbClr val="16AD85"/>
                </a:solidFill>
              </a:rPr>
              <a:t>mewn </a:t>
            </a:r>
            <a:r>
              <a:rPr lang="cy-GB" sz="4400" b="0" i="0" dirty="0">
                <a:solidFill>
                  <a:srgbClr val="16AD85"/>
                </a:solidFill>
              </a:rPr>
              <a:t>perthynas â chyfoedion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55F983-8385-43AE-B7DE-19560A3B8809}"/>
              </a:ext>
            </a:extLst>
          </p:cNvPr>
          <p:cNvSpPr/>
          <p:nvPr/>
        </p:nvSpPr>
        <p:spPr>
          <a:xfrm>
            <a:off x="838200" y="1325563"/>
            <a:ext cx="10515600" cy="418576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cy-GB" sz="3200" b="0" i="0" dirty="0"/>
              <a:t>Patrwm o weithredoedd gwirioneddol o gam-drin corfforol, rhywiol, a/neu emosiynol neu fygythiad </a:t>
            </a:r>
            <a:br>
              <a:rPr lang="cy-GB" sz="3200" dirty="0"/>
            </a:br>
            <a:r>
              <a:rPr lang="cy-GB" sz="3200" b="0" i="0" dirty="0"/>
              <a:t>o gam-drin o’r fath, gan rywun yn eu harddegau </a:t>
            </a:r>
            <a:br>
              <a:rPr lang="cy-GB" sz="3200" dirty="0"/>
            </a:br>
            <a:r>
              <a:rPr lang="cy-GB" sz="3200" b="0" i="0" dirty="0"/>
              <a:t>(rhwng 13 ac 16 oed) yn erbyn partner presennol </a:t>
            </a:r>
            <a:br>
              <a:rPr lang="cy-GB" sz="3200" dirty="0"/>
            </a:br>
            <a:r>
              <a:rPr lang="cy-GB" sz="3200" b="0" i="0" dirty="0"/>
              <a:t>neu gyn-bartner</a:t>
            </a:r>
            <a:r>
              <a:rPr lang="cy-GB" sz="3200" dirty="0"/>
              <a:t> </a:t>
            </a:r>
            <a:endParaRPr lang="cy-GB" sz="3200" b="0" i="0" dirty="0">
              <a:cs typeface="Arial"/>
            </a:endParaRPr>
          </a:p>
          <a:p>
            <a:pPr lvl="0">
              <a:lnSpc>
                <a:spcPct val="80000"/>
              </a:lnSpc>
              <a:spcAft>
                <a:spcPts val="600"/>
              </a:spcAft>
              <a:defRPr/>
            </a:pPr>
            <a:endParaRPr lang="en-GB" sz="3200" dirty="0"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cy-GB" sz="3200" b="0" i="0" dirty="0"/>
              <a:t>Dylai ymarferwyr drin y tramgwyddwr a'r dioddefwr fel plant a allai fod ag anghenion gofal a chymorth, a dylai gweithwyr proffesiynol gofio y gall plentyn </a:t>
            </a:r>
            <a:r>
              <a:rPr lang="cy-GB" sz="3200" dirty="0"/>
              <a:t>gyflawni trais</a:t>
            </a:r>
            <a:r>
              <a:rPr lang="cy-GB" sz="3200" b="0" i="0" dirty="0"/>
              <a:t> a’i ddioddef ar yr un pryd</a:t>
            </a:r>
            <a:r>
              <a:rPr lang="cy-GB" sz="3200" dirty="0"/>
              <a:t>  </a:t>
            </a:r>
            <a:endParaRPr lang="cy-GB" sz="3200" b="0" i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066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775187-F20B-9546-B3E8-8FDC1186A240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close up of an umbrella  Description automatically generated">
            <a:extLst>
              <a:ext uri="{FF2B5EF4-FFF2-40B4-BE49-F238E27FC236}">
                <a16:creationId xmlns:a16="http://schemas.microsoft.com/office/drawing/2014/main" id="{E25FD4BF-3F06-4778-B353-F3DD45411B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07"/>
          <a:stretch/>
        </p:blipFill>
        <p:spPr>
          <a:xfrm>
            <a:off x="-2133602" y="-683378"/>
            <a:ext cx="16459200" cy="7541378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BFDA65-8F30-4178-9BB2-35EFFEA34A30}"/>
              </a:ext>
            </a:extLst>
          </p:cNvPr>
          <p:cNvSpPr/>
          <p:nvPr/>
        </p:nvSpPr>
        <p:spPr>
          <a:xfrm>
            <a:off x="591671" y="3368500"/>
            <a:ext cx="2539252" cy="26776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95062F-9598-4E2A-BBAF-F08D3DDBA0E2}"/>
              </a:ext>
            </a:extLst>
          </p:cNvPr>
          <p:cNvSpPr/>
          <p:nvPr/>
        </p:nvSpPr>
        <p:spPr>
          <a:xfrm>
            <a:off x="1629333" y="1648952"/>
            <a:ext cx="8933329" cy="8802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80000"/>
              </a:lnSpc>
            </a:pPr>
            <a:r>
              <a:rPr lang="cy-GB" sz="3200" b="0" i="0" dirty="0">
                <a:solidFill>
                  <a:srgbClr val="FFFFFF"/>
                </a:solidFill>
              </a:rPr>
              <a:t>Cymryd camau i hyrwyddo lles </a:t>
            </a:r>
            <a:br>
              <a:rPr lang="en" sz="3200" dirty="0"/>
            </a:br>
            <a:r>
              <a:rPr lang="cy-GB" sz="3200" b="0" i="0" dirty="0">
                <a:solidFill>
                  <a:srgbClr val="FFFFFF"/>
                </a:solidFill>
              </a:rPr>
              <a:t>plant a'u hamddiffyn rhag niwed</a:t>
            </a:r>
            <a:r>
              <a:rPr lang="cy-GB" sz="3200" dirty="0">
                <a:solidFill>
                  <a:srgbClr val="FFFFFF"/>
                </a:solidFill>
              </a:rPr>
              <a:t> </a:t>
            </a:r>
            <a:endParaRPr lang="cy-GB" sz="3200" b="0" i="0" dirty="0">
              <a:solidFill>
                <a:srgbClr val="FFFFFF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67AA03-8901-4039-A06E-179E7FF5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536270"/>
            <a:ext cx="10515600" cy="1325563"/>
          </a:xfrm>
        </p:spPr>
        <p:txBody>
          <a:bodyPr/>
          <a:lstStyle/>
          <a:p>
            <a:pPr algn="ctr"/>
            <a:r>
              <a:rPr lang="cy-GB" sz="5400" b="0" i="0" dirty="0">
                <a:solidFill>
                  <a:srgbClr val="FFFFFF"/>
                </a:solidFill>
              </a:rPr>
              <a:t>'Diogelu'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59F263-6B3A-4D33-9E06-DC6CB49D8643}"/>
              </a:ext>
            </a:extLst>
          </p:cNvPr>
          <p:cNvSpPr/>
          <p:nvPr/>
        </p:nvSpPr>
        <p:spPr>
          <a:xfrm>
            <a:off x="730623" y="3368500"/>
            <a:ext cx="2783540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cy-GB" sz="2800" b="1" i="0" dirty="0"/>
              <a:t>amddiffyn</a:t>
            </a:r>
            <a:r>
              <a:rPr lang="cy-GB" sz="2800" b="0" i="0" dirty="0"/>
              <a:t> </a:t>
            </a:r>
            <a:br>
              <a:rPr lang="cy-GB" sz="2800" dirty="0"/>
            </a:br>
            <a:r>
              <a:rPr lang="cy-GB" sz="2800" b="0" i="0" dirty="0"/>
              <a:t>plant rhag camdriniaeth </a:t>
            </a:r>
            <a:br>
              <a:rPr lang="cy-GB" sz="2800" dirty="0"/>
            </a:br>
            <a:r>
              <a:rPr lang="cy-GB" sz="2800" b="0" i="0" dirty="0"/>
              <a:t>a</a:t>
            </a:r>
            <a:r>
              <a:rPr lang="cy-GB" sz="2800" dirty="0"/>
              <a:t> </a:t>
            </a:r>
            <a:r>
              <a:rPr lang="cy-GB" sz="2800" b="0" i="0" dirty="0"/>
              <a:t>niwed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E2807D-6D97-40C2-962C-CDB910D8D132}"/>
              </a:ext>
            </a:extLst>
          </p:cNvPr>
          <p:cNvSpPr/>
          <p:nvPr/>
        </p:nvSpPr>
        <p:spPr>
          <a:xfrm>
            <a:off x="3406585" y="3368500"/>
            <a:ext cx="2689416" cy="22467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cy-GB" sz="2800" b="1" i="0" dirty="0"/>
              <a:t>atal</a:t>
            </a:r>
            <a:r>
              <a:rPr lang="cy-GB" sz="2800" b="0" i="0" dirty="0"/>
              <a:t> </a:t>
            </a:r>
            <a:br>
              <a:rPr lang="cy-GB" sz="2800" dirty="0"/>
            </a:br>
            <a:r>
              <a:rPr lang="cy-GB" sz="2800" b="0" i="0" dirty="0"/>
              <a:t>niwed i </a:t>
            </a:r>
            <a:br>
              <a:rPr lang="cy-GB" sz="2800" dirty="0"/>
            </a:br>
            <a:r>
              <a:rPr lang="cy-GB" sz="2800" b="0" i="0" dirty="0"/>
              <a:t>iechyd neu ddatblygiad plant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4153ED-B55C-4E88-96B6-72B12CBDF655}"/>
              </a:ext>
            </a:extLst>
          </p:cNvPr>
          <p:cNvSpPr/>
          <p:nvPr/>
        </p:nvSpPr>
        <p:spPr>
          <a:xfrm>
            <a:off x="6367179" y="3371501"/>
            <a:ext cx="2575115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cy-GB" sz="2800" b="1" i="0" dirty="0"/>
              <a:t>sicrhau</a:t>
            </a:r>
            <a:r>
              <a:rPr lang="cy-GB" sz="2800" b="0" i="0" dirty="0"/>
              <a:t> </a:t>
            </a:r>
            <a:br>
              <a:rPr lang="cy-GB" sz="2800" dirty="0"/>
            </a:br>
            <a:r>
              <a:rPr lang="cy-GB" sz="2800" dirty="0"/>
              <a:t>bod</a:t>
            </a:r>
            <a:r>
              <a:rPr lang="cy-GB" sz="2800" b="0" i="0" dirty="0"/>
              <a:t> plant yn </a:t>
            </a:r>
            <a:r>
              <a:rPr lang="cy-GB" sz="2800" dirty="0"/>
              <a:t>cael eu magu</a:t>
            </a:r>
            <a:r>
              <a:rPr lang="cy-GB" sz="2800" b="0" i="0" dirty="0"/>
              <a:t> gyda gofal diogel ac effeithiol</a:t>
            </a:r>
            <a:endParaRPr lang="cy-GB" sz="2800" b="0" i="0" dirty="0"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A8C454-32F1-440B-9E60-6606C681CCCE}"/>
              </a:ext>
            </a:extLst>
          </p:cNvPr>
          <p:cNvSpPr/>
          <p:nvPr/>
        </p:nvSpPr>
        <p:spPr>
          <a:xfrm>
            <a:off x="9217956" y="3368500"/>
            <a:ext cx="2575116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cy-GB" sz="2800" b="1" i="0" dirty="0"/>
              <a:t>gweithredu </a:t>
            </a:r>
            <a:br>
              <a:rPr lang="cy-GB" sz="2800" b="1" dirty="0"/>
            </a:br>
            <a:r>
              <a:rPr lang="cy-GB" sz="2800" b="0" i="0" dirty="0"/>
              <a:t>i gefnogi plant a phobl ifanc </a:t>
            </a:r>
            <a:br>
              <a:rPr lang="cy-GB" sz="2800" dirty="0"/>
            </a:br>
            <a:r>
              <a:rPr lang="cy-GB" sz="2800" b="0" i="0" dirty="0"/>
              <a:t>i gael y canlyniadau gorau</a:t>
            </a:r>
          </a:p>
        </p:txBody>
      </p:sp>
    </p:spTree>
    <p:extLst>
      <p:ext uri="{BB962C8B-B14F-4D97-AF65-F5344CB8AC3E}">
        <p14:creationId xmlns:p14="http://schemas.microsoft.com/office/powerpoint/2010/main" val="226715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5F6787-F769-6C4B-BCA1-95D35692999E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1248843" cy="1325563"/>
          </a:xfrm>
        </p:spPr>
        <p:txBody>
          <a:bodyPr/>
          <a:lstStyle/>
          <a:p>
            <a:r>
              <a:rPr lang="cy-GB" sz="4400" b="0" i="0" dirty="0" err="1">
                <a:solidFill>
                  <a:srgbClr val="16AD85"/>
                </a:solidFill>
              </a:rPr>
              <a:t>Camfanteisio</a:t>
            </a:r>
            <a:r>
              <a:rPr lang="cy-GB" sz="4400" b="0" i="0" dirty="0">
                <a:solidFill>
                  <a:srgbClr val="16AD85"/>
                </a:solidFill>
              </a:rPr>
              <a:t> ar </a:t>
            </a:r>
            <a:r>
              <a:rPr lang="cy-GB" dirty="0">
                <a:solidFill>
                  <a:srgbClr val="16AD85"/>
                </a:solidFill>
              </a:rPr>
              <a:t>blant</a:t>
            </a:r>
            <a:r>
              <a:rPr lang="cy-GB" sz="4400" b="0" i="0" dirty="0">
                <a:solidFill>
                  <a:srgbClr val="16AD85"/>
                </a:solidFill>
              </a:rPr>
              <a:t> mewn </a:t>
            </a:r>
            <a:r>
              <a:rPr lang="cy-GB" dirty="0">
                <a:solidFill>
                  <a:srgbClr val="16AD85"/>
                </a:solidFill>
              </a:rPr>
              <a:t>modd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troseddol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6311-9E51-48DE-A156-83D724C7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6046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0" i="0" dirty="0">
                <a:solidFill>
                  <a:schemeClr val="tx1"/>
                </a:solidFill>
              </a:rPr>
              <a:t>Cynnwys plant mewn gweithgareddau troseddol gan gynnwys symud cyffuriau neu arian er elw unigolyn, grŵp </a:t>
            </a:r>
            <a:r>
              <a:rPr lang="cy-GB" sz="3200" b="0" i="0">
                <a:solidFill>
                  <a:schemeClr val="tx1"/>
                </a:solidFill>
              </a:rPr>
              <a:t>neu gang troseddol trefnus</a:t>
            </a:r>
            <a:r>
              <a:rPr lang="cy-GB" sz="3200">
                <a:solidFill>
                  <a:schemeClr val="tx1"/>
                </a:solidFill>
              </a:rPr>
              <a:t> </a:t>
            </a:r>
            <a:endParaRPr lang="cy-GB" sz="3200" b="0" i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chemeClr val="tx1"/>
                </a:solidFill>
              </a:rPr>
              <a:t>Mae’n</a:t>
            </a:r>
            <a:r>
              <a:rPr lang="cy-GB" sz="3200" b="0" i="0" dirty="0">
                <a:solidFill>
                  <a:schemeClr val="tx1"/>
                </a:solidFill>
              </a:rPr>
              <a:t> cynnwys </a:t>
            </a:r>
            <a:r>
              <a:rPr lang="cy-GB" sz="3200" b="1" i="0" dirty="0">
                <a:solidFill>
                  <a:schemeClr val="tx1"/>
                </a:solidFill>
              </a:rPr>
              <a:t>elfen o gyfnewid </a:t>
            </a:r>
            <a:r>
              <a:rPr lang="cy-GB" sz="3200" b="0" i="0" dirty="0">
                <a:solidFill>
                  <a:schemeClr val="tx1"/>
                </a:solidFill>
              </a:rPr>
              <a:t>ac mae'n gyfystyr </a:t>
            </a:r>
            <a:br>
              <a:rPr lang="cy-GB" sz="3200" dirty="0">
                <a:solidFill>
                  <a:schemeClr val="tx1"/>
                </a:solidFill>
              </a:rPr>
            </a:br>
            <a:r>
              <a:rPr lang="cy-GB" sz="3200" b="0" i="0">
                <a:solidFill>
                  <a:schemeClr val="tx1"/>
                </a:solidFill>
              </a:rPr>
              <a:t>â chamfanteisio hyd yn oed os yw'r gweithgaredd yn ymddangos yn gydsyniol</a:t>
            </a:r>
            <a:endParaRPr lang="cy-GB" sz="320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dirty="0">
                <a:solidFill>
                  <a:schemeClr val="tx1"/>
                </a:solidFill>
              </a:rPr>
              <a:t>Mae’n</a:t>
            </a:r>
            <a:r>
              <a:rPr lang="cy-GB" sz="3200" b="0" i="0" dirty="0">
                <a:solidFill>
                  <a:schemeClr val="tx1"/>
                </a:solidFill>
              </a:rPr>
              <a:t> gallu cynnwys </a:t>
            </a:r>
            <a:r>
              <a:rPr lang="cy-GB" sz="3200" b="1" i="0" dirty="0">
                <a:solidFill>
                  <a:schemeClr val="tx1"/>
                </a:solidFill>
              </a:rPr>
              <a:t>grym a/neu ddenu </a:t>
            </a:r>
            <a:r>
              <a:rPr lang="cy-GB" sz="3200" b="0" i="0" dirty="0">
                <a:solidFill>
                  <a:schemeClr val="tx1"/>
                </a:solidFill>
              </a:rPr>
              <a:t>ac, yn aml, </a:t>
            </a:r>
            <a:r>
              <a:rPr lang="cy-GB" sz="3200" b="0" i="0">
                <a:solidFill>
                  <a:schemeClr val="tx1"/>
                </a:solidFill>
              </a:rPr>
              <a:t>mae’n cyd-fynd â thrais neu fygythiadau o </a:t>
            </a:r>
            <a:r>
              <a:rPr lang="cy-GB" sz="3200">
                <a:solidFill>
                  <a:schemeClr val="tx1"/>
                </a:solidFill>
              </a:rPr>
              <a:t>d</a:t>
            </a:r>
            <a:r>
              <a:rPr lang="cy-GB" sz="3200" b="0" i="0">
                <a:solidFill>
                  <a:schemeClr val="tx1"/>
                </a:solidFill>
              </a:rPr>
              <a:t>rais</a:t>
            </a:r>
            <a:endParaRPr lang="cy-GB" sz="3200" b="0" i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200" b="0" i="0" dirty="0">
                <a:solidFill>
                  <a:schemeClr val="tx1"/>
                </a:solidFill>
              </a:rPr>
              <a:t>Yn nodweddiadol, ceir </a:t>
            </a:r>
            <a:r>
              <a:rPr lang="cy-GB" sz="3200" b="1" i="0" dirty="0">
                <a:solidFill>
                  <a:schemeClr val="tx1"/>
                </a:solidFill>
              </a:rPr>
              <a:t>anghydbwysedd pŵer </a:t>
            </a:r>
            <a:r>
              <a:rPr lang="cy-GB" sz="3200" b="0" i="0" dirty="0">
                <a:solidFill>
                  <a:schemeClr val="tx1"/>
                </a:solidFill>
              </a:rPr>
              <a:t>o blaid y </a:t>
            </a:r>
            <a:r>
              <a:rPr lang="cy-GB" sz="3200" b="0" i="0">
                <a:solidFill>
                  <a:schemeClr val="tx1"/>
                </a:solidFill>
              </a:rPr>
              <a:t>rhai sy'n camfanteisio ar y plentyn</a:t>
            </a:r>
            <a:endParaRPr lang="cy-GB" sz="3200" b="0" i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5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 ar sail anrhydedd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E4C5CC-DCB0-43D0-8A5B-161F054FB5C5}"/>
              </a:ext>
            </a:extLst>
          </p:cNvPr>
          <p:cNvSpPr/>
          <p:nvPr/>
        </p:nvSpPr>
        <p:spPr>
          <a:xfrm>
            <a:off x="838200" y="1166018"/>
            <a:ext cx="10922000" cy="51090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600" b="0" i="0" dirty="0"/>
              <a:t>Cam-drin a/neu drais a gyflawnir gan bobl am ymddygiadau sy’n mynd yn groes i ddisgwyliadau'r teulu neu'r gymuned, megis:</a:t>
            </a:r>
            <a:endParaRPr lang="cy-GB" sz="3600" b="0" i="0" dirty="0"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y-GB" sz="3600" b="0" i="0" dirty="0"/>
              <a:t>gwrthod priodi, godinebu, ysgaru</a:t>
            </a:r>
            <a:endParaRPr lang="cy-GB" sz="3600" b="0" i="0" dirty="0"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y-GB" sz="3600" b="0" i="0" dirty="0"/>
              <a:t>bod yn LHDT+</a:t>
            </a:r>
            <a:endParaRPr lang="cy-GB" sz="3600" b="0" i="0" dirty="0"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y-GB" sz="3600" b="0" i="0" dirty="0"/>
              <a:t>dioddef trais rhywiol neu ymosodiad rhywiol</a:t>
            </a:r>
            <a:endParaRPr lang="cy-GB" sz="3600" b="0" i="0" dirty="0"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y-GB" sz="3600" b="0" i="0"/>
              <a:t>gwisgo colur, gwisgo'n </a:t>
            </a:r>
            <a:r>
              <a:rPr lang="en-GB" sz="3600"/>
              <a:t>“</a:t>
            </a:r>
            <a:r>
              <a:rPr lang="cy-GB" sz="3600"/>
              <a:t>amhriodol</a:t>
            </a:r>
            <a:r>
              <a:rPr lang="en-GB" sz="3600"/>
              <a:t>”</a:t>
            </a:r>
            <a:endParaRPr lang="cy-GB" sz="3600" b="0" i="0">
              <a:cs typeface="Arial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y-GB" sz="3600" b="0" i="0" dirty="0"/>
              <a:t>eisiau dilyn gyrfa</a:t>
            </a:r>
            <a:endParaRPr lang="cy-GB" sz="3600" b="0" i="0" dirty="0"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27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 ar-lein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6311-9E51-48DE-A156-83D724C73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3" y="1236411"/>
            <a:ext cx="10515600" cy="17803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Unrhyw fath o gamdriniaeth drwy dechnoleg fel cyfrifiaduron, dyfeisiau llechen, ffonau symudol, consolau </a:t>
            </a:r>
            <a:r>
              <a:rPr lang="cy-GB" sz="3200" b="0" i="0">
                <a:solidFill>
                  <a:srgbClr val="37394C"/>
                </a:solidFill>
              </a:rPr>
              <a:t>a dyfeisiau electronig eraill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33B593-7255-428D-B0F3-D74AF04F3FC4}"/>
              </a:ext>
            </a:extLst>
          </p:cNvPr>
          <p:cNvSpPr/>
          <p:nvPr/>
        </p:nvSpPr>
        <p:spPr>
          <a:xfrm>
            <a:off x="4287328" y="5761008"/>
            <a:ext cx="4500112" cy="1092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7B0DF7-D69C-445F-B8D3-3764778DB719}"/>
              </a:ext>
            </a:extLst>
          </p:cNvPr>
          <p:cNvSpPr/>
          <p:nvPr/>
        </p:nvSpPr>
        <p:spPr>
          <a:xfrm>
            <a:off x="823823" y="2720125"/>
            <a:ext cx="1051560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Magu/meithrin perthynas amhriodol</a:t>
            </a:r>
            <a:endParaRPr lang="cy-GB" sz="3200" b="0" i="0" dirty="0">
              <a:solidFill>
                <a:srgbClr val="37394C"/>
              </a:solidFill>
            </a:endParaRPr>
          </a:p>
          <a:p>
            <a:pPr marL="45720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Seiberfwlio/Ymddygiad ymosodol ar-lein rhwng plant</a:t>
            </a:r>
          </a:p>
          <a:p>
            <a:pPr marL="457200" lvl="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Anfon negeseuon testun rhywiol ac aflonyddu rhywiol </a:t>
            </a:r>
          </a:p>
          <a:p>
            <a:pPr marL="457200" lvl="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Pornograffi ar-lein</a:t>
            </a:r>
          </a:p>
          <a:p>
            <a:pPr marL="457200" lvl="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Cam-drin rhywiol ar-lein</a:t>
            </a:r>
          </a:p>
          <a:p>
            <a:pPr marL="457200" lvl="0" indent="-45720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Radicaleiddio ar-lein </a:t>
            </a:r>
          </a:p>
        </p:txBody>
      </p:sp>
    </p:spTree>
    <p:extLst>
      <p:ext uri="{BB962C8B-B14F-4D97-AF65-F5344CB8AC3E}">
        <p14:creationId xmlns:p14="http://schemas.microsoft.com/office/powerpoint/2010/main" val="267736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802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Masnachu plant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EA3CCC-03E8-476C-AD1B-073096B8B3EE}"/>
              </a:ext>
            </a:extLst>
          </p:cNvPr>
          <p:cNvSpPr txBox="1"/>
          <p:nvPr/>
        </p:nvSpPr>
        <p:spPr>
          <a:xfrm>
            <a:off x="838200" y="1159577"/>
            <a:ext cx="108458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cy-GB" sz="3000" dirty="0">
                <a:solidFill>
                  <a:srgbClr val="37394C"/>
                </a:solidFill>
              </a:rPr>
              <a:t>Mae hyn yn</a:t>
            </a:r>
            <a:r>
              <a:rPr lang="cy-GB" sz="3000" b="0" i="0" dirty="0">
                <a:solidFill>
                  <a:srgbClr val="37394C"/>
                </a:solidFill>
              </a:rPr>
              <a:t> cynnwys tair elfen: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>
              <a:spcAft>
                <a:spcPts val="1200"/>
              </a:spcAft>
            </a:pPr>
            <a:r>
              <a:rPr lang="cy-GB" sz="3000">
                <a:solidFill>
                  <a:srgbClr val="37394C"/>
                </a:solidFill>
              </a:rPr>
              <a:t>1) mae’n</a:t>
            </a:r>
            <a:r>
              <a:rPr lang="cy-GB" sz="3000" b="0" i="0">
                <a:solidFill>
                  <a:srgbClr val="37394C"/>
                </a:solidFill>
              </a:rPr>
              <a:t> ymwneud â </a:t>
            </a:r>
            <a:r>
              <a:rPr lang="cy-GB" sz="3000" b="1" i="0" dirty="0">
                <a:solidFill>
                  <a:srgbClr val="37394C"/>
                </a:solidFill>
              </a:rPr>
              <a:t>phlentyn</a:t>
            </a:r>
            <a:endParaRPr lang="cy-GB" sz="3000" b="1" i="0">
              <a:solidFill>
                <a:srgbClr val="37394C"/>
              </a:solidFill>
              <a:cs typeface="Arial" panose="020B0604020202020204"/>
            </a:endParaRPr>
          </a:p>
          <a:p>
            <a:pPr>
              <a:spcAft>
                <a:spcPts val="1200"/>
              </a:spcAft>
            </a:pPr>
            <a:r>
              <a:rPr lang="cy-GB" sz="3000" dirty="0">
                <a:solidFill>
                  <a:srgbClr val="37394C"/>
                </a:solidFill>
              </a:rPr>
              <a:t>2)</a:t>
            </a:r>
            <a:r>
              <a:rPr lang="cy-GB" sz="3000" b="1">
                <a:solidFill>
                  <a:srgbClr val="37394C"/>
                </a:solidFill>
              </a:rPr>
              <a:t> symud</a:t>
            </a:r>
            <a:r>
              <a:rPr lang="cy-GB" sz="3000" b="0" i="0" dirty="0">
                <a:solidFill>
                  <a:srgbClr val="37394C"/>
                </a:solidFill>
              </a:rPr>
              <a:t> o un lle i'r llall</a:t>
            </a:r>
            <a:endParaRPr lang="cy-GB" sz="3000" b="0" i="0">
              <a:solidFill>
                <a:srgbClr val="37394C"/>
              </a:solidFill>
              <a:cs typeface="Arial" panose="020B0604020202020204"/>
            </a:endParaRPr>
          </a:p>
          <a:p>
            <a:r>
              <a:rPr lang="cy-GB" sz="3000">
                <a:solidFill>
                  <a:srgbClr val="37394C"/>
                </a:solidFill>
              </a:rPr>
              <a:t>3) at</a:t>
            </a:r>
            <a:r>
              <a:rPr lang="cy-GB" sz="3000" b="0" i="0">
                <a:solidFill>
                  <a:srgbClr val="37394C"/>
                </a:solidFill>
              </a:rPr>
              <a:t> ddibenion </a:t>
            </a:r>
            <a:r>
              <a:rPr lang="cy-GB" sz="3000" b="1" i="0" dirty="0">
                <a:solidFill>
                  <a:srgbClr val="37394C"/>
                </a:solidFill>
              </a:rPr>
              <a:t>camfanteisio</a:t>
            </a:r>
            <a:endParaRPr lang="cy-GB" sz="3000" b="1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59EF5-B015-416A-B177-D7F8EF48D4BA}"/>
              </a:ext>
            </a:extLst>
          </p:cNvPr>
          <p:cNvSpPr/>
          <p:nvPr/>
        </p:nvSpPr>
        <p:spPr>
          <a:xfrm>
            <a:off x="838200" y="3821420"/>
            <a:ext cx="10845800" cy="216982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cy-GB" sz="3000" b="1" i="0" dirty="0">
                <a:solidFill>
                  <a:srgbClr val="37394C"/>
                </a:solidFill>
              </a:rPr>
              <a:t>Rhaid </a:t>
            </a:r>
            <a:r>
              <a:rPr lang="cy-GB" sz="3000" dirty="0">
                <a:solidFill>
                  <a:srgbClr val="37394C"/>
                </a:solidFill>
              </a:rPr>
              <a:t>ystyried bod u</a:t>
            </a:r>
            <a:r>
              <a:rPr lang="cy-GB" sz="3000" b="0" i="0" dirty="0">
                <a:solidFill>
                  <a:srgbClr val="37394C"/>
                </a:solidFill>
              </a:rPr>
              <a:t>nrhyw blentyn sydd wedi cael ei recriwtio, ei gludo, ei drosglwyddo, ei </a:t>
            </a:r>
            <a:r>
              <a:rPr lang="cy-GB" sz="3000" dirty="0">
                <a:solidFill>
                  <a:srgbClr val="37394C"/>
                </a:solidFill>
              </a:rPr>
              <a:t>gadw</a:t>
            </a:r>
            <a:r>
              <a:rPr lang="cy-GB" sz="3000" b="0" i="0" dirty="0">
                <a:solidFill>
                  <a:srgbClr val="37394C"/>
                </a:solidFill>
              </a:rPr>
              <a:t> neu ei dderbyn at ddibenion camfanteisio yn ddioddefwr masnachu mewn pobl a/neu gaethwasiaeth fodern, p'un a ydynt wedi cael eu </a:t>
            </a:r>
            <a:r>
              <a:rPr lang="cy-GB" sz="3000" b="0" i="0">
                <a:solidFill>
                  <a:srgbClr val="37394C"/>
                </a:solidFill>
              </a:rPr>
              <a:t>gorfodi neu eu twyllo ai peidio</a:t>
            </a:r>
          </a:p>
        </p:txBody>
      </p:sp>
    </p:spTree>
    <p:extLst>
      <p:ext uri="{BB962C8B-B14F-4D97-AF65-F5344CB8AC3E}">
        <p14:creationId xmlns:p14="http://schemas.microsoft.com/office/powerpoint/2010/main" val="297601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1EFEDBA-3309-5C4E-85BD-E9E748DB3C2C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47281-62B9-4A55-AA1B-34D30FCE1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y-GB" sz="4400" b="0" i="0">
                <a:solidFill>
                  <a:srgbClr val="16AD85"/>
                </a:solidFill>
              </a:rPr>
              <a:t>Camfanteisio ar </a:t>
            </a:r>
            <a:r>
              <a:rPr lang="cy-GB">
                <a:solidFill>
                  <a:srgbClr val="16AD85"/>
                </a:solidFill>
              </a:rPr>
              <a:t>blant</a:t>
            </a:r>
            <a:r>
              <a:rPr lang="cy-GB" sz="4400" b="0" i="0">
                <a:solidFill>
                  <a:srgbClr val="16AD85"/>
                </a:solidFill>
              </a:rPr>
              <a:t> yn </a:t>
            </a:r>
            <a:r>
              <a:rPr lang="cy-GB">
                <a:solidFill>
                  <a:srgbClr val="16AD85"/>
                </a:solidFill>
              </a:rPr>
              <a:t>rhywiol</a:t>
            </a:r>
            <a:endParaRPr lang="cy-GB" sz="4400" b="0" i="0">
              <a:solidFill>
                <a:srgbClr val="16AD8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991D89-E7F9-4F76-B024-6977125DE09C}"/>
              </a:ext>
            </a:extLst>
          </p:cNvPr>
          <p:cNvSpPr txBox="1"/>
          <p:nvPr/>
        </p:nvSpPr>
        <p:spPr>
          <a:xfrm>
            <a:off x="838200" y="1092905"/>
            <a:ext cx="10780643" cy="298543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cy-GB" sz="2800" dirty="0">
                <a:solidFill>
                  <a:srgbClr val="37394C"/>
                </a:solidFill>
              </a:rPr>
              <a:t>Mae’n</a:t>
            </a:r>
            <a:r>
              <a:rPr lang="cy-GB" sz="2800" b="0" i="0" dirty="0">
                <a:solidFill>
                  <a:srgbClr val="37394C"/>
                </a:solidFill>
              </a:rPr>
              <a:t> cynnwys tair elfen:</a:t>
            </a:r>
          </a:p>
          <a:p>
            <a:pPr>
              <a:spcAft>
                <a:spcPts val="600"/>
              </a:spcAft>
            </a:pPr>
            <a:r>
              <a:rPr lang="cy-GB" sz="2800">
                <a:solidFill>
                  <a:srgbClr val="37394C"/>
                </a:solidFill>
              </a:rPr>
              <a:t>1) mae’n</a:t>
            </a:r>
            <a:r>
              <a:rPr lang="cy-GB" sz="2800" b="0" i="0">
                <a:solidFill>
                  <a:srgbClr val="37394C"/>
                </a:solidFill>
              </a:rPr>
              <a:t> ymwneud â </a:t>
            </a:r>
            <a:r>
              <a:rPr lang="cy-GB" sz="2800" b="1" i="0" dirty="0">
                <a:solidFill>
                  <a:srgbClr val="37394C"/>
                </a:solidFill>
              </a:rPr>
              <a:t>phlentyn</a:t>
            </a:r>
            <a:endParaRPr lang="cy-GB" sz="2800" b="1" i="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spcAft>
                <a:spcPts val="600"/>
              </a:spcAft>
            </a:pPr>
            <a:r>
              <a:rPr lang="cy-GB" sz="2800">
                <a:solidFill>
                  <a:srgbClr val="37394C"/>
                </a:solidFill>
              </a:rPr>
              <a:t>2) mae’n </a:t>
            </a:r>
            <a:r>
              <a:rPr lang="cy-GB" sz="2800" b="0" i="0">
                <a:solidFill>
                  <a:srgbClr val="37394C"/>
                </a:solidFill>
              </a:rPr>
              <a:t>fath o </a:t>
            </a:r>
            <a:r>
              <a:rPr lang="cy-GB" sz="2800" b="1" dirty="0">
                <a:solidFill>
                  <a:srgbClr val="37394C"/>
                </a:solidFill>
              </a:rPr>
              <a:t>g</a:t>
            </a:r>
            <a:r>
              <a:rPr lang="cy-GB" sz="2800" b="1" i="0" dirty="0">
                <a:solidFill>
                  <a:srgbClr val="37394C"/>
                </a:solidFill>
              </a:rPr>
              <a:t>am-drin rhywiol</a:t>
            </a:r>
            <a:endParaRPr lang="cy-GB" sz="2800" b="1" i="0" dirty="0">
              <a:solidFill>
                <a:srgbClr val="37394C"/>
              </a:solidFill>
              <a:cs typeface="Arial"/>
            </a:endParaRPr>
          </a:p>
          <a:p>
            <a:pPr>
              <a:spcAft>
                <a:spcPts val="600"/>
              </a:spcAft>
            </a:pPr>
            <a:r>
              <a:rPr lang="cy-GB" sz="2800">
                <a:solidFill>
                  <a:srgbClr val="37394C"/>
                </a:solidFill>
              </a:rPr>
              <a:t>3) mae’n</a:t>
            </a:r>
            <a:r>
              <a:rPr lang="cy-GB" sz="2800" b="0" i="0">
                <a:solidFill>
                  <a:srgbClr val="37394C"/>
                </a:solidFill>
              </a:rPr>
              <a:t> cynnwys rhyw fath o </a:t>
            </a:r>
            <a:r>
              <a:rPr lang="cy-GB" sz="2800" b="1" dirty="0">
                <a:solidFill>
                  <a:srgbClr val="37394C"/>
                </a:solidFill>
              </a:rPr>
              <a:t>g</a:t>
            </a:r>
            <a:r>
              <a:rPr lang="cy-GB" sz="2800" b="1" i="0" dirty="0">
                <a:solidFill>
                  <a:srgbClr val="37394C"/>
                </a:solidFill>
              </a:rPr>
              <a:t>yfnewid</a:t>
            </a:r>
            <a:endParaRPr lang="cy-GB" sz="2800" b="1" i="0" dirty="0">
              <a:solidFill>
                <a:srgbClr val="37394C"/>
              </a:solidFill>
              <a:cs typeface="Arial"/>
            </a:endParaRPr>
          </a:p>
          <a:p>
            <a:pPr lvl="2">
              <a:spcAft>
                <a:spcPts val="600"/>
              </a:spcAft>
            </a:pPr>
            <a:r>
              <a:rPr lang="cy-GB" sz="2800" i="1" dirty="0">
                <a:solidFill>
                  <a:srgbClr val="37394C"/>
                </a:solidFill>
              </a:rPr>
              <a:t>Yr elfen</a:t>
            </a:r>
            <a:r>
              <a:rPr lang="cy-GB" sz="2800" b="0" i="1" dirty="0">
                <a:solidFill>
                  <a:srgbClr val="37394C"/>
                </a:solidFill>
              </a:rPr>
              <a:t> </a:t>
            </a:r>
            <a:r>
              <a:rPr lang="cy-GB" sz="2800" i="1" dirty="0">
                <a:solidFill>
                  <a:srgbClr val="37394C"/>
                </a:solidFill>
              </a:rPr>
              <a:t>g</a:t>
            </a:r>
            <a:r>
              <a:rPr lang="cy-GB" sz="2800" b="0" i="1" dirty="0">
                <a:solidFill>
                  <a:srgbClr val="37394C"/>
                </a:solidFill>
              </a:rPr>
              <a:t>yfnewid sy'n gwneud </a:t>
            </a:r>
            <a:r>
              <a:rPr lang="cy-GB" sz="2800" i="1" dirty="0">
                <a:solidFill>
                  <a:srgbClr val="37394C"/>
                </a:solidFill>
              </a:rPr>
              <a:t>y math hwn o gamfanteisio</a:t>
            </a:r>
            <a:r>
              <a:rPr lang="cy-GB" sz="2800" b="0" i="1" dirty="0">
                <a:solidFill>
                  <a:srgbClr val="37394C"/>
                </a:solidFill>
              </a:rPr>
              <a:t> yn </a:t>
            </a:r>
            <a:r>
              <a:rPr lang="cy-GB" sz="2800" b="0" i="1">
                <a:solidFill>
                  <a:srgbClr val="37394C"/>
                </a:solidFill>
              </a:rPr>
              <a:t>wahanol i fathau eraill o gam-drin plant yn rhywiol </a:t>
            </a:r>
            <a:endParaRPr lang="cy-GB" sz="2800" b="0" i="1">
              <a:solidFill>
                <a:srgbClr val="37394C"/>
              </a:solidFill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C1812-9327-46C5-968F-8DB6FDA9E22E}"/>
              </a:ext>
            </a:extLst>
          </p:cNvPr>
          <p:cNvSpPr/>
          <p:nvPr/>
        </p:nvSpPr>
        <p:spPr>
          <a:xfrm>
            <a:off x="838200" y="4372295"/>
            <a:ext cx="10515600" cy="22467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Mae meithrin perthynas amhriodol, gorfodaeth a rheolaeth yn aml yn cael eu </a:t>
            </a:r>
            <a:r>
              <a:rPr lang="cy-GB" sz="2800" dirty="0">
                <a:solidFill>
                  <a:srgbClr val="37394C"/>
                </a:solidFill>
              </a:rPr>
              <a:t>defnyddio</a:t>
            </a:r>
            <a:r>
              <a:rPr lang="cy-GB" sz="2800" b="0" i="0" dirty="0">
                <a:solidFill>
                  <a:srgbClr val="37394C"/>
                </a:solidFill>
              </a:rPr>
              <a:t> gan gyflawnwyr a hwyluswyr </a:t>
            </a:r>
            <a:r>
              <a:rPr lang="cy-GB" sz="2800" dirty="0">
                <a:solidFill>
                  <a:srgbClr val="37394C"/>
                </a:solidFill>
              </a:rPr>
              <a:t>y math hwn o gamfanteisio</a:t>
            </a:r>
            <a:r>
              <a:rPr lang="cy-GB" sz="2800" b="0" i="0" dirty="0">
                <a:solidFill>
                  <a:srgbClr val="37394C"/>
                </a:solidFill>
              </a:rPr>
              <a:t> fel ffyrdd i gael plant i sefyllfa sy’n eu galluogi i gael eu cam-drin a/neu i sicrhau bod plant yn cymryd rhan mewn </a:t>
            </a:r>
            <a:r>
              <a:rPr lang="cy-GB" sz="2800" b="0" i="0">
                <a:solidFill>
                  <a:srgbClr val="37394C"/>
                </a:solidFill>
              </a:rPr>
              <a:t>gweithredoedd rhywiol</a:t>
            </a:r>
          </a:p>
        </p:txBody>
      </p:sp>
    </p:spTree>
    <p:extLst>
      <p:ext uri="{BB962C8B-B14F-4D97-AF65-F5344CB8AC3E}">
        <p14:creationId xmlns:p14="http://schemas.microsoft.com/office/powerpoint/2010/main" val="21862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943EB-42F0-4C5D-A290-D2E634CF0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69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y-GB" sz="3600" dirty="0">
                <a:solidFill>
                  <a:schemeClr val="tx1"/>
                </a:solidFill>
              </a:rPr>
              <a:t>Mae’n r</a:t>
            </a:r>
            <a:r>
              <a:rPr lang="cy-GB" sz="3600" b="0" i="0" dirty="0">
                <a:solidFill>
                  <a:schemeClr val="tx1"/>
                </a:solidFill>
              </a:rPr>
              <a:t>han o ddiogelu a hyrwyddo lles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pPr marL="571500" indent="-571500" fontAlgn="base">
              <a:spcAft>
                <a:spcPts val="1800"/>
              </a:spcAft>
            </a:pPr>
            <a:r>
              <a:rPr lang="cy-GB" sz="3600" dirty="0">
                <a:solidFill>
                  <a:schemeClr val="tx1"/>
                </a:solidFill>
              </a:rPr>
              <a:t>Mae’n </a:t>
            </a:r>
            <a:r>
              <a:rPr lang="cy-GB" sz="3600" b="0" i="0" dirty="0">
                <a:solidFill>
                  <a:schemeClr val="tx1"/>
                </a:solidFill>
              </a:rPr>
              <a:t>canolbwyntio ar amddiffyn plant y nodwyd eu bod yn dioddef neu'n debygol </a:t>
            </a:r>
            <a:br>
              <a:rPr lang="cy-GB" sz="3600" dirty="0">
                <a:solidFill>
                  <a:schemeClr val="tx1"/>
                </a:solidFill>
              </a:rPr>
            </a:br>
            <a:r>
              <a:rPr lang="cy-GB" sz="3600" b="0" i="0" dirty="0">
                <a:solidFill>
                  <a:schemeClr val="tx1"/>
                </a:solidFill>
              </a:rPr>
              <a:t>o ddioddef niwed sylweddol</a:t>
            </a:r>
            <a:r>
              <a:rPr lang="cy-GB" sz="3600" dirty="0">
                <a:solidFill>
                  <a:schemeClr val="tx1"/>
                </a:solidFill>
              </a:rPr>
              <a:t> 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pPr marL="571500" indent="-571500" fontAlgn="base">
              <a:spcAft>
                <a:spcPts val="1800"/>
              </a:spcAft>
            </a:pPr>
            <a:r>
              <a:rPr lang="cy-GB" sz="3600" dirty="0">
                <a:solidFill>
                  <a:schemeClr val="tx1"/>
                </a:solidFill>
              </a:rPr>
              <a:t>Mae</a:t>
            </a:r>
            <a:r>
              <a:rPr lang="cy-GB" sz="3600" b="0" i="0" dirty="0">
                <a:solidFill>
                  <a:schemeClr val="tx1"/>
                </a:solidFill>
              </a:rPr>
              <a:t> hyn yn cynnwys gweithdrefnau amddiffyn plant sy'n disgrifio sut i ymateb i bryderon </a:t>
            </a:r>
            <a:br>
              <a:rPr lang="cy-GB" sz="3600" dirty="0">
                <a:solidFill>
                  <a:schemeClr val="tx1"/>
                </a:solidFill>
              </a:rPr>
            </a:br>
            <a:r>
              <a:rPr lang="cy-GB" sz="3600" b="0" i="0" dirty="0">
                <a:solidFill>
                  <a:schemeClr val="tx1"/>
                </a:solidFill>
              </a:rPr>
              <a:t>am blentyn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endParaRPr lang="en-US" sz="3600" dirty="0"/>
          </a:p>
          <a:p>
            <a:endParaRPr lang="en-GB" sz="3600" dirty="0">
              <a:solidFill>
                <a:srgbClr val="000000"/>
              </a:solidFill>
            </a:endParaRPr>
          </a:p>
          <a:p>
            <a:endParaRPr lang="en-GB" sz="3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C2F186C-48C7-4A98-A6D5-764822D1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Amddiffyn </a:t>
            </a:r>
            <a:r>
              <a:rPr lang="cy-GB" dirty="0">
                <a:solidFill>
                  <a:srgbClr val="16AD85"/>
                </a:solidFill>
              </a:rPr>
              <a:t>plant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9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1433"/>
            <a:ext cx="10745637" cy="23162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Mae Deddf Gwasanaethau Cymdeithasol a Llesiant (Cymru) 2014 a'r </a:t>
            </a:r>
            <a:r>
              <a:rPr lang="cy-GB" sz="3600" dirty="0">
                <a:solidFill>
                  <a:srgbClr val="37394C"/>
                </a:solidFill>
              </a:rPr>
              <a:t>canllawiau</a:t>
            </a:r>
            <a:r>
              <a:rPr lang="cy-GB" sz="3600" b="0" i="0" dirty="0">
                <a:solidFill>
                  <a:srgbClr val="37394C"/>
                </a:solidFill>
              </a:rPr>
              <a:t> cysylltiedig yn diffinio </a:t>
            </a:r>
            <a:r>
              <a:rPr lang="en-GB" sz="3600" dirty="0"/>
              <a:t>“</a:t>
            </a:r>
            <a:r>
              <a:rPr lang="cy-GB" sz="3600" b="1" dirty="0">
                <a:solidFill>
                  <a:srgbClr val="37394C"/>
                </a:solidFill>
              </a:rPr>
              <a:t>plentyn</a:t>
            </a:r>
            <a:r>
              <a:rPr lang="en-GB" sz="3600" dirty="0"/>
              <a:t>”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r>
              <a:rPr lang="cy-GB" sz="3600" b="0" i="0" dirty="0">
                <a:solidFill>
                  <a:srgbClr val="37394C"/>
                </a:solidFill>
              </a:rPr>
              <a:t>fel </a:t>
            </a:r>
            <a:r>
              <a:rPr lang="cy-GB" sz="3600" b="1" i="0" dirty="0">
                <a:solidFill>
                  <a:srgbClr val="37394C"/>
                </a:solidFill>
              </a:rPr>
              <a:t>person sydd o dan 18 oed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2D211D9-B319-41FB-9D2C-30650E3B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Plentyn</a:t>
            </a:r>
          </a:p>
        </p:txBody>
      </p:sp>
    </p:spTree>
    <p:extLst>
      <p:ext uri="{BB962C8B-B14F-4D97-AF65-F5344CB8AC3E}">
        <p14:creationId xmlns:p14="http://schemas.microsoft.com/office/powerpoint/2010/main" val="66574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205"/>
            <a:ext cx="10515600" cy="48021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dirty="0">
                <a:solidFill>
                  <a:srgbClr val="37394C"/>
                </a:solidFill>
              </a:rPr>
              <a:t>Plentyn: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sy’n </a:t>
            </a:r>
            <a:r>
              <a:rPr lang="cy-GB" sz="3200" b="0" i="0" dirty="0">
                <a:solidFill>
                  <a:srgbClr val="37394C"/>
                </a:solidFill>
              </a:rPr>
              <a:t>profi neu sy’n wynebu risg o brofi camdriniaeth, esgeulustod neu fathau eraill o niwed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dirty="0">
                <a:solidFill>
                  <a:srgbClr val="37394C"/>
                </a:solidFill>
              </a:rPr>
              <a:t>a</a:t>
            </a:r>
            <a:endParaRPr lang="cy-GB" sz="3200" dirty="0">
              <a:solidFill>
                <a:srgbClr val="37394C"/>
              </a:solidFill>
              <a:cs typeface="Arial" panose="020B0604020202020204"/>
            </a:endParaRPr>
          </a:p>
          <a:p>
            <a:pPr marL="457200" indent="-45720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s</a:t>
            </a:r>
            <a:r>
              <a:rPr lang="cy-GB" sz="3200" b="0" i="0" dirty="0">
                <a:solidFill>
                  <a:srgbClr val="37394C"/>
                </a:solidFill>
              </a:rPr>
              <a:t>ydd ag anghenion gofal a chymorth (p'un a yw'r awdurdod lleol yn diwallu'r anghenion hynny ai peidio)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3600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47D146B-B7B7-41EF-8A3C-9ADE89862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Plentyn sy’n wynebu risg</a:t>
            </a:r>
          </a:p>
        </p:txBody>
      </p:sp>
    </p:spTree>
    <p:extLst>
      <p:ext uri="{BB962C8B-B14F-4D97-AF65-F5344CB8AC3E}">
        <p14:creationId xmlns:p14="http://schemas.microsoft.com/office/powerpoint/2010/main" val="195387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91D3D-D1A7-4888-8D55-D2363200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Niwed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32" y="1529501"/>
            <a:ext cx="10515600" cy="532849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80000"/>
              </a:lnSpc>
              <a:spcAft>
                <a:spcPts val="1200"/>
              </a:spcAft>
            </a:pPr>
            <a:r>
              <a:rPr lang="cy-GB" sz="3200" b="1" dirty="0">
                <a:solidFill>
                  <a:srgbClr val="37394C"/>
                </a:solidFill>
              </a:rPr>
              <a:t>Cam-drin</a:t>
            </a:r>
            <a:r>
              <a:rPr lang="cy-GB" sz="3200" dirty="0">
                <a:solidFill>
                  <a:srgbClr val="37394C"/>
                </a:solidFill>
              </a:rPr>
              <a:t> </a:t>
            </a:r>
            <a:r>
              <a:rPr lang="en-GB" sz="3200" dirty="0">
                <a:ea typeface="+mn-lt"/>
                <a:cs typeface="+mn-lt"/>
              </a:rPr>
              <a:t>–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r>
              <a:rPr lang="cy-GB" sz="3200" b="0" i="0" dirty="0">
                <a:solidFill>
                  <a:srgbClr val="37394C"/>
                </a:solidFill>
              </a:rPr>
              <a:t>rhywiol, emosiynol, corfforol, ariannol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ac esgeulustod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 marL="457200" indent="-457200">
              <a:lnSpc>
                <a:spcPct val="80000"/>
              </a:lnSpc>
              <a:spcAft>
                <a:spcPts val="1200"/>
              </a:spcAft>
            </a:pPr>
            <a:r>
              <a:rPr lang="cy-GB" sz="3200" b="1" dirty="0">
                <a:solidFill>
                  <a:srgbClr val="37394C"/>
                </a:solidFill>
              </a:rPr>
              <a:t>Niweidio</a:t>
            </a:r>
            <a:r>
              <a:rPr lang="cy-GB" sz="3200" b="1" i="0" dirty="0">
                <a:solidFill>
                  <a:srgbClr val="37394C"/>
                </a:solidFill>
              </a:rPr>
              <a:t> iechyd</a:t>
            </a:r>
            <a:r>
              <a:rPr lang="cy-GB" sz="3200" b="1" dirty="0">
                <a:solidFill>
                  <a:srgbClr val="37394C"/>
                </a:solidFill>
              </a:rPr>
              <a:t> </a:t>
            </a:r>
            <a:r>
              <a:rPr lang="en-GB" sz="3200" dirty="0">
                <a:ea typeface="+mn-lt"/>
                <a:cs typeface="+mn-lt"/>
              </a:rPr>
              <a:t>–</a:t>
            </a:r>
            <a:r>
              <a:rPr lang="cy-GB" sz="3200" b="1" dirty="0">
                <a:solidFill>
                  <a:srgbClr val="37394C"/>
                </a:solidFill>
              </a:rPr>
              <a:t> </a:t>
            </a:r>
            <a:r>
              <a:rPr lang="cy-GB" sz="3200" b="0" i="0" dirty="0">
                <a:solidFill>
                  <a:srgbClr val="37394C"/>
                </a:solidFill>
              </a:rPr>
              <a:t>corfforol neu feddyliol (gan gynnwys gweld neu glywed rhywun arall yn dioddef camdriniaeth)</a:t>
            </a:r>
          </a:p>
          <a:p>
            <a:pPr marL="457200" indent="-457200">
              <a:lnSpc>
                <a:spcPct val="80000"/>
              </a:lnSpc>
              <a:spcAft>
                <a:spcPts val="1200"/>
              </a:spcAft>
            </a:pPr>
            <a:r>
              <a:rPr lang="cy-GB" sz="3200" b="1" dirty="0">
                <a:solidFill>
                  <a:srgbClr val="37394C"/>
                </a:solidFill>
              </a:rPr>
              <a:t>Niweidio</a:t>
            </a:r>
            <a:r>
              <a:rPr lang="cy-GB" sz="3200" b="1" i="0" dirty="0">
                <a:solidFill>
                  <a:srgbClr val="37394C"/>
                </a:solidFill>
              </a:rPr>
              <a:t> datblygiad</a:t>
            </a:r>
            <a:r>
              <a:rPr lang="cy-GB" sz="3200" b="1" dirty="0">
                <a:solidFill>
                  <a:srgbClr val="37394C"/>
                </a:solidFill>
              </a:rPr>
              <a:t> </a:t>
            </a:r>
            <a:r>
              <a:rPr lang="en-GB" sz="3200" dirty="0">
                <a:ea typeface="+mn-lt"/>
                <a:cs typeface="+mn-lt"/>
              </a:rPr>
              <a:t>–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r>
              <a:rPr lang="cy-GB" sz="3200" b="0" i="0" dirty="0">
                <a:solidFill>
                  <a:srgbClr val="37394C"/>
                </a:solidFill>
              </a:rPr>
              <a:t>corfforol, deallusol, emosiynol, cymdeithasol neu ymddygiadol (gan gynnwys gweld neu glywed rhywun arall yn dioddef camdriniaeth)</a:t>
            </a:r>
          </a:p>
        </p:txBody>
      </p:sp>
    </p:spTree>
    <p:extLst>
      <p:ext uri="{BB962C8B-B14F-4D97-AF65-F5344CB8AC3E}">
        <p14:creationId xmlns:p14="http://schemas.microsoft.com/office/powerpoint/2010/main" val="71818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91D3D-D1A7-4888-8D55-D2363200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Niwed </a:t>
            </a:r>
            <a:r>
              <a:rPr lang="cy-GB" dirty="0">
                <a:solidFill>
                  <a:srgbClr val="16AD85"/>
                </a:solidFill>
              </a:rPr>
              <a:t>arwyddocaol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3F97C-0AB0-4ABC-9135-B291552D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948"/>
            <a:ext cx="10515600" cy="48469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Rydych yn pennu beth yw niwed </a:t>
            </a:r>
            <a:r>
              <a:rPr lang="cy-GB" sz="3600" dirty="0">
                <a:solidFill>
                  <a:srgbClr val="37394C"/>
                </a:solidFill>
              </a:rPr>
              <a:t>arwyddocaol drwy</a:t>
            </a:r>
            <a:r>
              <a:rPr lang="cy-GB" sz="3600" b="0" i="0" dirty="0">
                <a:solidFill>
                  <a:srgbClr val="37394C"/>
                </a:solidFill>
              </a:rPr>
              <a:t> </a:t>
            </a:r>
            <a:r>
              <a:rPr lang="cy-GB" sz="3600" b="1" dirty="0">
                <a:solidFill>
                  <a:srgbClr val="37394C"/>
                </a:solidFill>
              </a:rPr>
              <a:t>g</a:t>
            </a:r>
            <a:r>
              <a:rPr lang="cy-GB" sz="3600" b="1" i="0" dirty="0">
                <a:solidFill>
                  <a:srgbClr val="37394C"/>
                </a:solidFill>
              </a:rPr>
              <a:t>ymharu</a:t>
            </a:r>
            <a:r>
              <a:rPr lang="cy-GB" sz="3600" b="0" i="0" dirty="0">
                <a:solidFill>
                  <a:srgbClr val="37394C"/>
                </a:solidFill>
              </a:rPr>
              <a:t> iechyd neu ddatblygiad y plentyn gyda'r hyn y gallech chi ei </a:t>
            </a:r>
            <a:r>
              <a:rPr lang="cy-GB" sz="3600" b="1" dirty="0">
                <a:solidFill>
                  <a:srgbClr val="37394C"/>
                </a:solidFill>
              </a:rPr>
              <a:t>dd</a:t>
            </a:r>
            <a:r>
              <a:rPr lang="cy-GB" sz="3600" b="1" i="0" dirty="0">
                <a:solidFill>
                  <a:srgbClr val="37394C"/>
                </a:solidFill>
              </a:rPr>
              <a:t>isgwyl yn rhesymol </a:t>
            </a:r>
            <a:r>
              <a:rPr lang="cy-GB" sz="3600" dirty="0">
                <a:solidFill>
                  <a:srgbClr val="37394C"/>
                </a:solidFill>
              </a:rPr>
              <a:t>o b</a:t>
            </a:r>
            <a:r>
              <a:rPr lang="cy-GB" sz="3600" b="0" i="0" dirty="0">
                <a:solidFill>
                  <a:srgbClr val="37394C"/>
                </a:solidFill>
              </a:rPr>
              <a:t>lentyn tebyg</a:t>
            </a:r>
          </a:p>
        </p:txBody>
      </p:sp>
    </p:spTree>
    <p:extLst>
      <p:ext uri="{BB962C8B-B14F-4D97-AF65-F5344CB8AC3E}">
        <p14:creationId xmlns:p14="http://schemas.microsoft.com/office/powerpoint/2010/main" val="18474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A129-6E4D-4E8D-809F-3B074274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y-GB" sz="6600" b="0" i="0" dirty="0">
                <a:solidFill>
                  <a:srgbClr val="16AD85"/>
                </a:solidFill>
              </a:rPr>
              <a:t>Mathau o niwed</a:t>
            </a:r>
          </a:p>
        </p:txBody>
      </p:sp>
    </p:spTree>
    <p:extLst>
      <p:ext uri="{BB962C8B-B14F-4D97-AF65-F5344CB8AC3E}">
        <p14:creationId xmlns:p14="http://schemas.microsoft.com/office/powerpoint/2010/main" val="228110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0485" y="0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Cam-drin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0485" y="1475889"/>
            <a:ext cx="10515600" cy="423911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Cam-drin corfforol, rhywiol, emosiynol neu ariannol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cy-GB" sz="3200" dirty="0">
                <a:solidFill>
                  <a:srgbClr val="37394C"/>
                </a:solidFill>
              </a:rPr>
              <a:t>Mae’n</a:t>
            </a:r>
            <a:r>
              <a:rPr lang="cy-GB" sz="3200" b="0" i="0" dirty="0">
                <a:solidFill>
                  <a:srgbClr val="37394C"/>
                </a:solidFill>
              </a:rPr>
              <a:t> cynnwys camdriniaeth mewn unrhyw leoliad, gan gynnwys cartref preifat, sefydliad neu unrhyw le arall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cy-GB" sz="3200" dirty="0">
                <a:solidFill>
                  <a:srgbClr val="37394C"/>
                </a:solidFill>
              </a:rPr>
              <a:t>Mae’n</a:t>
            </a:r>
            <a:r>
              <a:rPr lang="cy-GB" sz="3200" b="0" i="0" dirty="0">
                <a:solidFill>
                  <a:srgbClr val="37394C"/>
                </a:solidFill>
              </a:rPr>
              <a:t> cynnwys unrhyw niwed i iechyd neu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dirty="0">
                <a:solidFill>
                  <a:srgbClr val="37394C"/>
                </a:solidFill>
              </a:rPr>
              <a:t>ddatblygiad</a:t>
            </a:r>
            <a:r>
              <a:rPr lang="cy-GB" sz="3200" b="0" i="0" dirty="0">
                <a:solidFill>
                  <a:srgbClr val="37394C"/>
                </a:solidFill>
              </a:rPr>
              <a:t> y plentyn </a:t>
            </a:r>
            <a:r>
              <a:rPr lang="cy-GB" sz="3200" dirty="0">
                <a:solidFill>
                  <a:srgbClr val="37394C"/>
                </a:solidFill>
              </a:rPr>
              <a:t>drwy fod yn </a:t>
            </a:r>
            <a:r>
              <a:rPr lang="cy-GB" sz="3200" b="1" dirty="0">
                <a:solidFill>
                  <a:srgbClr val="37394C"/>
                </a:solidFill>
              </a:rPr>
              <a:t>dyst </a:t>
            </a:r>
            <a:r>
              <a:rPr lang="cy-GB" sz="3200" dirty="0">
                <a:solidFill>
                  <a:srgbClr val="37394C"/>
                </a:solidFill>
              </a:rPr>
              <a:t>i r</a:t>
            </a:r>
            <a:r>
              <a:rPr lang="cy-GB" sz="3200" b="0" i="0" dirty="0">
                <a:solidFill>
                  <a:srgbClr val="37394C"/>
                </a:solidFill>
              </a:rPr>
              <a:t>ywun arall </a:t>
            </a:r>
            <a:br>
              <a:rPr lang="cy-GB" sz="3200" dirty="0">
                <a:solidFill>
                  <a:srgbClr val="37394C"/>
                </a:solidFill>
              </a:rPr>
            </a:br>
            <a:r>
              <a:rPr lang="cy-GB" sz="3200" b="0" i="0" dirty="0">
                <a:solidFill>
                  <a:srgbClr val="37394C"/>
                </a:solidFill>
              </a:rPr>
              <a:t>yn cael ei gam-drin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9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C972F-889E-4506-8BB4-6A9E4F7B2E8C}">
  <ds:schemaRefs>
    <ds:schemaRef ds:uri="3921c09e-0880-46c2-85b5-782023efd1ea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38c16c7-c037-46c2-b059-7c36ee9c934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3709</TotalTime>
  <Words>1472</Words>
  <Application>Microsoft Office PowerPoint</Application>
  <PresentationFormat>Widescreen</PresentationFormat>
  <Paragraphs>144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SCW</vt:lpstr>
      <vt:lpstr>Diffiniadau</vt:lpstr>
      <vt:lpstr>'Diogelu'</vt:lpstr>
      <vt:lpstr>Amddiffyn plant</vt:lpstr>
      <vt:lpstr>Plentyn</vt:lpstr>
      <vt:lpstr>Plentyn sy’n wynebu risg</vt:lpstr>
      <vt:lpstr>Niwed</vt:lpstr>
      <vt:lpstr>Niwed arwyddocaol</vt:lpstr>
      <vt:lpstr>Mathau o niwed</vt:lpstr>
      <vt:lpstr>Cam-drin</vt:lpstr>
      <vt:lpstr>Cam-drin</vt:lpstr>
      <vt:lpstr>Cam-drin corfforol</vt:lpstr>
      <vt:lpstr>Cam-drin rhywiol</vt:lpstr>
      <vt:lpstr>Esgeuluso plant</vt:lpstr>
      <vt:lpstr>Rhianta esgeulus</vt:lpstr>
      <vt:lpstr>Rhianta esgeulus</vt:lpstr>
      <vt:lpstr>Cam-drin / Esgeuluso emosiynol</vt:lpstr>
      <vt:lpstr>Cam-drin ariannol</vt:lpstr>
      <vt:lpstr>Cam-drin domestig</vt:lpstr>
      <vt:lpstr>Cam-drin mewn perthynas â chyfoedion</vt:lpstr>
      <vt:lpstr>Camfanteisio ar blant mewn modd troseddol</vt:lpstr>
      <vt:lpstr>Cam-drin ar sail anrhydedd</vt:lpstr>
      <vt:lpstr>Cam-drin ar-lein</vt:lpstr>
      <vt:lpstr>Masnachu plant</vt:lpstr>
      <vt:lpstr>Camfanteisio ar blant yn rhywiol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236</cp:revision>
  <cp:lastPrinted>2019-10-12T12:15:31Z</cp:lastPrinted>
  <dcterms:created xsi:type="dcterms:W3CDTF">2019-10-02T11:57:39Z</dcterms:created>
  <dcterms:modified xsi:type="dcterms:W3CDTF">2020-09-28T14:39:09Z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