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</p:sldMasterIdLst>
  <p:notesMasterIdLst>
    <p:notesMasterId r:id="rId14"/>
  </p:notesMasterIdLst>
  <p:sldIdLst>
    <p:sldId id="256" r:id="rId5"/>
    <p:sldId id="268" r:id="rId6"/>
    <p:sldId id="269" r:id="rId7"/>
    <p:sldId id="257" r:id="rId8"/>
    <p:sldId id="267" r:id="rId9"/>
    <p:sldId id="260" r:id="rId10"/>
    <p:sldId id="259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02A7A-087D-6163-6892-768615FDDA8F}" v="9" dt="2020-09-24T11:39:49.658"/>
    <p1510:client id="{E63766E8-930B-AA1E-6B7E-272DDE639EA6}" v="22" dt="2020-09-24T11:37:35.310"/>
    <p1510:client id="{F38607C8-81A1-F2F0-D078-A1963DBD3FDA}" v="24" dt="2020-09-28T19:08:54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 autoAdjust="0"/>
    <p:restoredTop sz="67279" autoAdjust="0"/>
  </p:normalViewPr>
  <p:slideViewPr>
    <p:cSldViewPr snapToGrid="0">
      <p:cViewPr varScale="1">
        <p:scale>
          <a:sx n="84" d="100"/>
          <a:sy n="84" d="100"/>
        </p:scale>
        <p:origin x="19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an Price" userId="S::bethan.price@socialcare.wales::29923274-46ec-4e83-956c-4c26375aa1fd" providerId="AD" clId="Web-{EFAA11CC-3F1A-1666-0C09-F64B577EC741}"/>
    <pc:docChg chg="modSld">
      <pc:chgData name="Bethan Price" userId="S::bethan.price@socialcare.wales::29923274-46ec-4e83-956c-4c26375aa1fd" providerId="AD" clId="Web-{EFAA11CC-3F1A-1666-0C09-F64B577EC741}" dt="2020-08-06T15:13:26.503" v="63" actId="20577"/>
      <pc:docMkLst>
        <pc:docMk/>
      </pc:docMkLst>
      <pc:sldChg chg="modSp">
        <pc:chgData name="Bethan Price" userId="S::bethan.price@socialcare.wales::29923274-46ec-4e83-956c-4c26375aa1fd" providerId="AD" clId="Web-{EFAA11CC-3F1A-1666-0C09-F64B577EC741}" dt="2020-08-06T14:35:03.470" v="1" actId="20577"/>
        <pc:sldMkLst>
          <pc:docMk/>
          <pc:sldMk cId="3926560266" sldId="256"/>
        </pc:sldMkLst>
        <pc:spChg chg="mod">
          <ac:chgData name="Bethan Price" userId="S::bethan.price@socialcare.wales::29923274-46ec-4e83-956c-4c26375aa1fd" providerId="AD" clId="Web-{EFAA11CC-3F1A-1666-0C09-F64B577EC741}" dt="2020-08-06T14:35:03.470" v="1" actId="20577"/>
          <ac:spMkLst>
            <pc:docMk/>
            <pc:sldMk cId="3926560266" sldId="256"/>
            <ac:spMk id="3" creationId="{39132E17-7813-40CE-8404-F7CC7E386776}"/>
          </ac:spMkLst>
        </pc:spChg>
      </pc:sldChg>
      <pc:sldChg chg="modSp">
        <pc:chgData name="Bethan Price" userId="S::bethan.price@socialcare.wales::29923274-46ec-4e83-956c-4c26375aa1fd" providerId="AD" clId="Web-{EFAA11CC-3F1A-1666-0C09-F64B577EC741}" dt="2020-08-06T15:08:51.872" v="31" actId="20577"/>
        <pc:sldMkLst>
          <pc:docMk/>
          <pc:sldMk cId="2111349136" sldId="257"/>
        </pc:sldMkLst>
        <pc:spChg chg="mod">
          <ac:chgData name="Bethan Price" userId="S::bethan.price@socialcare.wales::29923274-46ec-4e83-956c-4c26375aa1fd" providerId="AD" clId="Web-{EFAA11CC-3F1A-1666-0C09-F64B577EC741}" dt="2020-08-06T15:08:51.872" v="31" actId="20577"/>
          <ac:spMkLst>
            <pc:docMk/>
            <pc:sldMk cId="2111349136" sldId="257"/>
            <ac:spMk id="3" creationId="{53CFC41C-CDEB-4833-9329-EACB7C19216B}"/>
          </ac:spMkLst>
        </pc:spChg>
      </pc:sldChg>
      <pc:sldChg chg="modSp">
        <pc:chgData name="Bethan Price" userId="S::bethan.price@socialcare.wales::29923274-46ec-4e83-956c-4c26375aa1fd" providerId="AD" clId="Web-{EFAA11CC-3F1A-1666-0C09-F64B577EC741}" dt="2020-08-06T15:10:14.827" v="33" actId="20577"/>
        <pc:sldMkLst>
          <pc:docMk/>
          <pc:sldMk cId="4233379058" sldId="260"/>
        </pc:sldMkLst>
        <pc:spChg chg="mod">
          <ac:chgData name="Bethan Price" userId="S::bethan.price@socialcare.wales::29923274-46ec-4e83-956c-4c26375aa1fd" providerId="AD" clId="Web-{EFAA11CC-3F1A-1666-0C09-F64B577EC741}" dt="2020-08-06T15:10:14.827" v="33" actId="20577"/>
          <ac:spMkLst>
            <pc:docMk/>
            <pc:sldMk cId="4233379058" sldId="260"/>
            <ac:spMk id="5" creationId="{66DC9E19-5F45-4550-9C71-09E6E237EF87}"/>
          </ac:spMkLst>
        </pc:spChg>
      </pc:sldChg>
      <pc:sldChg chg="addSp delSp modSp addAnim">
        <pc:chgData name="Bethan Price" userId="S::bethan.price@socialcare.wales::29923274-46ec-4e83-956c-4c26375aa1fd" providerId="AD" clId="Web-{EFAA11CC-3F1A-1666-0C09-F64B577EC741}" dt="2020-08-06T15:13:26.503" v="63" actId="20577"/>
        <pc:sldMkLst>
          <pc:docMk/>
          <pc:sldMk cId="256362323" sldId="261"/>
        </pc:sldMkLst>
        <pc:spChg chg="mod">
          <ac:chgData name="Bethan Price" userId="S::bethan.price@socialcare.wales::29923274-46ec-4e83-956c-4c26375aa1fd" providerId="AD" clId="Web-{EFAA11CC-3F1A-1666-0C09-F64B577EC741}" dt="2020-08-06T15:13:02.065" v="58" actId="14100"/>
          <ac:spMkLst>
            <pc:docMk/>
            <pc:sldMk cId="256362323" sldId="261"/>
            <ac:spMk id="3" creationId="{ED1B9A2E-B319-4A9D-8818-3F35313A7555}"/>
          </ac:spMkLst>
        </pc:spChg>
        <pc:spChg chg="add del mod">
          <ac:chgData name="Bethan Price" userId="S::bethan.price@socialcare.wales::29923274-46ec-4e83-956c-4c26375aa1fd" providerId="AD" clId="Web-{EFAA11CC-3F1A-1666-0C09-F64B577EC741}" dt="2020-08-06T15:11:30.157" v="40"/>
          <ac:spMkLst>
            <pc:docMk/>
            <pc:sldMk cId="256362323" sldId="261"/>
            <ac:spMk id="5" creationId="{992D4CA7-61AD-43A6-875A-1B306FF3255F}"/>
          </ac:spMkLst>
        </pc:spChg>
        <pc:spChg chg="add mod">
          <ac:chgData name="Bethan Price" userId="S::bethan.price@socialcare.wales::29923274-46ec-4e83-956c-4c26375aa1fd" providerId="AD" clId="Web-{EFAA11CC-3F1A-1666-0C09-F64B577EC741}" dt="2020-08-06T15:13:26.503" v="63" actId="20577"/>
          <ac:spMkLst>
            <pc:docMk/>
            <pc:sldMk cId="256362323" sldId="261"/>
            <ac:spMk id="7" creationId="{9B5DD194-4E64-4E80-A8E2-1AB33C2B5201}"/>
          </ac:spMkLst>
        </pc:spChg>
      </pc:sldChg>
      <pc:sldChg chg="modSp">
        <pc:chgData name="Bethan Price" userId="S::bethan.price@socialcare.wales::29923274-46ec-4e83-956c-4c26375aa1fd" providerId="AD" clId="Web-{EFAA11CC-3F1A-1666-0C09-F64B577EC741}" dt="2020-08-06T15:09:46.357" v="32" actId="20577"/>
        <pc:sldMkLst>
          <pc:docMk/>
          <pc:sldMk cId="639989382" sldId="267"/>
        </pc:sldMkLst>
        <pc:spChg chg="mod">
          <ac:chgData name="Bethan Price" userId="S::bethan.price@socialcare.wales::29923274-46ec-4e83-956c-4c26375aa1fd" providerId="AD" clId="Web-{EFAA11CC-3F1A-1666-0C09-F64B577EC741}" dt="2020-08-06T15:09:46.357" v="32" actId="20577"/>
          <ac:spMkLst>
            <pc:docMk/>
            <pc:sldMk cId="639989382" sldId="267"/>
            <ac:spMk id="4" creationId="{FA5CA5B1-EEDF-481D-B8C0-8F2964A43391}"/>
          </ac:spMkLst>
        </pc:spChg>
      </pc:sldChg>
      <pc:sldChg chg="modSp">
        <pc:chgData name="Bethan Price" userId="S::bethan.price@socialcare.wales::29923274-46ec-4e83-956c-4c26375aa1fd" providerId="AD" clId="Web-{EFAA11CC-3F1A-1666-0C09-F64B577EC741}" dt="2020-08-06T14:36:17.971" v="12" actId="20577"/>
        <pc:sldMkLst>
          <pc:docMk/>
          <pc:sldMk cId="229211659" sldId="268"/>
        </pc:sldMkLst>
        <pc:spChg chg="mod">
          <ac:chgData name="Bethan Price" userId="S::bethan.price@socialcare.wales::29923274-46ec-4e83-956c-4c26375aa1fd" providerId="AD" clId="Web-{EFAA11CC-3F1A-1666-0C09-F64B577EC741}" dt="2020-08-06T14:35:42.064" v="2" actId="20577"/>
          <ac:spMkLst>
            <pc:docMk/>
            <pc:sldMk cId="229211659" sldId="268"/>
            <ac:spMk id="2" creationId="{F9D15127-199D-4520-8019-536F5B51A332}"/>
          </ac:spMkLst>
        </pc:spChg>
        <pc:spChg chg="mod">
          <ac:chgData name="Bethan Price" userId="S::bethan.price@socialcare.wales::29923274-46ec-4e83-956c-4c26375aa1fd" providerId="AD" clId="Web-{EFAA11CC-3F1A-1666-0C09-F64B577EC741}" dt="2020-08-06T14:36:17.971" v="12" actId="20577"/>
          <ac:spMkLst>
            <pc:docMk/>
            <pc:sldMk cId="229211659" sldId="268"/>
            <ac:spMk id="3" creationId="{CD922E1D-0F7E-48F8-9BE4-5B81BAA96167}"/>
          </ac:spMkLst>
        </pc:spChg>
      </pc:sldChg>
      <pc:sldChg chg="modSp">
        <pc:chgData name="Bethan Price" userId="S::bethan.price@socialcare.wales::29923274-46ec-4e83-956c-4c26375aa1fd" providerId="AD" clId="Web-{EFAA11CC-3F1A-1666-0C09-F64B577EC741}" dt="2020-08-06T14:36:41.753" v="18" actId="20577"/>
        <pc:sldMkLst>
          <pc:docMk/>
          <pc:sldMk cId="739305260" sldId="269"/>
        </pc:sldMkLst>
        <pc:spChg chg="mod">
          <ac:chgData name="Bethan Price" userId="S::bethan.price@socialcare.wales::29923274-46ec-4e83-956c-4c26375aa1fd" providerId="AD" clId="Web-{EFAA11CC-3F1A-1666-0C09-F64B577EC741}" dt="2020-08-06T14:36:29.206" v="15" actId="20577"/>
          <ac:spMkLst>
            <pc:docMk/>
            <pc:sldMk cId="739305260" sldId="269"/>
            <ac:spMk id="2" creationId="{F9D15127-199D-4520-8019-536F5B51A332}"/>
          </ac:spMkLst>
        </pc:spChg>
        <pc:spChg chg="mod">
          <ac:chgData name="Bethan Price" userId="S::bethan.price@socialcare.wales::29923274-46ec-4e83-956c-4c26375aa1fd" providerId="AD" clId="Web-{EFAA11CC-3F1A-1666-0C09-F64B577EC741}" dt="2020-08-06T14:36:41.753" v="18" actId="20577"/>
          <ac:spMkLst>
            <pc:docMk/>
            <pc:sldMk cId="739305260" sldId="269"/>
            <ac:spMk id="3" creationId="{CD922E1D-0F7E-48F8-9BE4-5B81BAA96167}"/>
          </ac:spMkLst>
        </pc:spChg>
      </pc:sldChg>
    </pc:docChg>
  </pc:docChgLst>
  <pc:docChgLst>
    <pc:chgData name="Danielle Williams" userId="2ffd8f61-7b6f-4050-b155-8688edf94325" providerId="ADAL" clId="{77D9368A-0B75-014F-97B3-D570C5E87D5A}"/>
    <pc:docChg chg="modSld modMainMaster">
      <pc:chgData name="Danielle Williams" userId="2ffd8f61-7b6f-4050-b155-8688edf94325" providerId="ADAL" clId="{77D9368A-0B75-014F-97B3-D570C5E87D5A}" dt="2020-09-25T08:48:42.691" v="10" actId="962"/>
      <pc:docMkLst>
        <pc:docMk/>
      </pc:docMkLst>
      <pc:sldChg chg="modSp mod">
        <pc:chgData name="Danielle Williams" userId="2ffd8f61-7b6f-4050-b155-8688edf94325" providerId="ADAL" clId="{77D9368A-0B75-014F-97B3-D570C5E87D5A}" dt="2020-07-21T13:09:39.453" v="8" actId="1035"/>
        <pc:sldMkLst>
          <pc:docMk/>
          <pc:sldMk cId="739305260" sldId="269"/>
        </pc:sldMkLst>
        <pc:spChg chg="mod">
          <ac:chgData name="Danielle Williams" userId="2ffd8f61-7b6f-4050-b155-8688edf94325" providerId="ADAL" clId="{77D9368A-0B75-014F-97B3-D570C5E87D5A}" dt="2020-07-21T13:09:39.453" v="8" actId="1035"/>
          <ac:spMkLst>
            <pc:docMk/>
            <pc:sldMk cId="739305260" sldId="269"/>
            <ac:spMk id="3" creationId="{CD922E1D-0F7E-48F8-9BE4-5B81BAA96167}"/>
          </ac:spMkLst>
        </pc:spChg>
      </pc:sldChg>
      <pc:sldMasterChg chg="modSp mod">
        <pc:chgData name="Danielle Williams" userId="2ffd8f61-7b6f-4050-b155-8688edf94325" providerId="ADAL" clId="{77D9368A-0B75-014F-97B3-D570C5E87D5A}" dt="2020-09-25T08:48:42.691" v="10" actId="962"/>
        <pc:sldMasterMkLst>
          <pc:docMk/>
          <pc:sldMasterMk cId="2042595455" sldId="2147483663"/>
        </pc:sldMasterMkLst>
        <pc:picChg chg="mod">
          <ac:chgData name="Danielle Williams" userId="2ffd8f61-7b6f-4050-b155-8688edf94325" providerId="ADAL" clId="{77D9368A-0B75-014F-97B3-D570C5E87D5A}" dt="2020-09-25T08:48:42.691" v="10" actId="962"/>
          <ac:picMkLst>
            <pc:docMk/>
            <pc:sldMasterMk cId="2042595455" sldId="2147483663"/>
            <ac:picMk id="4" creationId="{FB192EFB-4390-5C44-A762-4973DE20DE16}"/>
          </ac:picMkLst>
        </pc:picChg>
      </pc:sldMasterChg>
    </pc:docChg>
  </pc:docChgLst>
  <pc:docChgLst>
    <pc:chgData name="Manon Emyr" userId="d0ebb036-68a7-4b8a-ae34-7e981d7659ad" providerId="ADAL" clId="{62FEC621-9468-4735-A6D0-B4A20E66B32C}"/>
    <pc:docChg chg="custSel modSld">
      <pc:chgData name="Manon Emyr" userId="d0ebb036-68a7-4b8a-ae34-7e981d7659ad" providerId="ADAL" clId="{62FEC621-9468-4735-A6D0-B4A20E66B32C}" dt="2020-02-09T17:19:34.388" v="588" actId="1076"/>
      <pc:docMkLst>
        <pc:docMk/>
      </pc:docMkLst>
      <pc:sldChg chg="modSp">
        <pc:chgData name="Manon Emyr" userId="d0ebb036-68a7-4b8a-ae34-7e981d7659ad" providerId="ADAL" clId="{62FEC621-9468-4735-A6D0-B4A20E66B32C}" dt="2020-02-09T17:09:04.861" v="207" actId="20577"/>
        <pc:sldMkLst>
          <pc:docMk/>
          <pc:sldMk cId="2111349136" sldId="257"/>
        </pc:sldMkLst>
        <pc:spChg chg="mod">
          <ac:chgData name="Manon Emyr" userId="d0ebb036-68a7-4b8a-ae34-7e981d7659ad" providerId="ADAL" clId="{62FEC621-9468-4735-A6D0-B4A20E66B32C}" dt="2020-02-09T17:09:04.861" v="207" actId="20577"/>
          <ac:spMkLst>
            <pc:docMk/>
            <pc:sldMk cId="2111349136" sldId="257"/>
            <ac:spMk id="3" creationId="{53CFC41C-CDEB-4833-9329-EACB7C19216B}"/>
          </ac:spMkLst>
        </pc:spChg>
      </pc:sldChg>
      <pc:sldChg chg="modSp">
        <pc:chgData name="Manon Emyr" userId="d0ebb036-68a7-4b8a-ae34-7e981d7659ad" providerId="ADAL" clId="{62FEC621-9468-4735-A6D0-B4A20E66B32C}" dt="2020-02-09T17:15:10.835" v="415" actId="20577"/>
        <pc:sldMkLst>
          <pc:docMk/>
          <pc:sldMk cId="4245837494" sldId="259"/>
        </pc:sldMkLst>
        <pc:spChg chg="mod">
          <ac:chgData name="Manon Emyr" userId="d0ebb036-68a7-4b8a-ae34-7e981d7659ad" providerId="ADAL" clId="{62FEC621-9468-4735-A6D0-B4A20E66B32C}" dt="2020-02-09T17:15:10.835" v="415" actId="20577"/>
          <ac:spMkLst>
            <pc:docMk/>
            <pc:sldMk cId="4245837494" sldId="259"/>
            <ac:spMk id="4" creationId="{FA5CA5B1-EEDF-481D-B8C0-8F2964A43391}"/>
          </ac:spMkLst>
        </pc:spChg>
      </pc:sldChg>
      <pc:sldChg chg="modSp">
        <pc:chgData name="Manon Emyr" userId="d0ebb036-68a7-4b8a-ae34-7e981d7659ad" providerId="ADAL" clId="{62FEC621-9468-4735-A6D0-B4A20E66B32C}" dt="2020-02-09T17:11:36.692" v="329" actId="20577"/>
        <pc:sldMkLst>
          <pc:docMk/>
          <pc:sldMk cId="4233379058" sldId="260"/>
        </pc:sldMkLst>
        <pc:spChg chg="mod">
          <ac:chgData name="Manon Emyr" userId="d0ebb036-68a7-4b8a-ae34-7e981d7659ad" providerId="ADAL" clId="{62FEC621-9468-4735-A6D0-B4A20E66B32C}" dt="2020-02-09T17:11:36.692" v="329" actId="20577"/>
          <ac:spMkLst>
            <pc:docMk/>
            <pc:sldMk cId="4233379058" sldId="260"/>
            <ac:spMk id="4" creationId="{850D2D36-460D-4841-8B96-D5F1112E78A9}"/>
          </ac:spMkLst>
        </pc:spChg>
      </pc:sldChg>
      <pc:sldChg chg="modSp">
        <pc:chgData name="Manon Emyr" userId="d0ebb036-68a7-4b8a-ae34-7e981d7659ad" providerId="ADAL" clId="{62FEC621-9468-4735-A6D0-B4A20E66B32C}" dt="2020-02-09T17:18:58.377" v="562" actId="20577"/>
        <pc:sldMkLst>
          <pc:docMk/>
          <pc:sldMk cId="256362323" sldId="261"/>
        </pc:sldMkLst>
        <pc:spChg chg="mod">
          <ac:chgData name="Manon Emyr" userId="d0ebb036-68a7-4b8a-ae34-7e981d7659ad" providerId="ADAL" clId="{62FEC621-9468-4735-A6D0-B4A20E66B32C}" dt="2020-02-09T17:18:58.377" v="562" actId="20577"/>
          <ac:spMkLst>
            <pc:docMk/>
            <pc:sldMk cId="256362323" sldId="261"/>
            <ac:spMk id="3" creationId="{ED1B9A2E-B319-4A9D-8818-3F35313A7555}"/>
          </ac:spMkLst>
        </pc:spChg>
      </pc:sldChg>
      <pc:sldChg chg="modSp">
        <pc:chgData name="Manon Emyr" userId="d0ebb036-68a7-4b8a-ae34-7e981d7659ad" providerId="ADAL" clId="{62FEC621-9468-4735-A6D0-B4A20E66B32C}" dt="2020-02-09T17:19:34.388" v="588" actId="1076"/>
        <pc:sldMkLst>
          <pc:docMk/>
          <pc:sldMk cId="3344935133" sldId="262"/>
        </pc:sldMkLst>
        <pc:spChg chg="mod">
          <ac:chgData name="Manon Emyr" userId="d0ebb036-68a7-4b8a-ae34-7e981d7659ad" providerId="ADAL" clId="{62FEC621-9468-4735-A6D0-B4A20E66B32C}" dt="2020-02-09T17:19:27.937" v="587" actId="20577"/>
          <ac:spMkLst>
            <pc:docMk/>
            <pc:sldMk cId="3344935133" sldId="262"/>
            <ac:spMk id="3" creationId="{253FD26E-1C5C-47FA-916A-2FFC46249DBA}"/>
          </ac:spMkLst>
        </pc:spChg>
        <pc:spChg chg="mod">
          <ac:chgData name="Manon Emyr" userId="d0ebb036-68a7-4b8a-ae34-7e981d7659ad" providerId="ADAL" clId="{62FEC621-9468-4735-A6D0-B4A20E66B32C}" dt="2020-02-09T17:19:07.624" v="566" actId="20577"/>
          <ac:spMkLst>
            <pc:docMk/>
            <pc:sldMk cId="3344935133" sldId="262"/>
            <ac:spMk id="4" creationId="{4F55FBF2-25CC-4EB9-BE5B-EC0D84A08E5E}"/>
          </ac:spMkLst>
        </pc:spChg>
        <pc:picChg chg="mod">
          <ac:chgData name="Manon Emyr" userId="d0ebb036-68a7-4b8a-ae34-7e981d7659ad" providerId="ADAL" clId="{62FEC621-9468-4735-A6D0-B4A20E66B32C}" dt="2020-02-09T17:19:15.511" v="567" actId="1076"/>
          <ac:picMkLst>
            <pc:docMk/>
            <pc:sldMk cId="3344935133" sldId="262"/>
            <ac:picMk id="5" creationId="{FD72F606-1F77-4410-B066-CF82598B90BC}"/>
          </ac:picMkLst>
        </pc:picChg>
        <pc:picChg chg="mod">
          <ac:chgData name="Manon Emyr" userId="d0ebb036-68a7-4b8a-ae34-7e981d7659ad" providerId="ADAL" clId="{62FEC621-9468-4735-A6D0-B4A20E66B32C}" dt="2020-02-09T17:19:34.388" v="588" actId="1076"/>
          <ac:picMkLst>
            <pc:docMk/>
            <pc:sldMk cId="3344935133" sldId="262"/>
            <ac:picMk id="7" creationId="{2C87AEF7-72CF-498B-A08D-A3503BE3D7F2}"/>
          </ac:picMkLst>
        </pc:picChg>
      </pc:sldChg>
      <pc:sldChg chg="modSp">
        <pc:chgData name="Manon Emyr" userId="d0ebb036-68a7-4b8a-ae34-7e981d7659ad" providerId="ADAL" clId="{62FEC621-9468-4735-A6D0-B4A20E66B32C}" dt="2020-02-09T17:11:16.972" v="312" actId="20577"/>
        <pc:sldMkLst>
          <pc:docMk/>
          <pc:sldMk cId="639989382" sldId="267"/>
        </pc:sldMkLst>
        <pc:spChg chg="mod">
          <ac:chgData name="Manon Emyr" userId="d0ebb036-68a7-4b8a-ae34-7e981d7659ad" providerId="ADAL" clId="{62FEC621-9468-4735-A6D0-B4A20E66B32C}" dt="2020-02-09T17:11:16.972" v="312" actId="20577"/>
          <ac:spMkLst>
            <pc:docMk/>
            <pc:sldMk cId="639989382" sldId="267"/>
            <ac:spMk id="4" creationId="{FA5CA5B1-EEDF-481D-B8C0-8F2964A43391}"/>
          </ac:spMkLst>
        </pc:spChg>
        <pc:spChg chg="mod">
          <ac:chgData name="Manon Emyr" userId="d0ebb036-68a7-4b8a-ae34-7e981d7659ad" providerId="ADAL" clId="{62FEC621-9468-4735-A6D0-B4A20E66B32C}" dt="2020-02-09T17:09:32.773" v="218" actId="255"/>
          <ac:spMkLst>
            <pc:docMk/>
            <pc:sldMk cId="639989382" sldId="267"/>
            <ac:spMk id="5" creationId="{AAE3B8B3-A19D-4236-BAB3-F5C7A2EB1A55}"/>
          </ac:spMkLst>
        </pc:spChg>
      </pc:sldChg>
      <pc:sldChg chg="modSp">
        <pc:chgData name="Manon Emyr" userId="d0ebb036-68a7-4b8a-ae34-7e981d7659ad" providerId="ADAL" clId="{62FEC621-9468-4735-A6D0-B4A20E66B32C}" dt="2020-02-09T17:04:45.279" v="97" actId="20577"/>
        <pc:sldMkLst>
          <pc:docMk/>
          <pc:sldMk cId="229211659" sldId="268"/>
        </pc:sldMkLst>
        <pc:spChg chg="mod">
          <ac:chgData name="Manon Emyr" userId="d0ebb036-68a7-4b8a-ae34-7e981d7659ad" providerId="ADAL" clId="{62FEC621-9468-4735-A6D0-B4A20E66B32C}" dt="2020-02-09T17:04:45.279" v="97" actId="20577"/>
          <ac:spMkLst>
            <pc:docMk/>
            <pc:sldMk cId="229211659" sldId="268"/>
            <ac:spMk id="3" creationId="{CD922E1D-0F7E-48F8-9BE4-5B81BAA96167}"/>
          </ac:spMkLst>
        </pc:spChg>
      </pc:sldChg>
      <pc:sldChg chg="modSp">
        <pc:chgData name="Manon Emyr" userId="d0ebb036-68a7-4b8a-ae34-7e981d7659ad" providerId="ADAL" clId="{62FEC621-9468-4735-A6D0-B4A20E66B32C}" dt="2020-02-09T17:05:44.158" v="147" actId="20577"/>
        <pc:sldMkLst>
          <pc:docMk/>
          <pc:sldMk cId="739305260" sldId="269"/>
        </pc:sldMkLst>
        <pc:spChg chg="mod">
          <ac:chgData name="Manon Emyr" userId="d0ebb036-68a7-4b8a-ae34-7e981d7659ad" providerId="ADAL" clId="{62FEC621-9468-4735-A6D0-B4A20E66B32C}" dt="2020-02-09T17:05:44.158" v="147" actId="20577"/>
          <ac:spMkLst>
            <pc:docMk/>
            <pc:sldMk cId="739305260" sldId="269"/>
            <ac:spMk id="3" creationId="{CD922E1D-0F7E-48F8-9BE4-5B81BAA96167}"/>
          </ac:spMkLst>
        </pc:spChg>
      </pc:sldChg>
    </pc:docChg>
  </pc:docChgLst>
  <pc:docChgLst>
    <pc:chgData name="Esyllt Crozier" userId="S::esyllt.crozier@socialcare.wales::39f2ed04-973e-4905-8568-3a54e8328bad" providerId="AD" clId="Web-{E63766E8-930B-AA1E-6B7E-272DDE639EA6}"/>
    <pc:docChg chg="modSld">
      <pc:chgData name="Esyllt Crozier" userId="S::esyllt.crozier@socialcare.wales::39f2ed04-973e-4905-8568-3a54e8328bad" providerId="AD" clId="Web-{E63766E8-930B-AA1E-6B7E-272DDE639EA6}" dt="2020-09-24T11:37:28.419" v="19" actId="20577"/>
      <pc:docMkLst>
        <pc:docMk/>
      </pc:docMkLst>
      <pc:sldChg chg="modSp">
        <pc:chgData name="Esyllt Crozier" userId="S::esyllt.crozier@socialcare.wales::39f2ed04-973e-4905-8568-3a54e8328bad" providerId="AD" clId="Web-{E63766E8-930B-AA1E-6B7E-272DDE639EA6}" dt="2020-09-24T11:37:13.872" v="5" actId="20577"/>
        <pc:sldMkLst>
          <pc:docMk/>
          <pc:sldMk cId="229211659" sldId="268"/>
        </pc:sldMkLst>
        <pc:spChg chg="mod">
          <ac:chgData name="Esyllt Crozier" userId="S::esyllt.crozier@socialcare.wales::39f2ed04-973e-4905-8568-3a54e8328bad" providerId="AD" clId="Web-{E63766E8-930B-AA1E-6B7E-272DDE639EA6}" dt="2020-09-24T11:37:13.872" v="5" actId="20577"/>
          <ac:spMkLst>
            <pc:docMk/>
            <pc:sldMk cId="229211659" sldId="268"/>
            <ac:spMk id="2" creationId="{F9D15127-199D-4520-8019-536F5B51A332}"/>
          </ac:spMkLst>
        </pc:spChg>
      </pc:sldChg>
      <pc:sldChg chg="modSp">
        <pc:chgData name="Esyllt Crozier" userId="S::esyllt.crozier@socialcare.wales::39f2ed04-973e-4905-8568-3a54e8328bad" providerId="AD" clId="Web-{E63766E8-930B-AA1E-6B7E-272DDE639EA6}" dt="2020-09-24T11:37:28.419" v="19" actId="20577"/>
        <pc:sldMkLst>
          <pc:docMk/>
          <pc:sldMk cId="739305260" sldId="269"/>
        </pc:sldMkLst>
        <pc:spChg chg="mod">
          <ac:chgData name="Esyllt Crozier" userId="S::esyllt.crozier@socialcare.wales::39f2ed04-973e-4905-8568-3a54e8328bad" providerId="AD" clId="Web-{E63766E8-930B-AA1E-6B7E-272DDE639EA6}" dt="2020-09-24T11:37:22.404" v="7" actId="20577"/>
          <ac:spMkLst>
            <pc:docMk/>
            <pc:sldMk cId="739305260" sldId="269"/>
            <ac:spMk id="2" creationId="{F9D15127-199D-4520-8019-536F5B51A332}"/>
          </ac:spMkLst>
        </pc:spChg>
        <pc:spChg chg="mod">
          <ac:chgData name="Esyllt Crozier" userId="S::esyllt.crozier@socialcare.wales::39f2ed04-973e-4905-8568-3a54e8328bad" providerId="AD" clId="Web-{E63766E8-930B-AA1E-6B7E-272DDE639EA6}" dt="2020-09-24T11:37:28.419" v="19" actId="20577"/>
          <ac:spMkLst>
            <pc:docMk/>
            <pc:sldMk cId="739305260" sldId="269"/>
            <ac:spMk id="3" creationId="{CD922E1D-0F7E-48F8-9BE4-5B81BAA96167}"/>
          </ac:spMkLst>
        </pc:spChg>
      </pc:sldChg>
    </pc:docChg>
  </pc:docChgLst>
  <pc:docChgLst>
    <pc:chgData name="Danielle Williams" userId="2ffd8f61-7b6f-4050-b155-8688edf94325" providerId="ADAL" clId="{2AADDE9E-2B77-A74F-B92A-7BF3CFB9A4F3}"/>
    <pc:docChg chg="modSld modMainMaster">
      <pc:chgData name="Danielle Williams" userId="2ffd8f61-7b6f-4050-b155-8688edf94325" providerId="ADAL" clId="{2AADDE9E-2B77-A74F-B92A-7BF3CFB9A4F3}" dt="2020-04-08T16:34:52.924" v="17" actId="167"/>
      <pc:docMkLst>
        <pc:docMk/>
      </pc:docMkLst>
      <pc:sldChg chg="addSp modSp">
        <pc:chgData name="Danielle Williams" userId="2ffd8f61-7b6f-4050-b155-8688edf94325" providerId="ADAL" clId="{2AADDE9E-2B77-A74F-B92A-7BF3CFB9A4F3}" dt="2020-04-08T16:34:25.867" v="4" actId="167"/>
        <pc:sldMkLst>
          <pc:docMk/>
          <pc:sldMk cId="2111349136" sldId="257"/>
        </pc:sldMkLst>
        <pc:spChg chg="add mod">
          <ac:chgData name="Danielle Williams" userId="2ffd8f61-7b6f-4050-b155-8688edf94325" providerId="ADAL" clId="{2AADDE9E-2B77-A74F-B92A-7BF3CFB9A4F3}" dt="2020-04-08T16:34:25.867" v="4" actId="167"/>
          <ac:spMkLst>
            <pc:docMk/>
            <pc:sldMk cId="2111349136" sldId="257"/>
            <ac:spMk id="5" creationId="{B9F84069-27A5-0F46-BE7B-31AA164B75DD}"/>
          </ac:spMkLst>
        </pc:spChg>
      </pc:sldChg>
      <pc:sldChg chg="modSp">
        <pc:chgData name="Danielle Williams" userId="2ffd8f61-7b6f-4050-b155-8688edf94325" providerId="ADAL" clId="{2AADDE9E-2B77-A74F-B92A-7BF3CFB9A4F3}" dt="2020-04-08T16:34:40.228" v="13" actId="14100"/>
        <pc:sldMkLst>
          <pc:docMk/>
          <pc:sldMk cId="4233379058" sldId="260"/>
        </pc:sldMkLst>
        <pc:spChg chg="mod">
          <ac:chgData name="Danielle Williams" userId="2ffd8f61-7b6f-4050-b155-8688edf94325" providerId="ADAL" clId="{2AADDE9E-2B77-A74F-B92A-7BF3CFB9A4F3}" dt="2020-04-08T16:34:40.228" v="13" actId="14100"/>
          <ac:spMkLst>
            <pc:docMk/>
            <pc:sldMk cId="4233379058" sldId="260"/>
            <ac:spMk id="6" creationId="{70847793-C57D-402A-A5DA-CB362BA3B615}"/>
          </ac:spMkLst>
        </pc:spChg>
      </pc:sldChg>
      <pc:sldChg chg="addSp modSp">
        <pc:chgData name="Danielle Williams" userId="2ffd8f61-7b6f-4050-b155-8688edf94325" providerId="ADAL" clId="{2AADDE9E-2B77-A74F-B92A-7BF3CFB9A4F3}" dt="2020-04-08T16:34:52.924" v="17" actId="167"/>
        <pc:sldMkLst>
          <pc:docMk/>
          <pc:sldMk cId="256362323" sldId="261"/>
        </pc:sldMkLst>
        <pc:spChg chg="mod">
          <ac:chgData name="Danielle Williams" userId="2ffd8f61-7b6f-4050-b155-8688edf94325" providerId="ADAL" clId="{2AADDE9E-2B77-A74F-B92A-7BF3CFB9A4F3}" dt="2020-04-08T16:34:49.588" v="15" actId="1076"/>
          <ac:spMkLst>
            <pc:docMk/>
            <pc:sldMk cId="256362323" sldId="261"/>
            <ac:spMk id="3" creationId="{ED1B9A2E-B319-4A9D-8818-3F35313A7555}"/>
          </ac:spMkLst>
        </pc:spChg>
        <pc:spChg chg="add mod">
          <ac:chgData name="Danielle Williams" userId="2ffd8f61-7b6f-4050-b155-8688edf94325" providerId="ADAL" clId="{2AADDE9E-2B77-A74F-B92A-7BF3CFB9A4F3}" dt="2020-04-08T16:34:52.924" v="17" actId="167"/>
          <ac:spMkLst>
            <pc:docMk/>
            <pc:sldMk cId="256362323" sldId="261"/>
            <ac:spMk id="4" creationId="{FE6F73DD-B097-C046-AA89-E8450D5DC7E8}"/>
          </ac:spMkLst>
        </pc:spChg>
      </pc:sldChg>
      <pc:sldChg chg="modSp">
        <pc:chgData name="Danielle Williams" userId="2ffd8f61-7b6f-4050-b155-8688edf94325" providerId="ADAL" clId="{2AADDE9E-2B77-A74F-B92A-7BF3CFB9A4F3}" dt="2020-04-08T16:34:32.416" v="12" actId="1035"/>
        <pc:sldMkLst>
          <pc:docMk/>
          <pc:sldMk cId="639989382" sldId="267"/>
        </pc:sldMkLst>
        <pc:spChg chg="mod">
          <ac:chgData name="Danielle Williams" userId="2ffd8f61-7b6f-4050-b155-8688edf94325" providerId="ADAL" clId="{2AADDE9E-2B77-A74F-B92A-7BF3CFB9A4F3}" dt="2020-04-08T16:34:32.416" v="12" actId="1035"/>
          <ac:spMkLst>
            <pc:docMk/>
            <pc:sldMk cId="639989382" sldId="267"/>
            <ac:spMk id="4" creationId="{FA5CA5B1-EEDF-481D-B8C0-8F2964A43391}"/>
          </ac:spMkLst>
        </pc:spChg>
      </pc:sldChg>
      <pc:sldMasterChg chg="addSp modSldLayout">
        <pc:chgData name="Danielle Williams" userId="2ffd8f61-7b6f-4050-b155-8688edf94325" providerId="ADAL" clId="{2AADDE9E-2B77-A74F-B92A-7BF3CFB9A4F3}" dt="2020-04-08T15:17:04.942" v="2"/>
        <pc:sldMasterMkLst>
          <pc:docMk/>
          <pc:sldMasterMk cId="2042595455" sldId="2147483663"/>
        </pc:sldMasterMkLst>
        <pc:picChg chg="add">
          <ac:chgData name="Danielle Williams" userId="2ffd8f61-7b6f-4050-b155-8688edf94325" providerId="ADAL" clId="{2AADDE9E-2B77-A74F-B92A-7BF3CFB9A4F3}" dt="2020-04-08T15:17:04.942" v="2"/>
          <ac:picMkLst>
            <pc:docMk/>
            <pc:sldMasterMk cId="2042595455" sldId="2147483663"/>
            <ac:picMk id="4" creationId="{FB192EFB-4390-5C44-A762-4973DE20DE16}"/>
          </ac:picMkLst>
        </pc:picChg>
        <pc:sldLayoutChg chg="addSp delSp">
          <pc:chgData name="Danielle Williams" userId="2ffd8f61-7b6f-4050-b155-8688edf94325" providerId="ADAL" clId="{2AADDE9E-2B77-A74F-B92A-7BF3CFB9A4F3}" dt="2020-04-08T15:17:03.047" v="1"/>
          <pc:sldLayoutMkLst>
            <pc:docMk/>
            <pc:sldMasterMk cId="2042595455" sldId="2147483663"/>
            <pc:sldLayoutMk cId="3983431374" sldId="2147483664"/>
          </pc:sldLayoutMkLst>
          <pc:picChg chg="add del">
            <ac:chgData name="Danielle Williams" userId="2ffd8f61-7b6f-4050-b155-8688edf94325" providerId="ADAL" clId="{2AADDE9E-2B77-A74F-B92A-7BF3CFB9A4F3}" dt="2020-04-08T15:17:03.047" v="1"/>
            <ac:picMkLst>
              <pc:docMk/>
              <pc:sldMasterMk cId="2042595455" sldId="2147483663"/>
              <pc:sldLayoutMk cId="3983431374" sldId="2147483664"/>
              <ac:picMk id="5" creationId="{422EEF89-DDAC-7F45-9E10-76C11AC8C4F1}"/>
            </ac:picMkLst>
          </pc:picChg>
        </pc:sldLayoutChg>
      </pc:sldMasterChg>
    </pc:docChg>
  </pc:docChgLst>
  <pc:docChgLst>
    <pc:chgData name="Guest User" userId="S::urn:spo:anon#cb193492f284d83c85a66267a0f4d9096e50945cd2ffdbcb1e7acb5c0b8c0a4e::" providerId="AD" clId="Web-{92F335C5-150B-124B-FB39-E38C97EC4F76}"/>
    <pc:docChg chg="modSld">
      <pc:chgData name="Guest User" userId="S::urn:spo:anon#cb193492f284d83c85a66267a0f4d9096e50945cd2ffdbcb1e7acb5c0b8c0a4e::" providerId="AD" clId="Web-{92F335C5-150B-124B-FB39-E38C97EC4F76}" dt="2020-09-23T07:26:54.877" v="114" actId="20577"/>
      <pc:docMkLst>
        <pc:docMk/>
      </pc:docMkLst>
      <pc:sldChg chg="modSp">
        <pc:chgData name="Guest User" userId="S::urn:spo:anon#cb193492f284d83c85a66267a0f4d9096e50945cd2ffdbcb1e7acb5c0b8c0a4e::" providerId="AD" clId="Web-{92F335C5-150B-124B-FB39-E38C97EC4F76}" dt="2020-09-23T07:26:15.439" v="86" actId="20577"/>
        <pc:sldMkLst>
          <pc:docMk/>
          <pc:sldMk cId="2111349136" sldId="257"/>
        </pc:sldMkLst>
        <pc:spChg chg="mod">
          <ac:chgData name="Guest User" userId="S::urn:spo:anon#cb193492f284d83c85a66267a0f4d9096e50945cd2ffdbcb1e7acb5c0b8c0a4e::" providerId="AD" clId="Web-{92F335C5-150B-124B-FB39-E38C97EC4F76}" dt="2020-09-23T07:25:36.064" v="71" actId="20577"/>
          <ac:spMkLst>
            <pc:docMk/>
            <pc:sldMk cId="2111349136" sldId="257"/>
            <ac:spMk id="2" creationId="{2E2F0C72-2A7D-4768-A5F0-82F73EC9B574}"/>
          </ac:spMkLst>
        </pc:spChg>
        <pc:spChg chg="mod">
          <ac:chgData name="Guest User" userId="S::urn:spo:anon#cb193492f284d83c85a66267a0f4d9096e50945cd2ffdbcb1e7acb5c0b8c0a4e::" providerId="AD" clId="Web-{92F335C5-150B-124B-FB39-E38C97EC4F76}" dt="2020-09-23T07:26:15.439" v="86" actId="20577"/>
          <ac:spMkLst>
            <pc:docMk/>
            <pc:sldMk cId="2111349136" sldId="257"/>
            <ac:spMk id="3" creationId="{53CFC41C-CDEB-4833-9329-EACB7C19216B}"/>
          </ac:spMkLst>
        </pc:spChg>
      </pc:sldChg>
      <pc:sldChg chg="modSp">
        <pc:chgData name="Guest User" userId="S::urn:spo:anon#cb193492f284d83c85a66267a0f4d9096e50945cd2ffdbcb1e7acb5c0b8c0a4e::" providerId="AD" clId="Web-{92F335C5-150B-124B-FB39-E38C97EC4F76}" dt="2020-09-23T07:24:39.814" v="55" actId="20577"/>
        <pc:sldMkLst>
          <pc:docMk/>
          <pc:sldMk cId="4245837494" sldId="259"/>
        </pc:sldMkLst>
        <pc:spChg chg="mod">
          <ac:chgData name="Guest User" userId="S::urn:spo:anon#cb193492f284d83c85a66267a0f4d9096e50945cd2ffdbcb1e7acb5c0b8c0a4e::" providerId="AD" clId="Web-{92F335C5-150B-124B-FB39-E38C97EC4F76}" dt="2020-09-23T07:24:39.814" v="55" actId="20577"/>
          <ac:spMkLst>
            <pc:docMk/>
            <pc:sldMk cId="4245837494" sldId="259"/>
            <ac:spMk id="4" creationId="{FA5CA5B1-EEDF-481D-B8C0-8F2964A43391}"/>
          </ac:spMkLst>
        </pc:spChg>
      </pc:sldChg>
      <pc:sldChg chg="modSp">
        <pc:chgData name="Guest User" userId="S::urn:spo:anon#cb193492f284d83c85a66267a0f4d9096e50945cd2ffdbcb1e7acb5c0b8c0a4e::" providerId="AD" clId="Web-{92F335C5-150B-124B-FB39-E38C97EC4F76}" dt="2020-09-23T07:26:46.158" v="107" actId="20577"/>
        <pc:sldMkLst>
          <pc:docMk/>
          <pc:sldMk cId="229211659" sldId="268"/>
        </pc:sldMkLst>
        <pc:spChg chg="mod">
          <ac:chgData name="Guest User" userId="S::urn:spo:anon#cb193492f284d83c85a66267a0f4d9096e50945cd2ffdbcb1e7acb5c0b8c0a4e::" providerId="AD" clId="Web-{92F335C5-150B-124B-FB39-E38C97EC4F76}" dt="2020-09-23T07:26:29.033" v="95" actId="20577"/>
          <ac:spMkLst>
            <pc:docMk/>
            <pc:sldMk cId="229211659" sldId="268"/>
            <ac:spMk id="2" creationId="{F9D15127-199D-4520-8019-536F5B51A332}"/>
          </ac:spMkLst>
        </pc:spChg>
        <pc:spChg chg="mod">
          <ac:chgData name="Guest User" userId="S::urn:spo:anon#cb193492f284d83c85a66267a0f4d9096e50945cd2ffdbcb1e7acb5c0b8c0a4e::" providerId="AD" clId="Web-{92F335C5-150B-124B-FB39-E38C97EC4F76}" dt="2020-09-23T07:26:46.158" v="107" actId="20577"/>
          <ac:spMkLst>
            <pc:docMk/>
            <pc:sldMk cId="229211659" sldId="268"/>
            <ac:spMk id="3" creationId="{CD922E1D-0F7E-48F8-9BE4-5B81BAA96167}"/>
          </ac:spMkLst>
        </pc:spChg>
      </pc:sldChg>
      <pc:sldChg chg="modSp">
        <pc:chgData name="Guest User" userId="S::urn:spo:anon#cb193492f284d83c85a66267a0f4d9096e50945cd2ffdbcb1e7acb5c0b8c0a4e::" providerId="AD" clId="Web-{92F335C5-150B-124B-FB39-E38C97EC4F76}" dt="2020-09-23T07:26:54.877" v="114" actId="20577"/>
        <pc:sldMkLst>
          <pc:docMk/>
          <pc:sldMk cId="739305260" sldId="269"/>
        </pc:sldMkLst>
        <pc:spChg chg="mod">
          <ac:chgData name="Guest User" userId="S::urn:spo:anon#cb193492f284d83c85a66267a0f4d9096e50945cd2ffdbcb1e7acb5c0b8c0a4e::" providerId="AD" clId="Web-{92F335C5-150B-124B-FB39-E38C97EC4F76}" dt="2020-09-23T07:26:54.877" v="114" actId="20577"/>
          <ac:spMkLst>
            <pc:docMk/>
            <pc:sldMk cId="739305260" sldId="269"/>
            <ac:spMk id="2" creationId="{F9D15127-199D-4520-8019-536F5B51A332}"/>
          </ac:spMkLst>
        </pc:spChg>
        <pc:spChg chg="mod">
          <ac:chgData name="Guest User" userId="S::urn:spo:anon#cb193492f284d83c85a66267a0f4d9096e50945cd2ffdbcb1e7acb5c0b8c0a4e::" providerId="AD" clId="Web-{92F335C5-150B-124B-FB39-E38C97EC4F76}" dt="2020-09-23T07:23:36.033" v="23" actId="20577"/>
          <ac:spMkLst>
            <pc:docMk/>
            <pc:sldMk cId="739305260" sldId="269"/>
            <ac:spMk id="3" creationId="{CD922E1D-0F7E-48F8-9BE4-5B81BAA96167}"/>
          </ac:spMkLst>
        </pc:spChg>
      </pc:sldChg>
    </pc:docChg>
  </pc:docChgLst>
  <pc:docChgLst>
    <pc:chgData name="Esyllt Crozier" userId="S::esyllt.crozier@socialcare.wales::39f2ed04-973e-4905-8568-3a54e8328bad" providerId="AD" clId="Web-{D6D02A7A-087D-6163-6892-768615FDDA8F}"/>
    <pc:docChg chg="modSld">
      <pc:chgData name="Esyllt Crozier" userId="S::esyllt.crozier@socialcare.wales::39f2ed04-973e-4905-8568-3a54e8328bad" providerId="AD" clId="Web-{D6D02A7A-087D-6163-6892-768615FDDA8F}" dt="2020-09-24T11:39:49.658" v="8" actId="20577"/>
      <pc:docMkLst>
        <pc:docMk/>
      </pc:docMkLst>
      <pc:sldChg chg="modSp">
        <pc:chgData name="Esyllt Crozier" userId="S::esyllt.crozier@socialcare.wales::39f2ed04-973e-4905-8568-3a54e8328bad" providerId="AD" clId="Web-{D6D02A7A-087D-6163-6892-768615FDDA8F}" dt="2020-09-24T11:39:49.658" v="8" actId="20577"/>
        <pc:sldMkLst>
          <pc:docMk/>
          <pc:sldMk cId="229211659" sldId="268"/>
        </pc:sldMkLst>
        <pc:spChg chg="mod">
          <ac:chgData name="Esyllt Crozier" userId="S::esyllt.crozier@socialcare.wales::39f2ed04-973e-4905-8568-3a54e8328bad" providerId="AD" clId="Web-{D6D02A7A-087D-6163-6892-768615FDDA8F}" dt="2020-09-24T11:39:49.658" v="8" actId="20577"/>
          <ac:spMkLst>
            <pc:docMk/>
            <pc:sldMk cId="229211659" sldId="268"/>
            <ac:spMk id="3" creationId="{CD922E1D-0F7E-48F8-9BE4-5B81BAA96167}"/>
          </ac:spMkLst>
        </pc:spChg>
      </pc:sldChg>
    </pc:docChg>
  </pc:docChgLst>
  <pc:docChgLst>
    <pc:chgData name="Esyllt Crozier" userId="S::esyllt.crozier@socialcare.wales::39f2ed04-973e-4905-8568-3a54e8328bad" providerId="AD" clId="Web-{F38607C8-81A1-F2F0-D078-A1963DBD3FDA}"/>
    <pc:docChg chg="modSld">
      <pc:chgData name="Esyllt Crozier" userId="S::esyllt.crozier@socialcare.wales::39f2ed04-973e-4905-8568-3a54e8328bad" providerId="AD" clId="Web-{F38607C8-81A1-F2F0-D078-A1963DBD3FDA}" dt="2020-09-28T19:08:54.126" v="22" actId="20577"/>
      <pc:docMkLst>
        <pc:docMk/>
      </pc:docMkLst>
      <pc:sldChg chg="modSp">
        <pc:chgData name="Esyllt Crozier" userId="S::esyllt.crozier@socialcare.wales::39f2ed04-973e-4905-8568-3a54e8328bad" providerId="AD" clId="Web-{F38607C8-81A1-F2F0-D078-A1963DBD3FDA}" dt="2020-09-28T19:08:54.126" v="22" actId="20577"/>
        <pc:sldMkLst>
          <pc:docMk/>
          <pc:sldMk cId="3344935133" sldId="262"/>
        </pc:sldMkLst>
        <pc:spChg chg="mod">
          <ac:chgData name="Esyllt Crozier" userId="S::esyllt.crozier@socialcare.wales::39f2ed04-973e-4905-8568-3a54e8328bad" providerId="AD" clId="Web-{F38607C8-81A1-F2F0-D078-A1963DBD3FDA}" dt="2020-09-28T19:08:54.126" v="22" actId="20577"/>
          <ac:spMkLst>
            <pc:docMk/>
            <pc:sldMk cId="3344935133" sldId="262"/>
            <ac:spMk id="3" creationId="{253FD26E-1C5C-47FA-916A-2FFC46249DBA}"/>
          </ac:spMkLst>
        </pc:spChg>
      </pc:sldChg>
      <pc:sldChg chg="modSp">
        <pc:chgData name="Esyllt Crozier" userId="S::esyllt.crozier@socialcare.wales::39f2ed04-973e-4905-8568-3a54e8328bad" providerId="AD" clId="Web-{F38607C8-81A1-F2F0-D078-A1963DBD3FDA}" dt="2020-09-28T19:07:49.372" v="13" actId="20577"/>
        <pc:sldMkLst>
          <pc:docMk/>
          <pc:sldMk cId="739305260" sldId="269"/>
        </pc:sldMkLst>
        <pc:spChg chg="mod">
          <ac:chgData name="Esyllt Crozier" userId="S::esyllt.crozier@socialcare.wales::39f2ed04-973e-4905-8568-3a54e8328bad" providerId="AD" clId="Web-{F38607C8-81A1-F2F0-D078-A1963DBD3FDA}" dt="2020-09-28T19:07:49.372" v="13" actId="20577"/>
          <ac:spMkLst>
            <pc:docMk/>
            <pc:sldMk cId="739305260" sldId="269"/>
            <ac:spMk id="3" creationId="{CD922E1D-0F7E-48F8-9BE4-5B81BAA961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41CF0-A684-49B5-81B1-146077505875}" type="datetimeFigureOut">
              <a:rPr lang="en-GB" smtClean="0"/>
              <a:t>28/09/2020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D4B0-98F9-415F-9A92-1BE06DB50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78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p/a1p.p2.html?nocache=0.4468900482409406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710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30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2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06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b="1" i="0" u="none" strike="noStrike" dirty="0">
              <a:solidFill>
                <a:srgbClr val="11846A"/>
              </a:solidFill>
              <a:effectLst/>
              <a:latin typeface="Helvetica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31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03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271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86D4B0-98F9-415F-9A92-1BE06DB5075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75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43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5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FB192EFB-4390-5C44-A762-4973DE20DE16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5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50B77-0E65-44A5-9176-B989558A5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Gweithdrefnau Diogelu Cymru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32E17-7813-40CE-8404-F7CC7E386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12192000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y-GB" dirty="0">
                <a:solidFill>
                  <a:schemeClr val="tx1"/>
                </a:solidFill>
              </a:rPr>
              <a:t>Atal</a:t>
            </a:r>
            <a:r>
              <a:rPr lang="cy-GB" sz="3200" b="0" i="0" dirty="0">
                <a:solidFill>
                  <a:schemeClr val="tx1"/>
                </a:solidFill>
              </a:rPr>
              <a:t> a chymorth cynnar </a:t>
            </a:r>
            <a:br>
              <a:rPr lang="en" sz="3200" dirty="0">
                <a:solidFill>
                  <a:schemeClr val="tx1"/>
                </a:solidFill>
              </a:rPr>
            </a:br>
            <a:r>
              <a:rPr lang="cy-GB" sz="3200" b="0" i="0" dirty="0">
                <a:solidFill>
                  <a:schemeClr val="tx1"/>
                </a:solidFill>
              </a:rPr>
              <a:t>i fynd i'r afael ag unrhyw bryderon sy'n dod i'r amlwg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656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5127-199D-4520-8019-536F5B51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Gwybodaeth, </a:t>
            </a:r>
            <a:r>
              <a:rPr lang="cy-GB" sz="5400" dirty="0">
                <a:solidFill>
                  <a:srgbClr val="16AD85"/>
                </a:solidFill>
              </a:rPr>
              <a:t>cyngor </a:t>
            </a:r>
            <a:r>
              <a:rPr lang="cy-GB" sz="5400" b="0" i="0" dirty="0">
                <a:solidFill>
                  <a:srgbClr val="16AD85"/>
                </a:solidFill>
              </a:rPr>
              <a:t>a </a:t>
            </a:r>
            <a:r>
              <a:rPr lang="cy-GB" sz="5400" dirty="0">
                <a:solidFill>
                  <a:srgbClr val="16AD85"/>
                </a:solidFill>
              </a:rPr>
              <a:t>chymorth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22E1D-0F7E-48F8-9BE4-5B81BAA96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88168"/>
            <a:ext cx="10939463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dirty="0">
                <a:solidFill>
                  <a:srgbClr val="37394C"/>
                </a:solidFill>
              </a:rPr>
              <a:t>Mae gan awdurdodau</a:t>
            </a:r>
            <a:r>
              <a:rPr lang="cy-GB" sz="3200" b="0" i="0" dirty="0">
                <a:solidFill>
                  <a:srgbClr val="37394C"/>
                </a:solidFill>
              </a:rPr>
              <a:t> </a:t>
            </a:r>
            <a:r>
              <a:rPr lang="cy-GB" sz="3200" dirty="0">
                <a:solidFill>
                  <a:srgbClr val="37394C"/>
                </a:solidFill>
              </a:rPr>
              <a:t>lleol</a:t>
            </a:r>
            <a:r>
              <a:rPr lang="cy-GB" sz="3200" b="0" i="0" dirty="0">
                <a:solidFill>
                  <a:srgbClr val="37394C"/>
                </a:solidFill>
              </a:rPr>
              <a:t> ddyletswydd, o dan y </a:t>
            </a:r>
            <a:r>
              <a:rPr lang="cy-GB" sz="3200" b="1" dirty="0">
                <a:solidFill>
                  <a:srgbClr val="37394C"/>
                </a:solidFill>
              </a:rPr>
              <a:t>cod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1" dirty="0">
                <a:solidFill>
                  <a:srgbClr val="37394C"/>
                </a:solidFill>
              </a:rPr>
              <a:t>ymarfer</a:t>
            </a:r>
            <a:r>
              <a:rPr lang="cy-GB" sz="3200" b="0" i="0" dirty="0">
                <a:solidFill>
                  <a:srgbClr val="37394C"/>
                </a:solidFill>
              </a:rPr>
              <a:t>,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i sefydlu </a:t>
            </a:r>
            <a:r>
              <a:rPr lang="cy-GB" sz="3200" b="1" dirty="0">
                <a:solidFill>
                  <a:srgbClr val="37394C"/>
                </a:solidFill>
              </a:rPr>
              <a:t>gwasanaeth gwybodaeth</a:t>
            </a:r>
            <a:r>
              <a:rPr lang="cy-GB" sz="3200" b="1" i="0" dirty="0">
                <a:solidFill>
                  <a:srgbClr val="37394C"/>
                </a:solidFill>
              </a:rPr>
              <a:t>, </a:t>
            </a:r>
            <a:r>
              <a:rPr lang="cy-GB" sz="3200" b="1" dirty="0">
                <a:solidFill>
                  <a:srgbClr val="37394C"/>
                </a:solidFill>
              </a:rPr>
              <a:t>cyngor</a:t>
            </a:r>
            <a:r>
              <a:rPr lang="cy-GB" sz="3200" b="1" i="0" dirty="0">
                <a:solidFill>
                  <a:srgbClr val="37394C"/>
                </a:solidFill>
              </a:rPr>
              <a:t> a </a:t>
            </a:r>
            <a:r>
              <a:rPr lang="cy-GB" sz="3200" b="1" dirty="0">
                <a:solidFill>
                  <a:srgbClr val="37394C"/>
                </a:solidFill>
              </a:rPr>
              <a:t>chymorth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i:</a:t>
            </a:r>
          </a:p>
          <a:p>
            <a:pPr marL="356870" indent="-356870"/>
            <a:r>
              <a:rPr lang="cy-GB" sz="3200" dirty="0">
                <a:solidFill>
                  <a:srgbClr val="37394C"/>
                </a:solidFill>
              </a:rPr>
              <a:t>h</a:t>
            </a:r>
            <a:r>
              <a:rPr lang="cy-GB" sz="3200" b="0" i="0" dirty="0">
                <a:solidFill>
                  <a:srgbClr val="37394C"/>
                </a:solidFill>
              </a:rPr>
              <a:t>yrwyddo </a:t>
            </a:r>
            <a:r>
              <a:rPr lang="cy-GB" sz="3200" b="1" i="0" dirty="0">
                <a:solidFill>
                  <a:srgbClr val="37394C"/>
                </a:solidFill>
              </a:rPr>
              <a:t>ymyrraeth gynnar </a:t>
            </a:r>
            <a:r>
              <a:rPr lang="cy-GB" sz="3200" b="0" i="0" dirty="0">
                <a:solidFill>
                  <a:srgbClr val="37394C"/>
                </a:solidFill>
              </a:rPr>
              <a:t>ac </a:t>
            </a:r>
            <a:r>
              <a:rPr lang="cy-GB" sz="3200" b="1" i="0" dirty="0">
                <a:solidFill>
                  <a:srgbClr val="37394C"/>
                </a:solidFill>
              </a:rPr>
              <a:t>atal </a:t>
            </a:r>
            <a:r>
              <a:rPr lang="cy-GB" sz="3200" i="0" dirty="0">
                <a:solidFill>
                  <a:srgbClr val="37394C"/>
                </a:solidFill>
              </a:rPr>
              <a:t>yn rhagweithiol</a:t>
            </a:r>
            <a:endParaRPr lang="cy-GB" sz="3200" b="1" i="0" dirty="0">
              <a:solidFill>
                <a:srgbClr val="37394C"/>
              </a:solidFill>
              <a:cs typeface="Arial" panose="020B0604020202020204"/>
            </a:endParaRPr>
          </a:p>
          <a:p>
            <a:pPr marL="356870" indent="-356870"/>
            <a:r>
              <a:rPr lang="cy-GB" sz="3200" b="0" i="0" dirty="0">
                <a:solidFill>
                  <a:srgbClr val="37394C"/>
                </a:solidFill>
              </a:rPr>
              <a:t>pwysleisio </a:t>
            </a:r>
            <a:r>
              <a:rPr lang="cy-GB" sz="3200" b="1" i="0" dirty="0">
                <a:solidFill>
                  <a:srgbClr val="37394C"/>
                </a:solidFill>
              </a:rPr>
              <a:t>eiriolaeth</a:t>
            </a:r>
            <a:r>
              <a:rPr lang="cy-GB" sz="3200" b="0" i="0" dirty="0">
                <a:solidFill>
                  <a:srgbClr val="37394C"/>
                </a:solidFill>
              </a:rPr>
              <a:t> a </a:t>
            </a:r>
            <a:r>
              <a:rPr lang="cy-GB" sz="3200" b="1" i="0" dirty="0">
                <a:solidFill>
                  <a:srgbClr val="37394C"/>
                </a:solidFill>
              </a:rPr>
              <a:t>chydgynhyrchu</a:t>
            </a:r>
            <a:endParaRPr lang="cy-GB" sz="3200" b="1" i="0" dirty="0">
              <a:solidFill>
                <a:srgbClr val="37394C"/>
              </a:solidFill>
              <a:cs typeface="Arial" panose="020B0604020202020204"/>
            </a:endParaRPr>
          </a:p>
          <a:p>
            <a:pPr marL="356870" indent="-356870"/>
            <a:r>
              <a:rPr lang="cy-GB" sz="3200" b="1" dirty="0">
                <a:solidFill>
                  <a:srgbClr val="37394C"/>
                </a:solidFill>
              </a:rPr>
              <a:t>d</a:t>
            </a:r>
            <a:r>
              <a:rPr lang="cy-GB" sz="3200" b="1" i="0" dirty="0">
                <a:solidFill>
                  <a:srgbClr val="37394C"/>
                </a:solidFill>
              </a:rPr>
              <a:t>arparu </a:t>
            </a:r>
            <a:r>
              <a:rPr lang="cy-GB" sz="3200" b="0" i="0" dirty="0">
                <a:solidFill>
                  <a:srgbClr val="37394C"/>
                </a:solidFill>
              </a:rPr>
              <a:t>gwybodaeth a chyngor </a:t>
            </a:r>
            <a:r>
              <a:rPr lang="cy-GB" sz="3200" b="1" i="0" dirty="0">
                <a:solidFill>
                  <a:srgbClr val="37394C"/>
                </a:solidFill>
              </a:rPr>
              <a:t>i’r cyhoedd </a:t>
            </a:r>
            <a:r>
              <a:rPr lang="cy-GB" sz="3200" b="0" i="0" dirty="0">
                <a:solidFill>
                  <a:srgbClr val="37394C"/>
                </a:solidFill>
              </a:rPr>
              <a:t>er mwyn atal anawsterau rhag gwaethygu a throi’n sefyllfaoedd sy'n gofyn am ymyrraeth arbenigol, mwy dwys </a:t>
            </a:r>
            <a:endParaRPr lang="cy-GB" sz="3200" b="0" i="0" dirty="0">
              <a:solidFill>
                <a:srgbClr val="37394C"/>
              </a:solidFill>
              <a:cs typeface="Arial" panose="020B0604020202020204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9211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15127-199D-4520-8019-536F5B51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Gwybodaeth, </a:t>
            </a:r>
            <a:r>
              <a:rPr lang="cy-GB" sz="5400" dirty="0">
                <a:solidFill>
                  <a:srgbClr val="16AD85"/>
                </a:solidFill>
              </a:rPr>
              <a:t>cyngor</a:t>
            </a:r>
            <a:r>
              <a:rPr lang="cy-GB" sz="5400" b="0" i="0" dirty="0">
                <a:solidFill>
                  <a:srgbClr val="16AD85"/>
                </a:solidFill>
              </a:rPr>
              <a:t> a </a:t>
            </a:r>
            <a:r>
              <a:rPr lang="cy-GB" sz="5400" dirty="0">
                <a:solidFill>
                  <a:srgbClr val="16AD85"/>
                </a:solidFill>
              </a:rPr>
              <a:t>chymorth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22E1D-0F7E-48F8-9BE4-5B81BAA96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528"/>
            <a:ext cx="110490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1" dirty="0">
                <a:solidFill>
                  <a:schemeClr val="accent3"/>
                </a:solidFill>
              </a:rPr>
              <a:t>Gwybodaeth</a:t>
            </a:r>
            <a:r>
              <a:rPr lang="cy-GB" sz="3200" dirty="0"/>
              <a:t> yw data o ansawdd sy’n helpu person i wneud dewis hyddysg am eu llesiant </a:t>
            </a:r>
          </a:p>
          <a:p>
            <a:pPr marL="0" indent="0">
              <a:buNone/>
            </a:pPr>
            <a:r>
              <a:rPr lang="cy-GB" sz="3200" b="1" dirty="0">
                <a:solidFill>
                  <a:schemeClr val="accent3"/>
                </a:solidFill>
              </a:rPr>
              <a:t>Cyngor</a:t>
            </a:r>
            <a:r>
              <a:rPr lang="cy-GB" sz="3200" dirty="0"/>
              <a:t> yw gweithio mewn ffordd gydgynhyrchiol gyda pherson i archwilio opsiynau, sicrhau eu bod yn deall yr hyn sydd ar gael iddynt, a’u cynnwys yn y broses o wneud penderfyniadau ynghylch yr hyn sy’n bwysig iddynt a’r canlyniadau personol y maent yn dymuno eu cyflawni </a:t>
            </a:r>
            <a:endParaRPr lang="cy-GB" sz="3200">
              <a:cs typeface="Arial"/>
            </a:endParaRPr>
          </a:p>
          <a:p>
            <a:pPr marL="0" indent="0">
              <a:buNone/>
            </a:pPr>
            <a:r>
              <a:rPr lang="cy-GB" sz="3200" b="1" dirty="0">
                <a:solidFill>
                  <a:schemeClr val="accent3"/>
                </a:solidFill>
              </a:rPr>
              <a:t>Cymorth</a:t>
            </a:r>
            <a:r>
              <a:rPr lang="cy-GB" sz="3200" dirty="0"/>
              <a:t> yw cymryd camau gyda’r person i gael mynediad i ofal a chefnogaeth, neu gamau gyda gofalwr i gael cymorth</a:t>
            </a:r>
            <a:r>
              <a:rPr lang="en-US" sz="3200" dirty="0"/>
              <a:t> </a:t>
            </a:r>
            <a:endParaRPr lang="en-US" sz="3200" dirty="0">
              <a:cs typeface="Arial"/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930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9F84069-27A5-0F46-BE7B-31AA164B75DD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68E0B50-240C-4C7E-B26F-06E1E775C9F8}"/>
              </a:ext>
            </a:extLst>
          </p:cNvPr>
          <p:cNvSpPr/>
          <p:nvPr/>
        </p:nvSpPr>
        <p:spPr>
          <a:xfrm>
            <a:off x="597139" y="3200401"/>
            <a:ext cx="10997722" cy="101599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2F0C72-2A7D-4768-A5F0-82F73EC9B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Atal a </a:t>
            </a:r>
            <a:r>
              <a:rPr lang="cy-GB" dirty="0">
                <a:solidFill>
                  <a:srgbClr val="16AD85"/>
                </a:solidFill>
              </a:rPr>
              <a:t>chymorth</a:t>
            </a:r>
            <a:r>
              <a:rPr lang="cy-GB" sz="6000" b="0" i="0" dirty="0">
                <a:solidFill>
                  <a:srgbClr val="16AD85"/>
                </a:solidFill>
              </a:rPr>
              <a:t> cynnar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C41C-CDEB-4833-9329-EACB7C19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802"/>
            <a:ext cx="10679982" cy="478811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Gwahanol ffyrdd o ddiogelu oedolyn sy’n wynebu risg:</a:t>
            </a:r>
          </a:p>
          <a:p>
            <a:r>
              <a:rPr lang="cy-GB" sz="2800" b="1" dirty="0">
                <a:solidFill>
                  <a:srgbClr val="37394C"/>
                </a:solidFill>
              </a:rPr>
              <a:t>nodi </a:t>
            </a:r>
            <a:r>
              <a:rPr lang="cy-GB" sz="2800" b="0" i="0" dirty="0">
                <a:solidFill>
                  <a:srgbClr val="37394C"/>
                </a:solidFill>
              </a:rPr>
              <a:t>unrhyw bryderon amdano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endParaRPr lang="cy-GB" sz="2800" b="0" i="0" dirty="0">
              <a:solidFill>
                <a:srgbClr val="37394C"/>
              </a:solidFill>
            </a:endParaRPr>
          </a:p>
          <a:p>
            <a:r>
              <a:rPr lang="cy-GB" sz="2800" dirty="0">
                <a:solidFill>
                  <a:srgbClr val="37394C"/>
                </a:solidFill>
              </a:rPr>
              <a:t>mae</a:t>
            </a:r>
            <a:r>
              <a:rPr lang="cy-GB" sz="2800" b="0" i="0" dirty="0">
                <a:solidFill>
                  <a:srgbClr val="37394C"/>
                </a:solidFill>
              </a:rPr>
              <a:t> gennych </a:t>
            </a:r>
            <a:r>
              <a:rPr lang="cy-GB" sz="2800" b="1" i="0" dirty="0">
                <a:solidFill>
                  <a:srgbClr val="37394C"/>
                </a:solidFill>
              </a:rPr>
              <a:t>ddyletswydd i hysbysu </a:t>
            </a:r>
            <a:r>
              <a:rPr lang="cy-GB" sz="2800" dirty="0">
                <a:solidFill>
                  <a:srgbClr val="37394C"/>
                </a:solidFill>
              </a:rPr>
              <a:t>am y </a:t>
            </a:r>
            <a:r>
              <a:rPr lang="cy-GB" sz="2800" b="0" i="0" dirty="0">
                <a:solidFill>
                  <a:srgbClr val="37394C"/>
                </a:solidFill>
              </a:rPr>
              <a:t>pryderon hyn a dechrau ymholiadau</a:t>
            </a:r>
          </a:p>
          <a:p>
            <a:r>
              <a:rPr lang="cy-GB" sz="2800" b="1" dirty="0">
                <a:solidFill>
                  <a:srgbClr val="37394C"/>
                </a:solidFill>
              </a:rPr>
              <a:t>camau a</a:t>
            </a:r>
            <a:r>
              <a:rPr lang="cy-GB" sz="2800" b="1" i="0" dirty="0">
                <a:solidFill>
                  <a:srgbClr val="37394C"/>
                </a:solidFill>
              </a:rPr>
              <a:t>tal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1" i="0" dirty="0">
                <a:solidFill>
                  <a:srgbClr val="37394C"/>
                </a:solidFill>
              </a:rPr>
              <a:t>a chymorth cynnar </a:t>
            </a:r>
            <a:r>
              <a:rPr lang="cy-GB" sz="2800" b="0" i="0" dirty="0">
                <a:solidFill>
                  <a:srgbClr val="37394C"/>
                </a:solidFill>
              </a:rPr>
              <a:t>ar gyfer unrhyw bryderon a allai waethygu yn ymwneud â’r oedolyn sy’n wynebu risg</a:t>
            </a:r>
          </a:p>
          <a:p>
            <a:r>
              <a:rPr lang="cy-GB" sz="2800" dirty="0">
                <a:solidFill>
                  <a:srgbClr val="37394C"/>
                </a:solidFill>
              </a:rPr>
              <a:t>trefnu i’r </a:t>
            </a:r>
            <a:r>
              <a:rPr lang="cy-GB" sz="2800" b="0" i="0" dirty="0">
                <a:solidFill>
                  <a:srgbClr val="37394C"/>
                </a:solidFill>
              </a:rPr>
              <a:t>oedolyn sy’n wynebu risg gael ei</a:t>
            </a:r>
            <a:r>
              <a:rPr lang="cy-GB" sz="2800" b="1" i="0" dirty="0">
                <a:solidFill>
                  <a:srgbClr val="37394C"/>
                </a:solidFill>
              </a:rPr>
              <a:t> amddiffyn ar unwaith</a:t>
            </a:r>
            <a:endParaRPr lang="cy-GB" sz="2800" b="0" i="0" dirty="0">
              <a:solidFill>
                <a:srgbClr val="37394C"/>
              </a:solidFill>
            </a:endParaRPr>
          </a:p>
          <a:p>
            <a:r>
              <a:rPr lang="cy-GB" sz="2800" dirty="0">
                <a:solidFill>
                  <a:srgbClr val="37394C"/>
                </a:solidFill>
              </a:rPr>
              <a:t>cytuno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i="0" dirty="0">
                <a:solidFill>
                  <a:srgbClr val="37394C"/>
                </a:solidFill>
              </a:rPr>
              <a:t>ar </a:t>
            </a:r>
            <a:r>
              <a:rPr lang="cy-GB" sz="2800" b="1" i="0" dirty="0">
                <a:solidFill>
                  <a:srgbClr val="37394C"/>
                </a:solidFill>
              </a:rPr>
              <a:t>gynllun gofal a </a:t>
            </a:r>
            <a:r>
              <a:rPr lang="cy-GB" sz="2800" b="1" dirty="0">
                <a:solidFill>
                  <a:srgbClr val="37394C"/>
                </a:solidFill>
              </a:rPr>
              <a:t>chefnogaeth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i fynd i'r afael â‘i anghenion</a:t>
            </a:r>
          </a:p>
          <a:p>
            <a:r>
              <a:rPr lang="cy-GB" sz="2800" dirty="0">
                <a:solidFill>
                  <a:srgbClr val="37394C"/>
                </a:solidFill>
              </a:rPr>
              <a:t>dilyn</a:t>
            </a:r>
            <a:r>
              <a:rPr lang="cy-GB" sz="2800" b="1" i="0" dirty="0">
                <a:solidFill>
                  <a:srgbClr val="37394C"/>
                </a:solidFill>
              </a:rPr>
              <a:t> cynllun amddiffyn gofal a </a:t>
            </a:r>
            <a:r>
              <a:rPr lang="cy-GB" sz="2800" b="1" dirty="0">
                <a:solidFill>
                  <a:srgbClr val="37394C"/>
                </a:solidFill>
              </a:rPr>
              <a:t>chefnogaeth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i gefnogi'r oedolyn sy’n wynebu risg, gan gynnwys ei gadw'n ddiogel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11349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CA5B1-EEDF-481D-B8C0-8F2964A43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048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3200" b="1" dirty="0">
              <a:solidFill>
                <a:srgbClr val="37394B"/>
              </a:solidFill>
              <a:latin typeface="Helvetica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i="0" dirty="0">
                <a:solidFill>
                  <a:srgbClr val="37394B"/>
                </a:solidFill>
                <a:latin typeface="Arial"/>
                <a:cs typeface="Arial"/>
              </a:rPr>
              <a:t>Rhaid i </a:t>
            </a:r>
            <a:r>
              <a:rPr lang="cy-GB" sz="3200" b="1" dirty="0">
                <a:solidFill>
                  <a:srgbClr val="37394B"/>
                </a:solidFill>
                <a:latin typeface="Arial"/>
                <a:cs typeface="Arial"/>
              </a:rPr>
              <a:t>y</a:t>
            </a:r>
            <a:r>
              <a:rPr lang="cy-GB" sz="3200" b="1" i="0" dirty="0">
                <a:solidFill>
                  <a:srgbClr val="37394B"/>
                </a:solidFill>
                <a:latin typeface="Arial"/>
                <a:cs typeface="Arial"/>
              </a:rPr>
              <a:t>marferwyr</a:t>
            </a:r>
            <a:r>
              <a:rPr lang="cy-GB" sz="3200" b="0" i="0" dirty="0">
                <a:solidFill>
                  <a:srgbClr val="37394B"/>
                </a:solidFill>
                <a:latin typeface="Arial"/>
                <a:cs typeface="Arial"/>
              </a:rPr>
              <a:t> sy’n gweithio gydag oedolion nad ydynt yn ‘wynebu risg’ hyd y</a:t>
            </a:r>
            <a:r>
              <a:rPr lang="cy-GB" sz="3200" dirty="0">
                <a:solidFill>
                  <a:srgbClr val="37394B"/>
                </a:solidFill>
                <a:latin typeface="Arial"/>
                <a:cs typeface="Arial"/>
              </a:rPr>
              <a:t>ma, </a:t>
            </a:r>
            <a:r>
              <a:rPr lang="cy-GB" sz="3200" b="0" i="0" dirty="0">
                <a:solidFill>
                  <a:srgbClr val="37394B"/>
                </a:solidFill>
                <a:latin typeface="Arial"/>
                <a:cs typeface="Arial"/>
              </a:rPr>
              <a:t>ond sy'n agored i gael eu cam-drin a’u hesgeuluso:</a:t>
            </a:r>
            <a:r>
              <a:rPr lang="cy-GB" sz="3200" dirty="0">
                <a:solidFill>
                  <a:srgbClr val="37394B"/>
                </a:solidFill>
                <a:latin typeface="Arial"/>
                <a:cs typeface="Arial"/>
              </a:rPr>
              <a:t> </a:t>
            </a:r>
            <a:endParaRPr lang="cy-GB" sz="3200" b="0" i="0" dirty="0">
              <a:solidFill>
                <a:srgbClr val="37394B"/>
              </a:solidFill>
              <a:latin typeface="Arial"/>
              <a:cs typeface="Arial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cy-GB" sz="3200" b="1" dirty="0">
                <a:solidFill>
                  <a:srgbClr val="37394B"/>
                </a:solidFill>
                <a:latin typeface="Arial"/>
                <a:cs typeface="Arial"/>
              </a:rPr>
              <a:t>g</a:t>
            </a:r>
            <a:r>
              <a:rPr lang="cy-GB" sz="3200" b="1" i="0" dirty="0">
                <a:solidFill>
                  <a:srgbClr val="37394B"/>
                </a:solidFill>
                <a:latin typeface="Arial"/>
                <a:cs typeface="Arial"/>
              </a:rPr>
              <a:t>weithio </a:t>
            </a:r>
            <a:r>
              <a:rPr lang="cy-GB" sz="3200" b="0" i="0" dirty="0">
                <a:solidFill>
                  <a:srgbClr val="37394B"/>
                </a:solidFill>
                <a:latin typeface="Arial"/>
                <a:cs typeface="Arial"/>
              </a:rPr>
              <a:t>gyda'r oedolyn a’i ofalwyr i osgoi sefyllfaoedd a allai achosi risg iddo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arenR"/>
            </a:pPr>
            <a:r>
              <a:rPr lang="cy-GB" sz="3200" b="1" dirty="0">
                <a:solidFill>
                  <a:srgbClr val="37394B"/>
                </a:solidFill>
                <a:latin typeface="Arial"/>
                <a:cs typeface="Arial"/>
              </a:rPr>
              <a:t>n</a:t>
            </a:r>
            <a:r>
              <a:rPr lang="cy-GB" sz="3200" b="1" i="0" dirty="0">
                <a:solidFill>
                  <a:srgbClr val="37394B"/>
                </a:solidFill>
                <a:latin typeface="Arial"/>
                <a:cs typeface="Arial"/>
              </a:rPr>
              <a:t>odi </a:t>
            </a:r>
            <a:r>
              <a:rPr lang="cy-GB" sz="3200" b="0" i="0" dirty="0">
                <a:solidFill>
                  <a:srgbClr val="37394B"/>
                </a:solidFill>
                <a:latin typeface="Arial"/>
                <a:cs typeface="Arial"/>
              </a:rPr>
              <a:t>unrhyw bryderon a allai achosi i oedolyn wynebu risg os na chânt eu datrys a </a:t>
            </a:r>
            <a:r>
              <a:rPr lang="cy-GB" sz="3200" b="1" i="0" dirty="0">
                <a:solidFill>
                  <a:srgbClr val="37394B"/>
                </a:solidFill>
                <a:latin typeface="Arial"/>
                <a:cs typeface="Arial"/>
              </a:rPr>
              <a:t>mynd i’r afael â hwy</a:t>
            </a:r>
            <a:endParaRPr lang="cy-GB" sz="3200" b="0" i="0">
              <a:solidFill>
                <a:srgbClr val="37394B"/>
              </a:solidFill>
              <a:latin typeface="Arial"/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AE3B8B3-A19D-4236-BAB3-F5C7A2EB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2012023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Pryderon am oedolion nad ydynt yn ‘wynebu risg’ hyd yma</a:t>
            </a:r>
          </a:p>
        </p:txBody>
      </p:sp>
    </p:spTree>
    <p:extLst>
      <p:ext uri="{BB962C8B-B14F-4D97-AF65-F5344CB8AC3E}">
        <p14:creationId xmlns:p14="http://schemas.microsoft.com/office/powerpoint/2010/main" val="63998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58FB8-0338-43A3-8EBB-3AE4FA5E6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Nodi pryderon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50D2D36-460D-4841-8B96-D5F1112E78A9}"/>
              </a:ext>
            </a:extLst>
          </p:cNvPr>
          <p:cNvSpPr/>
          <p:nvPr/>
        </p:nvSpPr>
        <p:spPr>
          <a:xfrm>
            <a:off x="2244582" y="1577517"/>
            <a:ext cx="8429280" cy="1617784"/>
          </a:xfrm>
          <a:prstGeom prst="wedgeRoundRectCallout">
            <a:avLst>
              <a:gd name="adj1" fmla="val 53803"/>
              <a:gd name="adj2" fmla="val 80978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3200" b="0" i="0" dirty="0">
                <a:solidFill>
                  <a:srgbClr val="FFFFFF"/>
                </a:solidFill>
              </a:rPr>
              <a:t>Beth yw fy mhryderon am yr oedolyn a allai achosi risg iddo os na roddir sylw iddynt?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66DC9E19-5F45-4550-9C71-09E6E237EF87}"/>
              </a:ext>
            </a:extLst>
          </p:cNvPr>
          <p:cNvSpPr/>
          <p:nvPr/>
        </p:nvSpPr>
        <p:spPr>
          <a:xfrm>
            <a:off x="528742" y="3800959"/>
            <a:ext cx="5205046" cy="1617784"/>
          </a:xfrm>
          <a:prstGeom prst="wedgeRoundRectCallout">
            <a:avLst>
              <a:gd name="adj1" fmla="val -51651"/>
              <a:gd name="adj2" fmla="val 9510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3200" b="0" i="0" dirty="0">
                <a:solidFill>
                  <a:schemeClr val="tx1"/>
                </a:solidFill>
                <a:latin typeface="Helvetica"/>
                <a:cs typeface="Helvetica"/>
              </a:rPr>
              <a:t>Pa wybodaeth sydd gennyf i gefnogi fy mhryderon?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0847793-C57D-402A-A5DA-CB362BA3B615}"/>
              </a:ext>
            </a:extLst>
          </p:cNvPr>
          <p:cNvSpPr/>
          <p:nvPr/>
        </p:nvSpPr>
        <p:spPr>
          <a:xfrm>
            <a:off x="6305688" y="3992880"/>
            <a:ext cx="5001109" cy="1914879"/>
          </a:xfrm>
          <a:prstGeom prst="wedgeRoundRectCallout">
            <a:avLst>
              <a:gd name="adj1" fmla="val 50818"/>
              <a:gd name="adj2" fmla="val 8532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sz="2800" b="0" i="0" dirty="0">
                <a:solidFill>
                  <a:srgbClr val="FFFFFF"/>
                </a:solidFill>
                <a:latin typeface="Helvetica" pitchFamily="18" charset="0"/>
              </a:rPr>
              <a:t>Ydw i'n poeni y gallai ymddygiad gofalwr arwain at gamdriniaeth neu esgeulustod?</a:t>
            </a:r>
          </a:p>
        </p:txBody>
      </p:sp>
    </p:spTree>
    <p:extLst>
      <p:ext uri="{BB962C8B-B14F-4D97-AF65-F5344CB8AC3E}">
        <p14:creationId xmlns:p14="http://schemas.microsoft.com/office/powerpoint/2010/main" val="4233379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5905-F4DE-4366-BCED-84D0C839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Mynd i'r afael â phryderon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CA5B1-EEDF-481D-B8C0-8F2964A43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D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ylech 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g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ynnig 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cymorth 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neu 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gefnogaeth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 gynnar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 i oedolion pryd bynnag y bo modd, er mwyn: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i="0" dirty="0">
                <a:solidFill>
                  <a:srgbClr val="37394B"/>
                </a:solidFill>
                <a:latin typeface="Helvetica" pitchFamily="18" charset="0"/>
              </a:rPr>
              <a:t>eu </a:t>
            </a: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diogelu 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rhag dod yn oedolion </a:t>
            </a:r>
            <a:r>
              <a:rPr lang="cy-GB" sz="3200" dirty="0">
                <a:solidFill>
                  <a:srgbClr val="37394B"/>
                </a:solidFill>
                <a:latin typeface="Helvetica" pitchFamily="18" charset="0"/>
              </a:rPr>
              <a:t>sy’n wynebu risg 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o gael ei gam-drin a/neu ei esgeuluso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1" dirty="0">
                <a:solidFill>
                  <a:srgbClr val="37394B"/>
                </a:solidFill>
                <a:latin typeface="Helvetica" pitchFamily="18" charset="0"/>
              </a:rPr>
              <a:t>a</a:t>
            </a: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tal </a:t>
            </a:r>
            <a:r>
              <a:rPr lang="cy-GB" sz="3200" i="0" dirty="0">
                <a:solidFill>
                  <a:srgbClr val="37394B"/>
                </a:solidFill>
                <a:latin typeface="Helvetica" pitchFamily="18" charset="0"/>
              </a:rPr>
              <a:t>y 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pryderon rhag waethygu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lleihau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 yr angen am ymholiadau ac ymyriadau diogelu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B"/>
                </a:solidFill>
                <a:latin typeface="Helvetica" pitchFamily="18" charset="0"/>
              </a:rPr>
              <a:t>s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icrhau </a:t>
            </a: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buddion hirdymor 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ar gyfer iechyd a llesiant yr oedolyn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4583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E6F73DD-B097-C046-AA89-E8450D5DC7E8}"/>
              </a:ext>
            </a:extLst>
          </p:cNvPr>
          <p:cNvSpPr/>
          <p:nvPr/>
        </p:nvSpPr>
        <p:spPr>
          <a:xfrm>
            <a:off x="4061637" y="5592726"/>
            <a:ext cx="4104168" cy="1265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48132-5084-4CF9-A113-48BAA55EA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Dylai cymorth cynnar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B9A2E-B319-4A9D-8818-3F35313A7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494" y="1552643"/>
            <a:ext cx="5260507" cy="50896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1" dirty="0">
                <a:solidFill>
                  <a:srgbClr val="37394C"/>
                </a:solidFill>
              </a:rPr>
              <a:t>g</a:t>
            </a:r>
            <a:r>
              <a:rPr lang="cy-GB" sz="3200" b="1" i="0" dirty="0">
                <a:solidFill>
                  <a:srgbClr val="37394C"/>
                </a:solidFill>
              </a:rPr>
              <a:t>anolbwyntio ar yr unigolyn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B"/>
                </a:solidFill>
                <a:latin typeface="Helvetica" pitchFamily="18" charset="0"/>
              </a:rPr>
              <a:t>b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od yn seiliedig ar </a:t>
            </a:r>
            <a:r>
              <a:rPr lang="cy-GB" sz="3200" b="1" dirty="0">
                <a:solidFill>
                  <a:srgbClr val="37394B"/>
                </a:solidFill>
                <a:latin typeface="Helvetica" pitchFamily="18" charset="0"/>
              </a:rPr>
              <a:t>g</a:t>
            </a: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ydberchnogaeth a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 </a:t>
            </a:r>
            <a:r>
              <a:rPr lang="cy-GB" sz="3200" b="1" i="0" dirty="0">
                <a:solidFill>
                  <a:srgbClr val="37394B"/>
                </a:solidFill>
                <a:latin typeface="Helvetica" pitchFamily="18" charset="0"/>
              </a:rPr>
              <a:t>chyfraniadau gweithredol </a:t>
            </a:r>
            <a:r>
              <a:rPr lang="cy-GB" sz="3200" b="0" i="0" dirty="0">
                <a:solidFill>
                  <a:srgbClr val="37394B"/>
                </a:solidFill>
                <a:latin typeface="Helvetica" pitchFamily="18" charset="0"/>
              </a:rPr>
              <a:t>gan yr holl ymarferwyr sy'n ymwneud â'r oedolyn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defnyddio </a:t>
            </a:r>
            <a:r>
              <a:rPr lang="cy-GB" sz="3200" b="1" i="0" dirty="0">
                <a:solidFill>
                  <a:srgbClr val="37394C"/>
                </a:solidFill>
              </a:rPr>
              <a:t>dull cyfannol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y-GB" sz="3200" i="0" dirty="0">
              <a:solidFill>
                <a:srgbClr val="37394C"/>
              </a:solidFill>
              <a:latin typeface="Arial"/>
              <a:cs typeface="Arial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5DD194-4E64-4E80-A8E2-1AB33C2B5201}"/>
              </a:ext>
            </a:extLst>
          </p:cNvPr>
          <p:cNvSpPr txBox="1">
            <a:spLocks/>
          </p:cNvSpPr>
          <p:nvPr/>
        </p:nvSpPr>
        <p:spPr>
          <a:xfrm>
            <a:off x="6149366" y="1546892"/>
            <a:ext cx="5131111" cy="508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 b="1">
                <a:solidFill>
                  <a:srgbClr val="37394C"/>
                </a:solidFill>
              </a:rPr>
              <a:t>adnabod ac addasu </a:t>
            </a:r>
            <a:r>
              <a:rPr lang="cy-GB" sz="3200">
                <a:solidFill>
                  <a:srgbClr val="37394C"/>
                </a:solidFill>
              </a:rPr>
              <a:t>i anghenion newidiol yr unigolyn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>
                <a:solidFill>
                  <a:srgbClr val="37394C"/>
                </a:solidFill>
              </a:rPr>
              <a:t>datblygu ei </a:t>
            </a:r>
            <a:r>
              <a:rPr lang="cy-GB" sz="3200" b="1">
                <a:solidFill>
                  <a:srgbClr val="37394C"/>
                </a:solidFill>
              </a:rPr>
              <a:t>sgiliau a’i ddulliau ymdopi</a:t>
            </a:r>
            <a:endParaRPr lang="cy-GB" sz="3200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>
                <a:solidFill>
                  <a:srgbClr val="37394C"/>
                </a:solidFill>
                <a:ea typeface="+mn-lt"/>
                <a:cs typeface="+mn-lt"/>
              </a:rPr>
              <a:t>hyrwyddo ei </a:t>
            </a:r>
            <a:r>
              <a:rPr lang="cy-GB" sz="3200" b="1">
                <a:solidFill>
                  <a:srgbClr val="37394C"/>
                </a:solidFill>
                <a:ea typeface="+mn-lt"/>
                <a:cs typeface="+mn-lt"/>
              </a:rPr>
              <a:t>wytnwch</a:t>
            </a:r>
            <a:endParaRPr lang="en-US" sz="3200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>
                <a:solidFill>
                  <a:srgbClr val="37394B"/>
                </a:solidFill>
                <a:latin typeface="Helvetica"/>
                <a:cs typeface="Helvetica"/>
              </a:rPr>
              <a:t>bod yn </a:t>
            </a:r>
            <a:r>
              <a:rPr lang="cy-GB" sz="3200" b="1">
                <a:solidFill>
                  <a:srgbClr val="37394B"/>
                </a:solidFill>
                <a:latin typeface="Helvetica"/>
                <a:cs typeface="Helvetica"/>
              </a:rPr>
              <a:t>hyblyg</a:t>
            </a: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endParaRPr lang="en-US" sz="3200" dirty="0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3200">
                <a:solidFill>
                  <a:srgbClr val="37394B"/>
                </a:solidFill>
                <a:latin typeface="Helvetica"/>
                <a:cs typeface="Helvetica"/>
              </a:rPr>
              <a:t>cael ei ddarparu yn y </a:t>
            </a:r>
            <a:r>
              <a:rPr lang="cy-GB" sz="3200" b="1">
                <a:solidFill>
                  <a:srgbClr val="37394B"/>
                </a:solidFill>
                <a:latin typeface="Helvetica"/>
                <a:cs typeface="Helvetica"/>
              </a:rPr>
              <a:t>lle iawn </a:t>
            </a:r>
            <a:r>
              <a:rPr lang="cy-GB" sz="3200">
                <a:solidFill>
                  <a:srgbClr val="37394B"/>
                </a:solidFill>
                <a:latin typeface="Helvetica"/>
                <a:cs typeface="Helvetica"/>
              </a:rPr>
              <a:t>ar yr </a:t>
            </a:r>
            <a:r>
              <a:rPr lang="cy-GB" sz="3200" b="1">
                <a:solidFill>
                  <a:srgbClr val="37394B"/>
                </a:solidFill>
                <a:latin typeface="Helvetica"/>
                <a:cs typeface="Helvetica"/>
              </a:rPr>
              <a:t>amser iawn</a:t>
            </a:r>
            <a:endParaRPr lang="en-US" sz="3200">
              <a:ea typeface="+mn-lt"/>
              <a:cs typeface="+mn-lt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cy-GB" sz="3200" b="1" dirty="0">
              <a:solidFill>
                <a:srgbClr val="37394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63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55FBF2-25CC-4EB9-BE5B-EC0D84A08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887084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Nodi oedolion a'u gofalwyr a allai fod angen ymyriadau cynnar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FD26E-1C5C-47FA-916A-2FFC46249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58" y="2710386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cy-GB" sz="5400" b="0" i="0" dirty="0">
                <a:solidFill>
                  <a:srgbClr val="37394C"/>
                </a:solidFill>
              </a:rPr>
              <a:t>Allwch chi nodi </a:t>
            </a:r>
            <a:r>
              <a:rPr lang="cy-GB" sz="5400" b="1" i="0" dirty="0">
                <a:solidFill>
                  <a:srgbClr val="37394C"/>
                </a:solidFill>
              </a:rPr>
              <a:t>sefyllfaoedd</a:t>
            </a:r>
            <a:r>
              <a:rPr lang="cy-GB" sz="5400" b="0" i="0" dirty="0">
                <a:solidFill>
                  <a:srgbClr val="37394C"/>
                </a:solidFill>
              </a:rPr>
              <a:t> </a:t>
            </a:r>
            <a:br>
              <a:rPr lang="en" sz="5400" dirty="0"/>
            </a:br>
            <a:r>
              <a:rPr lang="cy-GB" sz="5400" b="0" i="0">
                <a:solidFill>
                  <a:srgbClr val="37394C"/>
                </a:solidFill>
              </a:rPr>
              <a:t>lle y gallai oedolyn</a:t>
            </a:r>
            <a:r>
              <a:rPr lang="cy-GB" sz="5400">
                <a:solidFill>
                  <a:srgbClr val="37394C"/>
                </a:solidFill>
              </a:rPr>
              <a:t> </a:t>
            </a:r>
            <a:r>
              <a:rPr lang="cy-GB" sz="5400" b="0" i="0">
                <a:solidFill>
                  <a:srgbClr val="37394C"/>
                </a:solidFill>
              </a:rPr>
              <a:t>wynebu </a:t>
            </a:r>
            <a:r>
              <a:rPr lang="cy-GB" sz="5400" b="0" i="0" dirty="0">
                <a:solidFill>
                  <a:srgbClr val="37394C"/>
                </a:solidFill>
              </a:rPr>
              <a:t>risg </a:t>
            </a:r>
            <a:r>
              <a:rPr lang="cy-GB" sz="5400" dirty="0">
                <a:solidFill>
                  <a:srgbClr val="37394C"/>
                </a:solidFill>
              </a:rPr>
              <a:t>o gael ei </a:t>
            </a:r>
            <a:r>
              <a:rPr lang="cy-GB" sz="5400" b="0" i="0" dirty="0">
                <a:solidFill>
                  <a:srgbClr val="37394C"/>
                </a:solidFill>
              </a:rPr>
              <a:t>gam-drin neu ei esgeuluso gan ofalwr?</a:t>
            </a:r>
          </a:p>
        </p:txBody>
      </p:sp>
      <p:pic>
        <p:nvPicPr>
          <p:cNvPr id="5" name="Graphic 4" descr="Open quotation mark">
            <a:extLst>
              <a:ext uri="{FF2B5EF4-FFF2-40B4-BE49-F238E27FC236}">
                <a16:creationId xmlns:a16="http://schemas.microsoft.com/office/drawing/2014/main" id="{FD72F606-1F77-4410-B066-CF82598B90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424342" y="2397534"/>
            <a:ext cx="1181819" cy="1181819"/>
          </a:xfrm>
          <a:prstGeom prst="rect">
            <a:avLst/>
          </a:prstGeom>
        </p:spPr>
      </p:pic>
      <p:pic>
        <p:nvPicPr>
          <p:cNvPr id="7" name="Graphic 6" descr="Closed quotation mark">
            <a:extLst>
              <a:ext uri="{FF2B5EF4-FFF2-40B4-BE49-F238E27FC236}">
                <a16:creationId xmlns:a16="http://schemas.microsoft.com/office/drawing/2014/main" id="{2C87AEF7-72CF-498B-A08D-A3503BE3D7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232857" y="4657188"/>
            <a:ext cx="1199215" cy="119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35133"/>
      </p:ext>
    </p:extLst>
  </p:cSld>
  <p:clrMapOvr>
    <a:masterClrMapping/>
  </p:clrMapOvr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196ED3EF0CB47B5BBDE722EBDB78E" ma:contentTypeVersion="6" ma:contentTypeDescription="Create a new document." ma:contentTypeScope="" ma:versionID="b5ec3233634d16b1d0e2c040e569725e">
  <xsd:schema xmlns:xsd="http://www.w3.org/2001/XMLSchema" xmlns:xs="http://www.w3.org/2001/XMLSchema" xmlns:p="http://schemas.microsoft.com/office/2006/metadata/properties" xmlns:ns3="15227d9a-b7db-4b04-b43d-15adc4315456" targetNamespace="http://schemas.microsoft.com/office/2006/metadata/properties" ma:root="true" ma:fieldsID="67fdb997e8d8ae6ea6e4fdfb32b661a3" ns3:_="">
    <xsd:import namespace="15227d9a-b7db-4b04-b43d-15adc43154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27d9a-b7db-4b04-b43d-15adc43154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CE3F15-BE57-46EE-B7B1-6F1358B88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6DFE64-66F3-43AC-92C5-3B71B0A32512}">
  <ds:schemaRefs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15227d9a-b7db-4b04-b43d-15adc4315456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6E50779-27C0-426E-83D1-05C65B16EA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27d9a-b7db-4b04-b43d-15adc4315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481</TotalTime>
  <Words>536</Words>
  <Application>Microsoft Office PowerPoint</Application>
  <PresentationFormat>Widescreen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SCW big</vt:lpstr>
      <vt:lpstr>Gweithdrefnau Diogelu Cymru</vt:lpstr>
      <vt:lpstr>Gwybodaeth, cyngor a chymorth</vt:lpstr>
      <vt:lpstr>Gwybodaeth, cyngor a chymorth</vt:lpstr>
      <vt:lpstr>Atal a chymorth cynnar</vt:lpstr>
      <vt:lpstr>Pryderon am oedolion nad ydynt yn ‘wynebu risg’ hyd yma</vt:lpstr>
      <vt:lpstr>Nodi pryderon</vt:lpstr>
      <vt:lpstr>Mynd i'r afael â phryderon</vt:lpstr>
      <vt:lpstr>Dylai cymorth cynnar</vt:lpstr>
      <vt:lpstr>Nodi oedolion a'u gofalwyr a allai fod angen ymyriadau cynnar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Adults At Risk</dc:title>
  <dc:creator>Nicole James</dc:creator>
  <cp:lastModifiedBy>Danielle Williams</cp:lastModifiedBy>
  <cp:revision>111</cp:revision>
  <dcterms:created xsi:type="dcterms:W3CDTF">2020-01-10T11:01:27Z</dcterms:created>
  <dcterms:modified xsi:type="dcterms:W3CDTF">2020-09-28T19:08:54Z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0x010100546196ED3EF0CB47B5BBDE722EBDB78E</vt:lpwstr>
  </property>
</Properties>
</file>