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4"/>
  </p:sldMasterIdLst>
  <p:notesMasterIdLst>
    <p:notesMasterId r:id="rId25"/>
  </p:notesMasterIdLst>
  <p:sldIdLst>
    <p:sldId id="256" r:id="rId5"/>
    <p:sldId id="325" r:id="rId6"/>
    <p:sldId id="322" r:id="rId7"/>
    <p:sldId id="321" r:id="rId8"/>
    <p:sldId id="258" r:id="rId9"/>
    <p:sldId id="323" r:id="rId10"/>
    <p:sldId id="283" r:id="rId11"/>
    <p:sldId id="284" r:id="rId12"/>
    <p:sldId id="269" r:id="rId13"/>
    <p:sldId id="287" r:id="rId14"/>
    <p:sldId id="288" r:id="rId15"/>
    <p:sldId id="286" r:id="rId16"/>
    <p:sldId id="257" r:id="rId17"/>
    <p:sldId id="289" r:id="rId18"/>
    <p:sldId id="291" r:id="rId19"/>
    <p:sldId id="290" r:id="rId20"/>
    <p:sldId id="292" r:id="rId21"/>
    <p:sldId id="275" r:id="rId22"/>
    <p:sldId id="278" r:id="rId23"/>
    <p:sldId id="32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994" autoAdjust="0"/>
    <p:restoredTop sz="70204" autoAdjust="0"/>
  </p:normalViewPr>
  <p:slideViewPr>
    <p:cSldViewPr snapToGrid="0">
      <p:cViewPr varScale="1">
        <p:scale>
          <a:sx n="88" d="100"/>
          <a:sy n="88" d="100"/>
        </p:scale>
        <p:origin x="12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e James" userId="87e49fce-462c-4f4b-b072-0e7301cf4f25" providerId="ADAL" clId="{2DAA100E-37BF-41D4-8370-578896A2967D}"/>
    <pc:docChg chg="modSld">
      <pc:chgData name="Nicole James" userId="87e49fce-462c-4f4b-b072-0e7301cf4f25" providerId="ADAL" clId="{2DAA100E-37BF-41D4-8370-578896A2967D}" dt="2020-01-30T10:49:48.737" v="19" actId="20577"/>
      <pc:docMkLst>
        <pc:docMk/>
      </pc:docMkLst>
      <pc:sldChg chg="modNotesTx">
        <pc:chgData name="Nicole James" userId="87e49fce-462c-4f4b-b072-0e7301cf4f25" providerId="ADAL" clId="{2DAA100E-37BF-41D4-8370-578896A2967D}" dt="2020-01-30T10:49:48.737" v="19" actId="20577"/>
        <pc:sldMkLst>
          <pc:docMk/>
          <pc:sldMk cId="3671086824" sldId="256"/>
        </pc:sldMkLst>
      </pc:sldChg>
    </pc:docChg>
  </pc:docChgLst>
  <pc:docChgLst>
    <pc:chgData name="Bethan Price" userId="S::bethan.price@socialcare.wales::29923274-46ec-4e83-956c-4c26375aa1fd" providerId="AD" clId="Web-{E6A919DD-2158-E14B-5704-82682292F696}"/>
    <pc:docChg chg="modSld">
      <pc:chgData name="Bethan Price" userId="S::bethan.price@socialcare.wales::29923274-46ec-4e83-956c-4c26375aa1fd" providerId="AD" clId="Web-{E6A919DD-2158-E14B-5704-82682292F696}" dt="2020-08-06T14:35:24.647" v="0" actId="20577"/>
      <pc:docMkLst>
        <pc:docMk/>
      </pc:docMkLst>
      <pc:sldChg chg="modSp">
        <pc:chgData name="Bethan Price" userId="S::bethan.price@socialcare.wales::29923274-46ec-4e83-956c-4c26375aa1fd" providerId="AD" clId="Web-{E6A919DD-2158-E14B-5704-82682292F696}" dt="2020-08-06T14:35:24.647" v="0" actId="20577"/>
        <pc:sldMkLst>
          <pc:docMk/>
          <pc:sldMk cId="3671086824" sldId="256"/>
        </pc:sldMkLst>
        <pc:spChg chg="mod">
          <ac:chgData name="Bethan Price" userId="S::bethan.price@socialcare.wales::29923274-46ec-4e83-956c-4c26375aa1fd" providerId="AD" clId="Web-{E6A919DD-2158-E14B-5704-82682292F696}" dt="2020-08-06T14:35:24.647" v="0" actId="20577"/>
          <ac:spMkLst>
            <pc:docMk/>
            <pc:sldMk cId="3671086824" sldId="256"/>
            <ac:spMk id="3" creationId="{E6FD5653-7609-4EAE-8ADD-9F73621F3E0F}"/>
          </ac:spMkLst>
        </pc:spChg>
      </pc:sldChg>
    </pc:docChg>
  </pc:docChgLst>
  <pc:docChgLst>
    <pc:chgData name="Guest User" userId="S::urn:spo:anon#5a3ca72c122fbcaa3e025a5b76ecbf9471113605ba0e349e023af480d8e8db02::" providerId="AD" clId="Web-{A798C7A5-8C85-0781-B402-1F6D631D1BDA}"/>
    <pc:docChg chg="modSld">
      <pc:chgData name="Guest User" userId="S::urn:spo:anon#5a3ca72c122fbcaa3e025a5b76ecbf9471113605ba0e349e023af480d8e8db02::" providerId="AD" clId="Web-{A798C7A5-8C85-0781-B402-1F6D631D1BDA}" dt="2020-08-04T09:29:54.105" v="3" actId="1076"/>
      <pc:docMkLst>
        <pc:docMk/>
      </pc:docMkLst>
      <pc:sldChg chg="modSp">
        <pc:chgData name="Guest User" userId="S::urn:spo:anon#5a3ca72c122fbcaa3e025a5b76ecbf9471113605ba0e349e023af480d8e8db02::" providerId="AD" clId="Web-{A798C7A5-8C85-0781-B402-1F6D631D1BDA}" dt="2020-08-04T09:29:21.730" v="2" actId="20577"/>
        <pc:sldMkLst>
          <pc:docMk/>
          <pc:sldMk cId="2922806001" sldId="283"/>
        </pc:sldMkLst>
        <pc:spChg chg="mod">
          <ac:chgData name="Guest User" userId="S::urn:spo:anon#5a3ca72c122fbcaa3e025a5b76ecbf9471113605ba0e349e023af480d8e8db02::" providerId="AD" clId="Web-{A798C7A5-8C85-0781-B402-1F6D631D1BDA}" dt="2020-08-04T09:29:21.730" v="2" actId="20577"/>
          <ac:spMkLst>
            <pc:docMk/>
            <pc:sldMk cId="2922806001" sldId="283"/>
            <ac:spMk id="5" creationId="{EF24BB33-F7BB-45B7-B8B4-47200F4CE6B5}"/>
          </ac:spMkLst>
        </pc:spChg>
      </pc:sldChg>
      <pc:sldChg chg="modSp">
        <pc:chgData name="Guest User" userId="S::urn:spo:anon#5a3ca72c122fbcaa3e025a5b76ecbf9471113605ba0e349e023af480d8e8db02::" providerId="AD" clId="Web-{A798C7A5-8C85-0781-B402-1F6D631D1BDA}" dt="2020-08-04T09:29:54.105" v="3" actId="1076"/>
        <pc:sldMkLst>
          <pc:docMk/>
          <pc:sldMk cId="1075859722" sldId="288"/>
        </pc:sldMkLst>
        <pc:spChg chg="mod">
          <ac:chgData name="Guest User" userId="S::urn:spo:anon#5a3ca72c122fbcaa3e025a5b76ecbf9471113605ba0e349e023af480d8e8db02::" providerId="AD" clId="Web-{A798C7A5-8C85-0781-B402-1F6D631D1BDA}" dt="2020-08-04T09:29:54.105" v="3" actId="1076"/>
          <ac:spMkLst>
            <pc:docMk/>
            <pc:sldMk cId="1075859722" sldId="288"/>
            <ac:spMk id="4" creationId="{9CE78275-6E85-4DD5-B9BB-1BFD23CBEB76}"/>
          </ac:spMkLst>
        </pc:spChg>
      </pc:sldChg>
    </pc:docChg>
  </pc:docChgLst>
  <pc:docChgLst>
    <pc:chgData name="Danielle Williams" userId="2ffd8f61-7b6f-4050-b155-8688edf94325" providerId="ADAL" clId="{81F63C62-4DEC-3040-AFC3-B619B3F39D96}"/>
    <pc:docChg chg="modSld modMainMaster">
      <pc:chgData name="Danielle Williams" userId="2ffd8f61-7b6f-4050-b155-8688edf94325" providerId="ADAL" clId="{81F63C62-4DEC-3040-AFC3-B619B3F39D96}" dt="2020-04-08T15:23:12.578" v="87" actId="255"/>
      <pc:docMkLst>
        <pc:docMk/>
      </pc:docMkLst>
      <pc:sldChg chg="modSp">
        <pc:chgData name="Danielle Williams" userId="2ffd8f61-7b6f-4050-b155-8688edf94325" providerId="ADAL" clId="{81F63C62-4DEC-3040-AFC3-B619B3F39D96}" dt="2020-04-08T15:22:38.020" v="83" actId="1076"/>
        <pc:sldMkLst>
          <pc:docMk/>
          <pc:sldMk cId="1052491812" sldId="257"/>
        </pc:sldMkLst>
        <pc:spChg chg="mod">
          <ac:chgData name="Danielle Williams" userId="2ffd8f61-7b6f-4050-b155-8688edf94325" providerId="ADAL" clId="{81F63C62-4DEC-3040-AFC3-B619B3F39D96}" dt="2020-04-08T15:22:35.746" v="82" actId="14100"/>
          <ac:spMkLst>
            <pc:docMk/>
            <pc:sldMk cId="1052491812" sldId="257"/>
            <ac:spMk id="3" creationId="{3B0A132B-1DE0-42B7-97A2-13F33B2904E2}"/>
          </ac:spMkLst>
        </pc:spChg>
        <pc:spChg chg="mod">
          <ac:chgData name="Danielle Williams" userId="2ffd8f61-7b6f-4050-b155-8688edf94325" providerId="ADAL" clId="{81F63C62-4DEC-3040-AFC3-B619B3F39D96}" dt="2020-04-08T15:22:38.020" v="83" actId="1076"/>
          <ac:spMkLst>
            <pc:docMk/>
            <pc:sldMk cId="1052491812" sldId="257"/>
            <ac:spMk id="4" creationId="{08D55850-3740-4DFD-9650-57885DB6A777}"/>
          </ac:spMkLst>
        </pc:spChg>
      </pc:sldChg>
      <pc:sldChg chg="modSp">
        <pc:chgData name="Danielle Williams" userId="2ffd8f61-7b6f-4050-b155-8688edf94325" providerId="ADAL" clId="{81F63C62-4DEC-3040-AFC3-B619B3F39D96}" dt="2020-04-08T15:20:01.455" v="5" actId="1076"/>
        <pc:sldMkLst>
          <pc:docMk/>
          <pc:sldMk cId="1282437738" sldId="258"/>
        </pc:sldMkLst>
        <pc:spChg chg="mod">
          <ac:chgData name="Danielle Williams" userId="2ffd8f61-7b6f-4050-b155-8688edf94325" providerId="ADAL" clId="{81F63C62-4DEC-3040-AFC3-B619B3F39D96}" dt="2020-04-08T15:19:58.202" v="4" actId="1076"/>
          <ac:spMkLst>
            <pc:docMk/>
            <pc:sldMk cId="1282437738" sldId="258"/>
            <ac:spMk id="2" creationId="{EC6ED561-667F-474C-8A87-48EE5762DE63}"/>
          </ac:spMkLst>
        </pc:spChg>
        <pc:spChg chg="mod">
          <ac:chgData name="Danielle Williams" userId="2ffd8f61-7b6f-4050-b155-8688edf94325" providerId="ADAL" clId="{81F63C62-4DEC-3040-AFC3-B619B3F39D96}" dt="2020-04-08T15:20:01.455" v="5" actId="1076"/>
          <ac:spMkLst>
            <pc:docMk/>
            <pc:sldMk cId="1282437738" sldId="258"/>
            <ac:spMk id="6" creationId="{DA157FB5-A197-4DE4-9927-88C23008E7E4}"/>
          </ac:spMkLst>
        </pc:spChg>
      </pc:sldChg>
      <pc:sldChg chg="modSp">
        <pc:chgData name="Danielle Williams" userId="2ffd8f61-7b6f-4050-b155-8688edf94325" providerId="ADAL" clId="{81F63C62-4DEC-3040-AFC3-B619B3F39D96}" dt="2020-04-08T15:21:58.617" v="26" actId="1036"/>
        <pc:sldMkLst>
          <pc:docMk/>
          <pc:sldMk cId="798123462" sldId="269"/>
        </pc:sldMkLst>
        <pc:spChg chg="mod">
          <ac:chgData name="Danielle Williams" userId="2ffd8f61-7b6f-4050-b155-8688edf94325" providerId="ADAL" clId="{81F63C62-4DEC-3040-AFC3-B619B3F39D96}" dt="2020-04-08T15:21:58.617" v="26" actId="1036"/>
          <ac:spMkLst>
            <pc:docMk/>
            <pc:sldMk cId="798123462" sldId="269"/>
            <ac:spMk id="2" creationId="{B30FC691-B552-4ED4-BC1A-07F886CD1604}"/>
          </ac:spMkLst>
        </pc:spChg>
        <pc:spChg chg="mod">
          <ac:chgData name="Danielle Williams" userId="2ffd8f61-7b6f-4050-b155-8688edf94325" providerId="ADAL" clId="{81F63C62-4DEC-3040-AFC3-B619B3F39D96}" dt="2020-04-08T15:21:54.525" v="18" actId="1035"/>
          <ac:spMkLst>
            <pc:docMk/>
            <pc:sldMk cId="798123462" sldId="269"/>
            <ac:spMk id="3" creationId="{3B0A132B-1DE0-42B7-97A2-13F33B2904E2}"/>
          </ac:spMkLst>
        </pc:spChg>
      </pc:sldChg>
      <pc:sldChg chg="modSp">
        <pc:chgData name="Danielle Williams" userId="2ffd8f61-7b6f-4050-b155-8688edf94325" providerId="ADAL" clId="{81F63C62-4DEC-3040-AFC3-B619B3F39D96}" dt="2020-04-08T15:22:53.080" v="85" actId="404"/>
        <pc:sldMkLst>
          <pc:docMk/>
          <pc:sldMk cId="3340786511" sldId="275"/>
        </pc:sldMkLst>
        <pc:spChg chg="mod">
          <ac:chgData name="Danielle Williams" userId="2ffd8f61-7b6f-4050-b155-8688edf94325" providerId="ADAL" clId="{81F63C62-4DEC-3040-AFC3-B619B3F39D96}" dt="2020-04-08T15:22:53.080" v="85" actId="404"/>
          <ac:spMkLst>
            <pc:docMk/>
            <pc:sldMk cId="3340786511" sldId="275"/>
            <ac:spMk id="3" creationId="{2F9E4195-534E-4392-99F6-24F1D80FC78C}"/>
          </ac:spMkLst>
        </pc:spChg>
      </pc:sldChg>
      <pc:sldChg chg="modSp">
        <pc:chgData name="Danielle Williams" userId="2ffd8f61-7b6f-4050-b155-8688edf94325" providerId="ADAL" clId="{81F63C62-4DEC-3040-AFC3-B619B3F39D96}" dt="2020-04-08T15:23:03.867" v="86" actId="404"/>
        <pc:sldMkLst>
          <pc:docMk/>
          <pc:sldMk cId="704564728" sldId="278"/>
        </pc:sldMkLst>
        <pc:spChg chg="mod">
          <ac:chgData name="Danielle Williams" userId="2ffd8f61-7b6f-4050-b155-8688edf94325" providerId="ADAL" clId="{81F63C62-4DEC-3040-AFC3-B619B3F39D96}" dt="2020-04-08T15:23:03.867" v="86" actId="404"/>
          <ac:spMkLst>
            <pc:docMk/>
            <pc:sldMk cId="704564728" sldId="278"/>
            <ac:spMk id="3" creationId="{2F9E4195-534E-4392-99F6-24F1D80FC78C}"/>
          </ac:spMkLst>
        </pc:spChg>
      </pc:sldChg>
      <pc:sldChg chg="addSp modSp">
        <pc:chgData name="Danielle Williams" userId="2ffd8f61-7b6f-4050-b155-8688edf94325" providerId="ADAL" clId="{81F63C62-4DEC-3040-AFC3-B619B3F39D96}" dt="2020-04-08T15:21:39.789" v="7" actId="167"/>
        <pc:sldMkLst>
          <pc:docMk/>
          <pc:sldMk cId="2922806001" sldId="283"/>
        </pc:sldMkLst>
        <pc:spChg chg="add mod">
          <ac:chgData name="Danielle Williams" userId="2ffd8f61-7b6f-4050-b155-8688edf94325" providerId="ADAL" clId="{81F63C62-4DEC-3040-AFC3-B619B3F39D96}" dt="2020-04-08T15:21:39.789" v="7" actId="167"/>
          <ac:spMkLst>
            <pc:docMk/>
            <pc:sldMk cId="2922806001" sldId="283"/>
            <ac:spMk id="6" creationId="{E73683CB-8EFF-2F44-9875-2908A91B67DA}"/>
          </ac:spMkLst>
        </pc:spChg>
      </pc:sldChg>
      <pc:sldChg chg="addSp modSp">
        <pc:chgData name="Danielle Williams" userId="2ffd8f61-7b6f-4050-b155-8688edf94325" providerId="ADAL" clId="{81F63C62-4DEC-3040-AFC3-B619B3F39D96}" dt="2020-04-08T15:21:46.561" v="9" actId="167"/>
        <pc:sldMkLst>
          <pc:docMk/>
          <pc:sldMk cId="3290638071" sldId="284"/>
        </pc:sldMkLst>
        <pc:spChg chg="add mod">
          <ac:chgData name="Danielle Williams" userId="2ffd8f61-7b6f-4050-b155-8688edf94325" providerId="ADAL" clId="{81F63C62-4DEC-3040-AFC3-B619B3F39D96}" dt="2020-04-08T15:21:46.561" v="9" actId="167"/>
          <ac:spMkLst>
            <pc:docMk/>
            <pc:sldMk cId="3290638071" sldId="284"/>
            <ac:spMk id="4" creationId="{597374A1-F72A-494E-8AAB-55BE336EA7BE}"/>
          </ac:spMkLst>
        </pc:spChg>
      </pc:sldChg>
      <pc:sldChg chg="modSp">
        <pc:chgData name="Danielle Williams" userId="2ffd8f61-7b6f-4050-b155-8688edf94325" providerId="ADAL" clId="{81F63C62-4DEC-3040-AFC3-B619B3F39D96}" dt="2020-04-08T15:22:17.098" v="66" actId="1035"/>
        <pc:sldMkLst>
          <pc:docMk/>
          <pc:sldMk cId="45779468" sldId="287"/>
        </pc:sldMkLst>
        <pc:spChg chg="mod">
          <ac:chgData name="Danielle Williams" userId="2ffd8f61-7b6f-4050-b155-8688edf94325" providerId="ADAL" clId="{81F63C62-4DEC-3040-AFC3-B619B3F39D96}" dt="2020-04-08T15:22:11.946" v="60" actId="1035"/>
          <ac:spMkLst>
            <pc:docMk/>
            <pc:sldMk cId="45779468" sldId="287"/>
            <ac:spMk id="2" creationId="{C1CA5FC8-0E49-4825-B602-6B0FF7DD2CA0}"/>
          </ac:spMkLst>
        </pc:spChg>
        <pc:spChg chg="mod">
          <ac:chgData name="Danielle Williams" userId="2ffd8f61-7b6f-4050-b155-8688edf94325" providerId="ADAL" clId="{81F63C62-4DEC-3040-AFC3-B619B3F39D96}" dt="2020-04-08T15:22:17.098" v="66" actId="1035"/>
          <ac:spMkLst>
            <pc:docMk/>
            <pc:sldMk cId="45779468" sldId="287"/>
            <ac:spMk id="3" creationId="{64451714-0BD3-4C00-A0D5-1F23F1F2035B}"/>
          </ac:spMkLst>
        </pc:spChg>
        <pc:spChg chg="mod">
          <ac:chgData name="Danielle Williams" userId="2ffd8f61-7b6f-4050-b155-8688edf94325" providerId="ADAL" clId="{81F63C62-4DEC-3040-AFC3-B619B3F39D96}" dt="2020-04-08T15:22:17.098" v="66" actId="1035"/>
          <ac:spMkLst>
            <pc:docMk/>
            <pc:sldMk cId="45779468" sldId="287"/>
            <ac:spMk id="4" creationId="{900C6113-3893-44AF-9059-928DBE07301A}"/>
          </ac:spMkLst>
        </pc:spChg>
      </pc:sldChg>
      <pc:sldChg chg="addSp modSp">
        <pc:chgData name="Danielle Williams" userId="2ffd8f61-7b6f-4050-b155-8688edf94325" providerId="ADAL" clId="{81F63C62-4DEC-3040-AFC3-B619B3F39D96}" dt="2020-04-08T15:22:22.151" v="68" actId="167"/>
        <pc:sldMkLst>
          <pc:docMk/>
          <pc:sldMk cId="1075859722" sldId="288"/>
        </pc:sldMkLst>
        <pc:spChg chg="add mod">
          <ac:chgData name="Danielle Williams" userId="2ffd8f61-7b6f-4050-b155-8688edf94325" providerId="ADAL" clId="{81F63C62-4DEC-3040-AFC3-B619B3F39D96}" dt="2020-04-08T15:22:22.151" v="68" actId="167"/>
          <ac:spMkLst>
            <pc:docMk/>
            <pc:sldMk cId="1075859722" sldId="288"/>
            <ac:spMk id="5" creationId="{721042D4-74E6-D74D-A154-E43E3346B220}"/>
          </ac:spMkLst>
        </pc:spChg>
      </pc:sldChg>
      <pc:sldChg chg="modSp">
        <pc:chgData name="Danielle Williams" userId="2ffd8f61-7b6f-4050-b155-8688edf94325" providerId="ADAL" clId="{81F63C62-4DEC-3040-AFC3-B619B3F39D96}" dt="2020-04-08T15:22:44.445" v="84" actId="1076"/>
        <pc:sldMkLst>
          <pc:docMk/>
          <pc:sldMk cId="516680069" sldId="289"/>
        </pc:sldMkLst>
        <pc:spChg chg="mod">
          <ac:chgData name="Danielle Williams" userId="2ffd8f61-7b6f-4050-b155-8688edf94325" providerId="ADAL" clId="{81F63C62-4DEC-3040-AFC3-B619B3F39D96}" dt="2020-04-08T15:22:44.445" v="84" actId="1076"/>
          <ac:spMkLst>
            <pc:docMk/>
            <pc:sldMk cId="516680069" sldId="289"/>
            <ac:spMk id="3" creationId="{3B0A132B-1DE0-42B7-97A2-13F33B2904E2}"/>
          </ac:spMkLst>
        </pc:spChg>
      </pc:sldChg>
      <pc:sldChg chg="modSp">
        <pc:chgData name="Danielle Williams" userId="2ffd8f61-7b6f-4050-b155-8688edf94325" providerId="ADAL" clId="{81F63C62-4DEC-3040-AFC3-B619B3F39D96}" dt="2020-04-08T15:19:53.101" v="3" actId="20577"/>
        <pc:sldMkLst>
          <pc:docMk/>
          <pc:sldMk cId="3000089152" sldId="321"/>
        </pc:sldMkLst>
        <pc:spChg chg="mod">
          <ac:chgData name="Danielle Williams" userId="2ffd8f61-7b6f-4050-b155-8688edf94325" providerId="ADAL" clId="{81F63C62-4DEC-3040-AFC3-B619B3F39D96}" dt="2020-04-08T15:19:53.101" v="3" actId="20577"/>
          <ac:spMkLst>
            <pc:docMk/>
            <pc:sldMk cId="3000089152" sldId="321"/>
            <ac:spMk id="5" creationId="{D08A2B8C-7AE7-456E-9531-E4BAC933AF70}"/>
          </ac:spMkLst>
        </pc:spChg>
      </pc:sldChg>
      <pc:sldChg chg="modSp">
        <pc:chgData name="Danielle Williams" userId="2ffd8f61-7b6f-4050-b155-8688edf94325" providerId="ADAL" clId="{81F63C62-4DEC-3040-AFC3-B619B3F39D96}" dt="2020-04-08T15:23:12.578" v="87" actId="255"/>
        <pc:sldMkLst>
          <pc:docMk/>
          <pc:sldMk cId="483428637" sldId="324"/>
        </pc:sldMkLst>
        <pc:spChg chg="mod">
          <ac:chgData name="Danielle Williams" userId="2ffd8f61-7b6f-4050-b155-8688edf94325" providerId="ADAL" clId="{81F63C62-4DEC-3040-AFC3-B619B3F39D96}" dt="2020-04-08T15:23:12.578" v="87" actId="255"/>
          <ac:spMkLst>
            <pc:docMk/>
            <pc:sldMk cId="483428637" sldId="324"/>
            <ac:spMk id="4" creationId="{BD63556F-7DAA-4D31-906E-2709E7AF617C}"/>
          </ac:spMkLst>
        </pc:spChg>
        <pc:spChg chg="mod">
          <ac:chgData name="Danielle Williams" userId="2ffd8f61-7b6f-4050-b155-8688edf94325" providerId="ADAL" clId="{81F63C62-4DEC-3040-AFC3-B619B3F39D96}" dt="2020-04-08T15:23:12.578" v="87" actId="255"/>
          <ac:spMkLst>
            <pc:docMk/>
            <pc:sldMk cId="483428637" sldId="324"/>
            <ac:spMk id="22" creationId="{ED02992C-BCFF-430C-AA91-ED734939F331}"/>
          </ac:spMkLst>
        </pc:spChg>
      </pc:sldChg>
      <pc:sldChg chg="addSp modSp">
        <pc:chgData name="Danielle Williams" userId="2ffd8f61-7b6f-4050-b155-8688edf94325" providerId="ADAL" clId="{81F63C62-4DEC-3040-AFC3-B619B3F39D96}" dt="2020-04-08T15:19:48.772" v="2" actId="167"/>
        <pc:sldMkLst>
          <pc:docMk/>
          <pc:sldMk cId="1755389046" sldId="325"/>
        </pc:sldMkLst>
        <pc:spChg chg="add mod">
          <ac:chgData name="Danielle Williams" userId="2ffd8f61-7b6f-4050-b155-8688edf94325" providerId="ADAL" clId="{81F63C62-4DEC-3040-AFC3-B619B3F39D96}" dt="2020-04-08T15:19:48.772" v="2" actId="167"/>
          <ac:spMkLst>
            <pc:docMk/>
            <pc:sldMk cId="1755389046" sldId="325"/>
            <ac:spMk id="5" creationId="{8EFC5110-8DB6-D14D-8C98-1BED2F74645A}"/>
          </ac:spMkLst>
        </pc:spChg>
      </pc:sldChg>
      <pc:sldMasterChg chg="addSp">
        <pc:chgData name="Danielle Williams" userId="2ffd8f61-7b6f-4050-b155-8688edf94325" providerId="ADAL" clId="{81F63C62-4DEC-3040-AFC3-B619B3F39D96}" dt="2020-04-08T15:17:30.909" v="0"/>
        <pc:sldMasterMkLst>
          <pc:docMk/>
          <pc:sldMasterMk cId="3660991512" sldId="2147483666"/>
        </pc:sldMasterMkLst>
        <pc:picChg chg="add">
          <ac:chgData name="Danielle Williams" userId="2ffd8f61-7b6f-4050-b155-8688edf94325" providerId="ADAL" clId="{81F63C62-4DEC-3040-AFC3-B619B3F39D96}" dt="2020-04-08T15:17:30.909" v="0"/>
          <ac:picMkLst>
            <pc:docMk/>
            <pc:sldMasterMk cId="3660991512" sldId="2147483666"/>
            <ac:picMk id="4" creationId="{E31BAEB6-50B0-B64E-AD02-90CFAA4C885E}"/>
          </ac:picMkLst>
        </pc:picChg>
      </pc:sldMasterChg>
    </pc:docChg>
  </pc:docChgLst>
  <pc:docChgLst>
    <pc:chgData name="Danielle Williams" userId="2ffd8f61-7b6f-4050-b155-8688edf94325" providerId="ADAL" clId="{A3E08008-6313-0B46-ABF3-2C73322E44D7}"/>
    <pc:docChg chg="modMainMaster">
      <pc:chgData name="Danielle Williams" userId="2ffd8f61-7b6f-4050-b155-8688edf94325" providerId="ADAL" clId="{A3E08008-6313-0B46-ABF3-2C73322E44D7}" dt="2020-09-25T08:47:24.294" v="1" actId="962"/>
      <pc:docMkLst>
        <pc:docMk/>
      </pc:docMkLst>
      <pc:sldMasterChg chg="modSp mod">
        <pc:chgData name="Danielle Williams" userId="2ffd8f61-7b6f-4050-b155-8688edf94325" providerId="ADAL" clId="{A3E08008-6313-0B46-ABF3-2C73322E44D7}" dt="2020-09-25T08:47:24.294" v="1" actId="962"/>
        <pc:sldMasterMkLst>
          <pc:docMk/>
          <pc:sldMasterMk cId="3660991512" sldId="2147483666"/>
        </pc:sldMasterMkLst>
        <pc:picChg chg="mod">
          <ac:chgData name="Danielle Williams" userId="2ffd8f61-7b6f-4050-b155-8688edf94325" providerId="ADAL" clId="{A3E08008-6313-0B46-ABF3-2C73322E44D7}" dt="2020-09-25T08:47:24.294" v="1" actId="962"/>
          <ac:picMkLst>
            <pc:docMk/>
            <pc:sldMasterMk cId="3660991512" sldId="2147483666"/>
            <ac:picMk id="4" creationId="{E31BAEB6-50B0-B64E-AD02-90CFAA4C885E}"/>
          </ac:picMkLst>
        </pc:picChg>
      </pc:sldMasterChg>
    </pc:docChg>
  </pc:docChgLst>
  <pc:docChgLst>
    <pc:chgData name="Guest User" userId="S::urn:spo:anon#cb193492f284d83c85a66267a0f4d9096e50945cd2ffdbcb1e7acb5c0b8c0a4e::" providerId="AD" clId="Web-{9DA69918-E8D9-6C23-8E2A-C18562E914F3}"/>
    <pc:docChg chg="modSld">
      <pc:chgData name="Guest User" userId="S::urn:spo:anon#cb193492f284d83c85a66267a0f4d9096e50945cd2ffdbcb1e7acb5c0b8c0a4e::" providerId="AD" clId="Web-{9DA69918-E8D9-6C23-8E2A-C18562E914F3}" dt="2020-08-19T10:04:27.851" v="2" actId="1076"/>
      <pc:docMkLst>
        <pc:docMk/>
      </pc:docMkLst>
      <pc:sldChg chg="modSp">
        <pc:chgData name="Guest User" userId="S::urn:spo:anon#cb193492f284d83c85a66267a0f4d9096e50945cd2ffdbcb1e7acb5c0b8c0a4e::" providerId="AD" clId="Web-{9DA69918-E8D9-6C23-8E2A-C18562E914F3}" dt="2020-08-19T10:04:27.851" v="2" actId="1076"/>
        <pc:sldMkLst>
          <pc:docMk/>
          <pc:sldMk cId="798123462" sldId="269"/>
        </pc:sldMkLst>
        <pc:spChg chg="mod">
          <ac:chgData name="Guest User" userId="S::urn:spo:anon#cb193492f284d83c85a66267a0f4d9096e50945cd2ffdbcb1e7acb5c0b8c0a4e::" providerId="AD" clId="Web-{9DA69918-E8D9-6C23-8E2A-C18562E914F3}" dt="2020-08-19T10:04:27.851" v="2" actId="1076"/>
          <ac:spMkLst>
            <pc:docMk/>
            <pc:sldMk cId="798123462" sldId="269"/>
            <ac:spMk id="3" creationId="{3B0A132B-1DE0-42B7-97A2-13F33B2904E2}"/>
          </ac:spMkLst>
        </pc:spChg>
      </pc:sldChg>
      <pc:sldChg chg="addSp delSp modSp">
        <pc:chgData name="Guest User" userId="S::urn:spo:anon#cb193492f284d83c85a66267a0f4d9096e50945cd2ffdbcb1e7acb5c0b8c0a4e::" providerId="AD" clId="Web-{9DA69918-E8D9-6C23-8E2A-C18562E914F3}" dt="2020-08-19T10:04:07.194" v="1"/>
        <pc:sldMkLst>
          <pc:docMk/>
          <pc:sldMk cId="3340786511" sldId="275"/>
        </pc:sldMkLst>
        <pc:picChg chg="add del mod">
          <ac:chgData name="Guest User" userId="S::urn:spo:anon#cb193492f284d83c85a66267a0f4d9096e50945cd2ffdbcb1e7acb5c0b8c0a4e::" providerId="AD" clId="Web-{9DA69918-E8D9-6C23-8E2A-C18562E914F3}" dt="2020-08-19T10:04:07.194" v="1"/>
          <ac:picMkLst>
            <pc:docMk/>
            <pc:sldMk cId="3340786511" sldId="275"/>
            <ac:picMk id="4" creationId="{0AD33150-A4D5-47EF-9916-0102B716BD31}"/>
          </ac:picMkLst>
        </pc:picChg>
      </pc:sldChg>
    </pc:docChg>
  </pc:docChgLst>
  <pc:docChgLst>
    <pc:chgData name="Guest User" userId="S::urn:spo:anon#cb193492f284d83c85a66267a0f4d9096e50945cd2ffdbcb1e7acb5c0b8c0a4e::" providerId="AD" clId="Web-{49E2FDC3-ADA2-83FC-189F-828EBAB1F7A7}"/>
    <pc:docChg chg="modSld">
      <pc:chgData name="Guest User" userId="S::urn:spo:anon#cb193492f284d83c85a66267a0f4d9096e50945cd2ffdbcb1e7acb5c0b8c0a4e::" providerId="AD" clId="Web-{49E2FDC3-ADA2-83FC-189F-828EBAB1F7A7}" dt="2020-09-23T07:21:16.084" v="50" actId="20577"/>
      <pc:docMkLst>
        <pc:docMk/>
      </pc:docMkLst>
      <pc:sldChg chg="modSp">
        <pc:chgData name="Guest User" userId="S::urn:spo:anon#cb193492f284d83c85a66267a0f4d9096e50945cd2ffdbcb1e7acb5c0b8c0a4e::" providerId="AD" clId="Web-{49E2FDC3-ADA2-83FC-189F-828EBAB1F7A7}" dt="2020-09-23T07:20:23.443" v="32" actId="20577"/>
        <pc:sldMkLst>
          <pc:docMk/>
          <pc:sldMk cId="1052491812" sldId="257"/>
        </pc:sldMkLst>
        <pc:spChg chg="mod">
          <ac:chgData name="Guest User" userId="S::urn:spo:anon#cb193492f284d83c85a66267a0f4d9096e50945cd2ffdbcb1e7acb5c0b8c0a4e::" providerId="AD" clId="Web-{49E2FDC3-ADA2-83FC-189F-828EBAB1F7A7}" dt="2020-09-23T07:20:23.443" v="32" actId="20577"/>
          <ac:spMkLst>
            <pc:docMk/>
            <pc:sldMk cId="1052491812" sldId="257"/>
            <ac:spMk id="4" creationId="{08D55850-3740-4DFD-9650-57885DB6A777}"/>
          </ac:spMkLst>
        </pc:spChg>
      </pc:sldChg>
      <pc:sldChg chg="modSp">
        <pc:chgData name="Guest User" userId="S::urn:spo:anon#cb193492f284d83c85a66267a0f4d9096e50945cd2ffdbcb1e7acb5c0b8c0a4e::" providerId="AD" clId="Web-{49E2FDC3-ADA2-83FC-189F-828EBAB1F7A7}" dt="2020-09-23T07:19:49.989" v="13" actId="20577"/>
        <pc:sldMkLst>
          <pc:docMk/>
          <pc:sldMk cId="1282437738" sldId="258"/>
        </pc:sldMkLst>
        <pc:spChg chg="mod">
          <ac:chgData name="Guest User" userId="S::urn:spo:anon#cb193492f284d83c85a66267a0f4d9096e50945cd2ffdbcb1e7acb5c0b8c0a4e::" providerId="AD" clId="Web-{49E2FDC3-ADA2-83FC-189F-828EBAB1F7A7}" dt="2020-09-23T07:19:49.989" v="13" actId="20577"/>
          <ac:spMkLst>
            <pc:docMk/>
            <pc:sldMk cId="1282437738" sldId="258"/>
            <ac:spMk id="6" creationId="{DA157FB5-A197-4DE4-9927-88C23008E7E4}"/>
          </ac:spMkLst>
        </pc:spChg>
      </pc:sldChg>
      <pc:sldChg chg="modSp">
        <pc:chgData name="Guest User" userId="S::urn:spo:anon#cb193492f284d83c85a66267a0f4d9096e50945cd2ffdbcb1e7acb5c0b8c0a4e::" providerId="AD" clId="Web-{49E2FDC3-ADA2-83FC-189F-828EBAB1F7A7}" dt="2020-09-23T07:20:02.740" v="21" actId="20577"/>
        <pc:sldMkLst>
          <pc:docMk/>
          <pc:sldMk cId="798123462" sldId="269"/>
        </pc:sldMkLst>
        <pc:spChg chg="mod">
          <ac:chgData name="Guest User" userId="S::urn:spo:anon#cb193492f284d83c85a66267a0f4d9096e50945cd2ffdbcb1e7acb5c0b8c0a4e::" providerId="AD" clId="Web-{49E2FDC3-ADA2-83FC-189F-828EBAB1F7A7}" dt="2020-09-23T07:20:02.740" v="21" actId="20577"/>
          <ac:spMkLst>
            <pc:docMk/>
            <pc:sldMk cId="798123462" sldId="269"/>
            <ac:spMk id="3" creationId="{3B0A132B-1DE0-42B7-97A2-13F33B2904E2}"/>
          </ac:spMkLst>
        </pc:spChg>
      </pc:sldChg>
      <pc:sldChg chg="modSp">
        <pc:chgData name="Guest User" userId="S::urn:spo:anon#cb193492f284d83c85a66267a0f4d9096e50945cd2ffdbcb1e7acb5c0b8c0a4e::" providerId="AD" clId="Web-{49E2FDC3-ADA2-83FC-189F-828EBAB1F7A7}" dt="2020-09-23T07:20:31.287" v="43" actId="20577"/>
        <pc:sldMkLst>
          <pc:docMk/>
          <pc:sldMk cId="4081819202" sldId="292"/>
        </pc:sldMkLst>
        <pc:spChg chg="mod">
          <ac:chgData name="Guest User" userId="S::urn:spo:anon#cb193492f284d83c85a66267a0f4d9096e50945cd2ffdbcb1e7acb5c0b8c0a4e::" providerId="AD" clId="Web-{49E2FDC3-ADA2-83FC-189F-828EBAB1F7A7}" dt="2020-09-23T07:20:31.287" v="43" actId="20577"/>
          <ac:spMkLst>
            <pc:docMk/>
            <pc:sldMk cId="4081819202" sldId="292"/>
            <ac:spMk id="3" creationId="{3B0A132B-1DE0-42B7-97A2-13F33B2904E2}"/>
          </ac:spMkLst>
        </pc:spChg>
      </pc:sldChg>
      <pc:sldChg chg="modSp">
        <pc:chgData name="Guest User" userId="S::urn:spo:anon#cb193492f284d83c85a66267a0f4d9096e50945cd2ffdbcb1e7acb5c0b8c0a4e::" providerId="AD" clId="Web-{49E2FDC3-ADA2-83FC-189F-828EBAB1F7A7}" dt="2020-09-23T07:21:16.084" v="50" actId="20577"/>
        <pc:sldMkLst>
          <pc:docMk/>
          <pc:sldMk cId="3000089152" sldId="321"/>
        </pc:sldMkLst>
        <pc:spChg chg="mod">
          <ac:chgData name="Guest User" userId="S::urn:spo:anon#cb193492f284d83c85a66267a0f4d9096e50945cd2ffdbcb1e7acb5c0b8c0a4e::" providerId="AD" clId="Web-{49E2FDC3-ADA2-83FC-189F-828EBAB1F7A7}" dt="2020-09-23T07:21:16.084" v="50" actId="20577"/>
          <ac:spMkLst>
            <pc:docMk/>
            <pc:sldMk cId="3000089152" sldId="321"/>
            <ac:spMk id="5" creationId="{D08A2B8C-7AE7-456E-9531-E4BAC933AF70}"/>
          </ac:spMkLst>
        </pc:spChg>
      </pc:sldChg>
    </pc:docChg>
  </pc:docChgLst>
  <pc:docChgLst>
    <pc:chgData name="Ffyona Usher" userId="S::ffyona.usher@socialcare.wales::b0a3cb9b-8ee6-4056-847c-252fb7adc15a" providerId="AD" clId="Web-{D31DB58D-E895-AB62-27DC-CA716B29C2CB}"/>
    <pc:docChg chg="modSld">
      <pc:chgData name="Ffyona Usher" userId="S::ffyona.usher@socialcare.wales::b0a3cb9b-8ee6-4056-847c-252fb7adc15a" providerId="AD" clId="Web-{D31DB58D-E895-AB62-27DC-CA716B29C2CB}" dt="2020-08-19T17:21:09.796" v="3" actId="20577"/>
      <pc:docMkLst>
        <pc:docMk/>
      </pc:docMkLst>
      <pc:sldChg chg="modSp">
        <pc:chgData name="Ffyona Usher" userId="S::ffyona.usher@socialcare.wales::b0a3cb9b-8ee6-4056-847c-252fb7adc15a" providerId="AD" clId="Web-{D31DB58D-E895-AB62-27DC-CA716B29C2CB}" dt="2020-08-19T17:19:02.772" v="1" actId="20577"/>
        <pc:sldMkLst>
          <pc:docMk/>
          <pc:sldMk cId="798123462" sldId="269"/>
        </pc:sldMkLst>
        <pc:spChg chg="mod">
          <ac:chgData name="Ffyona Usher" userId="S::ffyona.usher@socialcare.wales::b0a3cb9b-8ee6-4056-847c-252fb7adc15a" providerId="AD" clId="Web-{D31DB58D-E895-AB62-27DC-CA716B29C2CB}" dt="2020-08-19T17:19:02.772" v="1" actId="20577"/>
          <ac:spMkLst>
            <pc:docMk/>
            <pc:sldMk cId="798123462" sldId="269"/>
            <ac:spMk id="3" creationId="{3B0A132B-1DE0-42B7-97A2-13F33B2904E2}"/>
          </ac:spMkLst>
        </pc:spChg>
      </pc:sldChg>
      <pc:sldChg chg="modSp">
        <pc:chgData name="Ffyona Usher" userId="S::ffyona.usher@socialcare.wales::b0a3cb9b-8ee6-4056-847c-252fb7adc15a" providerId="AD" clId="Web-{D31DB58D-E895-AB62-27DC-CA716B29C2CB}" dt="2020-08-19T17:21:09.796" v="3" actId="20577"/>
        <pc:sldMkLst>
          <pc:docMk/>
          <pc:sldMk cId="3340786511" sldId="275"/>
        </pc:sldMkLst>
        <pc:spChg chg="mod">
          <ac:chgData name="Ffyona Usher" userId="S::ffyona.usher@socialcare.wales::b0a3cb9b-8ee6-4056-847c-252fb7adc15a" providerId="AD" clId="Web-{D31DB58D-E895-AB62-27DC-CA716B29C2CB}" dt="2020-08-19T17:21:09.796" v="3" actId="20577"/>
          <ac:spMkLst>
            <pc:docMk/>
            <pc:sldMk cId="3340786511" sldId="275"/>
            <ac:spMk id="3" creationId="{2F9E4195-534E-4392-99F6-24F1D80FC78C}"/>
          </ac:spMkLst>
        </pc:spChg>
      </pc:sldChg>
    </pc:docChg>
  </pc:docChgLst>
  <pc:docChgLst>
    <pc:chgData name="Bethan Price" userId="S::bethan.price@socialcare.wales::29923274-46ec-4e83-956c-4c26375aa1fd" providerId="AD" clId="Web-{4CB6F644-B53B-DF01-49BD-B246FADCD0CD}"/>
    <pc:docChg chg="modSld">
      <pc:chgData name="Bethan Price" userId="S::bethan.price@socialcare.wales::29923274-46ec-4e83-956c-4c26375aa1fd" providerId="AD" clId="Web-{4CB6F644-B53B-DF01-49BD-B246FADCD0CD}" dt="2020-08-06T14:32:37.679" v="156" actId="20577"/>
      <pc:docMkLst>
        <pc:docMk/>
      </pc:docMkLst>
      <pc:sldChg chg="modSp">
        <pc:chgData name="Bethan Price" userId="S::bethan.price@socialcare.wales::29923274-46ec-4e83-956c-4c26375aa1fd" providerId="AD" clId="Web-{4CB6F644-B53B-DF01-49BD-B246FADCD0CD}" dt="2020-08-06T14:19:48.875" v="1" actId="20577"/>
        <pc:sldMkLst>
          <pc:docMk/>
          <pc:sldMk cId="3671086824" sldId="256"/>
        </pc:sldMkLst>
        <pc:spChg chg="mod">
          <ac:chgData name="Bethan Price" userId="S::bethan.price@socialcare.wales::29923274-46ec-4e83-956c-4c26375aa1fd" providerId="AD" clId="Web-{4CB6F644-B53B-DF01-49BD-B246FADCD0CD}" dt="2020-08-06T14:19:48.875" v="1" actId="20577"/>
          <ac:spMkLst>
            <pc:docMk/>
            <pc:sldMk cId="3671086824" sldId="256"/>
            <ac:spMk id="3" creationId="{E6FD5653-7609-4EAE-8ADD-9F73621F3E0F}"/>
          </ac:spMkLst>
        </pc:spChg>
      </pc:sldChg>
      <pc:sldChg chg="modSp">
        <pc:chgData name="Bethan Price" userId="S::bethan.price@socialcare.wales::29923274-46ec-4e83-956c-4c26375aa1fd" providerId="AD" clId="Web-{4CB6F644-B53B-DF01-49BD-B246FADCD0CD}" dt="2020-08-06T14:31:30.710" v="142" actId="20577"/>
        <pc:sldMkLst>
          <pc:docMk/>
          <pc:sldMk cId="1052491812" sldId="257"/>
        </pc:sldMkLst>
        <pc:spChg chg="mod">
          <ac:chgData name="Bethan Price" userId="S::bethan.price@socialcare.wales::29923274-46ec-4e83-956c-4c26375aa1fd" providerId="AD" clId="Web-{4CB6F644-B53B-DF01-49BD-B246FADCD0CD}" dt="2020-08-06T14:31:30.710" v="142" actId="20577"/>
          <ac:spMkLst>
            <pc:docMk/>
            <pc:sldMk cId="1052491812" sldId="257"/>
            <ac:spMk id="4" creationId="{08D55850-3740-4DFD-9650-57885DB6A777}"/>
          </ac:spMkLst>
        </pc:spChg>
      </pc:sldChg>
      <pc:sldChg chg="modSp">
        <pc:chgData name="Bethan Price" userId="S::bethan.price@socialcare.wales::29923274-46ec-4e83-956c-4c26375aa1fd" providerId="AD" clId="Web-{4CB6F644-B53B-DF01-49BD-B246FADCD0CD}" dt="2020-08-06T14:23:41.362" v="60" actId="20577"/>
        <pc:sldMkLst>
          <pc:docMk/>
          <pc:sldMk cId="1282437738" sldId="258"/>
        </pc:sldMkLst>
        <pc:spChg chg="mod">
          <ac:chgData name="Bethan Price" userId="S::bethan.price@socialcare.wales::29923274-46ec-4e83-956c-4c26375aa1fd" providerId="AD" clId="Web-{4CB6F644-B53B-DF01-49BD-B246FADCD0CD}" dt="2020-08-06T14:23:41.362" v="60" actId="20577"/>
          <ac:spMkLst>
            <pc:docMk/>
            <pc:sldMk cId="1282437738" sldId="258"/>
            <ac:spMk id="6" creationId="{DA157FB5-A197-4DE4-9927-88C23008E7E4}"/>
          </ac:spMkLst>
        </pc:spChg>
      </pc:sldChg>
      <pc:sldChg chg="modSp">
        <pc:chgData name="Bethan Price" userId="S::bethan.price@socialcare.wales::29923274-46ec-4e83-956c-4c26375aa1fd" providerId="AD" clId="Web-{4CB6F644-B53B-DF01-49BD-B246FADCD0CD}" dt="2020-08-06T14:27:03.270" v="96" actId="20577"/>
        <pc:sldMkLst>
          <pc:docMk/>
          <pc:sldMk cId="798123462" sldId="269"/>
        </pc:sldMkLst>
        <pc:spChg chg="mod">
          <ac:chgData name="Bethan Price" userId="S::bethan.price@socialcare.wales::29923274-46ec-4e83-956c-4c26375aa1fd" providerId="AD" clId="Web-{4CB6F644-B53B-DF01-49BD-B246FADCD0CD}" dt="2020-08-06T14:27:03.270" v="96" actId="20577"/>
          <ac:spMkLst>
            <pc:docMk/>
            <pc:sldMk cId="798123462" sldId="269"/>
            <ac:spMk id="2" creationId="{B30FC691-B552-4ED4-BC1A-07F886CD1604}"/>
          </ac:spMkLst>
        </pc:spChg>
        <pc:spChg chg="mod">
          <ac:chgData name="Bethan Price" userId="S::bethan.price@socialcare.wales::29923274-46ec-4e83-956c-4c26375aa1fd" providerId="AD" clId="Web-{4CB6F644-B53B-DF01-49BD-B246FADCD0CD}" dt="2020-08-06T14:26:54.988" v="94" actId="20577"/>
          <ac:spMkLst>
            <pc:docMk/>
            <pc:sldMk cId="798123462" sldId="269"/>
            <ac:spMk id="3" creationId="{3B0A132B-1DE0-42B7-97A2-13F33B2904E2}"/>
          </ac:spMkLst>
        </pc:spChg>
      </pc:sldChg>
      <pc:sldChg chg="modSp">
        <pc:chgData name="Bethan Price" userId="S::bethan.price@socialcare.wales::29923274-46ec-4e83-956c-4c26375aa1fd" providerId="AD" clId="Web-{4CB6F644-B53B-DF01-49BD-B246FADCD0CD}" dt="2020-08-06T14:32:29.601" v="155" actId="20577"/>
        <pc:sldMkLst>
          <pc:docMk/>
          <pc:sldMk cId="3340786511" sldId="275"/>
        </pc:sldMkLst>
        <pc:spChg chg="mod">
          <ac:chgData name="Bethan Price" userId="S::bethan.price@socialcare.wales::29923274-46ec-4e83-956c-4c26375aa1fd" providerId="AD" clId="Web-{4CB6F644-B53B-DF01-49BD-B246FADCD0CD}" dt="2020-08-06T14:32:29.601" v="155" actId="20577"/>
          <ac:spMkLst>
            <pc:docMk/>
            <pc:sldMk cId="3340786511" sldId="275"/>
            <ac:spMk id="3" creationId="{2F9E4195-534E-4392-99F6-24F1D80FC78C}"/>
          </ac:spMkLst>
        </pc:spChg>
      </pc:sldChg>
      <pc:sldChg chg="modSp">
        <pc:chgData name="Bethan Price" userId="S::bethan.price@socialcare.wales::29923274-46ec-4e83-956c-4c26375aa1fd" providerId="AD" clId="Web-{4CB6F644-B53B-DF01-49BD-B246FADCD0CD}" dt="2020-08-06T14:32:37.679" v="156" actId="20577"/>
        <pc:sldMkLst>
          <pc:docMk/>
          <pc:sldMk cId="704564728" sldId="278"/>
        </pc:sldMkLst>
        <pc:spChg chg="mod">
          <ac:chgData name="Bethan Price" userId="S::bethan.price@socialcare.wales::29923274-46ec-4e83-956c-4c26375aa1fd" providerId="AD" clId="Web-{4CB6F644-B53B-DF01-49BD-B246FADCD0CD}" dt="2020-08-06T14:32:37.679" v="156" actId="20577"/>
          <ac:spMkLst>
            <pc:docMk/>
            <pc:sldMk cId="704564728" sldId="278"/>
            <ac:spMk id="3" creationId="{2F9E4195-534E-4392-99F6-24F1D80FC78C}"/>
          </ac:spMkLst>
        </pc:spChg>
      </pc:sldChg>
      <pc:sldChg chg="modSp">
        <pc:chgData name="Bethan Price" userId="S::bethan.price@socialcare.wales::29923274-46ec-4e83-956c-4c26375aa1fd" providerId="AD" clId="Web-{4CB6F644-B53B-DF01-49BD-B246FADCD0CD}" dt="2020-08-06T14:25:54.269" v="85" actId="1076"/>
        <pc:sldMkLst>
          <pc:docMk/>
          <pc:sldMk cId="2922806001" sldId="283"/>
        </pc:sldMkLst>
        <pc:spChg chg="mod">
          <ac:chgData name="Bethan Price" userId="S::bethan.price@socialcare.wales::29923274-46ec-4e83-956c-4c26375aa1fd" providerId="AD" clId="Web-{4CB6F644-B53B-DF01-49BD-B246FADCD0CD}" dt="2020-08-06T14:25:20.144" v="79" actId="1076"/>
          <ac:spMkLst>
            <pc:docMk/>
            <pc:sldMk cId="2922806001" sldId="283"/>
            <ac:spMk id="4" creationId="{D84CF666-5E99-4897-A174-05F2D04C0C7E}"/>
          </ac:spMkLst>
        </pc:spChg>
        <pc:spChg chg="mod">
          <ac:chgData name="Bethan Price" userId="S::bethan.price@socialcare.wales::29923274-46ec-4e83-956c-4c26375aa1fd" providerId="AD" clId="Web-{4CB6F644-B53B-DF01-49BD-B246FADCD0CD}" dt="2020-08-06T14:25:54.269" v="85" actId="1076"/>
          <ac:spMkLst>
            <pc:docMk/>
            <pc:sldMk cId="2922806001" sldId="283"/>
            <ac:spMk id="5" creationId="{EF24BB33-F7BB-45B7-B8B4-47200F4CE6B5}"/>
          </ac:spMkLst>
        </pc:spChg>
        <pc:spChg chg="mod">
          <ac:chgData name="Bethan Price" userId="S::bethan.price@socialcare.wales::29923274-46ec-4e83-956c-4c26375aa1fd" providerId="AD" clId="Web-{4CB6F644-B53B-DF01-49BD-B246FADCD0CD}" dt="2020-08-06T14:25:51.410" v="84" actId="14100"/>
          <ac:spMkLst>
            <pc:docMk/>
            <pc:sldMk cId="2922806001" sldId="283"/>
            <ac:spMk id="9" creationId="{CF96A06C-3CDD-47F3-B042-D647145069E9}"/>
          </ac:spMkLst>
        </pc:spChg>
      </pc:sldChg>
      <pc:sldChg chg="modSp">
        <pc:chgData name="Bethan Price" userId="S::bethan.price@socialcare.wales::29923274-46ec-4e83-956c-4c26375aa1fd" providerId="AD" clId="Web-{4CB6F644-B53B-DF01-49BD-B246FADCD0CD}" dt="2020-08-06T14:26:29.285" v="93" actId="20577"/>
        <pc:sldMkLst>
          <pc:docMk/>
          <pc:sldMk cId="3290638071" sldId="284"/>
        </pc:sldMkLst>
        <pc:spChg chg="mod">
          <ac:chgData name="Bethan Price" userId="S::bethan.price@socialcare.wales::29923274-46ec-4e83-956c-4c26375aa1fd" providerId="AD" clId="Web-{4CB6F644-B53B-DF01-49BD-B246FADCD0CD}" dt="2020-08-06T14:26:29.285" v="93" actId="20577"/>
          <ac:spMkLst>
            <pc:docMk/>
            <pc:sldMk cId="3290638071" sldId="284"/>
            <ac:spMk id="3" creationId="{A77B9867-FE21-422A-9031-076254A4F1D0}"/>
          </ac:spMkLst>
        </pc:spChg>
      </pc:sldChg>
      <pc:sldChg chg="modSp">
        <pc:chgData name="Bethan Price" userId="S::bethan.price@socialcare.wales::29923274-46ec-4e83-956c-4c26375aa1fd" providerId="AD" clId="Web-{4CB6F644-B53B-DF01-49BD-B246FADCD0CD}" dt="2020-08-06T14:31:10.991" v="137" actId="20577"/>
        <pc:sldMkLst>
          <pc:docMk/>
          <pc:sldMk cId="4041196043" sldId="286"/>
        </pc:sldMkLst>
        <pc:spChg chg="mod">
          <ac:chgData name="Bethan Price" userId="S::bethan.price@socialcare.wales::29923274-46ec-4e83-956c-4c26375aa1fd" providerId="AD" clId="Web-{4CB6F644-B53B-DF01-49BD-B246FADCD0CD}" dt="2020-08-06T14:31:10.991" v="137" actId="20577"/>
          <ac:spMkLst>
            <pc:docMk/>
            <pc:sldMk cId="4041196043" sldId="286"/>
            <ac:spMk id="4" creationId="{B79A0B2D-1300-467F-88AD-B6E5B3CE5700}"/>
          </ac:spMkLst>
        </pc:spChg>
        <pc:spChg chg="mod">
          <ac:chgData name="Bethan Price" userId="S::bethan.price@socialcare.wales::29923274-46ec-4e83-956c-4c26375aa1fd" providerId="AD" clId="Web-{4CB6F644-B53B-DF01-49BD-B246FADCD0CD}" dt="2020-08-06T14:31:00.022" v="135" actId="20577"/>
          <ac:spMkLst>
            <pc:docMk/>
            <pc:sldMk cId="4041196043" sldId="286"/>
            <ac:spMk id="5" creationId="{986854D9-BA43-48ED-AE5B-B73E20423DB6}"/>
          </ac:spMkLst>
        </pc:spChg>
      </pc:sldChg>
      <pc:sldChg chg="modSp">
        <pc:chgData name="Bethan Price" userId="S::bethan.price@socialcare.wales::29923274-46ec-4e83-956c-4c26375aa1fd" providerId="AD" clId="Web-{4CB6F644-B53B-DF01-49BD-B246FADCD0CD}" dt="2020-08-06T14:28:58.646" v="118" actId="20577"/>
        <pc:sldMkLst>
          <pc:docMk/>
          <pc:sldMk cId="45779468" sldId="287"/>
        </pc:sldMkLst>
        <pc:spChg chg="mod">
          <ac:chgData name="Bethan Price" userId="S::bethan.price@socialcare.wales::29923274-46ec-4e83-956c-4c26375aa1fd" providerId="AD" clId="Web-{4CB6F644-B53B-DF01-49BD-B246FADCD0CD}" dt="2020-08-06T14:28:37.411" v="113" actId="20577"/>
          <ac:spMkLst>
            <pc:docMk/>
            <pc:sldMk cId="45779468" sldId="287"/>
            <ac:spMk id="3" creationId="{64451714-0BD3-4C00-A0D5-1F23F1F2035B}"/>
          </ac:spMkLst>
        </pc:spChg>
        <pc:spChg chg="mod">
          <ac:chgData name="Bethan Price" userId="S::bethan.price@socialcare.wales::29923274-46ec-4e83-956c-4c26375aa1fd" providerId="AD" clId="Web-{4CB6F644-B53B-DF01-49BD-B246FADCD0CD}" dt="2020-08-06T14:28:58.646" v="118" actId="20577"/>
          <ac:spMkLst>
            <pc:docMk/>
            <pc:sldMk cId="45779468" sldId="287"/>
            <ac:spMk id="4" creationId="{900C6113-3893-44AF-9059-928DBE07301A}"/>
          </ac:spMkLst>
        </pc:spChg>
      </pc:sldChg>
      <pc:sldChg chg="modSp">
        <pc:chgData name="Bethan Price" userId="S::bethan.price@socialcare.wales::29923274-46ec-4e83-956c-4c26375aa1fd" providerId="AD" clId="Web-{4CB6F644-B53B-DF01-49BD-B246FADCD0CD}" dt="2020-08-06T14:30:44.959" v="133" actId="20577"/>
        <pc:sldMkLst>
          <pc:docMk/>
          <pc:sldMk cId="1075859722" sldId="288"/>
        </pc:sldMkLst>
        <pc:spChg chg="mod">
          <ac:chgData name="Bethan Price" userId="S::bethan.price@socialcare.wales::29923274-46ec-4e83-956c-4c26375aa1fd" providerId="AD" clId="Web-{4CB6F644-B53B-DF01-49BD-B246FADCD0CD}" dt="2020-08-06T14:30:40.381" v="131" actId="20577"/>
          <ac:spMkLst>
            <pc:docMk/>
            <pc:sldMk cId="1075859722" sldId="288"/>
            <ac:spMk id="3" creationId="{64451714-0BD3-4C00-A0D5-1F23F1F2035B}"/>
          </ac:spMkLst>
        </pc:spChg>
        <pc:spChg chg="mod">
          <ac:chgData name="Bethan Price" userId="S::bethan.price@socialcare.wales::29923274-46ec-4e83-956c-4c26375aa1fd" providerId="AD" clId="Web-{4CB6F644-B53B-DF01-49BD-B246FADCD0CD}" dt="2020-08-06T14:30:44.959" v="133" actId="20577"/>
          <ac:spMkLst>
            <pc:docMk/>
            <pc:sldMk cId="1075859722" sldId="288"/>
            <ac:spMk id="4" creationId="{9CE78275-6E85-4DD5-B9BB-1BFD23CBEB76}"/>
          </ac:spMkLst>
        </pc:spChg>
      </pc:sldChg>
      <pc:sldChg chg="modSp">
        <pc:chgData name="Bethan Price" userId="S::bethan.price@socialcare.wales::29923274-46ec-4e83-956c-4c26375aa1fd" providerId="AD" clId="Web-{4CB6F644-B53B-DF01-49BD-B246FADCD0CD}" dt="2020-08-06T14:31:41.975" v="145" actId="20577"/>
        <pc:sldMkLst>
          <pc:docMk/>
          <pc:sldMk cId="516680069" sldId="289"/>
        </pc:sldMkLst>
        <pc:spChg chg="mod">
          <ac:chgData name="Bethan Price" userId="S::bethan.price@socialcare.wales::29923274-46ec-4e83-956c-4c26375aa1fd" providerId="AD" clId="Web-{4CB6F644-B53B-DF01-49BD-B246FADCD0CD}" dt="2020-08-06T14:31:41.975" v="145" actId="20577"/>
          <ac:spMkLst>
            <pc:docMk/>
            <pc:sldMk cId="516680069" sldId="289"/>
            <ac:spMk id="3" creationId="{3B0A132B-1DE0-42B7-97A2-13F33B2904E2}"/>
          </ac:spMkLst>
        </pc:spChg>
      </pc:sldChg>
      <pc:sldChg chg="modSp">
        <pc:chgData name="Bethan Price" userId="S::bethan.price@socialcare.wales::29923274-46ec-4e83-956c-4c26375aa1fd" providerId="AD" clId="Web-{4CB6F644-B53B-DF01-49BD-B246FADCD0CD}" dt="2020-08-06T14:31:53.413" v="149" actId="20577"/>
        <pc:sldMkLst>
          <pc:docMk/>
          <pc:sldMk cId="1235209846" sldId="290"/>
        </pc:sldMkLst>
        <pc:spChg chg="mod">
          <ac:chgData name="Bethan Price" userId="S::bethan.price@socialcare.wales::29923274-46ec-4e83-956c-4c26375aa1fd" providerId="AD" clId="Web-{4CB6F644-B53B-DF01-49BD-B246FADCD0CD}" dt="2020-08-06T14:31:53.413" v="149" actId="20577"/>
          <ac:spMkLst>
            <pc:docMk/>
            <pc:sldMk cId="1235209846" sldId="290"/>
            <ac:spMk id="3" creationId="{3B0A132B-1DE0-42B7-97A2-13F33B2904E2}"/>
          </ac:spMkLst>
        </pc:spChg>
      </pc:sldChg>
      <pc:sldChg chg="modSp">
        <pc:chgData name="Bethan Price" userId="S::bethan.price@socialcare.wales::29923274-46ec-4e83-956c-4c26375aa1fd" providerId="AD" clId="Web-{4CB6F644-B53B-DF01-49BD-B246FADCD0CD}" dt="2020-08-06T14:31:46.585" v="146" actId="20577"/>
        <pc:sldMkLst>
          <pc:docMk/>
          <pc:sldMk cId="518814813" sldId="291"/>
        </pc:sldMkLst>
        <pc:spChg chg="mod">
          <ac:chgData name="Bethan Price" userId="S::bethan.price@socialcare.wales::29923274-46ec-4e83-956c-4c26375aa1fd" providerId="AD" clId="Web-{4CB6F644-B53B-DF01-49BD-B246FADCD0CD}" dt="2020-08-06T14:31:46.585" v="146" actId="20577"/>
          <ac:spMkLst>
            <pc:docMk/>
            <pc:sldMk cId="518814813" sldId="291"/>
            <ac:spMk id="4" creationId="{08D55850-3740-4DFD-9650-57885DB6A777}"/>
          </ac:spMkLst>
        </pc:spChg>
      </pc:sldChg>
      <pc:sldChg chg="modSp">
        <pc:chgData name="Bethan Price" userId="S::bethan.price@socialcare.wales::29923274-46ec-4e83-956c-4c26375aa1fd" providerId="AD" clId="Web-{4CB6F644-B53B-DF01-49BD-B246FADCD0CD}" dt="2020-08-06T14:31:59.100" v="150" actId="20577"/>
        <pc:sldMkLst>
          <pc:docMk/>
          <pc:sldMk cId="4081819202" sldId="292"/>
        </pc:sldMkLst>
        <pc:spChg chg="mod">
          <ac:chgData name="Bethan Price" userId="S::bethan.price@socialcare.wales::29923274-46ec-4e83-956c-4c26375aa1fd" providerId="AD" clId="Web-{4CB6F644-B53B-DF01-49BD-B246FADCD0CD}" dt="2020-08-06T14:31:59.100" v="150" actId="20577"/>
          <ac:spMkLst>
            <pc:docMk/>
            <pc:sldMk cId="4081819202" sldId="292"/>
            <ac:spMk id="3" creationId="{3B0A132B-1DE0-42B7-97A2-13F33B2904E2}"/>
          </ac:spMkLst>
        </pc:spChg>
      </pc:sldChg>
      <pc:sldChg chg="modSp">
        <pc:chgData name="Bethan Price" userId="S::bethan.price@socialcare.wales::29923274-46ec-4e83-956c-4c26375aa1fd" providerId="AD" clId="Web-{4CB6F644-B53B-DF01-49BD-B246FADCD0CD}" dt="2020-08-06T14:23:21.127" v="58" actId="20577"/>
        <pc:sldMkLst>
          <pc:docMk/>
          <pc:sldMk cId="3000089152" sldId="321"/>
        </pc:sldMkLst>
        <pc:spChg chg="mod">
          <ac:chgData name="Bethan Price" userId="S::bethan.price@socialcare.wales::29923274-46ec-4e83-956c-4c26375aa1fd" providerId="AD" clId="Web-{4CB6F644-B53B-DF01-49BD-B246FADCD0CD}" dt="2020-08-06T14:23:21.127" v="58" actId="20577"/>
          <ac:spMkLst>
            <pc:docMk/>
            <pc:sldMk cId="3000089152" sldId="321"/>
            <ac:spMk id="5" creationId="{D08A2B8C-7AE7-456E-9531-E4BAC933AF70}"/>
          </ac:spMkLst>
        </pc:spChg>
      </pc:sldChg>
      <pc:sldChg chg="modSp">
        <pc:chgData name="Bethan Price" userId="S::bethan.price@socialcare.wales::29923274-46ec-4e83-956c-4c26375aa1fd" providerId="AD" clId="Web-{4CB6F644-B53B-DF01-49BD-B246FADCD0CD}" dt="2020-08-06T14:24:06.018" v="64" actId="20577"/>
        <pc:sldMkLst>
          <pc:docMk/>
          <pc:sldMk cId="1874252635" sldId="323"/>
        </pc:sldMkLst>
        <pc:spChg chg="mod">
          <ac:chgData name="Bethan Price" userId="S::bethan.price@socialcare.wales::29923274-46ec-4e83-956c-4c26375aa1fd" providerId="AD" clId="Web-{4CB6F644-B53B-DF01-49BD-B246FADCD0CD}" dt="2020-08-06T14:24:06.018" v="64" actId="20577"/>
          <ac:spMkLst>
            <pc:docMk/>
            <pc:sldMk cId="1874252635" sldId="323"/>
            <ac:spMk id="4" creationId="{C438F71E-B7BC-4E1A-B730-0D21817E1B4A}"/>
          </ac:spMkLst>
        </pc:spChg>
      </pc:sldChg>
      <pc:sldChg chg="modSp addAnim delAnim">
        <pc:chgData name="Bethan Price" userId="S::bethan.price@socialcare.wales::29923274-46ec-4e83-956c-4c26375aa1fd" providerId="AD" clId="Web-{4CB6F644-B53B-DF01-49BD-B246FADCD0CD}" dt="2020-08-06T14:22:46.877" v="57" actId="20577"/>
        <pc:sldMkLst>
          <pc:docMk/>
          <pc:sldMk cId="1755389046" sldId="325"/>
        </pc:sldMkLst>
        <pc:spChg chg="mod">
          <ac:chgData name="Bethan Price" userId="S::bethan.price@socialcare.wales::29923274-46ec-4e83-956c-4c26375aa1fd" providerId="AD" clId="Web-{4CB6F644-B53B-DF01-49BD-B246FADCD0CD}" dt="2020-08-06T14:22:46.877" v="57" actId="20577"/>
          <ac:spMkLst>
            <pc:docMk/>
            <pc:sldMk cId="1755389046" sldId="325"/>
            <ac:spMk id="3" creationId="{7766A016-01A7-47CF-A718-936063AB7BF8}"/>
          </ac:spMkLst>
        </pc:spChg>
        <pc:spChg chg="mod">
          <ac:chgData name="Bethan Price" userId="S::bethan.price@socialcare.wales::29923274-46ec-4e83-956c-4c26375aa1fd" providerId="AD" clId="Web-{4CB6F644-B53B-DF01-49BD-B246FADCD0CD}" dt="2020-08-06T14:21:44.704" v="35" actId="1076"/>
          <ac:spMkLst>
            <pc:docMk/>
            <pc:sldMk cId="1755389046" sldId="325"/>
            <ac:spMk id="4" creationId="{163704F6-EC9D-4B04-B50C-0B0EA679525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77457-D5F9-42CA-B2BD-F71000C0DB39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89401D-CD0B-4D38-9869-9609A64DA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769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7636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0167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7992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2468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7021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8272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1571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2373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7833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9600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911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CA6733-8233-4F82-9015-87E0FDB9D44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6264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89401D-CD0B-4D38-9869-9609A64DA9D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3293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1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933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27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69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412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612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89401D-CD0B-4D38-9869-9609A64DA9D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436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7AB6-751E-4502-900A-EC2A5775D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8D9E0-8FD4-4D64-A440-2FEAB7979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00A707-A166-4C56-A533-0D614B94350C}"/>
              </a:ext>
            </a:extLst>
          </p:cNvPr>
          <p:cNvCxnSpPr/>
          <p:nvPr/>
        </p:nvCxnSpPr>
        <p:spPr>
          <a:xfrm>
            <a:off x="1524000" y="3509963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59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EB437-72C7-4938-B2E2-475B91C4E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30B37-2FC3-40F5-AF8D-CBE742D50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58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4E9BD-AFAB-4D58-B2AD-9644C602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793B-625F-4107-A07E-C65C38E1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88168"/>
            <a:ext cx="10515600" cy="45887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3" descr="Logo Gweithdrefnau Diogelu Cymru&#10;Wales Safeguarding Procedures logo">
            <a:extLst>
              <a:ext uri="{FF2B5EF4-FFF2-40B4-BE49-F238E27FC236}">
                <a16:creationId xmlns:a16="http://schemas.microsoft.com/office/drawing/2014/main" id="{E31BAEB6-50B0-B64E-AD02-90CFAA4C885E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460" y="5812697"/>
            <a:ext cx="3525080" cy="9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99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4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3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guideapps.com/projects/wales_safeguarding_procedures/default/adu/a1/a1.p4.html#tooltip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socialcarewales-my.sharepoint.com/:p:/g/personal/danielle_williams_socialcare_wales/EQhOnu5EA3VNssfymXarSggBImpDDS2Bk88GUptT8lYORw?e=GiTRrI&amp;nav=eyJzSWQiOjI2OSwiY0lkIjo3OTgxMjM0NjJ9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ocialcarewales-my.sharepoint.com/:p:/g/personal/danielle_williams_socialcare_wales/EQhOnu5EA3VNssfymXarSggBImpDDS2Bk88GUptT8lYORw?e=U7oxCz&amp;nav=eyJzSWQiOjI3NSwiY0lkIjozMzQwNzg2NTExfQ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9.xml"/><Relationship Id="rId4" Type="http://schemas.openxmlformats.org/officeDocument/2006/relationships/slide" Target="slide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2B173-DF0E-4524-B7F6-E2AF03B7B4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Gweithdrefnau Diogelu Cymru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FD5653-7609-4EAE-8ADD-9F73621F3E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50364"/>
            <a:ext cx="9144000" cy="150743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y-GB" dirty="0">
                <a:solidFill>
                  <a:schemeClr val="tx1"/>
                </a:solidFill>
              </a:rPr>
              <a:t>Dull </a:t>
            </a:r>
            <a:r>
              <a:rPr lang="cy-GB" sz="3200" b="0" i="0" dirty="0">
                <a:solidFill>
                  <a:schemeClr val="tx1"/>
                </a:solidFill>
              </a:rPr>
              <a:t>diogelu sy'n canolbwyntio ar yr unigolyn</a:t>
            </a:r>
            <a:r>
              <a:rPr lang="cy-GB" dirty="0">
                <a:solidFill>
                  <a:schemeClr val="tx1"/>
                </a:solidFill>
              </a:rPr>
              <a:t> </a:t>
            </a:r>
            <a:endParaRPr lang="cy-GB" sz="3200" b="0" i="0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1086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A5FC8-0E49-4825-B602-6B0FF7DD2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032"/>
            <a:ext cx="12192000" cy="1079025"/>
          </a:xfrm>
        </p:spPr>
        <p:txBody>
          <a:bodyPr/>
          <a:lstStyle/>
          <a:p>
            <a:pPr algn="ctr"/>
            <a:r>
              <a:rPr lang="cy-GB" sz="4800" b="0" i="0" dirty="0">
                <a:solidFill>
                  <a:srgbClr val="EB5E57"/>
                </a:solidFill>
              </a:rPr>
              <a:t>Beth yw eich barn am y datganiad hwn?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51714-0BD3-4C00-A0D5-1F23F1F20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8244" y="1094822"/>
            <a:ext cx="5545015" cy="45887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2400" b="0" i="1" dirty="0">
                <a:solidFill>
                  <a:srgbClr val="37394C"/>
                </a:solidFill>
              </a:rPr>
              <a:t>“The emphasis must be on sensible risk appraisal, not striving to avoid all risk, whatever the price, but instead seeking a proper balance and being willing to tolerate manageable or acceptable risks as the price appropriately to be paid in order to achieve some other good – in particular to achieve the vital good of the elderly or vulnerable person’s happiness.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i="1" dirty="0">
                <a:solidFill>
                  <a:schemeClr val="tx1"/>
                </a:solidFill>
              </a:rPr>
              <a:t>“</a:t>
            </a:r>
            <a:r>
              <a:rPr lang="cy-GB" sz="2400" b="0" i="1" dirty="0" err="1">
                <a:solidFill>
                  <a:srgbClr val="37394C"/>
                </a:solidFill>
              </a:rPr>
              <a:t>What</a:t>
            </a:r>
            <a:r>
              <a:rPr lang="cy-GB" sz="2400" b="0" i="1" dirty="0">
                <a:solidFill>
                  <a:srgbClr val="37394C"/>
                </a:solidFill>
              </a:rPr>
              <a:t> </a:t>
            </a:r>
            <a:r>
              <a:rPr lang="cy-GB" sz="2400" b="0" i="1" dirty="0" err="1">
                <a:solidFill>
                  <a:srgbClr val="37394C"/>
                </a:solidFill>
              </a:rPr>
              <a:t>good</a:t>
            </a:r>
            <a:r>
              <a:rPr lang="cy-GB" sz="2400" b="0" i="1" dirty="0">
                <a:solidFill>
                  <a:srgbClr val="37394C"/>
                </a:solidFill>
              </a:rPr>
              <a:t> is it </a:t>
            </a:r>
            <a:r>
              <a:rPr lang="cy-GB" sz="2400" b="0" i="1" dirty="0" err="1">
                <a:solidFill>
                  <a:srgbClr val="37394C"/>
                </a:solidFill>
              </a:rPr>
              <a:t>making</a:t>
            </a:r>
            <a:r>
              <a:rPr lang="cy-GB" sz="2400" b="0" i="1" dirty="0">
                <a:solidFill>
                  <a:srgbClr val="37394C"/>
                </a:solidFill>
              </a:rPr>
              <a:t> </a:t>
            </a:r>
            <a:r>
              <a:rPr lang="cy-GB" sz="2400" b="0" i="1" dirty="0" err="1">
                <a:solidFill>
                  <a:srgbClr val="37394C"/>
                </a:solidFill>
              </a:rPr>
              <a:t>someone</a:t>
            </a:r>
            <a:r>
              <a:rPr lang="cy-GB" sz="2400" b="0" i="1" dirty="0">
                <a:solidFill>
                  <a:srgbClr val="37394C"/>
                </a:solidFill>
              </a:rPr>
              <a:t> safer </a:t>
            </a:r>
            <a:r>
              <a:rPr lang="cy-GB" sz="2400" b="0" i="1" dirty="0" err="1">
                <a:solidFill>
                  <a:srgbClr val="37394C"/>
                </a:solidFill>
              </a:rPr>
              <a:t>if</a:t>
            </a:r>
            <a:r>
              <a:rPr lang="cy-GB" sz="2400" b="0" i="1" dirty="0">
                <a:solidFill>
                  <a:srgbClr val="37394C"/>
                </a:solidFill>
              </a:rPr>
              <a:t> it merely makes them miserable?”</a:t>
            </a:r>
            <a:endParaRPr lang="cy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0C6113-3893-44AF-9059-928DBE07301A}"/>
              </a:ext>
            </a:extLst>
          </p:cNvPr>
          <p:cNvSpPr/>
          <p:nvPr/>
        </p:nvSpPr>
        <p:spPr>
          <a:xfrm>
            <a:off x="618226" y="1094821"/>
            <a:ext cx="5820508" cy="520142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i="1" dirty="0">
                <a:ea typeface="+mn-lt"/>
                <a:cs typeface="+mn-lt"/>
              </a:rPr>
              <a:t>“</a:t>
            </a:r>
            <a:r>
              <a:rPr lang="cy-GB" sz="2400" b="0" i="1" dirty="0">
                <a:ea typeface="+mn-lt"/>
                <a:cs typeface="+mn-lt"/>
              </a:rPr>
              <a:t>Mae’n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rhaid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cadw’r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pwyslais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ar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arfarniad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risg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synhwyrol,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nid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ar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geisio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osgoi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pob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risg,</a:t>
            </a:r>
            <a:r>
              <a:rPr lang="cy-GB" sz="2400" i="1" dirty="0">
                <a:ea typeface="+mn-lt"/>
                <a:cs typeface="+mn-lt"/>
              </a:rPr>
              <a:t> beth </a:t>
            </a:r>
            <a:r>
              <a:rPr lang="cy-GB" sz="2400" b="0" i="1" dirty="0">
                <a:ea typeface="+mn-lt"/>
                <a:cs typeface="+mn-lt"/>
              </a:rPr>
              <a:t>bynnag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yw’r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pris,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ond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yn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hytrach,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chwilio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am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gydbwysedd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priodol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a bod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yn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barod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i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oddef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risgiau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y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gellir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eu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rheoli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ac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sy’n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fwy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derbyniol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a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thalu’r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pris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yn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briodol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er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mwyn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cyflawni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rhywbeth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da</a:t>
            </a:r>
            <a:r>
              <a:rPr lang="cy-GB" sz="2400" i="1" dirty="0"/>
              <a:t> </a:t>
            </a:r>
            <a:r>
              <a:rPr lang="cy-GB" sz="2400" i="1" dirty="0">
                <a:ea typeface="+mn-lt"/>
                <a:cs typeface="+mn-lt"/>
              </a:rPr>
              <a:t>– </a:t>
            </a:r>
            <a:r>
              <a:rPr lang="cy-GB" sz="2400" b="0" i="1" dirty="0">
                <a:ea typeface="+mn-lt"/>
                <a:cs typeface="+mn-lt"/>
              </a:rPr>
              <a:t>yn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arbennig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er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mwyn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cyrraedd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hapusrwydd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a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lles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y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bobl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oedrannus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ac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agored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i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niwed.</a:t>
            </a:r>
            <a:r>
              <a:rPr lang="cy-GB" sz="2400" i="1" dirty="0">
                <a:ea typeface="+mn-lt"/>
                <a:cs typeface="+mn-lt"/>
              </a:rPr>
              <a:t> </a:t>
            </a:r>
            <a:endParaRPr lang="cy-GB">
              <a:cs typeface="Arial"/>
            </a:endParaRPr>
          </a:p>
          <a:p>
            <a:pPr>
              <a:spcAft>
                <a:spcPts val="1200"/>
              </a:spcAft>
            </a:pPr>
            <a:r>
              <a:rPr lang="en-US" sz="2400" i="1" dirty="0">
                <a:ea typeface="+mn-lt"/>
                <a:cs typeface="+mn-lt"/>
              </a:rPr>
              <a:t>“</a:t>
            </a:r>
            <a:r>
              <a:rPr lang="cy-GB" sz="2400" b="0" i="1" dirty="0">
                <a:ea typeface="+mn-lt"/>
                <a:cs typeface="+mn-lt"/>
              </a:rPr>
              <a:t>Pa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ddaioni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ddaw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o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ddiogelu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rhywun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os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yw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hynny’n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ei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wneud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yn</a:t>
            </a:r>
            <a:r>
              <a:rPr lang="cy-GB" sz="2400" i="1" dirty="0">
                <a:ea typeface="+mn-lt"/>
                <a:cs typeface="+mn-lt"/>
              </a:rPr>
              <a:t> </a:t>
            </a:r>
            <a:r>
              <a:rPr lang="cy-GB" sz="2400" b="0" i="1" dirty="0">
                <a:ea typeface="+mn-lt"/>
                <a:cs typeface="+mn-lt"/>
              </a:rPr>
              <a:t>ddigalon</a:t>
            </a:r>
            <a:r>
              <a:rPr lang="cy-GB" sz="2400" i="1" dirty="0">
                <a:ea typeface="+mn-lt"/>
                <a:cs typeface="+mn-lt"/>
              </a:rPr>
              <a:t>?</a:t>
            </a:r>
            <a:r>
              <a:rPr lang="en-US" sz="2400" i="1" dirty="0">
                <a:ea typeface="+mn-lt"/>
                <a:cs typeface="+mn-lt"/>
              </a:rPr>
              <a:t>”</a:t>
            </a:r>
            <a:endParaRPr lang="cy-GB" sz="2400" dirty="0">
              <a:ea typeface="+mn-lt"/>
              <a:cs typeface="+mn-lt"/>
            </a:endParaRPr>
          </a:p>
          <a:p>
            <a:pPr>
              <a:spcAft>
                <a:spcPts val="1200"/>
              </a:spcAft>
            </a:pPr>
            <a:endParaRPr lang="cy-GB" sz="2400" i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779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21042D4-74E6-D74D-A154-E43E3346B220}"/>
              </a:ext>
            </a:extLst>
          </p:cNvPr>
          <p:cNvSpPr/>
          <p:nvPr/>
        </p:nvSpPr>
        <p:spPr>
          <a:xfrm>
            <a:off x="3951890" y="5403273"/>
            <a:ext cx="4582510" cy="15335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CE78275-6E85-4DD5-B9BB-1BFD23CBE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747" y="-57014"/>
            <a:ext cx="11353800" cy="1771650"/>
          </a:xfrm>
        </p:spPr>
        <p:txBody>
          <a:bodyPr/>
          <a:lstStyle/>
          <a:p>
            <a:r>
              <a:rPr lang="cy-GB" sz="5400" dirty="0">
                <a:solidFill>
                  <a:srgbClr val="16AD85"/>
                </a:solidFill>
              </a:rPr>
              <a:t>Dull sy'n </a:t>
            </a:r>
            <a:r>
              <a:rPr lang="cy-GB" sz="5400" b="0" i="0" dirty="0">
                <a:solidFill>
                  <a:srgbClr val="16AD85"/>
                </a:solidFill>
              </a:rPr>
              <a:t>canolbwyntio </a:t>
            </a:r>
            <a:br>
              <a:rPr lang="cy-GB" sz="5400" dirty="0">
                <a:solidFill>
                  <a:srgbClr val="16AD85"/>
                </a:solidFill>
              </a:rPr>
            </a:br>
            <a:r>
              <a:rPr lang="cy-GB" sz="5400" b="0" i="0" dirty="0">
                <a:solidFill>
                  <a:srgbClr val="16AD85"/>
                </a:solidFill>
              </a:rPr>
              <a:t>ar yr unigolyn</a:t>
            </a:r>
            <a:r>
              <a:rPr lang="cy-GB" sz="5400" dirty="0">
                <a:solidFill>
                  <a:srgbClr val="16AD85"/>
                </a:solidFill>
              </a:rPr>
              <a:t> tuag at risg </a:t>
            </a:r>
            <a:endParaRPr lang="cy-GB" sz="5400" b="0" i="0" dirty="0">
              <a:solidFill>
                <a:srgbClr val="16AD85"/>
              </a:solidFill>
              <a:cs typeface="Arial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51714-0BD3-4C00-A0D5-1F23F1F20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5074"/>
            <a:ext cx="10515600" cy="45887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65125" indent="-365125"/>
            <a:r>
              <a:rPr lang="cy-GB" sz="3600" b="0" i="0" dirty="0">
                <a:solidFill>
                  <a:schemeClr val="tx1"/>
                </a:solidFill>
              </a:rPr>
              <a:t>I wneud penderfyniadau effeithiol mae'n rhaid i chi wneud asesiad a dadansoddiad rhesymegol o'r risg</a:t>
            </a:r>
            <a:endParaRPr lang="cy-GB" sz="3600" b="0" i="0" dirty="0">
              <a:solidFill>
                <a:schemeClr val="tx1"/>
              </a:solidFill>
              <a:cs typeface="Arial"/>
            </a:endParaRPr>
          </a:p>
          <a:p>
            <a:pPr marL="365125" indent="-365125"/>
            <a:r>
              <a:rPr lang="cy-GB" sz="3600" b="0" i="0" dirty="0">
                <a:solidFill>
                  <a:schemeClr val="tx1"/>
                </a:solidFill>
              </a:rPr>
              <a:t>Rhaid i chi ddefnyddio tystiolaeth ddibynadwy</a:t>
            </a:r>
            <a:endParaRPr lang="cy-GB" sz="3600" b="0" i="0" dirty="0">
              <a:solidFill>
                <a:schemeClr val="tx1"/>
              </a:solidFill>
              <a:cs typeface="Arial"/>
            </a:endParaRPr>
          </a:p>
          <a:p>
            <a:pPr marL="365125" indent="-365125"/>
            <a:r>
              <a:rPr lang="cy-GB" sz="3600" dirty="0">
                <a:solidFill>
                  <a:schemeClr val="tx1"/>
                </a:solidFill>
              </a:rPr>
              <a:t>Dylai</a:t>
            </a:r>
            <a:r>
              <a:rPr lang="cy-GB" sz="3600" b="0" i="0" dirty="0">
                <a:solidFill>
                  <a:schemeClr val="tx1"/>
                </a:solidFill>
              </a:rPr>
              <a:t> ymarferwyr a'r oedolyn sy'n wynebu risg ddod i gyd-ddealltwriaeth ynghylch unrhyw bryderon</a:t>
            </a:r>
            <a:r>
              <a:rPr lang="cy-GB" sz="3600" dirty="0">
                <a:solidFill>
                  <a:schemeClr val="tx1"/>
                </a:solidFill>
              </a:rPr>
              <a:t> </a:t>
            </a:r>
            <a:endParaRPr lang="cy-GB" sz="3600" b="0" i="0" dirty="0">
              <a:solidFill>
                <a:schemeClr val="tx1"/>
              </a:solidFill>
              <a:cs typeface="Arial"/>
            </a:endParaRPr>
          </a:p>
          <a:p>
            <a:pPr marL="365125" indent="-365125"/>
            <a:r>
              <a:rPr lang="cy-GB" sz="3600" dirty="0">
                <a:solidFill>
                  <a:schemeClr val="tx1"/>
                </a:solidFill>
              </a:rPr>
              <a:t>Rhaid</a:t>
            </a:r>
            <a:r>
              <a:rPr lang="cy-GB" sz="3600" b="0" i="0" dirty="0">
                <a:solidFill>
                  <a:schemeClr val="tx1"/>
                </a:solidFill>
              </a:rPr>
              <a:t> i chi adolygu asesiadau risg yr oedolyn yn rheolaidd</a:t>
            </a:r>
            <a:endParaRPr lang="cy-GB" sz="3600" b="0" i="0" dirty="0">
              <a:solidFill>
                <a:schemeClr val="tx1"/>
              </a:solidFill>
              <a:cs typeface="Arial"/>
            </a:endParaRPr>
          </a:p>
          <a:p>
            <a:pPr marL="0" indent="0">
              <a:buNone/>
            </a:pPr>
            <a:endParaRPr lang="en-US" sz="3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859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9A0B2D-1300-467F-88AD-B6E5B3CE57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dirty="0">
                <a:solidFill>
                  <a:srgbClr val="16AD85"/>
                </a:solidFill>
              </a:rPr>
              <a:t>6</a:t>
            </a:r>
            <a:r>
              <a:rPr lang="cy-GB" sz="6000" b="0" i="0" dirty="0">
                <a:solidFill>
                  <a:srgbClr val="16AD85"/>
                </a:solidFill>
              </a:rPr>
              <a:t> </a:t>
            </a:r>
            <a:r>
              <a:rPr lang="cy-GB" dirty="0">
                <a:solidFill>
                  <a:srgbClr val="16AD85"/>
                </a:solidFill>
              </a:rPr>
              <a:t>egwyddorion diogelu </a:t>
            </a:r>
            <a:endParaRPr lang="cy-GB" sz="6000" b="0" i="0" dirty="0">
              <a:solidFill>
                <a:srgbClr val="16AD85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86854D9-BA43-48ED-AE5B-B73E20423D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cy-GB" dirty="0">
                <a:solidFill>
                  <a:srgbClr val="7B7FA0"/>
                </a:solidFill>
              </a:rPr>
              <a:t>Egwyddorion</a:t>
            </a:r>
            <a:r>
              <a:rPr lang="cy-GB" sz="3200" b="0" i="0" dirty="0">
                <a:solidFill>
                  <a:srgbClr val="7B7FA0"/>
                </a:solidFill>
              </a:rPr>
              <a:t> diogelu</a:t>
            </a:r>
          </a:p>
        </p:txBody>
      </p:sp>
    </p:spTree>
    <p:extLst>
      <p:ext uri="{BB962C8B-B14F-4D97-AF65-F5344CB8AC3E}">
        <p14:creationId xmlns:p14="http://schemas.microsoft.com/office/powerpoint/2010/main" val="4041196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ABC53-39E2-4239-B1B8-75E329DDA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257"/>
            <a:ext cx="10515600" cy="1038062"/>
          </a:xfrm>
        </p:spPr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Egwyddorion diogelu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A132B-1DE0-42B7-97A2-13F33B290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190"/>
            <a:ext cx="10932886" cy="1719496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sz="3600" b="1" i="0" dirty="0">
                <a:solidFill>
                  <a:srgbClr val="37394B"/>
                </a:solidFill>
                <a:latin typeface="Helvetica" pitchFamily="18" charset="0"/>
              </a:rPr>
              <a:t>Egwyddor 1: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sz="3600" b="0" i="0" dirty="0">
                <a:solidFill>
                  <a:srgbClr val="37394B"/>
                </a:solidFill>
                <a:latin typeface="Helvetica" pitchFamily="18" charset="0"/>
              </a:rPr>
              <a:t>Rhaid i chi wybod beth yw canlyniadau personol yr unigolyn a sicrhau ei fod yn gallu eu cyfleu'n effeithiol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D55850-3740-4DFD-9650-57885DB6A777}"/>
              </a:ext>
            </a:extLst>
          </p:cNvPr>
          <p:cNvSpPr/>
          <p:nvPr/>
        </p:nvSpPr>
        <p:spPr>
          <a:xfrm>
            <a:off x="838200" y="3429000"/>
            <a:ext cx="10515600" cy="216366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y-GB" sz="3600" b="1" i="0" dirty="0">
                <a:latin typeface="Helvetica"/>
                <a:cs typeface="Helvetica"/>
              </a:rPr>
              <a:t>Egwyddor 2: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y-GB" sz="3600" b="0" i="0" dirty="0">
                <a:latin typeface="Helvetica"/>
                <a:cs typeface="Helvetica"/>
              </a:rPr>
              <a:t>Rhaid i chi roi anghenion yr unigolyn yn gyntaf, er mwyn sicrhau ei fod yn cael y gofal a'r </a:t>
            </a:r>
            <a:r>
              <a:rPr lang="cy-GB" sz="3600" dirty="0">
                <a:latin typeface="Helvetica"/>
                <a:cs typeface="Helvetica"/>
              </a:rPr>
              <a:t>cefnogaeth</a:t>
            </a:r>
            <a:r>
              <a:rPr lang="cy-GB" sz="3600" b="0" i="0" dirty="0">
                <a:latin typeface="Helvetica"/>
                <a:cs typeface="Helvetica"/>
              </a:rPr>
              <a:t> sydd eu hangen arnynt cyn i broblem waethygu</a:t>
            </a:r>
          </a:p>
        </p:txBody>
      </p:sp>
    </p:spTree>
    <p:extLst>
      <p:ext uri="{BB962C8B-B14F-4D97-AF65-F5344CB8AC3E}">
        <p14:creationId xmlns:p14="http://schemas.microsoft.com/office/powerpoint/2010/main" val="1052491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ABC53-39E2-4239-B1B8-75E329DDA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702"/>
            <a:ext cx="10515600" cy="1013442"/>
          </a:xfrm>
        </p:spPr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Egwyddorion diogelu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A132B-1DE0-42B7-97A2-13F33B290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7274"/>
            <a:ext cx="10515600" cy="340503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sz="3600" b="1" i="0" dirty="0">
                <a:solidFill>
                  <a:srgbClr val="37394B"/>
                </a:solidFill>
                <a:latin typeface="Helvetica" pitchFamily="18" charset="0"/>
              </a:rPr>
              <a:t>Egwyddor 3: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sz="3600" b="0" i="0" dirty="0">
                <a:solidFill>
                  <a:srgbClr val="37394B"/>
                </a:solidFill>
                <a:latin typeface="Helvetica"/>
                <a:cs typeface="Helvetica"/>
              </a:rPr>
              <a:t>Mae'r holl ymarferwyr sy'n dod i gysylltiad ag oedolion sy'n wynebu risg wedi'u hyfforddi ac yn effro i'w hanghenion gan gynnwys unrhyw gamdriniaeth bosibl neu amheuaeth o gamdriniaeth, neu risg o gamdriniaeth neu </a:t>
            </a:r>
            <a:r>
              <a:rPr lang="cy-GB" sz="3600" b="0" i="0" dirty="0">
                <a:solidFill>
                  <a:srgbClr val="37394C"/>
                </a:solidFill>
                <a:latin typeface="Helvetica"/>
                <a:cs typeface="Helvetica"/>
                <a:hlinkClick r:id="rId3"/>
              </a:rPr>
              <a:t>esgeulustod</a:t>
            </a:r>
            <a:endParaRPr lang="cy-GB" sz="3600" b="0" i="0" dirty="0">
              <a:solidFill>
                <a:srgbClr val="37394B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5166800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ABC53-39E2-4239-B1B8-75E329DDA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702"/>
            <a:ext cx="10515600" cy="871928"/>
          </a:xfrm>
        </p:spPr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Egwyddorion diogelu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D55850-3740-4DFD-9650-57885DB6A777}"/>
              </a:ext>
            </a:extLst>
          </p:cNvPr>
          <p:cNvSpPr/>
          <p:nvPr/>
        </p:nvSpPr>
        <p:spPr>
          <a:xfrm>
            <a:off x="838200" y="2193345"/>
            <a:ext cx="10515600" cy="264072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cy-GB" sz="3600" b="1" i="0" dirty="0">
                <a:solidFill>
                  <a:srgbClr val="37394B"/>
                </a:solidFill>
                <a:latin typeface="Helvetica" pitchFamily="18" charset="0"/>
              </a:rPr>
              <a:t>Egwyddor 4: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y-GB" sz="3600" b="0" i="0" dirty="0">
                <a:solidFill>
                  <a:srgbClr val="37394B"/>
                </a:solidFill>
                <a:latin typeface="Helvetica"/>
                <a:cs typeface="Helvetica"/>
              </a:rPr>
              <a:t>Mae pob gweithiwr proffesiynol yn rhannu gwybodaeth briodol yn ddi-oed ac mae ganddynt fynediad uniongyrchol at gyngor i drafod unrhyw bryderon am unigolyn</a:t>
            </a:r>
          </a:p>
        </p:txBody>
      </p:sp>
    </p:spTree>
    <p:extLst>
      <p:ext uri="{BB962C8B-B14F-4D97-AF65-F5344CB8AC3E}">
        <p14:creationId xmlns:p14="http://schemas.microsoft.com/office/powerpoint/2010/main" val="518814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ABC53-39E2-4239-B1B8-75E329DDA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702"/>
            <a:ext cx="10515600" cy="915036"/>
          </a:xfrm>
        </p:spPr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Egwyddorion diogelu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A132B-1DE0-42B7-97A2-13F33B290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4136"/>
            <a:ext cx="10515600" cy="334712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sz="3600" b="1" i="0" dirty="0">
                <a:solidFill>
                  <a:srgbClr val="37394B"/>
                </a:solidFill>
                <a:latin typeface="Helvetica" pitchFamily="18" charset="0"/>
              </a:rPr>
              <a:t>Egwyddor 5: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sz="3600" b="0" i="0" dirty="0">
                <a:solidFill>
                  <a:srgbClr val="37394C"/>
                </a:solidFill>
              </a:rPr>
              <a:t>Gall pob ymarferydd ddefnyddio ei farn broffesiynol i roi anghenion a chanlyniadau personol yr unigolyn wrth wraidd y system fel y gellir dod o hyd i'r ateb cywir</a:t>
            </a:r>
            <a:r>
              <a:rPr lang="cy-GB" sz="3600" dirty="0">
                <a:solidFill>
                  <a:srgbClr val="37394C"/>
                </a:solidFill>
              </a:rPr>
              <a:t> </a:t>
            </a:r>
            <a:endParaRPr lang="cy-GB" sz="3600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600" dirty="0">
              <a:solidFill>
                <a:srgbClr val="37394B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209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ABC53-39E2-4239-B1B8-75E329DDA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1702"/>
            <a:ext cx="10515600" cy="915036"/>
          </a:xfrm>
        </p:spPr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Egwyddorion diogelu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A132B-1DE0-42B7-97A2-13F33B290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4136"/>
            <a:ext cx="10515600" cy="334712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sz="3600" b="1" i="0" dirty="0">
                <a:solidFill>
                  <a:srgbClr val="37394B"/>
                </a:solidFill>
                <a:latin typeface="Helvetica" pitchFamily="18" charset="0"/>
              </a:rPr>
              <a:t>Egwyddor 6: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sz="3600" b="0" i="0" dirty="0">
                <a:solidFill>
                  <a:srgbClr val="37394B"/>
                </a:solidFill>
                <a:latin typeface="Helvetica"/>
                <a:cs typeface="Helvetica"/>
              </a:rPr>
              <a:t>Mae'r holl weithwyr proffesiynol yn gweithio mewn ffordd amlasiantaethol a chydweithredol i ddiogelu a hyrwyddo llesiant oedolyn sy'n wynebu risg ac adolygu cynnydd yn erbyn y canlyniadau a nodir mewn cynlluniau gofal a </a:t>
            </a:r>
            <a:r>
              <a:rPr lang="cy-GB" sz="3600" dirty="0">
                <a:solidFill>
                  <a:srgbClr val="37394B"/>
                </a:solidFill>
                <a:latin typeface="Helvetica"/>
                <a:cs typeface="Helvetica"/>
              </a:rPr>
              <a:t>chefnogaeth</a:t>
            </a:r>
            <a:r>
              <a:rPr lang="cy-GB" sz="3600" b="0" i="0" dirty="0">
                <a:solidFill>
                  <a:srgbClr val="37394B"/>
                </a:solidFill>
                <a:latin typeface="Helvetica"/>
                <a:cs typeface="Helvetica"/>
              </a:rPr>
              <a:t> yn rheolaidd</a:t>
            </a:r>
          </a:p>
        </p:txBody>
      </p:sp>
    </p:spTree>
    <p:extLst>
      <p:ext uri="{BB962C8B-B14F-4D97-AF65-F5344CB8AC3E}">
        <p14:creationId xmlns:p14="http://schemas.microsoft.com/office/powerpoint/2010/main" val="4081819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96766-9620-4B39-AC0F-5AC9B4DEA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9696"/>
          </a:xfrm>
        </p:spPr>
        <p:txBody>
          <a:bodyPr/>
          <a:lstStyle/>
          <a:p>
            <a:r>
              <a:rPr lang="cy-GB" sz="5400" b="0" i="0" dirty="0">
                <a:solidFill>
                  <a:srgbClr val="EB5E57"/>
                </a:solidFill>
              </a:rPr>
              <a:t>Beth yw urddas?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E4195-534E-4392-99F6-24F1D80FC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0175"/>
            <a:ext cx="10515600" cy="506803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3600" b="0" i="0" dirty="0"/>
              <a:t>Ystyr </a:t>
            </a:r>
            <a:r>
              <a:rPr lang="cy-GB" sz="3600" b="1" i="0" dirty="0">
                <a:solidFill>
                  <a:srgbClr val="37394C"/>
                </a:solidFill>
              </a:rPr>
              <a:t>urddas</a:t>
            </a:r>
            <a:r>
              <a:rPr lang="cy-GB" sz="3600" b="0" i="0" dirty="0">
                <a:solidFill>
                  <a:srgbClr val="37394C"/>
                </a:solidFill>
              </a:rPr>
              <a:t> yw</a:t>
            </a:r>
            <a:r>
              <a:rPr lang="cy-GB" sz="3600" dirty="0">
                <a:solidFill>
                  <a:srgbClr val="37394C"/>
                </a:solidFill>
              </a:rPr>
              <a:t>:</a:t>
            </a:r>
            <a:endParaRPr lang="cy-GB" sz="3600" b="0" i="0" dirty="0">
              <a:solidFill>
                <a:srgbClr val="37394C"/>
              </a:solidFill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cy-GB" sz="3600" b="0" i="0" dirty="0">
                <a:solidFill>
                  <a:srgbClr val="37394C"/>
                </a:solidFill>
              </a:rPr>
              <a:t>gweld a thrin pawb fel </a:t>
            </a:r>
            <a:r>
              <a:rPr lang="cy-GB" sz="3600" b="1" i="0" dirty="0">
                <a:solidFill>
                  <a:srgbClr val="37394C"/>
                </a:solidFill>
              </a:rPr>
              <a:t>unigolyn unigryw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cy-GB" sz="3600" b="0" i="0" dirty="0">
                <a:solidFill>
                  <a:srgbClr val="37394C"/>
                </a:solidFill>
              </a:rPr>
              <a:t>parchu </a:t>
            </a:r>
            <a:r>
              <a:rPr lang="cy-GB" sz="3600" b="1" i="0" dirty="0">
                <a:solidFill>
                  <a:srgbClr val="37394C"/>
                </a:solidFill>
              </a:rPr>
              <a:t>safbwyntiau, dewisiadau a phenderfyniadau </a:t>
            </a:r>
            <a:r>
              <a:rPr lang="cy-GB" sz="3600" i="0" dirty="0">
                <a:solidFill>
                  <a:srgbClr val="37394C"/>
                </a:solidFill>
              </a:rPr>
              <a:t>pobl eraill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cy-GB" sz="3600" b="1" i="0" dirty="0">
                <a:solidFill>
                  <a:srgbClr val="37394C"/>
                </a:solidFill>
              </a:rPr>
              <a:t>peidio â gwneud rhagdybiaethau </a:t>
            </a:r>
            <a:r>
              <a:rPr lang="cy-GB" sz="3600" b="0" i="0" dirty="0">
                <a:solidFill>
                  <a:srgbClr val="37394C"/>
                </a:solidFill>
              </a:rPr>
              <a:t>ynglŷn â sut mae pobl eisiau cael eu trin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3600" b="0" i="0" dirty="0">
                <a:solidFill>
                  <a:srgbClr val="37394C"/>
                </a:solidFill>
              </a:rPr>
              <a:t>gweithio gyda </a:t>
            </a:r>
            <a:r>
              <a:rPr lang="cy-GB" sz="3600" b="1" i="0" dirty="0">
                <a:solidFill>
                  <a:srgbClr val="37394C"/>
                </a:solidFill>
              </a:rPr>
              <a:t>gofal a </a:t>
            </a:r>
            <a:r>
              <a:rPr lang="cy-GB" sz="3600" b="1" i="0" dirty="0">
                <a:solidFill>
                  <a:srgbClr val="37394C"/>
                </a:solidFill>
                <a:hlinkClick r:id="rId3"/>
              </a:rPr>
              <a:t>thosturi</a:t>
            </a:r>
            <a:endParaRPr lang="cy-GB" sz="3600" b="1" i="0" dirty="0">
              <a:solidFill>
                <a:srgbClr val="37394C"/>
              </a:solidFill>
              <a:cs typeface="Arial"/>
              <a:hlinkClick r:id="rId3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36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407865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96766-9620-4B39-AC0F-5AC9B4DEA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9696"/>
          </a:xfrm>
        </p:spPr>
        <p:txBody>
          <a:bodyPr/>
          <a:lstStyle/>
          <a:p>
            <a:r>
              <a:rPr lang="cy-GB" sz="5400" b="0" i="0" dirty="0">
                <a:solidFill>
                  <a:srgbClr val="EB5E57"/>
                </a:solidFill>
              </a:rPr>
              <a:t>Beth yw parch?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E4195-534E-4392-99F6-24F1D80FC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7775"/>
            <a:ext cx="10515600" cy="447636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fontAlgn="base">
              <a:buNone/>
            </a:pPr>
            <a:r>
              <a:rPr lang="cy-GB" sz="3600" b="0" i="0" dirty="0"/>
              <a:t>Ystyr </a:t>
            </a:r>
            <a:r>
              <a:rPr lang="cy-GB" sz="3600" b="1" i="0" dirty="0">
                <a:solidFill>
                  <a:srgbClr val="37394C"/>
                </a:solidFill>
              </a:rPr>
              <a:t>parch</a:t>
            </a:r>
            <a:r>
              <a:rPr lang="cy-GB" sz="3600" b="0" i="0" dirty="0">
                <a:solidFill>
                  <a:srgbClr val="37394C"/>
                </a:solidFill>
              </a:rPr>
              <a:t> yw</a:t>
            </a:r>
            <a:r>
              <a:rPr lang="cy-GB" sz="3600" dirty="0">
                <a:solidFill>
                  <a:srgbClr val="37394C"/>
                </a:solidFill>
              </a:rPr>
              <a:t>:</a:t>
            </a:r>
            <a:endParaRPr lang="cy-GB" sz="3600" b="0" i="0" dirty="0">
              <a:solidFill>
                <a:srgbClr val="37394C"/>
              </a:solidFill>
            </a:endParaRPr>
          </a:p>
          <a:p>
            <a:pPr fontAlgn="base"/>
            <a:r>
              <a:rPr lang="cy-GB" sz="3600" b="0" i="0" dirty="0">
                <a:solidFill>
                  <a:srgbClr val="37394C"/>
                </a:solidFill>
              </a:rPr>
              <a:t>gwerthfawrogi rhywun fel </a:t>
            </a:r>
            <a:r>
              <a:rPr lang="cy-GB" sz="3600" b="1" i="0" dirty="0">
                <a:solidFill>
                  <a:srgbClr val="37394C"/>
                </a:solidFill>
              </a:rPr>
              <a:t>unigolyn unigryw</a:t>
            </a:r>
          </a:p>
          <a:p>
            <a:pPr fontAlgn="base"/>
            <a:r>
              <a:rPr lang="cy-GB" sz="3600" b="0" i="0" dirty="0">
                <a:solidFill>
                  <a:srgbClr val="37394C"/>
                </a:solidFill>
              </a:rPr>
              <a:t>ystyried </a:t>
            </a:r>
            <a:r>
              <a:rPr lang="cy-GB" sz="3600" b="1" i="0" dirty="0">
                <a:solidFill>
                  <a:srgbClr val="37394C"/>
                </a:solidFill>
              </a:rPr>
              <a:t>safbwyntiau, barn, teimladau, dymuniadau, hawliau, gwerthoedd a chredoau</a:t>
            </a:r>
            <a:r>
              <a:rPr lang="cy-GB" sz="3600" b="0" i="0" dirty="0">
                <a:solidFill>
                  <a:srgbClr val="37394C"/>
                </a:solidFill>
              </a:rPr>
              <a:t> pobl eraill</a:t>
            </a:r>
          </a:p>
          <a:p>
            <a:pPr marL="0" indent="0" fontAlgn="base">
              <a:buNone/>
            </a:pPr>
            <a:endParaRPr lang="en-US" sz="3600" dirty="0"/>
          </a:p>
          <a:p>
            <a:pPr marL="0" indent="0" fontAlgn="base">
              <a:buNone/>
            </a:pP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564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EFC5110-8DB6-D14D-8C98-1BED2F74645A}"/>
              </a:ext>
            </a:extLst>
          </p:cNvPr>
          <p:cNvSpPr/>
          <p:nvPr/>
        </p:nvSpPr>
        <p:spPr>
          <a:xfrm>
            <a:off x="3951890" y="5403273"/>
            <a:ext cx="4582510" cy="15335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63704F6-EC9D-4B04-B50C-0B0EA679525D}"/>
              </a:ext>
            </a:extLst>
          </p:cNvPr>
          <p:cNvSpPr/>
          <p:nvPr/>
        </p:nvSpPr>
        <p:spPr>
          <a:xfrm>
            <a:off x="334758" y="5590179"/>
            <a:ext cx="11521440" cy="103077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1A257B-06B4-47BF-BFB3-DBDDFE008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19" y="18256"/>
            <a:ext cx="10698481" cy="1334294"/>
          </a:xfrm>
        </p:spPr>
        <p:txBody>
          <a:bodyPr/>
          <a:lstStyle/>
          <a:p>
            <a:r>
              <a:rPr lang="cy-GB" sz="4000" b="0" i="0" dirty="0">
                <a:solidFill>
                  <a:srgbClr val="16AD85"/>
                </a:solidFill>
              </a:rPr>
              <a:t>Deddf Gwasanaethau Cymdeithasol a Llesiant (Cymru) 2014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6A016-01A7-47CF-A718-936063AB7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432" y="1395683"/>
            <a:ext cx="11032375" cy="523781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65125" indent="-365125">
              <a:spcBef>
                <a:spcPts val="0"/>
              </a:spcBef>
              <a:spcAft>
                <a:spcPts val="1200"/>
              </a:spcAft>
            </a:pPr>
            <a:r>
              <a:rPr lang="cy-GB" sz="2800" b="0" i="0" dirty="0">
                <a:solidFill>
                  <a:srgbClr val="37394C"/>
                </a:solidFill>
              </a:rPr>
              <a:t>Llais a rheolaeth</a:t>
            </a:r>
            <a:r>
              <a:rPr lang="cy-GB" sz="2800" dirty="0">
                <a:solidFill>
                  <a:srgbClr val="37394C"/>
                </a:solidFill>
              </a:rPr>
              <a:t> </a:t>
            </a:r>
            <a:r>
              <a:rPr lang="en-GB" sz="2800" dirty="0">
                <a:solidFill>
                  <a:schemeClr val="tx1"/>
                </a:solidFill>
              </a:rPr>
              <a:t>–</a:t>
            </a:r>
            <a:r>
              <a:rPr lang="cy-GB" sz="2800" dirty="0">
                <a:solidFill>
                  <a:srgbClr val="37394C"/>
                </a:solidFill>
              </a:rPr>
              <a:t> </a:t>
            </a:r>
            <a:r>
              <a:rPr lang="cy-GB" sz="2800" b="0" i="0" dirty="0">
                <a:solidFill>
                  <a:srgbClr val="37394C"/>
                </a:solidFill>
              </a:rPr>
              <a:t>yr unigolyn</a:t>
            </a:r>
          </a:p>
          <a:p>
            <a:pPr marL="365125" indent="-365125">
              <a:spcBef>
                <a:spcPts val="0"/>
              </a:spcBef>
              <a:spcAft>
                <a:spcPts val="1200"/>
              </a:spcAft>
            </a:pPr>
            <a:r>
              <a:rPr lang="cy-GB" sz="2800" b="0" i="0" dirty="0">
                <a:solidFill>
                  <a:srgbClr val="37394C"/>
                </a:solidFill>
              </a:rPr>
              <a:t>Atal ac ymyrryd yn gynnar</a:t>
            </a:r>
            <a:r>
              <a:rPr lang="cy-GB" sz="2800" dirty="0">
                <a:solidFill>
                  <a:srgbClr val="37394C"/>
                </a:solidFill>
              </a:rPr>
              <a:t> </a:t>
            </a:r>
            <a:r>
              <a:rPr lang="en-GB" sz="2800" dirty="0">
                <a:solidFill>
                  <a:schemeClr val="tx1"/>
                </a:solidFill>
              </a:rPr>
              <a:t>–</a:t>
            </a:r>
            <a:r>
              <a:rPr lang="cy-GB" sz="2800" dirty="0">
                <a:solidFill>
                  <a:srgbClr val="37394C"/>
                </a:solidFill>
              </a:rPr>
              <a:t> </a:t>
            </a:r>
            <a:r>
              <a:rPr lang="cy-GB" sz="2800" b="0" i="0" dirty="0">
                <a:solidFill>
                  <a:srgbClr val="37394C"/>
                </a:solidFill>
              </a:rPr>
              <a:t>i atal materion rhag gwaethygu</a:t>
            </a:r>
            <a:endParaRPr lang="cy-GB" sz="2800" b="0" i="0" dirty="0">
              <a:solidFill>
                <a:srgbClr val="37394C"/>
              </a:solidFill>
              <a:cs typeface="Arial"/>
            </a:endParaRPr>
          </a:p>
          <a:p>
            <a:pPr marL="365125" indent="-365125">
              <a:spcBef>
                <a:spcPts val="0"/>
              </a:spcBef>
              <a:spcAft>
                <a:spcPts val="1200"/>
              </a:spcAft>
            </a:pPr>
            <a:r>
              <a:rPr lang="cy-GB" sz="2800" b="0" i="0" dirty="0">
                <a:solidFill>
                  <a:srgbClr val="37394C"/>
                </a:solidFill>
              </a:rPr>
              <a:t>Llesiant</a:t>
            </a:r>
            <a:r>
              <a:rPr lang="cy-GB" sz="2800" dirty="0">
                <a:solidFill>
                  <a:srgbClr val="37394C"/>
                </a:solidFill>
              </a:rPr>
              <a:t> </a:t>
            </a:r>
            <a:r>
              <a:rPr lang="en-GB" sz="2800" dirty="0">
                <a:solidFill>
                  <a:schemeClr val="tx1"/>
                </a:solidFill>
              </a:rPr>
              <a:t>–</a:t>
            </a:r>
            <a:r>
              <a:rPr lang="cy-GB" sz="2800" dirty="0">
                <a:solidFill>
                  <a:srgbClr val="37394C"/>
                </a:solidFill>
              </a:rPr>
              <a:t> </a:t>
            </a:r>
            <a:r>
              <a:rPr lang="cy-GB" sz="2800" b="0" i="0" dirty="0">
                <a:solidFill>
                  <a:srgbClr val="37394C"/>
                </a:solidFill>
              </a:rPr>
              <a:t>yr unigolyn, i'w hyrwyddo gan bob person sy'n cyflawni swyddogaethau o dan y Ddeddf</a:t>
            </a:r>
          </a:p>
          <a:p>
            <a:pPr marL="365125" indent="-365125">
              <a:spcBef>
                <a:spcPts val="0"/>
              </a:spcBef>
              <a:spcAft>
                <a:spcPts val="1200"/>
              </a:spcAft>
            </a:pPr>
            <a:r>
              <a:rPr lang="cy-GB" sz="2800" b="0" i="0" dirty="0" err="1">
                <a:solidFill>
                  <a:srgbClr val="37394C"/>
                </a:solidFill>
              </a:rPr>
              <a:t>Cydgynhyrchu</a:t>
            </a:r>
            <a:r>
              <a:rPr lang="cy-GB" sz="2800" dirty="0">
                <a:solidFill>
                  <a:srgbClr val="37394C"/>
                </a:solidFill>
              </a:rPr>
              <a:t> </a:t>
            </a:r>
            <a:r>
              <a:rPr lang="en-GB" sz="2800" dirty="0">
                <a:solidFill>
                  <a:schemeClr val="tx1"/>
                </a:solidFill>
              </a:rPr>
              <a:t>–</a:t>
            </a:r>
            <a:r>
              <a:rPr lang="cy-GB" sz="2800" dirty="0">
                <a:solidFill>
                  <a:srgbClr val="37394C"/>
                </a:solidFill>
              </a:rPr>
              <a:t> </a:t>
            </a:r>
            <a:r>
              <a:rPr lang="cy-GB" sz="2800" b="0" i="0" dirty="0">
                <a:solidFill>
                  <a:srgbClr val="37394C"/>
                </a:solidFill>
              </a:rPr>
              <a:t>rhwng unigolion ac asiantaethau, ar draws asiantaethau a sectorau, </a:t>
            </a:r>
            <a:r>
              <a:rPr lang="cy-GB" sz="2800" b="0" i="0" dirty="0" err="1">
                <a:solidFill>
                  <a:srgbClr val="37394C"/>
                </a:solidFill>
              </a:rPr>
              <a:t>cydgynhyrchu</a:t>
            </a:r>
            <a:r>
              <a:rPr lang="cy-GB" sz="2800" b="0" i="0" dirty="0">
                <a:solidFill>
                  <a:srgbClr val="37394C"/>
                </a:solidFill>
              </a:rPr>
              <a:t> gwasanaethau </a:t>
            </a:r>
            <a:r>
              <a:rPr lang="cy-GB" sz="2800" dirty="0">
                <a:solidFill>
                  <a:srgbClr val="37394C"/>
                </a:solidFill>
              </a:rPr>
              <a:t>a</a:t>
            </a:r>
            <a:r>
              <a:rPr lang="cy-GB" sz="2800" b="0" i="0" dirty="0">
                <a:solidFill>
                  <a:srgbClr val="37394C"/>
                </a:solidFill>
              </a:rPr>
              <a:t> datrysiadau</a:t>
            </a:r>
          </a:p>
          <a:p>
            <a:pPr marL="365125" indent="-365125">
              <a:spcBef>
                <a:spcPts val="0"/>
              </a:spcBef>
              <a:spcAft>
                <a:spcPts val="1200"/>
              </a:spcAft>
            </a:pPr>
            <a:r>
              <a:rPr lang="cy-GB" sz="2800" b="0" i="0" dirty="0" err="1">
                <a:solidFill>
                  <a:srgbClr val="37394C"/>
                </a:solidFill>
              </a:rPr>
              <a:t>Amlasiantaeth</a:t>
            </a:r>
            <a:r>
              <a:rPr lang="cy-GB" sz="2800" dirty="0">
                <a:solidFill>
                  <a:srgbClr val="37394C"/>
                </a:solidFill>
              </a:rPr>
              <a:t> </a:t>
            </a:r>
            <a:r>
              <a:rPr lang="en-GB" sz="2800" dirty="0">
                <a:solidFill>
                  <a:schemeClr val="tx1"/>
                </a:solidFill>
              </a:rPr>
              <a:t>–</a:t>
            </a:r>
            <a:r>
              <a:rPr lang="cy-GB" sz="2800" dirty="0">
                <a:solidFill>
                  <a:srgbClr val="37394C"/>
                </a:solidFill>
              </a:rPr>
              <a:t> </a:t>
            </a:r>
            <a:r>
              <a:rPr lang="cy-GB" sz="2800" b="0" i="0" dirty="0">
                <a:solidFill>
                  <a:srgbClr val="37394C"/>
                </a:solidFill>
              </a:rPr>
              <a:t>yn yr achos hwn, mae diogelu yn ddyletswydd i bawb</a:t>
            </a:r>
          </a:p>
          <a:p>
            <a:pPr marL="365125" indent="-365125">
              <a:spcBef>
                <a:spcPts val="0"/>
              </a:spcBef>
              <a:spcAft>
                <a:spcPts val="1200"/>
              </a:spcAft>
            </a:pPr>
            <a:r>
              <a:rPr lang="cy-GB" sz="2800" b="1" i="0" dirty="0">
                <a:solidFill>
                  <a:srgbClr val="37394C"/>
                </a:solidFill>
              </a:rPr>
              <a:t>Egwyddorion y Ddeddf</a:t>
            </a:r>
            <a:r>
              <a:rPr lang="cy-GB" sz="2800" b="1" dirty="0">
                <a:solidFill>
                  <a:srgbClr val="37394C"/>
                </a:solidFill>
              </a:rPr>
              <a:t> </a:t>
            </a:r>
            <a:r>
              <a:rPr lang="en-GB" sz="2800" b="1" dirty="0">
                <a:solidFill>
                  <a:schemeClr val="tx1"/>
                </a:solidFill>
              </a:rPr>
              <a:t>–</a:t>
            </a:r>
            <a:r>
              <a:rPr lang="cy-GB" sz="2800" b="1" dirty="0">
                <a:solidFill>
                  <a:srgbClr val="37394C"/>
                </a:solidFill>
              </a:rPr>
              <a:t> </a:t>
            </a:r>
            <a:r>
              <a:rPr lang="cy-GB" sz="2800" b="1" i="0" dirty="0">
                <a:solidFill>
                  <a:srgbClr val="37394C"/>
                </a:solidFill>
              </a:rPr>
              <a:t>yn berthnasol</a:t>
            </a:r>
            <a:r>
              <a:rPr lang="cy-GB" sz="2800" b="1" dirty="0">
                <a:solidFill>
                  <a:srgbClr val="37394C"/>
                </a:solidFill>
              </a:rPr>
              <a:t> </a:t>
            </a:r>
            <a:r>
              <a:rPr lang="cy-GB" sz="2800" b="1" i="0" dirty="0">
                <a:solidFill>
                  <a:srgbClr val="37394C"/>
                </a:solidFill>
              </a:rPr>
              <a:t>i bob </a:t>
            </a:r>
            <a:r>
              <a:rPr lang="cy-GB" sz="2800" b="1" dirty="0">
                <a:solidFill>
                  <a:srgbClr val="37394C"/>
                </a:solidFill>
              </a:rPr>
              <a:t>rhan</a:t>
            </a:r>
            <a:r>
              <a:rPr lang="cy-GB" sz="2800" b="1" i="0" dirty="0">
                <a:solidFill>
                  <a:srgbClr val="37394C"/>
                </a:solidFill>
              </a:rPr>
              <a:t>, gan gynnwys rhan 7 Diogelu</a:t>
            </a:r>
            <a:endParaRPr lang="cy-GB" sz="2800" b="1" i="0" dirty="0">
              <a:solidFill>
                <a:srgbClr val="37394C"/>
              </a:solidFill>
              <a:cs typeface="Arial"/>
            </a:endParaRPr>
          </a:p>
          <a:p>
            <a:pPr marL="365125" indent="-365125">
              <a:spcBef>
                <a:spcPts val="0"/>
              </a:spcBef>
              <a:spcAft>
                <a:spcPts val="1200"/>
              </a:spcAft>
            </a:pPr>
            <a:endParaRPr lang="en-GB" sz="2800" dirty="0">
              <a:solidFill>
                <a:schemeClr val="tx1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5538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C344B3E8-9331-4FF8-9B6C-35F4B72037FC}"/>
              </a:ext>
            </a:extLst>
          </p:cNvPr>
          <p:cNvSpPr txBox="1">
            <a:spLocks/>
          </p:cNvSpPr>
          <p:nvPr/>
        </p:nvSpPr>
        <p:spPr>
          <a:xfrm>
            <a:off x="838197" y="3636548"/>
            <a:ext cx="10515600" cy="7096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0" i="0" u="none" strike="noStrike" kern="1200" cap="none" spc="0" normalizeH="0" baseline="0" noProof="0" dirty="0">
              <a:ln>
                <a:noFill/>
              </a:ln>
              <a:solidFill>
                <a:srgbClr val="EB5E57"/>
              </a:solidFill>
              <a:effectLst/>
              <a:uLnTx/>
              <a:uFillTx/>
              <a:latin typeface="Arial" panose="020B0604020202020204"/>
              <a:ea typeface="+mj-ea"/>
              <a:cs typeface="+mj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D02992C-BCFF-430C-AA91-ED734939F331}"/>
              </a:ext>
            </a:extLst>
          </p:cNvPr>
          <p:cNvSpPr/>
          <p:nvPr/>
        </p:nvSpPr>
        <p:spPr>
          <a:xfrm>
            <a:off x="895316" y="1800078"/>
            <a:ext cx="9458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cy-GB" sz="3600" dirty="0">
                <a:solidFill>
                  <a:srgbClr val="37394C"/>
                </a:solidFill>
              </a:rPr>
              <a:t>Ystyr</a:t>
            </a:r>
            <a:r>
              <a:rPr lang="cy-GB" sz="3600" b="0" i="0" dirty="0"/>
              <a:t> </a:t>
            </a:r>
            <a:r>
              <a:rPr lang="cy-GB" sz="3600" b="1" i="0" u="none" dirty="0">
                <a:solidFill>
                  <a:srgbClr val="37394C"/>
                </a:solidFill>
              </a:rPr>
              <a:t>galluogi</a:t>
            </a:r>
            <a:r>
              <a:rPr lang="cy-GB" sz="3600" b="0" i="0" u="none" dirty="0">
                <a:solidFill>
                  <a:srgbClr val="37394C"/>
                </a:solidFill>
              </a:rPr>
              <a:t> yw helpu i greu'r amodau sydd eu hangen ar bobl i wneud rhywbeth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63556F-7DAA-4D31-906E-2709E7AF617C}"/>
              </a:ext>
            </a:extLst>
          </p:cNvPr>
          <p:cNvSpPr/>
          <p:nvPr/>
        </p:nvSpPr>
        <p:spPr>
          <a:xfrm>
            <a:off x="895316" y="3934689"/>
            <a:ext cx="104584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y-GB" sz="3600" dirty="0">
                <a:solidFill>
                  <a:srgbClr val="37394C"/>
                </a:solidFill>
              </a:rPr>
              <a:t>Ystyr</a:t>
            </a:r>
            <a:r>
              <a:rPr lang="cy-GB" sz="3600" b="0" i="0" dirty="0"/>
              <a:t> </a:t>
            </a:r>
            <a:r>
              <a:rPr lang="cy-GB" sz="3600" b="1" i="0" u="none" dirty="0">
                <a:solidFill>
                  <a:srgbClr val="37394C"/>
                </a:solidFill>
              </a:rPr>
              <a:t>grymuso</a:t>
            </a:r>
            <a:r>
              <a:rPr lang="cy-GB" sz="3600" b="0" i="0" u="none" dirty="0">
                <a:solidFill>
                  <a:srgbClr val="37394C"/>
                </a:solidFill>
              </a:rPr>
              <a:t> yw helpu pobl i gael yr awdurdod, y rhyddid neu'r hyder i wneud pethau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D948C5A-FD4D-4516-8844-457BDFB7E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1353800" cy="1325563"/>
          </a:xfrm>
        </p:spPr>
        <p:txBody>
          <a:bodyPr/>
          <a:lstStyle/>
          <a:p>
            <a:r>
              <a:rPr lang="cy-GB" sz="5400" b="0" i="0" dirty="0">
                <a:solidFill>
                  <a:srgbClr val="EB5E57"/>
                </a:solidFill>
              </a:rPr>
              <a:t>Beth yw galluogi a grymuso?</a:t>
            </a:r>
          </a:p>
        </p:txBody>
      </p:sp>
    </p:spTree>
    <p:extLst>
      <p:ext uri="{BB962C8B-B14F-4D97-AF65-F5344CB8AC3E}">
        <p14:creationId xmlns:p14="http://schemas.microsoft.com/office/powerpoint/2010/main" val="483428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5AAD5-8468-4C5C-A240-7BB539168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Gwerthoedd allweddol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94BB8-4460-4C97-A92A-38D160EA2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cy-GB" sz="3600" b="0" i="0" dirty="0">
                <a:solidFill>
                  <a:srgbClr val="37394C"/>
                </a:solidFill>
              </a:rPr>
              <a:t>Dau werth allweddol wrth ystyried arferion diogelu: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cy-GB" sz="3600" b="0" i="0" dirty="0">
                <a:solidFill>
                  <a:srgbClr val="37394C"/>
                </a:solidFill>
              </a:rPr>
              <a:t>1) Mae diogelu yn gyfrifoldeb i </a:t>
            </a:r>
            <a:r>
              <a:rPr lang="cy-GB" sz="3600" b="0" i="0" u="sng" dirty="0">
                <a:solidFill>
                  <a:srgbClr val="37394C"/>
                </a:solidFill>
              </a:rPr>
              <a:t>bawb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cy-GB" sz="3600" b="0" i="0" dirty="0">
                <a:solidFill>
                  <a:srgbClr val="37394C"/>
                </a:solidFill>
              </a:rPr>
              <a:t>2) Dull sy'n canolbwyntio ar yr unigolyn </a:t>
            </a:r>
          </a:p>
        </p:txBody>
      </p:sp>
    </p:spTree>
    <p:extLst>
      <p:ext uri="{BB962C8B-B14F-4D97-AF65-F5344CB8AC3E}">
        <p14:creationId xmlns:p14="http://schemas.microsoft.com/office/powerpoint/2010/main" val="416846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1F016DE-2048-42C0-8C3E-99C375B9D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00" y="0"/>
            <a:ext cx="11252200" cy="1325563"/>
          </a:xfrm>
        </p:spPr>
        <p:txBody>
          <a:bodyPr/>
          <a:lstStyle/>
          <a:p>
            <a:r>
              <a:rPr lang="cy-GB" sz="4800" b="0" i="0" dirty="0">
                <a:solidFill>
                  <a:srgbClr val="16AD85"/>
                </a:solidFill>
              </a:rPr>
              <a:t>1) Mae diogelu yn gyfrifoldeb i bawb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08A2B8C-7AE7-456E-9531-E4BAC933A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Mae diogelu effeithiol yn dibynnu ar </a:t>
            </a:r>
            <a:r>
              <a:rPr lang="cy-GB" sz="3200" b="1" i="0" dirty="0">
                <a:solidFill>
                  <a:srgbClr val="37394C"/>
                </a:solidFill>
              </a:rPr>
              <a:t>gydweithio </a:t>
            </a:r>
            <a:r>
              <a:rPr lang="cy-GB" sz="3200" b="0" i="0" dirty="0">
                <a:solidFill>
                  <a:srgbClr val="37394C"/>
                </a:solidFill>
              </a:rPr>
              <a:t>i:</a:t>
            </a:r>
          </a:p>
          <a:p>
            <a:pPr marL="365125" indent="-365125"/>
            <a:r>
              <a:rPr lang="cy-GB" sz="3200" b="1" i="0" dirty="0">
                <a:solidFill>
                  <a:srgbClr val="37394C"/>
                </a:solidFill>
              </a:rPr>
              <a:t>adnabod</a:t>
            </a:r>
            <a:r>
              <a:rPr lang="cy-GB" sz="3200" b="0" i="0" dirty="0">
                <a:solidFill>
                  <a:srgbClr val="37394C"/>
                </a:solidFill>
              </a:rPr>
              <a:t> pan fydd oedolyn neu aelod o'r teulu’n wynebu risg</a:t>
            </a:r>
          </a:p>
          <a:p>
            <a:pPr marL="365125" indent="-365125"/>
            <a:r>
              <a:rPr lang="cy-GB" sz="3200" b="1" i="0" dirty="0">
                <a:solidFill>
                  <a:srgbClr val="37394C"/>
                </a:solidFill>
              </a:rPr>
              <a:t>deall</a:t>
            </a:r>
            <a:r>
              <a:rPr lang="cy-GB" sz="3200" b="0" i="0" dirty="0">
                <a:solidFill>
                  <a:srgbClr val="37394C"/>
                </a:solidFill>
              </a:rPr>
              <a:t> amgylchiadau ac anghenion gofal a </a:t>
            </a:r>
            <a:r>
              <a:rPr lang="cy-GB" sz="3200" dirty="0">
                <a:solidFill>
                  <a:srgbClr val="37394C"/>
                </a:solidFill>
              </a:rPr>
              <a:t>chefnogaeth</a:t>
            </a:r>
            <a:r>
              <a:rPr lang="cy-GB" sz="3200" b="0" i="0" dirty="0">
                <a:solidFill>
                  <a:srgbClr val="37394C"/>
                </a:solidFill>
              </a:rPr>
              <a:t> yr oedolyn sy'n wynebu risg</a:t>
            </a:r>
          </a:p>
          <a:p>
            <a:pPr marL="365125" indent="-365125"/>
            <a:r>
              <a:rPr lang="cy-GB" sz="3200" b="1" i="0" dirty="0">
                <a:solidFill>
                  <a:srgbClr val="37394C"/>
                </a:solidFill>
              </a:rPr>
              <a:t>atal</a:t>
            </a:r>
            <a:r>
              <a:rPr lang="cy-GB" sz="3200" b="0" i="0" dirty="0">
                <a:solidFill>
                  <a:srgbClr val="37394C"/>
                </a:solidFill>
              </a:rPr>
              <a:t> ei anghenion rhag cynyddu </a:t>
            </a:r>
            <a:endParaRPr lang="en-US" sz="3200" dirty="0"/>
          </a:p>
          <a:p>
            <a:pPr marL="0" indent="0"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Dylai pawb ddeall ei </a:t>
            </a:r>
            <a:r>
              <a:rPr lang="cy-GB" sz="3200" b="1" i="0" dirty="0">
                <a:solidFill>
                  <a:srgbClr val="37394C"/>
                </a:solidFill>
              </a:rPr>
              <a:t>gyfrifoldeb i hysbysu </a:t>
            </a:r>
            <a:r>
              <a:rPr lang="cy-GB" sz="3200" b="0" i="0" dirty="0">
                <a:solidFill>
                  <a:srgbClr val="37394C"/>
                </a:solidFill>
              </a:rPr>
              <a:t>pan fyddant yn amau bod oedolyn yn wynebu risg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365125" indent="-365125"/>
            <a:endParaRPr lang="en-US" sz="3200" dirty="0"/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00089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ED561-667F-474C-8A87-48EE5762D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600"/>
            <a:ext cx="10515600" cy="893832"/>
          </a:xfrm>
        </p:spPr>
        <p:txBody>
          <a:bodyPr/>
          <a:lstStyle/>
          <a:p>
            <a:r>
              <a:rPr lang="cy-GB" sz="4800" b="0" i="0" dirty="0">
                <a:solidFill>
                  <a:srgbClr val="16AD85"/>
                </a:solidFill>
              </a:rPr>
              <a:t>2) Dull sy'n canolbwyntio ar yr unigolyn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157FB5-A197-4DE4-9927-88C23008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79840"/>
            <a:ext cx="10515600" cy="443547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Efallai y byddwch yn clywed termau eraill ar gyfer y dull sy'n canolbwyntio ar yr unigolyn, gan gynnwys: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gofal sy'n canolbwyntio ar y claf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y-GB" sz="3200" dirty="0">
                <a:solidFill>
                  <a:srgbClr val="37394C"/>
                </a:solidFill>
              </a:rPr>
              <a:t>cefnogaeth</a:t>
            </a:r>
            <a:r>
              <a:rPr lang="cy-GB" sz="3200" b="0" i="0" dirty="0">
                <a:solidFill>
                  <a:srgbClr val="37394C"/>
                </a:solidFill>
              </a:rPr>
              <a:t> sy'n canolbwyntio ar y cleient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y-GB" sz="3200" b="0" i="0" dirty="0">
                <a:solidFill>
                  <a:srgbClr val="37394C"/>
                </a:solidFill>
              </a:rPr>
              <a:t>gofal sy'n canolbwyntio ar y preswylwyr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cy-GB" sz="3200" dirty="0">
                <a:solidFill>
                  <a:srgbClr val="37394C"/>
                </a:solidFill>
              </a:rPr>
              <a:t>cefnogaeth</a:t>
            </a:r>
            <a:r>
              <a:rPr lang="cy-GB" sz="3200" b="0" i="0" dirty="0">
                <a:solidFill>
                  <a:srgbClr val="37394C"/>
                </a:solidFill>
              </a:rPr>
              <a:t> wedi'i arwain gan yr unigolyn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2437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157FB5-A197-4DE4-9927-88C23008E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8925"/>
            <a:ext cx="10515600" cy="2417187"/>
          </a:xfrm>
        </p:spPr>
        <p:txBody>
          <a:bodyPr/>
          <a:lstStyle/>
          <a:p>
            <a:pPr marL="0" indent="0">
              <a:buNone/>
            </a:pPr>
            <a:endParaRPr lang="en-GB" sz="3200" dirty="0"/>
          </a:p>
          <a:p>
            <a:endParaRPr lang="en-GB" sz="3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438F71E-B7BC-4E1A-B730-0D21817E1B4A}"/>
              </a:ext>
            </a:extLst>
          </p:cNvPr>
          <p:cNvSpPr txBox="1">
            <a:spLocks/>
          </p:cNvSpPr>
          <p:nvPr/>
        </p:nvSpPr>
        <p:spPr>
          <a:xfrm>
            <a:off x="503583" y="2220406"/>
            <a:ext cx="10850217" cy="241718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y-GB" sz="4400" b="0" i="0" dirty="0">
                <a:solidFill>
                  <a:srgbClr val="37394C"/>
                </a:solidFill>
              </a:rPr>
              <a:t>Mae </a:t>
            </a:r>
            <a:r>
              <a:rPr lang="cy-GB" sz="4400" b="1" i="0" dirty="0">
                <a:solidFill>
                  <a:schemeClr val="tx2"/>
                </a:solidFill>
              </a:rPr>
              <a:t>dull sy'n canolbwyntio ar yr unigolyn</a:t>
            </a:r>
            <a:r>
              <a:rPr lang="cy-GB" sz="4400" b="1" i="0" dirty="0">
                <a:solidFill>
                  <a:srgbClr val="118264"/>
                </a:solidFill>
              </a:rPr>
              <a:t> </a:t>
            </a:r>
            <a:r>
              <a:rPr lang="cy-GB" sz="4400" b="0" i="0" dirty="0">
                <a:solidFill>
                  <a:srgbClr val="37394C"/>
                </a:solidFill>
              </a:rPr>
              <a:t>yn canolbwyntio ar anghenion yr </a:t>
            </a:r>
            <a:r>
              <a:rPr lang="cy-GB" sz="4400" b="1" dirty="0">
                <a:solidFill>
                  <a:srgbClr val="EB5E57"/>
                </a:solidFill>
              </a:rPr>
              <a:t>unigolyn</a:t>
            </a:r>
            <a:r>
              <a:rPr lang="cy-GB" sz="4400" b="0" i="0" dirty="0">
                <a:solidFill>
                  <a:schemeClr val="tx1"/>
                </a:solidFill>
              </a:rPr>
              <a:t>,</a:t>
            </a:r>
            <a:r>
              <a:rPr lang="cy-GB" sz="4400" b="0" i="0" dirty="0">
                <a:solidFill>
                  <a:srgbClr val="118264"/>
                </a:solidFill>
              </a:rPr>
              <a:t> </a:t>
            </a:r>
            <a:r>
              <a:rPr lang="cy-GB" sz="4400" b="0" i="0" dirty="0">
                <a:solidFill>
                  <a:srgbClr val="37394C"/>
                </a:solidFill>
              </a:rPr>
              <a:t>yn hytrach nag anghenion y </a:t>
            </a:r>
            <a:r>
              <a:rPr lang="cy-GB" sz="4400" b="1" i="0" dirty="0">
                <a:solidFill>
                  <a:schemeClr val="tx2"/>
                </a:solidFill>
              </a:rPr>
              <a:t>gwasanaeth</a:t>
            </a:r>
            <a:r>
              <a:rPr lang="cy-GB" sz="4400" dirty="0">
                <a:solidFill>
                  <a:srgbClr val="118264"/>
                </a:solidFill>
              </a:rPr>
              <a:t> </a:t>
            </a:r>
            <a:endParaRPr lang="cy-GB" sz="4400" b="0" i="0" dirty="0">
              <a:solidFill>
                <a:srgbClr val="1182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252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73683CB-8EFF-2F44-9875-2908A91B67DA}"/>
              </a:ext>
            </a:extLst>
          </p:cNvPr>
          <p:cNvSpPr/>
          <p:nvPr/>
        </p:nvSpPr>
        <p:spPr>
          <a:xfrm>
            <a:off x="3951890" y="5403273"/>
            <a:ext cx="4582510" cy="15335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Bent 8">
            <a:extLst>
              <a:ext uri="{FF2B5EF4-FFF2-40B4-BE49-F238E27FC236}">
                <a16:creationId xmlns:a16="http://schemas.microsoft.com/office/drawing/2014/main" id="{CF96A06C-3CDD-47F3-B042-D647145069E9}"/>
              </a:ext>
            </a:extLst>
          </p:cNvPr>
          <p:cNvSpPr/>
          <p:nvPr/>
        </p:nvSpPr>
        <p:spPr>
          <a:xfrm rot="16200000" flipH="1" flipV="1">
            <a:off x="6803084" y="-107147"/>
            <a:ext cx="859637" cy="3675888"/>
          </a:xfrm>
          <a:prstGeom prst="bentArrow">
            <a:avLst>
              <a:gd name="adj1" fmla="val 33620"/>
              <a:gd name="adj2" fmla="val 42566"/>
              <a:gd name="adj3" fmla="val 50000"/>
              <a:gd name="adj4" fmla="val 73438"/>
            </a:avLst>
          </a:prstGeom>
          <a:noFill/>
          <a:ln w="381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B9EF58-9964-46A1-BC74-9C0BC82E2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6275"/>
          </a:xfrm>
        </p:spPr>
        <p:txBody>
          <a:bodyPr/>
          <a:lstStyle/>
          <a:p>
            <a:r>
              <a:rPr lang="cy-GB" sz="4800" b="0" i="0" dirty="0">
                <a:solidFill>
                  <a:srgbClr val="16AD85"/>
                </a:solidFill>
              </a:rPr>
              <a:t>Sut mae'r dull hwn yn wahanol?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4CF666-5E99-4897-A174-05F2D04C0C7E}"/>
              </a:ext>
            </a:extLst>
          </p:cNvPr>
          <p:cNvSpPr txBox="1"/>
          <p:nvPr/>
        </p:nvSpPr>
        <p:spPr>
          <a:xfrm>
            <a:off x="606285" y="1149949"/>
            <a:ext cx="4788673" cy="4102100"/>
          </a:xfrm>
          <a:prstGeom prst="roundRect">
            <a:avLst>
              <a:gd name="adj" fmla="val 639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lang="cy-GB" sz="3200" b="1" i="0" dirty="0">
                <a:solidFill>
                  <a:schemeClr val="tx2"/>
                </a:solidFill>
              </a:rPr>
              <a:t>Hen ddull</a:t>
            </a: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agwedd: </a:t>
            </a:r>
            <a:r>
              <a:rPr lang="en-GB" sz="2400" dirty="0">
                <a:ea typeface="+mn-lt"/>
                <a:cs typeface="+mn-lt"/>
              </a:rPr>
              <a:t>‘</a:t>
            </a:r>
            <a:r>
              <a:rPr lang="cy-GB" sz="2400" b="1" dirty="0">
                <a:solidFill>
                  <a:srgbClr val="37394C"/>
                </a:solidFill>
              </a:rPr>
              <a:t>ni</a:t>
            </a:r>
            <a:r>
              <a:rPr lang="cy-GB" sz="2400" b="0" i="0" dirty="0">
                <a:solidFill>
                  <a:srgbClr val="37394C"/>
                </a:solidFill>
              </a:rPr>
              <a:t> sy'n gwybod orau</a:t>
            </a:r>
            <a:r>
              <a:rPr lang="en-GB" sz="2400" dirty="0">
                <a:ea typeface="+mn-lt"/>
                <a:cs typeface="+mn-lt"/>
              </a:rPr>
              <a:t>’</a:t>
            </a:r>
            <a:endParaRPr lang="en-GB" sz="2400" b="0" i="0" dirty="0">
              <a:ea typeface="+mn-lt"/>
              <a:cs typeface="+mn-lt"/>
            </a:endParaRP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y-GB" sz="2400" i="0" dirty="0">
                <a:solidFill>
                  <a:srgbClr val="37394C"/>
                </a:solidFill>
              </a:rPr>
              <a:t>wedi'i arwain gan </a:t>
            </a:r>
            <a:r>
              <a:rPr lang="cy-GB" sz="2400" b="1" i="0" dirty="0">
                <a:solidFill>
                  <a:srgbClr val="37394C"/>
                </a:solidFill>
              </a:rPr>
              <a:t>broses</a:t>
            </a: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y-GB" sz="2400" i="0" dirty="0">
                <a:solidFill>
                  <a:srgbClr val="37394C"/>
                </a:solidFill>
              </a:rPr>
              <a:t>yn canolbwyntio ar y </a:t>
            </a:r>
            <a:r>
              <a:rPr lang="cy-GB" sz="2400" b="1" i="0" dirty="0">
                <a:solidFill>
                  <a:srgbClr val="37394C"/>
                </a:solidFill>
              </a:rPr>
              <a:t>system</a:t>
            </a: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gwneud pethau </a:t>
            </a:r>
            <a:r>
              <a:rPr lang="cy-GB" sz="2400" b="1" i="0" dirty="0">
                <a:solidFill>
                  <a:srgbClr val="37394C"/>
                </a:solidFill>
              </a:rPr>
              <a:t>ar ran/i'r </a:t>
            </a:r>
            <a:r>
              <a:rPr lang="cy-GB" sz="2400" b="0" i="0" dirty="0">
                <a:solidFill>
                  <a:srgbClr val="37394C"/>
                </a:solidFill>
              </a:rPr>
              <a:t>oedolyn sy'n wynebu risg</a:t>
            </a: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y-GB" sz="2400" b="1" dirty="0">
                <a:solidFill>
                  <a:srgbClr val="37394C"/>
                </a:solidFill>
              </a:rPr>
              <a:t>dim</a:t>
            </a:r>
            <a:r>
              <a:rPr lang="cy-GB" sz="2400" b="1" i="0" dirty="0">
                <a:solidFill>
                  <a:srgbClr val="37394C"/>
                </a:solidFill>
              </a:rPr>
              <a:t> llais clir </a:t>
            </a:r>
            <a:r>
              <a:rPr lang="cy-GB" sz="2400" b="0" i="0" dirty="0">
                <a:solidFill>
                  <a:srgbClr val="37394C"/>
                </a:solidFill>
              </a:rPr>
              <a:t>gan yr oedolyn sy'n wynebu risg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24BB33-F7BB-45B7-B8B4-47200F4CE6B5}"/>
              </a:ext>
            </a:extLst>
          </p:cNvPr>
          <p:cNvSpPr txBox="1"/>
          <p:nvPr/>
        </p:nvSpPr>
        <p:spPr>
          <a:xfrm>
            <a:off x="6019545" y="2146239"/>
            <a:ext cx="5901321" cy="4475614"/>
          </a:xfrm>
          <a:prstGeom prst="roundRect">
            <a:avLst>
              <a:gd name="adj" fmla="val 3336"/>
            </a:avLst>
          </a:prstGeom>
          <a:noFill/>
          <a:ln>
            <a:solidFill>
              <a:schemeClr val="accent1"/>
            </a:solidFill>
          </a:ln>
        </p:spPr>
        <p:txBody>
          <a:bodyPr wrap="square" rtlCol="0" anchor="t">
            <a:noAutofit/>
          </a:bodyPr>
          <a:lstStyle/>
          <a:p>
            <a:pPr>
              <a:spcAft>
                <a:spcPts val="600"/>
              </a:spcAft>
            </a:pPr>
            <a:r>
              <a:rPr lang="cy-GB" sz="2400" b="1" i="0" dirty="0">
                <a:solidFill>
                  <a:schemeClr val="tx2"/>
                </a:solidFill>
              </a:rPr>
              <a:t>Mae dull sy'n canolbwyntio ar yr unigolyn</a:t>
            </a:r>
            <a:endParaRPr lang="cy-GB" sz="2400" b="1" i="0">
              <a:solidFill>
                <a:schemeClr val="tx2"/>
              </a:solidFill>
              <a:cs typeface="Arial"/>
            </a:endParaRP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agwedd: </a:t>
            </a:r>
            <a:r>
              <a:rPr lang="en-GB" sz="2400" dirty="0">
                <a:ea typeface="+mn-lt"/>
                <a:cs typeface="+mn-lt"/>
              </a:rPr>
              <a:t>‘</a:t>
            </a:r>
            <a:r>
              <a:rPr lang="cy-GB" sz="2400" b="1" dirty="0">
                <a:solidFill>
                  <a:srgbClr val="37394C"/>
                </a:solidFill>
              </a:rPr>
              <a:t>nhw</a:t>
            </a:r>
            <a:r>
              <a:rPr lang="cy-GB" sz="2400" b="0" i="0" dirty="0">
                <a:solidFill>
                  <a:srgbClr val="37394C"/>
                </a:solidFill>
              </a:rPr>
              <a:t> sy'n gwybod orau</a:t>
            </a:r>
            <a:r>
              <a:rPr lang="en-GB" sz="2400" dirty="0">
                <a:ea typeface="+mn-lt"/>
                <a:cs typeface="+mn-lt"/>
              </a:rPr>
              <a:t>’</a:t>
            </a:r>
            <a:endParaRPr lang="cy-GB" sz="2400" b="0" i="0" dirty="0">
              <a:solidFill>
                <a:srgbClr val="37394C"/>
              </a:solidFill>
              <a:cs typeface="Arial"/>
            </a:endParaRP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y-GB" sz="2400" i="0" dirty="0">
                <a:solidFill>
                  <a:srgbClr val="37394C"/>
                </a:solidFill>
              </a:rPr>
              <a:t>yn cael ei harwain gan yr </a:t>
            </a:r>
            <a:r>
              <a:rPr lang="cy-GB" sz="2400" b="1" i="0" dirty="0">
                <a:solidFill>
                  <a:srgbClr val="37394C"/>
                </a:solidFill>
              </a:rPr>
              <a:t>oedolyn sy'n wynebu risg</a:t>
            </a:r>
            <a:r>
              <a:rPr lang="cy-GB" sz="2400" b="1" dirty="0">
                <a:solidFill>
                  <a:srgbClr val="37394C"/>
                </a:solidFill>
              </a:rPr>
              <a:t> </a:t>
            </a:r>
            <a:endParaRPr lang="cy-GB" sz="2400" b="1" i="0">
              <a:solidFill>
                <a:srgbClr val="37394C"/>
              </a:solidFill>
              <a:cs typeface="Arial"/>
            </a:endParaRP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yn gweld yr oedolyn sy'n wynebu risg fel </a:t>
            </a:r>
            <a:r>
              <a:rPr lang="cy-GB" sz="2400" b="1" i="0" dirty="0">
                <a:solidFill>
                  <a:srgbClr val="37394C"/>
                </a:solidFill>
              </a:rPr>
              <a:t>unigolyn</a:t>
            </a:r>
            <a:endParaRPr lang="cy-GB" sz="2400" b="1" i="0">
              <a:solidFill>
                <a:srgbClr val="37394C"/>
              </a:solidFill>
              <a:cs typeface="Arial"/>
            </a:endParaRP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yn canolbwyntio ar ganlyniadau/seiliedig ar gryfderau</a:t>
            </a:r>
            <a:endParaRPr lang="cy-GB" sz="2400" b="0" i="0">
              <a:solidFill>
                <a:srgbClr val="37394C"/>
              </a:solidFill>
              <a:cs typeface="Arial"/>
            </a:endParaRPr>
          </a:p>
          <a:p>
            <a:pPr marL="177800" indent="-1778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y-GB" sz="2400" b="0" i="0" dirty="0">
                <a:solidFill>
                  <a:srgbClr val="37394C"/>
                </a:solidFill>
              </a:rPr>
              <a:t>gwneud pethau </a:t>
            </a:r>
            <a:r>
              <a:rPr lang="cy-GB" sz="2400" b="1" i="0" dirty="0">
                <a:solidFill>
                  <a:srgbClr val="37394C"/>
                </a:solidFill>
              </a:rPr>
              <a:t>gyda/ar ran </a:t>
            </a:r>
            <a:r>
              <a:rPr lang="cy-GB" sz="2400" b="0" i="0" dirty="0">
                <a:solidFill>
                  <a:srgbClr val="37394C"/>
                </a:solidFill>
              </a:rPr>
              <a:t>yr oedolyn sy'n wynebu risg</a:t>
            </a:r>
            <a:endParaRPr lang="cy-GB" sz="2400" b="0" i="0">
              <a:solidFill>
                <a:srgbClr val="37394C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280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7374A1-F72A-494E-8AAB-55BE336EA7BE}"/>
              </a:ext>
            </a:extLst>
          </p:cNvPr>
          <p:cNvSpPr/>
          <p:nvPr/>
        </p:nvSpPr>
        <p:spPr>
          <a:xfrm>
            <a:off x="3951890" y="5403273"/>
            <a:ext cx="4582510" cy="15335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EF5625-28BA-4657-8F17-5DE9DF6C9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"/>
            <a:ext cx="11672316" cy="1243583"/>
          </a:xfrm>
        </p:spPr>
        <p:txBody>
          <a:bodyPr/>
          <a:lstStyle/>
          <a:p>
            <a:r>
              <a:rPr lang="cy-GB" sz="4800" b="0" i="0" dirty="0">
                <a:solidFill>
                  <a:srgbClr val="16AD85"/>
                </a:solidFill>
              </a:rPr>
              <a:t>Mae dull sy'n canolbwyntio ar yr unigolyn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B9867-FE21-422A-9031-076254A4F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3584"/>
            <a:ext cx="10719816" cy="537667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3200" dirty="0">
                <a:solidFill>
                  <a:srgbClr val="37394B"/>
                </a:solidFill>
                <a:latin typeface="Helvetica"/>
                <a:cs typeface="Helvetica"/>
              </a:rPr>
              <a:t>Yn </a:t>
            </a:r>
            <a:r>
              <a:rPr lang="cy-GB" sz="3200" b="0" i="0" dirty="0">
                <a:solidFill>
                  <a:srgbClr val="37394B"/>
                </a:solidFill>
                <a:latin typeface="Helvetica"/>
                <a:cs typeface="Helvetica"/>
              </a:rPr>
              <a:t>rhoi </a:t>
            </a:r>
            <a:r>
              <a:rPr lang="cy-GB" sz="3200" b="1" i="0" dirty="0">
                <a:solidFill>
                  <a:srgbClr val="37394B"/>
                </a:solidFill>
                <a:latin typeface="Helvetica"/>
                <a:cs typeface="Helvetica"/>
              </a:rPr>
              <a:t>anghenion yr unigolyn </a:t>
            </a:r>
            <a:r>
              <a:rPr lang="cy-GB" sz="3200" b="0" i="0" dirty="0">
                <a:solidFill>
                  <a:srgbClr val="37394B"/>
                </a:solidFill>
                <a:latin typeface="Helvetica"/>
                <a:cs typeface="Helvetica"/>
              </a:rPr>
              <a:t>wrth wraidd y broses o wneud penderfyniadau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endParaRPr lang="cy-GB" sz="3200" b="0" i="0" dirty="0">
              <a:solidFill>
                <a:srgbClr val="37394C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3200" dirty="0">
                <a:solidFill>
                  <a:srgbClr val="37394B"/>
                </a:solidFill>
                <a:latin typeface="Helvetica"/>
                <a:cs typeface="Helvetica"/>
              </a:rPr>
              <a:t>Yn </a:t>
            </a:r>
            <a:r>
              <a:rPr lang="cy-GB" sz="3200" b="0" i="0" dirty="0">
                <a:solidFill>
                  <a:srgbClr val="37394B"/>
                </a:solidFill>
                <a:latin typeface="Helvetica"/>
                <a:cs typeface="Helvetica"/>
              </a:rPr>
              <a:t>sicrhau bod penderfyniadau'n</a:t>
            </a:r>
            <a:r>
              <a:rPr lang="cy-GB" sz="3200" b="0" i="0" dirty="0">
                <a:solidFill>
                  <a:srgbClr val="37394C"/>
                </a:solidFill>
              </a:rPr>
              <a:t> seiliedig ar </a:t>
            </a:r>
            <a:r>
              <a:rPr lang="cy-GB" sz="3200" b="1" i="0" dirty="0">
                <a:solidFill>
                  <a:srgbClr val="37394C"/>
                </a:solidFill>
              </a:rPr>
              <a:t>ddealltwriaeth glir</a:t>
            </a:r>
            <a:r>
              <a:rPr lang="cy-GB" sz="3200" b="0" i="0" dirty="0">
                <a:solidFill>
                  <a:srgbClr val="37394C"/>
                </a:solidFill>
              </a:rPr>
              <a:t> o'r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endParaRPr lang="cy-GB" sz="3200" b="0" i="0" dirty="0">
              <a:solidFill>
                <a:srgbClr val="37394C"/>
              </a:solidFill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y-GB" sz="3200" b="1" i="0" dirty="0">
                <a:solidFill>
                  <a:srgbClr val="37394C"/>
                </a:solidFill>
              </a:rPr>
              <a:t>canlyniadau personol </a:t>
            </a:r>
            <a:r>
              <a:rPr lang="cy-GB" sz="3200" b="0" i="0" dirty="0">
                <a:solidFill>
                  <a:srgbClr val="37394C"/>
                </a:solidFill>
              </a:rPr>
              <a:t>y mae'r oedolyn yn dymuno eu cyflawni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y-GB" sz="3200" b="1" i="0" dirty="0">
                <a:solidFill>
                  <a:srgbClr val="37394C"/>
                </a:solidFill>
              </a:rPr>
              <a:t>yr hyn sy'n bwysig </a:t>
            </a:r>
            <a:r>
              <a:rPr lang="cy-GB" sz="3200" b="0" i="0" dirty="0">
                <a:solidFill>
                  <a:srgbClr val="37394C"/>
                </a:solidFill>
              </a:rPr>
              <a:t>i'r unigolyn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3200" dirty="0">
                <a:solidFill>
                  <a:srgbClr val="37394B"/>
                </a:solidFill>
                <a:latin typeface="Helvetica"/>
                <a:cs typeface="Helvetica"/>
              </a:rPr>
              <a:t>Yn</a:t>
            </a:r>
            <a:r>
              <a:rPr lang="cy-GB" sz="3200" b="1" dirty="0">
                <a:solidFill>
                  <a:srgbClr val="37394B"/>
                </a:solidFill>
                <a:latin typeface="Helvetica"/>
                <a:cs typeface="Helvetica"/>
              </a:rPr>
              <a:t> </a:t>
            </a:r>
            <a:r>
              <a:rPr lang="cy-GB" sz="3200" b="1" i="0" dirty="0">
                <a:solidFill>
                  <a:srgbClr val="37394B"/>
                </a:solidFill>
                <a:latin typeface="Helvetica"/>
                <a:cs typeface="Helvetica"/>
              </a:rPr>
              <a:t>ymgysylltu</a:t>
            </a:r>
            <a:r>
              <a:rPr lang="cy-GB" sz="3200" b="0" i="0" dirty="0">
                <a:solidFill>
                  <a:srgbClr val="37394B"/>
                </a:solidFill>
                <a:latin typeface="Helvetica"/>
                <a:cs typeface="Helvetica"/>
              </a:rPr>
              <a:t> â'r oedolyn sy'n wynebu risg </a:t>
            </a:r>
            <a:r>
              <a:rPr lang="cy-GB" sz="3200" b="1" i="0" dirty="0">
                <a:solidFill>
                  <a:srgbClr val="37394B"/>
                </a:solidFill>
                <a:latin typeface="Helvetica"/>
                <a:cs typeface="Helvetica"/>
              </a:rPr>
              <a:t>drwy gydol</a:t>
            </a:r>
            <a:r>
              <a:rPr lang="cy-GB" sz="3200" b="1" dirty="0">
                <a:solidFill>
                  <a:srgbClr val="37394B"/>
                </a:solidFill>
                <a:latin typeface="Helvetica"/>
                <a:cs typeface="Helvetica"/>
              </a:rPr>
              <a:t> </a:t>
            </a:r>
            <a:r>
              <a:rPr lang="cy-GB" sz="3200" i="0" dirty="0">
                <a:solidFill>
                  <a:srgbClr val="37394B"/>
                </a:solidFill>
                <a:latin typeface="Helvetica"/>
                <a:cs typeface="Helvetica"/>
              </a:rPr>
              <a:t> </a:t>
            </a:r>
            <a:r>
              <a:rPr lang="cy-GB" sz="3200" b="0" i="0" dirty="0">
                <a:solidFill>
                  <a:srgbClr val="37394B"/>
                </a:solidFill>
                <a:latin typeface="Helvetica"/>
                <a:cs typeface="Helvetica"/>
              </a:rPr>
              <a:t>y broses ddiogelu</a:t>
            </a:r>
            <a:r>
              <a:rPr lang="cy-GB" sz="3200" dirty="0">
                <a:solidFill>
                  <a:srgbClr val="37394B"/>
                </a:solidFill>
                <a:latin typeface="Helvetica"/>
                <a:cs typeface="Helvetica"/>
              </a:rPr>
              <a:t> </a:t>
            </a:r>
            <a:endParaRPr lang="cy-GB" sz="3200" b="0" i="0" dirty="0">
              <a:solidFill>
                <a:srgbClr val="37394B"/>
              </a:solidFill>
              <a:latin typeface="Helvetica" pitchFamily="18" charset="0"/>
              <a:cs typeface="Helvetica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3200" dirty="0">
                <a:solidFill>
                  <a:srgbClr val="37394B"/>
                </a:solidFill>
                <a:latin typeface="Helvetica"/>
                <a:cs typeface="Helvetica"/>
              </a:rPr>
              <a:t>Yn</a:t>
            </a:r>
            <a:r>
              <a:rPr lang="cy-GB" sz="3200" i="0" dirty="0">
                <a:solidFill>
                  <a:srgbClr val="37394B"/>
                </a:solidFill>
                <a:latin typeface="Helvetica"/>
                <a:cs typeface="Helvetica"/>
              </a:rPr>
              <a:t> </a:t>
            </a:r>
            <a:r>
              <a:rPr lang="cy-GB" sz="3200" b="1" i="0" dirty="0">
                <a:solidFill>
                  <a:srgbClr val="37394B"/>
                </a:solidFill>
                <a:latin typeface="Helvetica"/>
                <a:cs typeface="Helvetica"/>
              </a:rPr>
              <a:t>ei alluogi</a:t>
            </a:r>
            <a:r>
              <a:rPr lang="cy-GB" sz="3200" b="0" i="0" dirty="0">
                <a:solidFill>
                  <a:srgbClr val="37394B"/>
                </a:solidFill>
                <a:latin typeface="Helvetica"/>
                <a:cs typeface="Helvetica"/>
              </a:rPr>
              <a:t> i benderfynu sut mae’n rheoli risgiau</a:t>
            </a:r>
          </a:p>
        </p:txBody>
      </p:sp>
    </p:spTree>
    <p:extLst>
      <p:ext uri="{BB962C8B-B14F-4D97-AF65-F5344CB8AC3E}">
        <p14:creationId xmlns:p14="http://schemas.microsoft.com/office/powerpoint/2010/main" val="3290638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FC691-B552-4ED4-BC1A-07F886CD1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762" y="119990"/>
            <a:ext cx="11887200" cy="1325563"/>
          </a:xfrm>
        </p:spPr>
        <p:txBody>
          <a:bodyPr/>
          <a:lstStyle/>
          <a:p>
            <a:r>
              <a:rPr lang="cy-GB" sz="4800" b="0" i="0" dirty="0">
                <a:solidFill>
                  <a:srgbClr val="16AD85"/>
                </a:solidFill>
              </a:rPr>
              <a:t>Defnyddio dull sy'n canolbwyntio ar </a:t>
            </a:r>
            <a:br>
              <a:rPr lang="cy-GB" sz="4800" dirty="0">
                <a:solidFill>
                  <a:srgbClr val="16AD85"/>
                </a:solidFill>
              </a:rPr>
            </a:br>
            <a:r>
              <a:rPr lang="cy-GB" sz="4800" b="0" i="0" dirty="0">
                <a:solidFill>
                  <a:srgbClr val="16AD85"/>
                </a:solidFill>
              </a:rPr>
              <a:t>yr unigolyn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A132B-1DE0-42B7-97A2-13F33B290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6590"/>
            <a:ext cx="10515600" cy="458879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cy-GB" sz="3400" b="1" i="0" dirty="0">
                <a:solidFill>
                  <a:srgbClr val="37394C"/>
                </a:solidFill>
              </a:rPr>
              <a:t>Rhoi </a:t>
            </a:r>
            <a:r>
              <a:rPr lang="cy-GB" sz="3400" b="0" i="0" dirty="0">
                <a:solidFill>
                  <a:srgbClr val="37394C"/>
                </a:solidFill>
              </a:rPr>
              <a:t>hawliau a budd gorau'r unigolyn </a:t>
            </a:r>
            <a:r>
              <a:rPr lang="cy-GB" sz="3400" b="1" i="0" dirty="0">
                <a:solidFill>
                  <a:srgbClr val="37394C"/>
                </a:solidFill>
              </a:rPr>
              <a:t>yn gyntaf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cy-GB" sz="3400" b="1" i="0" dirty="0">
                <a:solidFill>
                  <a:srgbClr val="37394C"/>
                </a:solidFill>
              </a:rPr>
              <a:t>Ystyried </a:t>
            </a:r>
            <a:r>
              <a:rPr lang="cy-GB" sz="3400" b="0" i="0" dirty="0">
                <a:solidFill>
                  <a:srgbClr val="37394C"/>
                </a:solidFill>
              </a:rPr>
              <a:t>ei </a:t>
            </a:r>
            <a:r>
              <a:rPr lang="cy-GB" sz="3400" b="1" i="0" dirty="0">
                <a:solidFill>
                  <a:srgbClr val="37394C"/>
                </a:solidFill>
              </a:rPr>
              <a:t>farn</a:t>
            </a:r>
            <a:r>
              <a:rPr lang="cy-GB" sz="3400" b="0" i="0" dirty="0">
                <a:solidFill>
                  <a:srgbClr val="37394C"/>
                </a:solidFill>
              </a:rPr>
              <a:t>, </a:t>
            </a:r>
            <a:r>
              <a:rPr lang="cy-GB" sz="3400" i="0" dirty="0">
                <a:solidFill>
                  <a:srgbClr val="37394C"/>
                </a:solidFill>
              </a:rPr>
              <a:t>ei</a:t>
            </a:r>
            <a:r>
              <a:rPr lang="cy-GB" sz="3400" b="1" i="0" dirty="0">
                <a:solidFill>
                  <a:srgbClr val="37394C"/>
                </a:solidFill>
              </a:rPr>
              <a:t> ddymuniadau</a:t>
            </a:r>
            <a:r>
              <a:rPr lang="cy-GB" sz="3400" b="0" i="0" dirty="0">
                <a:solidFill>
                  <a:srgbClr val="37394C"/>
                </a:solidFill>
              </a:rPr>
              <a:t> a'i </a:t>
            </a:r>
            <a:r>
              <a:rPr lang="cy-GB" sz="3400" b="1" i="0" dirty="0">
                <a:solidFill>
                  <a:srgbClr val="37394C"/>
                </a:solidFill>
                <a:hlinkClick r:id="rId3"/>
              </a:rPr>
              <a:t>deimladau</a:t>
            </a:r>
            <a:endParaRPr lang="cy-GB" sz="3400" b="1" i="0" dirty="0">
              <a:solidFill>
                <a:srgbClr val="37394C"/>
              </a:solidFill>
              <a:cs typeface="Arial"/>
              <a:hlinkClick r:id="rId3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cy-GB" sz="3400" b="1" i="0" dirty="0">
                <a:solidFill>
                  <a:srgbClr val="37394C"/>
                </a:solidFill>
              </a:rPr>
              <a:t>Hyrwyddo a pharchu </a:t>
            </a:r>
            <a:r>
              <a:rPr lang="cy-GB" sz="3400" b="0" i="0" dirty="0">
                <a:solidFill>
                  <a:srgbClr val="37394C"/>
                </a:solidFill>
              </a:rPr>
              <a:t>ei </a:t>
            </a:r>
            <a:r>
              <a:rPr lang="cy-GB" sz="3400" b="1" i="0" dirty="0">
                <a:solidFill>
                  <a:srgbClr val="37394C"/>
                </a:solidFill>
                <a:hlinkClick r:id="rId4" action="ppaction://hlinksldjump" tooltip="Dignity means seeing and treating every person as a unique individual. Click for more information..."/>
              </a:rPr>
              <a:t>urddas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cy-GB" sz="3400" b="1" i="0" dirty="0">
                <a:solidFill>
                  <a:srgbClr val="37394C"/>
                </a:solidFill>
                <a:hlinkClick r:id="rId5" action="ppaction://hlinksldjump" tooltip="Respect means valuing someone as a unique individual. ​Click for more information..."/>
              </a:rPr>
              <a:t>Parchu</a:t>
            </a:r>
            <a:r>
              <a:rPr lang="cy-GB" sz="3400" b="0" i="0" dirty="0">
                <a:solidFill>
                  <a:srgbClr val="37394C"/>
                </a:solidFill>
              </a:rPr>
              <a:t> ei </a:t>
            </a:r>
            <a:r>
              <a:rPr lang="cy-GB" sz="3400" b="1" i="0" dirty="0">
                <a:solidFill>
                  <a:srgbClr val="37394C"/>
                </a:solidFill>
              </a:rPr>
              <a:t>nodweddion, ei ddiwylliant a'i gredoau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cy-GB" sz="3400" b="1" i="0" dirty="0">
                <a:solidFill>
                  <a:srgbClr val="37394C"/>
                </a:solidFill>
              </a:rPr>
              <a:t>Darparu</a:t>
            </a:r>
            <a:r>
              <a:rPr lang="cy-GB" sz="3400" b="0" i="0" dirty="0">
                <a:solidFill>
                  <a:srgbClr val="37394C"/>
                </a:solidFill>
              </a:rPr>
              <a:t> </a:t>
            </a:r>
            <a:r>
              <a:rPr lang="cy-GB" sz="3400" b="1" dirty="0">
                <a:solidFill>
                  <a:srgbClr val="37394C"/>
                </a:solidFill>
              </a:rPr>
              <a:t>cefnogaeth</a:t>
            </a:r>
            <a:r>
              <a:rPr lang="cy-GB" sz="3400" b="1" i="0" dirty="0">
                <a:solidFill>
                  <a:srgbClr val="37394C"/>
                </a:solidFill>
              </a:rPr>
              <a:t> priodol </a:t>
            </a:r>
            <a:r>
              <a:rPr lang="cy-GB" sz="3400" b="0" i="0" dirty="0">
                <a:solidFill>
                  <a:srgbClr val="37394C"/>
                </a:solidFill>
              </a:rPr>
              <a:t>i'w helpu </a:t>
            </a:r>
            <a:r>
              <a:rPr lang="cy-GB" sz="3400" i="0" dirty="0">
                <a:solidFill>
                  <a:srgbClr val="37394C"/>
                </a:solidFill>
              </a:rPr>
              <a:t>i </a:t>
            </a:r>
            <a:r>
              <a:rPr lang="cy-GB" sz="3400" b="1" i="0" dirty="0">
                <a:solidFill>
                  <a:srgbClr val="37394C"/>
                </a:solidFill>
              </a:rPr>
              <a:t>gymryd rhan </a:t>
            </a:r>
            <a:r>
              <a:rPr lang="cy-GB" sz="3400" b="0" i="0" dirty="0">
                <a:solidFill>
                  <a:srgbClr val="37394C"/>
                </a:solidFill>
              </a:rPr>
              <a:t>mewn penderfyniadau sy'n effeithio arno/arni</a:t>
            </a:r>
            <a:endParaRPr lang="cy-GB" sz="3400" b="0" i="0" dirty="0">
              <a:solidFill>
                <a:srgbClr val="37394C"/>
              </a:solidFill>
              <a:cs typeface="Arial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9812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CW big">
  <a:themeElements>
    <a:clrScheme name="SCW Full">
      <a:dk1>
        <a:srgbClr val="37394C"/>
      </a:dk1>
      <a:lt1>
        <a:sysClr val="window" lastClr="FFFFFF"/>
      </a:lt1>
      <a:dk2>
        <a:srgbClr val="16AD85"/>
      </a:dk2>
      <a:lt2>
        <a:srgbClr val="FFFFFF"/>
      </a:lt2>
      <a:accent1>
        <a:srgbClr val="37394C"/>
      </a:accent1>
      <a:accent2>
        <a:srgbClr val="16AD85"/>
      </a:accent2>
      <a:accent3>
        <a:srgbClr val="EB5E57"/>
      </a:accent3>
      <a:accent4>
        <a:srgbClr val="FFFFFF"/>
      </a:accent4>
      <a:accent5>
        <a:srgbClr val="257D86"/>
      </a:accent5>
      <a:accent6>
        <a:srgbClr val="F7AB64"/>
      </a:accent6>
      <a:hlink>
        <a:srgbClr val="86BC25"/>
      </a:hlink>
      <a:folHlink>
        <a:srgbClr val="C6C6C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W big" id="{DB79ED1A-5E58-4DFF-A093-7F8976193DA5}" vid="{B2C46FE7-8F89-4B1C-BB88-ED06A7B027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5AE4908ABA7C44A9588E07C002662B" ma:contentTypeVersion="2" ma:contentTypeDescription="Create a new document." ma:contentTypeScope="" ma:versionID="1b3fa42dca871c2adb0482a4fd12757f">
  <xsd:schema xmlns:xsd="http://www.w3.org/2001/XMLSchema" xmlns:xs="http://www.w3.org/2001/XMLSchema" xmlns:p="http://schemas.microsoft.com/office/2006/metadata/properties" xmlns:ns3="a5fd58ab-121a-4fd0-96fd-02ab288d2ccd" targetNamespace="http://schemas.microsoft.com/office/2006/metadata/properties" ma:root="true" ma:fieldsID="2b99240f84d9f92ee50fbc427eb6b413" ns3:_="">
    <xsd:import namespace="a5fd58ab-121a-4fd0-96fd-02ab288d2cc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fd58ab-121a-4fd0-96fd-02ab288d2c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7EE3DC-ACA6-4310-A0C7-4D6830C2FC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2F6888D-BD49-43C0-8C30-109593971A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fd58ab-121a-4fd0-96fd-02ab288d2c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541F5E-8AEB-4A85-B2DB-7514E5EDCA4D}">
  <ds:schemaRefs>
    <ds:schemaRef ds:uri="http://schemas.microsoft.com/office/2006/metadata/properties"/>
    <ds:schemaRef ds:uri="http://purl.org/dc/elements/1.1/"/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a5fd58ab-121a-4fd0-96fd-02ab288d2ccd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SCW big</Template>
  <TotalTime>1031</TotalTime>
  <Words>1034</Words>
  <Application>Microsoft Macintosh PowerPoint</Application>
  <PresentationFormat>Widescreen</PresentationFormat>
  <Paragraphs>115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Helvetica</vt:lpstr>
      <vt:lpstr>SCW big</vt:lpstr>
      <vt:lpstr>Gweithdrefnau Diogelu Cymru</vt:lpstr>
      <vt:lpstr>Deddf Gwasanaethau Cymdeithasol a Llesiant (Cymru) 2014</vt:lpstr>
      <vt:lpstr>Gwerthoedd allweddol</vt:lpstr>
      <vt:lpstr>1) Mae diogelu yn gyfrifoldeb i bawb </vt:lpstr>
      <vt:lpstr>2) Dull sy'n canolbwyntio ar yr unigolyn</vt:lpstr>
      <vt:lpstr>PowerPoint Presentation</vt:lpstr>
      <vt:lpstr>Sut mae'r dull hwn yn wahanol?</vt:lpstr>
      <vt:lpstr>Mae dull sy'n canolbwyntio ar yr unigolyn</vt:lpstr>
      <vt:lpstr>Defnyddio dull sy'n canolbwyntio ar  yr unigolyn</vt:lpstr>
      <vt:lpstr>Beth yw eich barn am y datganiad hwn?</vt:lpstr>
      <vt:lpstr>Dull sy'n canolbwyntio  ar yr unigolyn tuag at risg </vt:lpstr>
      <vt:lpstr>6 egwyddorion diogelu </vt:lpstr>
      <vt:lpstr>Egwyddorion diogelu</vt:lpstr>
      <vt:lpstr>Egwyddorion diogelu</vt:lpstr>
      <vt:lpstr>Egwyddorion diogelu</vt:lpstr>
      <vt:lpstr>Egwyddorion diogelu</vt:lpstr>
      <vt:lpstr>Egwyddorion diogelu</vt:lpstr>
      <vt:lpstr>Beth yw urddas?</vt:lpstr>
      <vt:lpstr>Beth yw parch?</vt:lpstr>
      <vt:lpstr>Beth yw galluogi a grymuso?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Wales Safeguarding Procedures</dc:title>
  <dc:creator>Nicole James</dc:creator>
  <cp:lastModifiedBy>Danielle Williams</cp:lastModifiedBy>
  <cp:revision>164</cp:revision>
  <dcterms:created xsi:type="dcterms:W3CDTF">2019-09-16T13:12:53Z</dcterms:created>
  <dcterms:modified xsi:type="dcterms:W3CDTF">2020-09-25T08:47:28Z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0x010100F05AE4908ABA7C44A9588E07C002662B</vt:lpwstr>
  </property>
</Properties>
</file>