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20"/>
  </p:notesMasterIdLst>
  <p:sldIdLst>
    <p:sldId id="319" r:id="rId5"/>
    <p:sldId id="257" r:id="rId6"/>
    <p:sldId id="268" r:id="rId7"/>
    <p:sldId id="269" r:id="rId8"/>
    <p:sldId id="322" r:id="rId9"/>
    <p:sldId id="321" r:id="rId10"/>
    <p:sldId id="326" r:id="rId11"/>
    <p:sldId id="327" r:id="rId12"/>
    <p:sldId id="328" r:id="rId13"/>
    <p:sldId id="325" r:id="rId14"/>
    <p:sldId id="324" r:id="rId15"/>
    <p:sldId id="323" r:id="rId16"/>
    <p:sldId id="330" r:id="rId17"/>
    <p:sldId id="331" r:id="rId18"/>
    <p:sldId id="332" r:id="rId1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A3D"/>
    <a:srgbClr val="FF0000"/>
    <a:srgbClr val="FFFFFF"/>
    <a:srgbClr val="3AC550"/>
    <a:srgbClr val="451E14"/>
    <a:srgbClr val="0053B0"/>
    <a:srgbClr val="F9D908"/>
    <a:srgbClr val="FE62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15793-0079-2AA9-4503-72FBE1F979FD}" v="25" dt="2020-09-28T14:31:32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94422" autoAdjust="0"/>
  </p:normalViewPr>
  <p:slideViewPr>
    <p:cSldViewPr snapToGrid="0">
      <p:cViewPr varScale="1">
        <p:scale>
          <a:sx n="121" d="100"/>
          <a:sy n="121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b193492f284d83c85a66267a0f4d9096e50945cd2ffdbcb1e7acb5c0b8c0a4e::" providerId="AD" clId="Web-{9EF04E88-2DCF-B4A0-EE09-5A7C35EC636F}"/>
    <pc:docChg chg="modSld">
      <pc:chgData name="Guest User" userId="S::urn:spo:anon#cb193492f284d83c85a66267a0f4d9096e50945cd2ffdbcb1e7acb5c0b8c0a4e::" providerId="AD" clId="Web-{9EF04E88-2DCF-B4A0-EE09-5A7C35EC636F}" dt="2020-09-22T14:50:05.391" v="48" actId="20577"/>
      <pc:docMkLst>
        <pc:docMk/>
      </pc:docMkLst>
      <pc:sldChg chg="modSp">
        <pc:chgData name="Guest User" userId="S::urn:spo:anon#cb193492f284d83c85a66267a0f4d9096e50945cd2ffdbcb1e7acb5c0b8c0a4e::" providerId="AD" clId="Web-{9EF04E88-2DCF-B4A0-EE09-5A7C35EC636F}" dt="2020-09-22T14:50:05.391" v="48" actId="20577"/>
        <pc:sldMkLst>
          <pc:docMk/>
          <pc:sldMk cId="229211659" sldId="268"/>
        </pc:sldMkLst>
        <pc:spChg chg="mod">
          <ac:chgData name="Guest User" userId="S::urn:spo:anon#cb193492f284d83c85a66267a0f4d9096e50945cd2ffdbcb1e7acb5c0b8c0a4e::" providerId="AD" clId="Web-{9EF04E88-2DCF-B4A0-EE09-5A7C35EC636F}" dt="2020-09-22T14:49:44.376" v="41" actId="20577"/>
          <ac:spMkLst>
            <pc:docMk/>
            <pc:sldMk cId="229211659" sldId="268"/>
            <ac:spMk id="2" creationId="{F9D15127-199D-4520-8019-536F5B51A332}"/>
          </ac:spMkLst>
        </pc:spChg>
        <pc:spChg chg="mod">
          <ac:chgData name="Guest User" userId="S::urn:spo:anon#cb193492f284d83c85a66267a0f4d9096e50945cd2ffdbcb1e7acb5c0b8c0a4e::" providerId="AD" clId="Web-{9EF04E88-2DCF-B4A0-EE09-5A7C35EC636F}" dt="2020-09-22T14:50:05.391" v="48" actId="20577"/>
          <ac:spMkLst>
            <pc:docMk/>
            <pc:sldMk cId="229211659" sldId="268"/>
            <ac:spMk id="3" creationId="{CD922E1D-0F7E-48F8-9BE4-5B81BAA96167}"/>
          </ac:spMkLst>
        </pc:spChg>
      </pc:sldChg>
      <pc:sldChg chg="modSp">
        <pc:chgData name="Guest User" userId="S::urn:spo:anon#cb193492f284d83c85a66267a0f4d9096e50945cd2ffdbcb1e7acb5c0b8c0a4e::" providerId="AD" clId="Web-{9EF04E88-2DCF-B4A0-EE09-5A7C35EC636F}" dt="2020-09-22T14:48:14.094" v="7" actId="20577"/>
        <pc:sldMkLst>
          <pc:docMk/>
          <pc:sldMk cId="739305260" sldId="269"/>
        </pc:sldMkLst>
        <pc:spChg chg="mod">
          <ac:chgData name="Guest User" userId="S::urn:spo:anon#cb193492f284d83c85a66267a0f4d9096e50945cd2ffdbcb1e7acb5c0b8c0a4e::" providerId="AD" clId="Web-{9EF04E88-2DCF-B4A0-EE09-5A7C35EC636F}" dt="2020-09-22T14:48:14.094" v="7" actId="20577"/>
          <ac:spMkLst>
            <pc:docMk/>
            <pc:sldMk cId="739305260" sldId="269"/>
            <ac:spMk id="2" creationId="{F9D15127-199D-4520-8019-536F5B51A332}"/>
          </ac:spMkLst>
        </pc:spChg>
        <pc:spChg chg="mod">
          <ac:chgData name="Guest User" userId="S::urn:spo:anon#cb193492f284d83c85a66267a0f4d9096e50945cd2ffdbcb1e7acb5c0b8c0a4e::" providerId="AD" clId="Web-{9EF04E88-2DCF-B4A0-EE09-5A7C35EC636F}" dt="2020-09-22T14:48:10.672" v="3" actId="20577"/>
          <ac:spMkLst>
            <pc:docMk/>
            <pc:sldMk cId="739305260" sldId="269"/>
            <ac:spMk id="3" creationId="{CD922E1D-0F7E-48F8-9BE4-5B81BAA96167}"/>
          </ac:spMkLst>
        </pc:spChg>
      </pc:sldChg>
      <pc:sldChg chg="modSp">
        <pc:chgData name="Guest User" userId="S::urn:spo:anon#cb193492f284d83c85a66267a0f4d9096e50945cd2ffdbcb1e7acb5c0b8c0a4e::" providerId="AD" clId="Web-{9EF04E88-2DCF-B4A0-EE09-5A7C35EC636F}" dt="2020-09-22T14:48:46.625" v="35" actId="20577"/>
        <pc:sldMkLst>
          <pc:docMk/>
          <pc:sldMk cId="879133595" sldId="330"/>
        </pc:sldMkLst>
        <pc:spChg chg="mod">
          <ac:chgData name="Guest User" userId="S::urn:spo:anon#cb193492f284d83c85a66267a0f4d9096e50945cd2ffdbcb1e7acb5c0b8c0a4e::" providerId="AD" clId="Web-{9EF04E88-2DCF-B4A0-EE09-5A7C35EC636F}" dt="2020-09-22T14:48:46.625" v="35" actId="20577"/>
          <ac:spMkLst>
            <pc:docMk/>
            <pc:sldMk cId="879133595" sldId="330"/>
            <ac:spMk id="6" creationId="{D7A28706-3BC5-4968-BC1D-8990274CDD73}"/>
          </ac:spMkLst>
        </pc:spChg>
      </pc:sldChg>
    </pc:docChg>
  </pc:docChgLst>
  <pc:docChgLst>
    <pc:chgData name="Danielle Williams" userId="2ffd8f61-7b6f-4050-b155-8688edf94325" providerId="ADAL" clId="{9793B31D-88B2-E045-AF34-F25A4E0F48FE}"/>
    <pc:docChg chg="modMainMaster">
      <pc:chgData name="Danielle Williams" userId="2ffd8f61-7b6f-4050-b155-8688edf94325" providerId="ADAL" clId="{9793B31D-88B2-E045-AF34-F25A4E0F48FE}" dt="2020-09-25T08:56:28.359" v="1" actId="962"/>
      <pc:docMkLst>
        <pc:docMk/>
      </pc:docMkLst>
      <pc:sldMasterChg chg="modSp mod">
        <pc:chgData name="Danielle Williams" userId="2ffd8f61-7b6f-4050-b155-8688edf94325" providerId="ADAL" clId="{9793B31D-88B2-E045-AF34-F25A4E0F48FE}" dt="2020-09-25T08:56:28.359" v="1" actId="962"/>
        <pc:sldMasterMkLst>
          <pc:docMk/>
          <pc:sldMasterMk cId="1798526119" sldId="2147483664"/>
        </pc:sldMasterMkLst>
        <pc:picChg chg="mod">
          <ac:chgData name="Danielle Williams" userId="2ffd8f61-7b6f-4050-b155-8688edf94325" providerId="ADAL" clId="{9793B31D-88B2-E045-AF34-F25A4E0F48FE}" dt="2020-09-25T08:56:28.359" v="1" actId="962"/>
          <ac:picMkLst>
            <pc:docMk/>
            <pc:sldMasterMk cId="1798526119" sldId="2147483664"/>
            <ac:picMk id="4" creationId="{14481958-0359-8048-BDF3-CB1B6A39DC1E}"/>
          </ac:picMkLst>
        </pc:picChg>
      </pc:sldMasterChg>
    </pc:docChg>
  </pc:docChgLst>
  <pc:docChgLst>
    <pc:chgData name="Danielle Williams" userId="2ffd8f61-7b6f-4050-b155-8688edf94325" providerId="ADAL" clId="{5ADC03E1-C83E-124E-8D61-3345F1C7075B}"/>
    <pc:docChg chg="custSel modSld modMainMaster">
      <pc:chgData name="Danielle Williams" userId="2ffd8f61-7b6f-4050-b155-8688edf94325" providerId="ADAL" clId="{5ADC03E1-C83E-124E-8D61-3345F1C7075B}" dt="2020-04-08T15:19:39.792" v="101" actId="167"/>
      <pc:docMkLst>
        <pc:docMk/>
      </pc:docMkLst>
      <pc:sldChg chg="addSp modSp">
        <pc:chgData name="Danielle Williams" userId="2ffd8f61-7b6f-4050-b155-8688edf94325" providerId="ADAL" clId="{5ADC03E1-C83E-124E-8D61-3345F1C7075B}" dt="2020-04-08T15:18:03.158" v="6" actId="167"/>
        <pc:sldMkLst>
          <pc:docMk/>
          <pc:sldMk cId="1755389046" sldId="257"/>
        </pc:sldMkLst>
        <pc:spChg chg="add mod">
          <ac:chgData name="Danielle Williams" userId="2ffd8f61-7b6f-4050-b155-8688edf94325" providerId="ADAL" clId="{5ADC03E1-C83E-124E-8D61-3345F1C7075B}" dt="2020-04-08T15:18:03.158" v="6" actId="167"/>
          <ac:spMkLst>
            <pc:docMk/>
            <pc:sldMk cId="1755389046" sldId="257"/>
            <ac:spMk id="5" creationId="{6BE91429-6E09-E540-BC8C-9B88B9D41F2B}"/>
          </ac:spMkLst>
        </pc:spChg>
      </pc:sldChg>
      <pc:sldChg chg="addSp delSp modSp">
        <pc:chgData name="Danielle Williams" userId="2ffd8f61-7b6f-4050-b155-8688edf94325" providerId="ADAL" clId="{5ADC03E1-C83E-124E-8D61-3345F1C7075B}" dt="2020-04-08T15:18:14.063" v="24" actId="1036"/>
        <pc:sldMkLst>
          <pc:docMk/>
          <pc:sldMk cId="739305260" sldId="269"/>
        </pc:sldMkLst>
        <pc:spChg chg="mod">
          <ac:chgData name="Danielle Williams" userId="2ffd8f61-7b6f-4050-b155-8688edf94325" providerId="ADAL" clId="{5ADC03E1-C83E-124E-8D61-3345F1C7075B}" dt="2020-04-08T15:18:14.063" v="24" actId="1036"/>
          <ac:spMkLst>
            <pc:docMk/>
            <pc:sldMk cId="739305260" sldId="269"/>
            <ac:spMk id="3" creationId="{CD922E1D-0F7E-48F8-9BE4-5B81BAA96167}"/>
          </ac:spMkLst>
        </pc:spChg>
        <pc:spChg chg="add del">
          <ac:chgData name="Danielle Williams" userId="2ffd8f61-7b6f-4050-b155-8688edf94325" providerId="ADAL" clId="{5ADC03E1-C83E-124E-8D61-3345F1C7075B}" dt="2020-04-08T15:18:09.969" v="8"/>
          <ac:spMkLst>
            <pc:docMk/>
            <pc:sldMk cId="739305260" sldId="269"/>
            <ac:spMk id="4" creationId="{376DA03F-17DD-5E47-8619-A2FD26342448}"/>
          </ac:spMkLst>
        </pc:spChg>
      </pc:sldChg>
      <pc:sldChg chg="modSp">
        <pc:chgData name="Danielle Williams" userId="2ffd8f61-7b6f-4050-b155-8688edf94325" providerId="ADAL" clId="{5ADC03E1-C83E-124E-8D61-3345F1C7075B}" dt="2020-04-08T15:19:13.666" v="94" actId="1076"/>
        <pc:sldMkLst>
          <pc:docMk/>
          <pc:sldMk cId="317402347" sldId="323"/>
        </pc:sldMkLst>
        <pc:spChg chg="mod">
          <ac:chgData name="Danielle Williams" userId="2ffd8f61-7b6f-4050-b155-8688edf94325" providerId="ADAL" clId="{5ADC03E1-C83E-124E-8D61-3345F1C7075B}" dt="2020-04-08T15:19:11.149" v="93" actId="1076"/>
          <ac:spMkLst>
            <pc:docMk/>
            <pc:sldMk cId="317402347" sldId="323"/>
            <ac:spMk id="4" creationId="{2B6865F4-3D73-4ED7-94E1-C90818FB0526}"/>
          </ac:spMkLst>
        </pc:spChg>
        <pc:spChg chg="mod">
          <ac:chgData name="Danielle Williams" userId="2ffd8f61-7b6f-4050-b155-8688edf94325" providerId="ADAL" clId="{5ADC03E1-C83E-124E-8D61-3345F1C7075B}" dt="2020-04-08T15:19:13.666" v="94" actId="1076"/>
          <ac:spMkLst>
            <pc:docMk/>
            <pc:sldMk cId="317402347" sldId="323"/>
            <ac:spMk id="6" creationId="{006FC81A-5F34-4639-830E-4BA1C48F4EC3}"/>
          </ac:spMkLst>
        </pc:spChg>
      </pc:sldChg>
      <pc:sldChg chg="addSp delSp modSp">
        <pc:chgData name="Danielle Williams" userId="2ffd8f61-7b6f-4050-b155-8688edf94325" providerId="ADAL" clId="{5ADC03E1-C83E-124E-8D61-3345F1C7075B}" dt="2020-04-08T15:18:58.773" v="90" actId="1035"/>
        <pc:sldMkLst>
          <pc:docMk/>
          <pc:sldMk cId="1729491272" sldId="326"/>
        </pc:sldMkLst>
        <pc:spChg chg="mod">
          <ac:chgData name="Danielle Williams" userId="2ffd8f61-7b6f-4050-b155-8688edf94325" providerId="ADAL" clId="{5ADC03E1-C83E-124E-8D61-3345F1C7075B}" dt="2020-04-08T15:18:58.773" v="90" actId="1035"/>
          <ac:spMkLst>
            <pc:docMk/>
            <pc:sldMk cId="1729491272" sldId="326"/>
            <ac:spMk id="3" creationId="{90DF5509-3AAA-42B8-95BC-C024AC4057FA}"/>
          </ac:spMkLst>
        </pc:spChg>
        <pc:spChg chg="mod">
          <ac:chgData name="Danielle Williams" userId="2ffd8f61-7b6f-4050-b155-8688edf94325" providerId="ADAL" clId="{5ADC03E1-C83E-124E-8D61-3345F1C7075B}" dt="2020-04-08T15:18:47.965" v="64" actId="1035"/>
          <ac:spMkLst>
            <pc:docMk/>
            <pc:sldMk cId="1729491272" sldId="326"/>
            <ac:spMk id="5" creationId="{D08A2B8C-7AE7-456E-9531-E4BAC933AF70}"/>
          </ac:spMkLst>
        </pc:spChg>
        <pc:spChg chg="add del mod">
          <ac:chgData name="Danielle Williams" userId="2ffd8f61-7b6f-4050-b155-8688edf94325" providerId="ADAL" clId="{5ADC03E1-C83E-124E-8D61-3345F1C7075B}" dt="2020-04-08T15:18:53.543" v="79" actId="478"/>
          <ac:spMkLst>
            <pc:docMk/>
            <pc:sldMk cId="1729491272" sldId="326"/>
            <ac:spMk id="6" creationId="{930A36C2-BB0B-1940-BF78-023F831E15B2}"/>
          </ac:spMkLst>
        </pc:spChg>
      </pc:sldChg>
      <pc:sldChg chg="addSp delSp modSp">
        <pc:chgData name="Danielle Williams" userId="2ffd8f61-7b6f-4050-b155-8688edf94325" providerId="ADAL" clId="{5ADC03E1-C83E-124E-8D61-3345F1C7075B}" dt="2020-04-08T15:18:39.462" v="55" actId="1035"/>
        <pc:sldMkLst>
          <pc:docMk/>
          <pc:sldMk cId="4025922932" sldId="327"/>
        </pc:sldMkLst>
        <pc:spChg chg="mod">
          <ac:chgData name="Danielle Williams" userId="2ffd8f61-7b6f-4050-b155-8688edf94325" providerId="ADAL" clId="{5ADC03E1-C83E-124E-8D61-3345F1C7075B}" dt="2020-04-08T15:18:39.462" v="55" actId="1035"/>
          <ac:spMkLst>
            <pc:docMk/>
            <pc:sldMk cId="4025922932" sldId="327"/>
            <ac:spMk id="4" creationId="{644FF1B7-8675-4532-BF10-3980C56706E2}"/>
          </ac:spMkLst>
        </pc:spChg>
        <pc:spChg chg="add del">
          <ac:chgData name="Danielle Williams" userId="2ffd8f61-7b6f-4050-b155-8688edf94325" providerId="ADAL" clId="{5ADC03E1-C83E-124E-8D61-3345F1C7075B}" dt="2020-04-08T15:18:35.617" v="44" actId="478"/>
          <ac:spMkLst>
            <pc:docMk/>
            <pc:sldMk cId="4025922932" sldId="327"/>
            <ac:spMk id="6" creationId="{305883CE-D95A-414F-BCE9-320093F49945}"/>
          </ac:spMkLst>
        </pc:spChg>
      </pc:sldChg>
      <pc:sldChg chg="addSp modSp">
        <pc:chgData name="Danielle Williams" userId="2ffd8f61-7b6f-4050-b155-8688edf94325" providerId="ADAL" clId="{5ADC03E1-C83E-124E-8D61-3345F1C7075B}" dt="2020-04-08T15:19:04.554" v="92" actId="167"/>
        <pc:sldMkLst>
          <pc:docMk/>
          <pc:sldMk cId="1866063023" sldId="328"/>
        </pc:sldMkLst>
        <pc:spChg chg="add mod">
          <ac:chgData name="Danielle Williams" userId="2ffd8f61-7b6f-4050-b155-8688edf94325" providerId="ADAL" clId="{5ADC03E1-C83E-124E-8D61-3345F1C7075B}" dt="2020-04-08T15:19:04.554" v="92" actId="167"/>
          <ac:spMkLst>
            <pc:docMk/>
            <pc:sldMk cId="1866063023" sldId="328"/>
            <ac:spMk id="6" creationId="{FA53A7FD-7E49-5443-B258-3AF381617ED2}"/>
          </ac:spMkLst>
        </pc:spChg>
      </pc:sldChg>
      <pc:sldChg chg="addSp modSp">
        <pc:chgData name="Danielle Williams" userId="2ffd8f61-7b6f-4050-b155-8688edf94325" providerId="ADAL" clId="{5ADC03E1-C83E-124E-8D61-3345F1C7075B}" dt="2020-04-08T15:19:17.031" v="96" actId="167"/>
        <pc:sldMkLst>
          <pc:docMk/>
          <pc:sldMk cId="879133595" sldId="330"/>
        </pc:sldMkLst>
        <pc:spChg chg="add mod">
          <ac:chgData name="Danielle Williams" userId="2ffd8f61-7b6f-4050-b155-8688edf94325" providerId="ADAL" clId="{5ADC03E1-C83E-124E-8D61-3345F1C7075B}" dt="2020-04-08T15:19:17.031" v="96" actId="167"/>
          <ac:spMkLst>
            <pc:docMk/>
            <pc:sldMk cId="879133595" sldId="330"/>
            <ac:spMk id="8" creationId="{6B110178-4A2A-0443-B373-32CF97C79447}"/>
          </ac:spMkLst>
        </pc:spChg>
      </pc:sldChg>
      <pc:sldChg chg="addSp modSp">
        <pc:chgData name="Danielle Williams" userId="2ffd8f61-7b6f-4050-b155-8688edf94325" providerId="ADAL" clId="{5ADC03E1-C83E-124E-8D61-3345F1C7075B}" dt="2020-04-08T15:19:32.664" v="100" actId="255"/>
        <pc:sldMkLst>
          <pc:docMk/>
          <pc:sldMk cId="2275444594" sldId="331"/>
        </pc:sldMkLst>
        <pc:spChg chg="add mod">
          <ac:chgData name="Danielle Williams" userId="2ffd8f61-7b6f-4050-b155-8688edf94325" providerId="ADAL" clId="{5ADC03E1-C83E-124E-8D61-3345F1C7075B}" dt="2020-04-08T15:19:21.343" v="98" actId="167"/>
          <ac:spMkLst>
            <pc:docMk/>
            <pc:sldMk cId="2275444594" sldId="331"/>
            <ac:spMk id="4" creationId="{AA2040D6-81D2-B442-AF12-ADAE7758544F}"/>
          </ac:spMkLst>
        </pc:spChg>
        <pc:spChg chg="mod">
          <ac:chgData name="Danielle Williams" userId="2ffd8f61-7b6f-4050-b155-8688edf94325" providerId="ADAL" clId="{5ADC03E1-C83E-124E-8D61-3345F1C7075B}" dt="2020-04-08T15:19:32.664" v="100" actId="255"/>
          <ac:spMkLst>
            <pc:docMk/>
            <pc:sldMk cId="2275444594" sldId="331"/>
            <ac:spMk id="5" creationId="{DFA3066D-9AE2-4F17-B5FD-0AB5C341D002}"/>
          </ac:spMkLst>
        </pc:spChg>
      </pc:sldChg>
      <pc:sldChg chg="addSp modSp">
        <pc:chgData name="Danielle Williams" userId="2ffd8f61-7b6f-4050-b155-8688edf94325" providerId="ADAL" clId="{5ADC03E1-C83E-124E-8D61-3345F1C7075B}" dt="2020-04-08T15:19:39.792" v="101" actId="167"/>
        <pc:sldMkLst>
          <pc:docMk/>
          <pc:sldMk cId="3297076143" sldId="332"/>
        </pc:sldMkLst>
        <pc:spChg chg="add mod">
          <ac:chgData name="Danielle Williams" userId="2ffd8f61-7b6f-4050-b155-8688edf94325" providerId="ADAL" clId="{5ADC03E1-C83E-124E-8D61-3345F1C7075B}" dt="2020-04-08T15:19:39.792" v="101" actId="167"/>
          <ac:spMkLst>
            <pc:docMk/>
            <pc:sldMk cId="3297076143" sldId="332"/>
            <ac:spMk id="5" creationId="{3DEF8AFF-0B86-2045-B85F-99359CD063C9}"/>
          </ac:spMkLst>
        </pc:spChg>
      </pc:sldChg>
      <pc:sldMasterChg chg="addSp modSldLayout">
        <pc:chgData name="Danielle Williams" userId="2ffd8f61-7b6f-4050-b155-8688edf94325" providerId="ADAL" clId="{5ADC03E1-C83E-124E-8D61-3345F1C7075B}" dt="2020-04-08T15:17:43.518" v="2"/>
        <pc:sldMasterMkLst>
          <pc:docMk/>
          <pc:sldMasterMk cId="1798526119" sldId="2147483664"/>
        </pc:sldMasterMkLst>
        <pc:picChg chg="add">
          <ac:chgData name="Danielle Williams" userId="2ffd8f61-7b6f-4050-b155-8688edf94325" providerId="ADAL" clId="{5ADC03E1-C83E-124E-8D61-3345F1C7075B}" dt="2020-04-08T15:17:43.518" v="2"/>
          <ac:picMkLst>
            <pc:docMk/>
            <pc:sldMasterMk cId="1798526119" sldId="2147483664"/>
            <ac:picMk id="4" creationId="{14481958-0359-8048-BDF3-CB1B6A39DC1E}"/>
          </ac:picMkLst>
        </pc:picChg>
        <pc:sldLayoutChg chg="addSp delSp">
          <pc:chgData name="Danielle Williams" userId="2ffd8f61-7b6f-4050-b155-8688edf94325" providerId="ADAL" clId="{5ADC03E1-C83E-124E-8D61-3345F1C7075B}" dt="2020-04-08T15:17:41.881" v="1"/>
          <pc:sldLayoutMkLst>
            <pc:docMk/>
            <pc:sldMasterMk cId="1798526119" sldId="2147483664"/>
            <pc:sldLayoutMk cId="1503744345" sldId="2147483665"/>
          </pc:sldLayoutMkLst>
          <pc:picChg chg="add del">
            <ac:chgData name="Danielle Williams" userId="2ffd8f61-7b6f-4050-b155-8688edf94325" providerId="ADAL" clId="{5ADC03E1-C83E-124E-8D61-3345F1C7075B}" dt="2020-04-08T15:17:41.881" v="1"/>
            <ac:picMkLst>
              <pc:docMk/>
              <pc:sldMasterMk cId="1798526119" sldId="2147483664"/>
              <pc:sldLayoutMk cId="1503744345" sldId="2147483665"/>
              <ac:picMk id="5" creationId="{F5CDA1D7-5BA7-5147-B850-FB58D7E5ED7E}"/>
            </ac:picMkLst>
          </pc:picChg>
        </pc:sldLayoutChg>
      </pc:sldMasterChg>
    </pc:docChg>
  </pc:docChgLst>
  <pc:docChgLst>
    <pc:chgData name="Esyllt Crozier" userId="S::esyllt.crozier@socialcare.wales::39f2ed04-973e-4905-8568-3a54e8328bad" providerId="AD" clId="Web-{BC415793-0079-2AA9-4503-72FBE1F979FD}"/>
    <pc:docChg chg="modSld">
      <pc:chgData name="Esyllt Crozier" userId="S::esyllt.crozier@socialcare.wales::39f2ed04-973e-4905-8568-3a54e8328bad" providerId="AD" clId="Web-{BC415793-0079-2AA9-4503-72FBE1F979FD}" dt="2020-09-28T14:31:32.433" v="23" actId="20577"/>
      <pc:docMkLst>
        <pc:docMk/>
      </pc:docMkLst>
      <pc:sldChg chg="modSp">
        <pc:chgData name="Esyllt Crozier" userId="S::esyllt.crozier@socialcare.wales::39f2ed04-973e-4905-8568-3a54e8328bad" providerId="AD" clId="Web-{BC415793-0079-2AA9-4503-72FBE1F979FD}" dt="2020-09-28T14:30:24.368" v="9" actId="20577"/>
        <pc:sldMkLst>
          <pc:docMk/>
          <pc:sldMk cId="739305260" sldId="269"/>
        </pc:sldMkLst>
        <pc:spChg chg="mod">
          <ac:chgData name="Esyllt Crozier" userId="S::esyllt.crozier@socialcare.wales::39f2ed04-973e-4905-8568-3a54e8328bad" providerId="AD" clId="Web-{BC415793-0079-2AA9-4503-72FBE1F979FD}" dt="2020-09-28T14:30:24.368" v="9" actId="20577"/>
          <ac:spMkLst>
            <pc:docMk/>
            <pc:sldMk cId="739305260" sldId="269"/>
            <ac:spMk id="3" creationId="{CD922E1D-0F7E-48F8-9BE4-5B81BAA96167}"/>
          </ac:spMkLst>
        </pc:spChg>
      </pc:sldChg>
      <pc:sldChg chg="modSp">
        <pc:chgData name="Esyllt Crozier" userId="S::esyllt.crozier@socialcare.wales::39f2ed04-973e-4905-8568-3a54e8328bad" providerId="AD" clId="Web-{BC415793-0079-2AA9-4503-72FBE1F979FD}" dt="2020-09-28T14:31:01.213" v="14" actId="20577"/>
        <pc:sldMkLst>
          <pc:docMk/>
          <pc:sldMk cId="1729491272" sldId="326"/>
        </pc:sldMkLst>
        <pc:spChg chg="mod">
          <ac:chgData name="Esyllt Crozier" userId="S::esyllt.crozier@socialcare.wales::39f2ed04-973e-4905-8568-3a54e8328bad" providerId="AD" clId="Web-{BC415793-0079-2AA9-4503-72FBE1F979FD}" dt="2020-09-28T14:31:01.213" v="14" actId="20577"/>
          <ac:spMkLst>
            <pc:docMk/>
            <pc:sldMk cId="1729491272" sldId="326"/>
            <ac:spMk id="5" creationId="{D08A2B8C-7AE7-456E-9531-E4BAC933AF70}"/>
          </ac:spMkLst>
        </pc:spChg>
      </pc:sldChg>
      <pc:sldChg chg="modSp">
        <pc:chgData name="Esyllt Crozier" userId="S::esyllt.crozier@socialcare.wales::39f2ed04-973e-4905-8568-3a54e8328bad" providerId="AD" clId="Web-{BC415793-0079-2AA9-4503-72FBE1F979FD}" dt="2020-09-28T14:31:32.433" v="23" actId="20577"/>
        <pc:sldMkLst>
          <pc:docMk/>
          <pc:sldMk cId="1866063023" sldId="328"/>
        </pc:sldMkLst>
        <pc:spChg chg="mod">
          <ac:chgData name="Esyllt Crozier" userId="S::esyllt.crozier@socialcare.wales::39f2ed04-973e-4905-8568-3a54e8328bad" providerId="AD" clId="Web-{BC415793-0079-2AA9-4503-72FBE1F979FD}" dt="2020-09-28T14:31:32.433" v="23" actId="20577"/>
          <ac:spMkLst>
            <pc:docMk/>
            <pc:sldMk cId="1866063023" sldId="328"/>
            <ac:spMk id="5" creationId="{D08A2B8C-7AE7-456E-9531-E4BAC933AF70}"/>
          </ac:spMkLst>
        </pc:spChg>
      </pc:sldChg>
    </pc:docChg>
  </pc:docChgLst>
  <pc:docChgLst>
    <pc:chgData name="Nicole James" userId="87e49fce-462c-4f4b-b072-0e7301cf4f25" providerId="ADAL" clId="{DFDFDDB9-0E94-4CFD-8668-72321CAC2F58}"/>
    <pc:docChg chg="custSel addSld delSld modSld">
      <pc:chgData name="Nicole James" userId="87e49fce-462c-4f4b-b072-0e7301cf4f25" providerId="ADAL" clId="{DFDFDDB9-0E94-4CFD-8668-72321CAC2F58}" dt="2020-02-01T18:13:05.171" v="218" actId="20577"/>
      <pc:docMkLst>
        <pc:docMk/>
      </pc:docMkLst>
      <pc:sldChg chg="del modNotesTx">
        <pc:chgData name="Nicole James" userId="87e49fce-462c-4f4b-b072-0e7301cf4f25" providerId="ADAL" clId="{DFDFDDB9-0E94-4CFD-8668-72321CAC2F58}" dt="2020-02-01T17:32:04.282" v="204" actId="6549"/>
        <pc:sldMkLst>
          <pc:docMk/>
          <pc:sldMk cId="1755389046" sldId="257"/>
        </pc:sldMkLst>
      </pc:sldChg>
      <pc:sldChg chg="add modNotesTx">
        <pc:chgData name="Nicole James" userId="87e49fce-462c-4f4b-b072-0e7301cf4f25" providerId="ADAL" clId="{DFDFDDB9-0E94-4CFD-8668-72321CAC2F58}" dt="2020-02-01T18:13:05.171" v="218" actId="20577"/>
        <pc:sldMkLst>
          <pc:docMk/>
          <pc:sldMk cId="229211659" sldId="268"/>
        </pc:sldMkLst>
      </pc:sldChg>
      <pc:sldChg chg="add modNotesTx">
        <pc:chgData name="Nicole James" userId="87e49fce-462c-4f4b-b072-0e7301cf4f25" providerId="ADAL" clId="{DFDFDDB9-0E94-4CFD-8668-72321CAC2F58}" dt="2020-02-01T17:36:10.879" v="205" actId="6549"/>
        <pc:sldMkLst>
          <pc:docMk/>
          <pc:sldMk cId="739305260" sldId="269"/>
        </pc:sldMkLst>
      </pc:sldChg>
      <pc:sldChg chg="modNotesTx">
        <pc:chgData name="Nicole James" userId="87e49fce-462c-4f4b-b072-0e7301cf4f25" providerId="ADAL" clId="{DFDFDDB9-0E94-4CFD-8668-72321CAC2F58}" dt="2020-02-01T18:12:49.437" v="217" actId="20577"/>
        <pc:sldMkLst>
          <pc:docMk/>
          <pc:sldMk cId="2850323619" sldId="319"/>
        </pc:sldMkLst>
      </pc:sldChg>
      <pc:sldChg chg="modNotesTx">
        <pc:chgData name="Nicole James" userId="87e49fce-462c-4f4b-b072-0e7301cf4f25" providerId="ADAL" clId="{DFDFDDB9-0E94-4CFD-8668-72321CAC2F58}" dt="2020-02-01T17:39:07.418" v="207" actId="20577"/>
        <pc:sldMkLst>
          <pc:docMk/>
          <pc:sldMk cId="3000089152" sldId="321"/>
        </pc:sldMkLst>
      </pc:sldChg>
      <pc:sldChg chg="modNotesTx">
        <pc:chgData name="Nicole James" userId="87e49fce-462c-4f4b-b072-0e7301cf4f25" providerId="ADAL" clId="{DFDFDDB9-0E94-4CFD-8668-72321CAC2F58}" dt="2020-02-01T17:36:45.117" v="206" actId="6549"/>
        <pc:sldMkLst>
          <pc:docMk/>
          <pc:sldMk cId="4168466969" sldId="322"/>
        </pc:sldMkLst>
      </pc:sldChg>
      <pc:sldChg chg="modNotesTx">
        <pc:chgData name="Nicole James" userId="87e49fce-462c-4f4b-b072-0e7301cf4f25" providerId="ADAL" clId="{DFDFDDB9-0E94-4CFD-8668-72321CAC2F58}" dt="2020-02-01T17:49:10.403" v="213" actId="20577"/>
        <pc:sldMkLst>
          <pc:docMk/>
          <pc:sldMk cId="317402347" sldId="323"/>
        </pc:sldMkLst>
      </pc:sldChg>
      <pc:sldChg chg="modSp modNotesTx">
        <pc:chgData name="Nicole James" userId="87e49fce-462c-4f4b-b072-0e7301cf4f25" providerId="ADAL" clId="{DFDFDDB9-0E94-4CFD-8668-72321CAC2F58}" dt="2020-02-01T17:43:53.864" v="212" actId="20577"/>
        <pc:sldMkLst>
          <pc:docMk/>
          <pc:sldMk cId="2745478574" sldId="324"/>
        </pc:sldMkLst>
        <pc:spChg chg="mod">
          <ac:chgData name="Nicole James" userId="87e49fce-462c-4f4b-b072-0e7301cf4f25" providerId="ADAL" clId="{DFDFDDB9-0E94-4CFD-8668-72321CAC2F58}" dt="2020-02-01T11:18:42.334" v="84" actId="179"/>
          <ac:spMkLst>
            <pc:docMk/>
            <pc:sldMk cId="2745478574" sldId="324"/>
            <ac:spMk id="5" creationId="{D08A2B8C-7AE7-456E-9531-E4BAC933AF70}"/>
          </ac:spMkLst>
        </pc:spChg>
      </pc:sldChg>
      <pc:sldChg chg="modNotesTx">
        <pc:chgData name="Nicole James" userId="87e49fce-462c-4f4b-b072-0e7301cf4f25" providerId="ADAL" clId="{DFDFDDB9-0E94-4CFD-8668-72321CAC2F58}" dt="2020-02-01T17:43:03.737" v="211" actId="20577"/>
        <pc:sldMkLst>
          <pc:docMk/>
          <pc:sldMk cId="3651178722" sldId="325"/>
        </pc:sldMkLst>
      </pc:sldChg>
      <pc:sldChg chg="modNotesTx">
        <pc:chgData name="Nicole James" userId="87e49fce-462c-4f4b-b072-0e7301cf4f25" providerId="ADAL" clId="{DFDFDDB9-0E94-4CFD-8668-72321CAC2F58}" dt="2020-02-01T17:41:02.500" v="208" actId="20577"/>
        <pc:sldMkLst>
          <pc:docMk/>
          <pc:sldMk cId="1729491272" sldId="326"/>
        </pc:sldMkLst>
      </pc:sldChg>
      <pc:sldChg chg="modNotesTx">
        <pc:chgData name="Nicole James" userId="87e49fce-462c-4f4b-b072-0e7301cf4f25" providerId="ADAL" clId="{DFDFDDB9-0E94-4CFD-8668-72321CAC2F58}" dt="2020-02-01T17:41:10.301" v="209" actId="20577"/>
        <pc:sldMkLst>
          <pc:docMk/>
          <pc:sldMk cId="4025922932" sldId="327"/>
        </pc:sldMkLst>
      </pc:sldChg>
      <pc:sldChg chg="modNotesTx">
        <pc:chgData name="Nicole James" userId="87e49fce-462c-4f4b-b072-0e7301cf4f25" providerId="ADAL" clId="{DFDFDDB9-0E94-4CFD-8668-72321CAC2F58}" dt="2020-02-01T17:41:13.550" v="210" actId="20577"/>
        <pc:sldMkLst>
          <pc:docMk/>
          <pc:sldMk cId="1866063023" sldId="328"/>
        </pc:sldMkLst>
      </pc:sldChg>
      <pc:sldChg chg="addSp modSp modAnim modNotesTx">
        <pc:chgData name="Nicole James" userId="87e49fce-462c-4f4b-b072-0e7301cf4f25" providerId="ADAL" clId="{DFDFDDB9-0E94-4CFD-8668-72321CAC2F58}" dt="2020-02-01T17:52:08.326" v="214" actId="20577"/>
        <pc:sldMkLst>
          <pc:docMk/>
          <pc:sldMk cId="879133595" sldId="330"/>
        </pc:sldMkLst>
        <pc:spChg chg="mod">
          <ac:chgData name="Nicole James" userId="87e49fce-462c-4f4b-b072-0e7301cf4f25" providerId="ADAL" clId="{DFDFDDB9-0E94-4CFD-8668-72321CAC2F58}" dt="2020-02-01T11:16:37.728" v="61" actId="403"/>
          <ac:spMkLst>
            <pc:docMk/>
            <pc:sldMk cId="879133595" sldId="330"/>
            <ac:spMk id="3" creationId="{BF3E8698-1AD3-4DA3-98D1-F012B9792257}"/>
          </ac:spMkLst>
        </pc:spChg>
        <pc:spChg chg="add mod">
          <ac:chgData name="Nicole James" userId="87e49fce-462c-4f4b-b072-0e7301cf4f25" providerId="ADAL" clId="{DFDFDDB9-0E94-4CFD-8668-72321CAC2F58}" dt="2020-02-01T11:17:17.807" v="70" actId="14100"/>
          <ac:spMkLst>
            <pc:docMk/>
            <pc:sldMk cId="879133595" sldId="330"/>
            <ac:spMk id="4" creationId="{E754E8B4-7AE4-47F7-A503-85F4D782FDF6}"/>
          </ac:spMkLst>
        </pc:spChg>
        <pc:spChg chg="mod">
          <ac:chgData name="Nicole James" userId="87e49fce-462c-4f4b-b072-0e7301cf4f25" providerId="ADAL" clId="{DFDFDDB9-0E94-4CFD-8668-72321CAC2F58}" dt="2020-02-01T11:17:38.208" v="74" actId="1076"/>
          <ac:spMkLst>
            <pc:docMk/>
            <pc:sldMk cId="879133595" sldId="330"/>
            <ac:spMk id="5" creationId="{B5F665A3-AF14-4E9B-9DAF-609C9D86BBAC}"/>
          </ac:spMkLst>
        </pc:spChg>
        <pc:spChg chg="add mod">
          <ac:chgData name="Nicole James" userId="87e49fce-462c-4f4b-b072-0e7301cf4f25" providerId="ADAL" clId="{DFDFDDB9-0E94-4CFD-8668-72321CAC2F58}" dt="2020-02-01T11:17:22.634" v="71" actId="1076"/>
          <ac:spMkLst>
            <pc:docMk/>
            <pc:sldMk cId="879133595" sldId="330"/>
            <ac:spMk id="6" creationId="{D7A28706-3BC5-4968-BC1D-8990274CDD73}"/>
          </ac:spMkLst>
        </pc:spChg>
        <pc:spChg chg="add mod">
          <ac:chgData name="Nicole James" userId="87e49fce-462c-4f4b-b072-0e7301cf4f25" providerId="ADAL" clId="{DFDFDDB9-0E94-4CFD-8668-72321CAC2F58}" dt="2020-02-01T11:17:33.366" v="73" actId="14100"/>
          <ac:spMkLst>
            <pc:docMk/>
            <pc:sldMk cId="879133595" sldId="330"/>
            <ac:spMk id="7" creationId="{23761175-2425-4C03-972E-C46E2A0FFCC2}"/>
          </ac:spMkLst>
        </pc:spChg>
      </pc:sldChg>
      <pc:sldChg chg="modNotesTx">
        <pc:chgData name="Nicole James" userId="87e49fce-462c-4f4b-b072-0e7301cf4f25" providerId="ADAL" clId="{DFDFDDB9-0E94-4CFD-8668-72321CAC2F58}" dt="2020-02-01T17:55:32.015" v="215" actId="20577"/>
        <pc:sldMkLst>
          <pc:docMk/>
          <pc:sldMk cId="2275444594" sldId="331"/>
        </pc:sldMkLst>
      </pc:sldChg>
      <pc:sldChg chg="modNotesTx">
        <pc:chgData name="Nicole James" userId="87e49fce-462c-4f4b-b072-0e7301cf4f25" providerId="ADAL" clId="{DFDFDDB9-0E94-4CFD-8668-72321CAC2F58}" dt="2020-02-01T18:12:34.561" v="216" actId="20577"/>
        <pc:sldMkLst>
          <pc:docMk/>
          <pc:sldMk cId="3297076143" sldId="332"/>
        </pc:sldMkLst>
      </pc:sldChg>
    </pc:docChg>
  </pc:docChgLst>
  <pc:docChgLst>
    <pc:chgData name="Nicole James" userId="87e49fce-462c-4f4b-b072-0e7301cf4f25" providerId="ADAL" clId="{4A0FB1E8-3982-4C3B-942E-E255C0BC9915}"/>
    <pc:docChg chg="modSld">
      <pc:chgData name="Nicole James" userId="87e49fce-462c-4f4b-b072-0e7301cf4f25" providerId="ADAL" clId="{4A0FB1E8-3982-4C3B-942E-E255C0BC9915}" dt="2020-01-29T12:38:15.159" v="8" actId="1076"/>
      <pc:docMkLst>
        <pc:docMk/>
      </pc:docMkLst>
      <pc:sldChg chg="modSp">
        <pc:chgData name="Nicole James" userId="87e49fce-462c-4f4b-b072-0e7301cf4f25" providerId="ADAL" clId="{4A0FB1E8-3982-4C3B-942E-E255C0BC9915}" dt="2020-01-29T12:37:40.556" v="7"/>
        <pc:sldMkLst>
          <pc:docMk/>
          <pc:sldMk cId="3000089152" sldId="321"/>
        </pc:sldMkLst>
        <pc:spChg chg="mod">
          <ac:chgData name="Nicole James" userId="87e49fce-462c-4f4b-b072-0e7301cf4f25" providerId="ADAL" clId="{4A0FB1E8-3982-4C3B-942E-E255C0BC9915}" dt="2020-01-29T12:37:40.556" v="7"/>
          <ac:spMkLst>
            <pc:docMk/>
            <pc:sldMk cId="3000089152" sldId="321"/>
            <ac:spMk id="5" creationId="{D08A2B8C-7AE7-456E-9531-E4BAC933AF70}"/>
          </ac:spMkLst>
        </pc:spChg>
      </pc:sldChg>
      <pc:sldChg chg="modSp">
        <pc:chgData name="Nicole James" userId="87e49fce-462c-4f4b-b072-0e7301cf4f25" providerId="ADAL" clId="{4A0FB1E8-3982-4C3B-942E-E255C0BC9915}" dt="2020-01-29T12:38:15.159" v="8" actId="1076"/>
        <pc:sldMkLst>
          <pc:docMk/>
          <pc:sldMk cId="879133595" sldId="330"/>
        </pc:sldMkLst>
        <pc:spChg chg="mod">
          <ac:chgData name="Nicole James" userId="87e49fce-462c-4f4b-b072-0e7301cf4f25" providerId="ADAL" clId="{4A0FB1E8-3982-4C3B-942E-E255C0BC9915}" dt="2020-01-29T12:38:15.159" v="8" actId="1076"/>
          <ac:spMkLst>
            <pc:docMk/>
            <pc:sldMk cId="879133595" sldId="330"/>
            <ac:spMk id="5" creationId="{B5F665A3-AF14-4E9B-9DAF-609C9D86BBAC}"/>
          </ac:spMkLst>
        </pc:spChg>
      </pc:sldChg>
    </pc:docChg>
  </pc:docChgLst>
  <pc:docChgLst>
    <pc:chgData name="Guest User" userId="S::urn:spo:anon#5a3ca72c122fbcaa3e025a5b76ecbf9471113605ba0e349e023af480d8e8db02::" providerId="AD" clId="Web-{4ECA64CD-9B27-09A3-5DCB-780C1291E0CE}"/>
    <pc:docChg chg="modSld">
      <pc:chgData name="Guest User" userId="S::urn:spo:anon#5a3ca72c122fbcaa3e025a5b76ecbf9471113605ba0e349e023af480d8e8db02::" providerId="AD" clId="Web-{4ECA64CD-9B27-09A3-5DCB-780C1291E0CE}" dt="2020-07-31T10:19:19.060" v="153" actId="20577"/>
      <pc:docMkLst>
        <pc:docMk/>
      </pc:docMkLst>
      <pc:sldChg chg="modSp">
        <pc:chgData name="Guest User" userId="S::urn:spo:anon#5a3ca72c122fbcaa3e025a5b76ecbf9471113605ba0e349e023af480d8e8db02::" providerId="AD" clId="Web-{4ECA64CD-9B27-09A3-5DCB-780C1291E0CE}" dt="2020-07-31T10:07:11.167" v="2" actId="20577"/>
        <pc:sldMkLst>
          <pc:docMk/>
          <pc:sldMk cId="1755389046" sldId="257"/>
        </pc:sldMkLst>
        <pc:spChg chg="mod">
          <ac:chgData name="Guest User" userId="S::urn:spo:anon#5a3ca72c122fbcaa3e025a5b76ecbf9471113605ba0e349e023af480d8e8db02::" providerId="AD" clId="Web-{4ECA64CD-9B27-09A3-5DCB-780C1291E0CE}" dt="2020-07-31T10:07:11.167" v="2" actId="20577"/>
          <ac:spMkLst>
            <pc:docMk/>
            <pc:sldMk cId="1755389046" sldId="257"/>
            <ac:spMk id="3" creationId="{7766A016-01A7-47CF-A718-936063AB7BF8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09:08.715" v="46" actId="20577"/>
        <pc:sldMkLst>
          <pc:docMk/>
          <pc:sldMk cId="229211659" sldId="268"/>
        </pc:sldMkLst>
        <pc:spChg chg="mod">
          <ac:chgData name="Guest User" userId="S::urn:spo:anon#5a3ca72c122fbcaa3e025a5b76ecbf9471113605ba0e349e023af480d8e8db02::" providerId="AD" clId="Web-{4ECA64CD-9B27-09A3-5DCB-780C1291E0CE}" dt="2020-07-31T10:07:24.746" v="5" actId="20577"/>
          <ac:spMkLst>
            <pc:docMk/>
            <pc:sldMk cId="229211659" sldId="268"/>
            <ac:spMk id="2" creationId="{F9D15127-199D-4520-8019-536F5B51A332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09:08.715" v="46" actId="20577"/>
          <ac:spMkLst>
            <pc:docMk/>
            <pc:sldMk cId="229211659" sldId="268"/>
            <ac:spMk id="3" creationId="{CD922E1D-0F7E-48F8-9BE4-5B81BAA96167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09:55.058" v="50" actId="20577"/>
        <pc:sldMkLst>
          <pc:docMk/>
          <pc:sldMk cId="739305260" sldId="269"/>
        </pc:sldMkLst>
        <pc:spChg chg="mod">
          <ac:chgData name="Guest User" userId="S::urn:spo:anon#5a3ca72c122fbcaa3e025a5b76ecbf9471113605ba0e349e023af480d8e8db02::" providerId="AD" clId="Web-{4ECA64CD-9B27-09A3-5DCB-780C1291E0CE}" dt="2020-07-31T10:08:34.699" v="35" actId="20577"/>
          <ac:spMkLst>
            <pc:docMk/>
            <pc:sldMk cId="739305260" sldId="269"/>
            <ac:spMk id="2" creationId="{F9D15127-199D-4520-8019-536F5B51A332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09:55.058" v="50" actId="20577"/>
          <ac:spMkLst>
            <pc:docMk/>
            <pc:sldMk cId="739305260" sldId="269"/>
            <ac:spMk id="3" creationId="{CD922E1D-0F7E-48F8-9BE4-5B81BAA96167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1:16.262" v="69" actId="20577"/>
        <pc:sldMkLst>
          <pc:docMk/>
          <pc:sldMk cId="3000089152" sldId="321"/>
        </pc:sldMkLst>
        <pc:spChg chg="mod">
          <ac:chgData name="Guest User" userId="S::urn:spo:anon#5a3ca72c122fbcaa3e025a5b76ecbf9471113605ba0e349e023af480d8e8db02::" providerId="AD" clId="Web-{4ECA64CD-9B27-09A3-5DCB-780C1291E0CE}" dt="2020-07-31T10:10:36.527" v="61" actId="20577"/>
          <ac:spMkLst>
            <pc:docMk/>
            <pc:sldMk cId="3000089152" sldId="321"/>
            <ac:spMk id="2" creationId="{2505AAD5-8468-4C5C-A240-7BB539168295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11:16.262" v="69" actId="20577"/>
          <ac:spMkLst>
            <pc:docMk/>
            <pc:sldMk cId="3000089152" sldId="321"/>
            <ac:spMk id="5" creationId="{D08A2B8C-7AE7-456E-9531-E4BAC933AF70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0:28.949" v="59" actId="20577"/>
        <pc:sldMkLst>
          <pc:docMk/>
          <pc:sldMk cId="4168466969" sldId="322"/>
        </pc:sldMkLst>
        <pc:spChg chg="mod">
          <ac:chgData name="Guest User" userId="S::urn:spo:anon#5a3ca72c122fbcaa3e025a5b76ecbf9471113605ba0e349e023af480d8e8db02::" providerId="AD" clId="Web-{4ECA64CD-9B27-09A3-5DCB-780C1291E0CE}" dt="2020-07-31T10:10:28.949" v="59" actId="20577"/>
          <ac:spMkLst>
            <pc:docMk/>
            <pc:sldMk cId="4168466969" sldId="322"/>
            <ac:spMk id="3" creationId="{BD094BB8-4460-4C97-A92A-38D160EA2DE5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6:37.310" v="114" actId="20577"/>
        <pc:sldMkLst>
          <pc:docMk/>
          <pc:sldMk cId="2745478574" sldId="324"/>
        </pc:sldMkLst>
        <pc:spChg chg="mod">
          <ac:chgData name="Guest User" userId="S::urn:spo:anon#5a3ca72c122fbcaa3e025a5b76ecbf9471113605ba0e349e023af480d8e8db02::" providerId="AD" clId="Web-{4ECA64CD-9B27-09A3-5DCB-780C1291E0CE}" dt="2020-07-31T10:16:37.310" v="114" actId="20577"/>
          <ac:spMkLst>
            <pc:docMk/>
            <pc:sldMk cId="2745478574" sldId="324"/>
            <ac:spMk id="5" creationId="{D08A2B8C-7AE7-456E-9531-E4BAC933AF70}"/>
          </ac:spMkLst>
        </pc:spChg>
      </pc:sldChg>
      <pc:sldChg chg="modSp addAnim delAnim">
        <pc:chgData name="Guest User" userId="S::urn:spo:anon#5a3ca72c122fbcaa3e025a5b76ecbf9471113605ba0e349e023af480d8e8db02::" providerId="AD" clId="Web-{4ECA64CD-9B27-09A3-5DCB-780C1291E0CE}" dt="2020-07-31T10:13:57.387" v="91" actId="1076"/>
        <pc:sldMkLst>
          <pc:docMk/>
          <pc:sldMk cId="1729491272" sldId="326"/>
        </pc:sldMkLst>
        <pc:spChg chg="mod">
          <ac:chgData name="Guest User" userId="S::urn:spo:anon#5a3ca72c122fbcaa3e025a5b76ecbf9471113605ba0e349e023af480d8e8db02::" providerId="AD" clId="Web-{4ECA64CD-9B27-09A3-5DCB-780C1291E0CE}" dt="2020-07-31T10:12:33.231" v="72" actId="20577"/>
          <ac:spMkLst>
            <pc:docMk/>
            <pc:sldMk cId="1729491272" sldId="326"/>
            <ac:spMk id="2" creationId="{2505AAD5-8468-4C5C-A240-7BB539168295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13:52.075" v="90" actId="1076"/>
          <ac:spMkLst>
            <pc:docMk/>
            <pc:sldMk cId="1729491272" sldId="326"/>
            <ac:spMk id="3" creationId="{90DF5509-3AAA-42B8-95BC-C024AC4057FA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13:57.387" v="91" actId="1076"/>
          <ac:spMkLst>
            <pc:docMk/>
            <pc:sldMk cId="1729491272" sldId="326"/>
            <ac:spMk id="5" creationId="{D08A2B8C-7AE7-456E-9531-E4BAC933AF70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4:28.450" v="98" actId="20577"/>
        <pc:sldMkLst>
          <pc:docMk/>
          <pc:sldMk cId="4025922932" sldId="327"/>
        </pc:sldMkLst>
        <pc:spChg chg="mod">
          <ac:chgData name="Guest User" userId="S::urn:spo:anon#5a3ca72c122fbcaa3e025a5b76ecbf9471113605ba0e349e023af480d8e8db02::" providerId="AD" clId="Web-{4ECA64CD-9B27-09A3-5DCB-780C1291E0CE}" dt="2020-07-31T10:14:10.434" v="94" actId="20577"/>
          <ac:spMkLst>
            <pc:docMk/>
            <pc:sldMk cId="4025922932" sldId="327"/>
            <ac:spMk id="2" creationId="{2505AAD5-8468-4C5C-A240-7BB539168295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14:28.450" v="98" actId="20577"/>
          <ac:spMkLst>
            <pc:docMk/>
            <pc:sldMk cId="4025922932" sldId="327"/>
            <ac:spMk id="4" creationId="{644FF1B7-8675-4532-BF10-3980C56706E2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14:27.184" v="97" actId="20577"/>
          <ac:spMkLst>
            <pc:docMk/>
            <pc:sldMk cId="4025922932" sldId="327"/>
            <ac:spMk id="5" creationId="{D08A2B8C-7AE7-456E-9531-E4BAC933AF70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5:52.981" v="111" actId="20577"/>
        <pc:sldMkLst>
          <pc:docMk/>
          <pc:sldMk cId="1866063023" sldId="328"/>
        </pc:sldMkLst>
        <pc:spChg chg="mod">
          <ac:chgData name="Guest User" userId="S::urn:spo:anon#5a3ca72c122fbcaa3e025a5b76ecbf9471113605ba0e349e023af480d8e8db02::" providerId="AD" clId="Web-{4ECA64CD-9B27-09A3-5DCB-780C1291E0CE}" dt="2020-07-31T10:14:41.247" v="102" actId="20577"/>
          <ac:spMkLst>
            <pc:docMk/>
            <pc:sldMk cId="1866063023" sldId="328"/>
            <ac:spMk id="2" creationId="{2505AAD5-8468-4C5C-A240-7BB539168295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15:52.981" v="111" actId="20577"/>
          <ac:spMkLst>
            <pc:docMk/>
            <pc:sldMk cId="1866063023" sldId="328"/>
            <ac:spMk id="4" creationId="{F8C9F34A-C48F-4572-AB7E-B77216CC4A9F}"/>
          </ac:spMkLst>
        </pc:spChg>
        <pc:spChg chg="mod">
          <ac:chgData name="Guest User" userId="S::urn:spo:anon#5a3ca72c122fbcaa3e025a5b76ecbf9471113605ba0e349e023af480d8e8db02::" providerId="AD" clId="Web-{4ECA64CD-9B27-09A3-5DCB-780C1291E0CE}" dt="2020-07-31T10:15:26.856" v="109" actId="20577"/>
          <ac:spMkLst>
            <pc:docMk/>
            <pc:sldMk cId="1866063023" sldId="328"/>
            <ac:spMk id="5" creationId="{D08A2B8C-7AE7-456E-9531-E4BAC933AF70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7:20.747" v="115" actId="1076"/>
        <pc:sldMkLst>
          <pc:docMk/>
          <pc:sldMk cId="879133595" sldId="330"/>
        </pc:sldMkLst>
        <pc:spChg chg="mod">
          <ac:chgData name="Guest User" userId="S::urn:spo:anon#5a3ca72c122fbcaa3e025a5b76ecbf9471113605ba0e349e023af480d8e8db02::" providerId="AD" clId="Web-{4ECA64CD-9B27-09A3-5DCB-780C1291E0CE}" dt="2020-07-31T10:17:20.747" v="115" actId="1076"/>
          <ac:spMkLst>
            <pc:docMk/>
            <pc:sldMk cId="879133595" sldId="330"/>
            <ac:spMk id="5" creationId="{B5F665A3-AF14-4E9B-9DAF-609C9D86BBAC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8:34.435" v="128" actId="20577"/>
        <pc:sldMkLst>
          <pc:docMk/>
          <pc:sldMk cId="2275444594" sldId="331"/>
        </pc:sldMkLst>
        <pc:spChg chg="mod">
          <ac:chgData name="Guest User" userId="S::urn:spo:anon#5a3ca72c122fbcaa3e025a5b76ecbf9471113605ba0e349e023af480d8e8db02::" providerId="AD" clId="Web-{4ECA64CD-9B27-09A3-5DCB-780C1291E0CE}" dt="2020-07-31T10:18:34.435" v="128" actId="20577"/>
          <ac:spMkLst>
            <pc:docMk/>
            <pc:sldMk cId="2275444594" sldId="331"/>
            <ac:spMk id="5" creationId="{DFA3066D-9AE2-4F17-B5FD-0AB5C341D002}"/>
          </ac:spMkLst>
        </pc:spChg>
      </pc:sldChg>
      <pc:sldChg chg="modSp">
        <pc:chgData name="Guest User" userId="S::urn:spo:anon#5a3ca72c122fbcaa3e025a5b76ecbf9471113605ba0e349e023af480d8e8db02::" providerId="AD" clId="Web-{4ECA64CD-9B27-09A3-5DCB-780C1291E0CE}" dt="2020-07-31T10:19:17.279" v="151" actId="20577"/>
        <pc:sldMkLst>
          <pc:docMk/>
          <pc:sldMk cId="3297076143" sldId="332"/>
        </pc:sldMkLst>
        <pc:spChg chg="mod">
          <ac:chgData name="Guest User" userId="S::urn:spo:anon#5a3ca72c122fbcaa3e025a5b76ecbf9471113605ba0e349e023af480d8e8db02::" providerId="AD" clId="Web-{4ECA64CD-9B27-09A3-5DCB-780C1291E0CE}" dt="2020-07-31T10:19:17.279" v="151" actId="20577"/>
          <ac:spMkLst>
            <pc:docMk/>
            <pc:sldMk cId="3297076143" sldId="332"/>
            <ac:spMk id="4" creationId="{0DF37D5C-6CC4-4BDE-84E8-B35AF55326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3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492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64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50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79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99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6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3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0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32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33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96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0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18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14481958-0359-8048-BDF3-CB1B6A39DC1E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2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3ACD29-1462-4D3F-8DEA-33371B2EF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114" y="1606550"/>
            <a:ext cx="9165771" cy="1822450"/>
          </a:xfrm>
        </p:spPr>
        <p:txBody>
          <a:bodyPr/>
          <a:lstStyle/>
          <a:p>
            <a:r>
              <a:rPr lang="en-GB" dirty="0" err="1"/>
              <a:t>Egwyddorion</a:t>
            </a:r>
            <a:r>
              <a:rPr lang="en-GB" dirty="0"/>
              <a:t> </a:t>
            </a:r>
            <a:r>
              <a:rPr lang="en-GB" dirty="0" err="1"/>
              <a:t>diogelu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8C6813-B4DF-4808-B097-68D1D172AB92}"/>
              </a:ext>
            </a:extLst>
          </p:cNvPr>
          <p:cNvSpPr/>
          <p:nvPr/>
        </p:nvSpPr>
        <p:spPr>
          <a:xfrm>
            <a:off x="1513114" y="3721465"/>
            <a:ext cx="91657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/>
              <a:t>Yr</a:t>
            </a:r>
            <a:r>
              <a:rPr lang="en-US" sz="2800" dirty="0"/>
              <a:t> </a:t>
            </a:r>
            <a:r>
              <a:rPr lang="en-US" sz="2800" dirty="0" err="1"/>
              <a:t>egwyddorion</a:t>
            </a:r>
            <a:r>
              <a:rPr lang="en-US" sz="2800" dirty="0"/>
              <a:t> </a:t>
            </a:r>
            <a:r>
              <a:rPr lang="en-US" sz="2800" dirty="0" err="1"/>
              <a:t>sy’n</a:t>
            </a:r>
            <a:r>
              <a:rPr lang="en-US" sz="2800" dirty="0"/>
              <a:t> </a:t>
            </a:r>
            <a:r>
              <a:rPr lang="en-US" sz="2800" dirty="0" err="1"/>
              <a:t>cefnogi</a:t>
            </a:r>
            <a:r>
              <a:rPr lang="en-US" sz="2800" dirty="0"/>
              <a:t> </a:t>
            </a:r>
            <a:r>
              <a:rPr lang="en-US" sz="2800" dirty="0" err="1"/>
              <a:t>deddfwriaeth</a:t>
            </a:r>
            <a:r>
              <a:rPr lang="en-US" sz="2800" dirty="0"/>
              <a:t>, </a:t>
            </a:r>
            <a:r>
              <a:rPr lang="en-US" sz="2800" dirty="0" err="1"/>
              <a:t>canllawiau</a:t>
            </a:r>
            <a:r>
              <a:rPr lang="en-US" sz="2800" dirty="0"/>
              <a:t> a </a:t>
            </a:r>
            <a:r>
              <a:rPr lang="en-US" sz="2800" dirty="0" err="1"/>
              <a:t>Gweithdrefnau</a:t>
            </a:r>
            <a:r>
              <a:rPr lang="en-US" sz="2800" dirty="0"/>
              <a:t> </a:t>
            </a:r>
            <a:r>
              <a:rPr lang="en-US" sz="2800" dirty="0" err="1"/>
              <a:t>Diogelu</a:t>
            </a:r>
            <a:r>
              <a:rPr lang="en-US" sz="2800" dirty="0"/>
              <a:t> </a:t>
            </a:r>
            <a:r>
              <a:rPr lang="en-US" sz="2800" dirty="0" err="1"/>
              <a:t>Cymru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032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Dylai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ymarferydd</a:t>
            </a:r>
            <a:r>
              <a:rPr lang="en-GB" dirty="0"/>
              <a:t>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249"/>
            <a:ext cx="11106150" cy="51956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/>
              <a:t>ddeall ei rôl a’i gyfrifoldebau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/>
              <a:t>dilyn gweithdrefnau a phrotocolau diogelu ei sefydliad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/>
              <a:t>deall ei ddyletswydd i adrodd/gweithredu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/>
              <a:t>bod yn ymwybodol o arwyddion o gam-drin ac esgeuluso mewn perthynas â’r plentyn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/>
              <a:t>derbyn hyfforddiant sy’n briodol i’w rôl a chyfrifoldebau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/>
              <a:t>deall y broses ddiogelu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/>
              <a:t>cyfrannu yn ôl yr angen at bob cam o’r broses ddiogelu</a:t>
            </a:r>
          </a:p>
        </p:txBody>
      </p:sp>
    </p:spTree>
    <p:extLst>
      <p:ext uri="{BB962C8B-B14F-4D97-AF65-F5344CB8AC3E}">
        <p14:creationId xmlns:p14="http://schemas.microsoft.com/office/powerpoint/2010/main" val="365117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Tasgau</a:t>
            </a:r>
            <a:r>
              <a:rPr lang="en-GB" dirty="0"/>
              <a:t> </a:t>
            </a:r>
            <a:r>
              <a:rPr lang="en-GB" dirty="0" err="1"/>
              <a:t>diogelu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676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600" dirty="0">
                <a:solidFill>
                  <a:schemeClr val="tx1"/>
                </a:solidFill>
              </a:rPr>
              <a:t>Mae dwy dasg gan yr ymarferydd :  </a:t>
            </a:r>
            <a:endParaRPr lang="cy-GB" sz="3600">
              <a:solidFill>
                <a:schemeClr val="tx1"/>
              </a:solidFill>
              <a:cs typeface="Arial"/>
            </a:endParaRPr>
          </a:p>
          <a:p>
            <a:pPr marL="537845" indent="-537845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200" dirty="0">
                <a:solidFill>
                  <a:schemeClr val="tx1"/>
                </a:solidFill>
              </a:rPr>
              <a:t>1)  </a:t>
            </a:r>
            <a:r>
              <a:rPr lang="cy-GB" sz="3200" b="1" dirty="0">
                <a:solidFill>
                  <a:schemeClr val="tx1"/>
                </a:solidFill>
              </a:rPr>
              <a:t>atal sefyllfaoedd </a:t>
            </a:r>
            <a:r>
              <a:rPr lang="cy-GB" sz="3200" dirty="0">
                <a:solidFill>
                  <a:schemeClr val="tx1"/>
                </a:solidFill>
              </a:rPr>
              <a:t>lle y gallai plentyn brofi achosion o gam-drin, esgeuluso a niwed</a:t>
            </a:r>
            <a:endParaRPr lang="cy-GB" sz="3200">
              <a:solidFill>
                <a:schemeClr val="tx1"/>
              </a:solidFill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200" dirty="0">
                <a:solidFill>
                  <a:schemeClr val="tx1"/>
                </a:solidFill>
              </a:rPr>
              <a:t>…..</a:t>
            </a:r>
            <a:r>
              <a:rPr lang="cy-GB" sz="3200" b="1" dirty="0">
                <a:solidFill>
                  <a:schemeClr val="tx1"/>
                </a:solidFill>
              </a:rPr>
              <a:t>ac os na fydd hyn yn effeithiol …..</a:t>
            </a:r>
            <a:endParaRPr lang="cy-GB" sz="3200" b="1">
              <a:solidFill>
                <a:schemeClr val="tx1"/>
              </a:solidFill>
              <a:cs typeface="Arial"/>
            </a:endParaRPr>
          </a:p>
          <a:p>
            <a:pPr marL="537845" indent="-537845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200" dirty="0">
                <a:solidFill>
                  <a:schemeClr val="tx1"/>
                </a:solidFill>
              </a:rPr>
              <a:t>2) </a:t>
            </a:r>
            <a:r>
              <a:rPr lang="cy-GB" sz="3200" b="1" dirty="0">
                <a:solidFill>
                  <a:schemeClr val="tx1"/>
                </a:solidFill>
              </a:rPr>
              <a:t>nodi pryderon sy’n dod i’r amlwg</a:t>
            </a:r>
            <a:r>
              <a:rPr lang="cy-GB" sz="3200" dirty="0">
                <a:solidFill>
                  <a:schemeClr val="tx1"/>
                </a:solidFill>
              </a:rPr>
              <a:t> ynghylch achosion o gam-drin, esgeuluso a niwed i’r plentyn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537845" indent="-537845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 </a:t>
            </a:r>
            <a:endParaRPr lang="en-GB" sz="3200" dirty="0">
              <a:solidFill>
                <a:schemeClr val="tx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4547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Nodi</a:t>
            </a:r>
            <a:r>
              <a:rPr lang="en-GB" dirty="0"/>
              <a:t> </a:t>
            </a:r>
            <a:r>
              <a:rPr lang="en-GB" dirty="0" err="1"/>
              <a:t>pryderon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dod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amlwg</a:t>
            </a:r>
            <a:endParaRPr lang="en-GB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584A4B29-A84B-4957-A523-A482F3D22FA6}"/>
              </a:ext>
            </a:extLst>
          </p:cNvPr>
          <p:cNvSpPr/>
          <p:nvPr/>
        </p:nvSpPr>
        <p:spPr>
          <a:xfrm>
            <a:off x="989351" y="1690688"/>
            <a:ext cx="8694295" cy="1325563"/>
          </a:xfrm>
          <a:prstGeom prst="wedgeRoundRectCallout">
            <a:avLst>
              <a:gd name="adj1" fmla="val -53546"/>
              <a:gd name="adj2" fmla="val 8837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Beth </a:t>
            </a:r>
            <a:r>
              <a:rPr lang="en-US" sz="2800" b="1" dirty="0" err="1"/>
              <a:t>yw</a:t>
            </a:r>
            <a:r>
              <a:rPr lang="en-US" sz="2800" b="1" dirty="0"/>
              <a:t> </a:t>
            </a:r>
            <a:r>
              <a:rPr lang="en-US" sz="2800" b="1" dirty="0" err="1"/>
              <a:t>fy</a:t>
            </a:r>
            <a:r>
              <a:rPr lang="en-US" sz="2800" b="1" dirty="0"/>
              <a:t> </a:t>
            </a:r>
            <a:r>
              <a:rPr lang="en-US" sz="2800" b="1" dirty="0" err="1"/>
              <a:t>mhryderon</a:t>
            </a:r>
            <a:r>
              <a:rPr lang="en-US" sz="2800" b="1" dirty="0"/>
              <a:t> </a:t>
            </a:r>
            <a:r>
              <a:rPr lang="en-US" sz="2800" dirty="0"/>
              <a:t>am </a:t>
            </a:r>
            <a:r>
              <a:rPr lang="en-US" sz="2800" dirty="0" err="1"/>
              <a:t>lesiant</a:t>
            </a:r>
            <a:r>
              <a:rPr lang="en-US" sz="2800" dirty="0"/>
              <a:t> y </a:t>
            </a:r>
            <a:r>
              <a:rPr lang="en-US" sz="2800" dirty="0" err="1"/>
              <a:t>plentyn</a:t>
            </a:r>
            <a:r>
              <a:rPr lang="en-US" sz="2800" dirty="0"/>
              <a:t> a </a:t>
            </a:r>
            <a:r>
              <a:rPr lang="en-US" sz="2800" dirty="0" err="1"/>
              <a:t>allai</a:t>
            </a:r>
            <a:r>
              <a:rPr lang="en-US" sz="2800" dirty="0"/>
              <a:t> </a:t>
            </a:r>
            <a:r>
              <a:rPr lang="en-US" sz="2800" dirty="0" err="1"/>
              <a:t>achosi</a:t>
            </a:r>
            <a:r>
              <a:rPr lang="en-US" sz="2800" dirty="0"/>
              <a:t> </a:t>
            </a:r>
            <a:r>
              <a:rPr lang="en-US" sz="2800" dirty="0" err="1"/>
              <a:t>niwed</a:t>
            </a:r>
            <a:r>
              <a:rPr lang="en-US" sz="2800" dirty="0"/>
              <a:t> </a:t>
            </a:r>
            <a:r>
              <a:rPr lang="en-US" sz="2800" dirty="0" err="1"/>
              <a:t>sylweddol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nad</a:t>
            </a:r>
            <a:r>
              <a:rPr lang="en-US" sz="2800" dirty="0"/>
              <a:t> </a:t>
            </a:r>
            <a:r>
              <a:rPr lang="en-US" sz="2800" dirty="0" err="1"/>
              <a:t>ymdrinnir</a:t>
            </a:r>
            <a:r>
              <a:rPr lang="en-US" sz="2800" dirty="0"/>
              <a:t> â </a:t>
            </a:r>
            <a:r>
              <a:rPr lang="en-US" sz="2800" dirty="0" err="1"/>
              <a:t>hwy</a:t>
            </a:r>
            <a:r>
              <a:rPr lang="en-US" sz="2800" dirty="0"/>
              <a:t>?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B6865F4-3D73-4ED7-94E1-C90818FB0526}"/>
              </a:ext>
            </a:extLst>
          </p:cNvPr>
          <p:cNvSpPr/>
          <p:nvPr/>
        </p:nvSpPr>
        <p:spPr>
          <a:xfrm>
            <a:off x="3095771" y="3264866"/>
            <a:ext cx="8694295" cy="716328"/>
          </a:xfrm>
          <a:prstGeom prst="wedgeRoundRectCallout">
            <a:avLst>
              <a:gd name="adj1" fmla="val 47318"/>
              <a:gd name="adj2" fmla="val 8726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Pa </a:t>
            </a:r>
            <a:r>
              <a:rPr lang="en-US" sz="2800" b="1" dirty="0" err="1"/>
              <a:t>dystiolaeth</a:t>
            </a:r>
            <a:r>
              <a:rPr lang="en-US" sz="2800" b="1" dirty="0"/>
              <a:t> </a:t>
            </a:r>
            <a:r>
              <a:rPr lang="en-US" sz="2800" dirty="0" err="1"/>
              <a:t>sy’n</a:t>
            </a:r>
            <a:r>
              <a:rPr lang="en-US" sz="2800" dirty="0"/>
              <a:t> </a:t>
            </a:r>
            <a:r>
              <a:rPr lang="en-US" sz="2800" dirty="0" err="1"/>
              <a:t>cefnogi’r</a:t>
            </a:r>
            <a:r>
              <a:rPr lang="en-US" sz="2800" dirty="0"/>
              <a:t> </a:t>
            </a:r>
            <a:r>
              <a:rPr lang="en-US" sz="2800" dirty="0" err="1"/>
              <a:t>pryderon</a:t>
            </a:r>
            <a:r>
              <a:rPr lang="en-US" sz="2800" dirty="0"/>
              <a:t> </a:t>
            </a:r>
            <a:r>
              <a:rPr lang="en-US" sz="2800" dirty="0" err="1"/>
              <a:t>hyn</a:t>
            </a:r>
            <a:r>
              <a:rPr lang="en-US" sz="2800" dirty="0"/>
              <a:t>?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06FC81A-5F34-4639-830E-4BA1C48F4EC3}"/>
              </a:ext>
            </a:extLst>
          </p:cNvPr>
          <p:cNvSpPr/>
          <p:nvPr/>
        </p:nvSpPr>
        <p:spPr>
          <a:xfrm>
            <a:off x="989351" y="4229809"/>
            <a:ext cx="8694295" cy="1325563"/>
          </a:xfrm>
          <a:prstGeom prst="wedgeRoundRectCallout">
            <a:avLst>
              <a:gd name="adj1" fmla="val -53546"/>
              <a:gd name="adj2" fmla="val 8837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A </a:t>
            </a:r>
            <a:r>
              <a:rPr lang="en-US" sz="2800" dirty="0" err="1"/>
              <a:t>yw’r</a:t>
            </a:r>
            <a:r>
              <a:rPr lang="en-US" sz="2800" dirty="0"/>
              <a:t> </a:t>
            </a:r>
            <a:r>
              <a:rPr lang="en-US" sz="2800" dirty="0" err="1"/>
              <a:t>gallu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fagu</a:t>
            </a:r>
            <a:r>
              <a:rPr lang="en-US" sz="2800" dirty="0"/>
              <a:t> plant, y </a:t>
            </a:r>
            <a:r>
              <a:rPr lang="en-US" sz="2800" dirty="0" err="1"/>
              <a:t>teulu</a:t>
            </a:r>
            <a:r>
              <a:rPr lang="en-US" sz="2800" dirty="0"/>
              <a:t> </a:t>
            </a:r>
            <a:r>
              <a:rPr lang="en-US" sz="2800" dirty="0" err="1"/>
              <a:t>neu</a:t>
            </a:r>
            <a:r>
              <a:rPr lang="en-US" sz="2800" dirty="0"/>
              <a:t> </a:t>
            </a:r>
            <a:r>
              <a:rPr lang="en-US" sz="2800" dirty="0" err="1"/>
              <a:t>ffactorau</a:t>
            </a:r>
            <a:r>
              <a:rPr lang="en-US" sz="2800" dirty="0"/>
              <a:t> </a:t>
            </a:r>
            <a:r>
              <a:rPr lang="en-US" sz="2800" dirty="0" err="1"/>
              <a:t>amgylcheddol</a:t>
            </a:r>
            <a:r>
              <a:rPr lang="en-US" sz="2800" dirty="0"/>
              <a:t> yn </a:t>
            </a:r>
            <a:r>
              <a:rPr lang="en-US" sz="2800" dirty="0" err="1"/>
              <a:t>faterion</a:t>
            </a:r>
            <a:r>
              <a:rPr lang="en-US" sz="2800" dirty="0"/>
              <a:t> </a:t>
            </a:r>
            <a:r>
              <a:rPr lang="en-US" sz="2800" dirty="0" err="1"/>
              <a:t>sy’n</a:t>
            </a:r>
            <a:r>
              <a:rPr lang="en-US" sz="2800" dirty="0"/>
              <a:t> </a:t>
            </a:r>
            <a:r>
              <a:rPr lang="en-US" sz="2800" dirty="0" err="1"/>
              <a:t>peri</a:t>
            </a:r>
            <a:r>
              <a:rPr lang="en-US" sz="2800" dirty="0"/>
              <a:t> </a:t>
            </a:r>
            <a:r>
              <a:rPr lang="en-US" sz="2800" dirty="0" err="1"/>
              <a:t>gofid</a:t>
            </a:r>
            <a:r>
              <a:rPr lang="en-US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740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110178-4A2A-0443-B373-32CF97C79447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55812-B29B-459A-9E9C-346C3A84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en-GB" dirty="0" err="1"/>
              <a:t>Ymdrin</a:t>
            </a:r>
            <a:r>
              <a:rPr lang="en-GB" dirty="0"/>
              <a:t> â </a:t>
            </a:r>
            <a:r>
              <a:rPr lang="en-GB" dirty="0" err="1"/>
              <a:t>phryderon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dod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amlwg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E8698-1AD3-4DA3-98D1-F012B979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7" y="1434074"/>
            <a:ext cx="10515599" cy="59195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600" dirty="0" err="1">
                <a:solidFill>
                  <a:schemeClr val="accent3"/>
                </a:solidFill>
              </a:rPr>
              <a:t>Gallwch</a:t>
            </a:r>
            <a:r>
              <a:rPr lang="en-GB" sz="3600" dirty="0">
                <a:solidFill>
                  <a:schemeClr val="accent3"/>
                </a:solidFill>
              </a:rPr>
              <a:t> </a:t>
            </a:r>
            <a:r>
              <a:rPr lang="en-GB" sz="3600" dirty="0" err="1">
                <a:solidFill>
                  <a:schemeClr val="accent3"/>
                </a:solidFill>
              </a:rPr>
              <a:t>ymyrryd</a:t>
            </a:r>
            <a:r>
              <a:rPr lang="en-GB" sz="3600" dirty="0">
                <a:solidFill>
                  <a:schemeClr val="accent3"/>
                </a:solidFill>
              </a:rPr>
              <a:t> yn </a:t>
            </a:r>
            <a:r>
              <a:rPr lang="en-GB" sz="3600" dirty="0" err="1">
                <a:solidFill>
                  <a:schemeClr val="accent3"/>
                </a:solidFill>
              </a:rPr>
              <a:t>gynnar</a:t>
            </a:r>
            <a:r>
              <a:rPr lang="en-GB" sz="3600" dirty="0">
                <a:solidFill>
                  <a:schemeClr val="accent3"/>
                </a:solidFill>
              </a:rPr>
              <a:t> </a:t>
            </a:r>
            <a:r>
              <a:rPr lang="en-GB" sz="3600" dirty="0" err="1">
                <a:solidFill>
                  <a:schemeClr val="accent3"/>
                </a:solidFill>
              </a:rPr>
              <a:t>drwy</a:t>
            </a:r>
            <a:r>
              <a:rPr lang="en-GB" sz="3600" dirty="0">
                <a:solidFill>
                  <a:schemeClr val="accent3"/>
                </a:solidFill>
              </a:rPr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F665A3-AF14-4E9B-9DAF-609C9D86BBAC}"/>
              </a:ext>
            </a:extLst>
          </p:cNvPr>
          <p:cNvSpPr/>
          <p:nvPr/>
        </p:nvSpPr>
        <p:spPr>
          <a:xfrm>
            <a:off x="889113" y="3060058"/>
            <a:ext cx="11126753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200" dirty="0">
                <a:solidFill>
                  <a:schemeClr val="accent3"/>
                </a:solidFill>
              </a:rPr>
              <a:t>Dylai ymyriadau gynnwys:</a:t>
            </a:r>
          </a:p>
          <a:p>
            <a:pPr marL="342900" lvl="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dull cyfannol</a:t>
            </a:r>
          </a:p>
          <a:p>
            <a:pPr marL="342900" lvl="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cefnogi/gweithio gyda’r teulu fel partneriaid cyfartal</a:t>
            </a:r>
          </a:p>
          <a:p>
            <a:pPr marL="342900" lvl="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datrysiadau arloesol</a:t>
            </a:r>
          </a:p>
          <a:p>
            <a:pPr marL="342900" lvl="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amrywiaeth eang o wasanaethau</a:t>
            </a:r>
          </a:p>
          <a:p>
            <a:pPr marL="342900" lvl="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hyblygrwydd</a:t>
            </a:r>
          </a:p>
          <a:p>
            <a:pPr marL="342900" lvl="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dirty="0"/>
              <a:t>cydberchenogaeth a chyfraniadau gan bob ymarferydd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54E8B4-7AE4-47F7-A503-85F4D782FDF6}"/>
              </a:ext>
            </a:extLst>
          </p:cNvPr>
          <p:cNvSpPr/>
          <p:nvPr/>
        </p:nvSpPr>
        <p:spPr>
          <a:xfrm>
            <a:off x="559558" y="2163383"/>
            <a:ext cx="2473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gwybodaeth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28706-3BC5-4968-BC1D-8990274CDD73}"/>
              </a:ext>
            </a:extLst>
          </p:cNvPr>
          <p:cNvSpPr/>
          <p:nvPr/>
        </p:nvSpPr>
        <p:spPr>
          <a:xfrm>
            <a:off x="3317966" y="2158704"/>
            <a:ext cx="231187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200" dirty="0" err="1"/>
              <a:t>cymorth</a:t>
            </a:r>
            <a:endParaRPr lang="en-GB" sz="3200" dirty="0" err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61175-2425-4C03-972E-C46E2A0FFCC2}"/>
              </a:ext>
            </a:extLst>
          </p:cNvPr>
          <p:cNvSpPr/>
          <p:nvPr/>
        </p:nvSpPr>
        <p:spPr>
          <a:xfrm>
            <a:off x="6031894" y="2158704"/>
            <a:ext cx="6160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cyngor</a:t>
            </a:r>
            <a:r>
              <a:rPr lang="en-US" sz="3200" dirty="0"/>
              <a:t> </a:t>
            </a:r>
            <a:r>
              <a:rPr lang="en-US" sz="3200" dirty="0" err="1"/>
              <a:t>cyffredinol</a:t>
            </a:r>
            <a:r>
              <a:rPr lang="en-US" sz="3200" dirty="0"/>
              <a:t> a/</a:t>
            </a:r>
            <a:r>
              <a:rPr lang="en-US" sz="3200" dirty="0" err="1"/>
              <a:t>neu</a:t>
            </a:r>
            <a:r>
              <a:rPr lang="en-US" sz="3200" dirty="0"/>
              <a:t> </a:t>
            </a:r>
            <a:r>
              <a:rPr lang="en-US" sz="3200" dirty="0" err="1"/>
              <a:t>benodol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7913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2040D6-81D2-B442-AF12-ADAE7758544F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0C9E0-0668-46CC-8EEC-85919BA2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GB" dirty="0" err="1"/>
              <a:t>Datblygu</a:t>
            </a:r>
            <a:r>
              <a:rPr lang="en-GB" dirty="0"/>
              <a:t> </a:t>
            </a:r>
            <a:r>
              <a:rPr lang="en-GB" dirty="0" err="1"/>
              <a:t>dulliau</a:t>
            </a:r>
            <a:r>
              <a:rPr lang="en-GB" dirty="0"/>
              <a:t> o </a:t>
            </a:r>
            <a:r>
              <a:rPr lang="en-GB" dirty="0" err="1"/>
              <a:t>ymyrryd</a:t>
            </a:r>
            <a:r>
              <a:rPr lang="en-GB" dirty="0"/>
              <a:t> yn </a:t>
            </a:r>
            <a:r>
              <a:rPr lang="en-GB" dirty="0" err="1"/>
              <a:t>gynnar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A3066D-9AE2-4F17-B5FD-0AB5C341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094"/>
            <a:ext cx="10839450" cy="57951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dirty="0">
                <a:solidFill>
                  <a:schemeClr val="tx1"/>
                </a:solidFill>
              </a:rPr>
              <a:t>Wrth ddatblygu dulliau o ymyrryd yn gynnar, dylech fabwysiadu </a:t>
            </a:r>
            <a:r>
              <a:rPr lang="cy-GB" b="1" dirty="0">
                <a:solidFill>
                  <a:schemeClr val="tx1"/>
                </a:solidFill>
              </a:rPr>
              <a:t>dull teulu cyfan </a:t>
            </a:r>
            <a:r>
              <a:rPr lang="cy-GB" dirty="0">
                <a:solidFill>
                  <a:schemeClr val="tx1"/>
                </a:solidFill>
              </a:rPr>
              <a:t>o wella canlyniadau ac addasu yn unol ag </a:t>
            </a:r>
            <a:r>
              <a:rPr lang="cy-GB" b="1">
                <a:solidFill>
                  <a:schemeClr val="tx1"/>
                </a:solidFill>
              </a:rPr>
              <a:t>amgylchiadau teuluoedd unigol </a:t>
            </a:r>
            <a:endParaRPr lang="cy-GB" b="1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dirty="0">
                <a:solidFill>
                  <a:schemeClr val="tx1"/>
                </a:solidFill>
              </a:rPr>
              <a:t>Dylech:</a:t>
            </a:r>
            <a:endParaRPr lang="cy-GB">
              <a:solidFill>
                <a:schemeClr val="tx1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cy-GB" sz="2800" b="1">
                <a:solidFill>
                  <a:schemeClr val="tx1"/>
                </a:solidFill>
              </a:rPr>
              <a:t>rymuso teuluoedd </a:t>
            </a:r>
            <a:r>
              <a:rPr lang="cy-GB" sz="2800" dirty="0">
                <a:solidFill>
                  <a:schemeClr val="tx1"/>
                </a:solidFill>
              </a:rPr>
              <a:t>i gymryd rheolaeth dros eu bywydau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cy-GB" sz="2800" b="1">
                <a:solidFill>
                  <a:schemeClr val="tx1"/>
                </a:solidFill>
              </a:rPr>
              <a:t>integreiddio </a:t>
            </a:r>
            <a:r>
              <a:rPr lang="cy-GB" sz="2800" dirty="0">
                <a:solidFill>
                  <a:schemeClr val="tx1"/>
                </a:solidFill>
              </a:rPr>
              <a:t>gwahanol ffyrdd o weithio gyda’r teulu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cy-GB" sz="2800" b="1">
                <a:solidFill>
                  <a:schemeClr val="tx1"/>
                </a:solidFill>
              </a:rPr>
              <a:t>canolbwyntio </a:t>
            </a:r>
            <a:r>
              <a:rPr lang="cy-GB" sz="2800" dirty="0">
                <a:solidFill>
                  <a:schemeClr val="tx1"/>
                </a:solidFill>
              </a:rPr>
              <a:t>ar anghenion y plentyn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cy-GB" sz="2800">
                <a:solidFill>
                  <a:schemeClr val="tx1"/>
                </a:solidFill>
              </a:rPr>
              <a:t>ymdrin â materion yn y gymuned </a:t>
            </a:r>
            <a:r>
              <a:rPr lang="cy-GB" sz="2800" b="1" dirty="0">
                <a:solidFill>
                  <a:schemeClr val="tx1"/>
                </a:solidFill>
              </a:rPr>
              <a:t>leol</a:t>
            </a:r>
            <a:r>
              <a:rPr lang="cy-GB" sz="2800" dirty="0">
                <a:solidFill>
                  <a:schemeClr val="tx1"/>
                </a:solidFill>
              </a:rPr>
              <a:t> a allai effeithio ar allu rhieni/gofalwyr i ddiwallu anghenion y plentyn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cy-GB" sz="2800">
                <a:solidFill>
                  <a:schemeClr val="tx1"/>
                </a:solidFill>
              </a:rPr>
              <a:t>chwilio am gyfleoedd i </a:t>
            </a:r>
            <a:r>
              <a:rPr lang="cy-GB" sz="2800" b="1" dirty="0">
                <a:solidFill>
                  <a:schemeClr val="tx1"/>
                </a:solidFill>
              </a:rPr>
              <a:t>gysylltu </a:t>
            </a:r>
            <a:r>
              <a:rPr lang="cy-GB" sz="2800" dirty="0">
                <a:solidFill>
                  <a:schemeClr val="tx1"/>
                </a:solidFill>
              </a:rPr>
              <a:t>â rhaglenni lleol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cy-GB" sz="2800" b="1">
                <a:solidFill>
                  <a:schemeClr val="tx1"/>
                </a:solidFill>
              </a:rPr>
              <a:t>bod yn rhagweithiol </a:t>
            </a:r>
            <a:r>
              <a:rPr lang="cy-GB" sz="2800">
                <a:solidFill>
                  <a:schemeClr val="tx1"/>
                </a:solidFill>
              </a:rPr>
              <a:t>a rhoi cymorth ar waith cyn gynted ag y byddwch wedi nodi unrhyw anghenion yn y teulu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EF8AFF-0B86-2045-B85F-99359CD063C9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0C018-392C-4B71-9152-62732DC6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err="1"/>
              <a:t>Gallai</a:t>
            </a:r>
            <a:r>
              <a:rPr lang="en-GB" dirty="0"/>
              <a:t> </a:t>
            </a:r>
            <a:r>
              <a:rPr lang="en-GB" dirty="0" err="1"/>
              <a:t>partneriaid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</a:t>
            </a:r>
            <a:r>
              <a:rPr lang="en-GB" dirty="0" err="1"/>
              <a:t>gynnwys</a:t>
            </a:r>
            <a:r>
              <a:rPr lang="en-GB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F37D5C-6CC4-4BDE-84E8-B35AF5532622}"/>
              </a:ext>
            </a:extLst>
          </p:cNvPr>
          <p:cNvSpPr txBox="1"/>
          <p:nvPr/>
        </p:nvSpPr>
        <p:spPr>
          <a:xfrm>
            <a:off x="838200" y="1348575"/>
            <a:ext cx="10974049" cy="55615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  <a:buFont typeface="Arial"/>
              <a:buChar char="•"/>
            </a:pPr>
            <a:r>
              <a:rPr lang="cy-GB" sz="3200"/>
              <a:t>addysg / ysgolion </a:t>
            </a:r>
            <a:endParaRPr lang="en-US"/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  <a:buFont typeface="Arial"/>
              <a:buChar char="•"/>
            </a:pPr>
            <a:r>
              <a:rPr lang="cy-GB" sz="3200"/>
              <a:t>gwasanaethau bydwreigiaeth / ymwelwyr iechyd / </a:t>
            </a:r>
            <a:r>
              <a:rPr lang="cy-GB" sz="3200" dirty="0"/>
              <a:t>asiantaethau iechyd eraill</a:t>
            </a:r>
            <a:endParaRPr lang="cy-GB" sz="3200" dirty="0">
              <a:cs typeface="Arial" panose="020B0604020202020204"/>
            </a:endParaRPr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  <a:buFont typeface="Arial"/>
              <a:buChar char="•"/>
            </a:pPr>
            <a:r>
              <a:rPr lang="cy-GB" sz="3200"/>
              <a:t>gwasanaethau tai</a:t>
            </a:r>
            <a:endParaRPr lang="cy-GB" sz="3200">
              <a:cs typeface="Arial" panose="020B0604020202020204"/>
            </a:endParaRPr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  <a:buFont typeface="Arial"/>
              <a:buChar char="•"/>
            </a:pPr>
            <a:r>
              <a:rPr lang="cy-GB" sz="3200"/>
              <a:t>gwasanaethau gwybodaeth i deuluoedd</a:t>
            </a:r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  <a:buFont typeface="Arial"/>
              <a:buChar char="•"/>
            </a:pPr>
            <a:r>
              <a:rPr lang="cy-GB" sz="3200"/>
              <a:t>yr heddlu</a:t>
            </a:r>
            <a:endParaRPr lang="cy-GB" sz="3200">
              <a:cs typeface="Arial" panose="020B0604020202020204"/>
            </a:endParaRPr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  <a:buFont typeface="Arial"/>
              <a:buChar char="•"/>
            </a:pPr>
            <a:r>
              <a:rPr lang="cy-GB" sz="3200"/>
              <a:t>gwasanaethau trydydd sector a chymunedol</a:t>
            </a:r>
            <a:endParaRPr lang="cy-GB" sz="3200">
              <a:cs typeface="Arial" panose="020B0604020202020204"/>
            </a:endParaRPr>
          </a:p>
          <a:p>
            <a:pPr marL="457200" indent="-457200">
              <a:lnSpc>
                <a:spcPct val="90000"/>
              </a:lnSpc>
              <a:spcAft>
                <a:spcPts val="1800"/>
              </a:spcAft>
              <a:buClr>
                <a:schemeClr val="accent3"/>
              </a:buClr>
              <a:buFont typeface="Arial"/>
              <a:buChar char="•"/>
            </a:pPr>
            <a:r>
              <a:rPr lang="cy-GB" sz="3200"/>
              <a:t>sefydliadau sy’n darparu gwasanaethau arbenigol</a:t>
            </a:r>
            <a:endParaRPr lang="cy-GB" sz="3200">
              <a:cs typeface="Arial" panose="020B0604020202020204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9707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E91429-6E09-E540-BC8C-9B88B9D41F2B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3704F6-EC9D-4B04-B50C-0B0EA679525D}"/>
              </a:ext>
            </a:extLst>
          </p:cNvPr>
          <p:cNvSpPr/>
          <p:nvPr/>
        </p:nvSpPr>
        <p:spPr>
          <a:xfrm>
            <a:off x="349135" y="5403273"/>
            <a:ext cx="11521440" cy="1030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1A257B-06B4-47BF-BFB3-DBDDFE00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04" y="141149"/>
            <a:ext cx="11733871" cy="1860420"/>
          </a:xfrm>
        </p:spPr>
        <p:txBody>
          <a:bodyPr/>
          <a:lstStyle/>
          <a:p>
            <a:r>
              <a:rPr lang="en-US" sz="5400" dirty="0" err="1"/>
              <a:t>Deddf</a:t>
            </a:r>
            <a:r>
              <a:rPr lang="en-US" sz="5400" dirty="0"/>
              <a:t> </a:t>
            </a:r>
            <a:r>
              <a:rPr lang="en-US" sz="5400" dirty="0" err="1"/>
              <a:t>Gwasanaethau</a:t>
            </a:r>
            <a:r>
              <a:rPr lang="en-US" sz="5400" dirty="0"/>
              <a:t> </a:t>
            </a:r>
            <a:r>
              <a:rPr lang="en-US" sz="5400" dirty="0" err="1"/>
              <a:t>Cymdeithasol</a:t>
            </a:r>
            <a:r>
              <a:rPr lang="en-US" sz="5400" dirty="0"/>
              <a:t> a </a:t>
            </a:r>
            <a:r>
              <a:rPr lang="en-US" sz="5400" dirty="0" err="1"/>
              <a:t>Llesiant</a:t>
            </a:r>
            <a:r>
              <a:rPr lang="en-US" sz="5400" dirty="0"/>
              <a:t> (</a:t>
            </a:r>
            <a:r>
              <a:rPr lang="en-US" sz="5400" dirty="0" err="1"/>
              <a:t>Cymru</a:t>
            </a:r>
            <a:r>
              <a:rPr lang="en-US" sz="5400" dirty="0"/>
              <a:t>) 2014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A016-01A7-47CF-A718-936063AB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1569"/>
            <a:ext cx="12010029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dirty="0">
                <a:solidFill>
                  <a:schemeClr val="tx1"/>
                </a:solidFill>
                <a:cs typeface="Arial"/>
              </a:rPr>
              <a:t>Llais a rheolaeth – yr unigolyn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dirty="0">
                <a:solidFill>
                  <a:schemeClr val="tx1"/>
                </a:solidFill>
                <a:cs typeface="Arial"/>
              </a:rPr>
              <a:t>Atal ac ymyrryd yn gynnar – i atal materion rhag gwaethygu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dirty="0">
                <a:solidFill>
                  <a:schemeClr val="tx1"/>
                </a:solidFill>
                <a:cs typeface="Arial"/>
              </a:rPr>
              <a:t>Llesiant – yr unigolyn, i</a:t>
            </a:r>
            <a:r>
              <a:rPr lang="cy-GB" dirty="0">
                <a:solidFill>
                  <a:schemeClr val="tx1"/>
                </a:solidFill>
                <a:cs typeface="Arial"/>
              </a:rPr>
              <a:t>’w hyrwyddo gan bob person sy’n cyflawni swyddogaethau o dan y Ddeddf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dirty="0">
                <a:solidFill>
                  <a:schemeClr val="tx1"/>
                </a:solidFill>
                <a:cs typeface="Arial"/>
              </a:rPr>
              <a:t>Cydgynhyrchu – rhwng unigolion ac asiantaethau, ar draws asiantaethau a sectorau, cydgynhyrchu gwasanaethau a datrysiadau</a:t>
            </a:r>
            <a:endParaRPr lang="cy-GB" sz="2800">
              <a:solidFill>
                <a:schemeClr val="tx1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dirty="0">
                <a:solidFill>
                  <a:schemeClr val="tx1"/>
                </a:solidFill>
                <a:cs typeface="Arial"/>
              </a:rPr>
              <a:t>Amlasiantaeth – </a:t>
            </a:r>
            <a:r>
              <a:rPr lang="cy-GB" dirty="0">
                <a:solidFill>
                  <a:schemeClr val="tx1"/>
                </a:solidFill>
                <a:cs typeface="Arial"/>
              </a:rPr>
              <a:t>y</a:t>
            </a:r>
            <a:r>
              <a:rPr lang="cy-GB" sz="2800" dirty="0">
                <a:solidFill>
                  <a:schemeClr val="tx1"/>
                </a:solidFill>
                <a:cs typeface="Arial"/>
              </a:rPr>
              <a:t>n yr achos hwn, mae diogelu yn ddyletswydd </a:t>
            </a:r>
            <a:r>
              <a:rPr lang="cy-GB" dirty="0">
                <a:solidFill>
                  <a:schemeClr val="tx1"/>
                </a:solidFill>
                <a:cs typeface="Arial"/>
              </a:rPr>
              <a:t>i</a:t>
            </a:r>
            <a:r>
              <a:rPr lang="cy-GB" sz="2800" dirty="0">
                <a:solidFill>
                  <a:schemeClr val="tx1"/>
                </a:solidFill>
                <a:cs typeface="Arial"/>
              </a:rPr>
              <a:t> bawb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en-US" sz="2800" dirty="0" err="1">
                <a:solidFill>
                  <a:schemeClr val="tx1"/>
                </a:solidFill>
              </a:rPr>
              <a:t>Egwyddorion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Ddeddf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yn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berthnasol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b</a:t>
            </a:r>
            <a:r>
              <a:rPr lang="en-US" sz="2800" dirty="0">
                <a:solidFill>
                  <a:schemeClr val="tx1"/>
                </a:solidFill>
              </a:rPr>
              <a:t>ob </a:t>
            </a:r>
            <a:r>
              <a:rPr lang="en-US" dirty="0" err="1">
                <a:solidFill>
                  <a:schemeClr val="tx1"/>
                </a:solidFill>
              </a:rPr>
              <a:t>rhan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gynnwys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rhan</a:t>
            </a:r>
            <a:r>
              <a:rPr lang="en-US" sz="2800" dirty="0">
                <a:solidFill>
                  <a:schemeClr val="tx1"/>
                </a:solidFill>
              </a:rPr>
              <a:t> 7 </a:t>
            </a:r>
            <a:r>
              <a:rPr lang="en-US" sz="2800" dirty="0" err="1">
                <a:solidFill>
                  <a:schemeClr val="tx1"/>
                </a:solidFill>
              </a:rPr>
              <a:t>Diogelu</a:t>
            </a:r>
            <a:endParaRPr lang="en-US" sz="2800" dirty="0">
              <a:solidFill>
                <a:schemeClr val="tx1"/>
              </a:solidFill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endParaRPr lang="en-GB" sz="28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553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15127-199D-4520-8019-536F5B51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23" y="0"/>
            <a:ext cx="11660776" cy="1325563"/>
          </a:xfrm>
        </p:spPr>
        <p:txBody>
          <a:bodyPr/>
          <a:lstStyle/>
          <a:p>
            <a:r>
              <a:rPr lang="en-US" sz="5400" dirty="0"/>
              <a:t>Gwybodaeth, </a:t>
            </a:r>
            <a:r>
              <a:rPr lang="en-US" sz="5400" dirty="0" err="1"/>
              <a:t>cyngor</a:t>
            </a:r>
            <a:r>
              <a:rPr lang="en-US" sz="5400" dirty="0"/>
              <a:t> a </a:t>
            </a:r>
            <a:r>
              <a:rPr lang="en-US" sz="5400" dirty="0" err="1"/>
              <a:t>chymorth</a:t>
            </a:r>
            <a:endParaRPr lang="en-GB" sz="5400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22E1D-0F7E-48F8-9BE4-5B81BAA96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8168"/>
            <a:ext cx="10939463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dirty="0"/>
              <a:t>Mae dyletswydd ar awdurdodau lleol, o dan y </a:t>
            </a:r>
            <a:r>
              <a:rPr lang="cy-GB" sz="3200" b="1" dirty="0"/>
              <a:t>cod ymarfer</a:t>
            </a:r>
            <a:r>
              <a:rPr lang="cy-GB" sz="3200" dirty="0"/>
              <a:t>, i sefydlu </a:t>
            </a:r>
            <a:r>
              <a:rPr lang="cy-GB" sz="3200" b="1" dirty="0"/>
              <a:t>gwasanaeth gwybodaeth, cyngor a chymorth </a:t>
            </a:r>
            <a:r>
              <a:rPr lang="cy-GB" sz="3200" dirty="0"/>
              <a:t>i:</a:t>
            </a:r>
          </a:p>
          <a:p>
            <a:pPr marL="356870" indent="-356870"/>
            <a:r>
              <a:rPr lang="cy-GB" sz="3200" dirty="0"/>
              <a:t>hyrwyddo </a:t>
            </a:r>
            <a:r>
              <a:rPr lang="cy-GB" sz="3200" b="1" dirty="0"/>
              <a:t>ymyrryd yn gynnar </a:t>
            </a:r>
            <a:r>
              <a:rPr lang="cy-GB" sz="3200" dirty="0"/>
              <a:t>ac </a:t>
            </a:r>
            <a:r>
              <a:rPr lang="cy-GB" sz="3200" b="1" dirty="0"/>
              <a:t>atal </a:t>
            </a:r>
            <a:endParaRPr lang="cy-GB" sz="3200" b="1" dirty="0">
              <a:cs typeface="Arial" panose="020B0604020202020204"/>
            </a:endParaRPr>
          </a:p>
          <a:p>
            <a:pPr marL="356870" indent="-356870"/>
            <a:r>
              <a:rPr lang="cy-GB" sz="3200" dirty="0"/>
              <a:t>pwysleisio </a:t>
            </a:r>
            <a:r>
              <a:rPr lang="cy-GB" sz="3200" b="1" dirty="0"/>
              <a:t>eiriolaeth </a:t>
            </a:r>
            <a:r>
              <a:rPr lang="cy-GB" sz="3200" dirty="0"/>
              <a:t>a </a:t>
            </a:r>
            <a:r>
              <a:rPr lang="cy-GB" sz="3200" b="1" dirty="0"/>
              <a:t>chydgynhyrchu</a:t>
            </a:r>
            <a:endParaRPr lang="cy-GB" sz="3200" b="1" dirty="0">
              <a:cs typeface="Arial" panose="020B0604020202020204"/>
            </a:endParaRPr>
          </a:p>
          <a:p>
            <a:pPr marL="356870" indent="-356870"/>
            <a:r>
              <a:rPr lang="cy-GB" sz="3200" b="1" dirty="0"/>
              <a:t>darparu </a:t>
            </a:r>
            <a:r>
              <a:rPr lang="cy-GB" sz="3200" dirty="0"/>
              <a:t>gwybodaeth a chyngor</a:t>
            </a:r>
            <a:r>
              <a:rPr lang="cy-GB" sz="3200" b="1" dirty="0"/>
              <a:t> i’r cyhoedd </a:t>
            </a:r>
            <a:r>
              <a:rPr lang="cy-GB" sz="3200" dirty="0"/>
              <a:t>i atal anawsterau rhag gwaethygu mewn sefyllfaoedd sy’n gofyn am ymyrraeth fwy dwys ac arbenigol</a:t>
            </a:r>
            <a:endParaRPr lang="cy-GB" sz="3200" dirty="0">
              <a:cs typeface="Arial" panose="020B0604020202020204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21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15127-199D-4520-8019-536F5B51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79215"/>
            <a:ext cx="11634651" cy="1325563"/>
          </a:xfrm>
        </p:spPr>
        <p:txBody>
          <a:bodyPr/>
          <a:lstStyle/>
          <a:p>
            <a:r>
              <a:rPr lang="en-US" sz="5400" dirty="0"/>
              <a:t>Gwybodaeth, </a:t>
            </a:r>
            <a:r>
              <a:rPr lang="en-US" sz="5400" dirty="0" err="1"/>
              <a:t>cyngor</a:t>
            </a:r>
            <a:r>
              <a:rPr lang="en-US" sz="5400" dirty="0"/>
              <a:t> a </a:t>
            </a:r>
            <a:r>
              <a:rPr lang="en-US" sz="5400" dirty="0" err="1"/>
              <a:t>chymorth</a:t>
            </a:r>
            <a:endParaRPr lang="en-GB" sz="5400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22E1D-0F7E-48F8-9BE4-5B81BAA96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817"/>
            <a:ext cx="110490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1" dirty="0">
                <a:solidFill>
                  <a:schemeClr val="accent3"/>
                </a:solidFill>
              </a:rPr>
              <a:t>Gwybodaeth</a:t>
            </a:r>
            <a:r>
              <a:rPr lang="cy-GB" sz="3200" dirty="0"/>
              <a:t> yw data o ansawdd sy’n helpu person i wneud dewis hyddysg am eu llesiant </a:t>
            </a:r>
          </a:p>
          <a:p>
            <a:pPr marL="0" indent="0">
              <a:buNone/>
            </a:pPr>
            <a:r>
              <a:rPr lang="cy-GB" sz="3200" b="1" dirty="0">
                <a:solidFill>
                  <a:schemeClr val="accent3"/>
                </a:solidFill>
              </a:rPr>
              <a:t>Cyngor</a:t>
            </a:r>
            <a:r>
              <a:rPr lang="cy-GB" sz="3200" dirty="0"/>
              <a:t> yw gweithio mewn ffordd gydgynhyrchiol gyda pherson i archwilio opsiynau, sicrhau eu bod yn deall yr hyn sydd ar gael iddynt, a’u cynnwys yn y broses o wneud penderfyniadau ynghylch yr hyn sy’n bwysig iddynt a’r canlyniadau personol y maent yn dymuno eu cyflawni </a:t>
            </a:r>
            <a:endParaRPr lang="cy-GB" sz="3200" dirty="0">
              <a:cs typeface="Arial"/>
            </a:endParaRPr>
          </a:p>
          <a:p>
            <a:pPr marL="0" indent="0">
              <a:buNone/>
            </a:pPr>
            <a:r>
              <a:rPr lang="cy-GB" sz="3200" b="1" dirty="0">
                <a:solidFill>
                  <a:schemeClr val="accent3"/>
                </a:solidFill>
              </a:rPr>
              <a:t>Cymorth </a:t>
            </a:r>
            <a:r>
              <a:rPr lang="cy-GB" sz="3200" dirty="0"/>
              <a:t>yw cymryd camau gyda’r person i gael mynediad i ofal a chefnogaeth, neu gamau gyda gofalwr i gael cymorth</a:t>
            </a:r>
            <a:r>
              <a:rPr lang="en-US" sz="3200" dirty="0"/>
              <a:t> </a:t>
            </a:r>
            <a:endParaRPr lang="en-US" sz="3200" dirty="0">
              <a:cs typeface="Arial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930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Gwerthoedd</a:t>
            </a:r>
            <a:r>
              <a:rPr lang="en-GB" dirty="0"/>
              <a:t> </a:t>
            </a:r>
            <a:r>
              <a:rPr lang="en-GB" dirty="0" err="1"/>
              <a:t>allweddol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4BB8-4460-4C97-A92A-38D160EA2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4000" b="1" dirty="0" err="1">
                <a:solidFill>
                  <a:schemeClr val="tx1"/>
                </a:solidFill>
              </a:rPr>
              <a:t>Dau</a:t>
            </a:r>
            <a:r>
              <a:rPr lang="en-GB" sz="4000" b="1" dirty="0">
                <a:solidFill>
                  <a:schemeClr val="tx1"/>
                </a:solidFill>
              </a:rPr>
              <a:t> </a:t>
            </a:r>
            <a:r>
              <a:rPr lang="en-GB" sz="4000" b="1" dirty="0" err="1">
                <a:solidFill>
                  <a:schemeClr val="tx1"/>
                </a:solidFill>
              </a:rPr>
              <a:t>werth</a:t>
            </a:r>
            <a:r>
              <a:rPr lang="en-GB" sz="4000" b="1" dirty="0">
                <a:solidFill>
                  <a:schemeClr val="tx1"/>
                </a:solidFill>
              </a:rPr>
              <a:t> </a:t>
            </a:r>
            <a:r>
              <a:rPr lang="en-GB" sz="4000" b="1" dirty="0" err="1">
                <a:solidFill>
                  <a:schemeClr val="tx1"/>
                </a:solidFill>
              </a:rPr>
              <a:t>allweddol</a:t>
            </a:r>
            <a:r>
              <a:rPr lang="en-GB" sz="4000" b="1" dirty="0">
                <a:solidFill>
                  <a:schemeClr val="tx1"/>
                </a:solidFill>
              </a:rPr>
              <a:t> </a:t>
            </a:r>
            <a:r>
              <a:rPr lang="en-GB" sz="4000" b="1" dirty="0" err="1">
                <a:solidFill>
                  <a:schemeClr val="tx1"/>
                </a:solidFill>
              </a:rPr>
              <a:t>wrth</a:t>
            </a:r>
            <a:r>
              <a:rPr lang="en-GB" sz="4000" b="1" dirty="0">
                <a:solidFill>
                  <a:schemeClr val="tx1"/>
                </a:solidFill>
              </a:rPr>
              <a:t> </a:t>
            </a:r>
            <a:r>
              <a:rPr lang="en-GB" sz="4000" b="1" dirty="0" err="1">
                <a:solidFill>
                  <a:schemeClr val="tx1"/>
                </a:solidFill>
              </a:rPr>
              <a:t>ystyried</a:t>
            </a:r>
            <a:r>
              <a:rPr lang="en-GB" sz="4000" b="1" dirty="0">
                <a:solidFill>
                  <a:schemeClr val="tx1"/>
                </a:solidFill>
              </a:rPr>
              <a:t> </a:t>
            </a:r>
            <a:r>
              <a:rPr lang="en-GB" sz="4000" b="1" dirty="0" err="1">
                <a:solidFill>
                  <a:schemeClr val="tx1"/>
                </a:solidFill>
              </a:rPr>
              <a:t>arferion</a:t>
            </a:r>
            <a:r>
              <a:rPr lang="en-GB" sz="4000" b="1" dirty="0">
                <a:solidFill>
                  <a:schemeClr val="tx1"/>
                </a:solidFill>
              </a:rPr>
              <a:t> </a:t>
            </a:r>
            <a:r>
              <a:rPr lang="en-GB" sz="4000" b="1" dirty="0" err="1">
                <a:solidFill>
                  <a:schemeClr val="tx1"/>
                </a:solidFill>
              </a:rPr>
              <a:t>diogelu</a:t>
            </a:r>
            <a:r>
              <a:rPr lang="en-GB" sz="4000" b="1" dirty="0">
                <a:solidFill>
                  <a:schemeClr val="tx1"/>
                </a:solidFill>
              </a:rPr>
              <a:t>:</a:t>
            </a:r>
            <a:endParaRPr lang="en-GB" sz="40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3600" dirty="0">
                <a:solidFill>
                  <a:schemeClr val="tx1"/>
                </a:solidFill>
              </a:rPr>
              <a:t>1) </a:t>
            </a:r>
            <a:r>
              <a:rPr lang="en-GB" sz="3600" dirty="0" err="1">
                <a:solidFill>
                  <a:schemeClr val="tx1"/>
                </a:solidFill>
              </a:rPr>
              <a:t>mae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diogelu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yn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gyfrifoldeb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i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u="sng" dirty="0" err="1">
                <a:solidFill>
                  <a:schemeClr val="tx1"/>
                </a:solidFill>
              </a:rPr>
              <a:t>bawb</a:t>
            </a:r>
            <a:endParaRPr lang="en-GB" sz="3600" u="sng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3600" dirty="0">
                <a:solidFill>
                  <a:schemeClr val="tx1"/>
                </a:solidFill>
              </a:rPr>
              <a:t>2) dull </a:t>
            </a:r>
            <a:r>
              <a:rPr lang="en-GB" sz="3600" dirty="0" err="1">
                <a:solidFill>
                  <a:schemeClr val="tx1"/>
                </a:solidFill>
              </a:rPr>
              <a:t>sy’n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canolbwyntio</a:t>
            </a:r>
            <a:r>
              <a:rPr lang="en-GB" sz="3600" dirty="0">
                <a:solidFill>
                  <a:schemeClr val="tx1"/>
                </a:solidFill>
              </a:rPr>
              <a:t> </a:t>
            </a:r>
            <a:r>
              <a:rPr lang="en-GB" sz="3600" dirty="0" err="1">
                <a:solidFill>
                  <a:schemeClr val="tx1"/>
                </a:solidFill>
              </a:rPr>
              <a:t>ar</a:t>
            </a:r>
            <a:r>
              <a:rPr lang="en-GB" sz="3600" dirty="0">
                <a:solidFill>
                  <a:schemeClr val="tx1"/>
                </a:solidFill>
              </a:rPr>
              <a:t> y </a:t>
            </a:r>
            <a:r>
              <a:rPr lang="en-GB" sz="3600" dirty="0" err="1">
                <a:solidFill>
                  <a:schemeClr val="tx1"/>
                </a:solidFill>
              </a:rPr>
              <a:t>plentyn</a:t>
            </a:r>
            <a:endParaRPr lang="en-GB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4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Gwerth</a:t>
            </a:r>
            <a:r>
              <a:rPr lang="en-US" dirty="0"/>
              <a:t>: Mae </a:t>
            </a:r>
            <a:r>
              <a:rPr lang="en-US" dirty="0" err="1"/>
              <a:t>diogelu</a:t>
            </a:r>
            <a:r>
              <a:rPr lang="en-US" dirty="0"/>
              <a:t> </a:t>
            </a:r>
            <a:r>
              <a:rPr lang="en-US" dirty="0" err="1"/>
              <a:t>yn</a:t>
            </a:r>
            <a:r>
              <a:rPr lang="en-US" dirty="0"/>
              <a:t> </a:t>
            </a:r>
            <a:r>
              <a:rPr lang="en-US" dirty="0" err="1"/>
              <a:t>gyfrifoldeb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/>
              <a:t>bawb</a:t>
            </a: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70771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 err="1">
                <a:solidFill>
                  <a:schemeClr val="tx1"/>
                </a:solidFill>
              </a:rPr>
              <a:t>Mae’n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rhaid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bob </a:t>
            </a:r>
            <a:r>
              <a:rPr lang="en-GB" dirty="0" err="1">
                <a:solidFill>
                  <a:schemeClr val="tx1"/>
                </a:solidFill>
              </a:rPr>
              <a:t>ymarferydd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 err="1">
                <a:solidFill>
                  <a:schemeClr val="tx1"/>
                </a:solidFill>
              </a:rPr>
              <a:t>sefydliad</a:t>
            </a:r>
            <a:r>
              <a:rPr lang="en-GB" dirty="0">
                <a:solidFill>
                  <a:schemeClr val="tx1"/>
                </a:solidFill>
              </a:rPr>
              <a:t>:</a:t>
            </a:r>
          </a:p>
          <a:p>
            <a:r>
              <a:rPr lang="cy-GB" dirty="0"/>
              <a:t>gyfrannu at ddiogelu a hyrwyddo llesiant y plentyn</a:t>
            </a:r>
            <a:endParaRPr lang="cy-GB" dirty="0">
              <a:cs typeface="Arial"/>
            </a:endParaRPr>
          </a:p>
          <a:p>
            <a:r>
              <a:rPr lang="cy-GB" dirty="0"/>
              <a:t>rhannu gwybodaeth gan ddilyn canllawiau diogelu data</a:t>
            </a:r>
            <a:endParaRPr lang="cy-GB" dirty="0">
              <a:cs typeface="Arial" panose="020B0604020202020204"/>
            </a:endParaRPr>
          </a:p>
          <a:p>
            <a:r>
              <a:rPr lang="cy-GB" dirty="0"/>
              <a:t>gweithio gydag ymarferwyr o fewn eich tîm ac asiantaethau eraill i ddeall y plentyn, ei amgylchiadau a’i anghenion yn well</a:t>
            </a:r>
          </a:p>
          <a:p>
            <a:r>
              <a:rPr lang="cy-GB" dirty="0"/>
              <a:t>datblygu perthynas waith gydgynhyrchiol </a:t>
            </a:r>
            <a:r>
              <a:rPr lang="cy-GB" i="1" dirty="0"/>
              <a:t>gyda’r</a:t>
            </a:r>
            <a:r>
              <a:rPr lang="cy-GB" dirty="0"/>
              <a:t> plentyn sy’n wynebu risg, ei deulu a’i ofalwyr er mwyn canfod yr hyn sy’n bwysig iddo a sicrhau ei fod yn teimlo ei fod yn cael ei barchu a’i hysbysu am bethau</a:t>
            </a:r>
            <a:endParaRPr lang="cy-GB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008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Chwe</a:t>
            </a:r>
            <a:r>
              <a:rPr lang="en-GB" dirty="0"/>
              <a:t> </a:t>
            </a:r>
            <a:r>
              <a:rPr lang="en-GB" dirty="0" err="1"/>
              <a:t>egwyddor</a:t>
            </a:r>
            <a:r>
              <a:rPr lang="en-GB" dirty="0"/>
              <a:t> </a:t>
            </a:r>
            <a:r>
              <a:rPr lang="en-GB" dirty="0" err="1"/>
              <a:t>diogelu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3" y="1623959"/>
            <a:ext cx="10515600" cy="20975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000" b="1" dirty="0">
                <a:solidFill>
                  <a:schemeClr val="tx1"/>
                </a:solidFill>
              </a:rPr>
              <a:t>Egwyddor 1  </a:t>
            </a:r>
            <a:endParaRPr lang="cy-GB" sz="3000" b="1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000" dirty="0">
                <a:solidFill>
                  <a:schemeClr val="tx1"/>
                </a:solidFill>
              </a:rPr>
              <a:t>Rhoi dymuniadau, anghenion a llesiant y plentyn yn gyntaf, er mwyn iddo gael y gofal a’r cefnogaeth angenrheidiol cyn i broblem waethygu </a:t>
            </a:r>
            <a:endParaRPr lang="cy-GB" sz="30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DF5509-3AAA-42B8-95BC-C024AC4057FA}"/>
              </a:ext>
            </a:extLst>
          </p:cNvPr>
          <p:cNvSpPr/>
          <p:nvPr/>
        </p:nvSpPr>
        <p:spPr>
          <a:xfrm>
            <a:off x="823823" y="3568514"/>
            <a:ext cx="10515600" cy="236988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000" b="1" dirty="0"/>
              <a:t>Egwyddor 2 </a:t>
            </a:r>
            <a:endParaRPr lang="cy-GB" sz="3000" b="1">
              <a:cs typeface="Arial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accent3"/>
              </a:buClr>
            </a:pPr>
            <a:r>
              <a:rPr lang="cy-GB" sz="3000" dirty="0"/>
              <a:t>Bod pob ymarferydd sy’n dod i gysylltiad â phlant yn ymwybodol o’u hanghenion, gan gynnwys unrhyw achosion posibl neu dybiedig o gam-drin neu niwed a deall pa gamau y dylent eu cymryd</a:t>
            </a:r>
            <a:r>
              <a:rPr lang="cy-GB" sz="2800" dirty="0"/>
              <a:t> </a:t>
            </a:r>
            <a:endParaRPr lang="cy-GB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49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Chwe</a:t>
            </a:r>
            <a:r>
              <a:rPr lang="en-GB" dirty="0"/>
              <a:t> </a:t>
            </a:r>
            <a:r>
              <a:rPr lang="en-GB" dirty="0" err="1"/>
              <a:t>egwyddor</a:t>
            </a:r>
            <a:r>
              <a:rPr lang="en-GB" dirty="0"/>
              <a:t> </a:t>
            </a:r>
            <a:r>
              <a:rPr lang="en-GB" dirty="0" err="1"/>
              <a:t>diogelu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15750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dirty="0">
                <a:solidFill>
                  <a:schemeClr val="tx1"/>
                </a:solidFill>
              </a:rPr>
              <a:t>Egwyddor 3 </a:t>
            </a:r>
            <a:br>
              <a:rPr lang="cy-GB" sz="3200" b="1" dirty="0">
                <a:solidFill>
                  <a:schemeClr val="tx1"/>
                </a:solidFill>
              </a:rPr>
            </a:br>
            <a:r>
              <a:rPr lang="cy-GB" sz="3200" dirty="0">
                <a:solidFill>
                  <a:schemeClr val="tx1"/>
                </a:solidFill>
              </a:rPr>
              <a:t>Mae pob ymarferydd yn rhannu gwybodaeth briodol ac mae ganddynt fynediad uniongyrchol at gyngor i drafod unrhyw bryderon ynghylch plentyn 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44FF1B7-8675-4532-BF10-3980C56706E2}"/>
              </a:ext>
            </a:extLst>
          </p:cNvPr>
          <p:cNvSpPr txBox="1">
            <a:spLocks/>
          </p:cNvSpPr>
          <p:nvPr/>
        </p:nvSpPr>
        <p:spPr>
          <a:xfrm>
            <a:off x="838200" y="3683814"/>
            <a:ext cx="10515600" cy="2228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dirty="0">
                <a:solidFill>
                  <a:schemeClr val="tx1"/>
                </a:solidFill>
              </a:rPr>
              <a:t>Egwyddor 4 </a:t>
            </a:r>
            <a:br>
              <a:rPr lang="cy-GB" sz="3200" b="1" dirty="0">
                <a:solidFill>
                  <a:schemeClr val="tx1"/>
                </a:solidFill>
              </a:rPr>
            </a:br>
            <a:r>
              <a:rPr lang="cy-GB" sz="3200" dirty="0">
                <a:solidFill>
                  <a:schemeClr val="tx1"/>
                </a:solidFill>
              </a:rPr>
              <a:t>Mae pob</a:t>
            </a:r>
            <a:r>
              <a:rPr lang="cy-GB" sz="3200" b="1" dirty="0">
                <a:solidFill>
                  <a:schemeClr val="tx1"/>
                </a:solidFill>
              </a:rPr>
              <a:t> </a:t>
            </a:r>
            <a:r>
              <a:rPr lang="cy-GB" sz="3200" dirty="0">
                <a:solidFill>
                  <a:schemeClr val="tx1"/>
                </a:solidFill>
              </a:rPr>
              <a:t>ymarferydd yn gallu defnyddio eu barn broffesiynol i roi anghenion a chanlyniadau personol y plentyn wrth wraidd y system er mwyn dod o hyd i’r ateb cywir iddynt 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2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53A7FD-7E49-5443-B258-3AF381617ED2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4"/>
            <a:ext cx="10515600" cy="1325563"/>
          </a:xfrm>
        </p:spPr>
        <p:txBody>
          <a:bodyPr/>
          <a:lstStyle/>
          <a:p>
            <a:r>
              <a:rPr lang="en-GB" dirty="0" err="1"/>
              <a:t>Chwe</a:t>
            </a:r>
            <a:r>
              <a:rPr lang="en-GB" dirty="0"/>
              <a:t> </a:t>
            </a:r>
            <a:r>
              <a:rPr lang="en-GB" dirty="0" err="1"/>
              <a:t>egwyddor</a:t>
            </a:r>
            <a:r>
              <a:rPr lang="en-GB" dirty="0"/>
              <a:t> </a:t>
            </a:r>
            <a:r>
              <a:rPr lang="en-GB" dirty="0" err="1"/>
              <a:t>diogelu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3" y="1260714"/>
            <a:ext cx="10515600" cy="23805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000" b="1" dirty="0" err="1">
                <a:solidFill>
                  <a:schemeClr val="tx1"/>
                </a:solidFill>
              </a:rPr>
              <a:t>Egwyddor</a:t>
            </a:r>
            <a:r>
              <a:rPr lang="en-GB" sz="3000" b="1" dirty="0">
                <a:solidFill>
                  <a:schemeClr val="tx1"/>
                </a:solidFill>
              </a:rPr>
              <a:t> 5 </a:t>
            </a:r>
            <a:br>
              <a:rPr lang="en-GB" sz="3000" b="1" dirty="0">
                <a:solidFill>
                  <a:schemeClr val="tx1"/>
                </a:solidFill>
              </a:rPr>
            </a:br>
            <a:r>
              <a:rPr lang="cy-GB" sz="3000" dirty="0">
                <a:solidFill>
                  <a:schemeClr val="tx1"/>
                </a:solidFill>
              </a:rPr>
              <a:t>Mae pob ymarferydd sy’n gweithio gyda phlentyn yn gweithredu mewn ffordd amlasiantaethol a chydweithredol i ddiogelu a hyrwyddo llesiant plentyn, cofnodi penderfyniadau yn briodol ac adolygu cynnydd yn rheolaidd yn erbyn canlyniadau eraill a nodir yn y cynlluniau gofal a chefnogaeth</a:t>
            </a:r>
            <a:endParaRPr lang="cy-GB" sz="3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y-GB" sz="32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C9F34A-C48F-4572-AB7E-B77216CC4A9F}"/>
              </a:ext>
            </a:extLst>
          </p:cNvPr>
          <p:cNvSpPr txBox="1">
            <a:spLocks/>
          </p:cNvSpPr>
          <p:nvPr/>
        </p:nvSpPr>
        <p:spPr>
          <a:xfrm>
            <a:off x="838200" y="4051823"/>
            <a:ext cx="10515600" cy="2052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000" b="1" dirty="0">
                <a:solidFill>
                  <a:schemeClr val="tx1"/>
                </a:solidFill>
              </a:rPr>
              <a:t>Egwyddor 6 </a:t>
            </a:r>
            <a:br>
              <a:rPr lang="cy-GB" sz="3000" b="1" dirty="0">
                <a:solidFill>
                  <a:schemeClr val="tx1"/>
                </a:solidFill>
              </a:rPr>
            </a:br>
            <a:r>
              <a:rPr lang="cy-GB" sz="3000" dirty="0">
                <a:solidFill>
                  <a:schemeClr val="tx1"/>
                </a:solidFill>
              </a:rPr>
              <a:t>Mae pob</a:t>
            </a:r>
            <a:r>
              <a:rPr lang="cy-GB" sz="3000" b="1" dirty="0">
                <a:solidFill>
                  <a:schemeClr val="tx1"/>
                </a:solidFill>
              </a:rPr>
              <a:t> </a:t>
            </a:r>
            <a:r>
              <a:rPr lang="cy-GB" sz="3000" dirty="0">
                <a:solidFill>
                  <a:schemeClr val="tx1"/>
                </a:solidFill>
              </a:rPr>
              <a:t>ymarferydd sy’n dod i gysylltiad â phlant yn gallu cael mynediad at arweinyddiaeth strategol broffesiynol sy’n cefnogi’r ymarferydd i gyflawni’r canlyniadau dymunol ar gyfer y plentyn </a:t>
            </a:r>
            <a:endParaRPr lang="cy-GB" sz="30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300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606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AE4908ABA7C44A9588E07C002662B" ma:contentTypeVersion="2" ma:contentTypeDescription="Create a new document." ma:contentTypeScope="" ma:versionID="1b3fa42dca871c2adb0482a4fd12757f">
  <xsd:schema xmlns:xsd="http://www.w3.org/2001/XMLSchema" xmlns:xs="http://www.w3.org/2001/XMLSchema" xmlns:p="http://schemas.microsoft.com/office/2006/metadata/properties" xmlns:ns3="a5fd58ab-121a-4fd0-96fd-02ab288d2ccd" targetNamespace="http://schemas.microsoft.com/office/2006/metadata/properties" ma:root="true" ma:fieldsID="2b99240f84d9f92ee50fbc427eb6b413" ns3:_="">
    <xsd:import namespace="a5fd58ab-121a-4fd0-96fd-02ab288d2c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d58ab-121a-4fd0-96fd-02ab288d2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C972F-889E-4506-8BB4-6A9E4F7B2E8C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a5fd58ab-121a-4fd0-96fd-02ab288d2ccd"/>
  </ds:schemaRefs>
</ds:datastoreItem>
</file>

<file path=customXml/itemProps2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796B38-97E4-4BB3-BFA4-8EE45B532A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fd58ab-121a-4fd0-96fd-02ab288d2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2264</TotalTime>
  <Words>925</Words>
  <Application>Microsoft Office PowerPoint</Application>
  <PresentationFormat>Widescreen</PresentationFormat>
  <Paragraphs>101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SCW</vt:lpstr>
      <vt:lpstr>Egwyddorion diogelu</vt:lpstr>
      <vt:lpstr>Deddf Gwasanaethau Cymdeithasol a Llesiant (Cymru) 2014</vt:lpstr>
      <vt:lpstr>Gwybodaeth, cyngor a chymorth</vt:lpstr>
      <vt:lpstr>Gwybodaeth, cyngor a chymorth</vt:lpstr>
      <vt:lpstr>Gwerthoedd allweddol</vt:lpstr>
      <vt:lpstr>Gwerth: Mae diogelu yn gyfrifoldeb i bawb</vt:lpstr>
      <vt:lpstr>Chwe egwyddor diogelu</vt:lpstr>
      <vt:lpstr>Chwe egwyddor diogelu</vt:lpstr>
      <vt:lpstr>Chwe egwyddor diogelu</vt:lpstr>
      <vt:lpstr>Dylai pob ymarferydd:</vt:lpstr>
      <vt:lpstr>Tasgau diogelu</vt:lpstr>
      <vt:lpstr>Nodi pryderon sy’n dod i’r amlwg</vt:lpstr>
      <vt:lpstr>Ymdrin â phryderon sy’n dod i’r amlwg</vt:lpstr>
      <vt:lpstr>Datblygu dulliau o ymyrryd yn gynnar</vt:lpstr>
      <vt:lpstr>Gallai partneriaid allweddol gynnwys: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160</cp:revision>
  <cp:lastPrinted>2019-11-21T14:11:18Z</cp:lastPrinted>
  <dcterms:created xsi:type="dcterms:W3CDTF">2019-10-02T11:57:39Z</dcterms:created>
  <dcterms:modified xsi:type="dcterms:W3CDTF">2020-09-28T14:31:36Z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0x010100F05AE4908ABA7C44A9588E07C002662B</vt:lpwstr>
  </property>
</Properties>
</file>