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18"/>
  </p:notesMasterIdLst>
  <p:sldIdLst>
    <p:sldId id="328" r:id="rId5"/>
    <p:sldId id="468" r:id="rId6"/>
    <p:sldId id="542" r:id="rId7"/>
    <p:sldId id="470" r:id="rId8"/>
    <p:sldId id="638" r:id="rId9"/>
    <p:sldId id="628" r:id="rId10"/>
    <p:sldId id="630" r:id="rId11"/>
    <p:sldId id="634" r:id="rId12"/>
    <p:sldId id="633" r:id="rId13"/>
    <p:sldId id="334" r:id="rId14"/>
    <p:sldId id="635" r:id="rId15"/>
    <p:sldId id="637" r:id="rId16"/>
    <p:sldId id="636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B35A1-2287-9295-66C1-882DF60048FE}" v="14" dt="2020-09-28T18:50:45.750"/>
    <p1510:client id="{D3D9B785-ED76-FE4B-AABC-0BD54E8A72B3}" v="2" dt="2020-09-25T08:47:48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7" autoAdjust="0"/>
    <p:restoredTop sz="65578" autoAdjust="0"/>
  </p:normalViewPr>
  <p:slideViewPr>
    <p:cSldViewPr snapToGrid="0">
      <p:cViewPr varScale="1">
        <p:scale>
          <a:sx n="81" d="100"/>
          <a:sy n="8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37FB3A39-434E-40FD-8892-02036E6D7C90}"/>
    <pc:docChg chg="custSel modSld">
      <pc:chgData name="Nicole James" userId="87e49fce-462c-4f4b-b072-0e7301cf4f25" providerId="ADAL" clId="{37FB3A39-434E-40FD-8892-02036E6D7C90}" dt="2020-02-01T10:16:45.630" v="156" actId="12"/>
      <pc:docMkLst>
        <pc:docMk/>
      </pc:docMkLst>
      <pc:sldChg chg="modSp">
        <pc:chgData name="Nicole James" userId="87e49fce-462c-4f4b-b072-0e7301cf4f25" providerId="ADAL" clId="{37FB3A39-434E-40FD-8892-02036E6D7C90}" dt="2020-01-30T10:21:49.272" v="5" actId="14100"/>
        <pc:sldMkLst>
          <pc:docMk/>
          <pc:sldMk cId="3155926915" sldId="334"/>
        </pc:sldMkLst>
        <pc:spChg chg="mod">
          <ac:chgData name="Nicole James" userId="87e49fce-462c-4f4b-b072-0e7301cf4f25" providerId="ADAL" clId="{37FB3A39-434E-40FD-8892-02036E6D7C90}" dt="2020-01-30T10:21:49.272" v="5" actId="14100"/>
          <ac:spMkLst>
            <pc:docMk/>
            <pc:sldMk cId="3155926915" sldId="334"/>
            <ac:spMk id="8" creationId="{EBCED3F7-2129-45C5-9AE2-CE3A8663CD75}"/>
          </ac:spMkLst>
        </pc:spChg>
      </pc:sldChg>
      <pc:sldChg chg="modNotesTx">
        <pc:chgData name="Nicole James" userId="87e49fce-462c-4f4b-b072-0e7301cf4f25" providerId="ADAL" clId="{37FB3A39-434E-40FD-8892-02036E6D7C90}" dt="2020-02-01T10:10:37.100" v="33" actId="6549"/>
        <pc:sldMkLst>
          <pc:docMk/>
          <pc:sldMk cId="1896586573" sldId="542"/>
        </pc:sldMkLst>
      </pc:sldChg>
      <pc:sldChg chg="modSp modNotesTx">
        <pc:chgData name="Nicole James" userId="87e49fce-462c-4f4b-b072-0e7301cf4f25" providerId="ADAL" clId="{37FB3A39-434E-40FD-8892-02036E6D7C90}" dt="2020-02-01T10:12:38.876" v="56" actId="20577"/>
        <pc:sldMkLst>
          <pc:docMk/>
          <pc:sldMk cId="2267159442" sldId="628"/>
        </pc:sldMkLst>
        <pc:spChg chg="mod">
          <ac:chgData name="Nicole James" userId="87e49fce-462c-4f4b-b072-0e7301cf4f25" providerId="ADAL" clId="{37FB3A39-434E-40FD-8892-02036E6D7C90}" dt="2020-02-01T10:11:46.858" v="37" actId="113"/>
          <ac:spMkLst>
            <pc:docMk/>
            <pc:sldMk cId="2267159442" sldId="628"/>
            <ac:spMk id="4" creationId="{86A0CEB0-7167-45E9-A507-7388E7BDA9C0}"/>
          </ac:spMkLst>
        </pc:spChg>
      </pc:sldChg>
      <pc:sldChg chg="modSp modNotesTx">
        <pc:chgData name="Nicole James" userId="87e49fce-462c-4f4b-b072-0e7301cf4f25" providerId="ADAL" clId="{37FB3A39-434E-40FD-8892-02036E6D7C90}" dt="2020-02-01T10:14:28.771" v="86" actId="20577"/>
        <pc:sldMkLst>
          <pc:docMk/>
          <pc:sldMk cId="2281108046" sldId="630"/>
        </pc:sldMkLst>
        <pc:spChg chg="mod">
          <ac:chgData name="Nicole James" userId="87e49fce-462c-4f4b-b072-0e7301cf4f25" providerId="ADAL" clId="{37FB3A39-434E-40FD-8892-02036E6D7C90}" dt="2020-02-01T10:13:50.960" v="60" actId="20577"/>
          <ac:spMkLst>
            <pc:docMk/>
            <pc:sldMk cId="2281108046" sldId="630"/>
            <ac:spMk id="2" creationId="{6314A129-6E4D-4E8D-809F-3B074274E764}"/>
          </ac:spMkLst>
        </pc:spChg>
      </pc:sldChg>
      <pc:sldChg chg="modSp">
        <pc:chgData name="Nicole James" userId="87e49fce-462c-4f4b-b072-0e7301cf4f25" providerId="ADAL" clId="{37FB3A39-434E-40FD-8892-02036E6D7C90}" dt="2020-01-30T10:21:39.927" v="4" actId="1076"/>
        <pc:sldMkLst>
          <pc:docMk/>
          <pc:sldMk cId="867269352" sldId="633"/>
        </pc:sldMkLst>
        <pc:spChg chg="mod">
          <ac:chgData name="Nicole James" userId="87e49fce-462c-4f4b-b072-0e7301cf4f25" providerId="ADAL" clId="{37FB3A39-434E-40FD-8892-02036E6D7C90}" dt="2020-01-30T10:21:39.927" v="4" actId="1076"/>
          <ac:spMkLst>
            <pc:docMk/>
            <pc:sldMk cId="867269352" sldId="633"/>
            <ac:spMk id="4" creationId="{6B4E1A60-00BB-48DD-AF7C-3AB0873B4945}"/>
          </ac:spMkLst>
        </pc:spChg>
      </pc:sldChg>
      <pc:sldChg chg="modSp modNotesTx">
        <pc:chgData name="Nicole James" userId="87e49fce-462c-4f4b-b072-0e7301cf4f25" providerId="ADAL" clId="{37FB3A39-434E-40FD-8892-02036E6D7C90}" dt="2020-02-01T10:16:45.630" v="156" actId="12"/>
        <pc:sldMkLst>
          <pc:docMk/>
          <pc:sldMk cId="3345821923" sldId="634"/>
        </pc:sldMkLst>
        <pc:spChg chg="mod">
          <ac:chgData name="Nicole James" userId="87e49fce-462c-4f4b-b072-0e7301cf4f25" providerId="ADAL" clId="{37FB3A39-434E-40FD-8892-02036E6D7C90}" dt="2020-02-01T10:15:02.802" v="90" actId="20577"/>
          <ac:spMkLst>
            <pc:docMk/>
            <pc:sldMk cId="3345821923" sldId="634"/>
            <ac:spMk id="2" creationId="{B91C8A8D-C646-41ED-802E-CDB1668AA6C6}"/>
          </ac:spMkLst>
        </pc:spChg>
      </pc:sldChg>
      <pc:sldChg chg="modSp">
        <pc:chgData name="Nicole James" userId="87e49fce-462c-4f4b-b072-0e7301cf4f25" providerId="ADAL" clId="{37FB3A39-434E-40FD-8892-02036E6D7C90}" dt="2020-01-30T10:21:55.723" v="6" actId="1076"/>
        <pc:sldMkLst>
          <pc:docMk/>
          <pc:sldMk cId="1912206821" sldId="635"/>
        </pc:sldMkLst>
        <pc:spChg chg="mod">
          <ac:chgData name="Nicole James" userId="87e49fce-462c-4f4b-b072-0e7301cf4f25" providerId="ADAL" clId="{37FB3A39-434E-40FD-8892-02036E6D7C90}" dt="2020-01-30T10:21:55.723" v="6" actId="1076"/>
          <ac:spMkLst>
            <pc:docMk/>
            <pc:sldMk cId="1912206821" sldId="635"/>
            <ac:spMk id="3" creationId="{4BD90D7B-7E52-406F-B2A1-311519D8BF42}"/>
          </ac:spMkLst>
        </pc:spChg>
      </pc:sldChg>
      <pc:sldChg chg="addSp delSp modSp">
        <pc:chgData name="Nicole James" userId="87e49fce-462c-4f4b-b072-0e7301cf4f25" providerId="ADAL" clId="{37FB3A39-434E-40FD-8892-02036E6D7C90}" dt="2020-01-30T10:22:33.445" v="16" actId="14100"/>
        <pc:sldMkLst>
          <pc:docMk/>
          <pc:sldMk cId="1697347189" sldId="636"/>
        </pc:sldMkLst>
        <pc:spChg chg="del mod">
          <ac:chgData name="Nicole James" userId="87e49fce-462c-4f4b-b072-0e7301cf4f25" providerId="ADAL" clId="{37FB3A39-434E-40FD-8892-02036E6D7C90}" dt="2020-01-30T10:22:14.418" v="11" actId="478"/>
          <ac:spMkLst>
            <pc:docMk/>
            <pc:sldMk cId="1697347189" sldId="636"/>
            <ac:spMk id="2" creationId="{5AE1E975-01FD-418B-8E7C-C48E20180EDE}"/>
          </ac:spMkLst>
        </pc:spChg>
        <pc:spChg chg="add mod">
          <ac:chgData name="Nicole James" userId="87e49fce-462c-4f4b-b072-0e7301cf4f25" providerId="ADAL" clId="{37FB3A39-434E-40FD-8892-02036E6D7C90}" dt="2020-01-30T10:22:18.449" v="13"/>
          <ac:spMkLst>
            <pc:docMk/>
            <pc:sldMk cId="1697347189" sldId="636"/>
            <ac:spMk id="3" creationId="{A60C2CC6-40A2-4E9E-8D3E-4C4E788DF643}"/>
          </ac:spMkLst>
        </pc:spChg>
        <pc:spChg chg="mod">
          <ac:chgData name="Nicole James" userId="87e49fce-462c-4f4b-b072-0e7301cf4f25" providerId="ADAL" clId="{37FB3A39-434E-40FD-8892-02036E6D7C90}" dt="2020-01-30T10:22:33.445" v="16" actId="14100"/>
          <ac:spMkLst>
            <pc:docMk/>
            <pc:sldMk cId="1697347189" sldId="636"/>
            <ac:spMk id="4" creationId="{059B3245-9E8B-4CDF-BA8A-7CF7DF062B1E}"/>
          </ac:spMkLst>
        </pc:spChg>
        <pc:spChg chg="add del mod">
          <ac:chgData name="Nicole James" userId="87e49fce-462c-4f4b-b072-0e7301cf4f25" providerId="ADAL" clId="{37FB3A39-434E-40FD-8892-02036E6D7C90}" dt="2020-01-30T10:22:20.511" v="14" actId="478"/>
          <ac:spMkLst>
            <pc:docMk/>
            <pc:sldMk cId="1697347189" sldId="636"/>
            <ac:spMk id="5" creationId="{AA983114-E629-4874-BB28-183F12F8CFC3}"/>
          </ac:spMkLst>
        </pc:spChg>
      </pc:sldChg>
      <pc:sldChg chg="modSp">
        <pc:chgData name="Nicole James" userId="87e49fce-462c-4f4b-b072-0e7301cf4f25" providerId="ADAL" clId="{37FB3A39-434E-40FD-8892-02036E6D7C90}" dt="2020-01-30T10:22:06.701" v="9" actId="1076"/>
        <pc:sldMkLst>
          <pc:docMk/>
          <pc:sldMk cId="1378808798" sldId="637"/>
        </pc:sldMkLst>
        <pc:spChg chg="mod">
          <ac:chgData name="Nicole James" userId="87e49fce-462c-4f4b-b072-0e7301cf4f25" providerId="ADAL" clId="{37FB3A39-434E-40FD-8892-02036E6D7C90}" dt="2020-01-30T10:22:04.343" v="8" actId="14100"/>
          <ac:spMkLst>
            <pc:docMk/>
            <pc:sldMk cId="1378808798" sldId="637"/>
            <ac:spMk id="3" creationId="{4BD90D7B-7E52-406F-B2A1-311519D8BF42}"/>
          </ac:spMkLst>
        </pc:spChg>
        <pc:spChg chg="mod">
          <ac:chgData name="Nicole James" userId="87e49fce-462c-4f4b-b072-0e7301cf4f25" providerId="ADAL" clId="{37FB3A39-434E-40FD-8892-02036E6D7C90}" dt="2020-01-30T10:22:06.701" v="9" actId="1076"/>
          <ac:spMkLst>
            <pc:docMk/>
            <pc:sldMk cId="1378808798" sldId="637"/>
            <ac:spMk id="4" creationId="{E5AE7488-F505-4D83-B471-BD4B34E0C7D5}"/>
          </ac:spMkLst>
        </pc:spChg>
      </pc:sldChg>
    </pc:docChg>
  </pc:docChgLst>
  <pc:docChgLst>
    <pc:chgData name="Esyllt Crozier" userId="S::esyllt.crozier@socialcare.wales::39f2ed04-973e-4905-8568-3a54e8328bad" providerId="AD" clId="Web-{BB5B35A1-2287-9295-66C1-882DF60048FE}"/>
    <pc:docChg chg="modSld">
      <pc:chgData name="Esyllt Crozier" userId="S::esyllt.crozier@socialcare.wales::39f2ed04-973e-4905-8568-3a54e8328bad" providerId="AD" clId="Web-{BB5B35A1-2287-9295-66C1-882DF60048FE}" dt="2020-09-28T18:50:45.750" v="13" actId="20577"/>
      <pc:docMkLst>
        <pc:docMk/>
      </pc:docMkLst>
      <pc:sldChg chg="modSp">
        <pc:chgData name="Esyllt Crozier" userId="S::esyllt.crozier@socialcare.wales::39f2ed04-973e-4905-8568-3a54e8328bad" providerId="AD" clId="Web-{BB5B35A1-2287-9295-66C1-882DF60048FE}" dt="2020-09-28T18:50:45.750" v="13" actId="20577"/>
        <pc:sldMkLst>
          <pc:docMk/>
          <pc:sldMk cId="2926042537" sldId="638"/>
        </pc:sldMkLst>
        <pc:spChg chg="mod">
          <ac:chgData name="Esyllt Crozier" userId="S::esyllt.crozier@socialcare.wales::39f2ed04-973e-4905-8568-3a54e8328bad" providerId="AD" clId="Web-{BB5B35A1-2287-9295-66C1-882DF60048FE}" dt="2020-09-28T18:50:45.750" v="13" actId="20577"/>
          <ac:spMkLst>
            <pc:docMk/>
            <pc:sldMk cId="2926042537" sldId="638"/>
            <ac:spMk id="3" creationId="{54A3F97C-0AB0-4ABC-9135-B291552D507F}"/>
          </ac:spMkLst>
        </pc:spChg>
      </pc:sldChg>
    </pc:docChg>
  </pc:docChgLst>
  <pc:docChgLst>
    <pc:chgData name="Danielle Williams" userId="2ffd8f61-7b6f-4050-b155-8688edf94325" providerId="ADAL" clId="{D3D9B785-ED76-FE4B-AABC-0BD54E8A72B3}"/>
    <pc:docChg chg="modMainMaster">
      <pc:chgData name="Danielle Williams" userId="2ffd8f61-7b6f-4050-b155-8688edf94325" providerId="ADAL" clId="{D3D9B785-ED76-FE4B-AABC-0BD54E8A72B3}" dt="2020-09-25T08:47:49.482" v="3" actId="962"/>
      <pc:docMkLst>
        <pc:docMk/>
      </pc:docMkLst>
      <pc:sldMasterChg chg="addSp delSp modSp mod">
        <pc:chgData name="Danielle Williams" userId="2ffd8f61-7b6f-4050-b155-8688edf94325" providerId="ADAL" clId="{D3D9B785-ED76-FE4B-AABC-0BD54E8A72B3}" dt="2020-09-25T08:47:49.482" v="3" actId="962"/>
        <pc:sldMasterMkLst>
          <pc:docMk/>
          <pc:sldMasterMk cId="3858131337" sldId="2147483667"/>
        </pc:sldMasterMkLst>
        <pc:spChg chg="add del mod">
          <ac:chgData name="Danielle Williams" userId="2ffd8f61-7b6f-4050-b155-8688edf94325" providerId="ADAL" clId="{D3D9B785-ED76-FE4B-AABC-0BD54E8A72B3}" dt="2020-09-25T08:47:48.281" v="1"/>
          <ac:spMkLst>
            <pc:docMk/>
            <pc:sldMasterMk cId="3858131337" sldId="2147483667"/>
            <ac:spMk id="5" creationId="{6E657B46-2A00-6849-8B40-5CBC43F81A16}"/>
          </ac:spMkLst>
        </pc:spChg>
        <pc:picChg chg="mod">
          <ac:chgData name="Danielle Williams" userId="2ffd8f61-7b6f-4050-b155-8688edf94325" providerId="ADAL" clId="{D3D9B785-ED76-FE4B-AABC-0BD54E8A72B3}" dt="2020-09-25T08:47:49.482" v="3" actId="962"/>
          <ac:picMkLst>
            <pc:docMk/>
            <pc:sldMasterMk cId="3858131337" sldId="2147483667"/>
            <ac:picMk id="4" creationId="{5DBD1367-22AF-024B-86BE-23381C4DB485}"/>
          </ac:picMkLst>
        </pc:picChg>
      </pc:sldMasterChg>
    </pc:docChg>
  </pc:docChgLst>
  <pc:docChgLst>
    <pc:chgData name="Bethan Price" userId="S::bethan.price@socialcare.wales::29923274-46ec-4e83-956c-4c26375aa1fd" providerId="AD" clId="Web-{DFF17E55-A6A9-1D0E-0C06-BACBD280F392}"/>
    <pc:docChg chg="modSld">
      <pc:chgData name="Bethan Price" userId="S::bethan.price@socialcare.wales::29923274-46ec-4e83-956c-4c26375aa1fd" providerId="AD" clId="Web-{DFF17E55-A6A9-1D0E-0C06-BACBD280F392}" dt="2020-08-06T14:15:11.490" v="92" actId="20577"/>
      <pc:docMkLst>
        <pc:docMk/>
      </pc:docMkLst>
      <pc:sldChg chg="modSp">
        <pc:chgData name="Bethan Price" userId="S::bethan.price@socialcare.wales::29923274-46ec-4e83-956c-4c26375aa1fd" providerId="AD" clId="Web-{DFF17E55-A6A9-1D0E-0C06-BACBD280F392}" dt="2020-08-06T14:13:28.927" v="73" actId="20577"/>
        <pc:sldMkLst>
          <pc:docMk/>
          <pc:sldMk cId="3155926915" sldId="334"/>
        </pc:sldMkLst>
        <pc:spChg chg="mod">
          <ac:chgData name="Bethan Price" userId="S::bethan.price@socialcare.wales::29923274-46ec-4e83-956c-4c26375aa1fd" providerId="AD" clId="Web-{DFF17E55-A6A9-1D0E-0C06-BACBD280F392}" dt="2020-08-06T14:13:09.411" v="69" actId="20577"/>
          <ac:spMkLst>
            <pc:docMk/>
            <pc:sldMk cId="3155926915" sldId="334"/>
            <ac:spMk id="3" creationId="{37D453C5-3E3F-465D-B1EA-38FF794C3152}"/>
          </ac:spMkLst>
        </pc:spChg>
        <pc:spChg chg="mod">
          <ac:chgData name="Bethan Price" userId="S::bethan.price@socialcare.wales::29923274-46ec-4e83-956c-4c26375aa1fd" providerId="AD" clId="Web-{DFF17E55-A6A9-1D0E-0C06-BACBD280F392}" dt="2020-08-06T14:13:28.927" v="73" actId="20577"/>
          <ac:spMkLst>
            <pc:docMk/>
            <pc:sldMk cId="3155926915" sldId="334"/>
            <ac:spMk id="8" creationId="{EBCED3F7-2129-45C5-9AE2-CE3A8663CD75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08:16.535" v="0" actId="20577"/>
        <pc:sldMkLst>
          <pc:docMk/>
          <pc:sldMk cId="665749454" sldId="468"/>
        </pc:sldMkLst>
        <pc:spChg chg="mod">
          <ac:chgData name="Bethan Price" userId="S::bethan.price@socialcare.wales::29923274-46ec-4e83-956c-4c26375aa1fd" providerId="AD" clId="Web-{DFF17E55-A6A9-1D0E-0C06-BACBD280F392}" dt="2020-08-06T14:08:16.535" v="0" actId="20577"/>
          <ac:spMkLst>
            <pc:docMk/>
            <pc:sldMk cId="665749454" sldId="468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09:04.301" v="5" actId="20577"/>
        <pc:sldMkLst>
          <pc:docMk/>
          <pc:sldMk cId="1953871745" sldId="470"/>
        </pc:sldMkLst>
        <pc:spChg chg="mod">
          <ac:chgData name="Bethan Price" userId="S::bethan.price@socialcare.wales::29923274-46ec-4e83-956c-4c26375aa1fd" providerId="AD" clId="Web-{DFF17E55-A6A9-1D0E-0C06-BACBD280F392}" dt="2020-08-06T14:09:04.301" v="5" actId="20577"/>
          <ac:spMkLst>
            <pc:docMk/>
            <pc:sldMk cId="1953871745" sldId="470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08:36.523" v="2" actId="20577"/>
        <pc:sldMkLst>
          <pc:docMk/>
          <pc:sldMk cId="1896586573" sldId="542"/>
        </pc:sldMkLst>
        <pc:spChg chg="mod">
          <ac:chgData name="Bethan Price" userId="S::bethan.price@socialcare.wales::29923274-46ec-4e83-956c-4c26375aa1fd" providerId="AD" clId="Web-{DFF17E55-A6A9-1D0E-0C06-BACBD280F392}" dt="2020-08-06T14:08:36.523" v="2" actId="20577"/>
          <ac:spMkLst>
            <pc:docMk/>
            <pc:sldMk cId="1896586573" sldId="542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1:25.630" v="32" actId="20577"/>
        <pc:sldMkLst>
          <pc:docMk/>
          <pc:sldMk cId="2267159442" sldId="628"/>
        </pc:sldMkLst>
        <pc:spChg chg="mod">
          <ac:chgData name="Bethan Price" userId="S::bethan.price@socialcare.wales::29923274-46ec-4e83-956c-4c26375aa1fd" providerId="AD" clId="Web-{DFF17E55-A6A9-1D0E-0C06-BACBD280F392}" dt="2020-08-06T14:10:45.036" v="17" actId="20577"/>
          <ac:spMkLst>
            <pc:docMk/>
            <pc:sldMk cId="2267159442" sldId="628"/>
            <ac:spMk id="3" creationId="{F8598A21-6FC3-4324-8C6E-5C26E9FC8020}"/>
          </ac:spMkLst>
        </pc:spChg>
        <pc:spChg chg="mod">
          <ac:chgData name="Bethan Price" userId="S::bethan.price@socialcare.wales::29923274-46ec-4e83-956c-4c26375aa1fd" providerId="AD" clId="Web-{DFF17E55-A6A9-1D0E-0C06-BACBD280F392}" dt="2020-08-06T14:11:25.630" v="32" actId="20577"/>
          <ac:spMkLst>
            <pc:docMk/>
            <pc:sldMk cId="2267159442" sldId="628"/>
            <ac:spMk id="4" creationId="{86A0CEB0-7167-45E9-A507-7388E7BDA9C0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1:29.802" v="34" actId="20577"/>
        <pc:sldMkLst>
          <pc:docMk/>
          <pc:sldMk cId="2281108046" sldId="630"/>
        </pc:sldMkLst>
        <pc:spChg chg="mod">
          <ac:chgData name="Bethan Price" userId="S::bethan.price@socialcare.wales::29923274-46ec-4e83-956c-4c26375aa1fd" providerId="AD" clId="Web-{DFF17E55-A6A9-1D0E-0C06-BACBD280F392}" dt="2020-08-06T14:11:29.802" v="34" actId="20577"/>
          <ac:spMkLst>
            <pc:docMk/>
            <pc:sldMk cId="2281108046" sldId="630"/>
            <ac:spMk id="2" creationId="{6314A129-6E4D-4E8D-809F-3B074274E764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2:56.224" v="61" actId="20577"/>
        <pc:sldMkLst>
          <pc:docMk/>
          <pc:sldMk cId="867269352" sldId="633"/>
        </pc:sldMkLst>
        <pc:spChg chg="mod">
          <ac:chgData name="Bethan Price" userId="S::bethan.price@socialcare.wales::29923274-46ec-4e83-956c-4c26375aa1fd" providerId="AD" clId="Web-{DFF17E55-A6A9-1D0E-0C06-BACBD280F392}" dt="2020-08-06T14:12:56.224" v="61" actId="20577"/>
          <ac:spMkLst>
            <pc:docMk/>
            <pc:sldMk cId="867269352" sldId="633"/>
            <ac:spMk id="4" creationId="{6B4E1A60-00BB-48DD-AF7C-3AB0873B4945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1:50.833" v="42" actId="20577"/>
        <pc:sldMkLst>
          <pc:docMk/>
          <pc:sldMk cId="3345821923" sldId="634"/>
        </pc:sldMkLst>
        <pc:spChg chg="mod">
          <ac:chgData name="Bethan Price" userId="S::bethan.price@socialcare.wales::29923274-46ec-4e83-956c-4c26375aa1fd" providerId="AD" clId="Web-{DFF17E55-A6A9-1D0E-0C06-BACBD280F392}" dt="2020-08-06T14:11:50.833" v="42" actId="20577"/>
          <ac:spMkLst>
            <pc:docMk/>
            <pc:sldMk cId="3345821923" sldId="634"/>
            <ac:spMk id="4" creationId="{66A26ECD-5443-454A-AF46-E9919B5C1E73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4:07.537" v="81" actId="20577"/>
        <pc:sldMkLst>
          <pc:docMk/>
          <pc:sldMk cId="1912206821" sldId="635"/>
        </pc:sldMkLst>
        <pc:spChg chg="mod">
          <ac:chgData name="Bethan Price" userId="S::bethan.price@socialcare.wales::29923274-46ec-4e83-956c-4c26375aa1fd" providerId="AD" clId="Web-{DFF17E55-A6A9-1D0E-0C06-BACBD280F392}" dt="2020-08-06T14:14:07.537" v="81" actId="20577"/>
          <ac:spMkLst>
            <pc:docMk/>
            <pc:sldMk cId="1912206821" sldId="635"/>
            <ac:spMk id="3" creationId="{4BD90D7B-7E52-406F-B2A1-311519D8BF42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5:11.490" v="91" actId="20577"/>
        <pc:sldMkLst>
          <pc:docMk/>
          <pc:sldMk cId="1697347189" sldId="636"/>
        </pc:sldMkLst>
        <pc:spChg chg="mod">
          <ac:chgData name="Bethan Price" userId="S::bethan.price@socialcare.wales::29923274-46ec-4e83-956c-4c26375aa1fd" providerId="AD" clId="Web-{DFF17E55-A6A9-1D0E-0C06-BACBD280F392}" dt="2020-08-06T14:15:11.490" v="91" actId="20577"/>
          <ac:spMkLst>
            <pc:docMk/>
            <pc:sldMk cId="1697347189" sldId="636"/>
            <ac:spMk id="4" creationId="{059B3245-9E8B-4CDF-BA8A-7CF7DF062B1E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14:48.912" v="88" actId="20577"/>
        <pc:sldMkLst>
          <pc:docMk/>
          <pc:sldMk cId="1378808798" sldId="637"/>
        </pc:sldMkLst>
        <pc:spChg chg="mod">
          <ac:chgData name="Bethan Price" userId="S::bethan.price@socialcare.wales::29923274-46ec-4e83-956c-4c26375aa1fd" providerId="AD" clId="Web-{DFF17E55-A6A9-1D0E-0C06-BACBD280F392}" dt="2020-08-06T14:14:48.912" v="88" actId="20577"/>
          <ac:spMkLst>
            <pc:docMk/>
            <pc:sldMk cId="1378808798" sldId="637"/>
            <ac:spMk id="3" creationId="{4BD90D7B-7E52-406F-B2A1-311519D8BF42}"/>
          </ac:spMkLst>
        </pc:spChg>
        <pc:spChg chg="mod">
          <ac:chgData name="Bethan Price" userId="S::bethan.price@socialcare.wales::29923274-46ec-4e83-956c-4c26375aa1fd" providerId="AD" clId="Web-{DFF17E55-A6A9-1D0E-0C06-BACBD280F392}" dt="2020-08-06T14:14:24.709" v="84" actId="20577"/>
          <ac:spMkLst>
            <pc:docMk/>
            <pc:sldMk cId="1378808798" sldId="637"/>
            <ac:spMk id="4" creationId="{E5AE7488-F505-4D83-B471-BD4B34E0C7D5}"/>
          </ac:spMkLst>
        </pc:spChg>
      </pc:sldChg>
      <pc:sldChg chg="modSp">
        <pc:chgData name="Bethan Price" userId="S::bethan.price@socialcare.wales::29923274-46ec-4e83-956c-4c26375aa1fd" providerId="AD" clId="Web-{DFF17E55-A6A9-1D0E-0C06-BACBD280F392}" dt="2020-08-06T14:09:51.739" v="14" actId="20577"/>
        <pc:sldMkLst>
          <pc:docMk/>
          <pc:sldMk cId="2926042537" sldId="638"/>
        </pc:sldMkLst>
        <pc:spChg chg="mod">
          <ac:chgData name="Bethan Price" userId="S::bethan.price@socialcare.wales::29923274-46ec-4e83-956c-4c26375aa1fd" providerId="AD" clId="Web-{DFF17E55-A6A9-1D0E-0C06-BACBD280F392}" dt="2020-08-06T14:09:51.739" v="14" actId="20577"/>
          <ac:spMkLst>
            <pc:docMk/>
            <pc:sldMk cId="2926042537" sldId="638"/>
            <ac:spMk id="3" creationId="{54A3F97C-0AB0-4ABC-9135-B291552D507F}"/>
          </ac:spMkLst>
        </pc:spChg>
      </pc:sldChg>
    </pc:docChg>
  </pc:docChgLst>
  <pc:docChgLst>
    <pc:chgData name="Danielle Williams" userId="2ffd8f61-7b6f-4050-b155-8688edf94325" providerId="ADAL" clId="{5656BCC5-93F1-4A46-85A7-1D4A67E61F44}"/>
    <pc:docChg chg="modSld modMainMaster">
      <pc:chgData name="Danielle Williams" userId="2ffd8f61-7b6f-4050-b155-8688edf94325" providerId="ADAL" clId="{5656BCC5-93F1-4A46-85A7-1D4A67E61F44}" dt="2020-04-08T16:34:08.125" v="17" actId="20577"/>
      <pc:docMkLst>
        <pc:docMk/>
      </pc:docMkLst>
      <pc:sldChg chg="modSp modAnim">
        <pc:chgData name="Danielle Williams" userId="2ffd8f61-7b6f-4050-b155-8688edf94325" providerId="ADAL" clId="{5656BCC5-93F1-4A46-85A7-1D4A67E61F44}" dt="2020-04-08T16:33:36.560" v="9" actId="20577"/>
        <pc:sldMkLst>
          <pc:docMk/>
          <pc:sldMk cId="1953871745" sldId="470"/>
        </pc:sldMkLst>
        <pc:spChg chg="mod">
          <ac:chgData name="Danielle Williams" userId="2ffd8f61-7b6f-4050-b155-8688edf94325" providerId="ADAL" clId="{5656BCC5-93F1-4A46-85A7-1D4A67E61F44}" dt="2020-04-08T16:33:36.560" v="9" actId="20577"/>
          <ac:spMkLst>
            <pc:docMk/>
            <pc:sldMk cId="1953871745" sldId="470"/>
            <ac:spMk id="3" creationId="{54A3F97C-0AB0-4ABC-9135-B291552D507F}"/>
          </ac:spMkLst>
        </pc:spChg>
      </pc:sldChg>
      <pc:sldChg chg="addSp modSp">
        <pc:chgData name="Danielle Williams" userId="2ffd8f61-7b6f-4050-b155-8688edf94325" providerId="ADAL" clId="{5656BCC5-93F1-4A46-85A7-1D4A67E61F44}" dt="2020-04-08T16:33:49.005" v="13" actId="167"/>
        <pc:sldMkLst>
          <pc:docMk/>
          <pc:sldMk cId="2267159442" sldId="628"/>
        </pc:sldMkLst>
        <pc:spChg chg="add mod">
          <ac:chgData name="Danielle Williams" userId="2ffd8f61-7b6f-4050-b155-8688edf94325" providerId="ADAL" clId="{5656BCC5-93F1-4A46-85A7-1D4A67E61F44}" dt="2020-04-08T16:33:49.005" v="13" actId="167"/>
          <ac:spMkLst>
            <pc:docMk/>
            <pc:sldMk cId="2267159442" sldId="628"/>
            <ac:spMk id="5" creationId="{6B0A6C15-03E3-A44E-8B89-258F32DEF6BF}"/>
          </ac:spMkLst>
        </pc:spChg>
      </pc:sldChg>
      <pc:sldChg chg="addSp modSp">
        <pc:chgData name="Danielle Williams" userId="2ffd8f61-7b6f-4050-b155-8688edf94325" providerId="ADAL" clId="{5656BCC5-93F1-4A46-85A7-1D4A67E61F44}" dt="2020-04-08T16:34:01.838" v="16" actId="167"/>
        <pc:sldMkLst>
          <pc:docMk/>
          <pc:sldMk cId="867269352" sldId="633"/>
        </pc:sldMkLst>
        <pc:spChg chg="add mod">
          <ac:chgData name="Danielle Williams" userId="2ffd8f61-7b6f-4050-b155-8688edf94325" providerId="ADAL" clId="{5656BCC5-93F1-4A46-85A7-1D4A67E61F44}" dt="2020-04-08T16:34:01.838" v="16" actId="167"/>
          <ac:spMkLst>
            <pc:docMk/>
            <pc:sldMk cId="867269352" sldId="633"/>
            <ac:spMk id="5" creationId="{00AC1D94-32CA-014D-AA99-C3CB3956E273}"/>
          </ac:spMkLst>
        </pc:spChg>
      </pc:sldChg>
      <pc:sldChg chg="modSp">
        <pc:chgData name="Danielle Williams" userId="2ffd8f61-7b6f-4050-b155-8688edf94325" providerId="ADAL" clId="{5656BCC5-93F1-4A46-85A7-1D4A67E61F44}" dt="2020-04-08T16:33:56.757" v="14" actId="255"/>
        <pc:sldMkLst>
          <pc:docMk/>
          <pc:sldMk cId="3345821923" sldId="634"/>
        </pc:sldMkLst>
        <pc:spChg chg="mod">
          <ac:chgData name="Danielle Williams" userId="2ffd8f61-7b6f-4050-b155-8688edf94325" providerId="ADAL" clId="{5656BCC5-93F1-4A46-85A7-1D4A67E61F44}" dt="2020-04-08T16:33:56.757" v="14" actId="255"/>
          <ac:spMkLst>
            <pc:docMk/>
            <pc:sldMk cId="3345821923" sldId="634"/>
            <ac:spMk id="4" creationId="{66A26ECD-5443-454A-AF46-E9919B5C1E73}"/>
          </ac:spMkLst>
        </pc:spChg>
      </pc:sldChg>
      <pc:sldChg chg="modSp">
        <pc:chgData name="Danielle Williams" userId="2ffd8f61-7b6f-4050-b155-8688edf94325" providerId="ADAL" clId="{5656BCC5-93F1-4A46-85A7-1D4A67E61F44}" dt="2020-04-08T16:34:08.125" v="17" actId="20577"/>
        <pc:sldMkLst>
          <pc:docMk/>
          <pc:sldMk cId="1912206821" sldId="635"/>
        </pc:sldMkLst>
        <pc:spChg chg="mod">
          <ac:chgData name="Danielle Williams" userId="2ffd8f61-7b6f-4050-b155-8688edf94325" providerId="ADAL" clId="{5656BCC5-93F1-4A46-85A7-1D4A67E61F44}" dt="2020-04-08T16:34:08.125" v="17" actId="20577"/>
          <ac:spMkLst>
            <pc:docMk/>
            <pc:sldMk cId="1912206821" sldId="635"/>
            <ac:spMk id="3" creationId="{4BD90D7B-7E52-406F-B2A1-311519D8BF42}"/>
          </ac:spMkLst>
        </pc:spChg>
      </pc:sldChg>
      <pc:sldChg chg="addSp modSp">
        <pc:chgData name="Danielle Williams" userId="2ffd8f61-7b6f-4050-b155-8688edf94325" providerId="ADAL" clId="{5656BCC5-93F1-4A46-85A7-1D4A67E61F44}" dt="2020-04-08T14:57:21.239" v="7" actId="167"/>
        <pc:sldMkLst>
          <pc:docMk/>
          <pc:sldMk cId="1378808798" sldId="637"/>
        </pc:sldMkLst>
        <pc:spChg chg="mod">
          <ac:chgData name="Danielle Williams" userId="2ffd8f61-7b6f-4050-b155-8688edf94325" providerId="ADAL" clId="{5656BCC5-93F1-4A46-85A7-1D4A67E61F44}" dt="2020-04-08T14:57:07.153" v="3" actId="255"/>
          <ac:spMkLst>
            <pc:docMk/>
            <pc:sldMk cId="1378808798" sldId="637"/>
            <ac:spMk id="3" creationId="{4BD90D7B-7E52-406F-B2A1-311519D8BF42}"/>
          </ac:spMkLst>
        </pc:spChg>
        <pc:spChg chg="mod">
          <ac:chgData name="Danielle Williams" userId="2ffd8f61-7b6f-4050-b155-8688edf94325" providerId="ADAL" clId="{5656BCC5-93F1-4A46-85A7-1D4A67E61F44}" dt="2020-04-08T14:57:03.182" v="2" actId="255"/>
          <ac:spMkLst>
            <pc:docMk/>
            <pc:sldMk cId="1378808798" sldId="637"/>
            <ac:spMk id="4" creationId="{E5AE7488-F505-4D83-B471-BD4B34E0C7D5}"/>
          </ac:spMkLst>
        </pc:spChg>
        <pc:spChg chg="add mod">
          <ac:chgData name="Danielle Williams" userId="2ffd8f61-7b6f-4050-b155-8688edf94325" providerId="ADAL" clId="{5656BCC5-93F1-4A46-85A7-1D4A67E61F44}" dt="2020-04-08T14:57:21.239" v="7" actId="167"/>
          <ac:spMkLst>
            <pc:docMk/>
            <pc:sldMk cId="1378808798" sldId="637"/>
            <ac:spMk id="5" creationId="{B95593A7-51D4-BB4C-B670-E035E2B66589}"/>
          </ac:spMkLst>
        </pc:spChg>
      </pc:sldChg>
      <pc:sldChg chg="addSp modSp">
        <pc:chgData name="Danielle Williams" userId="2ffd8f61-7b6f-4050-b155-8688edf94325" providerId="ADAL" clId="{5656BCC5-93F1-4A46-85A7-1D4A67E61F44}" dt="2020-04-08T16:33:43.424" v="11" actId="167"/>
        <pc:sldMkLst>
          <pc:docMk/>
          <pc:sldMk cId="2926042537" sldId="638"/>
        </pc:sldMkLst>
        <pc:spChg chg="add mod">
          <ac:chgData name="Danielle Williams" userId="2ffd8f61-7b6f-4050-b155-8688edf94325" providerId="ADAL" clId="{5656BCC5-93F1-4A46-85A7-1D4A67E61F44}" dt="2020-04-08T16:33:43.424" v="11" actId="167"/>
          <ac:spMkLst>
            <pc:docMk/>
            <pc:sldMk cId="2926042537" sldId="638"/>
            <ac:spMk id="4" creationId="{06BFF56A-AFBB-B84C-8EF3-CE78DF1CB039}"/>
          </ac:spMkLst>
        </pc:spChg>
      </pc:sldChg>
      <pc:sldMasterChg chg="addSp">
        <pc:chgData name="Danielle Williams" userId="2ffd8f61-7b6f-4050-b155-8688edf94325" providerId="ADAL" clId="{5656BCC5-93F1-4A46-85A7-1D4A67E61F44}" dt="2020-04-08T11:20:06.161" v="0"/>
        <pc:sldMasterMkLst>
          <pc:docMk/>
          <pc:sldMasterMk cId="3858131337" sldId="2147483667"/>
        </pc:sldMasterMkLst>
        <pc:picChg chg="add">
          <ac:chgData name="Danielle Williams" userId="2ffd8f61-7b6f-4050-b155-8688edf94325" providerId="ADAL" clId="{5656BCC5-93F1-4A46-85A7-1D4A67E61F44}" dt="2020-04-08T11:20:06.161" v="0"/>
          <ac:picMkLst>
            <pc:docMk/>
            <pc:sldMasterMk cId="3858131337" sldId="2147483667"/>
            <ac:picMk id="4" creationId="{5DBD1367-22AF-024B-86BE-23381C4DB485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E1CA6933-2E76-7285-CE18-958510877F55}"/>
    <pc:docChg chg="modSld">
      <pc:chgData name="Guest User" userId="S::urn:spo:anon#cb193492f284d83c85a66267a0f4d9096e50945cd2ffdbcb1e7acb5c0b8c0a4e::" providerId="AD" clId="Web-{E1CA6933-2E76-7285-CE18-958510877F55}" dt="2020-09-23T07:10:57.558" v="19" actId="20577"/>
      <pc:docMkLst>
        <pc:docMk/>
      </pc:docMkLst>
      <pc:sldChg chg="modSp">
        <pc:chgData name="Guest User" userId="S::urn:spo:anon#cb193492f284d83c85a66267a0f4d9096e50945cd2ffdbcb1e7acb5c0b8c0a4e::" providerId="AD" clId="Web-{E1CA6933-2E76-7285-CE18-958510877F55}" dt="2020-09-23T07:10:57.558" v="19" actId="20577"/>
        <pc:sldMkLst>
          <pc:docMk/>
          <pc:sldMk cId="1953871745" sldId="470"/>
        </pc:sldMkLst>
        <pc:spChg chg="mod">
          <ac:chgData name="Guest User" userId="S::urn:spo:anon#cb193492f284d83c85a66267a0f4d9096e50945cd2ffdbcb1e7acb5c0b8c0a4e::" providerId="AD" clId="Web-{E1CA6933-2E76-7285-CE18-958510877F55}" dt="2020-09-23T07:10:57.558" v="19" actId="20577"/>
          <ac:spMkLst>
            <pc:docMk/>
            <pc:sldMk cId="1953871745" sldId="470"/>
            <ac:spMk id="3" creationId="{54A3F97C-0AB0-4ABC-9135-B291552D507F}"/>
          </ac:spMkLst>
        </pc:spChg>
      </pc:sldChg>
      <pc:sldChg chg="modSp">
        <pc:chgData name="Guest User" userId="S::urn:spo:anon#cb193492f284d83c85a66267a0f4d9096e50945cd2ffdbcb1e7acb5c0b8c0a4e::" providerId="AD" clId="Web-{E1CA6933-2E76-7285-CE18-958510877F55}" dt="2020-09-23T07:10:19.994" v="5" actId="20577"/>
        <pc:sldMkLst>
          <pc:docMk/>
          <pc:sldMk cId="1896586573" sldId="542"/>
        </pc:sldMkLst>
        <pc:spChg chg="mod">
          <ac:chgData name="Guest User" userId="S::urn:spo:anon#cb193492f284d83c85a66267a0f4d9096e50945cd2ffdbcb1e7acb5c0b8c0a4e::" providerId="AD" clId="Web-{E1CA6933-2E76-7285-CE18-958510877F55}" dt="2020-09-23T07:10:19.994" v="5" actId="20577"/>
          <ac:spMkLst>
            <pc:docMk/>
            <pc:sldMk cId="1896586573" sldId="542"/>
            <ac:spMk id="3" creationId="{54A3F97C-0AB0-4ABC-9135-B291552D507F}"/>
          </ac:spMkLst>
        </pc:spChg>
      </pc:sldChg>
      <pc:sldChg chg="modSp">
        <pc:chgData name="Guest User" userId="S::urn:spo:anon#cb193492f284d83c85a66267a0f4d9096e50945cd2ffdbcb1e7acb5c0b8c0a4e::" providerId="AD" clId="Web-{E1CA6933-2E76-7285-CE18-958510877F55}" dt="2020-09-23T07:10:49.604" v="13" actId="20577"/>
        <pc:sldMkLst>
          <pc:docMk/>
          <pc:sldMk cId="2926042537" sldId="638"/>
        </pc:sldMkLst>
        <pc:spChg chg="mod">
          <ac:chgData name="Guest User" userId="S::urn:spo:anon#cb193492f284d83c85a66267a0f4d9096e50945cd2ffdbcb1e7acb5c0b8c0a4e::" providerId="AD" clId="Web-{E1CA6933-2E76-7285-CE18-958510877F55}" dt="2020-09-23T07:10:49.604" v="13" actId="20577"/>
          <ac:spMkLst>
            <pc:docMk/>
            <pc:sldMk cId="2926042537" sldId="638"/>
            <ac:spMk id="3" creationId="{54A3F97C-0AB0-4ABC-9135-B291552D50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5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4" y="7105314"/>
            <a:ext cx="4303253" cy="375330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5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394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28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0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3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19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99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90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29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4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4" y="7105314"/>
            <a:ext cx="4303253" cy="375330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82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29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43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5DBD1367-22AF-024B-86BE-23381C4DB485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2FDA63-F314-47C4-AD24-4CEDBD418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2" y="1041400"/>
            <a:ext cx="9165771" cy="2387600"/>
          </a:xfrm>
        </p:spPr>
        <p:txBody>
          <a:bodyPr/>
          <a:lstStyle/>
          <a:p>
            <a:r>
              <a:rPr lang="cy-GB" sz="8000" b="0" i="0" dirty="0">
                <a:solidFill>
                  <a:srgbClr val="16AD85"/>
                </a:solidFill>
              </a:rPr>
              <a:t>Diffiniadau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423E24-0968-4BC0-9D6A-33CF737BD515}"/>
              </a:ext>
            </a:extLst>
          </p:cNvPr>
          <p:cNvSpPr/>
          <p:nvPr/>
        </p:nvSpPr>
        <p:spPr>
          <a:xfrm>
            <a:off x="1513114" y="3667595"/>
            <a:ext cx="916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3200" b="0" i="0" dirty="0">
                <a:solidFill>
                  <a:srgbClr val="37394C"/>
                </a:solidFill>
              </a:rPr>
              <a:t>Diffiniadau allweddol am</a:t>
            </a:r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ddiogelu oedolion sy'n wynebu risg </a:t>
            </a:r>
          </a:p>
        </p:txBody>
      </p:sp>
    </p:spTree>
    <p:extLst>
      <p:ext uri="{BB962C8B-B14F-4D97-AF65-F5344CB8AC3E}">
        <p14:creationId xmlns:p14="http://schemas.microsoft.com/office/powerpoint/2010/main" val="231125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0485" y="0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Camdriniaeth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CED3F7-2129-45C5-9AE2-CE3A8663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439" y="4242664"/>
            <a:ext cx="10446649" cy="1777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EB5E57"/>
                </a:solidFill>
              </a:rPr>
              <a:t>Camdriniaeth ariannol i oedolyn sy'n wynebu risg </a:t>
            </a:r>
            <a:br>
              <a:rPr lang="en" sz="3200" dirty="0"/>
            </a:br>
            <a:r>
              <a:rPr lang="en" sz="3200" dirty="0" err="1"/>
              <a:t>mae</a:t>
            </a:r>
            <a:r>
              <a:rPr lang="en" sz="3200" dirty="0"/>
              <a:t> </a:t>
            </a:r>
            <a:r>
              <a:rPr lang="en" sz="3200" dirty="0" err="1"/>
              <a:t>hyn</a:t>
            </a:r>
            <a:r>
              <a:rPr lang="en" sz="3200" dirty="0"/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yn cynnwys lladrad, twyll, rhoi rhywun dan bwysau mewn perthynas ag arian, camddefnyddio arian</a:t>
            </a:r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D453C5-3E3F-465D-B1EA-38FF794C3152}"/>
              </a:ext>
            </a:extLst>
          </p:cNvPr>
          <p:cNvSpPr/>
          <p:nvPr/>
        </p:nvSpPr>
        <p:spPr>
          <a:xfrm>
            <a:off x="930485" y="1323686"/>
            <a:ext cx="10515599" cy="25545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Gall</a:t>
            </a:r>
            <a:r>
              <a:rPr lang="cy-GB" sz="3200" b="0" i="0" dirty="0">
                <a:solidFill>
                  <a:srgbClr val="37394C"/>
                </a:solidFill>
              </a:rPr>
              <a:t> fod yn gorfforol, rhywiol, seicolegol, emosiynol neu ariannol (yn cynnwys lladrad, twyll, pwysau am arian, camddefnyddio arian)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Gall</a:t>
            </a:r>
            <a:r>
              <a:rPr lang="cy-GB" sz="3200" b="0" i="0" dirty="0">
                <a:solidFill>
                  <a:srgbClr val="37394C"/>
                </a:solidFill>
              </a:rPr>
              <a:t> ddigwydd mewn unrhyw leoliad, fel annedd breifat, sefydliad neu unrhyw le arall</a:t>
            </a:r>
          </a:p>
        </p:txBody>
      </p:sp>
    </p:spTree>
    <p:extLst>
      <p:ext uri="{BB962C8B-B14F-4D97-AF65-F5344CB8AC3E}">
        <p14:creationId xmlns:p14="http://schemas.microsoft.com/office/powerpoint/2010/main" val="31559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1E975-01FD-418B-8E7C-C48E2018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Camdriniaeth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0D7B-7E52-406F-B2A1-311519D8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35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EB5E57"/>
                </a:solidFill>
              </a:rPr>
              <a:t>Camdriniaeth gorfforol i oedolyn sydd sy’n wynebu risg</a:t>
            </a:r>
            <a:br>
              <a:rPr lang="en" sz="3200" dirty="0"/>
            </a:br>
            <a:r>
              <a:rPr lang="en" sz="3200" dirty="0" err="1">
                <a:solidFill>
                  <a:srgbClr val="37394C"/>
                </a:solidFill>
              </a:rPr>
              <a:t>mae</a:t>
            </a:r>
            <a:r>
              <a:rPr lang="en" sz="3200" dirty="0">
                <a:solidFill>
                  <a:srgbClr val="37394C"/>
                </a:solidFill>
              </a:rPr>
              <a:t> </a:t>
            </a:r>
            <a:r>
              <a:rPr lang="en" sz="3200" dirty="0" err="1">
                <a:solidFill>
                  <a:srgbClr val="37394C"/>
                </a:solidFill>
              </a:rPr>
              <a:t>hyn</a:t>
            </a:r>
            <a:r>
              <a:rPr lang="en" sz="320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yn cynnwys taro, slapio, camddefnyddio meddyginiaeth, ataliaeth ormodol neu sancsiynau amhriodol</a:t>
            </a:r>
            <a:endParaRPr lang="en-US" sz="3200" dirty="0">
              <a:solidFill>
                <a:schemeClr val="accent3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EB5E57"/>
                </a:solidFill>
              </a:rPr>
              <a:t>Camdriniaeth rywiol i oedolyn sy'n wynebu risg</a:t>
            </a:r>
            <a:br>
              <a:rPr lang="en" sz="3200" dirty="0"/>
            </a:br>
            <a:r>
              <a:rPr lang="en" sz="3200" dirty="0" err="1"/>
              <a:t>mae</a:t>
            </a:r>
            <a:r>
              <a:rPr lang="en" sz="3200" dirty="0"/>
              <a:t> </a:t>
            </a:r>
            <a:r>
              <a:rPr lang="en" sz="3200" dirty="0" err="1"/>
              <a:t>hyn</a:t>
            </a:r>
            <a:r>
              <a:rPr lang="en" sz="3200" dirty="0"/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yn cynnwys trais rhywiol ac ymosodiad rhywiol</a:t>
            </a:r>
            <a:r>
              <a:rPr lang="cy-GB" sz="3200" dirty="0">
                <a:solidFill>
                  <a:srgbClr val="37394C"/>
                </a:solidFill>
              </a:rPr>
              <a:t>, </a:t>
            </a:r>
            <a:r>
              <a:rPr lang="cy-GB" sz="3200" b="0" i="0" dirty="0">
                <a:solidFill>
                  <a:srgbClr val="37394C"/>
                </a:solidFill>
              </a:rPr>
              <a:t>neu weithredoedd rhywiol nad yw'r oedolyn wedi cydsynio iddynt a/neu y cafodd ei roi dan bwysau i gydsynio iddynt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2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5593A7-51D4-BB4C-B670-E035E2B66589}"/>
              </a:ext>
            </a:extLst>
          </p:cNvPr>
          <p:cNvSpPr/>
          <p:nvPr/>
        </p:nvSpPr>
        <p:spPr>
          <a:xfrm>
            <a:off x="4146331" y="5628290"/>
            <a:ext cx="4067503" cy="1229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E1E975-01FD-418B-8E7C-C48E2018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Camdriniaeth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0D7B-7E52-406F-B2A1-311519D8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7598"/>
            <a:ext cx="11010089" cy="19067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EB5E57"/>
                </a:solidFill>
              </a:rPr>
              <a:t>Camdriniaeth seicolegol i oedolyn sy'n wynebu risg </a:t>
            </a:r>
            <a:br>
              <a:rPr lang="en" sz="3200" dirty="0"/>
            </a:br>
            <a:r>
              <a:rPr lang="en" sz="3200" dirty="0" err="1"/>
              <a:t>mae</a:t>
            </a:r>
            <a:r>
              <a:rPr lang="en" sz="3200" dirty="0"/>
              <a:t> </a:t>
            </a:r>
            <a:r>
              <a:rPr lang="en" sz="3200" dirty="0" err="1"/>
              <a:t>hyn</a:t>
            </a:r>
            <a:r>
              <a:rPr lang="en" sz="3200" dirty="0"/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yn cynnwys bygythiadau o niwed neu gefnu ar rywun, rheolaeth drwy orfodaeth, gwaradwyddo, cam-drin geiriol neu hiliol, ynysu neu ymgilio o wasanaethau neu rwydweithiau cefnogol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E7488-F505-4D83-B471-BD4B34E0C7D5}"/>
              </a:ext>
            </a:extLst>
          </p:cNvPr>
          <p:cNvSpPr/>
          <p:nvPr/>
        </p:nvSpPr>
        <p:spPr>
          <a:xfrm>
            <a:off x="838200" y="3761723"/>
            <a:ext cx="10515600" cy="26161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>
                <a:solidFill>
                  <a:srgbClr val="EB5E57"/>
                </a:solidFill>
              </a:rPr>
              <a:t>Camdriniaeth a thrais domestig </a:t>
            </a:r>
            <a:br>
              <a:rPr lang="en" sz="3200" dirty="0"/>
            </a:br>
            <a:r>
              <a:rPr lang="cy-GB" sz="3200" dirty="0">
                <a:solidFill>
                  <a:srgbClr val="37394C"/>
                </a:solidFill>
              </a:rPr>
              <a:t>Y</a:t>
            </a:r>
            <a:r>
              <a:rPr lang="cy-GB" sz="3200" b="0" i="0" dirty="0">
                <a:solidFill>
                  <a:srgbClr val="37394C"/>
                </a:solidFill>
              </a:rPr>
              <a:t>mddygiad camdriniol sy'n digwydd mewn perthynas fel ffordd i un person yn y berthynas honno gael neu gadw rheolaeth dros berson arall. Gall gynnwys camdriniaeth gorfforol, rhywiol, emosiynol, seicolegol ac ariannol</a:t>
            </a:r>
          </a:p>
        </p:txBody>
      </p:sp>
    </p:spTree>
    <p:extLst>
      <p:ext uri="{BB962C8B-B14F-4D97-AF65-F5344CB8AC3E}">
        <p14:creationId xmlns:p14="http://schemas.microsoft.com/office/powerpoint/2010/main" val="13788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9B3245-9E8B-4CDF-BA8A-7CF7DF062B1E}"/>
              </a:ext>
            </a:extLst>
          </p:cNvPr>
          <p:cNvSpPr/>
          <p:nvPr/>
        </p:nvSpPr>
        <p:spPr>
          <a:xfrm>
            <a:off x="952500" y="1488123"/>
            <a:ext cx="10515600" cy="212365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/>
            <a:r>
              <a:rPr lang="cy-GB" sz="3600" b="0" i="0" dirty="0">
                <a:solidFill>
                  <a:srgbClr val="EB5E57"/>
                </a:solidFill>
              </a:rPr>
              <a:t>Caethwasiaeth fodern</a:t>
            </a:r>
            <a:br>
              <a:rPr lang="en" sz="2800" dirty="0"/>
            </a:br>
            <a:r>
              <a:rPr lang="cy-GB" sz="3200" dirty="0">
                <a:solidFill>
                  <a:srgbClr val="37394C"/>
                </a:solidFill>
              </a:rPr>
              <a:t>mae hyn y</a:t>
            </a:r>
            <a:r>
              <a:rPr lang="cy-GB" sz="3200" b="0" i="0" dirty="0">
                <a:solidFill>
                  <a:srgbClr val="37394C"/>
                </a:solidFill>
              </a:rPr>
              <a:t>n cynnwys masnachu mewn pobl, llafur gorfodol, caethwasanaeth domestig, camfanteisio rhywiol </a:t>
            </a:r>
            <a:r>
              <a:rPr lang="cy-GB" sz="3200" b="0" i="0">
                <a:solidFill>
                  <a:srgbClr val="37394C"/>
                </a:solidFill>
              </a:rPr>
              <a:t>a chaethwasanaeth oherwydd dyledion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0C2CC6-40A2-4E9E-8D3E-4C4E788D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Camfanteisio</a:t>
            </a:r>
          </a:p>
        </p:txBody>
      </p:sp>
    </p:spTree>
    <p:extLst>
      <p:ext uri="{BB962C8B-B14F-4D97-AF65-F5344CB8AC3E}">
        <p14:creationId xmlns:p14="http://schemas.microsoft.com/office/powerpoint/2010/main" val="169734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D211D9-B319-41FB-9D2C-30650E3B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Oedolyn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433"/>
            <a:ext cx="10515600" cy="20757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Person sy'n </a:t>
            </a:r>
            <a:r>
              <a:rPr lang="cy-GB" sz="3600" b="1" i="0" dirty="0">
                <a:solidFill>
                  <a:srgbClr val="37394C"/>
                </a:solidFill>
              </a:rPr>
              <a:t>18 oed neu'n hŷn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74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33710A-7B80-4E3B-8C00-34B9B905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Sy'n wynebu risg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658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'sy'n wynebu risg' yn golygu hyd yn oed os nad yw cam-drin, esgeulustod neu fathau eraill o niwed wedi digwydd mewn gwirionedd, eu bod </a:t>
            </a:r>
            <a:r>
              <a:rPr lang="cy-GB" sz="3600" b="1" i="0" dirty="0">
                <a:solidFill>
                  <a:srgbClr val="37394C"/>
                </a:solidFill>
              </a:rPr>
              <a:t>yn debygol o ddigwydd oni bai bod </a:t>
            </a:r>
            <a:r>
              <a:rPr lang="cy-GB" sz="3600" b="1" dirty="0">
                <a:solidFill>
                  <a:srgbClr val="37394C"/>
                </a:solidFill>
              </a:rPr>
              <a:t>cefnogaeth</a:t>
            </a:r>
            <a:r>
              <a:rPr lang="cy-GB" sz="3600" b="1" i="0" dirty="0">
                <a:solidFill>
                  <a:srgbClr val="37394C"/>
                </a:solidFill>
              </a:rPr>
              <a:t> </a:t>
            </a:r>
            <a:r>
              <a:rPr lang="cy-GB" sz="3600" dirty="0">
                <a:solidFill>
                  <a:srgbClr val="37394C"/>
                </a:solidFill>
              </a:rPr>
              <a:t>ar gael g</a:t>
            </a:r>
            <a:r>
              <a:rPr lang="cy-GB" sz="3600" b="0" i="0" dirty="0">
                <a:solidFill>
                  <a:srgbClr val="37394C"/>
                </a:solidFill>
              </a:rPr>
              <a:t>an wasanaethau</a:t>
            </a:r>
            <a:r>
              <a:rPr lang="cy-GB" sz="3600" b="1" dirty="0">
                <a:solidFill>
                  <a:srgbClr val="37394C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7D146B-B7B7-41EF-8A3C-9ADE8986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Oedolyn sy'n wynebu risg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5"/>
            <a:ext cx="10859814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Unrhyw un </a:t>
            </a:r>
            <a:r>
              <a:rPr lang="cy-GB" sz="3200" i="0" dirty="0">
                <a:solidFill>
                  <a:srgbClr val="37394B"/>
                </a:solidFill>
                <a:latin typeface="Helvetica"/>
                <a:cs typeface="Helvetica"/>
              </a:rPr>
              <a:t>sy'n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 18 oed neu'n hŷn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ac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sy'n cael, neu sy'n wynebu risg o gael, ei gam-drin neu ei esgeuluso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endParaRPr lang="cy-GB" sz="3200" b="0" i="0" dirty="0">
              <a:solidFill>
                <a:srgbClr val="37394B"/>
              </a:solidFill>
              <a:latin typeface="Helvetica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   ac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>
                <a:solidFill>
                  <a:srgbClr val="37394B"/>
                </a:solidFill>
                <a:latin typeface="Helvetica"/>
                <a:cs typeface="Helvetica"/>
              </a:rPr>
              <a:t>y mae arno anghenion am ofal a </a:t>
            </a:r>
            <a:r>
              <a:rPr lang="cy-GB" sz="3200">
                <a:solidFill>
                  <a:srgbClr val="37394B"/>
                </a:solidFill>
                <a:latin typeface="Helvetica"/>
                <a:cs typeface="Helvetica"/>
              </a:rPr>
              <a:t>chefnogaeth </a:t>
            </a:r>
            <a:r>
              <a:rPr lang="cy-GB" sz="3200" b="0" i="0">
                <a:solidFill>
                  <a:srgbClr val="37394B"/>
                </a:solidFill>
                <a:latin typeface="Helvetica"/>
                <a:cs typeface="Helvetica"/>
              </a:rPr>
              <a:t>(p'un a yw'r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awdurdod lleol yn diwallu unrhyw un o'r anghenion hynny ai peidio)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endParaRPr lang="cy-GB" sz="3200" b="0" i="0" dirty="0">
              <a:solidFill>
                <a:srgbClr val="37394B"/>
              </a:solidFill>
              <a:latin typeface="Helvetica" pitchFamily="18" charset="0"/>
              <a:cs typeface="Helvetic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   ac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nad yw'n gallu, o ganlyniad i'r anghenion hynny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amddiffyn ei hun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rhag cael, neu'r risg o gael, ei gam-drin neu ei esgeuluso</a:t>
            </a:r>
          </a:p>
        </p:txBody>
      </p:sp>
    </p:spTree>
    <p:extLst>
      <p:ext uri="{BB962C8B-B14F-4D97-AF65-F5344CB8AC3E}">
        <p14:creationId xmlns:p14="http://schemas.microsoft.com/office/powerpoint/2010/main" val="195387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BFF56A-AFBB-B84C-8EF3-CE78DF1CB039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7D146B-B7B7-41EF-8A3C-9ADE8986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cy-GB" sz="6000" b="0" i="0" dirty="0">
                <a:solidFill>
                  <a:srgbClr val="EB5E57"/>
                </a:solidFill>
              </a:rPr>
              <a:t>Pwysig: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854"/>
            <a:ext cx="10515600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/>
            <a:r>
              <a:rPr lang="cy-GB" sz="3200" dirty="0">
                <a:solidFill>
                  <a:srgbClr val="37394C"/>
                </a:solidFill>
              </a:rPr>
              <a:t>Nid</a:t>
            </a:r>
            <a:r>
              <a:rPr lang="cy-GB" sz="3200" b="0" i="0" dirty="0">
                <a:solidFill>
                  <a:srgbClr val="37394C"/>
                </a:solidFill>
              </a:rPr>
              <a:t> oes angen i gamdriniaeth neu esgeulustod gwirioneddol ddigwydd cyn i chi ymyrryd</a:t>
            </a:r>
          </a:p>
          <a:p>
            <a:pPr marL="171450" indent="-171450"/>
            <a:r>
              <a:rPr lang="cy-GB" sz="3200" dirty="0">
                <a:solidFill>
                  <a:srgbClr val="37394C"/>
                </a:solidFill>
              </a:rPr>
              <a:t>Dylech</a:t>
            </a:r>
            <a:r>
              <a:rPr lang="cy-GB" sz="3200" b="0" i="0" dirty="0">
                <a:solidFill>
                  <a:srgbClr val="37394C"/>
                </a:solidFill>
              </a:rPr>
              <a:t> ystyried </a:t>
            </a:r>
            <a:r>
              <a:rPr lang="cy-GB" sz="3200" b="1" dirty="0">
                <a:solidFill>
                  <a:srgbClr val="37394C"/>
                </a:solidFill>
              </a:rPr>
              <a:t>cymorth</a:t>
            </a:r>
            <a:r>
              <a:rPr lang="cy-GB" sz="3200" b="1" i="0" dirty="0">
                <a:solidFill>
                  <a:srgbClr val="37394C"/>
                </a:solidFill>
              </a:rPr>
              <a:t> cynnar </a:t>
            </a:r>
            <a:r>
              <a:rPr lang="cy-GB" sz="3200" b="0" i="0" dirty="0">
                <a:solidFill>
                  <a:srgbClr val="37394C"/>
                </a:solidFill>
              </a:rPr>
              <a:t>i </a:t>
            </a:r>
            <a:r>
              <a:rPr lang="cy-GB" sz="3200" b="1" i="0" dirty="0">
                <a:solidFill>
                  <a:srgbClr val="37394C"/>
                </a:solidFill>
              </a:rPr>
              <a:t>ddiogelu</a:t>
            </a:r>
            <a:r>
              <a:rPr lang="cy-GB" sz="3200" b="0" i="0" dirty="0">
                <a:solidFill>
                  <a:srgbClr val="37394C"/>
                </a:solidFill>
              </a:rPr>
              <a:t> oedolyn sy'n wynebu risg er mwyn </a:t>
            </a:r>
            <a:r>
              <a:rPr lang="cy-GB" sz="3200" b="1" i="0" dirty="0">
                <a:solidFill>
                  <a:srgbClr val="37394C"/>
                </a:solidFill>
              </a:rPr>
              <a:t>atal</a:t>
            </a:r>
            <a:r>
              <a:rPr lang="cy-GB" sz="3200" b="0" i="0" dirty="0">
                <a:solidFill>
                  <a:srgbClr val="37394C"/>
                </a:solidFill>
              </a:rPr>
              <a:t> camdriniaeth ac esgeulustod gwirioneddol</a:t>
            </a:r>
          </a:p>
          <a:p>
            <a:pPr marL="171450" indent="-171450"/>
            <a:r>
              <a:rPr lang="cy-GB" sz="3200" dirty="0">
                <a:solidFill>
                  <a:srgbClr val="37394C"/>
                </a:solidFill>
              </a:rPr>
              <a:t>Mae</a:t>
            </a:r>
            <a:r>
              <a:rPr lang="cy-GB" sz="3200" b="0" i="0" dirty="0">
                <a:solidFill>
                  <a:srgbClr val="37394C"/>
                </a:solidFill>
              </a:rPr>
              <a:t> cam-drin oedolion sy'n wynebu risg yn aml yn gysylltiedig â‘u </a:t>
            </a:r>
            <a:r>
              <a:rPr lang="cy-GB" sz="3200" b="1" i="0" dirty="0">
                <a:solidFill>
                  <a:srgbClr val="37394C"/>
                </a:solidFill>
              </a:rPr>
              <a:t>hamgylchedd </a:t>
            </a:r>
            <a:r>
              <a:rPr lang="cy-GB" sz="3200" b="0" i="0" dirty="0">
                <a:solidFill>
                  <a:srgbClr val="37394C"/>
                </a:solidFill>
              </a:rPr>
              <a:t>(</a:t>
            </a:r>
            <a:r>
              <a:rPr lang="cy-GB" sz="3200" dirty="0">
                <a:solidFill>
                  <a:srgbClr val="37394C"/>
                </a:solidFill>
              </a:rPr>
              <a:t>er enghraifft,</a:t>
            </a:r>
            <a:r>
              <a:rPr lang="cy-GB" sz="3200" b="0" i="0" dirty="0">
                <a:solidFill>
                  <a:srgbClr val="37394C"/>
                </a:solidFill>
              </a:rPr>
              <a:t> ble maen nhw'n byw, faint o gymorth sydd ganddyn nhw) yn hytrach na'u </a:t>
            </a:r>
            <a:r>
              <a:rPr lang="cy-GB" sz="3200" b="1" i="0" dirty="0">
                <a:solidFill>
                  <a:srgbClr val="37394C"/>
                </a:solidFill>
              </a:rPr>
              <a:t>nodweddion personol</a:t>
            </a:r>
          </a:p>
          <a:p>
            <a:pPr marL="171450" indent="-171450"/>
            <a:r>
              <a:rPr lang="cy-GB" sz="3200" dirty="0">
                <a:solidFill>
                  <a:srgbClr val="37394C"/>
                </a:solidFill>
              </a:rPr>
              <a:t>Gall</a:t>
            </a:r>
            <a:r>
              <a:rPr lang="cy-GB" sz="3200" b="0" i="0" dirty="0">
                <a:solidFill>
                  <a:srgbClr val="37394C"/>
                </a:solidFill>
              </a:rPr>
              <a:t> risg o gamdriniaeth neu esgeulustod ddeillio o </a:t>
            </a:r>
            <a:r>
              <a:rPr lang="cy-GB" sz="3200" b="1" i="0" dirty="0">
                <a:solidFill>
                  <a:srgbClr val="37394C"/>
                </a:solidFill>
              </a:rPr>
              <a:t>un pryder</a:t>
            </a:r>
            <a:r>
              <a:rPr lang="cy-GB" sz="3200" b="0" i="0" dirty="0">
                <a:solidFill>
                  <a:srgbClr val="37394C"/>
                </a:solidFill>
              </a:rPr>
              <a:t> neu </a:t>
            </a:r>
            <a:r>
              <a:rPr lang="cy-GB" sz="3200" b="1" i="0" dirty="0">
                <a:solidFill>
                  <a:srgbClr val="37394C"/>
                </a:solidFill>
              </a:rPr>
              <a:t>llawer o ffactorau gwahanol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260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0A6C15-03E3-A44E-8B89-258F32DEF6BF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598A21-6FC3-4324-8C6E-5C26E9FC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1353801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Diogelu </a:t>
            </a:r>
            <a:r>
              <a:rPr lang="cy-GB" sz="5400" dirty="0">
                <a:solidFill>
                  <a:srgbClr val="16AD85"/>
                </a:solidFill>
              </a:rPr>
              <a:t>oedolion</a:t>
            </a:r>
            <a:r>
              <a:rPr lang="cy-GB" sz="5400" b="0" i="0" dirty="0">
                <a:solidFill>
                  <a:srgbClr val="16AD85"/>
                </a:solidFill>
              </a:rPr>
              <a:t> sy'n </a:t>
            </a:r>
            <a:r>
              <a:rPr lang="cy-GB" sz="5400" dirty="0">
                <a:solidFill>
                  <a:srgbClr val="16AD85"/>
                </a:solidFill>
              </a:rPr>
              <a:t>wynebu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sz="5400" dirty="0">
                <a:solidFill>
                  <a:srgbClr val="16AD85"/>
                </a:solidFill>
              </a:rPr>
              <a:t>risg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A0CEB0-7167-45E9-A507-7388E7BDA9C0}"/>
              </a:ext>
            </a:extLst>
          </p:cNvPr>
          <p:cNvSpPr/>
          <p:nvPr/>
        </p:nvSpPr>
        <p:spPr>
          <a:xfrm>
            <a:off x="894228" y="1435194"/>
            <a:ext cx="10403541" cy="48936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Mae diogelu yn cynnwys: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1" dirty="0">
                <a:solidFill>
                  <a:srgbClr val="37394C"/>
                </a:solidFill>
              </a:rPr>
              <a:t>atal</a:t>
            </a:r>
            <a:r>
              <a:rPr lang="cy-GB" sz="2800" b="1" i="0" dirty="0">
                <a:solidFill>
                  <a:srgbClr val="37394C"/>
                </a:solidFill>
              </a:rPr>
              <a:t> ac amddiffyn</a:t>
            </a:r>
            <a:r>
              <a:rPr lang="cy-GB" sz="2800" b="0" i="0" dirty="0">
                <a:solidFill>
                  <a:srgbClr val="37394C"/>
                </a:solidFill>
              </a:rPr>
              <a:t> oedolion sy'n wynebu risg o gael eu </a:t>
            </a:r>
            <a:br>
              <a:rPr lang="cy-GB" sz="2800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cam-drin neu eu hesgeuluso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1" dirty="0">
                <a:solidFill>
                  <a:srgbClr val="37394C"/>
                </a:solidFill>
              </a:rPr>
              <a:t>addysgu</a:t>
            </a:r>
            <a:r>
              <a:rPr lang="cy-GB" sz="2800" b="0" i="0" dirty="0">
                <a:solidFill>
                  <a:srgbClr val="37394C"/>
                </a:solidFill>
              </a:rPr>
              <a:t> pobl o'u cwmpas i adnabod arwyddion a pheryglon camdriniaeth ac esgeulustod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b="1" dirty="0">
                <a:solidFill>
                  <a:srgbClr val="37394C"/>
                </a:solidFill>
              </a:rPr>
              <a:t>hyrwyddo</a:t>
            </a:r>
            <a:r>
              <a:rPr lang="cy-GB" sz="2800" b="0" i="0" dirty="0">
                <a:solidFill>
                  <a:srgbClr val="37394C"/>
                </a:solidFill>
              </a:rPr>
              <a:t> eu llesiant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endParaRPr lang="en-US" sz="3200" dirty="0"/>
          </a:p>
          <a:p>
            <a:r>
              <a:rPr lang="cy-GB" sz="2800" b="0" i="0" dirty="0">
                <a:solidFill>
                  <a:srgbClr val="37394C"/>
                </a:solidFill>
              </a:rPr>
              <a:t>Un gwahaniaeth pwysig rhwng diogelu oedolion a diogelu plant yw </a:t>
            </a:r>
            <a:r>
              <a:rPr lang="cy-GB" sz="2800" b="1" i="0" dirty="0">
                <a:solidFill>
                  <a:srgbClr val="37394C"/>
                </a:solidFill>
              </a:rPr>
              <a:t>hawl oedolyn i hunanbenderfyniad</a:t>
            </a:r>
            <a:r>
              <a:rPr lang="cy-GB" sz="2800" b="0" i="0" dirty="0">
                <a:solidFill>
                  <a:srgbClr val="37394C"/>
                </a:solidFill>
              </a:rPr>
              <a:t>. </a:t>
            </a:r>
            <a:r>
              <a:rPr lang="cy-GB" sz="2800" i="0" dirty="0">
                <a:solidFill>
                  <a:srgbClr val="37394C"/>
                </a:solidFill>
              </a:rPr>
              <a:t>Mae gan </a:t>
            </a:r>
            <a:r>
              <a:rPr lang="cy-GB" sz="2800" b="1" i="0" dirty="0">
                <a:solidFill>
                  <a:srgbClr val="37394C"/>
                </a:solidFill>
              </a:rPr>
              <a:t>oedolion</a:t>
            </a:r>
            <a:r>
              <a:rPr lang="cy-GB" sz="2800" b="0" i="0" dirty="0">
                <a:solidFill>
                  <a:srgbClr val="37394C"/>
                </a:solidFill>
              </a:rPr>
              <a:t> yr hawl i wneud eu dewisiadau eu hunain a phenderfynu sut i ymateb i'r risg o gael eu cam-drin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1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A129-6E4D-4E8D-809F-3B074274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y-GB" sz="6600" b="0" i="0" dirty="0">
                <a:solidFill>
                  <a:srgbClr val="16AD85"/>
                </a:solidFill>
              </a:rPr>
              <a:t>Asesu </a:t>
            </a:r>
            <a:r>
              <a:rPr lang="cy-GB" sz="6600" dirty="0">
                <a:solidFill>
                  <a:srgbClr val="16AD85"/>
                </a:solidFill>
              </a:rPr>
              <a:t>risg</a:t>
            </a:r>
            <a:endParaRPr lang="cy-GB" sz="66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0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8A8D-C646-41ED-802E-CDB1668A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Risg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6A26ECD-5443-454A-AF46-E9919B5C1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690688"/>
            <a:ext cx="10515597" cy="44662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Yn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 cynnwys camdriniaeth, esgeulustod a/neu </a:t>
            </a:r>
            <a:r>
              <a:rPr lang="cy-GB" sz="3200" b="0" i="0" dirty="0" err="1">
                <a:solidFill>
                  <a:srgbClr val="37394B"/>
                </a:solidFill>
                <a:latin typeface="Helvetica"/>
                <a:cs typeface="Helvetica"/>
              </a:rPr>
              <a:t>gamfanteisio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Gall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 fod y gysylltiedig ag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un digwyddiad penodol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neu gamdriniaeth ac esgeulustod parhaus neu ailadroddus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Gall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ddeillio o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un mater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neu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sawl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ffactor gwahanol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rgbClr val="37394C"/>
                </a:solidFill>
              </a:rPr>
              <a:t>Gall</a:t>
            </a:r>
            <a:r>
              <a:rPr lang="cy-GB" sz="3200" b="0" i="0" dirty="0">
                <a:solidFill>
                  <a:srgbClr val="37394C"/>
                </a:solidFill>
              </a:rPr>
              <a:t> ddigwydd mewn </a:t>
            </a:r>
            <a:r>
              <a:rPr lang="cy-GB" sz="3200" b="1" i="0" dirty="0">
                <a:solidFill>
                  <a:srgbClr val="37394C"/>
                </a:solidFill>
              </a:rPr>
              <a:t>ystod o leoliadau</a:t>
            </a:r>
            <a:r>
              <a:rPr lang="cy-GB" sz="3200" b="0" i="0" dirty="0">
                <a:solidFill>
                  <a:srgbClr val="37394C"/>
                </a:solidFill>
              </a:rPr>
              <a:t>, megis annedd preifat, gofal preswyl neu ofal dydd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GB" sz="3200" dirty="0">
              <a:solidFill>
                <a:srgbClr val="37394B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AC1D94-32CA-014D-AA99-C3CB3956E273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0485" y="0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Esgeulustod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E1A60-00BB-48DD-AF7C-3AB0873B4945}"/>
              </a:ext>
            </a:extLst>
          </p:cNvPr>
          <p:cNvSpPr/>
          <p:nvPr/>
        </p:nvSpPr>
        <p:spPr>
          <a:xfrm>
            <a:off x="930486" y="1426204"/>
            <a:ext cx="11015080" cy="55615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3000" dirty="0">
                <a:solidFill>
                  <a:srgbClr val="37394C"/>
                </a:solidFill>
              </a:rPr>
              <a:t>Methiant</a:t>
            </a:r>
            <a:r>
              <a:rPr lang="cy-GB" sz="3000" b="0" i="0" dirty="0">
                <a:solidFill>
                  <a:srgbClr val="37394C"/>
                </a:solidFill>
              </a:rPr>
              <a:t> i ddiwallu anghenion corfforol, emosiynol, cymdeithasol neu seicolegol sylfaenol unigolyn, sy'n debygol o gael effaith negyddol ar ei lesiant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3000" b="0" i="0" dirty="0">
                <a:solidFill>
                  <a:srgbClr val="EB5E57"/>
                </a:solidFill>
                <a:latin typeface="Helvetica"/>
                <a:cs typeface="Helvetica"/>
              </a:rPr>
              <a:t>Mae esgeuluso oedolyn sy’n wynebu risg</a:t>
            </a:r>
            <a:br>
              <a:rPr lang="en" sz="3000" dirty="0"/>
            </a:br>
            <a:r>
              <a:rPr lang="cy-GB" sz="3000" dirty="0">
                <a:solidFill>
                  <a:srgbClr val="37394B"/>
                </a:solidFill>
                <a:latin typeface="Helvetica"/>
                <a:cs typeface="Helvetica"/>
              </a:rPr>
              <a:t>yn</a:t>
            </a:r>
            <a:r>
              <a:rPr lang="cy-GB" sz="3000" b="0" i="0" dirty="0">
                <a:solidFill>
                  <a:srgbClr val="37394B"/>
                </a:solidFill>
                <a:latin typeface="Helvetica"/>
                <a:cs typeface="Helvetica"/>
              </a:rPr>
              <a:t> cynnwys methu â chael mynediad at ofal neu wasanaethau meddygol, esgeulustod emosiynol, gadael iddo gymryd risgiau amhriodol, peidio â rhoi meddyginiaeth ar bresgripsiwn, peidio â helpu gyda hylendid personol neu beidio â darparu bwyd, lloches na dillad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cy-GB" sz="3000" b="0" i="0" dirty="0">
                <a:solidFill>
                  <a:srgbClr val="EB5E57"/>
                </a:solidFill>
              </a:rPr>
              <a:t>Hunanesgeulustod</a:t>
            </a:r>
            <a:br>
              <a:rPr lang="en" sz="3000" dirty="0"/>
            </a:br>
            <a:r>
              <a:rPr lang="cy-GB" sz="3000" b="0" i="0" dirty="0">
                <a:solidFill>
                  <a:srgbClr val="37394C"/>
                </a:solidFill>
              </a:rPr>
              <a:t>diffyg hunanofal i'r graddau ei fod yn bygwth iechyd a diogelwch personol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endParaRPr lang="en-US" sz="2800" b="0" i="0" dirty="0">
              <a:solidFill>
                <a:srgbClr val="37394B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6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C972F-889E-4506-8BB4-6A9E4F7B2E8C}">
  <ds:schemaRefs>
    <ds:schemaRef ds:uri="http://schemas.microsoft.com/office/2006/documentManagement/types"/>
    <ds:schemaRef ds:uri="938c16c7-c037-46c2-b059-7c36ee9c9343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3921c09e-0880-46c2-85b5-782023efd1ea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2345</TotalTime>
  <Words>690</Words>
  <Application>Microsoft Office PowerPoint</Application>
  <PresentationFormat>Widescreen</PresentationFormat>
  <Paragraphs>60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SCW big</vt:lpstr>
      <vt:lpstr>Diffiniadau</vt:lpstr>
      <vt:lpstr>Oedolyn</vt:lpstr>
      <vt:lpstr>Sy'n wynebu risg</vt:lpstr>
      <vt:lpstr>Oedolyn sy'n wynebu risg</vt:lpstr>
      <vt:lpstr>Pwysig:</vt:lpstr>
      <vt:lpstr>Diogelu oedolion sy'n wynebu risg</vt:lpstr>
      <vt:lpstr>Asesu risg</vt:lpstr>
      <vt:lpstr>Risg</vt:lpstr>
      <vt:lpstr>Esgeulustod</vt:lpstr>
      <vt:lpstr>Camdriniaeth</vt:lpstr>
      <vt:lpstr>Camdriniaeth</vt:lpstr>
      <vt:lpstr>Camdriniaeth</vt:lpstr>
      <vt:lpstr>Camfanteisio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100</cp:revision>
  <cp:lastPrinted>2019-10-12T12:15:31Z</cp:lastPrinted>
  <dcterms:created xsi:type="dcterms:W3CDTF">2019-10-02T11:57:39Z</dcterms:created>
  <dcterms:modified xsi:type="dcterms:W3CDTF">2020-09-28T18:50:46Z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