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omments/modernComment_C5F_9958C6CE.xml" ContentType="application/vnd.ms-powerpoint.comment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2" r:id="rId5"/>
    <p:sldMasterId id="2147483689" r:id="rId6"/>
  </p:sldMasterIdLst>
  <p:notesMasterIdLst>
    <p:notesMasterId r:id="rId70"/>
  </p:notesMasterIdLst>
  <p:handoutMasterIdLst>
    <p:handoutMasterId r:id="rId71"/>
  </p:handoutMasterIdLst>
  <p:sldIdLst>
    <p:sldId id="256" r:id="rId7"/>
    <p:sldId id="930" r:id="rId8"/>
    <p:sldId id="2709" r:id="rId9"/>
    <p:sldId id="267" r:id="rId10"/>
    <p:sldId id="2711" r:id="rId11"/>
    <p:sldId id="392" r:id="rId12"/>
    <p:sldId id="2710" r:id="rId13"/>
    <p:sldId id="384" r:id="rId14"/>
    <p:sldId id="391" r:id="rId15"/>
    <p:sldId id="3120" r:id="rId16"/>
    <p:sldId id="3121" r:id="rId17"/>
    <p:sldId id="2606" r:id="rId18"/>
    <p:sldId id="3122" r:id="rId19"/>
    <p:sldId id="3124" r:id="rId20"/>
    <p:sldId id="3123" r:id="rId21"/>
    <p:sldId id="3125" r:id="rId22"/>
    <p:sldId id="3126" r:id="rId23"/>
    <p:sldId id="3127" r:id="rId24"/>
    <p:sldId id="3128" r:id="rId25"/>
    <p:sldId id="788" r:id="rId26"/>
    <p:sldId id="3129" r:id="rId27"/>
    <p:sldId id="3130" r:id="rId28"/>
    <p:sldId id="3131" r:id="rId29"/>
    <p:sldId id="3133" r:id="rId30"/>
    <p:sldId id="3132" r:id="rId31"/>
    <p:sldId id="3140" r:id="rId32"/>
    <p:sldId id="3134" r:id="rId33"/>
    <p:sldId id="1912" r:id="rId34"/>
    <p:sldId id="3135" r:id="rId35"/>
    <p:sldId id="3136" r:id="rId36"/>
    <p:sldId id="3137" r:id="rId37"/>
    <p:sldId id="3138" r:id="rId38"/>
    <p:sldId id="3139" r:id="rId39"/>
    <p:sldId id="1925" r:id="rId40"/>
    <p:sldId id="3141" r:id="rId41"/>
    <p:sldId id="3142" r:id="rId42"/>
    <p:sldId id="1931" r:id="rId43"/>
    <p:sldId id="3144" r:id="rId44"/>
    <p:sldId id="3143" r:id="rId45"/>
    <p:sldId id="3145" r:id="rId46"/>
    <p:sldId id="3146" r:id="rId47"/>
    <p:sldId id="3150" r:id="rId48"/>
    <p:sldId id="3147" r:id="rId49"/>
    <p:sldId id="3149" r:id="rId50"/>
    <p:sldId id="3148" r:id="rId51"/>
    <p:sldId id="3151" r:id="rId52"/>
    <p:sldId id="3152" r:id="rId53"/>
    <p:sldId id="3154" r:id="rId54"/>
    <p:sldId id="3158" r:id="rId55"/>
    <p:sldId id="3157" r:id="rId56"/>
    <p:sldId id="3159" r:id="rId57"/>
    <p:sldId id="3164" r:id="rId58"/>
    <p:sldId id="3160" r:id="rId59"/>
    <p:sldId id="3161" r:id="rId60"/>
    <p:sldId id="3163" r:id="rId61"/>
    <p:sldId id="3162" r:id="rId62"/>
    <p:sldId id="3165" r:id="rId63"/>
    <p:sldId id="3166" r:id="rId64"/>
    <p:sldId id="3167" r:id="rId65"/>
    <p:sldId id="3168" r:id="rId66"/>
    <p:sldId id="3169" r:id="rId67"/>
    <p:sldId id="3170" r:id="rId68"/>
    <p:sldId id="317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E5450D-E05E-4CC0-2FB8-2AF42F69E268}" name="Emma Pritchard" initials="EP" userId="S::Emmapritchard@socialcare.wales::1a7803da-a9c2-41fc-8157-527eb4512773" providerId="AD"/>
  <p188:author id="{91DE6916-3A61-5EF2-6D87-A482286F0945}" name="Guest User" initials="GU" userId="S::urn:spo:tenantanon#4bc2de22-9b97-4eb6-8e88-2254190748e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D5EDFF"/>
    <a:srgbClr val="DDDD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2F20B-FA5A-4C31-A190-C51CBBB3E53F}" v="1" dt="2026-01-12T09:21:14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4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microsoft.com/office/2016/11/relationships/changesInfo" Target="changesInfos/changesInfo1.xml"/><Relationship Id="rId7" Type="http://schemas.openxmlformats.org/officeDocument/2006/relationships/slide" Target="slides/slide1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James" userId="87e49fce-462c-4f4b-b072-0e7301cf4f25" providerId="ADAL" clId="{5F0FF0BB-7A18-42EA-87AC-04D3D58BE578}"/>
    <pc:docChg chg="undo custSel addSld delSld modSld modMainMaster">
      <pc:chgData name="Nicole James" userId="87e49fce-462c-4f4b-b072-0e7301cf4f25" providerId="ADAL" clId="{5F0FF0BB-7A18-42EA-87AC-04D3D58BE578}" dt="2026-01-12T09:21:14.415" v="400"/>
      <pc:docMkLst>
        <pc:docMk/>
      </pc:docMkLst>
      <pc:sldChg chg="modSp mod">
        <pc:chgData name="Nicole James" userId="87e49fce-462c-4f4b-b072-0e7301cf4f25" providerId="ADAL" clId="{5F0FF0BB-7A18-42EA-87AC-04D3D58BE578}" dt="2026-01-09T15:27:54.656" v="5" actId="1076"/>
        <pc:sldMkLst>
          <pc:docMk/>
          <pc:sldMk cId="1437000177" sldId="267"/>
        </pc:sldMkLst>
        <pc:spChg chg="mod">
          <ac:chgData name="Nicole James" userId="87e49fce-462c-4f4b-b072-0e7301cf4f25" providerId="ADAL" clId="{5F0FF0BB-7A18-42EA-87AC-04D3D58BE578}" dt="2026-01-09T15:27:54.656" v="5" actId="1076"/>
          <ac:spMkLst>
            <pc:docMk/>
            <pc:sldMk cId="1437000177" sldId="267"/>
            <ac:spMk id="18435" creationId="{00000000-0000-0000-0000-000000000000}"/>
          </ac:spMkLst>
        </pc:spChg>
      </pc:sldChg>
      <pc:sldChg chg="modSp mod modAnim">
        <pc:chgData name="Nicole James" userId="87e49fce-462c-4f4b-b072-0e7301cf4f25" providerId="ADAL" clId="{5F0FF0BB-7A18-42EA-87AC-04D3D58BE578}" dt="2026-01-09T15:47:11.797" v="104" actId="1076"/>
        <pc:sldMkLst>
          <pc:docMk/>
          <pc:sldMk cId="1672295382" sldId="788"/>
        </pc:sldMkLst>
        <pc:spChg chg="mod">
          <ac:chgData name="Nicole James" userId="87e49fce-462c-4f4b-b072-0e7301cf4f25" providerId="ADAL" clId="{5F0FF0BB-7A18-42EA-87AC-04D3D58BE578}" dt="2026-01-09T15:46:27.448" v="99" actId="5793"/>
          <ac:spMkLst>
            <pc:docMk/>
            <pc:sldMk cId="1672295382" sldId="788"/>
            <ac:spMk id="2" creationId="{82BC3673-3589-38E8-2053-229EAD7562FB}"/>
          </ac:spMkLst>
        </pc:spChg>
        <pc:spChg chg="mod">
          <ac:chgData name="Nicole James" userId="87e49fce-462c-4f4b-b072-0e7301cf4f25" providerId="ADAL" clId="{5F0FF0BB-7A18-42EA-87AC-04D3D58BE578}" dt="2026-01-09T15:47:11.797" v="104" actId="1076"/>
          <ac:spMkLst>
            <pc:docMk/>
            <pc:sldMk cId="1672295382" sldId="788"/>
            <ac:spMk id="6" creationId="{3BF6EE2D-07C0-8043-23DA-ED0B326FCCF0}"/>
          </ac:spMkLst>
        </pc:spChg>
      </pc:sldChg>
      <pc:sldChg chg="modSp mod">
        <pc:chgData name="Nicole James" userId="87e49fce-462c-4f4b-b072-0e7301cf4f25" providerId="ADAL" clId="{5F0FF0BB-7A18-42EA-87AC-04D3D58BE578}" dt="2026-01-09T16:04:26.327" v="230" actId="14100"/>
        <pc:sldMkLst>
          <pc:docMk/>
          <pc:sldMk cId="1087070338" sldId="1912"/>
        </pc:sldMkLst>
        <pc:spChg chg="mod">
          <ac:chgData name="Nicole James" userId="87e49fce-462c-4f4b-b072-0e7301cf4f25" providerId="ADAL" clId="{5F0FF0BB-7A18-42EA-87AC-04D3D58BE578}" dt="2026-01-09T16:04:15.230" v="228" actId="255"/>
          <ac:spMkLst>
            <pc:docMk/>
            <pc:sldMk cId="1087070338" sldId="1912"/>
            <ac:spMk id="11" creationId="{2887C699-5807-4435-A1EF-227A0C92EBAE}"/>
          </ac:spMkLst>
        </pc:spChg>
        <pc:spChg chg="mod">
          <ac:chgData name="Nicole James" userId="87e49fce-462c-4f4b-b072-0e7301cf4f25" providerId="ADAL" clId="{5F0FF0BB-7A18-42EA-87AC-04D3D58BE578}" dt="2026-01-09T16:04:26.327" v="230" actId="14100"/>
          <ac:spMkLst>
            <pc:docMk/>
            <pc:sldMk cId="1087070338" sldId="1912"/>
            <ac:spMk id="12" creationId="{20C44007-7A66-4001-A033-B2248CC4A95C}"/>
          </ac:spMkLst>
        </pc:spChg>
      </pc:sldChg>
      <pc:sldChg chg="modSp mod">
        <pc:chgData name="Nicole James" userId="87e49fce-462c-4f4b-b072-0e7301cf4f25" providerId="ADAL" clId="{5F0FF0BB-7A18-42EA-87AC-04D3D58BE578}" dt="2026-01-09T16:17:41.295" v="284" actId="1076"/>
        <pc:sldMkLst>
          <pc:docMk/>
          <pc:sldMk cId="3443642165" sldId="1925"/>
        </pc:sldMkLst>
        <pc:spChg chg="mod">
          <ac:chgData name="Nicole James" userId="87e49fce-462c-4f4b-b072-0e7301cf4f25" providerId="ADAL" clId="{5F0FF0BB-7A18-42EA-87AC-04D3D58BE578}" dt="2026-01-09T16:17:41.295" v="284" actId="1076"/>
          <ac:spMkLst>
            <pc:docMk/>
            <pc:sldMk cId="3443642165" sldId="1925"/>
            <ac:spMk id="10" creationId="{6C08D1E7-6291-F93B-7D06-10A79E24A12B}"/>
          </ac:spMkLst>
        </pc:spChg>
      </pc:sldChg>
      <pc:sldChg chg="modSp mod">
        <pc:chgData name="Nicole James" userId="87e49fce-462c-4f4b-b072-0e7301cf4f25" providerId="ADAL" clId="{5F0FF0BB-7A18-42EA-87AC-04D3D58BE578}" dt="2026-01-09T16:18:39.665" v="288" actId="14100"/>
        <pc:sldMkLst>
          <pc:docMk/>
          <pc:sldMk cId="521169461" sldId="1931"/>
        </pc:sldMkLst>
        <pc:spChg chg="mod">
          <ac:chgData name="Nicole James" userId="87e49fce-462c-4f4b-b072-0e7301cf4f25" providerId="ADAL" clId="{5F0FF0BB-7A18-42EA-87AC-04D3D58BE578}" dt="2026-01-09T16:18:39.665" v="288" actId="14100"/>
          <ac:spMkLst>
            <pc:docMk/>
            <pc:sldMk cId="521169461" sldId="1931"/>
            <ac:spMk id="3" creationId="{54E68228-3062-4085-94FE-2417C605B16A}"/>
          </ac:spMkLst>
        </pc:spChg>
        <pc:spChg chg="mod">
          <ac:chgData name="Nicole James" userId="87e49fce-462c-4f4b-b072-0e7301cf4f25" providerId="ADAL" clId="{5F0FF0BB-7A18-42EA-87AC-04D3D58BE578}" dt="2026-01-09T16:18:29.576" v="287" actId="255"/>
          <ac:spMkLst>
            <pc:docMk/>
            <pc:sldMk cId="521169461" sldId="1931"/>
            <ac:spMk id="4" creationId="{8FA3C62C-EBF1-4454-9206-D38C5382A8BD}"/>
          </ac:spMkLst>
        </pc:spChg>
      </pc:sldChg>
      <pc:sldChg chg="addSp delSp modSp mod modClrScheme chgLayout">
        <pc:chgData name="Nicole James" userId="87e49fce-462c-4f4b-b072-0e7301cf4f25" providerId="ADAL" clId="{5F0FF0BB-7A18-42EA-87AC-04D3D58BE578}" dt="2026-01-09T15:33:12.560" v="41"/>
        <pc:sldMkLst>
          <pc:docMk/>
          <pc:sldMk cId="2103704718" sldId="2606"/>
        </pc:sldMkLst>
        <pc:spChg chg="mod ord">
          <ac:chgData name="Nicole James" userId="87e49fce-462c-4f4b-b072-0e7301cf4f25" providerId="ADAL" clId="{5F0FF0BB-7A18-42EA-87AC-04D3D58BE578}" dt="2026-01-09T15:32:51.852" v="39" actId="700"/>
          <ac:spMkLst>
            <pc:docMk/>
            <pc:sldMk cId="2103704718" sldId="2606"/>
            <ac:spMk id="2" creationId="{5C3A783B-9F36-A50D-1A79-5E90AC4885ED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4" creationId="{0179E83F-FB19-F70B-8B77-9FD569E58F7D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5" creationId="{AB5FDE6D-93D4-578B-EE6D-FCED62A83F85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6" creationId="{D7AEAB78-790D-971B-FD16-761DDCBE5167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7" creationId="{1D43962C-B253-CFDE-D845-E06E3267475D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8" creationId="{7DA953D3-BED3-F440-062D-1F7E8FBBE199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9" creationId="{B2C8B225-7F82-16CB-17A9-2C316E662DDE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10" creationId="{B3B5322E-2593-6457-663B-25B2BF68F81A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11" creationId="{81E06219-4B1B-842F-EBDF-B8E431DD359C}"/>
          </ac:spMkLst>
        </pc:spChg>
        <pc:spChg chg="mod">
          <ac:chgData name="Nicole James" userId="87e49fce-462c-4f4b-b072-0e7301cf4f25" providerId="ADAL" clId="{5F0FF0BB-7A18-42EA-87AC-04D3D58BE578}" dt="2026-01-09T15:33:12.560" v="41"/>
          <ac:spMkLst>
            <pc:docMk/>
            <pc:sldMk cId="2103704718" sldId="2606"/>
            <ac:spMk id="19" creationId="{83AEA03D-9336-4827-DC6A-72EC45A81BA1}"/>
          </ac:spMkLst>
        </pc:spChg>
        <pc:spChg chg="mod ord">
          <ac:chgData name="Nicole James" userId="87e49fce-462c-4f4b-b072-0e7301cf4f25" providerId="ADAL" clId="{5F0FF0BB-7A18-42EA-87AC-04D3D58BE578}" dt="2026-01-09T15:32:51.852" v="39" actId="700"/>
          <ac:spMkLst>
            <pc:docMk/>
            <pc:sldMk cId="2103704718" sldId="2606"/>
            <ac:spMk id="56" creationId="{B6E1AE0B-F705-7DC6-C012-0D77B7668353}"/>
          </ac:spMkLst>
        </pc:spChg>
        <pc:picChg chg="mod">
          <ac:chgData name="Nicole James" userId="87e49fce-462c-4f4b-b072-0e7301cf4f25" providerId="ADAL" clId="{5F0FF0BB-7A18-42EA-87AC-04D3D58BE578}" dt="2026-01-09T15:33:12.560" v="41"/>
          <ac:picMkLst>
            <pc:docMk/>
            <pc:sldMk cId="2103704718" sldId="2606"/>
            <ac:picMk id="14" creationId="{79857227-7305-5477-77B7-5630F4CB2EA1}"/>
          </ac:picMkLst>
        </pc:picChg>
      </pc:sldChg>
      <pc:sldChg chg="modSp mod">
        <pc:chgData name="Nicole James" userId="87e49fce-462c-4f4b-b072-0e7301cf4f25" providerId="ADAL" clId="{5F0FF0BB-7A18-42EA-87AC-04D3D58BE578}" dt="2026-01-09T15:28:21.117" v="6" actId="114"/>
        <pc:sldMkLst>
          <pc:docMk/>
          <pc:sldMk cId="1705256450" sldId="3120"/>
        </pc:sldMkLst>
        <pc:spChg chg="mod">
          <ac:chgData name="Nicole James" userId="87e49fce-462c-4f4b-b072-0e7301cf4f25" providerId="ADAL" clId="{5F0FF0BB-7A18-42EA-87AC-04D3D58BE578}" dt="2026-01-09T15:28:21.117" v="6" actId="114"/>
          <ac:spMkLst>
            <pc:docMk/>
            <pc:sldMk cId="1705256450" sldId="3120"/>
            <ac:spMk id="3" creationId="{581E646E-F150-A32F-28C7-25CE1CF8C235}"/>
          </ac:spMkLst>
        </pc:spChg>
      </pc:sldChg>
      <pc:sldChg chg="addSp delSp modSp mod">
        <pc:chgData name="Nicole James" userId="87e49fce-462c-4f4b-b072-0e7301cf4f25" providerId="ADAL" clId="{5F0FF0BB-7A18-42EA-87AC-04D3D58BE578}" dt="2026-01-09T15:29:34.171" v="18" actId="14100"/>
        <pc:sldMkLst>
          <pc:docMk/>
          <pc:sldMk cId="2067320251" sldId="3121"/>
        </pc:sldMkLst>
        <pc:spChg chg="mod">
          <ac:chgData name="Nicole James" userId="87e49fce-462c-4f4b-b072-0e7301cf4f25" providerId="ADAL" clId="{5F0FF0BB-7A18-42EA-87AC-04D3D58BE578}" dt="2026-01-09T15:29:34.171" v="18" actId="14100"/>
          <ac:spMkLst>
            <pc:docMk/>
            <pc:sldMk cId="2067320251" sldId="3121"/>
            <ac:spMk id="6" creationId="{6E7E8CBE-99A0-1518-8FE6-007FD07E43CF}"/>
          </ac:spMkLst>
        </pc:spChg>
        <pc:picChg chg="add mod ord">
          <ac:chgData name="Nicole James" userId="87e49fce-462c-4f4b-b072-0e7301cf4f25" providerId="ADAL" clId="{5F0FF0BB-7A18-42EA-87AC-04D3D58BE578}" dt="2026-01-09T15:29:24.580" v="14" actId="167"/>
          <ac:picMkLst>
            <pc:docMk/>
            <pc:sldMk cId="2067320251" sldId="3121"/>
            <ac:picMk id="4" creationId="{1926189E-FF97-1D20-8ECB-DEFFE0764ECE}"/>
          </ac:picMkLst>
        </pc:picChg>
      </pc:sldChg>
      <pc:sldChg chg="modSp mod">
        <pc:chgData name="Nicole James" userId="87e49fce-462c-4f4b-b072-0e7301cf4f25" providerId="ADAL" clId="{5F0FF0BB-7A18-42EA-87AC-04D3D58BE578}" dt="2026-01-09T15:33:53.148" v="45" actId="404"/>
        <pc:sldMkLst>
          <pc:docMk/>
          <pc:sldMk cId="1240350261" sldId="3122"/>
        </pc:sldMkLst>
        <pc:spChg chg="mod">
          <ac:chgData name="Nicole James" userId="87e49fce-462c-4f4b-b072-0e7301cf4f25" providerId="ADAL" clId="{5F0FF0BB-7A18-42EA-87AC-04D3D58BE578}" dt="2026-01-09T15:33:41.352" v="44" actId="14100"/>
          <ac:spMkLst>
            <pc:docMk/>
            <pc:sldMk cId="1240350261" sldId="3122"/>
            <ac:spMk id="2" creationId="{56DACE90-FC54-8E86-846A-A55538AC1518}"/>
          </ac:spMkLst>
        </pc:spChg>
        <pc:spChg chg="mod">
          <ac:chgData name="Nicole James" userId="87e49fce-462c-4f4b-b072-0e7301cf4f25" providerId="ADAL" clId="{5F0FF0BB-7A18-42EA-87AC-04D3D58BE578}" dt="2026-01-09T15:33:53.148" v="45" actId="404"/>
          <ac:spMkLst>
            <pc:docMk/>
            <pc:sldMk cId="1240350261" sldId="3122"/>
            <ac:spMk id="6" creationId="{F6381E6B-B96A-44FA-8C00-25B45D86AB56}"/>
          </ac:spMkLst>
        </pc:spChg>
      </pc:sldChg>
      <pc:sldChg chg="modSp mod">
        <pc:chgData name="Nicole James" userId="87e49fce-462c-4f4b-b072-0e7301cf4f25" providerId="ADAL" clId="{5F0FF0BB-7A18-42EA-87AC-04D3D58BE578}" dt="2026-01-09T15:35:04.706" v="67" actId="404"/>
        <pc:sldMkLst>
          <pc:docMk/>
          <pc:sldMk cId="650021113" sldId="3123"/>
        </pc:sldMkLst>
        <pc:spChg chg="mod">
          <ac:chgData name="Nicole James" userId="87e49fce-462c-4f4b-b072-0e7301cf4f25" providerId="ADAL" clId="{5F0FF0BB-7A18-42EA-87AC-04D3D58BE578}" dt="2026-01-09T15:34:57.490" v="66" actId="14100"/>
          <ac:spMkLst>
            <pc:docMk/>
            <pc:sldMk cId="650021113" sldId="3123"/>
            <ac:spMk id="5" creationId="{729E1F83-3EFA-48E4-5E6A-45017031B5A2}"/>
          </ac:spMkLst>
        </pc:spChg>
        <pc:spChg chg="mod">
          <ac:chgData name="Nicole James" userId="87e49fce-462c-4f4b-b072-0e7301cf4f25" providerId="ADAL" clId="{5F0FF0BB-7A18-42EA-87AC-04D3D58BE578}" dt="2026-01-09T15:35:04.706" v="67" actId="404"/>
          <ac:spMkLst>
            <pc:docMk/>
            <pc:sldMk cId="650021113" sldId="3123"/>
            <ac:spMk id="6" creationId="{53347F04-062E-A661-793E-A32EA39150B2}"/>
          </ac:spMkLst>
        </pc:spChg>
      </pc:sldChg>
      <pc:sldChg chg="modSp mod modAnim">
        <pc:chgData name="Nicole James" userId="87e49fce-462c-4f4b-b072-0e7301cf4f25" providerId="ADAL" clId="{5F0FF0BB-7A18-42EA-87AC-04D3D58BE578}" dt="2026-01-09T15:34:42.823" v="64" actId="1076"/>
        <pc:sldMkLst>
          <pc:docMk/>
          <pc:sldMk cId="3187963510" sldId="3124"/>
        </pc:sldMkLst>
        <pc:spChg chg="mod">
          <ac:chgData name="Nicole James" userId="87e49fce-462c-4f4b-b072-0e7301cf4f25" providerId="ADAL" clId="{5F0FF0BB-7A18-42EA-87AC-04D3D58BE578}" dt="2026-01-09T15:34:36.046" v="62" actId="1076"/>
          <ac:spMkLst>
            <pc:docMk/>
            <pc:sldMk cId="3187963510" sldId="3124"/>
            <ac:spMk id="5" creationId="{D5AB3B2F-5FAC-FCEE-8A6D-428EFAD89FD8}"/>
          </ac:spMkLst>
        </pc:spChg>
        <pc:spChg chg="mod">
          <ac:chgData name="Nicole James" userId="87e49fce-462c-4f4b-b072-0e7301cf4f25" providerId="ADAL" clId="{5F0FF0BB-7A18-42EA-87AC-04D3D58BE578}" dt="2026-01-09T15:34:42.823" v="64" actId="1076"/>
          <ac:spMkLst>
            <pc:docMk/>
            <pc:sldMk cId="3187963510" sldId="3124"/>
            <ac:spMk id="7" creationId="{F8FF6891-B32B-1F63-C8B4-A66E083D89D5}"/>
          </ac:spMkLst>
        </pc:spChg>
      </pc:sldChg>
      <pc:sldChg chg="modSp mod">
        <pc:chgData name="Nicole James" userId="87e49fce-462c-4f4b-b072-0e7301cf4f25" providerId="ADAL" clId="{5F0FF0BB-7A18-42EA-87AC-04D3D58BE578}" dt="2026-01-09T15:36:46.083" v="79" actId="465"/>
        <pc:sldMkLst>
          <pc:docMk/>
          <pc:sldMk cId="2970238109" sldId="3125"/>
        </pc:sldMkLst>
        <pc:spChg chg="mod">
          <ac:chgData name="Nicole James" userId="87e49fce-462c-4f4b-b072-0e7301cf4f25" providerId="ADAL" clId="{5F0FF0BB-7A18-42EA-87AC-04D3D58BE578}" dt="2026-01-09T15:35:55.007" v="71" actId="14100"/>
          <ac:spMkLst>
            <pc:docMk/>
            <pc:sldMk cId="2970238109" sldId="3125"/>
            <ac:spMk id="5" creationId="{6C14B66D-B0C0-8B70-D8E2-C79A85D60FA7}"/>
          </ac:spMkLst>
        </pc:spChg>
        <pc:spChg chg="mod">
          <ac:chgData name="Nicole James" userId="87e49fce-462c-4f4b-b072-0e7301cf4f25" providerId="ADAL" clId="{5F0FF0BB-7A18-42EA-87AC-04D3D58BE578}" dt="2026-01-09T15:36:46.083" v="79" actId="465"/>
          <ac:spMkLst>
            <pc:docMk/>
            <pc:sldMk cId="2970238109" sldId="3125"/>
            <ac:spMk id="7" creationId="{B4D4FA44-A9B9-08EF-63BE-F712B3CB37F5}"/>
          </ac:spMkLst>
        </pc:spChg>
        <pc:spChg chg="mod">
          <ac:chgData name="Nicole James" userId="87e49fce-462c-4f4b-b072-0e7301cf4f25" providerId="ADAL" clId="{5F0FF0BB-7A18-42EA-87AC-04D3D58BE578}" dt="2026-01-09T15:36:27.206" v="78" actId="255"/>
          <ac:spMkLst>
            <pc:docMk/>
            <pc:sldMk cId="2970238109" sldId="3125"/>
            <ac:spMk id="8" creationId="{BFABB8BC-9613-20AF-0DAA-5CC58C7853D0}"/>
          </ac:spMkLst>
        </pc:spChg>
        <pc:spChg chg="mod">
          <ac:chgData name="Nicole James" userId="87e49fce-462c-4f4b-b072-0e7301cf4f25" providerId="ADAL" clId="{5F0FF0BB-7A18-42EA-87AC-04D3D58BE578}" dt="2026-01-09T15:36:11.670" v="74" actId="1076"/>
          <ac:spMkLst>
            <pc:docMk/>
            <pc:sldMk cId="2970238109" sldId="3125"/>
            <ac:spMk id="10" creationId="{0E70A7F0-1AB4-13B0-8C82-DEA074213522}"/>
          </ac:spMkLst>
        </pc:spChg>
      </pc:sldChg>
      <pc:sldChg chg="modSp mod">
        <pc:chgData name="Nicole James" userId="87e49fce-462c-4f4b-b072-0e7301cf4f25" providerId="ADAL" clId="{5F0FF0BB-7A18-42EA-87AC-04D3D58BE578}" dt="2026-01-09T15:37:21.049" v="83" actId="14100"/>
        <pc:sldMkLst>
          <pc:docMk/>
          <pc:sldMk cId="2095251421" sldId="3126"/>
        </pc:sldMkLst>
        <pc:spChg chg="mod">
          <ac:chgData name="Nicole James" userId="87e49fce-462c-4f4b-b072-0e7301cf4f25" providerId="ADAL" clId="{5F0FF0BB-7A18-42EA-87AC-04D3D58BE578}" dt="2026-01-09T15:37:14.746" v="82" actId="14100"/>
          <ac:spMkLst>
            <pc:docMk/>
            <pc:sldMk cId="2095251421" sldId="3126"/>
            <ac:spMk id="2" creationId="{31F4868B-9BE8-3B50-756C-2DAE396BA40E}"/>
          </ac:spMkLst>
        </pc:spChg>
        <pc:spChg chg="mod">
          <ac:chgData name="Nicole James" userId="87e49fce-462c-4f4b-b072-0e7301cf4f25" providerId="ADAL" clId="{5F0FF0BB-7A18-42EA-87AC-04D3D58BE578}" dt="2026-01-09T15:37:21.049" v="83" actId="14100"/>
          <ac:spMkLst>
            <pc:docMk/>
            <pc:sldMk cId="2095251421" sldId="3126"/>
            <ac:spMk id="3" creationId="{B35C57D7-FF22-6ED1-9744-9123856704C5}"/>
          </ac:spMkLst>
        </pc:spChg>
      </pc:sldChg>
      <pc:sldChg chg="modSp mod">
        <pc:chgData name="Nicole James" userId="87e49fce-462c-4f4b-b072-0e7301cf4f25" providerId="ADAL" clId="{5F0FF0BB-7A18-42EA-87AC-04D3D58BE578}" dt="2026-01-09T15:45:57.302" v="96" actId="114"/>
        <pc:sldMkLst>
          <pc:docMk/>
          <pc:sldMk cId="1115404835" sldId="3127"/>
        </pc:sldMkLst>
        <pc:spChg chg="mod">
          <ac:chgData name="Nicole James" userId="87e49fce-462c-4f4b-b072-0e7301cf4f25" providerId="ADAL" clId="{5F0FF0BB-7A18-42EA-87AC-04D3D58BE578}" dt="2026-01-09T15:37:37.511" v="86" actId="255"/>
          <ac:spMkLst>
            <pc:docMk/>
            <pc:sldMk cId="1115404835" sldId="3127"/>
            <ac:spMk id="5" creationId="{BA4A6F4F-A8E8-6649-8929-799BD3EC8645}"/>
          </ac:spMkLst>
        </pc:spChg>
        <pc:spChg chg="mod">
          <ac:chgData name="Nicole James" userId="87e49fce-462c-4f4b-b072-0e7301cf4f25" providerId="ADAL" clId="{5F0FF0BB-7A18-42EA-87AC-04D3D58BE578}" dt="2026-01-09T15:45:57.302" v="96" actId="114"/>
          <ac:spMkLst>
            <pc:docMk/>
            <pc:sldMk cId="1115404835" sldId="3127"/>
            <ac:spMk id="7" creationId="{AFAC436F-F5E1-C4BF-AA2E-FA0046A44DF4}"/>
          </ac:spMkLst>
        </pc:spChg>
      </pc:sldChg>
      <pc:sldChg chg="addSp delSp modSp mod addAnim delAnim modAnim">
        <pc:chgData name="Nicole James" userId="87e49fce-462c-4f4b-b072-0e7301cf4f25" providerId="ADAL" clId="{5F0FF0BB-7A18-42EA-87AC-04D3D58BE578}" dt="2026-01-09T15:52:24.392" v="151"/>
        <pc:sldMkLst>
          <pc:docMk/>
          <pc:sldMk cId="284693925" sldId="3129"/>
        </pc:sldMkLst>
        <pc:spChg chg="mod">
          <ac:chgData name="Nicole James" userId="87e49fce-462c-4f4b-b072-0e7301cf4f25" providerId="ADAL" clId="{5F0FF0BB-7A18-42EA-87AC-04D3D58BE578}" dt="2026-01-09T15:50:45.553" v="135" actId="1076"/>
          <ac:spMkLst>
            <pc:docMk/>
            <pc:sldMk cId="284693925" sldId="3129"/>
            <ac:spMk id="4" creationId="{54C97AC2-794B-181C-1E5D-EDB282BA590B}"/>
          </ac:spMkLst>
        </pc:spChg>
        <pc:spChg chg="mod">
          <ac:chgData name="Nicole James" userId="87e49fce-462c-4f4b-b072-0e7301cf4f25" providerId="ADAL" clId="{5F0FF0BB-7A18-42EA-87AC-04D3D58BE578}" dt="2026-01-09T15:50:49.333" v="136" actId="1076"/>
          <ac:spMkLst>
            <pc:docMk/>
            <pc:sldMk cId="284693925" sldId="3129"/>
            <ac:spMk id="5" creationId="{0C17550F-420E-F4ED-DCF6-423F547B6EBB}"/>
          </ac:spMkLst>
        </pc:spChg>
        <pc:spChg chg="mod">
          <ac:chgData name="Nicole James" userId="87e49fce-462c-4f4b-b072-0e7301cf4f25" providerId="ADAL" clId="{5F0FF0BB-7A18-42EA-87AC-04D3D58BE578}" dt="2026-01-09T15:49:41.315" v="123" actId="14100"/>
          <ac:spMkLst>
            <pc:docMk/>
            <pc:sldMk cId="284693925" sldId="3129"/>
            <ac:spMk id="8" creationId="{72B36A33-FA77-B87A-AFE3-7657794C58B5}"/>
          </ac:spMkLst>
        </pc:spChg>
        <pc:spChg chg="mod">
          <ac:chgData name="Nicole James" userId="87e49fce-462c-4f4b-b072-0e7301cf4f25" providerId="ADAL" clId="{5F0FF0BB-7A18-42EA-87AC-04D3D58BE578}" dt="2026-01-09T15:47:32.951" v="107" actId="1076"/>
          <ac:spMkLst>
            <pc:docMk/>
            <pc:sldMk cId="284693925" sldId="3129"/>
            <ac:spMk id="11" creationId="{18F8C387-4915-93A8-D018-EABB7E386A99}"/>
          </ac:spMkLst>
        </pc:spChg>
        <pc:cxnChg chg="add mod">
          <ac:chgData name="Nicole James" userId="87e49fce-462c-4f4b-b072-0e7301cf4f25" providerId="ADAL" clId="{5F0FF0BB-7A18-42EA-87AC-04D3D58BE578}" dt="2026-01-09T15:50:34.095" v="132" actId="14100"/>
          <ac:cxnSpMkLst>
            <pc:docMk/>
            <pc:sldMk cId="284693925" sldId="3129"/>
            <ac:cxnSpMk id="10" creationId="{1CFE4C2B-53A9-7325-85E8-5D70A5997EFA}"/>
          </ac:cxnSpMkLst>
        </pc:cxnChg>
        <pc:cxnChg chg="add mod">
          <ac:chgData name="Nicole James" userId="87e49fce-462c-4f4b-b072-0e7301cf4f25" providerId="ADAL" clId="{5F0FF0BB-7A18-42EA-87AC-04D3D58BE578}" dt="2026-01-09T15:50:59.046" v="138" actId="1076"/>
          <ac:cxnSpMkLst>
            <pc:docMk/>
            <pc:sldMk cId="284693925" sldId="3129"/>
            <ac:cxnSpMk id="16" creationId="{E283AA39-35A2-EADD-FC68-C7DCF0B488CA}"/>
          </ac:cxnSpMkLst>
        </pc:cxnChg>
      </pc:sldChg>
      <pc:sldChg chg="modSp mod">
        <pc:chgData name="Nicole James" userId="87e49fce-462c-4f4b-b072-0e7301cf4f25" providerId="ADAL" clId="{5F0FF0BB-7A18-42EA-87AC-04D3D58BE578}" dt="2026-01-09T15:53:49.563" v="183" actId="404"/>
        <pc:sldMkLst>
          <pc:docMk/>
          <pc:sldMk cId="2369988479" sldId="3131"/>
        </pc:sldMkLst>
        <pc:spChg chg="mod">
          <ac:chgData name="Nicole James" userId="87e49fce-462c-4f4b-b072-0e7301cf4f25" providerId="ADAL" clId="{5F0FF0BB-7A18-42EA-87AC-04D3D58BE578}" dt="2026-01-09T15:53:49.563" v="183" actId="404"/>
          <ac:spMkLst>
            <pc:docMk/>
            <pc:sldMk cId="2369988479" sldId="3131"/>
            <ac:spMk id="4" creationId="{B90E76C4-7878-D22D-D138-8B3447EB919D}"/>
          </ac:spMkLst>
        </pc:spChg>
        <pc:spChg chg="mod">
          <ac:chgData name="Nicole James" userId="87e49fce-462c-4f4b-b072-0e7301cf4f25" providerId="ADAL" clId="{5F0FF0BB-7A18-42EA-87AC-04D3D58BE578}" dt="2026-01-09T15:53:49.563" v="183" actId="404"/>
          <ac:spMkLst>
            <pc:docMk/>
            <pc:sldMk cId="2369988479" sldId="3131"/>
            <ac:spMk id="7" creationId="{A1EB4FE2-6F3A-673A-7C12-030B82321C6D}"/>
          </ac:spMkLst>
        </pc:spChg>
        <pc:spChg chg="mod">
          <ac:chgData name="Nicole James" userId="87e49fce-462c-4f4b-b072-0e7301cf4f25" providerId="ADAL" clId="{5F0FF0BB-7A18-42EA-87AC-04D3D58BE578}" dt="2026-01-09T15:53:37.852" v="181" actId="255"/>
          <ac:spMkLst>
            <pc:docMk/>
            <pc:sldMk cId="2369988479" sldId="3131"/>
            <ac:spMk id="9" creationId="{E7FB083C-C1E1-5DD5-6D94-A48532EAA2A0}"/>
          </ac:spMkLst>
        </pc:spChg>
      </pc:sldChg>
      <pc:sldChg chg="modSp mod">
        <pc:chgData name="Nicole James" userId="87e49fce-462c-4f4b-b072-0e7301cf4f25" providerId="ADAL" clId="{5F0FF0BB-7A18-42EA-87AC-04D3D58BE578}" dt="2026-01-09T15:56:27.857" v="191" actId="404"/>
        <pc:sldMkLst>
          <pc:docMk/>
          <pc:sldMk cId="175139565" sldId="3132"/>
        </pc:sldMkLst>
        <pc:spChg chg="mod">
          <ac:chgData name="Nicole James" userId="87e49fce-462c-4f4b-b072-0e7301cf4f25" providerId="ADAL" clId="{5F0FF0BB-7A18-42EA-87AC-04D3D58BE578}" dt="2026-01-09T15:56:10.422" v="189" actId="404"/>
          <ac:spMkLst>
            <pc:docMk/>
            <pc:sldMk cId="175139565" sldId="3132"/>
            <ac:spMk id="5" creationId="{7ED93861-9B01-A184-E482-5BDACA95D5E8}"/>
          </ac:spMkLst>
        </pc:spChg>
        <pc:spChg chg="mod">
          <ac:chgData name="Nicole James" userId="87e49fce-462c-4f4b-b072-0e7301cf4f25" providerId="ADAL" clId="{5F0FF0BB-7A18-42EA-87AC-04D3D58BE578}" dt="2026-01-09T15:56:27.857" v="191" actId="404"/>
          <ac:spMkLst>
            <pc:docMk/>
            <pc:sldMk cId="175139565" sldId="3132"/>
            <ac:spMk id="7" creationId="{6BECA0CC-5B90-028D-EA69-A0CF81499B2A}"/>
          </ac:spMkLst>
        </pc:spChg>
      </pc:sldChg>
      <pc:sldChg chg="modSp">
        <pc:chgData name="Nicole James" userId="87e49fce-462c-4f4b-b072-0e7301cf4f25" providerId="ADAL" clId="{5F0FF0BB-7A18-42EA-87AC-04D3D58BE578}" dt="2026-01-09T15:55:53.780" v="188" actId="255"/>
        <pc:sldMkLst>
          <pc:docMk/>
          <pc:sldMk cId="523608548" sldId="3133"/>
        </pc:sldMkLst>
        <pc:spChg chg="mod">
          <ac:chgData name="Nicole James" userId="87e49fce-462c-4f4b-b072-0e7301cf4f25" providerId="ADAL" clId="{5F0FF0BB-7A18-42EA-87AC-04D3D58BE578}" dt="2026-01-09T15:55:53.780" v="188" actId="255"/>
          <ac:spMkLst>
            <pc:docMk/>
            <pc:sldMk cId="523608548" sldId="3133"/>
            <ac:spMk id="7" creationId="{496FCEB1-0459-8FEE-83DB-CA6A6871A865}"/>
          </ac:spMkLst>
        </pc:spChg>
      </pc:sldChg>
      <pc:sldChg chg="modSp mod">
        <pc:chgData name="Nicole James" userId="87e49fce-462c-4f4b-b072-0e7301cf4f25" providerId="ADAL" clId="{5F0FF0BB-7A18-42EA-87AC-04D3D58BE578}" dt="2026-01-09T16:03:20.119" v="227" actId="14100"/>
        <pc:sldMkLst>
          <pc:docMk/>
          <pc:sldMk cId="2846336314" sldId="3134"/>
        </pc:sldMkLst>
        <pc:spChg chg="mod">
          <ac:chgData name="Nicole James" userId="87e49fce-462c-4f4b-b072-0e7301cf4f25" providerId="ADAL" clId="{5F0FF0BB-7A18-42EA-87AC-04D3D58BE578}" dt="2026-01-09T16:02:24.756" v="209" actId="115"/>
          <ac:spMkLst>
            <pc:docMk/>
            <pc:sldMk cId="2846336314" sldId="3134"/>
            <ac:spMk id="5" creationId="{18B17B88-B3D8-247C-3651-636E7F8EC28F}"/>
          </ac:spMkLst>
        </pc:spChg>
        <pc:spChg chg="mod">
          <ac:chgData name="Nicole James" userId="87e49fce-462c-4f4b-b072-0e7301cf4f25" providerId="ADAL" clId="{5F0FF0BB-7A18-42EA-87AC-04D3D58BE578}" dt="2026-01-09T16:03:05.376" v="222"/>
          <ac:spMkLst>
            <pc:docMk/>
            <pc:sldMk cId="2846336314" sldId="3134"/>
            <ac:spMk id="6" creationId="{238542A9-719B-7DD9-3CFB-C08AAE65EF8A}"/>
          </ac:spMkLst>
        </pc:spChg>
        <pc:spChg chg="mod">
          <ac:chgData name="Nicole James" userId="87e49fce-462c-4f4b-b072-0e7301cf4f25" providerId="ADAL" clId="{5F0FF0BB-7A18-42EA-87AC-04D3D58BE578}" dt="2026-01-09T16:03:09.355" v="223"/>
          <ac:spMkLst>
            <pc:docMk/>
            <pc:sldMk cId="2846336314" sldId="3134"/>
            <ac:spMk id="7" creationId="{18D5C568-14BF-83F7-F5C4-84085C6BEA3D}"/>
          </ac:spMkLst>
        </pc:spChg>
        <pc:cxnChg chg="mod">
          <ac:chgData name="Nicole James" userId="87e49fce-462c-4f4b-b072-0e7301cf4f25" providerId="ADAL" clId="{5F0FF0BB-7A18-42EA-87AC-04D3D58BE578}" dt="2026-01-09T16:03:15.561" v="225" actId="14100"/>
          <ac:cxnSpMkLst>
            <pc:docMk/>
            <pc:sldMk cId="2846336314" sldId="3134"/>
            <ac:cxnSpMk id="8" creationId="{E77E8735-AA93-E97C-EE9D-897754F58BCF}"/>
          </ac:cxnSpMkLst>
        </pc:cxnChg>
        <pc:cxnChg chg="mod">
          <ac:chgData name="Nicole James" userId="87e49fce-462c-4f4b-b072-0e7301cf4f25" providerId="ADAL" clId="{5F0FF0BB-7A18-42EA-87AC-04D3D58BE578}" dt="2026-01-09T16:03:20.119" v="227" actId="14100"/>
          <ac:cxnSpMkLst>
            <pc:docMk/>
            <pc:sldMk cId="2846336314" sldId="3134"/>
            <ac:cxnSpMk id="9" creationId="{6552FD72-46C7-BDA5-550E-6FD400A5A714}"/>
          </ac:cxnSpMkLst>
        </pc:cxnChg>
      </pc:sldChg>
      <pc:sldChg chg="addSp delSp modSp mod">
        <pc:chgData name="Nicole James" userId="87e49fce-462c-4f4b-b072-0e7301cf4f25" providerId="ADAL" clId="{5F0FF0BB-7A18-42EA-87AC-04D3D58BE578}" dt="2026-01-09T16:15:40.794" v="268" actId="1076"/>
        <pc:sldMkLst>
          <pc:docMk/>
          <pc:sldMk cId="3382402318" sldId="3135"/>
        </pc:sldMkLst>
        <pc:spChg chg="add mod">
          <ac:chgData name="Nicole James" userId="87e49fce-462c-4f4b-b072-0e7301cf4f25" providerId="ADAL" clId="{5F0FF0BB-7A18-42EA-87AC-04D3D58BE578}" dt="2026-01-09T16:15:30.288" v="267" actId="207"/>
          <ac:spMkLst>
            <pc:docMk/>
            <pc:sldMk cId="3382402318" sldId="3135"/>
            <ac:spMk id="3" creationId="{E74515C0-1C31-FD6D-49FF-4866D030FDCD}"/>
          </ac:spMkLst>
        </pc:spChg>
        <pc:spChg chg="mod">
          <ac:chgData name="Nicole James" userId="87e49fce-462c-4f4b-b072-0e7301cf4f25" providerId="ADAL" clId="{5F0FF0BB-7A18-42EA-87AC-04D3D58BE578}" dt="2026-01-09T16:08:19.699" v="247" actId="207"/>
          <ac:spMkLst>
            <pc:docMk/>
            <pc:sldMk cId="3382402318" sldId="3135"/>
            <ac:spMk id="7" creationId="{16995BD6-3CFA-5B14-1EFA-9D1028AEF3F4}"/>
          </ac:spMkLst>
        </pc:spChg>
        <pc:spChg chg="mod">
          <ac:chgData name="Nicole James" userId="87e49fce-462c-4f4b-b072-0e7301cf4f25" providerId="ADAL" clId="{5F0FF0BB-7A18-42EA-87AC-04D3D58BE578}" dt="2026-01-09T16:04:42.187" v="233" actId="14100"/>
          <ac:spMkLst>
            <pc:docMk/>
            <pc:sldMk cId="3382402318" sldId="3135"/>
            <ac:spMk id="11" creationId="{BEB7EF0E-1C8C-10A9-8405-F2698A9BCE1A}"/>
          </ac:spMkLst>
        </pc:spChg>
        <pc:spChg chg="mod">
          <ac:chgData name="Nicole James" userId="87e49fce-462c-4f4b-b072-0e7301cf4f25" providerId="ADAL" clId="{5F0FF0BB-7A18-42EA-87AC-04D3D58BE578}" dt="2026-01-09T16:04:44.195" v="234" actId="1076"/>
          <ac:spMkLst>
            <pc:docMk/>
            <pc:sldMk cId="3382402318" sldId="3135"/>
            <ac:spMk id="12" creationId="{AC1CA98F-B2CC-B37A-BB7B-F79D045E9D99}"/>
          </ac:spMkLst>
        </pc:spChg>
        <pc:spChg chg="mod">
          <ac:chgData name="Nicole James" userId="87e49fce-462c-4f4b-b072-0e7301cf4f25" providerId="ADAL" clId="{5F0FF0BB-7A18-42EA-87AC-04D3D58BE578}" dt="2026-01-09T16:15:40.794" v="268" actId="1076"/>
          <ac:spMkLst>
            <pc:docMk/>
            <pc:sldMk cId="3382402318" sldId="3135"/>
            <ac:spMk id="17" creationId="{420AAF41-86BF-D711-F55C-0D4DE58DA646}"/>
          </ac:spMkLst>
        </pc:spChg>
      </pc:sldChg>
      <pc:sldChg chg="addSp delSp modSp mod">
        <pc:chgData name="Nicole James" userId="87e49fce-462c-4f4b-b072-0e7301cf4f25" providerId="ADAL" clId="{5F0FF0BB-7A18-42EA-87AC-04D3D58BE578}" dt="2026-01-09T16:15:06.288" v="264" actId="255"/>
        <pc:sldMkLst>
          <pc:docMk/>
          <pc:sldMk cId="3599970531" sldId="3136"/>
        </pc:sldMkLst>
        <pc:spChg chg="mod">
          <ac:chgData name="Nicole James" userId="87e49fce-462c-4f4b-b072-0e7301cf4f25" providerId="ADAL" clId="{5F0FF0BB-7A18-42EA-87AC-04D3D58BE578}" dt="2026-01-09T16:14:21.235" v="262" actId="207"/>
          <ac:spMkLst>
            <pc:docMk/>
            <pc:sldMk cId="3599970531" sldId="3136"/>
            <ac:spMk id="5" creationId="{40F72C1D-AC9D-B6CD-728F-F908819D00C2}"/>
          </ac:spMkLst>
        </pc:spChg>
        <pc:spChg chg="add mod">
          <ac:chgData name="Nicole James" userId="87e49fce-462c-4f4b-b072-0e7301cf4f25" providerId="ADAL" clId="{5F0FF0BB-7A18-42EA-87AC-04D3D58BE578}" dt="2026-01-09T16:08:55.932" v="251"/>
          <ac:spMkLst>
            <pc:docMk/>
            <pc:sldMk cId="3599970531" sldId="3136"/>
            <ac:spMk id="10" creationId="{4C78776B-90B2-D6B5-7615-D027DF41B42B}"/>
          </ac:spMkLst>
        </pc:spChg>
        <pc:spChg chg="mod">
          <ac:chgData name="Nicole James" userId="87e49fce-462c-4f4b-b072-0e7301cf4f25" providerId="ADAL" clId="{5F0FF0BB-7A18-42EA-87AC-04D3D58BE578}" dt="2026-01-09T16:15:01.530" v="263" actId="255"/>
          <ac:spMkLst>
            <pc:docMk/>
            <pc:sldMk cId="3599970531" sldId="3136"/>
            <ac:spMk id="11" creationId="{CE1C9771-56D2-5777-9392-1C2CBC052F1E}"/>
          </ac:spMkLst>
        </pc:spChg>
        <pc:spChg chg="mod">
          <ac:chgData name="Nicole James" userId="87e49fce-462c-4f4b-b072-0e7301cf4f25" providerId="ADAL" clId="{5F0FF0BB-7A18-42EA-87AC-04D3D58BE578}" dt="2026-01-09T16:15:06.288" v="264" actId="255"/>
          <ac:spMkLst>
            <pc:docMk/>
            <pc:sldMk cId="3599970531" sldId="3136"/>
            <ac:spMk id="12" creationId="{72762624-A02B-9F7A-2552-A30A41F4474C}"/>
          </ac:spMkLst>
        </pc:spChg>
        <pc:spChg chg="add mod">
          <ac:chgData name="Nicole James" userId="87e49fce-462c-4f4b-b072-0e7301cf4f25" providerId="ADAL" clId="{5F0FF0BB-7A18-42EA-87AC-04D3D58BE578}" dt="2026-01-09T16:13:24.622" v="258" actId="1076"/>
          <ac:spMkLst>
            <pc:docMk/>
            <pc:sldMk cId="3599970531" sldId="3136"/>
            <ac:spMk id="13" creationId="{AD685FD7-EA92-8600-29E4-B27CA631C1CF}"/>
          </ac:spMkLst>
        </pc:spChg>
      </pc:sldChg>
      <pc:sldChg chg="modSp">
        <pc:chgData name="Nicole James" userId="87e49fce-462c-4f4b-b072-0e7301cf4f25" providerId="ADAL" clId="{5F0FF0BB-7A18-42EA-87AC-04D3D58BE578}" dt="2026-01-09T16:16:33.731" v="273" actId="255"/>
        <pc:sldMkLst>
          <pc:docMk/>
          <pc:sldMk cId="949134634" sldId="3137"/>
        </pc:sldMkLst>
        <pc:spChg chg="mod">
          <ac:chgData name="Nicole James" userId="87e49fce-462c-4f4b-b072-0e7301cf4f25" providerId="ADAL" clId="{5F0FF0BB-7A18-42EA-87AC-04D3D58BE578}" dt="2026-01-09T16:16:33.731" v="273" actId="255"/>
          <ac:spMkLst>
            <pc:docMk/>
            <pc:sldMk cId="949134634" sldId="3137"/>
            <ac:spMk id="4" creationId="{C452D5E1-B4ED-8DA6-996E-57622D0CAEFB}"/>
          </ac:spMkLst>
        </pc:spChg>
      </pc:sldChg>
      <pc:sldChg chg="modSp mod">
        <pc:chgData name="Nicole James" userId="87e49fce-462c-4f4b-b072-0e7301cf4f25" providerId="ADAL" clId="{5F0FF0BB-7A18-42EA-87AC-04D3D58BE578}" dt="2026-01-09T16:17:14.476" v="281" actId="6549"/>
        <pc:sldMkLst>
          <pc:docMk/>
          <pc:sldMk cId="1309632061" sldId="3138"/>
        </pc:sldMkLst>
        <pc:spChg chg="mod">
          <ac:chgData name="Nicole James" userId="87e49fce-462c-4f4b-b072-0e7301cf4f25" providerId="ADAL" clId="{5F0FF0BB-7A18-42EA-87AC-04D3D58BE578}" dt="2026-01-09T16:16:44.574" v="274" actId="20577"/>
          <ac:spMkLst>
            <pc:docMk/>
            <pc:sldMk cId="1309632061" sldId="3138"/>
            <ac:spMk id="5" creationId="{D4396037-73E6-E7AB-ED52-B19C3C2D414F}"/>
          </ac:spMkLst>
        </pc:spChg>
        <pc:spChg chg="mod">
          <ac:chgData name="Nicole James" userId="87e49fce-462c-4f4b-b072-0e7301cf4f25" providerId="ADAL" clId="{5F0FF0BB-7A18-42EA-87AC-04D3D58BE578}" dt="2026-01-09T16:17:14.476" v="281" actId="6549"/>
          <ac:spMkLst>
            <pc:docMk/>
            <pc:sldMk cId="1309632061" sldId="3138"/>
            <ac:spMk id="8" creationId="{EBFA5468-DF88-EA38-7169-67CAB0C747D5}"/>
          </ac:spMkLst>
        </pc:spChg>
      </pc:sldChg>
      <pc:sldChg chg="modSp mod">
        <pc:chgData name="Nicole James" userId="87e49fce-462c-4f4b-b072-0e7301cf4f25" providerId="ADAL" clId="{5F0FF0BB-7A18-42EA-87AC-04D3D58BE578}" dt="2026-01-09T16:17:30.158" v="283" actId="404"/>
        <pc:sldMkLst>
          <pc:docMk/>
          <pc:sldMk cId="1899652018" sldId="3139"/>
        </pc:sldMkLst>
        <pc:spChg chg="mod">
          <ac:chgData name="Nicole James" userId="87e49fce-462c-4f4b-b072-0e7301cf4f25" providerId="ADAL" clId="{5F0FF0BB-7A18-42EA-87AC-04D3D58BE578}" dt="2026-01-09T16:17:30.158" v="283" actId="404"/>
          <ac:spMkLst>
            <pc:docMk/>
            <pc:sldMk cId="1899652018" sldId="3139"/>
            <ac:spMk id="3" creationId="{B6A02428-7AEC-0FCF-9D86-E6813117C946}"/>
          </ac:spMkLst>
        </pc:spChg>
        <pc:spChg chg="mod">
          <ac:chgData name="Nicole James" userId="87e49fce-462c-4f4b-b072-0e7301cf4f25" providerId="ADAL" clId="{5F0FF0BB-7A18-42EA-87AC-04D3D58BE578}" dt="2026-01-09T16:17:25.171" v="282" actId="404"/>
          <ac:spMkLst>
            <pc:docMk/>
            <pc:sldMk cId="1899652018" sldId="3139"/>
            <ac:spMk id="9" creationId="{D1D99BE1-A553-C627-1751-4BAFF6F18793}"/>
          </ac:spMkLst>
        </pc:spChg>
      </pc:sldChg>
      <pc:sldChg chg="modSp mod">
        <pc:chgData name="Nicole James" userId="87e49fce-462c-4f4b-b072-0e7301cf4f25" providerId="ADAL" clId="{5F0FF0BB-7A18-42EA-87AC-04D3D58BE578}" dt="2026-01-09T15:57:18.089" v="200" actId="20577"/>
        <pc:sldMkLst>
          <pc:docMk/>
          <pc:sldMk cId="672778861" sldId="3140"/>
        </pc:sldMkLst>
        <pc:spChg chg="mod">
          <ac:chgData name="Nicole James" userId="87e49fce-462c-4f4b-b072-0e7301cf4f25" providerId="ADAL" clId="{5F0FF0BB-7A18-42EA-87AC-04D3D58BE578}" dt="2026-01-09T15:57:01.289" v="195" actId="14100"/>
          <ac:spMkLst>
            <pc:docMk/>
            <pc:sldMk cId="672778861" sldId="3140"/>
            <ac:spMk id="2" creationId="{0EBFE1DE-C46C-2558-F8AA-ABC496EC7465}"/>
          </ac:spMkLst>
        </pc:spChg>
        <pc:spChg chg="mod">
          <ac:chgData name="Nicole James" userId="87e49fce-462c-4f4b-b072-0e7301cf4f25" providerId="ADAL" clId="{5F0FF0BB-7A18-42EA-87AC-04D3D58BE578}" dt="2026-01-09T15:56:42.599" v="192" actId="404"/>
          <ac:spMkLst>
            <pc:docMk/>
            <pc:sldMk cId="672778861" sldId="3140"/>
            <ac:spMk id="5" creationId="{0706F55B-F1C0-8FB3-7A78-EB447B58CCE7}"/>
          </ac:spMkLst>
        </pc:spChg>
        <pc:spChg chg="mod">
          <ac:chgData name="Nicole James" userId="87e49fce-462c-4f4b-b072-0e7301cf4f25" providerId="ADAL" clId="{5F0FF0BB-7A18-42EA-87AC-04D3D58BE578}" dt="2026-01-09T15:57:18.089" v="200" actId="20577"/>
          <ac:spMkLst>
            <pc:docMk/>
            <pc:sldMk cId="672778861" sldId="3140"/>
            <ac:spMk id="8" creationId="{A38308A1-722F-EBD1-33EA-4B000341FCB9}"/>
          </ac:spMkLst>
        </pc:spChg>
      </pc:sldChg>
      <pc:sldChg chg="addSp modSp mod addAnim delAnim modAnim">
        <pc:chgData name="Nicole James" userId="87e49fce-462c-4f4b-b072-0e7301cf4f25" providerId="ADAL" clId="{5F0FF0BB-7A18-42EA-87AC-04D3D58BE578}" dt="2026-01-09T16:26:42.026" v="345" actId="14100"/>
        <pc:sldMkLst>
          <pc:docMk/>
          <pc:sldMk cId="1805080004" sldId="3143"/>
        </pc:sldMkLst>
        <pc:spChg chg="mod">
          <ac:chgData name="Nicole James" userId="87e49fce-462c-4f4b-b072-0e7301cf4f25" providerId="ADAL" clId="{5F0FF0BB-7A18-42EA-87AC-04D3D58BE578}" dt="2026-01-09T16:22:34.587" v="303" actId="14100"/>
          <ac:spMkLst>
            <pc:docMk/>
            <pc:sldMk cId="1805080004" sldId="3143"/>
            <ac:spMk id="2" creationId="{38860F3B-DEC0-FACE-C3D4-A778BC14FBB0}"/>
          </ac:spMkLst>
        </pc:spChg>
        <pc:spChg chg="add mod">
          <ac:chgData name="Nicole James" userId="87e49fce-462c-4f4b-b072-0e7301cf4f25" providerId="ADAL" clId="{5F0FF0BB-7A18-42EA-87AC-04D3D58BE578}" dt="2026-01-09T16:22:41.796" v="305" actId="1076"/>
          <ac:spMkLst>
            <pc:docMk/>
            <pc:sldMk cId="1805080004" sldId="3143"/>
            <ac:spMk id="3" creationId="{250FF30D-85F3-3C04-1B8B-B55D8A15416C}"/>
          </ac:spMkLst>
        </pc:spChg>
        <pc:spChg chg="mod">
          <ac:chgData name="Nicole James" userId="87e49fce-462c-4f4b-b072-0e7301cf4f25" providerId="ADAL" clId="{5F0FF0BB-7A18-42EA-87AC-04D3D58BE578}" dt="2026-01-09T16:25:27.678" v="329" actId="14100"/>
          <ac:spMkLst>
            <pc:docMk/>
            <pc:sldMk cId="1805080004" sldId="3143"/>
            <ac:spMk id="10" creationId="{B03FE5E3-554F-0964-6ACB-72A8938E50C8}"/>
          </ac:spMkLst>
        </pc:spChg>
        <pc:spChg chg="mod">
          <ac:chgData name="Nicole James" userId="87e49fce-462c-4f4b-b072-0e7301cf4f25" providerId="ADAL" clId="{5F0FF0BB-7A18-42EA-87AC-04D3D58BE578}" dt="2026-01-09T16:26:24.369" v="340" actId="1076"/>
          <ac:spMkLst>
            <pc:docMk/>
            <pc:sldMk cId="1805080004" sldId="3143"/>
            <ac:spMk id="11" creationId="{9BE80730-D1BE-4260-E1B7-C61ADDBE8248}"/>
          </ac:spMkLst>
        </pc:spChg>
        <pc:spChg chg="mod">
          <ac:chgData name="Nicole James" userId="87e49fce-462c-4f4b-b072-0e7301cf4f25" providerId="ADAL" clId="{5F0FF0BB-7A18-42EA-87AC-04D3D58BE578}" dt="2026-01-09T16:24:28.162" v="318" actId="14100"/>
          <ac:spMkLst>
            <pc:docMk/>
            <pc:sldMk cId="1805080004" sldId="3143"/>
            <ac:spMk id="12" creationId="{0B634175-9F39-9E37-549F-BB2EE370E7C5}"/>
          </ac:spMkLst>
        </pc:spChg>
        <pc:spChg chg="mod">
          <ac:chgData name="Nicole James" userId="87e49fce-462c-4f4b-b072-0e7301cf4f25" providerId="ADAL" clId="{5F0FF0BB-7A18-42EA-87AC-04D3D58BE578}" dt="2026-01-09T16:24:37.304" v="319" actId="14100"/>
          <ac:spMkLst>
            <pc:docMk/>
            <pc:sldMk cId="1805080004" sldId="3143"/>
            <ac:spMk id="13" creationId="{F5CFC1AA-51C4-9552-DF06-7EDA4FEECED4}"/>
          </ac:spMkLst>
        </pc:spChg>
        <pc:spChg chg="mod">
          <ac:chgData name="Nicole James" userId="87e49fce-462c-4f4b-b072-0e7301cf4f25" providerId="ADAL" clId="{5F0FF0BB-7A18-42EA-87AC-04D3D58BE578}" dt="2026-01-09T16:26:24.369" v="340" actId="1076"/>
          <ac:spMkLst>
            <pc:docMk/>
            <pc:sldMk cId="1805080004" sldId="3143"/>
            <ac:spMk id="14" creationId="{DAD7D356-6668-D5F5-2278-6EE866249B27}"/>
          </ac:spMkLst>
        </pc:spChg>
        <pc:spChg chg="mod">
          <ac:chgData name="Nicole James" userId="87e49fce-462c-4f4b-b072-0e7301cf4f25" providerId="ADAL" clId="{5F0FF0BB-7A18-42EA-87AC-04D3D58BE578}" dt="2026-01-09T16:24:37.304" v="319" actId="14100"/>
          <ac:spMkLst>
            <pc:docMk/>
            <pc:sldMk cId="1805080004" sldId="3143"/>
            <ac:spMk id="15" creationId="{D353B547-D046-A0A6-C914-FA8373268AE3}"/>
          </ac:spMkLst>
        </pc:spChg>
        <pc:spChg chg="mod">
          <ac:chgData name="Nicole James" userId="87e49fce-462c-4f4b-b072-0e7301cf4f25" providerId="ADAL" clId="{5F0FF0BB-7A18-42EA-87AC-04D3D58BE578}" dt="2026-01-09T16:26:42.026" v="345" actId="14100"/>
          <ac:spMkLst>
            <pc:docMk/>
            <pc:sldMk cId="1805080004" sldId="3143"/>
            <ac:spMk id="16" creationId="{38BD777A-EC78-5DED-E5EF-BC782045C8BB}"/>
          </ac:spMkLst>
        </pc:spChg>
        <pc:picChg chg="mod">
          <ac:chgData name="Nicole James" userId="87e49fce-462c-4f4b-b072-0e7301cf4f25" providerId="ADAL" clId="{5F0FF0BB-7A18-42EA-87AC-04D3D58BE578}" dt="2026-01-09T16:24:57.839" v="323" actId="1076"/>
          <ac:picMkLst>
            <pc:docMk/>
            <pc:sldMk cId="1805080004" sldId="3143"/>
            <ac:picMk id="4" creationId="{B2DFD324-9A3B-3A34-3B55-76CFA22B4CC3}"/>
          </ac:picMkLst>
        </pc:picChg>
        <pc:picChg chg="mod">
          <ac:chgData name="Nicole James" userId="87e49fce-462c-4f4b-b072-0e7301cf4f25" providerId="ADAL" clId="{5F0FF0BB-7A18-42EA-87AC-04D3D58BE578}" dt="2026-01-09T16:25:55.085" v="335" actId="1076"/>
          <ac:picMkLst>
            <pc:docMk/>
            <pc:sldMk cId="1805080004" sldId="3143"/>
            <ac:picMk id="5" creationId="{7715DEC2-E3DB-7E77-3EDB-4F688373B5ED}"/>
          </ac:picMkLst>
        </pc:picChg>
        <pc:picChg chg="mod">
          <ac:chgData name="Nicole James" userId="87e49fce-462c-4f4b-b072-0e7301cf4f25" providerId="ADAL" clId="{5F0FF0BB-7A18-42EA-87AC-04D3D58BE578}" dt="2026-01-09T16:26:28.528" v="341" actId="1076"/>
          <ac:picMkLst>
            <pc:docMk/>
            <pc:sldMk cId="1805080004" sldId="3143"/>
            <ac:picMk id="6" creationId="{C1574BF4-137D-0CE7-4092-9C51BB1FF0BC}"/>
          </ac:picMkLst>
        </pc:picChg>
        <pc:picChg chg="mod">
          <ac:chgData name="Nicole James" userId="87e49fce-462c-4f4b-b072-0e7301cf4f25" providerId="ADAL" clId="{5F0FF0BB-7A18-42EA-87AC-04D3D58BE578}" dt="2026-01-09T16:25:22.822" v="327" actId="1076"/>
          <ac:picMkLst>
            <pc:docMk/>
            <pc:sldMk cId="1805080004" sldId="3143"/>
            <ac:picMk id="7" creationId="{A34E6090-0A23-4416-9DD8-555FC6369C6E}"/>
          </ac:picMkLst>
        </pc:picChg>
        <pc:picChg chg="mod">
          <ac:chgData name="Nicole James" userId="87e49fce-462c-4f4b-b072-0e7301cf4f25" providerId="ADAL" clId="{5F0FF0BB-7A18-42EA-87AC-04D3D58BE578}" dt="2026-01-09T16:26:32.051" v="342" actId="1076"/>
          <ac:picMkLst>
            <pc:docMk/>
            <pc:sldMk cId="1805080004" sldId="3143"/>
            <ac:picMk id="8" creationId="{43DB11F9-9611-6E05-949A-84420A6A31C5}"/>
          </ac:picMkLst>
        </pc:picChg>
      </pc:sldChg>
      <pc:sldChg chg="modSp mod">
        <pc:chgData name="Nicole James" userId="87e49fce-462c-4f4b-b072-0e7301cf4f25" providerId="ADAL" clId="{5F0FF0BB-7A18-42EA-87AC-04D3D58BE578}" dt="2026-01-09T16:19:09.606" v="291" actId="948"/>
        <pc:sldMkLst>
          <pc:docMk/>
          <pc:sldMk cId="3097904431" sldId="3144"/>
        </pc:sldMkLst>
        <pc:spChg chg="mod">
          <ac:chgData name="Nicole James" userId="87e49fce-462c-4f4b-b072-0e7301cf4f25" providerId="ADAL" clId="{5F0FF0BB-7A18-42EA-87AC-04D3D58BE578}" dt="2026-01-09T16:19:09.606" v="291" actId="948"/>
          <ac:spMkLst>
            <pc:docMk/>
            <pc:sldMk cId="3097904431" sldId="3144"/>
            <ac:spMk id="2" creationId="{D6316DD5-545F-BC56-ED5C-EC3C75808C86}"/>
          </ac:spMkLst>
        </pc:spChg>
      </pc:sldChg>
      <pc:sldChg chg="modSp mod">
        <pc:chgData name="Nicole James" userId="87e49fce-462c-4f4b-b072-0e7301cf4f25" providerId="ADAL" clId="{5F0FF0BB-7A18-42EA-87AC-04D3D58BE578}" dt="2026-01-09T16:27:08.871" v="347" actId="255"/>
        <pc:sldMkLst>
          <pc:docMk/>
          <pc:sldMk cId="3040578378" sldId="3145"/>
        </pc:sldMkLst>
        <pc:spChg chg="mod">
          <ac:chgData name="Nicole James" userId="87e49fce-462c-4f4b-b072-0e7301cf4f25" providerId="ADAL" clId="{5F0FF0BB-7A18-42EA-87AC-04D3D58BE578}" dt="2026-01-09T16:27:08.871" v="347" actId="255"/>
          <ac:spMkLst>
            <pc:docMk/>
            <pc:sldMk cId="3040578378" sldId="3145"/>
            <ac:spMk id="3" creationId="{79BA321E-2155-FF33-7C31-B6776B59F6DC}"/>
          </ac:spMkLst>
        </pc:spChg>
        <pc:spChg chg="mod">
          <ac:chgData name="Nicole James" userId="87e49fce-462c-4f4b-b072-0e7301cf4f25" providerId="ADAL" clId="{5F0FF0BB-7A18-42EA-87AC-04D3D58BE578}" dt="2026-01-09T16:21:24.202" v="300" actId="1076"/>
          <ac:spMkLst>
            <pc:docMk/>
            <pc:sldMk cId="3040578378" sldId="3145"/>
            <ac:spMk id="5" creationId="{2356495B-AE25-2B1D-C683-6C076F7671AD}"/>
          </ac:spMkLst>
        </pc:spChg>
      </pc:sldChg>
      <pc:sldChg chg="modSp mod">
        <pc:chgData name="Nicole James" userId="87e49fce-462c-4f4b-b072-0e7301cf4f25" providerId="ADAL" clId="{5F0FF0BB-7A18-42EA-87AC-04D3D58BE578}" dt="2026-01-09T16:27:22.218" v="349" actId="14100"/>
        <pc:sldMkLst>
          <pc:docMk/>
          <pc:sldMk cId="1162344194" sldId="3146"/>
        </pc:sldMkLst>
        <pc:spChg chg="mod">
          <ac:chgData name="Nicole James" userId="87e49fce-462c-4f4b-b072-0e7301cf4f25" providerId="ADAL" clId="{5F0FF0BB-7A18-42EA-87AC-04D3D58BE578}" dt="2026-01-09T16:27:22.218" v="349" actId="14100"/>
          <ac:spMkLst>
            <pc:docMk/>
            <pc:sldMk cId="1162344194" sldId="3146"/>
            <ac:spMk id="2" creationId="{969D0D6A-6F8A-5CE3-8BEF-40F4900F5858}"/>
          </ac:spMkLst>
        </pc:spChg>
        <pc:spChg chg="mod">
          <ac:chgData name="Nicole James" userId="87e49fce-462c-4f4b-b072-0e7301cf4f25" providerId="ADAL" clId="{5F0FF0BB-7A18-42EA-87AC-04D3D58BE578}" dt="2026-01-09T16:21:35.472" v="301" actId="1076"/>
          <ac:spMkLst>
            <pc:docMk/>
            <pc:sldMk cId="1162344194" sldId="3146"/>
            <ac:spMk id="5" creationId="{59ABA401-2DB4-B669-F6FF-23C3BE83AB46}"/>
          </ac:spMkLst>
        </pc:spChg>
      </pc:sldChg>
      <pc:sldChg chg="modSp mod">
        <pc:chgData name="Nicole James" userId="87e49fce-462c-4f4b-b072-0e7301cf4f25" providerId="ADAL" clId="{5F0FF0BB-7A18-42EA-87AC-04D3D58BE578}" dt="2026-01-09T16:28:33.852" v="354" actId="2711"/>
        <pc:sldMkLst>
          <pc:docMk/>
          <pc:sldMk cId="361387946" sldId="3147"/>
        </pc:sldMkLst>
        <pc:spChg chg="mod">
          <ac:chgData name="Nicole James" userId="87e49fce-462c-4f4b-b072-0e7301cf4f25" providerId="ADAL" clId="{5F0FF0BB-7A18-42EA-87AC-04D3D58BE578}" dt="2026-01-09T16:28:33.852" v="354" actId="2711"/>
          <ac:spMkLst>
            <pc:docMk/>
            <pc:sldMk cId="361387946" sldId="3147"/>
            <ac:spMk id="5" creationId="{D4E6B00E-613E-CB2D-0C29-C92EE248DFBE}"/>
          </ac:spMkLst>
        </pc:spChg>
      </pc:sldChg>
      <pc:sldChg chg="addSp modSp">
        <pc:chgData name="Nicole James" userId="87e49fce-462c-4f4b-b072-0e7301cf4f25" providerId="ADAL" clId="{5F0FF0BB-7A18-42EA-87AC-04D3D58BE578}" dt="2026-01-09T16:30:02.832" v="355"/>
        <pc:sldMkLst>
          <pc:docMk/>
          <pc:sldMk cId="4167016000" sldId="3148"/>
        </pc:sldMkLst>
        <pc:spChg chg="add mod">
          <ac:chgData name="Nicole James" userId="87e49fce-462c-4f4b-b072-0e7301cf4f25" providerId="ADAL" clId="{5F0FF0BB-7A18-42EA-87AC-04D3D58BE578}" dt="2026-01-09T16:30:02.832" v="355"/>
          <ac:spMkLst>
            <pc:docMk/>
            <pc:sldMk cId="4167016000" sldId="3148"/>
            <ac:spMk id="2" creationId="{CBF378B0-89E5-7965-8CFA-E9D94545FF44}"/>
          </ac:spMkLst>
        </pc:spChg>
      </pc:sldChg>
      <pc:sldChg chg="modSp mod">
        <pc:chgData name="Nicole James" userId="87e49fce-462c-4f4b-b072-0e7301cf4f25" providerId="ADAL" clId="{5F0FF0BB-7A18-42EA-87AC-04D3D58BE578}" dt="2026-01-09T16:28:06.380" v="353" actId="179"/>
        <pc:sldMkLst>
          <pc:docMk/>
          <pc:sldMk cId="1432653090" sldId="3150"/>
        </pc:sldMkLst>
        <pc:spChg chg="mod">
          <ac:chgData name="Nicole James" userId="87e49fce-462c-4f4b-b072-0e7301cf4f25" providerId="ADAL" clId="{5F0FF0BB-7A18-42EA-87AC-04D3D58BE578}" dt="2026-01-09T16:28:06.380" v="353" actId="179"/>
          <ac:spMkLst>
            <pc:docMk/>
            <pc:sldMk cId="1432653090" sldId="3150"/>
            <ac:spMk id="6" creationId="{632C8EAC-4345-3D94-1F18-96468A141C4A}"/>
          </ac:spMkLst>
        </pc:spChg>
      </pc:sldChg>
      <pc:sldChg chg="modSp mod">
        <pc:chgData name="Nicole James" userId="87e49fce-462c-4f4b-b072-0e7301cf4f25" providerId="ADAL" clId="{5F0FF0BB-7A18-42EA-87AC-04D3D58BE578}" dt="2026-01-09T16:30:24.050" v="359" actId="1076"/>
        <pc:sldMkLst>
          <pc:docMk/>
          <pc:sldMk cId="2315894703" sldId="3151"/>
        </pc:sldMkLst>
        <pc:spChg chg="mod">
          <ac:chgData name="Nicole James" userId="87e49fce-462c-4f4b-b072-0e7301cf4f25" providerId="ADAL" clId="{5F0FF0BB-7A18-42EA-87AC-04D3D58BE578}" dt="2026-01-09T16:30:24.050" v="359" actId="1076"/>
          <ac:spMkLst>
            <pc:docMk/>
            <pc:sldMk cId="2315894703" sldId="3151"/>
            <ac:spMk id="5" creationId="{A08EDC68-1670-DC4A-0BB5-F8002497B605}"/>
          </ac:spMkLst>
        </pc:spChg>
        <pc:spChg chg="mod">
          <ac:chgData name="Nicole James" userId="87e49fce-462c-4f4b-b072-0e7301cf4f25" providerId="ADAL" clId="{5F0FF0BB-7A18-42EA-87AC-04D3D58BE578}" dt="2026-01-09T16:30:24.050" v="359" actId="1076"/>
          <ac:spMkLst>
            <pc:docMk/>
            <pc:sldMk cId="2315894703" sldId="3151"/>
            <ac:spMk id="8" creationId="{E6D29190-CE3C-C71E-C9DC-A56A56EEB064}"/>
          </ac:spMkLst>
        </pc:spChg>
      </pc:sldChg>
      <pc:sldChg chg="addSp modSp mod addAnim delAnim modAnim">
        <pc:chgData name="Nicole James" userId="87e49fce-462c-4f4b-b072-0e7301cf4f25" providerId="ADAL" clId="{5F0FF0BB-7A18-42EA-87AC-04D3D58BE578}" dt="2026-01-09T16:36:11.588" v="398"/>
        <pc:sldMkLst>
          <pc:docMk/>
          <pc:sldMk cId="1124099275" sldId="3152"/>
        </pc:sldMkLst>
        <pc:spChg chg="add mod">
          <ac:chgData name="Nicole James" userId="87e49fce-462c-4f4b-b072-0e7301cf4f25" providerId="ADAL" clId="{5F0FF0BB-7A18-42EA-87AC-04D3D58BE578}" dt="2026-01-09T16:35:48.638" v="395" actId="14100"/>
          <ac:spMkLst>
            <pc:docMk/>
            <pc:sldMk cId="1124099275" sldId="3152"/>
            <ac:spMk id="2" creationId="{3906E269-C00D-B348-8F8B-5A41C379A63F}"/>
          </ac:spMkLst>
        </pc:spChg>
        <pc:spChg chg="mod">
          <ac:chgData name="Nicole James" userId="87e49fce-462c-4f4b-b072-0e7301cf4f25" providerId="ADAL" clId="{5F0FF0BB-7A18-42EA-87AC-04D3D58BE578}" dt="2026-01-09T16:33:06.268" v="381" actId="14100"/>
          <ac:spMkLst>
            <pc:docMk/>
            <pc:sldMk cId="1124099275" sldId="3152"/>
            <ac:spMk id="9" creationId="{1AF99082-A703-E57A-DCCA-75516DBFF86D}"/>
          </ac:spMkLst>
        </pc:spChg>
        <pc:spChg chg="mod">
          <ac:chgData name="Nicole James" userId="87e49fce-462c-4f4b-b072-0e7301cf4f25" providerId="ADAL" clId="{5F0FF0BB-7A18-42EA-87AC-04D3D58BE578}" dt="2026-01-09T16:33:33.629" v="386" actId="1076"/>
          <ac:spMkLst>
            <pc:docMk/>
            <pc:sldMk cId="1124099275" sldId="3152"/>
            <ac:spMk id="10" creationId="{D23DBF24-739B-1DAC-E87A-02C44336AB84}"/>
          </ac:spMkLst>
        </pc:spChg>
        <pc:spChg chg="mod">
          <ac:chgData name="Nicole James" userId="87e49fce-462c-4f4b-b072-0e7301cf4f25" providerId="ADAL" clId="{5F0FF0BB-7A18-42EA-87AC-04D3D58BE578}" dt="2026-01-09T16:33:21.810" v="384" actId="14100"/>
          <ac:spMkLst>
            <pc:docMk/>
            <pc:sldMk cId="1124099275" sldId="3152"/>
            <ac:spMk id="11" creationId="{95BFA7AF-0BAA-D698-B417-90B75A47EC68}"/>
          </ac:spMkLst>
        </pc:spChg>
        <pc:spChg chg="mod">
          <ac:chgData name="Nicole James" userId="87e49fce-462c-4f4b-b072-0e7301cf4f25" providerId="ADAL" clId="{5F0FF0BB-7A18-42EA-87AC-04D3D58BE578}" dt="2026-01-09T16:33:21.810" v="384" actId="14100"/>
          <ac:spMkLst>
            <pc:docMk/>
            <pc:sldMk cId="1124099275" sldId="3152"/>
            <ac:spMk id="12" creationId="{C88C8863-7291-3FA7-9D02-65F90241559D}"/>
          </ac:spMkLst>
        </pc:spChg>
        <pc:spChg chg="mod">
          <ac:chgData name="Nicole James" userId="87e49fce-462c-4f4b-b072-0e7301cf4f25" providerId="ADAL" clId="{5F0FF0BB-7A18-42EA-87AC-04D3D58BE578}" dt="2026-01-09T16:33:04.179" v="380" actId="14100"/>
          <ac:spMkLst>
            <pc:docMk/>
            <pc:sldMk cId="1124099275" sldId="3152"/>
            <ac:spMk id="13" creationId="{84727EC7-1CC1-1F6F-3735-EACCD7FF77CB}"/>
          </ac:spMkLst>
        </pc:spChg>
        <pc:spChg chg="mod">
          <ac:chgData name="Nicole James" userId="87e49fce-462c-4f4b-b072-0e7301cf4f25" providerId="ADAL" clId="{5F0FF0BB-7A18-42EA-87AC-04D3D58BE578}" dt="2026-01-09T16:32:39.779" v="373" actId="1076"/>
          <ac:spMkLst>
            <pc:docMk/>
            <pc:sldMk cId="1124099275" sldId="3152"/>
            <ac:spMk id="14" creationId="{D3399DBE-5A72-4318-2500-E20E5D5FA1FF}"/>
          </ac:spMkLst>
        </pc:spChg>
        <pc:spChg chg="mod">
          <ac:chgData name="Nicole James" userId="87e49fce-462c-4f4b-b072-0e7301cf4f25" providerId="ADAL" clId="{5F0FF0BB-7A18-42EA-87AC-04D3D58BE578}" dt="2026-01-09T16:32:24.320" v="369" actId="1076"/>
          <ac:spMkLst>
            <pc:docMk/>
            <pc:sldMk cId="1124099275" sldId="3152"/>
            <ac:spMk id="15" creationId="{F6A46AB0-F0A5-331D-E7ED-D361E7884840}"/>
          </ac:spMkLst>
        </pc:spChg>
        <pc:spChg chg="mod">
          <ac:chgData name="Nicole James" userId="87e49fce-462c-4f4b-b072-0e7301cf4f25" providerId="ADAL" clId="{5F0FF0BB-7A18-42EA-87AC-04D3D58BE578}" dt="2026-01-09T16:32:36.328" v="372" actId="1076"/>
          <ac:spMkLst>
            <pc:docMk/>
            <pc:sldMk cId="1124099275" sldId="3152"/>
            <ac:spMk id="17" creationId="{0E65C2CF-D90A-66C3-75C1-B4D682C079DB}"/>
          </ac:spMkLst>
        </pc:spChg>
        <pc:spChg chg="mod">
          <ac:chgData name="Nicole James" userId="87e49fce-462c-4f4b-b072-0e7301cf4f25" providerId="ADAL" clId="{5F0FF0BB-7A18-42EA-87AC-04D3D58BE578}" dt="2026-01-09T16:33:33.629" v="386" actId="1076"/>
          <ac:spMkLst>
            <pc:docMk/>
            <pc:sldMk cId="1124099275" sldId="3152"/>
            <ac:spMk id="23" creationId="{74AB0AFA-D1DC-3881-891C-9259A23CBA2E}"/>
          </ac:spMkLst>
        </pc:spChg>
        <pc:spChg chg="mod">
          <ac:chgData name="Nicole James" userId="87e49fce-462c-4f4b-b072-0e7301cf4f25" providerId="ADAL" clId="{5F0FF0BB-7A18-42EA-87AC-04D3D58BE578}" dt="2026-01-09T16:32:52.701" v="377" actId="1076"/>
          <ac:spMkLst>
            <pc:docMk/>
            <pc:sldMk cId="1124099275" sldId="3152"/>
            <ac:spMk id="29" creationId="{40BEA5F1-9E8D-CF44-A09D-EE65F6D71C8D}"/>
          </ac:spMkLst>
        </pc:spChg>
        <pc:spChg chg="mod">
          <ac:chgData name="Nicole James" userId="87e49fce-462c-4f4b-b072-0e7301cf4f25" providerId="ADAL" clId="{5F0FF0BB-7A18-42EA-87AC-04D3D58BE578}" dt="2026-01-09T16:31:56.707" v="366" actId="255"/>
          <ac:spMkLst>
            <pc:docMk/>
            <pc:sldMk cId="1124099275" sldId="3152"/>
            <ac:spMk id="45" creationId="{F6CC9B06-2B07-D8CC-EADB-AFF295E3D628}"/>
          </ac:spMkLst>
        </pc:spChg>
        <pc:cxnChg chg="mod">
          <ac:chgData name="Nicole James" userId="87e49fce-462c-4f4b-b072-0e7301cf4f25" providerId="ADAL" clId="{5F0FF0BB-7A18-42EA-87AC-04D3D58BE578}" dt="2026-01-09T16:32:41.727" v="374" actId="1076"/>
          <ac:cxnSpMkLst>
            <pc:docMk/>
            <pc:sldMk cId="1124099275" sldId="3152"/>
            <ac:cxnSpMk id="32" creationId="{F249E16E-9652-40A3-4529-46E95EFF7A17}"/>
          </ac:cxnSpMkLst>
        </pc:cxnChg>
        <pc:cxnChg chg="mod">
          <ac:chgData name="Nicole James" userId="87e49fce-462c-4f4b-b072-0e7301cf4f25" providerId="ADAL" clId="{5F0FF0BB-7A18-42EA-87AC-04D3D58BE578}" dt="2026-01-09T16:32:26.797" v="370" actId="1076"/>
          <ac:cxnSpMkLst>
            <pc:docMk/>
            <pc:sldMk cId="1124099275" sldId="3152"/>
            <ac:cxnSpMk id="33" creationId="{150B45FD-D351-A70A-0A00-AE0875AA89FA}"/>
          </ac:cxnSpMkLst>
        </pc:cxnChg>
        <pc:cxnChg chg="mod">
          <ac:chgData name="Nicole James" userId="87e49fce-462c-4f4b-b072-0e7301cf4f25" providerId="ADAL" clId="{5F0FF0BB-7A18-42EA-87AC-04D3D58BE578}" dt="2026-01-09T16:32:30.485" v="371" actId="1076"/>
          <ac:cxnSpMkLst>
            <pc:docMk/>
            <pc:sldMk cId="1124099275" sldId="3152"/>
            <ac:cxnSpMk id="34" creationId="{6682765C-4E20-69F5-77A1-202DC67B0487}"/>
          </ac:cxnSpMkLst>
        </pc:cxnChg>
        <pc:cxnChg chg="mod">
          <ac:chgData name="Nicole James" userId="87e49fce-462c-4f4b-b072-0e7301cf4f25" providerId="ADAL" clId="{5F0FF0BB-7A18-42EA-87AC-04D3D58BE578}" dt="2026-01-09T16:32:59.853" v="379" actId="1076"/>
          <ac:cxnSpMkLst>
            <pc:docMk/>
            <pc:sldMk cId="1124099275" sldId="3152"/>
            <ac:cxnSpMk id="35" creationId="{F963B3E5-C070-B137-D0F2-19EA60DF8BAC}"/>
          </ac:cxnSpMkLst>
        </pc:cxnChg>
        <pc:cxnChg chg="mod">
          <ac:chgData name="Nicole James" userId="87e49fce-462c-4f4b-b072-0e7301cf4f25" providerId="ADAL" clId="{5F0FF0BB-7A18-42EA-87AC-04D3D58BE578}" dt="2026-01-09T16:32:55.997" v="378" actId="1076"/>
          <ac:cxnSpMkLst>
            <pc:docMk/>
            <pc:sldMk cId="1124099275" sldId="3152"/>
            <ac:cxnSpMk id="36" creationId="{D430BE74-9F11-9D4B-ADD6-1C380BE8B18B}"/>
          </ac:cxnSpMkLst>
        </pc:cxnChg>
        <pc:cxnChg chg="mod">
          <ac:chgData name="Nicole James" userId="87e49fce-462c-4f4b-b072-0e7301cf4f25" providerId="ADAL" clId="{5F0FF0BB-7A18-42EA-87AC-04D3D58BE578}" dt="2026-01-09T16:33:09.245" v="382" actId="1076"/>
          <ac:cxnSpMkLst>
            <pc:docMk/>
            <pc:sldMk cId="1124099275" sldId="3152"/>
            <ac:cxnSpMk id="38" creationId="{71EEF869-5BAF-B664-9A96-DFE6E09725E8}"/>
          </ac:cxnSpMkLst>
        </pc:cxnChg>
        <pc:cxnChg chg="mod">
          <ac:chgData name="Nicole James" userId="87e49fce-462c-4f4b-b072-0e7301cf4f25" providerId="ADAL" clId="{5F0FF0BB-7A18-42EA-87AC-04D3D58BE578}" dt="2026-01-09T16:33:14.157" v="383" actId="1076"/>
          <ac:cxnSpMkLst>
            <pc:docMk/>
            <pc:sldMk cId="1124099275" sldId="3152"/>
            <ac:cxnSpMk id="51" creationId="{584FD9F4-3231-7CEF-6DF8-B13E51126941}"/>
          </ac:cxnSpMkLst>
        </pc:cxnChg>
        <pc:cxnChg chg="mod">
          <ac:chgData name="Nicole James" userId="87e49fce-462c-4f4b-b072-0e7301cf4f25" providerId="ADAL" clId="{5F0FF0BB-7A18-42EA-87AC-04D3D58BE578}" dt="2026-01-09T16:33:27.417" v="385" actId="1076"/>
          <ac:cxnSpMkLst>
            <pc:docMk/>
            <pc:sldMk cId="1124099275" sldId="3152"/>
            <ac:cxnSpMk id="52" creationId="{F52010B1-668E-4257-3F23-83107D35AF41}"/>
          </ac:cxnSpMkLst>
        </pc:cxnChg>
        <pc:cxnChg chg="mod">
          <ac:chgData name="Nicole James" userId="87e49fce-462c-4f4b-b072-0e7301cf4f25" providerId="ADAL" clId="{5F0FF0BB-7A18-42EA-87AC-04D3D58BE578}" dt="2026-01-09T16:33:27.417" v="385" actId="1076"/>
          <ac:cxnSpMkLst>
            <pc:docMk/>
            <pc:sldMk cId="1124099275" sldId="3152"/>
            <ac:cxnSpMk id="53" creationId="{03F74DD9-E467-32FF-7490-7D8182E17C85}"/>
          </ac:cxnSpMkLst>
        </pc:cxnChg>
        <pc:cxnChg chg="mod">
          <ac:chgData name="Nicole James" userId="87e49fce-462c-4f4b-b072-0e7301cf4f25" providerId="ADAL" clId="{5F0FF0BB-7A18-42EA-87AC-04D3D58BE578}" dt="2026-01-09T16:33:27.417" v="385" actId="1076"/>
          <ac:cxnSpMkLst>
            <pc:docMk/>
            <pc:sldMk cId="1124099275" sldId="3152"/>
            <ac:cxnSpMk id="54" creationId="{C9C3F9E7-6C5B-4484-C7D3-23334697E31C}"/>
          </ac:cxnSpMkLst>
        </pc:cxnChg>
        <pc:cxnChg chg="mod">
          <ac:chgData name="Nicole James" userId="87e49fce-462c-4f4b-b072-0e7301cf4f25" providerId="ADAL" clId="{5F0FF0BB-7A18-42EA-87AC-04D3D58BE578}" dt="2026-01-09T16:33:27.417" v="385" actId="1076"/>
          <ac:cxnSpMkLst>
            <pc:docMk/>
            <pc:sldMk cId="1124099275" sldId="3152"/>
            <ac:cxnSpMk id="55" creationId="{F649CC4E-57FF-1BD0-BC5A-8D184A5AEFA0}"/>
          </ac:cxnSpMkLst>
        </pc:cxnChg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1801026719" sldId="3154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2285676564" sldId="3157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1373987436" sldId="3158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1301295720" sldId="3159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3570886303" sldId="3160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3868607329" sldId="3161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2521439562" sldId="3162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2115299832" sldId="3163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3562595124" sldId="3164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1062851245" sldId="3165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307542849" sldId="3166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2572732110" sldId="3167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2214830229" sldId="3168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1708316606" sldId="3169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630382155" sldId="3170"/>
        </pc:sldMkLst>
      </pc:sldChg>
      <pc:sldChg chg="add del">
        <pc:chgData name="Nicole James" userId="87e49fce-462c-4f4b-b072-0e7301cf4f25" providerId="ADAL" clId="{5F0FF0BB-7A18-42EA-87AC-04D3D58BE578}" dt="2026-01-12T09:21:14.415" v="400"/>
        <pc:sldMkLst>
          <pc:docMk/>
          <pc:sldMk cId="4047461464" sldId="3171"/>
        </pc:sldMkLst>
      </pc:sldChg>
      <pc:sldMasterChg chg="modSldLayout">
        <pc:chgData name="Nicole James" userId="87e49fce-462c-4f4b-b072-0e7301cf4f25" providerId="ADAL" clId="{5F0FF0BB-7A18-42EA-87AC-04D3D58BE578}" dt="2026-01-09T16:21:13.283" v="299" actId="1076"/>
        <pc:sldMasterMkLst>
          <pc:docMk/>
          <pc:sldMasterMk cId="2952149518" sldId="2147483661"/>
        </pc:sldMasterMkLst>
        <pc:sldLayoutChg chg="modSp mod">
          <pc:chgData name="Nicole James" userId="87e49fce-462c-4f4b-b072-0e7301cf4f25" providerId="ADAL" clId="{5F0FF0BB-7A18-42EA-87AC-04D3D58BE578}" dt="2026-01-09T16:21:13.283" v="299" actId="1076"/>
          <pc:sldLayoutMkLst>
            <pc:docMk/>
            <pc:sldMasterMk cId="2952149518" sldId="2147483661"/>
            <pc:sldLayoutMk cId="3214216862" sldId="2147483671"/>
          </pc:sldLayoutMkLst>
          <pc:spChg chg="mod">
            <ac:chgData name="Nicole James" userId="87e49fce-462c-4f4b-b072-0e7301cf4f25" providerId="ADAL" clId="{5F0FF0BB-7A18-42EA-87AC-04D3D58BE578}" dt="2026-01-09T15:30:54.532" v="23"/>
            <ac:spMkLst>
              <pc:docMk/>
              <pc:sldMasterMk cId="2952149518" sldId="2147483661"/>
              <pc:sldLayoutMk cId="3214216862" sldId="2147483671"/>
              <ac:spMk id="42" creationId="{7A8029EF-0FFA-F979-BE2D-0407AA07D0D7}"/>
            </ac:spMkLst>
          </pc:spChg>
          <pc:spChg chg="mod">
            <ac:chgData name="Nicole James" userId="87e49fce-462c-4f4b-b072-0e7301cf4f25" providerId="ADAL" clId="{5F0FF0BB-7A18-42EA-87AC-04D3D58BE578}" dt="2026-01-09T15:32:00.823" v="33"/>
            <ac:spMkLst>
              <pc:docMk/>
              <pc:sldMasterMk cId="2952149518" sldId="2147483661"/>
              <pc:sldLayoutMk cId="3214216862" sldId="2147483671"/>
              <ac:spMk id="43" creationId="{51F4AD27-374E-B592-1084-E0A8E542E91B}"/>
            </ac:spMkLst>
          </pc:spChg>
          <pc:spChg chg="mod">
            <ac:chgData name="Nicole James" userId="87e49fce-462c-4f4b-b072-0e7301cf4f25" providerId="ADAL" clId="{5F0FF0BB-7A18-42EA-87AC-04D3D58BE578}" dt="2026-01-09T15:31:53.860" v="31"/>
            <ac:spMkLst>
              <pc:docMk/>
              <pc:sldMasterMk cId="2952149518" sldId="2147483661"/>
              <pc:sldLayoutMk cId="3214216862" sldId="2147483671"/>
              <ac:spMk id="44" creationId="{A80A9E10-C9B6-5D9C-509E-4235DD70F2A2}"/>
            </ac:spMkLst>
          </pc:spChg>
          <pc:spChg chg="mod">
            <ac:chgData name="Nicole James" userId="87e49fce-462c-4f4b-b072-0e7301cf4f25" providerId="ADAL" clId="{5F0FF0BB-7A18-42EA-87AC-04D3D58BE578}" dt="2026-01-09T15:31:36.214" v="27"/>
            <ac:spMkLst>
              <pc:docMk/>
              <pc:sldMasterMk cId="2952149518" sldId="2147483661"/>
              <pc:sldLayoutMk cId="3214216862" sldId="2147483671"/>
              <ac:spMk id="45" creationId="{018211A8-B10B-B2FF-F507-0F18315F1AC6}"/>
            </ac:spMkLst>
          </pc:spChg>
          <pc:spChg chg="mod">
            <ac:chgData name="Nicole James" userId="87e49fce-462c-4f4b-b072-0e7301cf4f25" providerId="ADAL" clId="{5F0FF0BB-7A18-42EA-87AC-04D3D58BE578}" dt="2026-01-09T15:31:29.710" v="25"/>
            <ac:spMkLst>
              <pc:docMk/>
              <pc:sldMasterMk cId="2952149518" sldId="2147483661"/>
              <pc:sldLayoutMk cId="3214216862" sldId="2147483671"/>
              <ac:spMk id="46" creationId="{1914D2B9-2BCC-7E68-E1FB-C3551409D52C}"/>
            </ac:spMkLst>
          </pc:spChg>
          <pc:spChg chg="mod">
            <ac:chgData name="Nicole James" userId="87e49fce-462c-4f4b-b072-0e7301cf4f25" providerId="ADAL" clId="{5F0FF0BB-7A18-42EA-87AC-04D3D58BE578}" dt="2026-01-09T15:32:25.764" v="37" actId="20577"/>
            <ac:spMkLst>
              <pc:docMk/>
              <pc:sldMasterMk cId="2952149518" sldId="2147483661"/>
              <pc:sldLayoutMk cId="3214216862" sldId="2147483671"/>
              <ac:spMk id="47" creationId="{82E01698-C72A-0191-0C01-2958C3545C0A}"/>
            </ac:spMkLst>
          </pc:spChg>
          <pc:spChg chg="mod">
            <ac:chgData name="Nicole James" userId="87e49fce-462c-4f4b-b072-0e7301cf4f25" providerId="ADAL" clId="{5F0FF0BB-7A18-42EA-87AC-04D3D58BE578}" dt="2026-01-09T15:32:07.006" v="35"/>
            <ac:spMkLst>
              <pc:docMk/>
              <pc:sldMasterMk cId="2952149518" sldId="2147483661"/>
              <pc:sldLayoutMk cId="3214216862" sldId="2147483671"/>
              <ac:spMk id="48" creationId="{CC0781F4-B57C-9551-88CC-2A8C4E7D5141}"/>
            </ac:spMkLst>
          </pc:spChg>
          <pc:spChg chg="mod">
            <ac:chgData name="Nicole James" userId="87e49fce-462c-4f4b-b072-0e7301cf4f25" providerId="ADAL" clId="{5F0FF0BB-7A18-42EA-87AC-04D3D58BE578}" dt="2026-01-09T15:32:17.999" v="36" actId="404"/>
            <ac:spMkLst>
              <pc:docMk/>
              <pc:sldMasterMk cId="2952149518" sldId="2147483661"/>
              <pc:sldLayoutMk cId="3214216862" sldId="2147483671"/>
              <ac:spMk id="49" creationId="{AA1721AA-DAD5-3A28-4379-DD9BB908BF72}"/>
            </ac:spMkLst>
          </pc:spChg>
          <pc:spChg chg="mod">
            <ac:chgData name="Nicole James" userId="87e49fce-462c-4f4b-b072-0e7301cf4f25" providerId="ADAL" clId="{5F0FF0BB-7A18-42EA-87AC-04D3D58BE578}" dt="2026-01-09T15:31:46.254" v="29"/>
            <ac:spMkLst>
              <pc:docMk/>
              <pc:sldMasterMk cId="2952149518" sldId="2147483661"/>
              <pc:sldLayoutMk cId="3214216862" sldId="2147483671"/>
              <ac:spMk id="57" creationId="{B74D1925-A243-9933-FC6D-610621AFF8EB}"/>
            </ac:spMkLst>
          </pc:spChg>
          <pc:grpChg chg="mod">
            <ac:chgData name="Nicole James" userId="87e49fce-462c-4f4b-b072-0e7301cf4f25" providerId="ADAL" clId="{5F0FF0BB-7A18-42EA-87AC-04D3D58BE578}" dt="2026-01-09T16:21:13.283" v="299" actId="1076"/>
            <ac:grpSpMkLst>
              <pc:docMk/>
              <pc:sldMasterMk cId="2952149518" sldId="2147483661"/>
              <pc:sldLayoutMk cId="3214216862" sldId="2147483671"/>
              <ac:grpSpMk id="41" creationId="{0DABFCC2-B244-C6EB-9CD9-9D0F7411D98C}"/>
            </ac:grpSpMkLst>
          </pc:grpChg>
          <pc:picChg chg="mod">
            <ac:chgData name="Nicole James" userId="87e49fce-462c-4f4b-b072-0e7301cf4f25" providerId="ADAL" clId="{5F0FF0BB-7A18-42EA-87AC-04D3D58BE578}" dt="2026-01-09T16:20:53.993" v="297" actId="1076"/>
            <ac:picMkLst>
              <pc:docMk/>
              <pc:sldMasterMk cId="2952149518" sldId="2147483661"/>
              <pc:sldLayoutMk cId="3214216862" sldId="2147483671"/>
              <ac:picMk id="55" creationId="{5B3E1F79-AB09-A116-761A-1CD0DBD7082E}"/>
            </ac:picMkLst>
          </pc:picChg>
        </pc:sldLayoutChg>
      </pc:sldMasterChg>
    </pc:docChg>
  </pc:docChgLst>
  <pc:docChgLst>
    <pc:chgData name="Emma Pritchard" userId="1a7803da-a9c2-41fc-8157-527eb4512773" providerId="ADAL" clId="{21BFF1B4-91C4-4682-AF00-0937BF4B677E}"/>
    <pc:docChg chg="undo custSel modSld">
      <pc:chgData name="Emma Pritchard" userId="1a7803da-a9c2-41fc-8157-527eb4512773" providerId="ADAL" clId="{21BFF1B4-91C4-4682-AF00-0937BF4B677E}" dt="2026-01-12T14:56:29.377" v="213" actId="1038"/>
      <pc:docMkLst>
        <pc:docMk/>
      </pc:docMkLst>
      <pc:sldChg chg="modSp mod">
        <pc:chgData name="Emma Pritchard" userId="1a7803da-a9c2-41fc-8157-527eb4512773" providerId="ADAL" clId="{21BFF1B4-91C4-4682-AF00-0937BF4B677E}" dt="2026-01-12T14:10:35.721" v="144" actId="962"/>
        <pc:sldMkLst>
          <pc:docMk/>
          <pc:sldMk cId="2103704718" sldId="2606"/>
        </pc:sldMkLst>
        <pc:grpChg chg="mod">
          <ac:chgData name="Emma Pritchard" userId="1a7803da-a9c2-41fc-8157-527eb4512773" providerId="ADAL" clId="{21BFF1B4-91C4-4682-AF00-0937BF4B677E}" dt="2026-01-12T14:10:35.721" v="144" actId="962"/>
          <ac:grpSpMkLst>
            <pc:docMk/>
            <pc:sldMk cId="2103704718" sldId="2606"/>
            <ac:grpSpMk id="3" creationId="{571C0AD7-241C-DB2B-A50B-01F9B2B484F3}"/>
          </ac:grpSpMkLst>
        </pc:grpChg>
      </pc:sldChg>
      <pc:sldChg chg="addSp delSp modSp mod">
        <pc:chgData name="Emma Pritchard" userId="1a7803da-a9c2-41fc-8157-527eb4512773" providerId="ADAL" clId="{21BFF1B4-91C4-4682-AF00-0937BF4B677E}" dt="2026-01-12T14:56:29.377" v="213" actId="1038"/>
        <pc:sldMkLst>
          <pc:docMk/>
          <pc:sldMk cId="3547682619" sldId="2709"/>
        </pc:sldMkLst>
        <pc:picChg chg="del">
          <ac:chgData name="Emma Pritchard" userId="1a7803da-a9c2-41fc-8157-527eb4512773" providerId="ADAL" clId="{21BFF1B4-91C4-4682-AF00-0937BF4B677E}" dt="2026-01-12T14:06:25.419" v="0" actId="478"/>
          <ac:picMkLst>
            <pc:docMk/>
            <pc:sldMk cId="3547682619" sldId="2709"/>
            <ac:picMk id="5" creationId="{C9A83D1F-2A56-0A98-127C-942FFFE1936F}"/>
          </ac:picMkLst>
        </pc:picChg>
        <pc:picChg chg="add del mod">
          <ac:chgData name="Emma Pritchard" userId="1a7803da-a9c2-41fc-8157-527eb4512773" providerId="ADAL" clId="{21BFF1B4-91C4-4682-AF00-0937BF4B677E}" dt="2026-01-12T14:07:04.948" v="18" actId="22"/>
          <ac:picMkLst>
            <pc:docMk/>
            <pc:sldMk cId="3547682619" sldId="2709"/>
            <ac:picMk id="6" creationId="{2B1E0DEC-7546-B44C-09D5-927E5010F049}"/>
          </ac:picMkLst>
        </pc:picChg>
        <pc:picChg chg="add del mod">
          <ac:chgData name="Emma Pritchard" userId="1a7803da-a9c2-41fc-8157-527eb4512773" providerId="ADAL" clId="{21BFF1B4-91C4-4682-AF00-0937BF4B677E}" dt="2026-01-12T14:07:23.394" v="24" actId="478"/>
          <ac:picMkLst>
            <pc:docMk/>
            <pc:sldMk cId="3547682619" sldId="2709"/>
            <ac:picMk id="8" creationId="{B01C895B-7AF3-464F-C681-862C406E7BAF}"/>
          </ac:picMkLst>
        </pc:picChg>
        <pc:picChg chg="add mod">
          <ac:chgData name="Emma Pritchard" userId="1a7803da-a9c2-41fc-8157-527eb4512773" providerId="ADAL" clId="{21BFF1B4-91C4-4682-AF00-0937BF4B677E}" dt="2026-01-12T14:56:29.377" v="213" actId="1038"/>
          <ac:picMkLst>
            <pc:docMk/>
            <pc:sldMk cId="3547682619" sldId="2709"/>
            <ac:picMk id="10" creationId="{3B4A45D5-1941-E0B5-9456-1D3F7DE7DF70}"/>
          </ac:picMkLst>
        </pc:picChg>
      </pc:sldChg>
      <pc:sldChg chg="modSp mod">
        <pc:chgData name="Emma Pritchard" userId="1a7803da-a9c2-41fc-8157-527eb4512773" providerId="ADAL" clId="{21BFF1B4-91C4-4682-AF00-0937BF4B677E}" dt="2026-01-12T14:09:34.333" v="142" actId="962"/>
        <pc:sldMkLst>
          <pc:docMk/>
          <pc:sldMk cId="2067320251" sldId="3121"/>
        </pc:sldMkLst>
        <pc:picChg chg="mod">
          <ac:chgData name="Emma Pritchard" userId="1a7803da-a9c2-41fc-8157-527eb4512773" providerId="ADAL" clId="{21BFF1B4-91C4-4682-AF00-0937BF4B677E}" dt="2026-01-12T14:09:34.333" v="142" actId="962"/>
          <ac:picMkLst>
            <pc:docMk/>
            <pc:sldMk cId="2067320251" sldId="3121"/>
            <ac:picMk id="4" creationId="{1926189E-FF97-1D20-8ECB-DEFFE0764ECE}"/>
          </ac:picMkLst>
        </pc:picChg>
      </pc:sldChg>
      <pc:sldChg chg="modSp mod">
        <pc:chgData name="Emma Pritchard" userId="1a7803da-a9c2-41fc-8157-527eb4512773" providerId="ADAL" clId="{21BFF1B4-91C4-4682-AF00-0937BF4B677E}" dt="2026-01-12T14:12:15.071" v="202" actId="962"/>
        <pc:sldMkLst>
          <pc:docMk/>
          <pc:sldMk cId="284693925" sldId="3129"/>
        </pc:sldMkLst>
        <pc:cxnChg chg="mod">
          <ac:chgData name="Emma Pritchard" userId="1a7803da-a9c2-41fc-8157-527eb4512773" providerId="ADAL" clId="{21BFF1B4-91C4-4682-AF00-0937BF4B677E}" dt="2026-01-12T14:12:15.071" v="202" actId="962"/>
          <ac:cxnSpMkLst>
            <pc:docMk/>
            <pc:sldMk cId="284693925" sldId="3129"/>
            <ac:cxnSpMk id="10" creationId="{1CFE4C2B-53A9-7325-85E8-5D70A5997EFA}"/>
          </ac:cxnSpMkLst>
        </pc:cxnChg>
        <pc:cxnChg chg="mod">
          <ac:chgData name="Emma Pritchard" userId="1a7803da-a9c2-41fc-8157-527eb4512773" providerId="ADAL" clId="{21BFF1B4-91C4-4682-AF00-0937BF4B677E}" dt="2026-01-12T14:12:06.597" v="178" actId="962"/>
          <ac:cxnSpMkLst>
            <pc:docMk/>
            <pc:sldMk cId="284693925" sldId="3129"/>
            <ac:cxnSpMk id="16" creationId="{E283AA39-35A2-EADD-FC68-C7DCF0B488CA}"/>
          </ac:cxnSpMkLst>
        </pc:cxnChg>
      </pc:sldChg>
      <pc:sldChg chg="modSp mod">
        <pc:chgData name="Emma Pritchard" userId="1a7803da-a9c2-41fc-8157-527eb4512773" providerId="ADAL" clId="{21BFF1B4-91C4-4682-AF00-0937BF4B677E}" dt="2026-01-12T14:11:10.352" v="146" actId="962"/>
        <pc:sldMkLst>
          <pc:docMk/>
          <pc:sldMk cId="1124099275" sldId="3152"/>
        </pc:sldMkLst>
        <pc:spChg chg="mod">
          <ac:chgData name="Emma Pritchard" userId="1a7803da-a9c2-41fc-8157-527eb4512773" providerId="ADAL" clId="{21BFF1B4-91C4-4682-AF00-0937BF4B677E}" dt="2026-01-12T14:11:10.352" v="146" actId="962"/>
          <ac:spMkLst>
            <pc:docMk/>
            <pc:sldMk cId="1124099275" sldId="3152"/>
            <ac:spMk id="2" creationId="{3906E269-C00D-B348-8F8B-5A41C379A63F}"/>
          </ac:spMkLst>
        </pc:spChg>
      </pc:sldChg>
      <pc:sldChg chg="modSp mod">
        <pc:chgData name="Emma Pritchard" userId="1a7803da-a9c2-41fc-8157-527eb4512773" providerId="ADAL" clId="{21BFF1B4-91C4-4682-AF00-0937BF4B677E}" dt="2026-01-12T14:12:26.146" v="203" actId="33553"/>
        <pc:sldMkLst>
          <pc:docMk/>
          <pc:sldMk cId="2214830229" sldId="3168"/>
        </pc:sldMkLst>
        <pc:spChg chg="mod">
          <ac:chgData name="Emma Pritchard" userId="1a7803da-a9c2-41fc-8157-527eb4512773" providerId="ADAL" clId="{21BFF1B4-91C4-4682-AF00-0937BF4B677E}" dt="2026-01-12T14:12:26.146" v="203" actId="33553"/>
          <ac:spMkLst>
            <pc:docMk/>
            <pc:sldMk cId="2214830229" sldId="3168"/>
            <ac:spMk id="14" creationId="{670A7845-3277-F68B-3C86-4153D361EE51}"/>
          </ac:spMkLst>
        </pc:spChg>
      </pc:sldChg>
      <pc:sldChg chg="modSp mod">
        <pc:chgData name="Emma Pritchard" userId="1a7803da-a9c2-41fc-8157-527eb4512773" providerId="ADAL" clId="{21BFF1B4-91C4-4682-AF00-0937BF4B677E}" dt="2026-01-12T14:12:36.708" v="205" actId="33553"/>
        <pc:sldMkLst>
          <pc:docMk/>
          <pc:sldMk cId="1708316606" sldId="3169"/>
        </pc:sldMkLst>
        <pc:spChg chg="mod">
          <ac:chgData name="Emma Pritchard" userId="1a7803da-a9c2-41fc-8157-527eb4512773" providerId="ADAL" clId="{21BFF1B4-91C4-4682-AF00-0937BF4B677E}" dt="2026-01-12T14:12:36.708" v="205" actId="33553"/>
          <ac:spMkLst>
            <pc:docMk/>
            <pc:sldMk cId="1708316606" sldId="3169"/>
            <ac:spMk id="14" creationId="{20E90E79-45ED-E46E-68B9-F0FF2CD1C22F}"/>
          </ac:spMkLst>
        </pc:spChg>
      </pc:sldChg>
      <pc:sldChg chg="modSp mod">
        <pc:chgData name="Emma Pritchard" userId="1a7803da-a9c2-41fc-8157-527eb4512773" providerId="ADAL" clId="{21BFF1B4-91C4-4682-AF00-0937BF4B677E}" dt="2026-01-12T14:12:31.488" v="204" actId="33553"/>
        <pc:sldMkLst>
          <pc:docMk/>
          <pc:sldMk cId="630382155" sldId="3170"/>
        </pc:sldMkLst>
        <pc:spChg chg="mod">
          <ac:chgData name="Emma Pritchard" userId="1a7803da-a9c2-41fc-8157-527eb4512773" providerId="ADAL" clId="{21BFF1B4-91C4-4682-AF00-0937BF4B677E}" dt="2026-01-12T14:12:31.488" v="204" actId="33553"/>
          <ac:spMkLst>
            <pc:docMk/>
            <pc:sldMk cId="630382155" sldId="3170"/>
            <ac:spMk id="14" creationId="{29F97DE2-0BB7-B9ED-4075-34F8C67C7115}"/>
          </ac:spMkLst>
        </pc:spChg>
      </pc:sldChg>
    </pc:docChg>
  </pc:docChgLst>
</pc:chgInfo>
</file>

<file path=ppt/comments/modernComment_C5F_9958C6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375B9B-9061-4F02-9D58-DF0443091E2D}" authorId="{00E5450D-E05E-4CC0-2FB8-2AF42F69E268}" status="resolved" created="2025-09-04T11:09:50.3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72732110" sldId="3167"/>
      <ac:spMk id="4" creationId="{BE0C0C18-C08E-F9C0-ED67-3EF0FBE1B81E}"/>
      <ac:txMk cp="253" len="4">
        <ac:context len="379" hash="3866447732"/>
      </ac:txMk>
    </ac:txMkLst>
    <p188:pos x="9076671" y="2866030"/>
    <p188:txBody>
      <a:bodyPr/>
      <a:lstStyle/>
      <a:p>
        <a:r>
          <a:rPr lang="en-GB"/>
          <a:t>What do LADO and DoS mean? Can we write in full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50E868-C7B5-372F-47C7-C671627EBF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FEAE5-64FB-839B-116B-DD51E9EB33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B6DA5-0D04-43DA-BB54-DD5E506B69D7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EAA68-1DA6-4D49-125F-D0A854DFB5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8E082-0178-5FA2-5650-F6EEFE9B52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8C04A-CB8C-4AC9-BE41-ED9053406A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23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489D7-2269-4BA4-9E13-5ECA595ED22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BDF0E-9461-4FCE-BB3F-4145431A2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30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813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3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820">
              <a:defRPr/>
            </a:pPr>
            <a:fld id="{CB580121-3A51-47F1-8B58-6B0DF7BFD64A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942820">
                <a:defRPr/>
              </a:pPr>
              <a:t>12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4805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176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A7D6F-2F7E-DAAA-9FF9-84367C510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6484F-2BC9-6117-3344-CA2958C21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89CDA3-D824-C9A7-5702-E6FA87766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D9769-969F-A63E-6454-2781D2F38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695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358CB-502B-01C5-F485-A3A5DC498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9E720-0E11-043C-366E-144787C4D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50062-8565-AC71-9ADB-2C1EAFD50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39DA7-7042-4C80-1EA1-1CF082B21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68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F3B0-4407-56CA-D888-45ED05340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51077-44DB-F6AA-9BEA-99CA38703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246B4-A7B0-6C8C-1D1B-4AE89B081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D37CA-A00D-9877-54D9-1CF78974A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5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A8E2C-0E40-A2ED-902E-0DA43D698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256F7-68E2-DBA2-1CD7-E4F30418C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1D451-4373-D057-1492-C7E60B3E8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50CB2-90F7-816F-975F-53FDD4DC1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149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F1A8-E376-385E-721C-FBB3192D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726A6-B4F0-CEDC-0805-188B4BCEA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32431-0E13-DBDD-021D-D9815DFC2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86103-3E67-3A97-4DC1-A37BC9476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42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66F2A-564D-FD64-654A-1927BE59B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402EC-B362-0DA0-B327-671A7338B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E635C9-B9DD-A4F0-A30E-96BB1E27F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4F0A-EFF2-CCEA-7911-4659CF9DE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44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79876">
              <a:defRPr/>
            </a:pPr>
            <a:endParaRPr lang="en-GB" b="0" i="0">
              <a:solidFill>
                <a:srgbClr val="37394B"/>
              </a:solidFill>
              <a:effectLst/>
              <a:highlight>
                <a:srgbClr val="FFFF00"/>
              </a:highlight>
              <a:latin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820">
              <a:defRPr/>
            </a:pPr>
            <a:fld id="{BFA5A6C7-5A3E-443D-987C-3160317168F5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942820">
                <a:defRPr/>
              </a:pPr>
              <a:t>20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987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BD99D-9456-03FC-F619-B5B39BAB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34B5F-83A6-CAB8-9097-F9ED48B5E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0452-3FC6-6913-857E-A9706A907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9FB12-4F52-4E3B-D11E-4C9ECF3D2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BAE3E-8AB1-45C4-927C-03CAD95C55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29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292EE-A48A-7A47-8CEB-D45B223C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65E30-3ED8-9633-1509-E6823BC33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6D342-43BF-D44F-00EB-F7C5709C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ACED3-2435-DE38-5E4A-ECE89CA94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31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C9BF-24F7-26C5-32FF-32C942BB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C984E-747E-D871-9A4B-4E971999D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F255A-E784-E002-4AE7-6001B422B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9718C-A0E4-2CDC-CF2D-5320D5AD6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44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665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20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1BEF1-206A-8847-964A-EA298B70F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6C97E-CAB4-68F1-0C4F-CAE295697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D2F5E-477C-67CD-725D-3DB9B89B3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288D1-6616-95E8-08B7-4077E8124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8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2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FC736-B12A-46D5-B4BB-A3D0C3630FA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69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73432-0ADE-D3C8-54A9-3C1497E1D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8FF41-DB21-8DC8-6EB1-2483D3D0A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D5B74-CBA5-93DF-7D83-2B7EFCD42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49F24-9EB8-DD3B-D27C-3B687A1BD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FC736-B12A-46D5-B4BB-A3D0C3630FA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34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FC86E-EB8E-6156-8643-B93005F8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DAD8E-84BF-86E7-03EE-9BB204E3E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B15A4-6353-94D6-69C5-285EE07CC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27118-2FB8-40B3-C7A7-C71A90FB9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FC736-B12A-46D5-B4BB-A3D0C3630FA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37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28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324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F67A1-76A4-B745-15EF-254261F33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FB5004-4580-FBF4-FA7A-FE6F67EE9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A8493-78CB-AC0F-EE9C-313CB7CA2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32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0A9FA84-A721-ED89-001A-F7B81ECD3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342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CF3E8-FE1D-F11C-3F16-A906E19D7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8FD6D-941C-7C98-A5F4-EDA619FA1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9BE0F-78EE-8EB5-9B46-65295D5EE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33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E1A18D9-3CEE-E2E5-2519-3B4CCE3FA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5374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34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6C8DB89-101D-41CC-B5F8-5E2CA0370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006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98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F8460-8150-74ED-B6FC-69AD7B6E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A5AFF-77A9-F725-E275-29807F6D3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03354-AEED-C78E-057D-5AB06A9BC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71E24-1EC3-85D5-5927-22AC8FD6C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672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37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0079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218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60073-BCDE-7094-4D87-924272EB5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A8F1C-0DFB-0A5E-C51C-F8D413A3E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2D6EB-09CE-7762-F818-6170D825B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93F20-BADF-D2FE-4205-36E030610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79876">
              <a:defRPr/>
            </a:pPr>
            <a:fld id="{4611E7DE-4AE0-4FB0-A52C-7F4029097372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1079876">
                <a:defRPr/>
              </a:pPr>
              <a:t>39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97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28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5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82600" y="4925407"/>
            <a:ext cx="6280149" cy="402987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83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101EB-5CCA-2DDD-76E1-64FA82EB9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EB7F8-E8B1-E744-B43B-C98A16B86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0DB262-3C7E-9EB9-F1D9-9D2682718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CE82-A43C-E642-5B36-62F438816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9137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30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EDDA9-A3FA-D12E-52FE-ADE7F8784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92ACF-1E36-24CD-ECBA-4F99F59C6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FC8C14-AD89-0611-E674-4199DC773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7E8FD-00C0-C8C8-D675-CB10AE36F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0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2166-0FA3-7E2F-1158-4714E0DE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59E54-F796-A20B-CC30-9BE12A8C2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D3B1C-E7DE-13CA-2A23-8287E3897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ECF8A-CC99-3A52-E374-89873062B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6872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5709D-4B02-9F2E-C702-C2BBA8745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CA55E-7DE8-E89D-26EC-0C26F47FA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C1ACA-029D-341F-C6F0-6E7F14993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73BCC-0FB3-BE61-38F0-1E12FAF1B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9186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D10D9-7ED2-DA73-C47F-249BDC43E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35CC8-311E-89A4-6F95-16ECC93F5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C57B0-6332-7B58-3A82-5C63B5F3A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FF34-E0B6-360A-3E45-094416C52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9819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308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47F1-8E95-787C-501F-EAF4E74E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C3167-6BCE-0F9A-7EC2-8FFD9DC39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6806F-BAD9-E6E7-7E17-C1B00D948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2DA95-8517-A77E-A00F-6860C5084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730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BB0FC-0505-4534-1FAB-7B0289D2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08CCA-3E00-83EB-E910-00DBFA997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203F1-4480-6448-509B-008083D99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27701-38E0-103D-D733-B98D89E72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563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52362-662B-8AE3-B5F9-737C9E96F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381F4-1E02-6318-13BD-8E06E0B74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39A47-C458-9FD0-CF60-68FB976DF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713B4-6FC4-9707-A220-D4CB32B54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84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2B72-6079-C9E5-37B7-6162D7B5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F5498-0AC6-3A02-B3C2-DE8410A81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FDF3A-D303-0D72-9BBC-63E94372A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B030-B109-0810-7D92-A2D7C234D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782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3C93-80F0-7BE8-B2CB-00E07D96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ABD2B-77DA-EFF5-6043-7AF2951F9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F0E06-9098-F615-2B94-B9CD029A1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81DCA-7C0C-D721-9EE7-5A61CBFC0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505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2063D-7192-1A8D-A9FF-C7F67647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5E40D-7516-E5B9-D0EA-3CBBFBC1B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9478B-FF97-354B-AE95-2F98EE7F4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55E55-5D11-7DA7-B1C7-2608C0F92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2158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CD2CE-DFE4-EE78-E3B0-B3DF501BE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5E5E3-D305-1573-AC6F-D57BE16FC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5FAB1-DC2B-FEE8-F62B-30A4E8BFA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4C22B-43B1-6095-42EB-36E8ED490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15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45636-DF5A-7D31-E46D-038FE36BB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A6D2B-F92B-DF3D-BA56-5578AE802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77020-CDDE-E801-3B14-2C26ED285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25500-F2AA-0C97-0FB4-1815FC63F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8289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7D2A8-69D0-7846-9088-4E81AF4F3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29CA2-BA33-ECD6-5A14-6C7157F3D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14C0C-0574-8AD2-9CE1-9E12DCE00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7A6FD-0483-5B30-C9C1-06C8380E3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863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ADEB-3D82-E788-5796-07367565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528C79-2BEC-4C71-0354-D84EEC591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ADDD4-C311-F919-43CC-65C426419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E5982-55CE-03B0-094B-DA815917D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124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7FAF4-95DD-7FA6-671B-31C95D406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19AA5-AB7C-275F-98FE-E8CE1D062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DA1E4-119B-C38E-EB00-F2DE2A776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B7F8-B173-8027-8A8F-F52C1628F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467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E00F7-D95E-4F38-4804-CDC9CC345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EF433-F93E-1FCF-762F-4CBCDB61C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E2669-AB39-48E6-17CE-E7D753677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A1415-9C4F-9D97-E28D-8A304D90A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0721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C921-5A8E-023B-6701-36D4D06ED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580C5-288D-AEA0-01EB-86FAC1A98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2CD12-C990-AD74-FE26-5524E9C64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29091-F632-9506-E735-5FD68677D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653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3F9AF-5748-6807-49DA-474BFFD6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596DC-9ECE-5031-C7A2-2639537D6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68E2A4-D324-259E-B8FC-071806A39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A12A-921F-2DC0-61CF-318E859F7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2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698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6975-0DC5-2552-7E3D-C4413BDDC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B6E5F-0C69-013A-28CC-DCBAB579A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C38F1-23E6-D8A7-530A-FB6E1ED11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48FC9-0A16-176F-C664-4014B06C5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169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34B73-DD00-7FF7-7F28-6D2EF575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5EEA0-95C2-D17B-DC15-68C97D99B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7F14E-3E9D-BF91-C138-5077F0FAE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573BF-890E-EC6F-CAD8-F67FD4874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4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DF0B6-2F64-5054-E47F-6275F970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13575-72E4-E6C1-69A5-DCDDAC9D5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05AF8-51D0-2630-5C1C-C5C99F09D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D13F-D225-EE43-315A-85A39AD4C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0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4663" y="433388"/>
            <a:ext cx="6008687" cy="3381375"/>
          </a:xfrm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53150" y="4573248"/>
            <a:ext cx="6052804" cy="530362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None/>
            </a:pPr>
            <a:endParaRPr lang="en-GB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720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298450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1012" y="4344382"/>
            <a:ext cx="6140449" cy="40298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>
              <a:solidFill>
                <a:srgbClr val="196B24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5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7718BE-9A34-D739-1EAB-CBC3E88339BF}"/>
              </a:ext>
            </a:extLst>
          </p:cNvPr>
          <p:cNvCxnSpPr/>
          <p:nvPr userDrawn="1"/>
        </p:nvCxnSpPr>
        <p:spPr>
          <a:xfrm>
            <a:off x="99785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BFCC2-B244-C6EB-9CD9-9D0F7411D98C}"/>
              </a:ext>
            </a:extLst>
          </p:cNvPr>
          <p:cNvGrpSpPr/>
          <p:nvPr userDrawn="1"/>
        </p:nvGrpSpPr>
        <p:grpSpPr>
          <a:xfrm>
            <a:off x="10040257" y="622789"/>
            <a:ext cx="2033516" cy="5612422"/>
            <a:chOff x="9957407" y="355587"/>
            <a:chExt cx="1981674" cy="616428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A8029EF-0FFA-F979-BE2D-0407AA07D0D7}"/>
                </a:ext>
              </a:extLst>
            </p:cNvPr>
            <p:cNvSpPr/>
            <p:nvPr/>
          </p:nvSpPr>
          <p:spPr>
            <a:xfrm>
              <a:off x="9976164" y="1043053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Penderfyniad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cychwynnol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F4AD27-374E-B592-1084-E0A8E542E91B}"/>
                </a:ext>
              </a:extLst>
            </p:cNvPr>
            <p:cNvSpPr/>
            <p:nvPr/>
          </p:nvSpPr>
          <p:spPr>
            <a:xfrm>
              <a:off x="9957407" y="5276291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Monitro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ac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adolygu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80A9E10-C9B6-5D9C-509E-4235DD70F2A2}"/>
                </a:ext>
              </a:extLst>
            </p:cNvPr>
            <p:cNvSpPr/>
            <p:nvPr/>
          </p:nvSpPr>
          <p:spPr>
            <a:xfrm>
              <a:off x="11009296" y="4225933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Cynllun</a:t>
              </a: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gofal</a:t>
              </a: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</a:t>
              </a:r>
              <a:r>
                <a:rPr kumimoji="0" lang="en-GB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cymorth</a:t>
              </a: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ac </a:t>
              </a:r>
              <a:r>
                <a:rPr kumimoji="0" lang="en-GB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endParaRPr kumimoji="0" lang="en-GB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18211A8-B10B-B2FF-F507-0F18315F1AC6}"/>
                </a:ext>
              </a:extLst>
            </p:cNvPr>
            <p:cNvSpPr/>
            <p:nvPr/>
          </p:nvSpPr>
          <p:spPr>
            <a:xfrm>
              <a:off x="9976158" y="3391982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Cynhadledd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plant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914D2B9-2BCC-7E68-E1FB-C3551409D52C}"/>
                </a:ext>
              </a:extLst>
            </p:cNvPr>
            <p:cNvSpPr/>
            <p:nvPr/>
          </p:nvSpPr>
          <p:spPr>
            <a:xfrm>
              <a:off x="9978292" y="2619352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Ymholiadau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A47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2E01698-C72A-0191-0C01-2958C3545C0A}"/>
                </a:ext>
              </a:extLst>
            </p:cNvPr>
            <p:cNvSpPr/>
            <p:nvPr/>
          </p:nvSpPr>
          <p:spPr>
            <a:xfrm>
              <a:off x="9976157" y="1785333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Trafodaeth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/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cyfarfod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strategaeth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C0781F4-B57C-9551-88CC-2A8C4E7D5141}"/>
                </a:ext>
              </a:extLst>
            </p:cNvPr>
            <p:cNvSpPr/>
            <p:nvPr/>
          </p:nvSpPr>
          <p:spPr>
            <a:xfrm>
              <a:off x="9976157" y="6064606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Casgliad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A1721AA-DAD5-3A28-4379-DD9BB908BF72}"/>
                </a:ext>
              </a:extLst>
            </p:cNvPr>
            <p:cNvSpPr/>
            <p:nvPr/>
          </p:nvSpPr>
          <p:spPr>
            <a:xfrm>
              <a:off x="9976158" y="355587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kern="1200" dirty="0" err="1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Derbyn</a:t>
              </a:r>
              <a:r>
                <a:rPr lang="en-GB" sz="14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lang="en-GB" sz="1400" kern="1200" dirty="0" err="1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adroddiad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0" name="Graphic 49" descr="Arrow Down with solid fill">
              <a:extLst>
                <a:ext uri="{FF2B5EF4-FFF2-40B4-BE49-F238E27FC236}">
                  <a16:creationId xmlns:a16="http://schemas.microsoft.com/office/drawing/2014/main" id="{0BFE59F4-0523-837D-0B53-AC03802F3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9" y="767901"/>
              <a:ext cx="145117" cy="258064"/>
            </a:xfrm>
            <a:prstGeom prst="rect">
              <a:avLst/>
            </a:prstGeom>
          </p:spPr>
        </p:pic>
        <p:pic>
          <p:nvPicPr>
            <p:cNvPr id="51" name="Graphic 50" descr="Arrow Down with solid fill">
              <a:extLst>
                <a:ext uri="{FF2B5EF4-FFF2-40B4-BE49-F238E27FC236}">
                  <a16:creationId xmlns:a16="http://schemas.microsoft.com/office/drawing/2014/main" id="{4B7D7F96-3178-6E97-9ED9-851FFE28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1454172"/>
              <a:ext cx="145117" cy="316691"/>
            </a:xfrm>
            <a:prstGeom prst="rect">
              <a:avLst/>
            </a:prstGeom>
          </p:spPr>
        </p:pic>
        <p:pic>
          <p:nvPicPr>
            <p:cNvPr id="52" name="Graphic 51" descr="Arrow Down with solid fill">
              <a:extLst>
                <a:ext uri="{FF2B5EF4-FFF2-40B4-BE49-F238E27FC236}">
                  <a16:creationId xmlns:a16="http://schemas.microsoft.com/office/drawing/2014/main" id="{CDCEFCA7-6614-1C61-34A7-41F41474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2289149"/>
              <a:ext cx="145117" cy="316691"/>
            </a:xfrm>
            <a:prstGeom prst="rect">
              <a:avLst/>
            </a:prstGeom>
          </p:spPr>
        </p:pic>
        <p:pic>
          <p:nvPicPr>
            <p:cNvPr id="53" name="Graphic 52" descr="Arrow Down with solid fill">
              <a:extLst>
                <a:ext uri="{FF2B5EF4-FFF2-40B4-BE49-F238E27FC236}">
                  <a16:creationId xmlns:a16="http://schemas.microsoft.com/office/drawing/2014/main" id="{EA36EFF3-026C-A70F-67C5-5D7F51A8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311" y="3046470"/>
              <a:ext cx="145117" cy="316691"/>
            </a:xfrm>
            <a:prstGeom prst="rect">
              <a:avLst/>
            </a:prstGeom>
          </p:spPr>
        </p:pic>
        <p:pic>
          <p:nvPicPr>
            <p:cNvPr id="54" name="Graphic 53" descr="Arrow Down with solid fill">
              <a:extLst>
                <a:ext uri="{FF2B5EF4-FFF2-40B4-BE49-F238E27FC236}">
                  <a16:creationId xmlns:a16="http://schemas.microsoft.com/office/drawing/2014/main" id="{7F13DBB6-4D5B-A716-29DC-8AC84EDB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2916" y="3915697"/>
              <a:ext cx="145117" cy="316691"/>
            </a:xfrm>
            <a:prstGeom prst="rect">
              <a:avLst/>
            </a:prstGeom>
          </p:spPr>
        </p:pic>
        <p:pic>
          <p:nvPicPr>
            <p:cNvPr id="55" name="Graphic 54" descr="Arrow Down with solid fill">
              <a:extLst>
                <a:ext uri="{FF2B5EF4-FFF2-40B4-BE49-F238E27FC236}">
                  <a16:creationId xmlns:a16="http://schemas.microsoft.com/office/drawing/2014/main" id="{5B3E1F79-AB09-A116-761A-1CD0DBD70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2915" y="4942877"/>
              <a:ext cx="145117" cy="316691"/>
            </a:xfrm>
            <a:prstGeom prst="rect">
              <a:avLst/>
            </a:prstGeom>
          </p:spPr>
        </p:pic>
        <p:pic>
          <p:nvPicPr>
            <p:cNvPr id="56" name="Graphic 55" descr="Arrow Down with solid fill">
              <a:extLst>
                <a:ext uri="{FF2B5EF4-FFF2-40B4-BE49-F238E27FC236}">
                  <a16:creationId xmlns:a16="http://schemas.microsoft.com/office/drawing/2014/main" id="{576F5DCF-7F83-12B8-1B22-3927C8893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4178" y="5748278"/>
              <a:ext cx="145117" cy="287540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B74D1925-A243-9933-FC6D-610621AFF8EB}"/>
                </a:ext>
              </a:extLst>
            </p:cNvPr>
            <p:cNvSpPr/>
            <p:nvPr/>
          </p:nvSpPr>
          <p:spPr>
            <a:xfrm>
              <a:off x="9976466" y="4219926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6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Cofrestr</a:t>
              </a:r>
              <a:r>
                <a:rPr kumimoji="0" lang="en-GB" sz="11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100" b="0" i="0" u="none" strike="noStrike" kern="1200" cap="none" spc="-6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r>
                <a:rPr kumimoji="0" lang="en-GB" sz="11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plant</a:t>
              </a:r>
            </a:p>
          </p:txBody>
        </p:sp>
        <p:pic>
          <p:nvPicPr>
            <p:cNvPr id="58" name="Graphic 57" descr="Arrow Down with solid fill">
              <a:extLst>
                <a:ext uri="{FF2B5EF4-FFF2-40B4-BE49-F238E27FC236}">
                  <a16:creationId xmlns:a16="http://schemas.microsoft.com/office/drawing/2014/main" id="{9DF9BD5F-EBF2-0620-657B-D1D7C4C8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1629" y="3915248"/>
              <a:ext cx="142986" cy="316691"/>
            </a:xfrm>
            <a:prstGeom prst="rect">
              <a:avLst/>
            </a:prstGeom>
          </p:spPr>
        </p:pic>
        <p:pic>
          <p:nvPicPr>
            <p:cNvPr id="59" name="Graphic 58" descr="Arrow Down with solid fill">
              <a:extLst>
                <a:ext uri="{FF2B5EF4-FFF2-40B4-BE49-F238E27FC236}">
                  <a16:creationId xmlns:a16="http://schemas.microsoft.com/office/drawing/2014/main" id="{0AA8D559-648C-BA07-47B9-185CB2A4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0562" y="4942877"/>
              <a:ext cx="145117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21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9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73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4209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>
                <a:solidFill>
                  <a:srgbClr val="000000"/>
                </a:solidFill>
              </a:rPr>
              <a:t>Slides &amp; </a:t>
            </a:r>
            <a:r>
              <a:rPr lang="fr-FR" sz="5400" err="1">
                <a:solidFill>
                  <a:srgbClr val="000000"/>
                </a:solidFill>
              </a:rPr>
              <a:t>Padlet</a:t>
            </a:r>
            <a:endParaRPr lang="fr-FR" sz="540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>
                <a:solidFill>
                  <a:srgbClr val="000000"/>
                </a:solidFill>
              </a:rPr>
              <a:t>Certificates</a:t>
            </a:r>
            <a:endParaRPr lang="fr-FR" sz="480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23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err="1">
                <a:solidFill>
                  <a:srgbClr val="000000"/>
                </a:solidFill>
              </a:rPr>
              <a:t>Toilets</a:t>
            </a:r>
            <a:endParaRPr lang="fr-FR" sz="440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Security / </a:t>
            </a:r>
            <a:r>
              <a:rPr lang="fr-FR" sz="4400" err="1">
                <a:solidFill>
                  <a:srgbClr val="000000"/>
                </a:solidFill>
              </a:rPr>
              <a:t>Alarms</a:t>
            </a:r>
            <a:endParaRPr lang="fr-FR" sz="440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Slides &amp; </a:t>
            </a:r>
            <a:r>
              <a:rPr lang="fr-FR" sz="4400" err="1">
                <a:solidFill>
                  <a:srgbClr val="000000"/>
                </a:solidFill>
              </a:rPr>
              <a:t>Padlet</a:t>
            </a:r>
            <a:endParaRPr lang="fr-FR" sz="440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74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69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31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07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67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606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2977014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61026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4029487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3967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817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63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9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5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49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69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789820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489230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338221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78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58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7718BE-9A34-D739-1EAB-CBC3E88339BF}"/>
              </a:ext>
            </a:extLst>
          </p:cNvPr>
          <p:cNvCxnSpPr/>
          <p:nvPr userDrawn="1"/>
        </p:nvCxnSpPr>
        <p:spPr>
          <a:xfrm>
            <a:off x="99785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006A5C0-8C61-D56B-678F-D8C7F6AC16C9}"/>
              </a:ext>
            </a:extLst>
          </p:cNvPr>
          <p:cNvGrpSpPr/>
          <p:nvPr userDrawn="1"/>
        </p:nvGrpSpPr>
        <p:grpSpPr>
          <a:xfrm>
            <a:off x="10198569" y="618214"/>
            <a:ext cx="1740512" cy="5612422"/>
            <a:chOff x="9957407" y="355587"/>
            <a:chExt cx="1981674" cy="61642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59DCFBB-6E66-F690-BA02-7DA190B94041}"/>
                </a:ext>
              </a:extLst>
            </p:cNvPr>
            <p:cNvSpPr/>
            <p:nvPr/>
          </p:nvSpPr>
          <p:spPr>
            <a:xfrm>
              <a:off x="9976164" y="1043053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Initial Decision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246A158-F767-8DD4-B83A-A685590CB239}"/>
                </a:ext>
              </a:extLst>
            </p:cNvPr>
            <p:cNvSpPr/>
            <p:nvPr/>
          </p:nvSpPr>
          <p:spPr>
            <a:xfrm>
              <a:off x="9957407" y="5276291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Monitor &amp; Review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2E8017-519F-5ADE-DCEC-65DB84887298}"/>
                </a:ext>
              </a:extLst>
            </p:cNvPr>
            <p:cNvSpPr/>
            <p:nvPr/>
          </p:nvSpPr>
          <p:spPr>
            <a:xfrm>
              <a:off x="11009296" y="4225933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Care &amp; Support Protection Plan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3516D7B-E6B5-AC35-B95D-7BC540DF294B}"/>
                </a:ext>
              </a:extLst>
            </p:cNvPr>
            <p:cNvSpPr/>
            <p:nvPr/>
          </p:nvSpPr>
          <p:spPr>
            <a:xfrm>
              <a:off x="9976158" y="3391982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Conference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3FC527-4886-DFF7-DA62-7AAE027EC2BE}"/>
                </a:ext>
              </a:extLst>
            </p:cNvPr>
            <p:cNvSpPr/>
            <p:nvPr/>
          </p:nvSpPr>
          <p:spPr>
            <a:xfrm>
              <a:off x="9978292" y="2619352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S47 Enquiries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9883F85-95F1-8A56-8FBD-2EDC97DBC6E7}"/>
                </a:ext>
              </a:extLst>
            </p:cNvPr>
            <p:cNvSpPr/>
            <p:nvPr/>
          </p:nvSpPr>
          <p:spPr>
            <a:xfrm>
              <a:off x="9976157" y="1785333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Strategy Discussion / Meeting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DAE82E5-B3BB-2D51-091B-2BA3ED815F0D}"/>
                </a:ext>
              </a:extLst>
            </p:cNvPr>
            <p:cNvSpPr/>
            <p:nvPr/>
          </p:nvSpPr>
          <p:spPr>
            <a:xfrm>
              <a:off x="9976157" y="6064606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0A65DC3-91BA-4376-0BAE-8F3A15ED99DC}"/>
                </a:ext>
              </a:extLst>
            </p:cNvPr>
            <p:cNvSpPr/>
            <p:nvPr/>
          </p:nvSpPr>
          <p:spPr>
            <a:xfrm>
              <a:off x="9976158" y="355587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Report Received</a:t>
              </a:r>
            </a:p>
          </p:txBody>
        </p:sp>
        <p:pic>
          <p:nvPicPr>
            <p:cNvPr id="12" name="Graphic 11" descr="Arrow Down with solid fill">
              <a:extLst>
                <a:ext uri="{FF2B5EF4-FFF2-40B4-BE49-F238E27FC236}">
                  <a16:creationId xmlns:a16="http://schemas.microsoft.com/office/drawing/2014/main" id="{0DE12493-D1F9-2B4B-63A2-60301953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9" y="767901"/>
              <a:ext cx="145117" cy="258064"/>
            </a:xfrm>
            <a:prstGeom prst="rect">
              <a:avLst/>
            </a:prstGeom>
          </p:spPr>
        </p:pic>
        <p:pic>
          <p:nvPicPr>
            <p:cNvPr id="13" name="Graphic 12" descr="Arrow Down with solid fill">
              <a:extLst>
                <a:ext uri="{FF2B5EF4-FFF2-40B4-BE49-F238E27FC236}">
                  <a16:creationId xmlns:a16="http://schemas.microsoft.com/office/drawing/2014/main" id="{C7237F9B-E1DD-224F-5FCC-ADB2E256F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1454172"/>
              <a:ext cx="145117" cy="316691"/>
            </a:xfrm>
            <a:prstGeom prst="rect">
              <a:avLst/>
            </a:prstGeom>
          </p:spPr>
        </p:pic>
        <p:pic>
          <p:nvPicPr>
            <p:cNvPr id="14" name="Graphic 13" descr="Arrow Down with solid fill">
              <a:extLst>
                <a:ext uri="{FF2B5EF4-FFF2-40B4-BE49-F238E27FC236}">
                  <a16:creationId xmlns:a16="http://schemas.microsoft.com/office/drawing/2014/main" id="{7556FEAE-1D58-AEF2-E5CB-610EC609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2289149"/>
              <a:ext cx="145117" cy="316691"/>
            </a:xfrm>
            <a:prstGeom prst="rect">
              <a:avLst/>
            </a:prstGeom>
          </p:spPr>
        </p:pic>
        <p:pic>
          <p:nvPicPr>
            <p:cNvPr id="15" name="Graphic 14" descr="Arrow Down with solid fill">
              <a:extLst>
                <a:ext uri="{FF2B5EF4-FFF2-40B4-BE49-F238E27FC236}">
                  <a16:creationId xmlns:a16="http://schemas.microsoft.com/office/drawing/2014/main" id="{155D6C10-0779-AEDE-B844-984FD54A0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311" y="3046470"/>
              <a:ext cx="145117" cy="316691"/>
            </a:xfrm>
            <a:prstGeom prst="rect">
              <a:avLst/>
            </a:prstGeom>
          </p:spPr>
        </p:pic>
        <p:pic>
          <p:nvPicPr>
            <p:cNvPr id="16" name="Graphic 15" descr="Arrow Down with solid fill">
              <a:extLst>
                <a:ext uri="{FF2B5EF4-FFF2-40B4-BE49-F238E27FC236}">
                  <a16:creationId xmlns:a16="http://schemas.microsoft.com/office/drawing/2014/main" id="{969A53A4-FE3D-FBFA-3E13-8965CB12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2916" y="3915697"/>
              <a:ext cx="145117" cy="316691"/>
            </a:xfrm>
            <a:prstGeom prst="rect">
              <a:avLst/>
            </a:prstGeom>
          </p:spPr>
        </p:pic>
        <p:pic>
          <p:nvPicPr>
            <p:cNvPr id="17" name="Graphic 16" descr="Arrow Down with solid fill">
              <a:extLst>
                <a:ext uri="{FF2B5EF4-FFF2-40B4-BE49-F238E27FC236}">
                  <a16:creationId xmlns:a16="http://schemas.microsoft.com/office/drawing/2014/main" id="{8AB7DD20-4534-CC3E-086D-792AF4E8C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0785" y="4973856"/>
              <a:ext cx="145117" cy="316691"/>
            </a:xfrm>
            <a:prstGeom prst="rect">
              <a:avLst/>
            </a:prstGeom>
          </p:spPr>
        </p:pic>
        <p:pic>
          <p:nvPicPr>
            <p:cNvPr id="18" name="Graphic 17" descr="Arrow Down with solid fill">
              <a:extLst>
                <a:ext uri="{FF2B5EF4-FFF2-40B4-BE49-F238E27FC236}">
                  <a16:creationId xmlns:a16="http://schemas.microsoft.com/office/drawing/2014/main" id="{65B6874F-5CDA-B077-5186-AA21076C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4178" y="5748278"/>
              <a:ext cx="145117" cy="287540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3C79B35-8B00-CC7B-6406-9B28B899CDCA}"/>
                </a:ext>
              </a:extLst>
            </p:cNvPr>
            <p:cNvSpPr/>
            <p:nvPr/>
          </p:nvSpPr>
          <p:spPr>
            <a:xfrm>
              <a:off x="9976466" y="4219926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Register</a:t>
              </a:r>
            </a:p>
          </p:txBody>
        </p:sp>
        <p:pic>
          <p:nvPicPr>
            <p:cNvPr id="20" name="Graphic 19" descr="Arrow Down with solid fill">
              <a:extLst>
                <a:ext uri="{FF2B5EF4-FFF2-40B4-BE49-F238E27FC236}">
                  <a16:creationId xmlns:a16="http://schemas.microsoft.com/office/drawing/2014/main" id="{7CA84500-54D0-04D1-59EF-FC4144605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1629" y="3915248"/>
              <a:ext cx="142986" cy="316691"/>
            </a:xfrm>
            <a:prstGeom prst="rect">
              <a:avLst/>
            </a:prstGeom>
          </p:spPr>
        </p:pic>
        <p:pic>
          <p:nvPicPr>
            <p:cNvPr id="21" name="Graphic 20" descr="Arrow Down with solid fill">
              <a:extLst>
                <a:ext uri="{FF2B5EF4-FFF2-40B4-BE49-F238E27FC236}">
                  <a16:creationId xmlns:a16="http://schemas.microsoft.com/office/drawing/2014/main" id="{BF7B538F-E272-825B-14FB-6F75EF0B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0562" y="4942877"/>
              <a:ext cx="145117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208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7718BE-9A34-D739-1EAB-CBC3E88339BF}"/>
              </a:ext>
            </a:extLst>
          </p:cNvPr>
          <p:cNvCxnSpPr/>
          <p:nvPr userDrawn="1"/>
        </p:nvCxnSpPr>
        <p:spPr>
          <a:xfrm>
            <a:off x="99785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BFCC2-B244-C6EB-9CD9-9D0F7411D98C}"/>
              </a:ext>
            </a:extLst>
          </p:cNvPr>
          <p:cNvGrpSpPr/>
          <p:nvPr userDrawn="1"/>
        </p:nvGrpSpPr>
        <p:grpSpPr>
          <a:xfrm>
            <a:off x="10087739" y="683247"/>
            <a:ext cx="1946152" cy="5491505"/>
            <a:chOff x="9886898" y="245426"/>
            <a:chExt cx="2215807" cy="6031476"/>
          </a:xfrm>
        </p:grpSpPr>
        <p:pic>
          <p:nvPicPr>
            <p:cNvPr id="59" name="Graphic 58" descr="Arrow Down with solid fill">
              <a:extLst>
                <a:ext uri="{FF2B5EF4-FFF2-40B4-BE49-F238E27FC236}">
                  <a16:creationId xmlns:a16="http://schemas.microsoft.com/office/drawing/2014/main" id="{0AA8D559-648C-BA07-47B9-185CB2A4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3" y="4735880"/>
              <a:ext cx="145117" cy="316691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A8029EF-0FFA-F979-BE2D-0407AA07D0D7}"/>
                </a:ext>
              </a:extLst>
            </p:cNvPr>
            <p:cNvSpPr/>
            <p:nvPr/>
          </p:nvSpPr>
          <p:spPr>
            <a:xfrm>
              <a:off x="9886898" y="946861"/>
              <a:ext cx="2215785" cy="6140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Gwiriadau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Cychwynnol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phenderfyniadau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F4AD27-374E-B592-1084-E0A8E542E91B}"/>
                </a:ext>
              </a:extLst>
            </p:cNvPr>
            <p:cNvSpPr/>
            <p:nvPr/>
          </p:nvSpPr>
          <p:spPr>
            <a:xfrm>
              <a:off x="9886898" y="5055273"/>
              <a:ext cx="2215771" cy="4552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Adolygu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80A9E10-C9B6-5D9C-509E-4235DD70F2A2}"/>
                </a:ext>
              </a:extLst>
            </p:cNvPr>
            <p:cNvSpPr/>
            <p:nvPr/>
          </p:nvSpPr>
          <p:spPr>
            <a:xfrm>
              <a:off x="9886898" y="4245402"/>
              <a:ext cx="2215807" cy="48795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Cynllun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Gofal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Cymorth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ac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18211A8-B10B-B2FF-F507-0F18315F1AC6}"/>
                </a:ext>
              </a:extLst>
            </p:cNvPr>
            <p:cNvSpPr/>
            <p:nvPr/>
          </p:nvSpPr>
          <p:spPr>
            <a:xfrm>
              <a:off x="9886898" y="3458941"/>
              <a:ext cx="2215804" cy="47945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Cynhadledd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Oedolion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914D2B9-2BCC-7E68-E1FB-C3551409D52C}"/>
                </a:ext>
              </a:extLst>
            </p:cNvPr>
            <p:cNvSpPr/>
            <p:nvPr/>
          </p:nvSpPr>
          <p:spPr>
            <a:xfrm>
              <a:off x="9886898" y="2587139"/>
              <a:ext cx="2215799" cy="54570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Trafodaeth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/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Cyfarfod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strategaeth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2E01698-C72A-0191-0C01-2958C3545C0A}"/>
                </a:ext>
              </a:extLst>
            </p:cNvPr>
            <p:cNvSpPr/>
            <p:nvPr/>
          </p:nvSpPr>
          <p:spPr>
            <a:xfrm>
              <a:off x="9886898" y="1876596"/>
              <a:ext cx="2215794" cy="3966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Ymholiadau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A126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C0781F4-B57C-9551-88CC-2A8C4E7D5141}"/>
                </a:ext>
              </a:extLst>
            </p:cNvPr>
            <p:cNvSpPr/>
            <p:nvPr/>
          </p:nvSpPr>
          <p:spPr>
            <a:xfrm>
              <a:off x="9886898" y="5821638"/>
              <a:ext cx="2215765" cy="4552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Casgliad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A1721AA-DAD5-3A28-4379-DD9BB908BF72}"/>
                </a:ext>
              </a:extLst>
            </p:cNvPr>
            <p:cNvSpPr/>
            <p:nvPr/>
          </p:nvSpPr>
          <p:spPr>
            <a:xfrm>
              <a:off x="9886898" y="245426"/>
              <a:ext cx="2215781" cy="4190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Derbyn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Adroddiad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0" name="Graphic 49" descr="Arrow Down with solid fill">
              <a:extLst>
                <a:ext uri="{FF2B5EF4-FFF2-40B4-BE49-F238E27FC236}">
                  <a16:creationId xmlns:a16="http://schemas.microsoft.com/office/drawing/2014/main" id="{0BFE59F4-0523-837D-0B53-AC03802F3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663729"/>
              <a:ext cx="145117" cy="258064"/>
            </a:xfrm>
            <a:prstGeom prst="rect">
              <a:avLst/>
            </a:prstGeom>
          </p:spPr>
        </p:pic>
        <p:pic>
          <p:nvPicPr>
            <p:cNvPr id="51" name="Graphic 50" descr="Arrow Down with solid fill">
              <a:extLst>
                <a:ext uri="{FF2B5EF4-FFF2-40B4-BE49-F238E27FC236}">
                  <a16:creationId xmlns:a16="http://schemas.microsoft.com/office/drawing/2014/main" id="{4B7D7F96-3178-6E97-9ED9-851FFE28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1555607"/>
              <a:ext cx="145117" cy="316691"/>
            </a:xfrm>
            <a:prstGeom prst="rect">
              <a:avLst/>
            </a:prstGeom>
          </p:spPr>
        </p:pic>
        <p:pic>
          <p:nvPicPr>
            <p:cNvPr id="52" name="Graphic 51" descr="Arrow Down with solid fill">
              <a:extLst>
                <a:ext uri="{FF2B5EF4-FFF2-40B4-BE49-F238E27FC236}">
                  <a16:creationId xmlns:a16="http://schemas.microsoft.com/office/drawing/2014/main" id="{CDCEFCA7-6614-1C61-34A7-41F41474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2221" y="2272255"/>
              <a:ext cx="145117" cy="316691"/>
            </a:xfrm>
            <a:prstGeom prst="rect">
              <a:avLst/>
            </a:prstGeom>
          </p:spPr>
        </p:pic>
        <p:pic>
          <p:nvPicPr>
            <p:cNvPr id="53" name="Graphic 52" descr="Arrow Down with solid fill">
              <a:extLst>
                <a:ext uri="{FF2B5EF4-FFF2-40B4-BE49-F238E27FC236}">
                  <a16:creationId xmlns:a16="http://schemas.microsoft.com/office/drawing/2014/main" id="{EA36EFF3-026C-A70F-67C5-5D7F51A8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3141143"/>
              <a:ext cx="145117" cy="316691"/>
            </a:xfrm>
            <a:prstGeom prst="rect">
              <a:avLst/>
            </a:prstGeom>
          </p:spPr>
        </p:pic>
        <p:pic>
          <p:nvPicPr>
            <p:cNvPr id="56" name="Graphic 55" descr="Arrow Down with solid fill">
              <a:extLst>
                <a:ext uri="{FF2B5EF4-FFF2-40B4-BE49-F238E27FC236}">
                  <a16:creationId xmlns:a16="http://schemas.microsoft.com/office/drawing/2014/main" id="{576F5DCF-7F83-12B8-1B22-3927C8893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3541" y="5529805"/>
              <a:ext cx="145117" cy="287540"/>
            </a:xfrm>
            <a:prstGeom prst="rect">
              <a:avLst/>
            </a:prstGeom>
          </p:spPr>
        </p:pic>
        <p:pic>
          <p:nvPicPr>
            <p:cNvPr id="58" name="Graphic 57" descr="Arrow Down with solid fill">
              <a:extLst>
                <a:ext uri="{FF2B5EF4-FFF2-40B4-BE49-F238E27FC236}">
                  <a16:creationId xmlns:a16="http://schemas.microsoft.com/office/drawing/2014/main" id="{9DF9BD5F-EBF2-0620-657B-D1D7C4C8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3497" y="3923818"/>
              <a:ext cx="142986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083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3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7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315837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5597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err="1">
                <a:solidFill>
                  <a:schemeClr val="accent1"/>
                </a:solidFill>
              </a:rPr>
              <a:t>centred</a:t>
            </a:r>
            <a:r>
              <a:rPr lang="en-US" sz="1700" i="1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6875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4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5F_9958C6CE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9FB1-E42C-839D-1F28-F93364945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Gibson"/>
              </a:rPr>
              <a:t>Gr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ŵp C diogelu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14E8D-82F9-0098-2A0F-02C639F1E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553711"/>
            <a:ext cx="7315200" cy="1030935"/>
          </a:xfrm>
        </p:spPr>
        <p:txBody>
          <a:bodyPr>
            <a:normAutofit/>
          </a:bodyPr>
          <a:lstStyle/>
          <a:p>
            <a:r>
              <a:rPr lang="en-GB" sz="4000"/>
              <a:t>Plant a phobl ifanc</a:t>
            </a:r>
          </a:p>
        </p:txBody>
      </p:sp>
    </p:spTree>
    <p:extLst>
      <p:ext uri="{BB962C8B-B14F-4D97-AF65-F5344CB8AC3E}">
        <p14:creationId xmlns:p14="http://schemas.microsoft.com/office/powerpoint/2010/main" val="174514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2345-D11E-F2A6-1E5D-C2122FC4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US"/>
              <a:t>Rolau a chyfrifoldebau ar ôl yr adroddiad – plant a phobl ifanc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E646E-F150-A32F-28C7-25CE1CF8C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i="1" dirty="0" err="1"/>
              <a:t>Nodyn</a:t>
            </a:r>
            <a:r>
              <a:rPr lang="en-US" sz="3200" i="1" dirty="0"/>
              <a:t> </a:t>
            </a:r>
            <a:r>
              <a:rPr lang="en-US" sz="3200" i="1" dirty="0" err="1"/>
              <a:t>ar</a:t>
            </a:r>
            <a:r>
              <a:rPr lang="en-US" sz="3200" i="1" dirty="0"/>
              <a:t> </a:t>
            </a:r>
            <a:r>
              <a:rPr lang="en-US" sz="3200" i="1" dirty="0" err="1"/>
              <a:t>derminoleg</a:t>
            </a:r>
            <a:r>
              <a:rPr lang="en-US" sz="3200" i="1" dirty="0"/>
              <a:t>:</a:t>
            </a:r>
          </a:p>
          <a:p>
            <a:pPr marL="0" indent="0">
              <a:buNone/>
            </a:pPr>
            <a:r>
              <a:rPr lang="en-US" sz="3200" dirty="0" err="1"/>
              <a:t>Oherwydd</a:t>
            </a:r>
            <a:r>
              <a:rPr lang="en-US" sz="3200" dirty="0"/>
              <a:t> </a:t>
            </a:r>
            <a:r>
              <a:rPr lang="en-US" sz="3200" b="1" dirty="0" err="1"/>
              <a:t>adran</a:t>
            </a:r>
            <a:r>
              <a:rPr lang="en-US" sz="3200" b="1" dirty="0"/>
              <a:t> </a:t>
            </a:r>
            <a:r>
              <a:rPr lang="en-US" sz="3200" b="1" dirty="0" err="1"/>
              <a:t>gwasanaethau</a:t>
            </a:r>
            <a:r>
              <a:rPr lang="en-US" sz="3200" b="1" dirty="0"/>
              <a:t> </a:t>
            </a:r>
            <a:r>
              <a:rPr lang="en-US" sz="3200" b="1" dirty="0" err="1"/>
              <a:t>cymdeithasol</a:t>
            </a:r>
            <a:r>
              <a:rPr lang="en-US" sz="3200" b="1" dirty="0"/>
              <a:t> yr </a:t>
            </a:r>
            <a:r>
              <a:rPr lang="en-US" sz="3200" b="1" dirty="0" err="1"/>
              <a:t>awdurdod</a:t>
            </a:r>
            <a:r>
              <a:rPr lang="en-US" sz="3200" b="1" dirty="0"/>
              <a:t> </a:t>
            </a:r>
            <a:r>
              <a:rPr lang="en-US" sz="3200" b="1" dirty="0" err="1"/>
              <a:t>lleol</a:t>
            </a:r>
            <a:r>
              <a:rPr lang="en-US" sz="3200" dirty="0"/>
              <a:t> </a:t>
            </a:r>
            <a:r>
              <a:rPr lang="en-US" sz="3200" dirty="0" err="1"/>
              <a:t>fydd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ymateb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adroddiadau</a:t>
            </a:r>
            <a:r>
              <a:rPr lang="en-US" sz="3200" dirty="0"/>
              <a:t> am </a:t>
            </a:r>
            <a:r>
              <a:rPr lang="en-US" sz="3200" dirty="0" err="1"/>
              <a:t>blentyn</a:t>
            </a:r>
            <a:r>
              <a:rPr lang="en-US" sz="3200" dirty="0"/>
              <a:t> </a:t>
            </a:r>
            <a:r>
              <a:rPr lang="en-US" sz="3200" dirty="0" err="1"/>
              <a:t>sydd</a:t>
            </a:r>
            <a:r>
              <a:rPr lang="en-US" sz="3200" dirty="0"/>
              <a:t> </a:t>
            </a:r>
            <a:r>
              <a:rPr lang="en-US" sz="3200" dirty="0" err="1"/>
              <a:t>mewn</a:t>
            </a:r>
            <a:r>
              <a:rPr lang="en-US" sz="3200" dirty="0"/>
              <a:t> </a:t>
            </a:r>
            <a:r>
              <a:rPr lang="en-US" sz="3200" dirty="0" err="1"/>
              <a:t>perygl</a:t>
            </a:r>
            <a:r>
              <a:rPr lang="en-US" sz="3200" dirty="0"/>
              <a:t> o </a:t>
            </a:r>
            <a:r>
              <a:rPr lang="en-US" sz="3200" dirty="0" err="1"/>
              <a:t>gamdriniaeth</a:t>
            </a:r>
            <a:r>
              <a:rPr lang="en-US" sz="3200" dirty="0"/>
              <a:t> neu </a:t>
            </a:r>
            <a:r>
              <a:rPr lang="en-US" sz="3200" dirty="0" err="1"/>
              <a:t>esgeulustod</a:t>
            </a:r>
            <a:r>
              <a:rPr lang="en-US" sz="3200" dirty="0"/>
              <a:t>, </a:t>
            </a:r>
            <a:r>
              <a:rPr lang="en-US" sz="3200" dirty="0" err="1"/>
              <a:t>defnyddir</a:t>
            </a:r>
            <a:r>
              <a:rPr lang="en-US" sz="3200" dirty="0"/>
              <a:t> y term ‘</a:t>
            </a:r>
            <a:r>
              <a:rPr lang="en-US" sz="3200" b="1" dirty="0" err="1">
                <a:solidFill>
                  <a:schemeClr val="accent1"/>
                </a:solidFill>
              </a:rPr>
              <a:t>gwasanaethau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cymdeithasol</a:t>
            </a:r>
            <a:r>
              <a:rPr lang="en-US" sz="3200" dirty="0"/>
              <a:t>’ </a:t>
            </a:r>
            <a:r>
              <a:rPr lang="en-US" sz="3200" dirty="0" err="1"/>
              <a:t>yn</a:t>
            </a:r>
            <a:r>
              <a:rPr lang="en-US" sz="3200" dirty="0"/>
              <a:t> y </a:t>
            </a:r>
            <a:r>
              <a:rPr lang="en-US" sz="3200" dirty="0" err="1"/>
              <a:t>gweithdrefnau</a:t>
            </a:r>
            <a:r>
              <a:rPr lang="en-US" sz="3200" dirty="0"/>
              <a:t> </a:t>
            </a:r>
            <a:r>
              <a:rPr lang="en-US" sz="3200" dirty="0" err="1"/>
              <a:t>hyn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hytrach</a:t>
            </a:r>
            <a:r>
              <a:rPr lang="en-US" sz="3200" dirty="0"/>
              <a:t> nag ‘</a:t>
            </a:r>
            <a:r>
              <a:rPr lang="en-US" sz="3200" dirty="0" err="1"/>
              <a:t>awdurdod</a:t>
            </a:r>
            <a:r>
              <a:rPr lang="en-US" sz="3200" dirty="0"/>
              <a:t> </a:t>
            </a:r>
            <a:r>
              <a:rPr lang="en-US" sz="3200" dirty="0" err="1"/>
              <a:t>lleol</a:t>
            </a:r>
            <a:r>
              <a:rPr lang="en-US" sz="3200" dirty="0"/>
              <a:t>’.</a:t>
            </a:r>
          </a:p>
          <a:p>
            <a:pPr marL="0" indent="0">
              <a:buNone/>
            </a:pPr>
            <a:r>
              <a:rPr lang="en-US" sz="3200" dirty="0"/>
              <a:t>At </a:t>
            </a:r>
            <a:r>
              <a:rPr lang="en-US" sz="3200" dirty="0" err="1"/>
              <a:t>ddibenion</a:t>
            </a:r>
            <a:r>
              <a:rPr lang="en-US" sz="3200" dirty="0"/>
              <a:t> y </a:t>
            </a:r>
            <a:r>
              <a:rPr lang="en-US" sz="3200" dirty="0" err="1"/>
              <a:t>gweithdrefnau</a:t>
            </a:r>
            <a:r>
              <a:rPr lang="en-US" sz="3200" dirty="0"/>
              <a:t> </a:t>
            </a:r>
            <a:r>
              <a:rPr lang="en-US" sz="3200" dirty="0" err="1"/>
              <a:t>hyn</a:t>
            </a:r>
            <a:r>
              <a:rPr lang="en-US" sz="3200" dirty="0"/>
              <a:t>, </a:t>
            </a:r>
            <a:r>
              <a:rPr lang="en-US" sz="3200" dirty="0" err="1"/>
              <a:t>tybir</a:t>
            </a:r>
            <a:r>
              <a:rPr lang="en-US" sz="3200" dirty="0"/>
              <a:t> bod </a:t>
            </a:r>
            <a:r>
              <a:rPr lang="en-US" sz="3200" b="1" dirty="0" err="1">
                <a:solidFill>
                  <a:schemeClr val="accent1"/>
                </a:solidFill>
              </a:rPr>
              <a:t>adroddiad</a:t>
            </a:r>
            <a:r>
              <a:rPr lang="en-US" sz="3200" dirty="0"/>
              <a:t> </a:t>
            </a:r>
            <a:r>
              <a:rPr lang="en-US" sz="3200" dirty="0" err="1"/>
              <a:t>i’r</a:t>
            </a:r>
            <a:r>
              <a:rPr lang="en-US" sz="3200" dirty="0"/>
              <a:t> </a:t>
            </a:r>
            <a:r>
              <a:rPr lang="en-US" sz="3200" dirty="0" err="1"/>
              <a:t>gwasanaethau</a:t>
            </a:r>
            <a:r>
              <a:rPr lang="en-US" sz="3200" dirty="0"/>
              <a:t> </a:t>
            </a:r>
            <a:r>
              <a:rPr lang="en-US" sz="3200" dirty="0" err="1"/>
              <a:t>cymdeithasol</a:t>
            </a:r>
            <a:r>
              <a:rPr lang="en-US" sz="3200" dirty="0"/>
              <a:t> </a:t>
            </a:r>
            <a:r>
              <a:rPr lang="en-US" sz="3200" dirty="0" err="1"/>
              <a:t>hefyd</a:t>
            </a:r>
            <a:r>
              <a:rPr lang="en-US" sz="3200" dirty="0"/>
              <a:t> </a:t>
            </a:r>
            <a:r>
              <a:rPr lang="en-US" sz="3200" dirty="0" err="1"/>
              <a:t>yn</a:t>
            </a:r>
            <a:r>
              <a:rPr lang="en-US" sz="3200" dirty="0"/>
              <a:t> </a:t>
            </a:r>
            <a:r>
              <a:rPr lang="en-US" sz="3200" dirty="0" err="1"/>
              <a:t>golygu</a:t>
            </a:r>
            <a:r>
              <a:rPr lang="en-US" sz="3200" dirty="0"/>
              <a:t> </a:t>
            </a:r>
            <a:r>
              <a:rPr lang="en-US" sz="3200" b="1" dirty="0" err="1"/>
              <a:t>atgyfeiriad</a:t>
            </a:r>
            <a:r>
              <a:rPr lang="en-US" sz="3200" dirty="0"/>
              <a:t>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0525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17687-E24D-A028-636C-F3D6D3C5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lau a chyfrifoldebau - plant a phobl ifanc.">
            <a:extLst>
              <a:ext uri="{FF2B5EF4-FFF2-40B4-BE49-F238E27FC236}">
                <a16:creationId xmlns:a16="http://schemas.microsoft.com/office/drawing/2014/main" id="{1926189E-FF97-1D20-8ECB-DEFFE0764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138" y="226575"/>
            <a:ext cx="6987750" cy="6404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006AD-22C5-E354-8539-BCC1364A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US"/>
              <a:t>Rolau a chyfrifoldebau ar ôl yr adroddiad – plant a phobl ifanc</a:t>
            </a:r>
          </a:p>
        </p:txBody>
      </p:sp>
      <p:sp>
        <p:nvSpPr>
          <p:cNvPr id="6" name="Rectangle: Rounded Corners 5" descr="A screenshot from a website showing sections for children and young people at risk of harm">
            <a:extLst>
              <a:ext uri="{FF2B5EF4-FFF2-40B4-BE49-F238E27FC236}">
                <a16:creationId xmlns:a16="http://schemas.microsoft.com/office/drawing/2014/main" id="{6E7E8CBE-99A0-1518-8FE6-007FD07E43CF}"/>
              </a:ext>
            </a:extLst>
          </p:cNvPr>
          <p:cNvSpPr/>
          <p:nvPr/>
        </p:nvSpPr>
        <p:spPr>
          <a:xfrm>
            <a:off x="4185138" y="2259545"/>
            <a:ext cx="6987750" cy="2911266"/>
          </a:xfrm>
          <a:prstGeom prst="roundRect">
            <a:avLst>
              <a:gd name="adj" fmla="val 4056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2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783B-9F36-A50D-1A79-5E90AC48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 broses ar ôl i adroddiad gael ei wneud </a:t>
            </a:r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B6E1AE0B-F705-7DC6-C012-0D77B7668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6134737" cy="5330951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Sylwer:</a:t>
            </a:r>
          </a:p>
          <a:p>
            <a:pPr marL="0" indent="0">
              <a:buNone/>
            </a:pPr>
            <a:r>
              <a:rPr lang="en-GB" sz="3600"/>
              <a:t>Mae’r sesiwn hon yn </a:t>
            </a:r>
            <a:r>
              <a:rPr lang="en-GB" sz="3600" b="1"/>
              <a:t>drosolwg</a:t>
            </a:r>
            <a:r>
              <a:rPr lang="en-GB" sz="3600"/>
              <a:t> o’r broses y gellid disgwyl i bob </a:t>
            </a:r>
            <a:r>
              <a:rPr lang="en-GB" sz="3600" b="1"/>
              <a:t>ymarferydd Gr</a:t>
            </a:r>
            <a:r>
              <a:rPr lang="en-GB" sz="3600" b="1">
                <a:latin typeface="Calibri" panose="020F0502020204030204" pitchFamily="34" charset="0"/>
                <a:cs typeface="Calibri" panose="020F0502020204030204" pitchFamily="34" charset="0"/>
              </a:rPr>
              <a:t>ŵp C </a:t>
            </a:r>
            <a:r>
              <a:rPr lang="en-GB" sz="3600">
                <a:latin typeface="Calibri" panose="020F0502020204030204" pitchFamily="34" charset="0"/>
                <a:cs typeface="Calibri" panose="020F0502020204030204" pitchFamily="34" charset="0"/>
              </a:rPr>
              <a:t>gymryd rhan ynddi</a:t>
            </a:r>
            <a:r>
              <a:rPr lang="en-GB" sz="3600"/>
              <a:t>. </a:t>
            </a:r>
          </a:p>
          <a:p>
            <a:pPr marL="0" indent="0">
              <a:buNone/>
            </a:pPr>
            <a:r>
              <a:rPr lang="en-GB" sz="3600"/>
              <a:t>Ar gyfer rolau a chyfrifoldebau ychwanegol a phenodol, disgwylir i chi </a:t>
            </a:r>
            <a:r>
              <a:rPr lang="en-GB" sz="3600" b="1"/>
              <a:t>geisio hyfforddiant ychwanegol</a:t>
            </a:r>
            <a:r>
              <a:rPr lang="en-GB" sz="3600"/>
              <a:t>.</a:t>
            </a:r>
            <a:endParaRPr lang="en-GB" sz="3600" dirty="0"/>
          </a:p>
        </p:txBody>
      </p:sp>
      <p:grpSp>
        <p:nvGrpSpPr>
          <p:cNvPr id="3" name="Group 2" descr="Siart llif yn dangos y broses wedi adroddiad">
            <a:extLst>
              <a:ext uri="{FF2B5EF4-FFF2-40B4-BE49-F238E27FC236}">
                <a16:creationId xmlns:a16="http://schemas.microsoft.com/office/drawing/2014/main" id="{571C0AD7-241C-DB2B-A50B-01F9B2B484F3}"/>
              </a:ext>
            </a:extLst>
          </p:cNvPr>
          <p:cNvGrpSpPr/>
          <p:nvPr/>
        </p:nvGrpSpPr>
        <p:grpSpPr>
          <a:xfrm>
            <a:off x="10012908" y="618214"/>
            <a:ext cx="2033516" cy="5612422"/>
            <a:chOff x="9957407" y="355587"/>
            <a:chExt cx="1981674" cy="616428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79E83F-FB19-F70B-8B77-9FD569E58F7D}"/>
                </a:ext>
              </a:extLst>
            </p:cNvPr>
            <p:cNvSpPr/>
            <p:nvPr/>
          </p:nvSpPr>
          <p:spPr>
            <a:xfrm>
              <a:off x="9976164" y="1043053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Penderfyniad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cychwynnol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5FDE6D-93D4-578B-EE6D-FCED62A83F85}"/>
                </a:ext>
              </a:extLst>
            </p:cNvPr>
            <p:cNvSpPr/>
            <p:nvPr/>
          </p:nvSpPr>
          <p:spPr>
            <a:xfrm>
              <a:off x="9957407" y="5276291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Monitro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ac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adolygu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7AEAB78-790D-971B-FD16-761DDCBE5167}"/>
                </a:ext>
              </a:extLst>
            </p:cNvPr>
            <p:cNvSpPr/>
            <p:nvPr/>
          </p:nvSpPr>
          <p:spPr>
            <a:xfrm>
              <a:off x="11009296" y="4225933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Cynllun</a:t>
              </a: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gofal</a:t>
              </a: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</a:t>
              </a:r>
              <a:r>
                <a:rPr kumimoji="0" lang="en-GB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cymorth</a:t>
              </a: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ac </a:t>
              </a:r>
              <a:r>
                <a:rPr kumimoji="0" lang="en-GB" sz="11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endParaRPr kumimoji="0" lang="en-GB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D43962C-B253-CFDE-D845-E06E3267475D}"/>
                </a:ext>
              </a:extLst>
            </p:cNvPr>
            <p:cNvSpPr/>
            <p:nvPr/>
          </p:nvSpPr>
          <p:spPr>
            <a:xfrm>
              <a:off x="9976158" y="3391982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Cynhadledd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plant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DA953D3-BED3-F440-062D-1F7E8FBBE199}"/>
                </a:ext>
              </a:extLst>
            </p:cNvPr>
            <p:cNvSpPr/>
            <p:nvPr/>
          </p:nvSpPr>
          <p:spPr>
            <a:xfrm>
              <a:off x="9978292" y="2619352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Ymholiadau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A47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2C8B225-7F82-16CB-17A9-2C316E662DDE}"/>
                </a:ext>
              </a:extLst>
            </p:cNvPr>
            <p:cNvSpPr/>
            <p:nvPr/>
          </p:nvSpPr>
          <p:spPr>
            <a:xfrm>
              <a:off x="9976157" y="1785333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Trafodaeth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/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cyfarfod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strategaeth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B5322E-2593-6457-663B-25B2BF68F81A}"/>
                </a:ext>
              </a:extLst>
            </p:cNvPr>
            <p:cNvSpPr/>
            <p:nvPr/>
          </p:nvSpPr>
          <p:spPr>
            <a:xfrm>
              <a:off x="9976157" y="6064606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Casgliad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1E06219-4B1B-842F-EBDF-B8E431DD359C}"/>
                </a:ext>
              </a:extLst>
            </p:cNvPr>
            <p:cNvSpPr/>
            <p:nvPr/>
          </p:nvSpPr>
          <p:spPr>
            <a:xfrm>
              <a:off x="9976158" y="355587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kern="1200" dirty="0" err="1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Derbyn</a:t>
              </a:r>
              <a:r>
                <a:rPr lang="en-GB" sz="1400" kern="1200" dirty="0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lang="en-GB" sz="1400" kern="1200" dirty="0" err="1">
                  <a:solidFill>
                    <a:schemeClr val="lt1"/>
                  </a:solidFill>
                  <a:effectLst/>
                  <a:latin typeface="+mn-lt"/>
                  <a:ea typeface="+mn-ea"/>
                  <a:cs typeface="+mn-cs"/>
                </a:rPr>
                <a:t>adroddiad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2" name="Graphic 11" descr="Arrow Down with solid fill">
              <a:extLst>
                <a:ext uri="{FF2B5EF4-FFF2-40B4-BE49-F238E27FC236}">
                  <a16:creationId xmlns:a16="http://schemas.microsoft.com/office/drawing/2014/main" id="{6EF7A2BF-4235-F563-A126-F84881F1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9" y="767901"/>
              <a:ext cx="145117" cy="258064"/>
            </a:xfrm>
            <a:prstGeom prst="rect">
              <a:avLst/>
            </a:prstGeom>
          </p:spPr>
        </p:pic>
        <p:pic>
          <p:nvPicPr>
            <p:cNvPr id="13" name="Graphic 12" descr="Arrow Down with solid fill">
              <a:extLst>
                <a:ext uri="{FF2B5EF4-FFF2-40B4-BE49-F238E27FC236}">
                  <a16:creationId xmlns:a16="http://schemas.microsoft.com/office/drawing/2014/main" id="{9EF1BC79-5C50-B36B-DACA-DF523A547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1454172"/>
              <a:ext cx="145117" cy="316691"/>
            </a:xfrm>
            <a:prstGeom prst="rect">
              <a:avLst/>
            </a:prstGeom>
          </p:spPr>
        </p:pic>
        <p:pic>
          <p:nvPicPr>
            <p:cNvPr id="14" name="Graphic 13" descr="Arrow Down with solid fill">
              <a:extLst>
                <a:ext uri="{FF2B5EF4-FFF2-40B4-BE49-F238E27FC236}">
                  <a16:creationId xmlns:a16="http://schemas.microsoft.com/office/drawing/2014/main" id="{79857227-7305-5477-77B7-5630F4CB2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2289149"/>
              <a:ext cx="145117" cy="316691"/>
            </a:xfrm>
            <a:prstGeom prst="rect">
              <a:avLst/>
            </a:prstGeom>
          </p:spPr>
        </p:pic>
        <p:pic>
          <p:nvPicPr>
            <p:cNvPr id="15" name="Graphic 14" descr="Arrow Down with solid fill">
              <a:extLst>
                <a:ext uri="{FF2B5EF4-FFF2-40B4-BE49-F238E27FC236}">
                  <a16:creationId xmlns:a16="http://schemas.microsoft.com/office/drawing/2014/main" id="{FE4F9DAC-CA38-BFE5-CB0E-B0769C727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311" y="3046470"/>
              <a:ext cx="145117" cy="316691"/>
            </a:xfrm>
            <a:prstGeom prst="rect">
              <a:avLst/>
            </a:prstGeom>
          </p:spPr>
        </p:pic>
        <p:pic>
          <p:nvPicPr>
            <p:cNvPr id="16" name="Graphic 15" descr="Arrow Down with solid fill">
              <a:extLst>
                <a:ext uri="{FF2B5EF4-FFF2-40B4-BE49-F238E27FC236}">
                  <a16:creationId xmlns:a16="http://schemas.microsoft.com/office/drawing/2014/main" id="{757D9ADE-0DA9-00E4-5A02-0136A26AC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2916" y="3915697"/>
              <a:ext cx="145117" cy="316691"/>
            </a:xfrm>
            <a:prstGeom prst="rect">
              <a:avLst/>
            </a:prstGeom>
          </p:spPr>
        </p:pic>
        <p:pic>
          <p:nvPicPr>
            <p:cNvPr id="17" name="Graphic 16" descr="Arrow Down with solid fill">
              <a:extLst>
                <a:ext uri="{FF2B5EF4-FFF2-40B4-BE49-F238E27FC236}">
                  <a16:creationId xmlns:a16="http://schemas.microsoft.com/office/drawing/2014/main" id="{88C3A754-6C15-5182-3513-9638BAEF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0785" y="4973856"/>
              <a:ext cx="145117" cy="316691"/>
            </a:xfrm>
            <a:prstGeom prst="rect">
              <a:avLst/>
            </a:prstGeom>
          </p:spPr>
        </p:pic>
        <p:pic>
          <p:nvPicPr>
            <p:cNvPr id="18" name="Graphic 17" descr="Arrow Down with solid fill">
              <a:extLst>
                <a:ext uri="{FF2B5EF4-FFF2-40B4-BE49-F238E27FC236}">
                  <a16:creationId xmlns:a16="http://schemas.microsoft.com/office/drawing/2014/main" id="{777F06F0-6840-DAF3-AD6B-892776E1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4178" y="5748278"/>
              <a:ext cx="145117" cy="287540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3AEA03D-9336-4827-DC6A-72EC45A81BA1}"/>
                </a:ext>
              </a:extLst>
            </p:cNvPr>
            <p:cNvSpPr/>
            <p:nvPr/>
          </p:nvSpPr>
          <p:spPr>
            <a:xfrm>
              <a:off x="9976466" y="4219926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6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Cofrestr</a:t>
              </a:r>
              <a:r>
                <a:rPr kumimoji="0" lang="en-GB" sz="11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100" b="0" i="0" u="none" strike="noStrike" kern="1200" cap="none" spc="-6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r>
                <a:rPr kumimoji="0" lang="en-GB" sz="11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plant</a:t>
              </a:r>
            </a:p>
          </p:txBody>
        </p:sp>
        <p:pic>
          <p:nvPicPr>
            <p:cNvPr id="20" name="Graphic 19" descr="Arrow Down with solid fill">
              <a:extLst>
                <a:ext uri="{FF2B5EF4-FFF2-40B4-BE49-F238E27FC236}">
                  <a16:creationId xmlns:a16="http://schemas.microsoft.com/office/drawing/2014/main" id="{D788E088-A815-4D6D-FFB4-CE23E6331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1629" y="3915248"/>
              <a:ext cx="142986" cy="316691"/>
            </a:xfrm>
            <a:prstGeom prst="rect">
              <a:avLst/>
            </a:prstGeom>
          </p:spPr>
        </p:pic>
        <p:pic>
          <p:nvPicPr>
            <p:cNvPr id="21" name="Graphic 20" descr="Arrow Down with solid fill">
              <a:extLst>
                <a:ext uri="{FF2B5EF4-FFF2-40B4-BE49-F238E27FC236}">
                  <a16:creationId xmlns:a16="http://schemas.microsoft.com/office/drawing/2014/main" id="{90E82D56-F726-8AAF-B525-739CE0322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0562" y="4942877"/>
              <a:ext cx="145117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70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DACE90-FC54-8E86-846A-A55538AC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0528" y="989635"/>
            <a:ext cx="2191472" cy="58683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Arrow: Slight curve with solid fill">
            <a:extLst>
              <a:ext uri="{FF2B5EF4-FFF2-40B4-BE49-F238E27FC236}">
                <a16:creationId xmlns:a16="http://schemas.microsoft.com/office/drawing/2014/main" id="{A713794C-3DD4-E665-DF39-F40A0220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58122">
            <a:off x="11313221" y="-174288"/>
            <a:ext cx="820182" cy="820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AA045-C111-4DF6-08F6-2E36B30CA802}"/>
              </a:ext>
            </a:extLst>
          </p:cNvPr>
          <p:cNvSpPr txBox="1"/>
          <p:nvPr/>
        </p:nvSpPr>
        <p:spPr>
          <a:xfrm>
            <a:off x="2602523" y="732447"/>
            <a:ext cx="7209133" cy="54291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ct val="90000"/>
              </a:lnSpc>
              <a:spcAft>
                <a:spcPts val="1800"/>
              </a:spcAft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Ystyrir bod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pob adroddiad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yn ddifrifol a ymdrinnir â nhw yn yr un ffordd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o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 fewn 24 awr 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bydd angen i’r sawl sy’n derbyn yr adroddiad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gadarnhau natur</a:t>
            </a:r>
            <a:r>
              <a:rPr lang="en-US" sz="3200">
                <a:solidFill>
                  <a:schemeClr val="bg1"/>
                </a:solidFill>
                <a:latin typeface="Gibson" pitchFamily="50" charset="0"/>
              </a:rPr>
              <a:t> y niwed a ph’un a yw’n </a:t>
            </a:r>
            <a:r>
              <a:rPr lang="en-US" sz="3200" b="1">
                <a:solidFill>
                  <a:schemeClr val="bg1"/>
                </a:solidFill>
                <a:latin typeface="Gibson" pitchFamily="50" charset="0"/>
              </a:rPr>
              <a:t>arwyddocaol</a:t>
            </a:r>
            <a:r>
              <a:rPr lang="en-US" sz="3200">
                <a:solidFill>
                  <a:schemeClr val="bg1"/>
                </a:solidFill>
                <a:latin typeface="Gibson" pitchFamily="50" charset="0"/>
              </a:rPr>
              <a:t>.</a:t>
            </a:r>
            <a:endParaRPr lang="en-GB" sz="3200">
              <a:solidFill>
                <a:schemeClr val="bg1"/>
              </a:solidFill>
              <a:latin typeface="Gibson" pitchFamily="50" charset="0"/>
            </a:endParaRP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GB" sz="3200" b="1">
                <a:solidFill>
                  <a:schemeClr val="bg1"/>
                </a:solidFill>
                <a:latin typeface="Gibson" pitchFamily="50" charset="0"/>
              </a:rPr>
              <a:t>casglu ac ystyried </a:t>
            </a:r>
            <a:r>
              <a:rPr lang="en-GB" sz="3200">
                <a:solidFill>
                  <a:schemeClr val="bg1"/>
                </a:solidFill>
                <a:latin typeface="Gibson" pitchFamily="50" charset="0"/>
              </a:rPr>
              <a:t>yr holl wybodaeth i benderfynu a yw’r pryderon a godwyd yn rhoi achos rhesymol i amau bod plentyn yn dioddef neu’n debygol o ddioddef </a:t>
            </a:r>
            <a:r>
              <a:rPr lang="en-GB" sz="3200" b="1">
                <a:solidFill>
                  <a:schemeClr val="bg1"/>
                </a:solidFill>
                <a:latin typeface="Gibson" pitchFamily="50" charset="0"/>
              </a:rPr>
              <a:t>niwed arwyddocaol</a:t>
            </a:r>
            <a:r>
              <a:rPr lang="en-GB" sz="3200">
                <a:solidFill>
                  <a:schemeClr val="bg1"/>
                </a:solidFill>
                <a:latin typeface="Gibson" pitchFamily="50" charset="0"/>
              </a:rPr>
              <a:t>.</a:t>
            </a:r>
            <a:endParaRPr lang="en-US" sz="3200" b="1">
              <a:solidFill>
                <a:schemeClr val="bg1"/>
              </a:solidFill>
              <a:latin typeface="Gibson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381E6B-B96A-44FA-8C00-25B45D86AB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602522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6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Derbyn</a:t>
            </a:r>
            <a:r>
              <a:rPr kumimoji="0" lang="en-US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 </a:t>
            </a:r>
            <a:r>
              <a:rPr kumimoji="0" lang="en-US" b="0" i="0" u="none" strike="noStrike" kern="1200" cap="none" spc="-6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adroddiad</a:t>
            </a:r>
            <a:endParaRPr kumimoji="0" lang="en-US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03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E9CFE-1958-D9D7-DD44-13EA52F3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0FF9E0-6DD5-F003-EB00-CFF5A99BD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990600"/>
            <a:ext cx="2151185" cy="5867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Arrow: Slight curve with solid fill">
            <a:extLst>
              <a:ext uri="{FF2B5EF4-FFF2-40B4-BE49-F238E27FC236}">
                <a16:creationId xmlns:a16="http://schemas.microsoft.com/office/drawing/2014/main" id="{FF01F4E8-DDB5-E30A-E033-5CC34EC22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58122">
            <a:off x="11313221" y="-174288"/>
            <a:ext cx="820182" cy="820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B3B2F-5FAC-FCEE-8A6D-428EFAD89FD8}"/>
              </a:ext>
            </a:extLst>
          </p:cNvPr>
          <p:cNvSpPr txBox="1"/>
          <p:nvPr/>
        </p:nvSpPr>
        <p:spPr>
          <a:xfrm>
            <a:off x="2717102" y="768096"/>
            <a:ext cx="7209133" cy="3585534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rgbClr val="9DC3E6"/>
              </a:buClr>
              <a:defRPr/>
            </a:pPr>
            <a:r>
              <a:rPr lang="en-US" sz="2600" dirty="0" err="1">
                <a:solidFill>
                  <a:schemeClr val="bg1"/>
                </a:solidFill>
              </a:rPr>
              <a:t>Mae’n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bosibl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bydd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angen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sawl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sy’n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derbyn</a:t>
            </a:r>
            <a:r>
              <a:rPr lang="en-US" sz="2600" b="1" dirty="0">
                <a:solidFill>
                  <a:schemeClr val="bg1"/>
                </a:solidFill>
              </a:rPr>
              <a:t> yr </a:t>
            </a:r>
            <a:r>
              <a:rPr lang="en-US" sz="2600" b="1" dirty="0" err="1">
                <a:solidFill>
                  <a:schemeClr val="bg1"/>
                </a:solidFill>
              </a:rPr>
              <a:t>adroddiad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gysylltu</a:t>
            </a:r>
            <a:r>
              <a:rPr lang="en-US" sz="2600" dirty="0">
                <a:solidFill>
                  <a:schemeClr val="bg1"/>
                </a:solidFill>
              </a:rPr>
              <a:t> ag </a:t>
            </a:r>
            <a:r>
              <a:rPr lang="en-US" sz="2600" dirty="0" err="1">
                <a:solidFill>
                  <a:schemeClr val="bg1"/>
                </a:solidFill>
              </a:rPr>
              <a:t>ymarferwyr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gwasanaethau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eraill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gael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digon</a:t>
            </a:r>
            <a:r>
              <a:rPr lang="en-US" sz="2600" b="1" dirty="0">
                <a:solidFill>
                  <a:schemeClr val="bg1"/>
                </a:solidFill>
              </a:rPr>
              <a:t> o </a:t>
            </a:r>
            <a:r>
              <a:rPr lang="en-US" sz="2600" b="1" dirty="0" err="1">
                <a:solidFill>
                  <a:schemeClr val="bg1"/>
                </a:solidFill>
              </a:rPr>
              <a:t>wybodaeth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wneud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penderfyniad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cychwynnol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  <a:buClr>
                <a:srgbClr val="9DC3E6"/>
              </a:buClr>
              <a:defRPr/>
            </a:pPr>
            <a:endParaRPr lang="en-US" sz="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2600" dirty="0">
                <a:solidFill>
                  <a:schemeClr val="bg1"/>
                </a:solidFill>
              </a:rPr>
              <a:t>Pan </a:t>
            </a:r>
            <a:r>
              <a:rPr lang="en-US" sz="2600" dirty="0" err="1">
                <a:solidFill>
                  <a:schemeClr val="bg1"/>
                </a:solidFill>
              </a:rPr>
              <a:t>ofynnir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iddynt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wneud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hynny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bydd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gan</a:t>
            </a:r>
            <a:r>
              <a:rPr lang="en-US" sz="2600" dirty="0">
                <a:solidFill>
                  <a:schemeClr val="bg1"/>
                </a:solidFill>
              </a:rPr>
              <a:t> bob </a:t>
            </a:r>
            <a:r>
              <a:rPr lang="en-US" sz="2600" dirty="0" err="1">
                <a:solidFill>
                  <a:schemeClr val="bg1"/>
                </a:solidFill>
              </a:rPr>
              <a:t>asiantaeth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ymarferydd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ddyletswydd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i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gydweithio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>
                <a:solidFill>
                  <a:schemeClr val="bg1"/>
                </a:solidFill>
              </a:rPr>
              <a:t>a </a:t>
            </a:r>
            <a:r>
              <a:rPr lang="en-US" sz="2600" dirty="0" err="1">
                <a:solidFill>
                  <a:schemeClr val="bg1"/>
                </a:solidFill>
              </a:rPr>
              <a:t>chyfrannu’r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holl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wybodaeth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berthnasol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pheidio</a:t>
            </a:r>
            <a:r>
              <a:rPr lang="en-US" sz="2600" dirty="0">
                <a:solidFill>
                  <a:schemeClr val="bg1"/>
                </a:solidFill>
              </a:rPr>
              <a:t> â bod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ddetholus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C1B84C-1C7C-AFD5-7BA3-00E9A69C10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602522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Aml-asiantaeth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F6891-B32B-1F63-C8B4-A66E083D89D5}"/>
              </a:ext>
            </a:extLst>
          </p:cNvPr>
          <p:cNvSpPr txBox="1"/>
          <p:nvPr/>
        </p:nvSpPr>
        <p:spPr>
          <a:xfrm>
            <a:off x="2717101" y="4341994"/>
            <a:ext cx="7209133" cy="17362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spcAft>
                <a:spcPts val="900"/>
              </a:spcAft>
              <a:buClr>
                <a:srgbClr val="9DC3E6"/>
              </a:buClr>
              <a:defRPr sz="2800">
                <a:solidFill>
                  <a:prstClr val="black"/>
                </a:solidFill>
                <a:latin typeface="Outfit" pitchFamily="2" charset="0"/>
              </a:defRPr>
            </a:lvl1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Cofiwch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mae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diogelwch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lles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y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plentyn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yn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drech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na’r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angen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gynnal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cyfrinachedd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proffesiynol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. </a:t>
            </a:r>
            <a:endParaRPr lang="en-GB" sz="2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79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15981-1020-3E09-C65E-142C21344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E68F0C-696E-F3A3-2DB0-A96EE6147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1637414"/>
            <a:ext cx="2151185" cy="5220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E1F83-3EFA-48E4-5E6A-45017031B5A2}"/>
              </a:ext>
            </a:extLst>
          </p:cNvPr>
          <p:cNvSpPr txBox="1"/>
          <p:nvPr/>
        </p:nvSpPr>
        <p:spPr>
          <a:xfrm>
            <a:off x="2894275" y="560347"/>
            <a:ext cx="7004467" cy="56477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dirty="0" err="1">
                <a:solidFill>
                  <a:schemeClr val="bg1"/>
                </a:solidFill>
              </a:rPr>
              <a:t>Mae’n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rhaid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dîm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gwasanaethau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cymdeithasol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benderfynu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ar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camau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nesaf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a’u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cofnodi</a:t>
            </a:r>
            <a:r>
              <a:rPr lang="en-US" sz="2800" b="1" dirty="0">
                <a:solidFill>
                  <a:schemeClr val="bg1"/>
                </a:solidFill>
              </a:rPr>
              <a:t> o </a:t>
            </a:r>
            <a:r>
              <a:rPr lang="en-US" sz="2800" b="1" dirty="0" err="1">
                <a:solidFill>
                  <a:schemeClr val="bg1"/>
                </a:solidFill>
              </a:rPr>
              <a:t>fewn</a:t>
            </a:r>
            <a:r>
              <a:rPr lang="en-US" sz="2800" b="1" dirty="0">
                <a:solidFill>
                  <a:schemeClr val="bg1"/>
                </a:solidFill>
              </a:rPr>
              <a:t> 24 </a:t>
            </a:r>
            <a:r>
              <a:rPr lang="en-US" sz="2800" b="1" dirty="0" err="1">
                <a:solidFill>
                  <a:schemeClr val="bg1"/>
                </a:solidFill>
              </a:rPr>
              <a:t>awr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marL="261938" lvl="0" indent="-2619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bg1"/>
                </a:solidFill>
              </a:rPr>
              <a:t>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yw’n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ymddangos</a:t>
            </a:r>
            <a:r>
              <a:rPr lang="en-US" sz="2800" dirty="0">
                <a:solidFill>
                  <a:schemeClr val="bg1"/>
                </a:solidFill>
              </a:rPr>
              <a:t> bod yr </a:t>
            </a:r>
            <a:r>
              <a:rPr lang="en-US" sz="2800" dirty="0" err="1">
                <a:solidFill>
                  <a:schemeClr val="bg1"/>
                </a:solidFill>
              </a:rPr>
              <a:t>adroddiad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gyfystyr</a:t>
            </a:r>
            <a:r>
              <a:rPr lang="en-US" sz="2800" dirty="0">
                <a:solidFill>
                  <a:schemeClr val="bg1"/>
                </a:solidFill>
              </a:rPr>
              <a:t> â </a:t>
            </a:r>
            <a:r>
              <a:rPr lang="en-US" sz="2800" b="1" dirty="0" err="1">
                <a:solidFill>
                  <a:schemeClr val="bg1"/>
                </a:solidFill>
              </a:rPr>
              <a:t>throsedd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yn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erbyn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plentyn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mae’n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rhaid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iddynt</a:t>
            </a:r>
            <a:r>
              <a:rPr lang="en-US" sz="2800" dirty="0">
                <a:solidFill>
                  <a:schemeClr val="bg1"/>
                </a:solidFill>
              </a:rPr>
              <a:t> bob </a:t>
            </a:r>
            <a:r>
              <a:rPr lang="en-US" sz="2800" dirty="0" err="1">
                <a:solidFill>
                  <a:schemeClr val="bg1"/>
                </a:solidFill>
              </a:rPr>
              <a:t>amser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drafod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gyda’r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heddlu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unwaith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marL="261938" lvl="0" indent="-2619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bg1"/>
                </a:solidFill>
              </a:rPr>
              <a:t>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yw’r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adroddiad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gyfystyr</a:t>
            </a:r>
            <a:r>
              <a:rPr lang="en-US" sz="2800" dirty="0">
                <a:solidFill>
                  <a:schemeClr val="bg1"/>
                </a:solidFill>
              </a:rPr>
              <a:t> â </a:t>
            </a:r>
            <a:r>
              <a:rPr lang="en-US" sz="2800" dirty="0" err="1">
                <a:solidFill>
                  <a:schemeClr val="bg1"/>
                </a:solidFill>
              </a:rPr>
              <a:t>honiad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ynghylch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methiant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rheoleiddiol</a:t>
            </a:r>
            <a:r>
              <a:rPr lang="en-US" sz="2800" b="1" dirty="0">
                <a:solidFill>
                  <a:schemeClr val="bg1"/>
                </a:solidFill>
              </a:rPr>
              <a:t> neu </a:t>
            </a:r>
            <a:r>
              <a:rPr lang="en-US" sz="2800" b="1" dirty="0" err="1">
                <a:solidFill>
                  <a:schemeClr val="bg1"/>
                </a:solidFill>
              </a:rPr>
              <a:t>safonau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gofal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mae’n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rhaid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iddynt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drafod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gyda’u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harweinydd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diogelu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perthnasol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dilyn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protocol </a:t>
            </a:r>
            <a:r>
              <a:rPr lang="en-US" sz="2800" b="1" dirty="0" err="1">
                <a:solidFill>
                  <a:schemeClr val="bg1"/>
                </a:solidFill>
              </a:rPr>
              <a:t>pryderon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proffesiynol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Bwrdd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Diogelu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Rhanbarthol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347F04-062E-A661-793E-A32EA39150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726870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Gwiriadau</a:t>
            </a: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-6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cychwynnol</a:t>
            </a:r>
            <a:endParaRPr kumimoji="0" lang="en-US" sz="3200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0021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951F-4EDD-254E-6689-DD8EC4B0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74B65C-E872-8495-B511-F9DAE6BBB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30154" y="0"/>
            <a:ext cx="24618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4B66D-B0C0-8B70-D8E2-C79A85D60FA7}"/>
              </a:ext>
            </a:extLst>
          </p:cNvPr>
          <p:cNvSpPr txBox="1"/>
          <p:nvPr/>
        </p:nvSpPr>
        <p:spPr>
          <a:xfrm>
            <a:off x="2602520" y="390963"/>
            <a:ext cx="9241134" cy="1461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</a:rPr>
              <a:t>Dim </a:t>
            </a:r>
            <a:r>
              <a:rPr lang="en-US" sz="2800" b="1" dirty="0" err="1">
                <a:solidFill>
                  <a:schemeClr val="bg1"/>
                </a:solidFill>
              </a:rPr>
              <a:t>camau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pellach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ddiogelu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solidFill>
                  <a:schemeClr val="bg1"/>
                </a:solidFill>
              </a:rPr>
              <a:t>Mae’r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sawl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sy’n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derbyn</a:t>
            </a:r>
            <a:r>
              <a:rPr lang="en-US" sz="2200" dirty="0">
                <a:solidFill>
                  <a:schemeClr val="bg1"/>
                </a:solidFill>
              </a:rPr>
              <a:t> yr </a:t>
            </a:r>
            <a:r>
              <a:rPr lang="en-US" sz="2200" dirty="0" err="1">
                <a:solidFill>
                  <a:schemeClr val="bg1"/>
                </a:solidFill>
              </a:rPr>
              <a:t>adroddiad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ystyried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atgyfeiriad</a:t>
            </a:r>
            <a:r>
              <a:rPr lang="en-US" sz="2200" dirty="0">
                <a:solidFill>
                  <a:schemeClr val="bg1"/>
                </a:solidFill>
              </a:rPr>
              <a:t> am </a:t>
            </a:r>
            <a:r>
              <a:rPr lang="en-US" sz="2200" dirty="0" err="1">
                <a:solidFill>
                  <a:schemeClr val="bg1"/>
                </a:solidFill>
              </a:rPr>
              <a:t>asesiad</a:t>
            </a:r>
            <a:r>
              <a:rPr lang="en-US" sz="2200" dirty="0">
                <a:solidFill>
                  <a:schemeClr val="bg1"/>
                </a:solidFill>
              </a:rPr>
              <a:t> o </a:t>
            </a:r>
            <a:r>
              <a:rPr lang="en-US" sz="2200" dirty="0" err="1">
                <a:solidFill>
                  <a:schemeClr val="bg1"/>
                </a:solidFill>
              </a:rPr>
              <a:t>anghenion</a:t>
            </a:r>
            <a:r>
              <a:rPr lang="en-US" sz="2200" dirty="0">
                <a:solidFill>
                  <a:schemeClr val="bg1"/>
                </a:solidFill>
              </a:rPr>
              <a:t> a/neu </a:t>
            </a:r>
            <a:r>
              <a:rPr lang="en-US" sz="2200" dirty="0" err="1">
                <a:solidFill>
                  <a:schemeClr val="bg1"/>
                </a:solidFill>
              </a:rPr>
              <a:t>atgyfeiriad</a:t>
            </a:r>
            <a:r>
              <a:rPr lang="en-US" sz="2200" dirty="0">
                <a:solidFill>
                  <a:schemeClr val="bg1"/>
                </a:solidFill>
              </a:rPr>
              <a:t>/</a:t>
            </a:r>
            <a:r>
              <a:rPr lang="en-US" sz="2200" dirty="0" err="1">
                <a:solidFill>
                  <a:schemeClr val="bg1"/>
                </a:solidFill>
              </a:rPr>
              <a:t>cyfeirio</a:t>
            </a:r>
            <a:r>
              <a:rPr lang="en-US" sz="2200" dirty="0">
                <a:solidFill>
                  <a:schemeClr val="bg1"/>
                </a:solidFill>
              </a:rPr>
              <a:t> at </a:t>
            </a:r>
            <a:r>
              <a:rPr lang="en-US" sz="2200" dirty="0" err="1">
                <a:solidFill>
                  <a:schemeClr val="bg1"/>
                </a:solidFill>
              </a:rPr>
              <a:t>wasanaethau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cymorth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cynnar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200" dirty="0" err="1">
                <a:solidFill>
                  <a:schemeClr val="bg1"/>
                </a:solidFill>
              </a:rPr>
              <a:t>Rhoddir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gwybod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i’r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teulu</a:t>
            </a:r>
            <a:r>
              <a:rPr lang="en-GB" sz="2200" dirty="0">
                <a:solidFill>
                  <a:schemeClr val="bg1"/>
                </a:solidFill>
              </a:rPr>
              <a:t> am </a:t>
            </a:r>
            <a:r>
              <a:rPr lang="en-GB" sz="2200" dirty="0" err="1">
                <a:solidFill>
                  <a:schemeClr val="bg1"/>
                </a:solidFill>
              </a:rPr>
              <a:t>wasanaethau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cymorth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cynnar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perthnasol</a:t>
            </a:r>
            <a:endParaRPr lang="en-GB" sz="2200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00C1CF-0B98-F8DF-7093-CB819B07FE46}"/>
              </a:ext>
            </a:extLst>
          </p:cNvPr>
          <p:cNvSpPr txBox="1">
            <a:spLocks/>
          </p:cNvSpPr>
          <p:nvPr/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</p:spPr>
        <p:txBody>
          <a:bodyPr lIns="360000" tIns="45720" rIns="18000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2800" err="1">
                <a:solidFill>
                  <a:schemeClr val="tx1"/>
                </a:solidFill>
                <a:latin typeface="Gibson"/>
              </a:rPr>
              <a:t>Penderfyniadau</a:t>
            </a:r>
            <a:r>
              <a:rPr lang="en-US" sz="2800" dirty="0">
                <a:solidFill>
                  <a:schemeClr val="tx1"/>
                </a:solidFill>
                <a:latin typeface="Gibson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Gibson"/>
              </a:rPr>
              <a:t>cychwynnol</a:t>
            </a:r>
            <a:endParaRPr lang="en-US" sz="2800">
              <a:solidFill>
                <a:schemeClr val="tx1"/>
              </a:solidFill>
              <a:latin typeface="Gibson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D4FA44-A9B9-08EF-63BE-F712B3CB37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2520" y="1951654"/>
            <a:ext cx="9241135" cy="1808213"/>
          </a:xfrm>
          <a:prstGeom prst="rect">
            <a:avLst/>
          </a:prstGeom>
          <a:noFill/>
          <a:ln>
            <a:solidFill>
              <a:schemeClr val="accent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yw’r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plentyn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mewn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perygl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dylid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asesu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anghenion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chymorth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Mae’r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sawl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sy’n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derbyn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yr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adroddiad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ystyried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atgyfeiriad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asesiad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anghenion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Ceisir</a:t>
            </a:r>
            <a:r>
              <a:rPr lang="en-GB" sz="2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2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cydsyniad</a:t>
            </a:r>
            <a:r>
              <a:rPr lang="en-GB" sz="2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2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gan</a:t>
            </a:r>
            <a:r>
              <a:rPr lang="en-GB" sz="2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GB" sz="22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teulu</a:t>
            </a:r>
            <a:r>
              <a:rPr lang="en-GB" sz="2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2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GB" sz="2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2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gychwyn</a:t>
            </a:r>
            <a:r>
              <a:rPr lang="en-GB" sz="22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yr </a:t>
            </a:r>
            <a:r>
              <a:rPr lang="en-GB" sz="22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asesiad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B8BC-9613-20AF-0DAA-5CC58C7853D0}"/>
              </a:ext>
            </a:extLst>
          </p:cNvPr>
          <p:cNvSpPr txBox="1"/>
          <p:nvPr/>
        </p:nvSpPr>
        <p:spPr>
          <a:xfrm>
            <a:off x="2602520" y="4651511"/>
            <a:ext cx="9241135" cy="156557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Achos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rhesymol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amau</a:t>
            </a:r>
            <a:r>
              <a:rPr lang="en-US" sz="2800" b="1" dirty="0">
                <a:solidFill>
                  <a:schemeClr val="bg1"/>
                </a:solidFill>
              </a:rPr>
              <a:t> bod </a:t>
            </a:r>
            <a:r>
              <a:rPr lang="en-US" sz="2800" b="1" dirty="0" err="1">
                <a:solidFill>
                  <a:schemeClr val="bg1"/>
                </a:solidFill>
              </a:rPr>
              <a:t>plentyn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mewn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perygl</a:t>
            </a:r>
            <a:r>
              <a:rPr lang="en-US" sz="2800" b="1" dirty="0">
                <a:solidFill>
                  <a:schemeClr val="bg1"/>
                </a:solidFill>
              </a:rPr>
              <a:t> o </a:t>
            </a:r>
            <a:r>
              <a:rPr lang="en-US" sz="2800" b="1" dirty="0" err="1">
                <a:solidFill>
                  <a:schemeClr val="bg1"/>
                </a:solidFill>
              </a:rPr>
              <a:t>niwed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arwyddocaol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solidFill>
                  <a:schemeClr val="bg1"/>
                </a:solidFill>
              </a:rPr>
              <a:t>Dylid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cynnal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trafodaeth</a:t>
            </a:r>
            <a:r>
              <a:rPr lang="en-US" sz="2200" dirty="0">
                <a:solidFill>
                  <a:schemeClr val="bg1"/>
                </a:solidFill>
              </a:rPr>
              <a:t>/</a:t>
            </a:r>
            <a:r>
              <a:rPr lang="en-US" sz="2200" dirty="0" err="1">
                <a:solidFill>
                  <a:schemeClr val="bg1"/>
                </a:solidFill>
              </a:rPr>
              <a:t>cyfarfod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strategaeth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gychwyn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Ymholiadau</a:t>
            </a:r>
            <a:r>
              <a:rPr lang="en-US" sz="2200" dirty="0">
                <a:solidFill>
                  <a:schemeClr val="bg1"/>
                </a:solidFill>
              </a:rPr>
              <a:t> A47 o dan </a:t>
            </a:r>
            <a:r>
              <a:rPr lang="en-US" sz="2200" dirty="0" err="1">
                <a:solidFill>
                  <a:schemeClr val="bg1"/>
                </a:solidFill>
              </a:rPr>
              <a:t>Ddeddf</a:t>
            </a:r>
            <a:r>
              <a:rPr lang="en-US" sz="2200" dirty="0">
                <a:solidFill>
                  <a:schemeClr val="bg1"/>
                </a:solidFill>
              </a:rPr>
              <a:t> Plant 1989.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0A7F0-1AB4-13B0-8C82-DEA074213522}"/>
              </a:ext>
            </a:extLst>
          </p:cNvPr>
          <p:cNvSpPr txBox="1"/>
          <p:nvPr/>
        </p:nvSpPr>
        <p:spPr>
          <a:xfrm>
            <a:off x="2602520" y="3858867"/>
            <a:ext cx="9241135" cy="6571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Angen </a:t>
            </a:r>
            <a:r>
              <a:rPr lang="en-US" sz="2800" b="1" dirty="0" err="1">
                <a:solidFill>
                  <a:schemeClr val="bg1"/>
                </a:solidFill>
              </a:rPr>
              <a:t>amddiffyn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unwaith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chymryd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camau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brys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09E91-CA3B-4C03-B161-D4EE2FBA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F4868B-9BE8-3B50-756C-2DAE396BA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86839" y="1598213"/>
            <a:ext cx="2133599" cy="5259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4E6166-9FEE-B863-4C0E-330289BAAE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Hysbysu’r sawl sy’n gwneud yr adroddiad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C57D7-FF22-6ED1-9744-9123856704C5}"/>
              </a:ext>
            </a:extLst>
          </p:cNvPr>
          <p:cNvSpPr txBox="1"/>
          <p:nvPr/>
        </p:nvSpPr>
        <p:spPr>
          <a:xfrm>
            <a:off x="2602523" y="768095"/>
            <a:ext cx="7272997" cy="532180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rgbClr val="9DC3E6"/>
              </a:buClr>
              <a:defRPr/>
            </a:pPr>
            <a:r>
              <a:rPr lang="en-US" sz="2600" dirty="0" err="1">
                <a:solidFill>
                  <a:schemeClr val="bg1"/>
                </a:solidFill>
              </a:rPr>
              <a:t>Os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penderfynir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nad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oes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pryderon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ynghylch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niwed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arwyddocaol</a:t>
            </a:r>
            <a:r>
              <a:rPr lang="en-US" sz="2600" b="1" dirty="0">
                <a:solidFill>
                  <a:schemeClr val="bg1"/>
                </a:solidFill>
              </a:rPr>
              <a:t> a </a:t>
            </a:r>
            <a:r>
              <a:rPr lang="en-US" sz="2600" b="1" dirty="0" err="1">
                <a:solidFill>
                  <a:schemeClr val="bg1"/>
                </a:solidFill>
              </a:rPr>
              <a:t>amheuir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dylai’r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sawl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gwneud</a:t>
            </a:r>
            <a:r>
              <a:rPr lang="en-US" sz="2600" dirty="0">
                <a:solidFill>
                  <a:schemeClr val="bg1"/>
                </a:solidFill>
              </a:rPr>
              <a:t> yr </a:t>
            </a:r>
            <a:r>
              <a:rPr lang="en-US" sz="2600" dirty="0" err="1">
                <a:solidFill>
                  <a:schemeClr val="bg1"/>
                </a:solidFill>
              </a:rPr>
              <a:t>adroddiad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gael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hysbysu</a:t>
            </a:r>
            <a:r>
              <a:rPr lang="en-US" sz="2600" dirty="0">
                <a:solidFill>
                  <a:schemeClr val="bg1"/>
                </a:solidFill>
              </a:rPr>
              <a:t> am y </a:t>
            </a:r>
            <a:r>
              <a:rPr lang="en-US" sz="2600" dirty="0" err="1">
                <a:solidFill>
                  <a:schemeClr val="bg1"/>
                </a:solidFill>
              </a:rPr>
              <a:t>canlyniad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hwn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dylid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rhoi’r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rhesymau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dros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penderfyniad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9DC3E6"/>
              </a:buClr>
              <a:defRPr/>
            </a:pPr>
            <a:r>
              <a:rPr lang="en-US" sz="2600" b="1" dirty="0" err="1">
                <a:solidFill>
                  <a:schemeClr val="bg1"/>
                </a:solidFill>
              </a:rPr>
              <a:t>Dylai’r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ymarferydd</a:t>
            </a:r>
            <a:r>
              <a:rPr lang="en-US" sz="2600" b="1" dirty="0">
                <a:solidFill>
                  <a:schemeClr val="bg1"/>
                </a:solidFill>
              </a:rPr>
              <a:t> a </a:t>
            </a:r>
            <a:r>
              <a:rPr lang="en-US" sz="2600" b="1" dirty="0" err="1">
                <a:solidFill>
                  <a:schemeClr val="bg1"/>
                </a:solidFill>
              </a:rPr>
              <a:t>adroddodd</a:t>
            </a:r>
            <a:r>
              <a:rPr lang="en-US" sz="2600" b="1" dirty="0">
                <a:solidFill>
                  <a:schemeClr val="bg1"/>
                </a:solidFill>
              </a:rPr>
              <a:t> y </a:t>
            </a:r>
            <a:r>
              <a:rPr lang="en-US" sz="2600" b="1" dirty="0" err="1">
                <a:solidFill>
                  <a:schemeClr val="bg1"/>
                </a:solidFill>
              </a:rPr>
              <a:t>pryder</a:t>
            </a:r>
            <a:r>
              <a:rPr lang="en-US" sz="2600" b="1" dirty="0">
                <a:solidFill>
                  <a:schemeClr val="bg1"/>
                </a:solidFill>
              </a:rPr>
              <a:t>:</a:t>
            </a:r>
          </a:p>
          <a:p>
            <a:pPr marL="263525" indent="-26352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</a:rPr>
              <a:t>gadw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cysylltiad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â’r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plentyn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rheolaidd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weld a </a:t>
            </a:r>
            <a:r>
              <a:rPr lang="en-US" sz="2600" dirty="0" err="1">
                <a:solidFill>
                  <a:schemeClr val="bg1"/>
                </a:solidFill>
              </a:rPr>
              <a:t>yw’r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amgylchiadau’n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newid</a:t>
            </a:r>
            <a:endParaRPr lang="en-US" sz="2600" b="1" dirty="0">
              <a:solidFill>
                <a:schemeClr val="bg1"/>
              </a:solidFill>
            </a:endParaRPr>
          </a:p>
          <a:p>
            <a:pPr marL="263525" indent="-26352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</a:rPr>
              <a:t>ystyried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cyfeirio</a:t>
            </a:r>
            <a:r>
              <a:rPr lang="en-US" sz="2600" dirty="0">
                <a:solidFill>
                  <a:schemeClr val="bg1"/>
                </a:solidFill>
              </a:rPr>
              <a:t> at </a:t>
            </a:r>
            <a:r>
              <a:rPr lang="en-US" sz="2600" dirty="0" err="1">
                <a:solidFill>
                  <a:schemeClr val="bg1"/>
                </a:solidFill>
              </a:rPr>
              <a:t>wasanaethau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perthnasol</a:t>
            </a:r>
            <a:endParaRPr lang="en-US" sz="2600" dirty="0">
              <a:solidFill>
                <a:schemeClr val="bg1"/>
              </a:solidFill>
            </a:endParaRPr>
          </a:p>
          <a:p>
            <a:pPr marL="263525" indent="-26352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b="1" dirty="0" err="1">
                <a:solidFill>
                  <a:schemeClr val="bg1"/>
                </a:solidFill>
              </a:rPr>
              <a:t>cofnodi’r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penderfyniad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rhesymau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ysgrifenedig</a:t>
            </a:r>
            <a:endParaRPr lang="en-US" sz="2600" dirty="0">
              <a:solidFill>
                <a:schemeClr val="bg1"/>
              </a:solidFill>
            </a:endParaRPr>
          </a:p>
          <a:p>
            <a:pPr marL="263525" indent="-263525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</a:rPr>
              <a:t>os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bydd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pryderon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parhau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os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bydd</a:t>
            </a:r>
            <a:r>
              <a:rPr lang="en-US" sz="2600" dirty="0">
                <a:solidFill>
                  <a:schemeClr val="bg1"/>
                </a:solidFill>
              </a:rPr>
              <a:t> yr </a:t>
            </a:r>
            <a:r>
              <a:rPr lang="en-US" sz="2600" dirty="0" err="1">
                <a:solidFill>
                  <a:schemeClr val="bg1"/>
                </a:solidFill>
              </a:rPr>
              <a:t>amgylchiadau’n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newid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b="1" dirty="0" err="1">
                <a:solidFill>
                  <a:schemeClr val="bg1"/>
                </a:solidFill>
              </a:rPr>
              <a:t>gwneud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adroddiad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arall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  <a:endParaRPr lang="en-US" sz="2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9DC3E6"/>
              </a:buClr>
              <a:defRPr/>
            </a:pPr>
            <a:endParaRPr lang="en-US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5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DE9C1-2AC4-DA3E-F0D8-0F29E150A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4A6F4F-A8E8-6649-8929-799BD3EC864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423860"/>
            <a:ext cx="7003699" cy="532180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None/>
              <a:defRPr/>
            </a:pPr>
            <a:r>
              <a:rPr lang="en-US" sz="2800" dirty="0"/>
              <a:t>Mae </a:t>
            </a:r>
            <a:r>
              <a:rPr lang="en-US" sz="2800" dirty="0" err="1"/>
              <a:t>ymarfer</a:t>
            </a:r>
            <a:r>
              <a:rPr lang="en-US" sz="2800" dirty="0"/>
              <a:t> </a:t>
            </a:r>
            <a:r>
              <a:rPr lang="en-US" sz="2800" dirty="0" err="1"/>
              <a:t>diogelu</a:t>
            </a:r>
            <a:r>
              <a:rPr lang="en-US" sz="2800" dirty="0"/>
              <a:t> </a:t>
            </a:r>
            <a:r>
              <a:rPr lang="en-US" sz="2800" dirty="0" err="1"/>
              <a:t>effeithiol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cynnwys</a:t>
            </a:r>
            <a:r>
              <a:rPr lang="en-US" sz="2800" dirty="0"/>
              <a:t> </a:t>
            </a:r>
            <a:r>
              <a:rPr lang="en-US" sz="2800" dirty="0" err="1"/>
              <a:t>defnyddio</a:t>
            </a:r>
            <a:r>
              <a:rPr lang="en-US" sz="2800" dirty="0"/>
              <a:t> </a:t>
            </a:r>
            <a:r>
              <a:rPr lang="en-US" sz="2800" b="1" dirty="0" err="1"/>
              <a:t>herio</a:t>
            </a:r>
            <a:r>
              <a:rPr lang="en-US" sz="2800" b="1" dirty="0"/>
              <a:t> </a:t>
            </a:r>
            <a:r>
              <a:rPr lang="en-US" sz="2800" b="1" dirty="0" err="1"/>
              <a:t>proffesiynol</a:t>
            </a:r>
            <a:r>
              <a:rPr lang="en-US" sz="2800" dirty="0"/>
              <a:t>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None/>
              <a:defRPr/>
            </a:pPr>
            <a:r>
              <a:rPr lang="en-US" sz="2800" dirty="0"/>
              <a:t>Mae </a:t>
            </a:r>
            <a:r>
              <a:rPr lang="en-US" sz="2800" b="1" dirty="0" err="1"/>
              <a:t>pob</a:t>
            </a:r>
            <a:r>
              <a:rPr lang="en-US" sz="2800" b="1" dirty="0"/>
              <a:t> </a:t>
            </a:r>
            <a:r>
              <a:rPr lang="en-US" sz="2800" b="1" dirty="0" err="1"/>
              <a:t>ymarferydd</a:t>
            </a:r>
            <a:r>
              <a:rPr lang="en-US" sz="2800" b="1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gyfrifol</a:t>
            </a:r>
            <a:r>
              <a:rPr lang="en-US" sz="2800" dirty="0"/>
              <a:t> am </a:t>
            </a:r>
            <a:r>
              <a:rPr lang="en-US" sz="2800" dirty="0" err="1"/>
              <a:t>herio</a:t>
            </a:r>
            <a:r>
              <a:rPr lang="en-US" sz="2800" dirty="0"/>
              <a:t> </a:t>
            </a:r>
            <a:r>
              <a:rPr lang="en-US" sz="2800" dirty="0" err="1"/>
              <a:t>ymarfer</a:t>
            </a:r>
            <a:r>
              <a:rPr lang="en-US" sz="2800" dirty="0"/>
              <a:t> a </a:t>
            </a:r>
            <a:r>
              <a:rPr lang="en-US" sz="2800" dirty="0" err="1"/>
              <a:t>phenderfyniadau</a:t>
            </a:r>
            <a:r>
              <a:rPr lang="en-US" sz="2800" dirty="0"/>
              <a:t> </a:t>
            </a:r>
            <a:r>
              <a:rPr lang="en-US" sz="2800" dirty="0" err="1"/>
              <a:t>pobl</a:t>
            </a:r>
            <a:r>
              <a:rPr lang="en-US" sz="2800" dirty="0"/>
              <a:t> </a:t>
            </a:r>
            <a:r>
              <a:rPr lang="en-US" sz="2800" dirty="0" err="1"/>
              <a:t>eraill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adeiladol</a:t>
            </a:r>
            <a:r>
              <a:rPr lang="en-US" sz="2800" dirty="0"/>
              <a:t> ac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feirniadol</a:t>
            </a:r>
            <a:r>
              <a:rPr lang="en-US" sz="2800" dirty="0"/>
              <a:t> pan </a:t>
            </a:r>
            <a:r>
              <a:rPr lang="en-US" sz="2800" dirty="0" err="1"/>
              <a:t>fydd</a:t>
            </a:r>
            <a:r>
              <a:rPr lang="en-US" sz="2800" dirty="0"/>
              <a:t> </a:t>
            </a:r>
            <a:r>
              <a:rPr lang="en-US" sz="2800" dirty="0" err="1"/>
              <a:t>anghytundebau’n</a:t>
            </a:r>
            <a:r>
              <a:rPr lang="en-US" sz="2800" dirty="0"/>
              <a:t> </a:t>
            </a:r>
            <a:r>
              <a:rPr lang="en-US" sz="2800" dirty="0" err="1"/>
              <a:t>codi</a:t>
            </a:r>
            <a:r>
              <a:rPr lang="en-US" sz="2800" dirty="0"/>
              <a:t> </a:t>
            </a:r>
            <a:r>
              <a:rPr lang="en-US" sz="2800" dirty="0" err="1"/>
              <a:t>yngl</a:t>
            </a:r>
            <a:r>
              <a:rPr lang="cy-GB" sz="2800" dirty="0">
                <a:latin typeface="Calibri" panose="020F0502020204030204" pitchFamily="34" charset="0"/>
                <a:cs typeface="Calibri" panose="020F0502020204030204" pitchFamily="34" charset="0"/>
              </a:rPr>
              <a:t>ŷ</a:t>
            </a:r>
            <a:r>
              <a:rPr lang="en-US" sz="2800" dirty="0"/>
              <a:t>n â </a:t>
            </a:r>
            <a:r>
              <a:rPr lang="en-US" sz="2800" dirty="0" err="1"/>
              <a:t>lles</a:t>
            </a:r>
            <a:r>
              <a:rPr lang="en-US" sz="2800" dirty="0"/>
              <a:t> a </a:t>
            </a:r>
            <a:r>
              <a:rPr lang="en-US" sz="2800" dirty="0" err="1"/>
              <a:t>budd</a:t>
            </a:r>
            <a:r>
              <a:rPr lang="en-US" sz="2800" dirty="0"/>
              <a:t> </a:t>
            </a:r>
            <a:r>
              <a:rPr lang="en-US" sz="2800" dirty="0" err="1"/>
              <a:t>mwyaf</a:t>
            </a:r>
            <a:r>
              <a:rPr lang="en-US" sz="2800" dirty="0"/>
              <a:t> </a:t>
            </a:r>
            <a:r>
              <a:rPr lang="en-US" sz="2800" dirty="0" err="1"/>
              <a:t>plentyn</a:t>
            </a:r>
            <a:r>
              <a:rPr lang="en-US" sz="2800" dirty="0"/>
              <a:t>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None/>
              <a:defRPr/>
            </a:pPr>
            <a:r>
              <a:rPr lang="en-US" sz="2800" b="1" dirty="0" err="1"/>
              <a:t>Os</a:t>
            </a:r>
            <a:r>
              <a:rPr lang="en-US" sz="2800" b="1" dirty="0"/>
              <a:t> </a:t>
            </a:r>
            <a:r>
              <a:rPr lang="en-US" sz="2800" b="1" dirty="0" err="1"/>
              <a:t>byddwch</a:t>
            </a:r>
            <a:r>
              <a:rPr lang="en-US" sz="2800" b="1" dirty="0"/>
              <a:t> </a:t>
            </a:r>
            <a:r>
              <a:rPr lang="en-US" sz="2800" b="1" dirty="0" err="1"/>
              <a:t>yn</a:t>
            </a:r>
            <a:r>
              <a:rPr lang="en-US" sz="2800" b="1" dirty="0"/>
              <a:t> </a:t>
            </a:r>
            <a:r>
              <a:rPr lang="en-US" sz="2800" b="1" dirty="0" err="1"/>
              <a:t>anghytuno</a:t>
            </a:r>
            <a:r>
              <a:rPr lang="en-US" sz="2800" b="1" dirty="0"/>
              <a:t> </a:t>
            </a:r>
            <a:r>
              <a:rPr lang="en-US" sz="2800" dirty="0" err="1"/>
              <a:t>â’r</a:t>
            </a:r>
            <a:r>
              <a:rPr lang="en-US" sz="2800" dirty="0"/>
              <a:t> </a:t>
            </a:r>
            <a:r>
              <a:rPr lang="en-US" sz="2800" dirty="0" err="1"/>
              <a:t>penderfyniad</a:t>
            </a:r>
            <a:r>
              <a:rPr lang="en-US" sz="2800" dirty="0"/>
              <a:t>, ac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pryderu</a:t>
            </a:r>
            <a:r>
              <a:rPr lang="en-US" sz="2800" dirty="0"/>
              <a:t> am y </a:t>
            </a:r>
            <a:r>
              <a:rPr lang="en-US" sz="2800" dirty="0" err="1"/>
              <a:t>plentyn</a:t>
            </a:r>
            <a:r>
              <a:rPr lang="en-US" sz="2800" dirty="0"/>
              <a:t> o </a:t>
            </a:r>
            <a:r>
              <a:rPr lang="en-US" sz="2800" dirty="0" err="1"/>
              <a:t>hyd</a:t>
            </a:r>
            <a:r>
              <a:rPr lang="en-US" sz="2800" dirty="0"/>
              <a:t>, </a:t>
            </a:r>
            <a:r>
              <a:rPr lang="en-US" sz="2800" dirty="0" err="1"/>
              <a:t>mae’n</a:t>
            </a:r>
            <a:r>
              <a:rPr lang="en-US" sz="2800" dirty="0"/>
              <a:t> </a:t>
            </a:r>
            <a:r>
              <a:rPr lang="en-US" sz="2800" b="1" dirty="0" err="1"/>
              <a:t>rhaid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chi </a:t>
            </a:r>
            <a:r>
              <a:rPr lang="en-US" sz="2800" dirty="0" err="1"/>
              <a:t>roi</a:t>
            </a:r>
            <a:r>
              <a:rPr lang="en-US" sz="2800" dirty="0"/>
              <a:t> </a:t>
            </a:r>
            <a:r>
              <a:rPr lang="en-US" sz="2800" dirty="0" err="1"/>
              <a:t>gwybod</a:t>
            </a:r>
            <a:r>
              <a:rPr lang="en-US" sz="2800" dirty="0"/>
              <a:t> </a:t>
            </a:r>
            <a:r>
              <a:rPr lang="en-US" sz="2800" dirty="0" err="1"/>
              <a:t>i’ch</a:t>
            </a:r>
            <a:r>
              <a:rPr lang="en-US" sz="2800" dirty="0"/>
              <a:t> </a:t>
            </a:r>
            <a:r>
              <a:rPr lang="en-US" sz="2800" dirty="0" err="1"/>
              <a:t>rheolwr</a:t>
            </a:r>
            <a:r>
              <a:rPr lang="en-US" sz="2800" dirty="0"/>
              <a:t> </a:t>
            </a:r>
            <a:r>
              <a:rPr lang="en-US" sz="2800" dirty="0" err="1"/>
              <a:t>llinell</a:t>
            </a:r>
            <a:r>
              <a:rPr lang="en-US" sz="2800" dirty="0"/>
              <a:t> </a:t>
            </a:r>
            <a:r>
              <a:rPr lang="en-US" sz="2800" dirty="0" err="1"/>
              <a:t>a’ch</a:t>
            </a:r>
            <a:r>
              <a:rPr lang="en-US" sz="2800" dirty="0"/>
              <a:t> </a:t>
            </a:r>
            <a:r>
              <a:rPr lang="en-US" sz="2800" dirty="0" err="1"/>
              <a:t>unigolyn</a:t>
            </a:r>
            <a:r>
              <a:rPr lang="en-US" sz="2800" dirty="0"/>
              <a:t> </a:t>
            </a:r>
            <a:r>
              <a:rPr lang="en-US" sz="2800" dirty="0" err="1"/>
              <a:t>diogelu</a:t>
            </a:r>
            <a:r>
              <a:rPr lang="en-US" sz="2800" dirty="0"/>
              <a:t> </a:t>
            </a:r>
            <a:r>
              <a:rPr lang="en-US" sz="2800" dirty="0" err="1"/>
              <a:t>dynodedig</a:t>
            </a:r>
            <a:r>
              <a:rPr lang="en-US" sz="2800" dirty="0"/>
              <a:t> (DSP).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None/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15E8C3-3EB9-1D2D-6798-E220D7EF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Herio proffesiynol</a:t>
            </a:r>
            <a:endParaRPr lang="en-GB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FAC436F-F5E1-C4BF-AA2E-FA0046A44DF4}"/>
              </a:ext>
            </a:extLst>
          </p:cNvPr>
          <p:cNvSpPr txBox="1">
            <a:spLocks/>
          </p:cNvSpPr>
          <p:nvPr/>
        </p:nvSpPr>
        <p:spPr>
          <a:xfrm>
            <a:off x="7538720" y="1375209"/>
            <a:ext cx="4118259" cy="5321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2000" tIns="72000" rIns="612000" bIns="72000" rtlCol="0" anchor="ctr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</a:rPr>
              <a:t>“</a:t>
            </a:r>
            <a:r>
              <a:rPr lang="en-US" sz="2400" dirty="0" err="1">
                <a:solidFill>
                  <a:sysClr val="windowText" lastClr="000000"/>
                </a:solidFill>
              </a:rPr>
              <a:t>Dylid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cynghori’r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ymarferwyr</a:t>
            </a:r>
            <a:r>
              <a:rPr lang="en-US" sz="2400" dirty="0">
                <a:solidFill>
                  <a:sysClr val="windowText" lastClr="000000"/>
                </a:solidFill>
              </a:rPr>
              <a:t> a </a:t>
            </a:r>
            <a:r>
              <a:rPr lang="en-US" sz="2400" dirty="0" err="1">
                <a:solidFill>
                  <a:sysClr val="windowText" lastClr="000000"/>
                </a:solidFill>
              </a:rPr>
              <a:t>gyflwynodd</a:t>
            </a:r>
            <a:r>
              <a:rPr lang="en-US" sz="2400" dirty="0">
                <a:solidFill>
                  <a:sysClr val="windowText" lastClr="000000"/>
                </a:solidFill>
              </a:rPr>
              <a:t> yr </a:t>
            </a:r>
            <a:r>
              <a:rPr lang="en-US" sz="2400" dirty="0" err="1">
                <a:solidFill>
                  <a:sysClr val="windowText" lastClr="000000"/>
                </a:solidFill>
              </a:rPr>
              <a:t>hysbysebiad</a:t>
            </a:r>
            <a:r>
              <a:rPr lang="en-US" sz="2400" dirty="0">
                <a:solidFill>
                  <a:sysClr val="windowText" lastClr="000000"/>
                </a:solidFill>
              </a:rPr>
              <a:t> 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os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ydyn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nhw’n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anghytuno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gyda’r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penderfyniad</a:t>
            </a:r>
            <a:r>
              <a:rPr lang="en-US" sz="2400" b="1" dirty="0">
                <a:solidFill>
                  <a:sysClr val="windowText" lastClr="000000"/>
                </a:solidFill>
              </a:rPr>
              <a:t> ac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yn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methu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datrys</a:t>
            </a:r>
            <a:r>
              <a:rPr lang="en-US" sz="2400" b="1" dirty="0">
                <a:solidFill>
                  <a:sysClr val="windowText" lastClr="000000"/>
                </a:solidFill>
              </a:rPr>
              <a:t> y mater</a:t>
            </a:r>
            <a:r>
              <a:rPr lang="en-US" sz="2400" dirty="0">
                <a:solidFill>
                  <a:sysClr val="windowText" lastClr="000000"/>
                </a:solidFill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</a:rPr>
              <a:t>yna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dylid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ei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gyfeirio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gan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ddefnyddio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i="1" dirty="0">
                <a:solidFill>
                  <a:sysClr val="windowText" lastClr="000000"/>
                </a:solidFill>
              </a:rPr>
              <a:t>protocol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Datrys</a:t>
            </a:r>
            <a:r>
              <a:rPr lang="en-US" sz="2400" i="1" dirty="0">
                <a:solidFill>
                  <a:sysClr val="windowText" lastClr="000000"/>
                </a:solidFill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Pryderon</a:t>
            </a:r>
            <a:r>
              <a:rPr lang="en-US" sz="2400" i="1" dirty="0">
                <a:solidFill>
                  <a:sysClr val="windowText" lastClr="000000"/>
                </a:solidFill>
              </a:rPr>
              <a:t> a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Gwahaniaeth</a:t>
            </a:r>
            <a:r>
              <a:rPr lang="en-US" sz="2400" i="1" dirty="0">
                <a:solidFill>
                  <a:sysClr val="windowText" lastClr="000000"/>
                </a:solidFill>
              </a:rPr>
              <a:t> Barn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Broffesiynol</a:t>
            </a:r>
            <a:r>
              <a:rPr lang="en-US" sz="2400" i="1" dirty="0">
                <a:solidFill>
                  <a:sysClr val="windowText" lastClr="000000"/>
                </a:solidFill>
              </a:rPr>
              <a:t> y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Bwrdd</a:t>
            </a:r>
            <a:r>
              <a:rPr lang="en-US" sz="2400" i="1" dirty="0">
                <a:solidFill>
                  <a:sysClr val="windowText" lastClr="000000"/>
                </a:solidFill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Diogelu</a:t>
            </a:r>
            <a:r>
              <a:rPr lang="en-US" sz="2400" i="1" dirty="0">
                <a:solidFill>
                  <a:sysClr val="windowText" lastClr="000000"/>
                </a:solidFill>
              </a:rPr>
              <a:t> </a:t>
            </a:r>
            <a:r>
              <a:rPr lang="en-US" sz="2400" i="1" dirty="0" err="1">
                <a:solidFill>
                  <a:sysClr val="windowText" lastClr="000000"/>
                </a:solidFill>
              </a:rPr>
              <a:t>Rhanbarthol</a:t>
            </a:r>
            <a:r>
              <a:rPr lang="en-US" sz="2400" dirty="0">
                <a:solidFill>
                  <a:sysClr val="windowText" lastClr="000000"/>
                </a:solidFill>
              </a:rPr>
              <a:t>.”</a:t>
            </a:r>
            <a:br>
              <a:rPr lang="en-US" sz="2400" dirty="0">
                <a:solidFill>
                  <a:sysClr val="windowText" lastClr="000000"/>
                </a:solidFill>
              </a:rPr>
            </a:br>
            <a:endParaRPr lang="en-US" sz="2400" dirty="0">
              <a:solidFill>
                <a:sysClr val="windowText" lastClr="000000"/>
              </a:solidFill>
            </a:endParaRP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Clr>
                <a:srgbClr val="9DC3E6"/>
              </a:buClr>
              <a:buFont typeface="Wingdings 2" pitchFamily="18" charset="2"/>
              <a:buNone/>
              <a:defRPr/>
            </a:pPr>
            <a:r>
              <a:rPr lang="en-US" sz="2000" dirty="0">
                <a:solidFill>
                  <a:sysClr val="windowText" lastClr="000000"/>
                </a:solidFill>
              </a:rPr>
              <a:t>-</a:t>
            </a:r>
            <a:r>
              <a:rPr lang="en-US" sz="2000" dirty="0" err="1">
                <a:solidFill>
                  <a:sysClr val="windowText" lastClr="000000"/>
                </a:solidFill>
              </a:rPr>
              <a:t>Gweithdrefnau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Diogelu</a:t>
            </a:r>
            <a:r>
              <a:rPr lang="en-US" sz="2000" dirty="0">
                <a:solidFill>
                  <a:sysClr val="windowText" lastClr="000000"/>
                </a:solidFill>
              </a:rPr>
              <a:t> Cymru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16935-A30D-4A4C-2490-5750ED63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2CDFEE-D5B0-DDF6-ECE7-11BDD05C2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2382592"/>
            <a:ext cx="2151185" cy="44754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92889-386E-4BC2-9C97-0B11A1CC26C9}"/>
              </a:ext>
            </a:extLst>
          </p:cNvPr>
          <p:cNvSpPr txBox="1"/>
          <p:nvPr/>
        </p:nvSpPr>
        <p:spPr>
          <a:xfrm>
            <a:off x="2603221" y="768096"/>
            <a:ext cx="7296219" cy="532180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Nod: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casglu digon o wybodaeth i benderfynu a ddylid cychwyn ymholiadau A47 a sut y dylid eu cynnal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Graddfa amser: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 fewn 24 awr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o’r penderfyniad sgrinio cychwynnol /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 unwaith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os yw y tu allan i oriau</a:t>
            </a:r>
            <a:endParaRPr lang="en-US" sz="2800">
              <a:solidFill>
                <a:schemeClr val="bg1"/>
              </a:solidFill>
              <a:latin typeface="Gibson"/>
            </a:endParaRPr>
          </a:p>
          <a:p>
            <a:pPr lvl="0">
              <a:lnSpc>
                <a:spcPct val="90000"/>
              </a:lnSpc>
              <a:spcAft>
                <a:spcPts val="2400"/>
              </a:spcAft>
              <a:defRPr/>
            </a:pPr>
            <a:r>
              <a:rPr lang="en-US" sz="2800" b="1">
                <a:solidFill>
                  <a:schemeClr val="bg1"/>
                </a:solidFill>
                <a:latin typeface="Gibson"/>
              </a:rPr>
              <a:t>Sylwer:</a:t>
            </a:r>
            <a:br>
              <a:rPr lang="en-US" sz="2800" b="1">
                <a:solidFill>
                  <a:schemeClr val="bg1"/>
                </a:solidFill>
                <a:latin typeface="Gibson"/>
              </a:rPr>
            </a:br>
            <a:r>
              <a:rPr lang="en-US" sz="2800">
                <a:solidFill>
                  <a:schemeClr val="bg1"/>
                </a:solidFill>
                <a:latin typeface="Gibson"/>
              </a:rPr>
              <a:t>mae’n bosibl y bydd mwy nag un cyfarfod/ trafodaeth strategaeth yn briodol, yn dibynnu ar amgylchiadau’r achos.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9C83EB-3E8D-14A6-FC1D-AC045D0179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Trafodaeth/ cyfarfod strategaeth</a:t>
            </a:r>
            <a:endParaRPr kumimoji="0" lang="en-US" sz="3200" b="0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62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A497-4705-F67B-9E5C-30277173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tional safeguarding training, learning and development standards and framework">
            <a:extLst>
              <a:ext uri="{FF2B5EF4-FFF2-40B4-BE49-F238E27FC236}">
                <a16:creationId xmlns:a16="http://schemas.microsoft.com/office/drawing/2014/main" id="{5A23EEB3-2FFB-F04B-6D2A-3EA05BD2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20" y="764771"/>
            <a:ext cx="2986267" cy="530351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>
                <a:solidFill>
                  <a:schemeClr val="tx1"/>
                </a:solidFill>
                <a:cs typeface="Arial" panose="020B0604020202020204" pitchFamily="34" charset="0"/>
              </a:rPr>
              <a:t>Safonau a fframwaith hyfforddiant, dysgu a datblygiad diogelu cenedlaethol</a:t>
            </a:r>
            <a:br>
              <a:rPr lang="en-GB" sz="320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sz="3200" b="1">
                <a:solidFill>
                  <a:schemeClr val="tx1"/>
                </a:solidFill>
                <a:cs typeface="Arial" panose="020B0604020202020204" pitchFamily="34" charset="0"/>
              </a:rPr>
              <a:t>Gr</a:t>
            </a:r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lang="en-GB" sz="3200" b="1">
                <a:solidFill>
                  <a:schemeClr val="tx1"/>
                </a:solidFill>
                <a:cs typeface="Arial" panose="020B0604020202020204" pitchFamily="34" charset="0"/>
              </a:rPr>
              <a:t>p C</a:t>
            </a:r>
            <a:endParaRPr lang="en-GB" sz="32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9C98-8335-A43A-72F3-DD9F6A3F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1"/>
            <a:ext cx="8006133" cy="685800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Nod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cwrs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lefel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uwch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hwn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yw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sicrhau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bod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cyfranogwyr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: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gallu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am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gadw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pobl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ddiogel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ac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gwybod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pryd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mae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angen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iddynt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roi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prosesau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amddiffyn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waith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Egwyddorion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cofiadwy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: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err="1">
                <a:latin typeface="Arial"/>
                <a:cs typeface="Arial"/>
              </a:rPr>
              <a:t>Rwy’n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deall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rolau</a:t>
            </a:r>
            <a:r>
              <a:rPr lang="en-US" sz="2800" dirty="0">
                <a:latin typeface="Arial"/>
                <a:cs typeface="Arial"/>
              </a:rPr>
              <a:t> a </a:t>
            </a:r>
            <a:r>
              <a:rPr lang="en-US" sz="2800" err="1">
                <a:latin typeface="Arial"/>
                <a:cs typeface="Arial"/>
              </a:rPr>
              <a:t>chyfrifoldebau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pawb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yn</a:t>
            </a:r>
            <a:r>
              <a:rPr lang="en-US" sz="2800" dirty="0">
                <a:latin typeface="Arial"/>
                <a:cs typeface="Arial"/>
              </a:rPr>
              <a:t> y broses </a:t>
            </a:r>
            <a:r>
              <a:rPr lang="en-US" sz="2800" err="1">
                <a:latin typeface="Arial"/>
                <a:cs typeface="Arial"/>
              </a:rPr>
              <a:t>ddiogelu</a:t>
            </a:r>
            <a:endParaRPr lang="en-US" sz="2800">
              <a:latin typeface="Arial"/>
              <a:cs typeface="Arial"/>
            </a:endParaRP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Rwy’n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dangos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gallu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clir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chymesur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Rwy’n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deall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bod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cael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llais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rheolaeth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allweddol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ac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ymarfer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sy’n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canolbwyntio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yr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unigolyn</a:t>
            </a:r>
            <a:r>
              <a:rPr lang="en-US" sz="2800" dirty="0">
                <a:latin typeface="+mn-lt"/>
                <a:cs typeface="Arial"/>
              </a:rPr>
              <a:t>.</a:t>
            </a:r>
            <a:endParaRPr lang="en-GB" sz="2800" dirty="0">
              <a:latin typeface="+mn-lt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BC3673-3589-38E8-2053-229EAD7562FB}"/>
              </a:ext>
            </a:extLst>
          </p:cNvPr>
          <p:cNvSpPr txBox="1"/>
          <p:nvPr/>
        </p:nvSpPr>
        <p:spPr>
          <a:xfrm>
            <a:off x="534953" y="1403609"/>
            <a:ext cx="3624855" cy="4947135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anchor="ctr">
            <a:noAutofit/>
          </a:bodyPr>
          <a:lstStyle/>
          <a:p>
            <a:pPr marL="269875" indent="-269875">
              <a:lnSpc>
                <a:spcPct val="8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chemeClr val="bg1"/>
                </a:solidFill>
              </a:rPr>
              <a:t>Y </a:t>
            </a:r>
            <a:r>
              <a:rPr lang="en-GB" sz="2400" b="1" dirty="0" err="1">
                <a:solidFill>
                  <a:schemeClr val="bg1"/>
                </a:solidFill>
              </a:rPr>
              <a:t>sawl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sy’n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gwneud</a:t>
            </a:r>
            <a:r>
              <a:rPr lang="en-GB" sz="2400" b="1" dirty="0">
                <a:solidFill>
                  <a:schemeClr val="bg1"/>
                </a:solidFill>
              </a:rPr>
              <a:t> yr </a:t>
            </a:r>
            <a:r>
              <a:rPr lang="en-GB" sz="2400" b="1" dirty="0" err="1">
                <a:solidFill>
                  <a:schemeClr val="bg1"/>
                </a:solidFill>
              </a:rPr>
              <a:t>adroddiad</a:t>
            </a:r>
            <a:r>
              <a:rPr lang="en-GB" sz="2400" b="1" dirty="0">
                <a:solidFill>
                  <a:schemeClr val="bg1"/>
                </a:solidFill>
              </a:rPr>
              <a:t>: </a:t>
            </a:r>
          </a:p>
          <a:p>
            <a:pPr marL="269875" indent="-269875">
              <a:lnSpc>
                <a:spcPct val="8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personél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priodol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o’r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heddlu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a’r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gwasanaethau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cymdeithasol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80000"/>
              </a:lnSpc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chemeClr val="bg1"/>
                </a:solidFill>
              </a:rPr>
              <a:t>y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marferwyr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iechyd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cymunedol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80000"/>
              </a:lnSpc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chemeClr val="bg1"/>
                </a:solidFill>
              </a:rPr>
              <a:t>p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ediatregydd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ymgynghorol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80000"/>
              </a:lnSpc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chemeClr val="bg1"/>
                </a:solidFill>
              </a:rPr>
              <a:t>y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marferwyr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faes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addysg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/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gofal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plant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80000"/>
              </a:lnSpc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chemeClr val="bg1"/>
                </a:solidFill>
              </a:rPr>
              <a:t>y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marferwyr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eraill</a:t>
            </a:r>
            <a:r>
              <a:rPr lang="en-GB" sz="2400" dirty="0">
                <a:solidFill>
                  <a:schemeClr val="bg1"/>
                </a:solidFill>
              </a:rPr>
              <a:t>,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y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bo’n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briodol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6EE2D-07C0-8043-23DA-ED0B326FCC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26433" y="1403609"/>
            <a:ext cx="7611521" cy="485552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800" b="1" dirty="0" err="1">
                <a:latin typeface="+mn-lt"/>
              </a:rPr>
              <a:t>Disgwylir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b="1" dirty="0" err="1">
                <a:latin typeface="+mn-lt"/>
              </a:rPr>
              <a:t>i</a:t>
            </a:r>
            <a:r>
              <a:rPr lang="en-GB" sz="2800" b="1" dirty="0">
                <a:latin typeface="+mn-lt"/>
              </a:rPr>
              <a:t> bob </a:t>
            </a:r>
            <a:r>
              <a:rPr lang="en-GB" sz="2800" b="1" dirty="0" err="1">
                <a:latin typeface="+mn-lt"/>
              </a:rPr>
              <a:t>ymarferydd</a:t>
            </a:r>
            <a:endParaRPr lang="en-GB" sz="28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 err="1">
                <a:latin typeface="+mn-lt"/>
              </a:rPr>
              <a:t>gadw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meddwl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agored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pheidio</a:t>
            </a:r>
            <a:r>
              <a:rPr lang="en-US" sz="2400" b="1" dirty="0">
                <a:latin typeface="+mn-lt"/>
              </a:rPr>
              <a:t> â </a:t>
            </a:r>
            <a:r>
              <a:rPr lang="en-US" sz="2400" b="1" dirty="0" err="1">
                <a:latin typeface="+mn-lt"/>
              </a:rPr>
              <a:t>barnu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ymlaen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llaw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p’un</a:t>
            </a:r>
            <a:r>
              <a:rPr lang="en-US" sz="2400" dirty="0">
                <a:latin typeface="+mn-lt"/>
              </a:rPr>
              <a:t> a </a:t>
            </a:r>
            <a:r>
              <a:rPr lang="en-US" sz="2400" dirty="0" err="1">
                <a:latin typeface="+mn-lt"/>
              </a:rPr>
              <a:t>yw’r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plentyn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wedi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cael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ei</a:t>
            </a:r>
            <a:r>
              <a:rPr lang="en-US" sz="2400" dirty="0">
                <a:latin typeface="+mn-lt"/>
              </a:rPr>
              <a:t> gam-</a:t>
            </a:r>
            <a:r>
              <a:rPr lang="en-US" sz="2400" dirty="0" err="1">
                <a:latin typeface="+mn-lt"/>
              </a:rPr>
              <a:t>drin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a’i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esgeuluso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rhan</a:t>
            </a:r>
            <a:r>
              <a:rPr lang="en-US" sz="2400" dirty="0">
                <a:latin typeface="+mn-lt"/>
              </a:rPr>
              <a:t> y </a:t>
            </a:r>
            <a:r>
              <a:rPr lang="en-US" sz="2400" dirty="0" err="1">
                <a:latin typeface="+mn-lt"/>
              </a:rPr>
              <a:t>rhiant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neu’r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gofalwr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yn</a:t>
            </a:r>
            <a:r>
              <a:rPr lang="en-US" sz="2400" dirty="0">
                <a:latin typeface="+mn-lt"/>
              </a:rPr>
              <a:t> yr </a:t>
            </a:r>
            <a:r>
              <a:rPr lang="en-US" sz="2400" dirty="0" err="1">
                <a:latin typeface="+mn-lt"/>
              </a:rPr>
              <a:t>achos</a:t>
            </a:r>
            <a:endParaRPr lang="en-US" sz="24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GB" sz="2400" b="1" dirty="0">
                <a:latin typeface="+mn-lt"/>
              </a:rPr>
              <a:t>bod </a:t>
            </a:r>
            <a:r>
              <a:rPr lang="en-GB" sz="2400" b="1" dirty="0" err="1">
                <a:latin typeface="+mn-lt"/>
              </a:rPr>
              <a:t>â’r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awdurdod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i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wneud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penderfyniadau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ar</a:t>
            </a:r>
            <a:r>
              <a:rPr lang="en-GB" sz="2400" dirty="0">
                <a:latin typeface="+mn-lt"/>
              </a:rPr>
              <a:t> ran </a:t>
            </a:r>
            <a:r>
              <a:rPr lang="en-GB" sz="2400" dirty="0" err="1">
                <a:latin typeface="+mn-lt"/>
              </a:rPr>
              <a:t>ei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sefydliad</a:t>
            </a:r>
            <a:endParaRPr lang="en-GB" sz="24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GB" sz="2400" b="1" dirty="0" err="1">
                <a:latin typeface="+mn-lt"/>
              </a:rPr>
              <a:t>rhannu’r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holl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wybodaeth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berthnasol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sydd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ar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gael</a:t>
            </a:r>
            <a:endParaRPr lang="en-GB" sz="24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GB" sz="2400" b="1" dirty="0" err="1">
                <a:latin typeface="+mn-lt"/>
              </a:rPr>
              <a:t>cytuno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ar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unrhyw</a:t>
            </a:r>
            <a:r>
              <a:rPr lang="en-GB" sz="2400" dirty="0">
                <a:latin typeface="+mn-lt"/>
              </a:rPr>
              <a:t> broses </a:t>
            </a:r>
            <a:r>
              <a:rPr lang="en-GB" sz="2400" dirty="0" err="1">
                <a:latin typeface="+mn-lt"/>
              </a:rPr>
              <a:t>asesu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ddilynol</a:t>
            </a:r>
            <a:endParaRPr lang="en-GB" sz="24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GB" sz="2400" b="1" dirty="0" err="1">
                <a:latin typeface="+mn-lt"/>
              </a:rPr>
              <a:t>cadarnhau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sut</a:t>
            </a:r>
            <a:r>
              <a:rPr lang="en-GB" sz="2400" dirty="0">
                <a:latin typeface="+mn-lt"/>
              </a:rPr>
              <a:t> y </a:t>
            </a:r>
            <a:r>
              <a:rPr lang="en-GB" sz="2400" dirty="0" err="1">
                <a:latin typeface="+mn-lt"/>
              </a:rPr>
              <a:t>bydd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gwybodaeth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cael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ei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rhannu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gyda’r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teulu</a:t>
            </a:r>
            <a:r>
              <a:rPr lang="en-GB" sz="2400" dirty="0">
                <a:latin typeface="+mn-lt"/>
              </a:rPr>
              <a:t> a </a:t>
            </a:r>
            <a:r>
              <a:rPr lang="en-GB" sz="2400" dirty="0" err="1">
                <a:latin typeface="+mn-lt"/>
              </a:rPr>
              <a:t>chan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bwy</a:t>
            </a:r>
            <a:endParaRPr lang="en-GB" sz="24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GB" sz="2400" b="1" dirty="0" err="1">
                <a:latin typeface="+mn-lt"/>
              </a:rPr>
              <a:t>amlygu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anghenion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pobl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eraill</a:t>
            </a:r>
            <a:r>
              <a:rPr lang="en-GB" sz="2400" dirty="0">
                <a:latin typeface="+mn-lt"/>
              </a:rPr>
              <a:t> yr </a:t>
            </a:r>
            <a:r>
              <a:rPr lang="en-GB" sz="2400" dirty="0" err="1">
                <a:latin typeface="+mn-lt"/>
              </a:rPr>
              <a:t>effeithir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arnynt</a:t>
            </a:r>
            <a:r>
              <a:rPr lang="en-GB" sz="2400" dirty="0">
                <a:latin typeface="+mn-lt"/>
              </a:rPr>
              <a:t>, o </a:t>
            </a:r>
            <a:r>
              <a:rPr lang="en-GB" sz="2400" dirty="0" err="1">
                <a:latin typeface="+mn-lt"/>
              </a:rPr>
              <a:t>bosibl</a:t>
            </a:r>
            <a:endParaRPr lang="en-GB" sz="24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GB" sz="2400" b="1" dirty="0" err="1">
                <a:latin typeface="+mn-lt"/>
              </a:rPr>
              <a:t>peidio</a:t>
            </a:r>
            <a:r>
              <a:rPr lang="en-GB" sz="2400" b="1" dirty="0">
                <a:latin typeface="+mn-lt"/>
              </a:rPr>
              <a:t> ag </a:t>
            </a:r>
            <a:r>
              <a:rPr lang="en-GB" sz="2400" b="1" dirty="0" err="1">
                <a:latin typeface="+mn-lt"/>
              </a:rPr>
              <a:t>ofni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herio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ymarferwyr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eraill</a:t>
            </a:r>
            <a:r>
              <a:rPr lang="en-GB" sz="2400" dirty="0">
                <a:latin typeface="+mn-lt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24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C3EB51-F949-0773-3016-F633A775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Cyfranogiad amlasiantaethol</a:t>
            </a:r>
          </a:p>
        </p:txBody>
      </p:sp>
    </p:spTree>
    <p:extLst>
      <p:ext uri="{BB962C8B-B14F-4D97-AF65-F5344CB8AC3E}">
        <p14:creationId xmlns:p14="http://schemas.microsoft.com/office/powerpoint/2010/main" val="16722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4F15-1D95-B018-3FB1-63EE4B171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75A50-A859-951D-C3FE-3424A47FD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2382592"/>
            <a:ext cx="2151185" cy="44754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7550F-420E-F4ED-DCF6-423F547B6EBB}"/>
              </a:ext>
            </a:extLst>
          </p:cNvPr>
          <p:cNvSpPr txBox="1"/>
          <p:nvPr/>
        </p:nvSpPr>
        <p:spPr>
          <a:xfrm>
            <a:off x="480048" y="3512167"/>
            <a:ext cx="3567032" cy="92333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269875" marR="0" lvl="0" indent="-26987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prstClr val="black"/>
                </a:solidFill>
              </a:rPr>
              <a:t>c</a:t>
            </a:r>
            <a:r>
              <a:rPr kumimoji="0" lang="en-US" sz="26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ofnodir</a:t>
            </a:r>
            <a:r>
              <a:rPr kumimoji="0" lang="en-US" sz="26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y </a:t>
            </a:r>
            <a:r>
              <a:rPr kumimoji="0" lang="en-US" sz="2600" b="0" i="0" u="none" strike="noStrike" kern="1200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canlyniad</a:t>
            </a:r>
            <a:endParaRPr kumimoji="0" lang="en-US" sz="26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69875" marR="0" lvl="0" indent="-26987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 err="1">
                <a:solidFill>
                  <a:prstClr val="black"/>
                </a:solidFill>
              </a:rPr>
              <a:t>hysbysir</a:t>
            </a:r>
            <a:r>
              <a:rPr lang="en-US" sz="2600" dirty="0">
                <a:solidFill>
                  <a:prstClr val="black"/>
                </a:solidFill>
              </a:rPr>
              <a:t> y </a:t>
            </a:r>
            <a:r>
              <a:rPr lang="en-US" sz="2600" dirty="0" err="1">
                <a:solidFill>
                  <a:prstClr val="black"/>
                </a:solidFill>
              </a:rPr>
              <a:t>teulu</a:t>
            </a:r>
            <a:endParaRPr kumimoji="0" lang="en-US" sz="26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97707-0AAA-25A2-B41D-B5361C16B781}"/>
              </a:ext>
            </a:extLst>
          </p:cNvPr>
          <p:cNvSpPr txBox="1"/>
          <p:nvPr/>
        </p:nvSpPr>
        <p:spPr>
          <a:xfrm>
            <a:off x="7931388" y="1472386"/>
            <a:ext cx="3740378" cy="47613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“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Os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bydd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ymarferydd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bson"/>
              </a:rPr>
              <a:t>anghytuno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phenderfyniad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drafodaeth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cyfarfod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fe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ddylai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roi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gwybod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i’w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reolwr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llinell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hun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 </a:t>
            </a:r>
            <a:endParaRPr lang="en-US" sz="2800" dirty="0">
              <a:solidFill>
                <a:schemeClr val="bg1"/>
              </a:solidFill>
              <a:latin typeface="Gibso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Dylid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ystyried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defnyddio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Protocolau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Datrys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Bwrdd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Rhanbarthol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.”    	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– </a:t>
            </a:r>
            <a:r>
              <a:rPr kumimoji="0" lang="en-US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Gweithdrefnau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Cymru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97AC2-794B-181C-1E5D-EDB282BA590B}"/>
              </a:ext>
            </a:extLst>
          </p:cNvPr>
          <p:cNvSpPr txBox="1"/>
          <p:nvPr/>
        </p:nvSpPr>
        <p:spPr>
          <a:xfrm>
            <a:off x="4126321" y="3512167"/>
            <a:ext cx="4056320" cy="923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69875" indent="-26987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600" dirty="0" err="1">
                <a:solidFill>
                  <a:prstClr val="black"/>
                </a:solidFill>
              </a:rPr>
              <a:t>cychwynnir</a:t>
            </a:r>
            <a:r>
              <a:rPr lang="en-GB" sz="2600" dirty="0">
                <a:solidFill>
                  <a:prstClr val="black"/>
                </a:solidFill>
              </a:rPr>
              <a:t> </a:t>
            </a:r>
            <a:r>
              <a:rPr lang="en-GB" sz="2600" dirty="0" err="1">
                <a:solidFill>
                  <a:prstClr val="black"/>
                </a:solidFill>
              </a:rPr>
              <a:t>ymholiadau</a:t>
            </a:r>
            <a:r>
              <a:rPr lang="en-GB" sz="2600" dirty="0">
                <a:solidFill>
                  <a:prstClr val="black"/>
                </a:solidFill>
              </a:rPr>
              <a:t> A47</a:t>
            </a:r>
          </a:p>
          <a:p>
            <a:pPr marL="269875" indent="-26987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600" dirty="0" err="1">
                <a:solidFill>
                  <a:prstClr val="black"/>
                </a:solidFill>
              </a:rPr>
              <a:t>hysbysir</a:t>
            </a:r>
            <a:r>
              <a:rPr lang="en-GB" sz="2600" dirty="0">
                <a:solidFill>
                  <a:prstClr val="black"/>
                </a:solidFill>
              </a:rPr>
              <a:t> y </a:t>
            </a:r>
            <a:r>
              <a:rPr lang="en-GB" sz="2600" dirty="0" err="1">
                <a:solidFill>
                  <a:prstClr val="black"/>
                </a:solidFill>
              </a:rPr>
              <a:t>teulu</a:t>
            </a:r>
            <a:endParaRPr lang="en-GB" sz="26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A138B-6C58-DB5B-D17B-79DE2C02E53A}"/>
              </a:ext>
            </a:extLst>
          </p:cNvPr>
          <p:cNvSpPr txBox="1"/>
          <p:nvPr/>
        </p:nvSpPr>
        <p:spPr>
          <a:xfrm>
            <a:off x="534953" y="1511817"/>
            <a:ext cx="3457223" cy="1824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plentyn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dioddef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niwed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arwyddocaol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nac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ddioddef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8C387-4915-93A8-D018-EABB7E386A99}"/>
              </a:ext>
            </a:extLst>
          </p:cNvPr>
          <p:cNvSpPr txBox="1"/>
          <p:nvPr/>
        </p:nvSpPr>
        <p:spPr>
          <a:xfrm>
            <a:off x="4260532" y="1524820"/>
            <a:ext cx="3466562" cy="18244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2800" dirty="0" err="1">
                <a:solidFill>
                  <a:schemeClr val="bg1"/>
                </a:solidFill>
              </a:rPr>
              <a:t>Mae’r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plentyn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dioddef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niwed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arwyddocaol</a:t>
            </a:r>
            <a:r>
              <a:rPr lang="en-US" sz="2800" dirty="0">
                <a:solidFill>
                  <a:schemeClr val="bg1"/>
                </a:solidFill>
              </a:rPr>
              <a:t> neu </a:t>
            </a:r>
            <a:r>
              <a:rPr lang="en-US" sz="2800" dirty="0" err="1">
                <a:solidFill>
                  <a:schemeClr val="bg1"/>
                </a:solidFill>
              </a:rPr>
              <a:t>mewn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perygl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o’i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ddioddef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36A33-FA77-B87A-AFE3-7657794C58B5}"/>
              </a:ext>
            </a:extLst>
          </p:cNvPr>
          <p:cNvSpPr txBox="1"/>
          <p:nvPr/>
        </p:nvSpPr>
        <p:spPr>
          <a:xfrm>
            <a:off x="480048" y="4743840"/>
            <a:ext cx="745134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Mae’n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rhaid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unrhyw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wybodaeth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rennir</a:t>
            </a:r>
            <a:r>
              <a:rPr lang="en-US" sz="2400" dirty="0">
                <a:solidFill>
                  <a:schemeClr val="bg1"/>
                </a:solidFill>
              </a:rPr>
              <a:t>, yr </a:t>
            </a:r>
            <a:r>
              <a:rPr lang="en-US" sz="2400" dirty="0" err="1">
                <a:solidFill>
                  <a:schemeClr val="bg1"/>
                </a:solidFill>
              </a:rPr>
              <a:t>holl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benderfyniadau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wneir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a’r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sail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penderfyniadau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hynny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cofnodi’n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a’u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cylchredeg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holl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bartïon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perthnasol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o </a:t>
            </a:r>
            <a:r>
              <a:rPr lang="en-US" sz="2400" b="1" dirty="0" err="1">
                <a:solidFill>
                  <a:schemeClr val="bg1"/>
                </a:solidFill>
              </a:rPr>
              <a:t>fewn</a:t>
            </a:r>
            <a:r>
              <a:rPr lang="en-US" sz="2400" b="1" dirty="0">
                <a:solidFill>
                  <a:schemeClr val="bg1"/>
                </a:solidFill>
              </a:rPr>
              <a:t> 24 </a:t>
            </a:r>
            <a:r>
              <a:rPr lang="en-US" sz="2400" b="1" dirty="0" err="1">
                <a:solidFill>
                  <a:schemeClr val="bg1"/>
                </a:solidFill>
              </a:rPr>
              <a:t>awr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A0208B6-61DB-4396-7862-5F015057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Penderfyniad strategaeth</a:t>
            </a:r>
          </a:p>
        </p:txBody>
      </p:sp>
      <p:cxnSp>
        <p:nvCxnSpPr>
          <p:cNvPr id="10" name="Straight Arrow Connector 9" descr="saeth i lawr">
            <a:extLst>
              <a:ext uri="{FF2B5EF4-FFF2-40B4-BE49-F238E27FC236}">
                <a16:creationId xmlns:a16="http://schemas.microsoft.com/office/drawing/2014/main" id="{1CFE4C2B-53A9-7325-85E8-5D70A5997EFA}"/>
              </a:ext>
            </a:extLst>
          </p:cNvPr>
          <p:cNvCxnSpPr>
            <a:cxnSpLocks/>
          </p:cNvCxnSpPr>
          <p:nvPr/>
        </p:nvCxnSpPr>
        <p:spPr>
          <a:xfrm>
            <a:off x="6037520" y="3349294"/>
            <a:ext cx="0" cy="23733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 descr="saeth i lawr&#10;">
            <a:extLst>
              <a:ext uri="{FF2B5EF4-FFF2-40B4-BE49-F238E27FC236}">
                <a16:creationId xmlns:a16="http://schemas.microsoft.com/office/drawing/2014/main" id="{E283AA39-35A2-EADD-FC68-C7DCF0B488CA}"/>
              </a:ext>
            </a:extLst>
          </p:cNvPr>
          <p:cNvCxnSpPr>
            <a:cxnSpLocks/>
          </p:cNvCxnSpPr>
          <p:nvPr/>
        </p:nvCxnSpPr>
        <p:spPr>
          <a:xfrm>
            <a:off x="2160180" y="3336291"/>
            <a:ext cx="0" cy="23733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9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A08D4-709A-0456-191D-5B8D770CC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06E0F0-3F2A-03AD-5BE3-84DC16FC1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3065173"/>
            <a:ext cx="2151185" cy="3792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86B36-3AC5-D742-CB31-24D98BD80228}"/>
              </a:ext>
            </a:extLst>
          </p:cNvPr>
          <p:cNvSpPr txBox="1"/>
          <p:nvPr/>
        </p:nvSpPr>
        <p:spPr>
          <a:xfrm>
            <a:off x="2602523" y="826317"/>
            <a:ext cx="7209133" cy="524143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3200" b="1">
                <a:solidFill>
                  <a:schemeClr val="bg1"/>
                </a:solidFill>
              </a:rPr>
              <a:t>Graddfa amser: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mae angen eu cynnal </a:t>
            </a:r>
            <a:r>
              <a:rPr lang="en-US" sz="2800" b="1">
                <a:solidFill>
                  <a:schemeClr val="bg1"/>
                </a:solidFill>
              </a:rPr>
              <a:t>o fewn 10 niwrnod gwaith </a:t>
            </a:r>
            <a:r>
              <a:rPr lang="en-US" sz="2800">
                <a:solidFill>
                  <a:schemeClr val="bg1"/>
                </a:solidFill>
              </a:rPr>
              <a:t>o’r drafodaeth/cyfarfod strategaeth a benderfynodd eu cychwyn</a:t>
            </a:r>
            <a:endParaRPr lang="en-US" sz="3200" b="1">
              <a:solidFill>
                <a:schemeClr val="bg1"/>
              </a:solidFill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b="1">
                <a:solidFill>
                  <a:schemeClr val="bg1"/>
                </a:solidFill>
              </a:rPr>
              <a:t>Nodau:</a:t>
            </a: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bg1"/>
                </a:solidFill>
              </a:rPr>
              <a:t>cadarnhau</a:t>
            </a:r>
            <a:r>
              <a:rPr lang="en-US" sz="2800">
                <a:solidFill>
                  <a:schemeClr val="bg1"/>
                </a:solidFill>
              </a:rPr>
              <a:t> p’un a yw plentyn yn dioddef niwed arwyddocaol neu’n debygol o’i ddioddef a bod angen ymyrryd i ddiogelu a hyrwyddo ei les</a:t>
            </a: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>
                <a:solidFill>
                  <a:schemeClr val="bg1"/>
                </a:solidFill>
              </a:rPr>
              <a:t>casglu</a:t>
            </a:r>
            <a:r>
              <a:rPr lang="en-US" sz="2800">
                <a:solidFill>
                  <a:schemeClr val="bg1"/>
                </a:solidFill>
              </a:rPr>
              <a:t> digon o wybodaeth i benderfynu beth sydd er budd pennaf y plentyn i’w amddiffyn a hyrwyddo ei les</a:t>
            </a:r>
            <a:r>
              <a:rPr lang="en-US" sz="280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073922-E385-8C19-163D-039F4C36FB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Ymholiadau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 Adran 47</a:t>
            </a:r>
            <a:endParaRPr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/>
            </a:endParaRPr>
          </a:p>
        </p:txBody>
      </p:sp>
    </p:spTree>
    <p:extLst>
      <p:ext uri="{BB962C8B-B14F-4D97-AF65-F5344CB8AC3E}">
        <p14:creationId xmlns:p14="http://schemas.microsoft.com/office/powerpoint/2010/main" val="2409372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2A95DE-C898-E766-C7EA-4E4764645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225" y="-47057"/>
            <a:ext cx="286277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0E76C4-7878-D22D-D138-8B3447EB919D}"/>
              </a:ext>
            </a:extLst>
          </p:cNvPr>
          <p:cNvSpPr txBox="1">
            <a:spLocks/>
          </p:cNvSpPr>
          <p:nvPr/>
        </p:nvSpPr>
        <p:spPr>
          <a:xfrm>
            <a:off x="534952" y="2098312"/>
            <a:ext cx="4761934" cy="41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</a:pPr>
            <a:r>
              <a:rPr lang="en-GB" dirty="0" err="1">
                <a:solidFill>
                  <a:schemeClr val="bg1"/>
                </a:solidFill>
              </a:rPr>
              <a:t>mae’n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canolbwyntio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ar</a:t>
            </a:r>
            <a:r>
              <a:rPr lang="en-GB" dirty="0">
                <a:solidFill>
                  <a:schemeClr val="bg1"/>
                </a:solidFill>
              </a:rPr>
              <a:t> les a </a:t>
            </a:r>
            <a:r>
              <a:rPr lang="en-GB" dirty="0" err="1">
                <a:solidFill>
                  <a:schemeClr val="bg1"/>
                </a:solidFill>
              </a:rPr>
              <a:t>diogelwch</a:t>
            </a:r>
            <a:r>
              <a:rPr lang="en-GB" dirty="0">
                <a:solidFill>
                  <a:schemeClr val="bg1"/>
                </a:solidFill>
              </a:rPr>
              <a:t> y </a:t>
            </a:r>
            <a:r>
              <a:rPr lang="en-GB" dirty="0" err="1">
                <a:solidFill>
                  <a:schemeClr val="bg1"/>
                </a:solidFill>
              </a:rPr>
              <a:t>plentyn</a:t>
            </a:r>
            <a:endParaRPr lang="en-GB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</a:pPr>
            <a:r>
              <a:rPr lang="en-GB" dirty="0" err="1">
                <a:solidFill>
                  <a:schemeClr val="bg1"/>
                </a:solidFill>
              </a:rPr>
              <a:t>mae’n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amlygu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risg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wirioneddol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phosibl</a:t>
            </a:r>
            <a:r>
              <a:rPr lang="en-GB" dirty="0">
                <a:solidFill>
                  <a:schemeClr val="bg1"/>
                </a:solidFill>
              </a:rPr>
              <a:t> o </a:t>
            </a:r>
            <a:r>
              <a:rPr lang="en-GB" dirty="0" err="1">
                <a:solidFill>
                  <a:schemeClr val="bg1"/>
                </a:solidFill>
              </a:rPr>
              <a:t>niwed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arwyddocaol</a:t>
            </a:r>
            <a:endParaRPr lang="en-GB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GB" dirty="0" err="1">
                <a:solidFill>
                  <a:schemeClr val="bg1"/>
                </a:solidFill>
              </a:rPr>
              <a:t>mae’n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gyfrifol</a:t>
            </a:r>
            <a:r>
              <a:rPr lang="en-GB" dirty="0">
                <a:solidFill>
                  <a:schemeClr val="bg1"/>
                </a:solidFill>
              </a:rPr>
              <a:t> am </a:t>
            </a:r>
            <a:r>
              <a:rPr lang="en-GB" dirty="0" err="1">
                <a:solidFill>
                  <a:schemeClr val="bg1"/>
                </a:solidFill>
              </a:rPr>
              <a:t>arwain</a:t>
            </a:r>
            <a:r>
              <a:rPr lang="en-GB" dirty="0">
                <a:solidFill>
                  <a:schemeClr val="bg1"/>
                </a:solidFill>
              </a:rPr>
              <a:t>/ </a:t>
            </a:r>
            <a:r>
              <a:rPr lang="en-GB" dirty="0" err="1">
                <a:solidFill>
                  <a:schemeClr val="bg1"/>
                </a:solidFill>
              </a:rPr>
              <a:t>rheoli’r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ymholiad</a:t>
            </a:r>
            <a:r>
              <a:rPr lang="en-GB" dirty="0">
                <a:solidFill>
                  <a:schemeClr val="bg1"/>
                </a:solidFill>
              </a:rPr>
              <a:t> Adran 47.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A40C9F-4ACE-B198-3215-498A9B2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Ymholiadau Adran 47: rolau a chyfrifoldebau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EB4FE2-6F3A-673A-7C12-030B82321C6D}"/>
              </a:ext>
            </a:extLst>
          </p:cNvPr>
          <p:cNvSpPr txBox="1">
            <a:spLocks/>
          </p:cNvSpPr>
          <p:nvPr/>
        </p:nvSpPr>
        <p:spPr>
          <a:xfrm>
            <a:off x="5831840" y="2098311"/>
            <a:ext cx="5926805" cy="416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GB">
                <a:solidFill>
                  <a:schemeClr val="bg1"/>
                </a:solidFill>
              </a:rPr>
              <a:t>dylai </a:t>
            </a:r>
            <a:r>
              <a:rPr lang="en-GB" b="1">
                <a:solidFill>
                  <a:schemeClr val="bg1"/>
                </a:solidFill>
              </a:rPr>
              <a:t>ymgynghori</a:t>
            </a:r>
            <a:r>
              <a:rPr lang="en-GB">
                <a:solidFill>
                  <a:schemeClr val="bg1"/>
                </a:solidFill>
              </a:rPr>
              <a:t> â’r rhiant/ gofalwr, ond </a:t>
            </a:r>
            <a:r>
              <a:rPr lang="en-GB" b="1">
                <a:solidFill>
                  <a:schemeClr val="bg1"/>
                </a:solidFill>
              </a:rPr>
              <a:t>nid oes angen cydsyniad</a:t>
            </a:r>
            <a:r>
              <a:rPr lang="en-GB">
                <a:solidFill>
                  <a:schemeClr val="bg1"/>
                </a:solidFill>
              </a:rPr>
              <a:t> ar gyfer ymholiadau A47</a:t>
            </a:r>
            <a:endParaRPr lang="en-GB" b="1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GB" b="1">
                <a:solidFill>
                  <a:schemeClr val="bg1"/>
                </a:solidFill>
              </a:rPr>
              <a:t>mae’n rhaid iddo esbonio </a:t>
            </a:r>
            <a:r>
              <a:rPr lang="en-GB">
                <a:solidFill>
                  <a:schemeClr val="bg1"/>
                </a:solidFill>
              </a:rPr>
              <a:t>diben ymholiadau A47 i’r rhiant/gofalwr ac ateb cwestiynau’n agored, </a:t>
            </a:r>
            <a:r>
              <a:rPr lang="en-GB" i="1">
                <a:solidFill>
                  <a:schemeClr val="bg1"/>
                </a:solidFill>
              </a:rPr>
              <a:t>oni bai </a:t>
            </a:r>
            <a:r>
              <a:rPr lang="en-GB">
                <a:solidFill>
                  <a:schemeClr val="bg1"/>
                </a:solidFill>
              </a:rPr>
              <a:t>y byddai hynny’n effeithio ar ddiogelwch a lles y plentyn.</a:t>
            </a:r>
          </a:p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B083C-C1E1-5DD5-6D94-A48532EAA2A0}"/>
              </a:ext>
            </a:extLst>
          </p:cNvPr>
          <p:cNvSpPr txBox="1"/>
          <p:nvPr/>
        </p:nvSpPr>
        <p:spPr>
          <a:xfrm>
            <a:off x="534952" y="1474859"/>
            <a:ext cx="111220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Gweithiwr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cymdeithasol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/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Gwasanaethau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cymdeithasol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37394C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98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ACFD4-7E8B-576D-3AC2-62A09CB1D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99B576-7BFC-1950-8BEF-7158EDF1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225" y="0"/>
            <a:ext cx="286277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E23B0E-D332-9CFA-B16A-2A3C85CB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Ymholiadau Adran 47: rolau a chyfrifoldebau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6FCEB1-0459-8FEE-83DB-CA6A6871A865}"/>
              </a:ext>
            </a:extLst>
          </p:cNvPr>
          <p:cNvSpPr txBox="1">
            <a:spLocks/>
          </p:cNvSpPr>
          <p:nvPr/>
        </p:nvSpPr>
        <p:spPr>
          <a:xfrm>
            <a:off x="534953" y="1419390"/>
            <a:ext cx="11122093" cy="54386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GB" sz="3200" dirty="0">
                <a:solidFill>
                  <a:schemeClr val="bg1"/>
                </a:solidFill>
                <a:cs typeface="Arial"/>
              </a:rPr>
              <a:t>Mae </a:t>
            </a:r>
            <a:r>
              <a:rPr lang="en-GB" sz="3200" dirty="0" err="1">
                <a:solidFill>
                  <a:schemeClr val="bg1"/>
                </a:solidFill>
                <a:cs typeface="Arial"/>
              </a:rPr>
              <a:t>gan</a:t>
            </a:r>
            <a:r>
              <a:rPr lang="en-GB" sz="320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cs typeface="Arial"/>
              </a:rPr>
              <a:t>ymarferwyr</a:t>
            </a:r>
            <a:r>
              <a:rPr lang="en-GB" sz="3200" dirty="0">
                <a:solidFill>
                  <a:schemeClr val="bg1"/>
                </a:solidFill>
                <a:cs typeface="Arial"/>
              </a:rPr>
              <a:t> </a:t>
            </a:r>
            <a:br>
              <a:rPr lang="en-GB" sz="3200" dirty="0">
                <a:solidFill>
                  <a:schemeClr val="bg1"/>
                </a:solidFill>
                <a:cs typeface="Arial"/>
              </a:rPr>
            </a:br>
            <a:r>
              <a:rPr lang="en-GB" sz="3200" dirty="0" err="1">
                <a:solidFill>
                  <a:schemeClr val="bg1"/>
                </a:solidFill>
                <a:cs typeface="Arial"/>
              </a:rPr>
              <a:t>ddyletswydd</a:t>
            </a:r>
            <a:r>
              <a:rPr lang="en-GB" sz="320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3200" dirty="0" err="1">
                <a:solidFill>
                  <a:schemeClr val="bg1"/>
                </a:solidFill>
                <a:cs typeface="Arial"/>
              </a:rPr>
              <a:t>i</a:t>
            </a:r>
            <a:r>
              <a:rPr lang="en-GB" sz="320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3200" dirty="0" err="1">
                <a:solidFill>
                  <a:schemeClr val="bg1"/>
                </a:solidFill>
                <a:cs typeface="Arial"/>
              </a:rPr>
              <a:t>gydweithio</a:t>
            </a:r>
            <a:r>
              <a:rPr lang="en-GB" sz="3200" dirty="0">
                <a:solidFill>
                  <a:schemeClr val="bg1"/>
                </a:solidFill>
                <a:cs typeface="Arial"/>
              </a:rPr>
              <a:t> a </a:t>
            </a:r>
            <a:r>
              <a:rPr lang="en-GB" sz="3200" dirty="0" err="1">
                <a:solidFill>
                  <a:schemeClr val="bg1"/>
                </a:solidFill>
                <a:cs typeface="Arial"/>
              </a:rPr>
              <a:t>helpu</a:t>
            </a:r>
            <a:r>
              <a:rPr lang="en-GB" sz="320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3200" dirty="0" err="1">
                <a:solidFill>
                  <a:schemeClr val="bg1"/>
                </a:solidFill>
                <a:cs typeface="Arial"/>
              </a:rPr>
              <a:t>ymholiadau</a:t>
            </a:r>
            <a:r>
              <a:rPr lang="en-GB" sz="3200" dirty="0">
                <a:solidFill>
                  <a:schemeClr val="bg1"/>
                </a:solidFill>
                <a:cs typeface="Arial"/>
              </a:rPr>
              <a:t> i:</a:t>
            </a:r>
          </a:p>
          <a:p>
            <a:pPr marL="358775" lvl="0" indent="-358775">
              <a:spcBef>
                <a:spcPts val="0"/>
              </a:spcBef>
              <a:spcAft>
                <a:spcPts val="1800"/>
              </a:spcAft>
              <a:defRPr/>
            </a:pPr>
            <a:r>
              <a:rPr lang="en-GB" sz="3000" b="1" dirty="0" err="1">
                <a:solidFill>
                  <a:schemeClr val="bg1"/>
                </a:solidFill>
                <a:ea typeface="Calibri"/>
                <a:cs typeface="Arial"/>
              </a:rPr>
              <a:t>ddeall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pa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wybodaeth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y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gofynnir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i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chi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amdani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, y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pryder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, bod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ymholiadau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A47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yn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cael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eu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cynnal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a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chamau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gweithredu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posibl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sy’n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deillio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o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hyn</a:t>
            </a:r>
          </a:p>
          <a:p>
            <a:pPr marL="358775" lvl="0" indent="-358775">
              <a:spcBef>
                <a:spcPts val="0"/>
              </a:spcBef>
              <a:spcAft>
                <a:spcPts val="1800"/>
              </a:spcAft>
              <a:defRPr/>
            </a:pPr>
            <a:r>
              <a:rPr lang="en-GB" sz="3000" b="1" dirty="0" err="1">
                <a:solidFill>
                  <a:schemeClr val="bg1"/>
                </a:solidFill>
                <a:ea typeface="Calibri"/>
                <a:cs typeface="Arial"/>
              </a:rPr>
              <a:t>casglu</a:t>
            </a:r>
            <a:r>
              <a:rPr lang="en-GB" sz="3000" b="1" dirty="0">
                <a:solidFill>
                  <a:schemeClr val="bg1"/>
                </a:solidFill>
                <a:ea typeface="Calibri"/>
                <a:cs typeface="Arial"/>
              </a:rPr>
              <a:t> a </a:t>
            </a:r>
            <a:r>
              <a:rPr lang="en-GB" sz="3000" b="1" dirty="0" err="1">
                <a:solidFill>
                  <a:schemeClr val="bg1"/>
                </a:solidFill>
                <a:ea typeface="Calibri"/>
                <a:cs typeface="Arial"/>
              </a:rPr>
              <a:t>darparu</a:t>
            </a:r>
            <a:r>
              <a:rPr lang="en-GB" sz="3000" b="1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ea typeface="Calibri"/>
                <a:cs typeface="Arial"/>
              </a:rPr>
              <a:t>gwybodaeth</a:t>
            </a:r>
            <a:r>
              <a:rPr lang="en-GB" sz="3000" b="1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sy’n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caniatáu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ar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gyfer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dadansoddiad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gwybodus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a barn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broffesiynol</a:t>
            </a:r>
          </a:p>
          <a:p>
            <a:pPr marL="358775" lvl="0" indent="-358775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3000" b="1" dirty="0" err="1">
                <a:solidFill>
                  <a:schemeClr val="bg1"/>
                </a:solidFill>
                <a:ea typeface="Calibri"/>
                <a:cs typeface="Arial"/>
              </a:rPr>
              <a:t>cadarnhau</a:t>
            </a:r>
            <a:r>
              <a:rPr lang="en-GB" sz="3000" b="1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p’un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a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yw’r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plentyn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mewn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perygl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o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ganlyniad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i’r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gallu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i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fagu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 plant a </a:t>
            </a:r>
            <a:r>
              <a:rPr lang="en-GB" sz="3000" dirty="0" err="1">
                <a:solidFill>
                  <a:schemeClr val="bg1"/>
                </a:solidFill>
                <a:ea typeface="Calibri"/>
                <a:cs typeface="Arial"/>
              </a:rPr>
              <a:t>pham</a:t>
            </a:r>
            <a:r>
              <a:rPr lang="en-GB" sz="3000" dirty="0">
                <a:solidFill>
                  <a:schemeClr val="bg1"/>
                </a:solidFill>
                <a:ea typeface="Calibri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6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84F2B-ED09-37FE-39EF-F31E6EAF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F8723-44C2-FCCD-D444-C63F2893C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225" y="0"/>
            <a:ext cx="286277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D93861-9B01-A184-E482-5BDACA95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err="1"/>
              <a:t>Ymarferwyr</a:t>
            </a:r>
            <a:r>
              <a:rPr lang="en-US" sz="3600" dirty="0"/>
              <a:t> </a:t>
            </a:r>
            <a:r>
              <a:rPr lang="en-US" sz="3600" dirty="0" err="1"/>
              <a:t>sy’n</a:t>
            </a:r>
            <a:r>
              <a:rPr lang="en-US" sz="3600" dirty="0"/>
              <a:t> </a:t>
            </a:r>
            <a:r>
              <a:rPr lang="en-US" sz="3600" dirty="0" err="1"/>
              <a:t>gweithio</a:t>
            </a:r>
            <a:r>
              <a:rPr lang="en-US" sz="3600" dirty="0"/>
              <a:t> </a:t>
            </a:r>
            <a:r>
              <a:rPr lang="en-US" sz="3600" dirty="0" err="1"/>
              <a:t>gyda’r</a:t>
            </a:r>
            <a:r>
              <a:rPr lang="en-US" sz="3600" dirty="0"/>
              <a:t> </a:t>
            </a:r>
            <a:r>
              <a:rPr lang="en-US" sz="3600" dirty="0" err="1"/>
              <a:t>plentyn</a:t>
            </a:r>
            <a:r>
              <a:rPr lang="en-US" sz="3600" dirty="0"/>
              <a:t> / person </a:t>
            </a:r>
            <a:r>
              <a:rPr lang="en-US" sz="3600" dirty="0" err="1"/>
              <a:t>ifanc</a:t>
            </a:r>
            <a:endParaRPr lang="en-US" sz="36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ECA0CC-5B90-028D-EA69-A0CF81499B2A}"/>
              </a:ext>
            </a:extLst>
          </p:cNvPr>
          <p:cNvSpPr txBox="1">
            <a:spLocks/>
          </p:cNvSpPr>
          <p:nvPr/>
        </p:nvSpPr>
        <p:spPr>
          <a:xfrm>
            <a:off x="5138928" y="1468312"/>
            <a:ext cx="6518118" cy="5438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maen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nhw’n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cydnabod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bod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gan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blant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syniad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clir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aml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o’r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hyn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sydd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ei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angen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sicrhau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diogelwch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a’u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lles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maen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nhw’n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helpu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ddeall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sut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gallant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gymryd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rhan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a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chyfrannu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at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benderfyniadau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maen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nhw’n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galluogi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gael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at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wasanaethau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eiriolaeth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ffynonellau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eraill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o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gymorth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maen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nhw’n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hysbysu’n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briodol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am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benderfyniadau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sy’n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cael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" panose="020B0604020202020204" pitchFamily="34" charset="0"/>
              </a:rPr>
              <a:t>gwneud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6AAFB-31AD-CA61-D9A5-69B8B2C67CEB}"/>
              </a:ext>
            </a:extLst>
          </p:cNvPr>
          <p:cNvSpPr txBox="1"/>
          <p:nvPr/>
        </p:nvSpPr>
        <p:spPr>
          <a:xfrm>
            <a:off x="534952" y="1468312"/>
            <a:ext cx="4474929" cy="47264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16000" rIns="216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“Mae </a:t>
            </a:r>
            <a:r>
              <a:rPr lang="en-US" sz="2800" b="1">
                <a:solidFill>
                  <a:schemeClr val="bg1"/>
                </a:solidFill>
              </a:rPr>
              <a:t>llais y plentyn </a:t>
            </a:r>
            <a:r>
              <a:rPr lang="en-US" sz="2800">
                <a:solidFill>
                  <a:schemeClr val="bg1"/>
                </a:solidFill>
              </a:rPr>
              <a:t>yn ganolog i ddeall y gamdriniaeth, esgeulustod neu niwed y mae’r plentyn wedi neu yn ei wynebu.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Mae’n bwysig felly bod ystyriaeth yn cael ei rhoi i’w brofiad byw, dymuniadau a theimladau.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</a:rPr>
              <a:t>-</a:t>
            </a:r>
            <a:r>
              <a:rPr lang="en-US" sz="1600">
                <a:solidFill>
                  <a:schemeClr val="bg1"/>
                </a:solidFill>
              </a:rPr>
              <a:t>Gweithdrefnau Diogelu Cymru</a:t>
            </a:r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9133E-21B8-B9F5-4FEE-7CBADB663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D27E3A-A497-6117-B9D3-07FC3A625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9225" y="0"/>
            <a:ext cx="286277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06F55B-F1C0-8FB3-7A78-EB447B58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err="1"/>
              <a:t>Ymarferwyr</a:t>
            </a:r>
            <a:r>
              <a:rPr lang="en-US" sz="4000" dirty="0"/>
              <a:t> </a:t>
            </a:r>
            <a:r>
              <a:rPr lang="en-US" sz="4000" dirty="0" err="1"/>
              <a:t>sy’n</a:t>
            </a:r>
            <a:r>
              <a:rPr lang="en-US" sz="4000" dirty="0"/>
              <a:t> </a:t>
            </a:r>
            <a:r>
              <a:rPr lang="en-US" sz="4000" dirty="0" err="1"/>
              <a:t>gweithio</a:t>
            </a:r>
            <a:r>
              <a:rPr lang="en-US" sz="4000" dirty="0"/>
              <a:t> </a:t>
            </a:r>
            <a:r>
              <a:rPr lang="en-US" sz="4000" dirty="0" err="1"/>
              <a:t>gyda’r</a:t>
            </a:r>
            <a:r>
              <a:rPr lang="en-US" sz="4000" dirty="0"/>
              <a:t> </a:t>
            </a:r>
            <a:r>
              <a:rPr lang="en-US" sz="4000" dirty="0" err="1"/>
              <a:t>rhiant</a:t>
            </a:r>
            <a:r>
              <a:rPr lang="en-US" sz="4000" dirty="0"/>
              <a:t> / </a:t>
            </a:r>
            <a:r>
              <a:rPr lang="en-US" sz="4000" dirty="0" err="1"/>
              <a:t>gofalwr</a:t>
            </a:r>
            <a:endParaRPr lang="en-US" sz="4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BFE1DE-C46C-2558-F8AA-ABC496EC7465}"/>
              </a:ext>
            </a:extLst>
          </p:cNvPr>
          <p:cNvSpPr txBox="1">
            <a:spLocks/>
          </p:cNvSpPr>
          <p:nvPr/>
        </p:nvSpPr>
        <p:spPr>
          <a:xfrm>
            <a:off x="534953" y="1497973"/>
            <a:ext cx="7429472" cy="5340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Disgwylir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i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ymarferwyr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ddarparu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gwybodaeth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bellach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am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sefyllfa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bresennol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plentyn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/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teulu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unrhyw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gamau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gweithredu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/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gwasanaethau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fyddai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o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fudd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yn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syth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cronoleg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sy’n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amlinellu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ymwneud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perthnasol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â’r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teulu</a:t>
            </a:r>
            <a:endParaRPr lang="en-US" sz="2600" dirty="0">
              <a:solidFill>
                <a:schemeClr val="bg1"/>
              </a:solidFill>
              <a:latin typeface="Gibson" panose="02000000000000000000" pitchFamily="50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gwybodaeth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am iechyd a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datblygiad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y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plentyn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/ plant, y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gallu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i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fagu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plant,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materion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sy’n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ymwneud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ag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oedolion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ffactorau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economaidd-gymdeithasol</a:t>
            </a:r>
            <a:endParaRPr lang="en-US" sz="2600" dirty="0">
              <a:solidFill>
                <a:schemeClr val="bg1"/>
              </a:solidFill>
              <a:latin typeface="Gibson" panose="02000000000000000000" pitchFamily="50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crynodeb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o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ymwneud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gan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wasanaethau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ac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effaith</a:t>
            </a:r>
            <a:endParaRPr lang="en-GB" sz="2600" b="1" dirty="0">
              <a:solidFill>
                <a:schemeClr val="bg1"/>
              </a:solidFill>
              <a:latin typeface="Gibso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308A1-722F-EBD1-33EA-4B000341FCB9}"/>
              </a:ext>
            </a:extLst>
          </p:cNvPr>
          <p:cNvSpPr txBox="1"/>
          <p:nvPr/>
        </p:nvSpPr>
        <p:spPr>
          <a:xfrm>
            <a:off x="8037576" y="1321549"/>
            <a:ext cx="4154424" cy="5517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16000" rIns="21600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Mae’n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ofynnol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ymarferwyr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gadarnhau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p’un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yw’r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plentyn</a:t>
            </a:r>
            <a:r>
              <a:rPr lang="en-US" sz="2800" dirty="0">
                <a:solidFill>
                  <a:schemeClr val="bg1"/>
                </a:solidFill>
              </a:rPr>
              <a:t>/ plant </a:t>
            </a:r>
            <a:r>
              <a:rPr lang="en-US" sz="2800" dirty="0" err="1">
                <a:solidFill>
                  <a:schemeClr val="bg1"/>
                </a:solidFill>
              </a:rPr>
              <a:t>mewn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perygl</a:t>
            </a:r>
            <a:r>
              <a:rPr lang="en-US" sz="2800" dirty="0">
                <a:solidFill>
                  <a:schemeClr val="bg1"/>
                </a:solidFill>
              </a:rPr>
              <a:t> o </a:t>
            </a:r>
            <a:r>
              <a:rPr lang="en-US" sz="2800" dirty="0" err="1">
                <a:solidFill>
                  <a:schemeClr val="bg1"/>
                </a:solidFill>
              </a:rPr>
              <a:t>niwed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arwyddocaol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oherwydd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gallu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rhiant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r>
              <a:rPr lang="en-US" sz="2800" dirty="0" err="1">
                <a:solidFill>
                  <a:schemeClr val="bg1"/>
                </a:solidFill>
              </a:rPr>
              <a:t>rhieni</a:t>
            </a:r>
            <a:r>
              <a:rPr lang="en-US" sz="2800" dirty="0">
                <a:solidFill>
                  <a:schemeClr val="bg1"/>
                </a:solidFill>
              </a:rPr>
              <a:t> neu </a:t>
            </a:r>
            <a:r>
              <a:rPr lang="en-US" sz="2800" dirty="0" err="1">
                <a:solidFill>
                  <a:schemeClr val="bg1"/>
                </a:solidFill>
              </a:rPr>
              <a:t>eu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gofalwr</a:t>
            </a:r>
            <a:r>
              <a:rPr lang="en-US" sz="2800" dirty="0">
                <a:solidFill>
                  <a:schemeClr val="bg1"/>
                </a:solidFill>
              </a:rPr>
              <a:t> / </a:t>
            </a:r>
            <a:r>
              <a:rPr lang="en-US" sz="2800" dirty="0" err="1">
                <a:solidFill>
                  <a:schemeClr val="bg1"/>
                </a:solidFill>
              </a:rPr>
              <a:t>gofalwyr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fagu</a:t>
            </a:r>
            <a:r>
              <a:rPr lang="en-US" sz="2800" b="1" dirty="0">
                <a:solidFill>
                  <a:schemeClr val="bg1"/>
                </a:solidFill>
              </a:rPr>
              <a:t> plant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a’r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rhesymau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posibl</a:t>
            </a:r>
            <a:r>
              <a:rPr lang="en-US" sz="2800" dirty="0">
                <a:solidFill>
                  <a:schemeClr val="bg1"/>
                </a:solidFill>
              </a:rPr>
              <a:t> pam.</a:t>
            </a:r>
          </a:p>
          <a:p>
            <a:pPr algn="r"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-</a:t>
            </a:r>
            <a:r>
              <a:rPr lang="en-US" sz="1600" dirty="0" err="1">
                <a:solidFill>
                  <a:schemeClr val="bg1"/>
                </a:solidFill>
              </a:rPr>
              <a:t>Gweithdrefnau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Diogelu</a:t>
            </a:r>
            <a:r>
              <a:rPr lang="en-US" sz="1600" dirty="0">
                <a:solidFill>
                  <a:schemeClr val="bg1"/>
                </a:solidFill>
              </a:rPr>
              <a:t> Cymru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31B54-38AC-08C5-B9A9-BB164D15EDFE}"/>
              </a:ext>
            </a:extLst>
          </p:cNvPr>
          <p:cNvSpPr txBox="1">
            <a:spLocks/>
          </p:cNvSpPr>
          <p:nvPr/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</p:spPr>
        <p:txBody>
          <a:bodyPr lIns="180000" rIns="72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Terfynu ymholiadau Adran 47</a:t>
            </a:r>
            <a:endParaRPr kumimoji="0" lang="en-US" b="0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76BB86-68E6-633B-9B26-C67BBF3AA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4" y="3065172"/>
            <a:ext cx="2151185" cy="37928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B17B88-B3D8-247C-3651-636E7F8EC2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61847" y="257895"/>
            <a:ext cx="7578967" cy="19613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Bydd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ymholiadau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A47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terfynu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wneir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penderfyniad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sail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gwybodaeth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bod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plentyn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neu’r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plant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yw’r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plentyn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neu’r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plant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risg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parhaus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niwed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arwyddocaol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8542A9-719B-7DD9-3CFB-C08AAE65EF8A}"/>
              </a:ext>
            </a:extLst>
          </p:cNvPr>
          <p:cNvSpPr txBox="1"/>
          <p:nvPr/>
        </p:nvSpPr>
        <p:spPr>
          <a:xfrm>
            <a:off x="2621279" y="2389920"/>
            <a:ext cx="4001767" cy="4104521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D8BEEC"/>
            </a:solidFill>
          </a:ln>
        </p:spPr>
        <p:txBody>
          <a:bodyPr wrap="square" rtlCol="0" anchor="ctr">
            <a:noAutofit/>
          </a:bodyPr>
          <a:lstStyle/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efallai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bydd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pryderon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wedi’u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cadarnhau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bod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plentyn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wedi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dioddef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camdriniaeth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,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esgeulustod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neu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niwed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, </a:t>
            </a:r>
          </a:p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  <a:p>
            <a:pPr marL="82550" lvl="0">
              <a:lnSpc>
                <a:spcPct val="80000"/>
              </a:lnSpc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ond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mae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angen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hefyd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bod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yn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glir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a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oes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risg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barhaus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o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gamdriniaeth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esgeulustod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neu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niwed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5C568-14BF-83F7-F5C4-84085C6BEA3D}"/>
              </a:ext>
            </a:extLst>
          </p:cNvPr>
          <p:cNvSpPr txBox="1"/>
          <p:nvPr/>
        </p:nvSpPr>
        <p:spPr>
          <a:xfrm>
            <a:off x="6737350" y="2372782"/>
            <a:ext cx="3073400" cy="4104521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D8BEEC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82550">
              <a:lnSpc>
                <a:spcPct val="80000"/>
              </a:lnSpc>
              <a:defRPr sz="2800">
                <a:latin typeface="Quicksand"/>
              </a:defRPr>
            </a:lvl1pPr>
          </a:lstStyle>
          <a:p>
            <a:pPr lvl="0">
              <a:defRPr/>
            </a:pPr>
            <a:r>
              <a:rPr lang="en-GB" dirty="0" err="1">
                <a:solidFill>
                  <a:schemeClr val="bg1"/>
                </a:solidFill>
                <a:latin typeface="Gibson" panose="02000000000000000000" pitchFamily="50" charset="0"/>
              </a:rPr>
              <a:t>efallai</a:t>
            </a:r>
            <a:r>
              <a:rPr lang="en-GB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ibson" panose="02000000000000000000" pitchFamily="50" charset="0"/>
              </a:rPr>
              <a:t>bydd</a:t>
            </a:r>
            <a:r>
              <a:rPr lang="en-GB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ibson" panose="02000000000000000000" pitchFamily="50" charset="0"/>
              </a:rPr>
              <a:t>pryderon</a:t>
            </a:r>
            <a:r>
              <a:rPr lang="en-GB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ibson" panose="02000000000000000000" pitchFamily="50" charset="0"/>
              </a:rPr>
              <a:t>wedi’u</a:t>
            </a:r>
            <a:r>
              <a:rPr lang="en-GB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ibson" panose="02000000000000000000" pitchFamily="50" charset="0"/>
              </a:rPr>
              <a:t>cadarnhau</a:t>
            </a:r>
            <a:r>
              <a:rPr lang="en-GB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Gibson" panose="02000000000000000000" pitchFamily="50" charset="0"/>
              </a:rPr>
              <a:t>yngl</a:t>
            </a:r>
            <a:r>
              <a:rPr lang="cy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ŷ</a:t>
            </a:r>
            <a:r>
              <a:rPr lang="en-GB" b="1" dirty="0">
                <a:solidFill>
                  <a:schemeClr val="bg1"/>
                </a:solidFill>
                <a:latin typeface="Gibson" panose="02000000000000000000" pitchFamily="50" charset="0"/>
              </a:rPr>
              <a:t>n â </a:t>
            </a:r>
            <a:r>
              <a:rPr lang="en-GB" b="1" dirty="0" err="1">
                <a:solidFill>
                  <a:schemeClr val="bg1"/>
                </a:solidFill>
                <a:latin typeface="Gibson" panose="02000000000000000000" pitchFamily="50" charset="0"/>
              </a:rPr>
              <a:t>niwed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, </a:t>
            </a:r>
          </a:p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  <a:p>
            <a:pPr marL="825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ond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mae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hefyd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angen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digon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dystiolaeth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ddangos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niwed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arwyddocaol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7E8735-AA93-E97C-EE9D-897754F58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40022" y="1994415"/>
            <a:ext cx="0" cy="37836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2FD72-46C7-BDA5-550E-6FD400A5A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51308" y="1994415"/>
            <a:ext cx="0" cy="37836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3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308A-2140-4605-9EE3-636EBE2D334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4839"/>
            </a:avLst>
          </a:prstGeom>
          <a:solidFill>
            <a:schemeClr val="bg2"/>
          </a:solidFill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Penderfyniadau Adran 47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7C699-5807-4435-A1EF-227A0C92EBAE}"/>
              </a:ext>
            </a:extLst>
          </p:cNvPr>
          <p:cNvSpPr txBox="1"/>
          <p:nvPr/>
        </p:nvSpPr>
        <p:spPr>
          <a:xfrm>
            <a:off x="6715583" y="1447472"/>
            <a:ext cx="5360151" cy="261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sz="26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Ystyriwch</a:t>
            </a:r>
            <a:r>
              <a:rPr lang="en-US" sz="2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yr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angen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ofal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chymorth</a:t>
            </a:r>
            <a:endParaRPr lang="en-US" sz="2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budd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gwasanaethau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cymorth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cynnar</a:t>
            </a:r>
            <a:endParaRPr lang="en-US" sz="2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ailasesiadau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rheolaidd</a:t>
            </a:r>
            <a:endParaRPr lang="en-US" sz="2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rheoli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adroddiadau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dyfodol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44007-7A66-4001-A033-B2248CC4A95C}"/>
              </a:ext>
            </a:extLst>
          </p:cNvPr>
          <p:cNvSpPr txBox="1"/>
          <p:nvPr/>
        </p:nvSpPr>
        <p:spPr>
          <a:xfrm>
            <a:off x="6800147" y="3845480"/>
            <a:ext cx="4856896" cy="2806922"/>
          </a:xfrm>
          <a:prstGeom prst="roundRect">
            <a:avLst>
              <a:gd name="adj" fmla="val 34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chemeClr val="bg1"/>
                </a:solidFill>
              </a:rPr>
              <a:t>Y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marferwyr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err="1">
                <a:solidFill>
                  <a:schemeClr val="bg1"/>
                </a:solidFill>
              </a:rPr>
              <a:t>Byddant</a:t>
            </a:r>
            <a:r>
              <a:rPr lang="en-GB" sz="2600" dirty="0">
                <a:solidFill>
                  <a:schemeClr val="bg1"/>
                </a:solidFill>
              </a:rPr>
              <a:t> 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 aros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wyliadwrus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ac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en-GB" sz="2600" b="1" dirty="0" err="1">
                <a:solidFill>
                  <a:schemeClr val="bg1"/>
                </a:solidFill>
              </a:rPr>
              <a:t>gwneud</a:t>
            </a:r>
            <a:r>
              <a:rPr lang="en-GB" sz="2600" b="1" dirty="0">
                <a:solidFill>
                  <a:schemeClr val="bg1"/>
                </a:solidFill>
              </a:rPr>
              <a:t> </a:t>
            </a:r>
            <a:r>
              <a:rPr lang="en-GB" sz="2600" b="1" dirty="0" err="1">
                <a:solidFill>
                  <a:schemeClr val="bg1"/>
                </a:solidFill>
              </a:rPr>
              <a:t>adroddiadau</a:t>
            </a:r>
            <a:r>
              <a:rPr lang="en-GB" sz="2600" b="1" dirty="0">
                <a:solidFill>
                  <a:schemeClr val="bg1"/>
                </a:solidFill>
              </a:rPr>
              <a:t> </a:t>
            </a:r>
            <a:r>
              <a:rPr lang="en-GB" sz="2600" b="1" dirty="0" err="1">
                <a:solidFill>
                  <a:schemeClr val="bg1"/>
                </a:solidFill>
              </a:rPr>
              <a:t>pellach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y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ffordd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arferol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bydd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newid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i’r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amgylchiadau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sy’n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dangos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bod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plentyn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profi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niwed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neu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mewn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perygl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o’i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brofi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60B93-AA67-E967-5BA6-BE1429951D55}"/>
              </a:ext>
            </a:extLst>
          </p:cNvPr>
          <p:cNvSpPr txBox="1"/>
          <p:nvPr/>
        </p:nvSpPr>
        <p:spPr>
          <a:xfrm>
            <a:off x="534953" y="71428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Y gweithiwr cymdeithasol sy’n arwain yr ymholiad a47 sy’n gyfrifol am hysbysu’r teulu am ganlyniad yr ymholiadau h.y. y ‘penderfyniad’ a goblygiadau’r penderfyniad hwnnw.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88F6CC-133E-4223-2BD5-1620931BE0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447472"/>
            <a:ext cx="5926739" cy="1496915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8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Penderfyniad</a:t>
            </a:r>
            <a:r>
              <a:rPr lang="en-U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b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Nid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yw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pryderon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yngl</a:t>
            </a:r>
            <a:r>
              <a:rPr lang="cy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ŷn â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niwed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arwyddocaol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wedi’u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cadarnhau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endParaRPr lang="en-GB" sz="28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70DB8C-678A-1051-9160-37F51CF7D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30953" y="1321549"/>
            <a:ext cx="0" cy="5536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DBCD2-332F-A14A-5BEC-B662E2ACD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9CC-130A-5573-7203-EAD345E0070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4839"/>
            </a:avLst>
          </a:prstGeom>
          <a:solidFill>
            <a:schemeClr val="bg2"/>
          </a:solidFill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Penderfyniadau Adran 47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7EF0E-1C8C-10A9-8405-F2698A9BCE1A}"/>
              </a:ext>
            </a:extLst>
          </p:cNvPr>
          <p:cNvSpPr txBox="1"/>
          <p:nvPr/>
        </p:nvSpPr>
        <p:spPr>
          <a:xfrm>
            <a:off x="6800147" y="1447472"/>
            <a:ext cx="4856832" cy="225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GB" sz="26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Ystyriwch</a:t>
            </a:r>
            <a:r>
              <a:rPr lang="en-GB" sz="2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2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gynllun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gyfer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sicrhau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diogelwch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lles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plentyn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dyfodol</a:t>
            </a:r>
            <a:endParaRPr lang="en-US" sz="2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3525" lvl="0" indent="-2635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p’un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yw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asesiad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gofal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chymorth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briodol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CA98F-B2CC-B37A-BB7B-F79D045E9D99}"/>
              </a:ext>
            </a:extLst>
          </p:cNvPr>
          <p:cNvSpPr txBox="1"/>
          <p:nvPr/>
        </p:nvSpPr>
        <p:spPr>
          <a:xfrm>
            <a:off x="6832977" y="3826319"/>
            <a:ext cx="4824002" cy="1708297"/>
          </a:xfrm>
          <a:prstGeom prst="roundRect">
            <a:avLst>
              <a:gd name="adj" fmla="val 34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82550">
              <a:lnSpc>
                <a:spcPct val="80000"/>
              </a:lnSpc>
              <a:spcAft>
                <a:spcPts val="1200"/>
              </a:spcAft>
              <a:defRPr/>
            </a:pPr>
            <a:r>
              <a:rPr lang="en-GB" sz="2800" b="1" dirty="0" err="1">
                <a:solidFill>
                  <a:schemeClr val="bg1"/>
                </a:solidFill>
              </a:rPr>
              <a:t>Ymarferwyr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  <a:p>
            <a:pPr marL="82550">
              <a:lnSpc>
                <a:spcPct val="80000"/>
              </a:lnSpc>
              <a:spcAft>
                <a:spcPts val="1200"/>
              </a:spcAft>
              <a:defRPr/>
            </a:pPr>
            <a:r>
              <a:rPr lang="en-GB" sz="2800" dirty="0" err="1">
                <a:solidFill>
                  <a:schemeClr val="bg1"/>
                </a:solidFill>
              </a:rPr>
              <a:t>Byddant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yn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cyfeirio</a:t>
            </a:r>
            <a:r>
              <a:rPr lang="en-GB" sz="2800" dirty="0">
                <a:solidFill>
                  <a:schemeClr val="bg1"/>
                </a:solidFill>
              </a:rPr>
              <a:t> at </a:t>
            </a:r>
            <a:r>
              <a:rPr lang="en-GB" sz="2800" dirty="0" err="1">
                <a:solidFill>
                  <a:schemeClr val="bg1"/>
                </a:solidFill>
              </a:rPr>
              <a:t>wasanaethau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ataliol</a:t>
            </a:r>
            <a:r>
              <a:rPr lang="en-GB" sz="2800" dirty="0">
                <a:solidFill>
                  <a:schemeClr val="bg1"/>
                </a:solidFill>
              </a:rPr>
              <a:t> neu </a:t>
            </a:r>
            <a:r>
              <a:rPr lang="en-GB" sz="2800" dirty="0" err="1">
                <a:solidFill>
                  <a:schemeClr val="bg1"/>
                </a:solidFill>
              </a:rPr>
              <a:t>gymorth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cynnar</a:t>
            </a:r>
            <a:r>
              <a:rPr lang="en-GB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C96FB-634B-2243-1D36-B6E79BF7A9EF}"/>
              </a:ext>
            </a:extLst>
          </p:cNvPr>
          <p:cNvSpPr txBox="1"/>
          <p:nvPr/>
        </p:nvSpPr>
        <p:spPr>
          <a:xfrm>
            <a:off x="534953" y="71428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Y gweithiwr cymdeithasol sy’n arwain yr ymholiad a47 sy’n gyfrifol am hysbysu’r teulu am ganlyniad yr ymholiadau h.y. y ‘penderfyniad’ a goblygiadau’r penderfyniad hwnnw.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995BD6-3CFA-5B14-1EFA-9D1028AEF3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447472"/>
            <a:ext cx="5926739" cy="1496915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600" b="1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Penderfyniad</a:t>
            </a:r>
            <a:r>
              <a:rPr lang="en-US" sz="2600" b="1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b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Nid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yw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pryderon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yngl</a:t>
            </a:r>
            <a:r>
              <a:rPr lang="cy-GB" sz="24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ŷn â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niwed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arwyddocaol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wedi’u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cadarnhau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>
                  <a:lumMod val="6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endParaRPr lang="en-GB" sz="2800" dirty="0">
              <a:solidFill>
                <a:schemeClr val="tx1">
                  <a:lumMod val="6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BF9183-9CCC-3A74-325A-4C1575FA1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30953" y="1321549"/>
            <a:ext cx="0" cy="5536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0AAF41-86BF-D711-F55C-0D4DE58DA646}"/>
              </a:ext>
            </a:extLst>
          </p:cNvPr>
          <p:cNvSpPr txBox="1"/>
          <p:nvPr/>
        </p:nvSpPr>
        <p:spPr>
          <a:xfrm>
            <a:off x="534953" y="4289765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*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Mae’n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rhaid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benderfyniad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beidio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chynnal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cynhadledd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amddiffyn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plant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amgylchiadau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o’r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fath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wneud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ofalus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mae’n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rhaid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iddo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ganolbwyntio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plentyn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bod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seilio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dystiolaeth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515C0-1C31-FD6D-49FF-4866D030FDCD}"/>
              </a:ext>
            </a:extLst>
          </p:cNvPr>
          <p:cNvSpPr txBox="1">
            <a:spLocks/>
          </p:cNvSpPr>
          <p:nvPr/>
        </p:nvSpPr>
        <p:spPr>
          <a:xfrm>
            <a:off x="534953" y="2711510"/>
            <a:ext cx="5926739" cy="1502626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Font typeface="Wingdings 2" pitchFamily="18" charset="2"/>
              <a:buNone/>
            </a:pPr>
            <a:r>
              <a:rPr lang="en-US" sz="26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Penderfyniad</a:t>
            </a:r>
            <a:r>
              <a:rPr lang="en-US" sz="26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b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pryderon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wedi’u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cyfiawnhau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ystyrir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bod y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plentyn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wynebu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risg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parhaus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niwed</a:t>
            </a:r>
            <a: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sylweddol</a:t>
            </a:r>
            <a:endParaRPr lang="en-GB" sz="26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FC80-CB2B-3A0A-6203-089444AE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Byrddau Diogelu Rhanbarthol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A241C-5EE7-1DB0-045A-8C4984E6C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73" y="749805"/>
            <a:ext cx="5418220" cy="533095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/>
              <a:t>byrddau strategol </a:t>
            </a:r>
            <a:r>
              <a:rPr lang="en-US" sz="2800" b="1"/>
              <a:t>amlasiantaethol</a:t>
            </a:r>
            <a:r>
              <a:rPr lang="en-US" sz="2800"/>
              <a:t> o asiantaethau partner perthnasol</a:t>
            </a:r>
          </a:p>
          <a:p>
            <a:pPr>
              <a:spcAft>
                <a:spcPts val="2400"/>
              </a:spcAft>
            </a:pPr>
            <a:r>
              <a:rPr lang="en-US" sz="2800" b="1"/>
              <a:t>goruchwylio a chydlynu </a:t>
            </a:r>
            <a:r>
              <a:rPr lang="en-US" sz="2800"/>
              <a:t>trefniadau diogelu amlasiantaethol ar draws y rhanbarth</a:t>
            </a:r>
          </a:p>
          <a:p>
            <a:pPr>
              <a:spcAft>
                <a:spcPts val="2400"/>
              </a:spcAft>
            </a:pPr>
            <a:r>
              <a:rPr lang="en-US" sz="2800" b="1"/>
              <a:t>cynnwys</a:t>
            </a:r>
            <a:r>
              <a:rPr lang="en-US" sz="2800"/>
              <a:t> cynrychiolwyr o awdurdodau lleol, yr heddlu lleol, y bwrdd iechyd lleol, Ymddiriedolaeth y GIG, y bwrdd prawf, y tîm troseddwyr ifanc ac eraill.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4A45D5-1941-E0B5-9456-1D3F7DE7D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15" y="946851"/>
            <a:ext cx="2812838" cy="45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3B340-36E6-2890-530D-908464072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DEFE-8DCD-16AA-3D49-9472D26448F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14839"/>
            </a:avLst>
          </a:prstGeom>
          <a:solidFill>
            <a:schemeClr val="bg2"/>
          </a:solidFill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Penderfyniadau Adran 47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C9771-56D2-5777-9392-1C2CBC052F1E}"/>
              </a:ext>
            </a:extLst>
          </p:cNvPr>
          <p:cNvSpPr txBox="1"/>
          <p:nvPr/>
        </p:nvSpPr>
        <p:spPr>
          <a:xfrm>
            <a:off x="6800147" y="1374516"/>
            <a:ext cx="5016845" cy="225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Dylai’r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gwasanaethau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cymdeithasol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gynnull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cynhadledd</a:t>
            </a:r>
            <a:r>
              <a:rPr lang="en-US" sz="2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amddiffyn</a:t>
            </a:r>
            <a:r>
              <a:rPr lang="en-US" sz="2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plant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gychwynnol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benderfynu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gamau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amddiffyn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pellach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sy’n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ofynnol</a:t>
            </a:r>
            <a:r>
              <a:rPr lang="en-US" sz="2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62624-A02B-9F7A-2552-A30A41F4474C}"/>
              </a:ext>
            </a:extLst>
          </p:cNvPr>
          <p:cNvSpPr txBox="1"/>
          <p:nvPr/>
        </p:nvSpPr>
        <p:spPr>
          <a:xfrm>
            <a:off x="6790968" y="3799839"/>
            <a:ext cx="4866011" cy="2764937"/>
          </a:xfrm>
          <a:prstGeom prst="roundRect">
            <a:avLst>
              <a:gd name="adj" fmla="val 34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82550">
              <a:lnSpc>
                <a:spcPct val="80000"/>
              </a:lnSpc>
              <a:spcAft>
                <a:spcPts val="1200"/>
              </a:spcAft>
              <a:defRPr/>
            </a:pPr>
            <a:r>
              <a:rPr lang="en-GB" sz="2600" b="1" dirty="0">
                <a:solidFill>
                  <a:schemeClr val="bg1"/>
                </a:solidFill>
              </a:rPr>
              <a:t>Y </a:t>
            </a:r>
            <a:r>
              <a:rPr lang="en-GB" sz="2600" b="1" dirty="0" err="1">
                <a:solidFill>
                  <a:schemeClr val="bg1"/>
                </a:solidFill>
              </a:rPr>
              <a:t>sawl</a:t>
            </a:r>
            <a:r>
              <a:rPr lang="en-GB" sz="2600" b="1" dirty="0">
                <a:solidFill>
                  <a:schemeClr val="bg1"/>
                </a:solidFill>
              </a:rPr>
              <a:t> </a:t>
            </a:r>
            <a:r>
              <a:rPr lang="en-GB" sz="2600" b="1" dirty="0" err="1">
                <a:solidFill>
                  <a:schemeClr val="bg1"/>
                </a:solidFill>
              </a:rPr>
              <a:t>sy’n</a:t>
            </a:r>
            <a:r>
              <a:rPr lang="en-GB" sz="2600" b="1" dirty="0">
                <a:solidFill>
                  <a:schemeClr val="bg1"/>
                </a:solidFill>
              </a:rPr>
              <a:t> </a:t>
            </a:r>
            <a:r>
              <a:rPr lang="en-GB" sz="2600" b="1" dirty="0" err="1">
                <a:solidFill>
                  <a:schemeClr val="bg1"/>
                </a:solidFill>
              </a:rPr>
              <a:t>gwneud</a:t>
            </a:r>
            <a:r>
              <a:rPr lang="en-GB" sz="2600" b="1" dirty="0">
                <a:solidFill>
                  <a:schemeClr val="bg1"/>
                </a:solidFill>
              </a:rPr>
              <a:t> </a:t>
            </a:r>
            <a:r>
              <a:rPr lang="en-GB" sz="2600" b="1" dirty="0" err="1">
                <a:solidFill>
                  <a:schemeClr val="bg1"/>
                </a:solidFill>
              </a:rPr>
              <a:t>adroddiad</a:t>
            </a:r>
            <a:r>
              <a:rPr lang="en-GB" sz="2600" b="1" dirty="0">
                <a:solidFill>
                  <a:schemeClr val="bg1"/>
                </a:solidFill>
              </a:rPr>
              <a:t> / </a:t>
            </a:r>
            <a:r>
              <a:rPr lang="en-GB" sz="2600" b="1" dirty="0" err="1">
                <a:solidFill>
                  <a:schemeClr val="bg1"/>
                </a:solidFill>
              </a:rPr>
              <a:t>ymarferwyr</a:t>
            </a:r>
            <a:br>
              <a:rPr lang="en-GB" sz="2600" b="1" dirty="0">
                <a:solidFill>
                  <a:schemeClr val="bg1"/>
                </a:solidFill>
              </a:rPr>
            </a:br>
            <a:r>
              <a:rPr lang="en-GB" sz="2600" dirty="0" err="1">
                <a:solidFill>
                  <a:schemeClr val="bg1"/>
                </a:solidFill>
              </a:rPr>
              <a:t>Mae’n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rhaid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i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ymarferwyr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barhau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i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ddiogelu</a:t>
            </a:r>
            <a:r>
              <a:rPr lang="en-GB" sz="2600" dirty="0">
                <a:solidFill>
                  <a:schemeClr val="bg1"/>
                </a:solidFill>
              </a:rPr>
              <a:t> a </a:t>
            </a:r>
            <a:r>
              <a:rPr lang="en-GB" sz="2600" b="1" dirty="0" err="1">
                <a:solidFill>
                  <a:schemeClr val="bg1"/>
                </a:solidFill>
              </a:rPr>
              <a:t>pheidio</a:t>
            </a:r>
            <a:r>
              <a:rPr lang="en-GB" sz="2600" b="1" dirty="0">
                <a:solidFill>
                  <a:schemeClr val="bg1"/>
                </a:solidFill>
              </a:rPr>
              <a:t> â </a:t>
            </a:r>
            <a:r>
              <a:rPr lang="en-GB" sz="2600" b="1" dirty="0" err="1">
                <a:solidFill>
                  <a:schemeClr val="bg1"/>
                </a:solidFill>
              </a:rPr>
              <a:t>gohirio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cymryd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camau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diogelu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oherwydd</a:t>
            </a:r>
            <a:r>
              <a:rPr lang="en-GB" sz="2600" dirty="0">
                <a:solidFill>
                  <a:schemeClr val="bg1"/>
                </a:solidFill>
              </a:rPr>
              <a:t> bod </a:t>
            </a:r>
            <a:r>
              <a:rPr lang="en-GB" sz="2600" dirty="0" err="1">
                <a:solidFill>
                  <a:schemeClr val="bg1"/>
                </a:solidFill>
              </a:rPr>
              <a:t>cynhadledd</a:t>
            </a:r>
            <a:r>
              <a:rPr lang="en-GB" sz="2600" dirty="0">
                <a:solidFill>
                  <a:schemeClr val="bg1"/>
                </a:solidFill>
              </a:rPr>
              <a:t> </a:t>
            </a:r>
            <a:r>
              <a:rPr lang="en-GB" sz="2600" dirty="0" err="1">
                <a:solidFill>
                  <a:schemeClr val="bg1"/>
                </a:solidFill>
              </a:rPr>
              <a:t>amddiffyn</a:t>
            </a:r>
            <a:r>
              <a:rPr lang="en-GB" sz="2600" dirty="0">
                <a:solidFill>
                  <a:schemeClr val="bg1"/>
                </a:solidFill>
              </a:rPr>
              <a:t> plant </a:t>
            </a:r>
            <a:r>
              <a:rPr lang="en-GB" sz="2600" dirty="0" err="1">
                <a:solidFill>
                  <a:schemeClr val="bg1"/>
                </a:solidFill>
              </a:rPr>
              <a:t>yn</a:t>
            </a:r>
            <a:r>
              <a:rPr lang="en-GB" sz="2600" dirty="0">
                <a:solidFill>
                  <a:schemeClr val="bg1"/>
                </a:solidFill>
              </a:rPr>
              <a:t> yr </a:t>
            </a:r>
            <a:r>
              <a:rPr lang="en-GB" sz="2600" dirty="0" err="1">
                <a:solidFill>
                  <a:schemeClr val="bg1"/>
                </a:solidFill>
              </a:rPr>
              <a:t>arfaeth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B7AB9-D92D-D63E-524F-926D27E34CA3}"/>
              </a:ext>
            </a:extLst>
          </p:cNvPr>
          <p:cNvSpPr txBox="1"/>
          <p:nvPr/>
        </p:nvSpPr>
        <p:spPr>
          <a:xfrm>
            <a:off x="534953" y="71428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Y gweithiwr cymdeithasol sy’n arwain yr ymholiad a47 sy’n gyfrifol am hysbysu’r teulu am ganlyniad yr ymholiadau h.y. y ‘penderfyniad’ a goblygiadau’r penderfyniad hwnnw.</a:t>
            </a:r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F72C1D-AC9D-B6CD-728F-F908819D00C2}"/>
              </a:ext>
            </a:extLst>
          </p:cNvPr>
          <p:cNvSpPr txBox="1">
            <a:spLocks/>
          </p:cNvSpPr>
          <p:nvPr/>
        </p:nvSpPr>
        <p:spPr>
          <a:xfrm>
            <a:off x="544200" y="4387833"/>
            <a:ext cx="5926739" cy="1981528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26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Penderfyniad</a:t>
            </a:r>
            <a:r>
              <a:rPr lang="en-US" sz="26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br>
              <a:rPr lang="en-US" sz="2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pryderon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wedi’u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cyfiawnhau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ac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ystyrir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bod y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plentyn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perygl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parhaus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 gam-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drin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niwed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neu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esgeulustod</a:t>
            </a:r>
            <a:endParaRPr lang="en-GB" sz="26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C84E77-750C-F14D-B20A-F08827B57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30953" y="1321549"/>
            <a:ext cx="0" cy="5536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78776B-90B2-D6B5-7615-D027DF41B42B}"/>
              </a:ext>
            </a:extLst>
          </p:cNvPr>
          <p:cNvSpPr txBox="1">
            <a:spLocks/>
          </p:cNvSpPr>
          <p:nvPr/>
        </p:nvSpPr>
        <p:spPr>
          <a:xfrm>
            <a:off x="535021" y="1447472"/>
            <a:ext cx="5926739" cy="1496915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Font typeface="Wingdings 2" pitchFamily="18" charset="2"/>
              <a:buNone/>
            </a:pPr>
            <a:r>
              <a:rPr lang="en-US" sz="2600" b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Penderfyniad 1: </a:t>
            </a:r>
            <a:br>
              <a:rPr lang="en-US" sz="260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Nid yw pryderon yngl</a:t>
            </a:r>
            <a:r>
              <a:rPr lang="cy-GB" sz="240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ŷn â</a:t>
            </a:r>
            <a:r>
              <a:rPr lang="en-US" sz="2400">
                <a:solidFill>
                  <a:schemeClr val="tx1">
                    <a:lumMod val="6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niwed arwyddocaol wedi’u cadarnhau.</a:t>
            </a:r>
            <a:endParaRPr lang="en-US" sz="2600">
              <a:solidFill>
                <a:schemeClr val="tx1">
                  <a:lumMod val="6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Clr>
                <a:schemeClr val="tx1"/>
              </a:buClr>
              <a:buFont typeface="Wingdings 2" pitchFamily="18" charset="2"/>
              <a:buNone/>
            </a:pPr>
            <a:endParaRPr lang="en-GB" sz="2800" dirty="0">
              <a:solidFill>
                <a:schemeClr val="tx1">
                  <a:lumMod val="6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685FD7-EA92-8600-29E4-B27CA631C1CF}"/>
              </a:ext>
            </a:extLst>
          </p:cNvPr>
          <p:cNvSpPr txBox="1">
            <a:spLocks/>
          </p:cNvSpPr>
          <p:nvPr/>
        </p:nvSpPr>
        <p:spPr>
          <a:xfrm>
            <a:off x="534953" y="2711510"/>
            <a:ext cx="5926739" cy="1502626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Font typeface="Wingdings 2" pitchFamily="18" charset="2"/>
              <a:buNone/>
            </a:pPr>
            <a:r>
              <a:rPr lang="en-US" sz="2600" b="1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Penderfyniad</a:t>
            </a:r>
            <a:r>
              <a:rPr lang="en-US" sz="2600" b="1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b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pryderon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wedi’u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cyfiawnhau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ond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ystyrir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bod y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plentyn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wynebu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risg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parhaus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niwed</a:t>
            </a:r>
            <a:r>
              <a:rPr lang="en-US" sz="2600" dirty="0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sylweddol</a:t>
            </a:r>
            <a:endParaRPr lang="en-GB" sz="2600" dirty="0">
              <a:solidFill>
                <a:schemeClr val="tx1">
                  <a:lumMod val="6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9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0892-F2DC-087B-4435-8BA196683169}"/>
              </a:ext>
            </a:extLst>
          </p:cNvPr>
          <p:cNvSpPr txBox="1">
            <a:spLocks/>
          </p:cNvSpPr>
          <p:nvPr/>
        </p:nvSpPr>
        <p:spPr>
          <a:xfrm>
            <a:off x="0" y="768096"/>
            <a:ext cx="2796987" cy="5321805"/>
          </a:xfrm>
          <a:prstGeom prst="rect">
            <a:avLst/>
          </a:prstGeom>
          <a:solidFill>
            <a:schemeClr val="bg2"/>
          </a:solidFill>
        </p:spPr>
        <p:txBody>
          <a:bodyPr lIns="360000" r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Cynhadledd amddiffyn plant</a:t>
            </a:r>
            <a:endParaRPr kumimoji="0" lang="en-US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EEAE0A-515D-CC49-C465-1A43DF57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3846022"/>
            <a:ext cx="2151185" cy="3011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52D5E1-B4ED-8DA6-996E-57622D0CAE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48368" y="768096"/>
            <a:ext cx="6927151" cy="52090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GB" sz="3600" b="1" spc="0" dirty="0">
                <a:latin typeface="Gibson" panose="02000000000000000000" pitchFamily="50" charset="0"/>
              </a:rPr>
              <a:t>Nod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</a:rPr>
              <a:t>: 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gwneud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penderfyniadau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ddiogelwch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lles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datblygiad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y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plentyn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yn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y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dyfodol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Amseru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: 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o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fewn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15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niwrnod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gwaith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o’r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drafodaeth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/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cyfarfod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strategaeth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ddiwethaf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/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diwethaf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Hyd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50" charset="0"/>
                <a:ea typeface="+mn-ea"/>
                <a:cs typeface="+mn-cs"/>
              </a:rPr>
              <a:t>: </a:t>
            </a:r>
            <a:r>
              <a:rPr lang="en-GB" sz="3200" spc="0" dirty="0">
                <a:latin typeface="Gibson" panose="02000000000000000000" pitchFamily="50" charset="0"/>
              </a:rPr>
              <a:t>dim </a:t>
            </a:r>
            <a:r>
              <a:rPr lang="en-GB" sz="3200" spc="0" dirty="0" err="1">
                <a:latin typeface="Gibson" panose="02000000000000000000" pitchFamily="50" charset="0"/>
              </a:rPr>
              <a:t>mwy</a:t>
            </a:r>
            <a:r>
              <a:rPr lang="en-GB" sz="3200" spc="0" dirty="0">
                <a:latin typeface="Gibson" panose="02000000000000000000" pitchFamily="50" charset="0"/>
              </a:rPr>
              <a:t> </a:t>
            </a:r>
            <a:r>
              <a:rPr lang="en-GB" sz="3200" spc="0" dirty="0" err="1">
                <a:latin typeface="Gibson" panose="02000000000000000000" pitchFamily="50" charset="0"/>
              </a:rPr>
              <a:t>na</a:t>
            </a:r>
            <a:r>
              <a:rPr lang="en-GB" sz="3200" spc="0" dirty="0">
                <a:latin typeface="Gibson" panose="02000000000000000000" pitchFamily="50" charset="0"/>
              </a:rPr>
              <a:t> 2 </a:t>
            </a:r>
            <a:r>
              <a:rPr lang="en-GB" sz="3200" spc="0" dirty="0" err="1">
                <a:latin typeface="Gibson" panose="02000000000000000000" pitchFamily="50" charset="0"/>
              </a:rPr>
              <a:t>awr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5418D-4F52-41E3-7036-C5C59F271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013D-1DD7-1AB6-4938-2F93D9A05AE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Pwy – plant yn y gynhadledd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4396037-73E6-E7AB-ED52-B19C3C2D414F}"/>
              </a:ext>
            </a:extLst>
          </p:cNvPr>
          <p:cNvSpPr txBox="1">
            <a:spLocks/>
          </p:cNvSpPr>
          <p:nvPr/>
        </p:nvSpPr>
        <p:spPr>
          <a:xfrm>
            <a:off x="534953" y="1321548"/>
            <a:ext cx="5804886" cy="4774451"/>
          </a:xfrm>
          <a:prstGeom prst="rect">
            <a:avLst/>
          </a:prstGeom>
          <a:ln w="38100">
            <a:noFill/>
          </a:ln>
        </p:spPr>
        <p:txBody>
          <a:bodyPr vert="horz" lIns="91440" tIns="72000" rIns="91440" bIns="7200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3200" dirty="0">
                <a:latin typeface="Gibson" pitchFamily="50" charset="0"/>
              </a:rPr>
              <a:t>Er </a:t>
            </a:r>
            <a:r>
              <a:rPr lang="en-GB" sz="3200" dirty="0" err="1">
                <a:latin typeface="Gibson" pitchFamily="50" charset="0"/>
              </a:rPr>
              <a:t>mwyn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sicrhau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ymarfer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sy’n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canolbwyntio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ar</a:t>
            </a:r>
            <a:r>
              <a:rPr lang="en-GB" sz="3200" dirty="0">
                <a:latin typeface="Gibson" pitchFamily="50" charset="0"/>
              </a:rPr>
              <a:t> y </a:t>
            </a:r>
            <a:r>
              <a:rPr lang="en-GB" sz="3200" dirty="0" err="1">
                <a:latin typeface="Gibson" pitchFamily="50" charset="0"/>
              </a:rPr>
              <a:t>plentyn</a:t>
            </a:r>
            <a:r>
              <a:rPr lang="en-GB" sz="3200" dirty="0">
                <a:latin typeface="Gibson" pitchFamily="50" charset="0"/>
              </a:rPr>
              <a:t>, </a:t>
            </a:r>
            <a:r>
              <a:rPr lang="en-GB" sz="3200" dirty="0" err="1">
                <a:latin typeface="Gibson" pitchFamily="50" charset="0"/>
              </a:rPr>
              <a:t>dylai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llais</a:t>
            </a:r>
            <a:r>
              <a:rPr lang="en-GB" sz="3200" dirty="0">
                <a:latin typeface="Gibson" pitchFamily="50" charset="0"/>
              </a:rPr>
              <a:t> y </a:t>
            </a:r>
            <a:r>
              <a:rPr lang="en-GB" sz="3200" dirty="0" err="1">
                <a:latin typeface="Gibson" pitchFamily="50" charset="0"/>
              </a:rPr>
              <a:t>plentyn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gael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ei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glywed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b="1" dirty="0">
                <a:latin typeface="Gibson" pitchFamily="50" charset="0"/>
              </a:rPr>
              <a:t>bob </a:t>
            </a:r>
            <a:r>
              <a:rPr lang="en-GB" sz="3200" b="1" dirty="0" err="1">
                <a:latin typeface="Gibson" pitchFamily="50" charset="0"/>
              </a:rPr>
              <a:t>amser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yn</a:t>
            </a:r>
            <a:r>
              <a:rPr lang="en-GB" sz="3200" dirty="0">
                <a:latin typeface="Gibson" pitchFamily="50" charset="0"/>
              </a:rPr>
              <a:t> y </a:t>
            </a:r>
            <a:r>
              <a:rPr lang="en-GB" sz="3200" dirty="0" err="1">
                <a:latin typeface="Gibson" pitchFamily="50" charset="0"/>
              </a:rPr>
              <a:t>gynhadledd</a:t>
            </a:r>
            <a:r>
              <a:rPr lang="en-GB" sz="3200" dirty="0">
                <a:latin typeface="Gibson" pitchFamily="50" charset="0"/>
              </a:rPr>
              <a:t> </a:t>
            </a:r>
            <a:r>
              <a:rPr lang="en-GB" sz="3200" dirty="0" err="1">
                <a:latin typeface="Gibson" pitchFamily="50" charset="0"/>
              </a:rPr>
              <a:t>trwy</a:t>
            </a:r>
            <a:r>
              <a:rPr lang="en-GB" sz="3200" dirty="0">
                <a:latin typeface="Gibson" pitchFamily="50" charset="0"/>
              </a:rPr>
              <a:t>: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en-GB" sz="3200" b="1" dirty="0" err="1">
                <a:latin typeface="Gibson" pitchFamily="50" charset="0"/>
              </a:rPr>
              <a:t>fod</a:t>
            </a:r>
            <a:r>
              <a:rPr lang="en-GB" sz="3200" b="1" dirty="0">
                <a:latin typeface="Gibson" pitchFamily="50" charset="0"/>
              </a:rPr>
              <a:t> </a:t>
            </a:r>
            <a:r>
              <a:rPr lang="en-GB" sz="3200" b="1" dirty="0" err="1">
                <a:latin typeface="Gibson" pitchFamily="50" charset="0"/>
              </a:rPr>
              <a:t>yn</a:t>
            </a:r>
            <a:r>
              <a:rPr lang="en-GB" sz="3200" b="1" dirty="0">
                <a:latin typeface="Gibson" pitchFamily="50" charset="0"/>
              </a:rPr>
              <a:t> </a:t>
            </a:r>
            <a:r>
              <a:rPr lang="en-GB" sz="3200" b="1" dirty="0" err="1">
                <a:latin typeface="Gibson" pitchFamily="50" charset="0"/>
              </a:rPr>
              <a:t>bresennol</a:t>
            </a:r>
            <a:r>
              <a:rPr lang="en-GB" sz="3200" b="1" dirty="0">
                <a:latin typeface="Gibson" pitchFamily="50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en-GB" sz="3200" b="1" dirty="0" err="1">
                <a:latin typeface="Gibson" pitchFamily="50" charset="0"/>
              </a:rPr>
              <a:t>cyflwyniad</a:t>
            </a:r>
            <a:endParaRPr lang="en-GB" sz="3200" b="1" dirty="0">
              <a:latin typeface="Gibson" pitchFamily="50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en-GB" sz="3200" b="1" dirty="0" err="1">
                <a:latin typeface="Gibson" pitchFamily="50" charset="0"/>
              </a:rPr>
              <a:t>eiriolwr</a:t>
            </a:r>
            <a:r>
              <a:rPr lang="en-GB" sz="3200" b="1" dirty="0">
                <a:latin typeface="Gibson" pitchFamily="50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en-GB" sz="3200" b="1" dirty="0" err="1">
                <a:latin typeface="Gibson" pitchFamily="50" charset="0"/>
              </a:rPr>
              <a:t>adroddiadau</a:t>
            </a:r>
            <a:r>
              <a:rPr lang="en-GB" sz="3200" b="1" dirty="0">
                <a:latin typeface="Gibson" pitchFamily="50" charset="0"/>
              </a:rPr>
              <a:t> </a:t>
            </a:r>
            <a:r>
              <a:rPr lang="en-GB" sz="3200" b="1" dirty="0" err="1">
                <a:latin typeface="Gibson" pitchFamily="50" charset="0"/>
              </a:rPr>
              <a:t>cynhadledd</a:t>
            </a:r>
            <a:r>
              <a:rPr lang="en-GB" sz="3200" b="1" dirty="0">
                <a:latin typeface="Gibson" pitchFamily="50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A5468-DF88-EA38-7169-67CAB0C747D5}"/>
              </a:ext>
            </a:extLst>
          </p:cNvPr>
          <p:cNvSpPr txBox="1"/>
          <p:nvPr/>
        </p:nvSpPr>
        <p:spPr>
          <a:xfrm>
            <a:off x="6644640" y="1321548"/>
            <a:ext cx="5012406" cy="5536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52000" rIns="252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“Mae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hyn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yn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golygu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deall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ei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brofiadau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bob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dydd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,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ei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ddyheadau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a’i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Gibson" pitchFamily="50" charset="0"/>
              </a:rPr>
              <a:t>deimladau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Mae’n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bwysig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bod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ymarferwyr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yn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deall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nad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yw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presenoldeb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yn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y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gynhadledd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yn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cyfrif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fel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cyfranogiad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ynddo’i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hun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na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fel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rhoi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llais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i’r</a:t>
            </a:r>
            <a:r>
              <a:rPr lang="en-GB" sz="30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3000" b="1" dirty="0" err="1">
                <a:solidFill>
                  <a:schemeClr val="bg1"/>
                </a:solidFill>
                <a:latin typeface="Gibson" pitchFamily="50" charset="0"/>
              </a:rPr>
              <a:t>plentyn</a:t>
            </a:r>
            <a:r>
              <a:rPr lang="en-GB" sz="3000" dirty="0">
                <a:solidFill>
                  <a:schemeClr val="bg1"/>
                </a:solidFill>
                <a:latin typeface="Gibson" pitchFamily="50" charset="0"/>
              </a:rPr>
              <a:t>.”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Gibson" pitchFamily="50" charset="0"/>
              </a:rPr>
              <a:t>- </a:t>
            </a:r>
            <a:r>
              <a:rPr lang="en-GB" sz="2400" dirty="0" err="1">
                <a:solidFill>
                  <a:schemeClr val="bg1"/>
                </a:solidFill>
                <a:latin typeface="Gibson" pitchFamily="50" charset="0"/>
              </a:rPr>
              <a:t>Gweithdrefnau</a:t>
            </a:r>
            <a:r>
              <a:rPr lang="en-GB" sz="24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Gibson" pitchFamily="50" charset="0"/>
              </a:rPr>
              <a:t>Diogelu</a:t>
            </a:r>
            <a:r>
              <a:rPr lang="en-GB" sz="2400" dirty="0">
                <a:solidFill>
                  <a:schemeClr val="bg1"/>
                </a:solidFill>
                <a:latin typeface="Gibson" pitchFamily="50" charset="0"/>
              </a:rPr>
              <a:t> Cymru</a:t>
            </a:r>
            <a:endParaRPr lang="en-GB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670D1-93BC-DABB-6DF3-DADEDDB15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0B0BF-BA76-F5F9-7100-7F84ED57D6D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Pwy – rhieni/gofalwyr yn y gynhadledd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6A02428-7AEC-0FCF-9D86-E6813117C946}"/>
              </a:ext>
            </a:extLst>
          </p:cNvPr>
          <p:cNvSpPr txBox="1">
            <a:spLocks/>
          </p:cNvSpPr>
          <p:nvPr/>
        </p:nvSpPr>
        <p:spPr>
          <a:xfrm>
            <a:off x="5845106" y="1517736"/>
            <a:ext cx="5811939" cy="513479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marR="0" lvl="0" indent="-352425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dylid</a:t>
            </a:r>
            <a:r>
              <a:rPr lang="en-GB" sz="2800" b="1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anose="02000000000000000000" pitchFamily="50" charset="0"/>
              </a:rPr>
              <a:t>eu</a:t>
            </a:r>
            <a:r>
              <a:rPr lang="en-GB" sz="2800" b="1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anose="02000000000000000000" pitchFamily="50" charset="0"/>
              </a:rPr>
              <a:t>cefnogi</a:t>
            </a:r>
            <a:r>
              <a:rPr lang="en-GB" sz="2800" b="1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anose="02000000000000000000" pitchFamily="50" charset="0"/>
              </a:rPr>
              <a:t>a’u</a:t>
            </a:r>
            <a:r>
              <a:rPr lang="en-GB" sz="2800" b="1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anose="02000000000000000000" pitchFamily="50" charset="0"/>
              </a:rPr>
              <a:t>hannog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fod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yn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bresennol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  <a:p>
            <a:pPr marL="352425" lvl="0" indent="-352425">
              <a:spcAft>
                <a:spcPts val="1200"/>
              </a:spcAft>
              <a:defRPr/>
            </a:pP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dylid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anose="02000000000000000000" pitchFamily="50" charset="0"/>
              </a:rPr>
              <a:t>darparu</a:t>
            </a:r>
            <a:r>
              <a:rPr lang="en-GB" sz="2800" b="1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anose="02000000000000000000" pitchFamily="50" charset="0"/>
              </a:rPr>
              <a:t>cymorth</a:t>
            </a:r>
            <a:r>
              <a:rPr lang="en-GB" sz="2800" b="1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anose="02000000000000000000" pitchFamily="50" charset="0"/>
              </a:rPr>
              <a:t>ymarferol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gyfer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trafnidiaeth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gofal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plant neu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gyfrifoldebau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eraill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  <a:p>
            <a:pPr marL="352425" lvl="0" indent="-352425">
              <a:spcAft>
                <a:spcPts val="1200"/>
              </a:spcAft>
              <a:defRPr/>
            </a:pP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dylid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trefnu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ymweliad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â’r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lleoliad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  <a:p>
            <a:pPr marL="352425" lvl="0" indent="-352425">
              <a:spcAft>
                <a:spcPts val="1200"/>
              </a:spcAft>
              <a:defRPr/>
            </a:pP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dylid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trefnu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fodloni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anghenion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penodol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</a:endParaRPr>
          </a:p>
          <a:p>
            <a:pPr marL="352425" lvl="0" indent="-352425">
              <a:spcAft>
                <a:spcPts val="1200"/>
              </a:spcAft>
              <a:defRPr/>
            </a:pPr>
            <a:r>
              <a:rPr lang="en-GB" sz="2800" dirty="0" err="1">
                <a:solidFill>
                  <a:schemeClr val="bg1"/>
                </a:solidFill>
                <a:latin typeface="Gibson" panose="02000000000000000000" pitchFamily="50" charset="0"/>
              </a:rPr>
              <a:t>dylid</a:t>
            </a: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hannog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ddod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â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rhywun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gyda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nhw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i’w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cefnogi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99BE1-A553-C627-1751-4BAFF6F18793}"/>
              </a:ext>
            </a:extLst>
          </p:cNvPr>
          <p:cNvSpPr txBox="1"/>
          <p:nvPr/>
        </p:nvSpPr>
        <p:spPr>
          <a:xfrm>
            <a:off x="683827" y="1316909"/>
            <a:ext cx="5012406" cy="4840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52000" rIns="252000" anchor="ctr"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“Oni bai bod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rhesymau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penodol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dros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eu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heithrio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, </a:t>
            </a:r>
            <a:r>
              <a:rPr lang="en-GB" sz="2800" b="1" dirty="0" err="1">
                <a:solidFill>
                  <a:schemeClr val="bg1"/>
                </a:solidFill>
                <a:latin typeface="Gibson" pitchFamily="50" charset="0"/>
              </a:rPr>
              <a:t>mae’n</a:t>
            </a:r>
            <a:r>
              <a:rPr lang="en-GB" sz="28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itchFamily="50" charset="0"/>
              </a:rPr>
              <a:t>rhaid</a:t>
            </a:r>
            <a:r>
              <a:rPr lang="en-GB" sz="28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itchFamily="50" charset="0"/>
              </a:rPr>
              <a:t>annog</a:t>
            </a:r>
            <a:r>
              <a:rPr lang="en-GB" sz="28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itchFamily="50" charset="0"/>
              </a:rPr>
              <a:t>rhieni</a:t>
            </a:r>
            <a:r>
              <a:rPr lang="en-GB" sz="2800" b="1" dirty="0">
                <a:solidFill>
                  <a:schemeClr val="bg1"/>
                </a:solidFill>
                <a:latin typeface="Gibson" pitchFamily="50" charset="0"/>
              </a:rPr>
              <a:t>/</a:t>
            </a:r>
            <a:r>
              <a:rPr lang="en-GB" sz="2800" b="1" dirty="0" err="1">
                <a:solidFill>
                  <a:schemeClr val="bg1"/>
                </a:solidFill>
                <a:latin typeface="Gibson" pitchFamily="50" charset="0"/>
              </a:rPr>
              <a:t>gofalwyr</a:t>
            </a:r>
            <a:r>
              <a:rPr lang="en-GB" sz="28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itchFamily="50" charset="0"/>
              </a:rPr>
              <a:t>yn</a:t>
            </a:r>
            <a:r>
              <a:rPr lang="en-GB" sz="28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Gibson" pitchFamily="50" charset="0"/>
              </a:rPr>
              <a:t>rhagweithiol</a:t>
            </a:r>
            <a:r>
              <a:rPr lang="en-GB" sz="2800" b="1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fynd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gynhadledd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amddiffyn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plant bob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tro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oherwydd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dylai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fod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ganddynt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gyfraniad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sylweddol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i’w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Gibson" pitchFamily="50" charset="0"/>
              </a:rPr>
              <a:t>wneud</a:t>
            </a:r>
            <a:r>
              <a:rPr lang="en-GB" sz="2800" dirty="0">
                <a:solidFill>
                  <a:schemeClr val="bg1"/>
                </a:solidFill>
                <a:latin typeface="Gibson" pitchFamily="50" charset="0"/>
              </a:rPr>
              <a:t>.”</a:t>
            </a:r>
          </a:p>
          <a:p>
            <a:endParaRPr lang="en-GB" sz="800" dirty="0">
              <a:solidFill>
                <a:schemeClr val="bg1"/>
              </a:solidFill>
              <a:latin typeface="Gibson" pitchFamily="50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Gibson" pitchFamily="50" charset="0"/>
              </a:rPr>
              <a:t>- </a:t>
            </a:r>
            <a:r>
              <a:rPr lang="en-GB" dirty="0" err="1">
                <a:solidFill>
                  <a:schemeClr val="bg1"/>
                </a:solidFill>
                <a:latin typeface="Gibson" pitchFamily="50" charset="0"/>
              </a:rPr>
              <a:t>Gweithdrefnau</a:t>
            </a:r>
            <a:r>
              <a:rPr lang="en-GB" dirty="0">
                <a:solidFill>
                  <a:schemeClr val="bg1"/>
                </a:solidFill>
                <a:latin typeface="Gibson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ibson" pitchFamily="50" charset="0"/>
              </a:rPr>
              <a:t>Diogelu</a:t>
            </a:r>
            <a:r>
              <a:rPr lang="en-GB" dirty="0">
                <a:solidFill>
                  <a:schemeClr val="bg1"/>
                </a:solidFill>
                <a:latin typeface="Gibson" pitchFamily="50" charset="0"/>
              </a:rPr>
              <a:t> Cymru</a:t>
            </a:r>
            <a:endParaRPr lang="en-GB" sz="3200" dirty="0">
              <a:solidFill>
                <a:schemeClr val="bg1"/>
              </a:solidFill>
              <a:latin typeface="Gibs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52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08D1E7-6291-F93B-7D06-10A79E24A12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410958"/>
            <a:ext cx="11122093" cy="433920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err="1">
                <a:latin typeface="Gibson"/>
              </a:rPr>
              <a:t>Pwy</a:t>
            </a:r>
            <a:r>
              <a:rPr lang="en-US" sz="3200" b="1" dirty="0">
                <a:latin typeface="Gibson"/>
              </a:rPr>
              <a:t> </a:t>
            </a:r>
            <a:r>
              <a:rPr lang="en-US" sz="3200" b="1" dirty="0" err="1">
                <a:latin typeface="Gibson"/>
              </a:rPr>
              <a:t>sy’n</a:t>
            </a:r>
            <a:r>
              <a:rPr lang="en-US" sz="3200" b="1" dirty="0">
                <a:latin typeface="Gibson"/>
              </a:rPr>
              <a:t> </a:t>
            </a:r>
            <a:r>
              <a:rPr lang="en-US" sz="3200" b="1" dirty="0" err="1">
                <a:latin typeface="Gibson"/>
              </a:rPr>
              <a:t>mynychu</a:t>
            </a:r>
            <a:r>
              <a:rPr lang="en-US" sz="3200" b="1" dirty="0">
                <a:latin typeface="Gibson"/>
              </a:rPr>
              <a:t>?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latin typeface="Gibson"/>
              </a:rPr>
              <a:t>Y </a:t>
            </a:r>
            <a:r>
              <a:rPr lang="en-US" sz="2800" dirty="0" err="1">
                <a:latin typeface="Gibson"/>
              </a:rPr>
              <a:t>rhai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hynny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sydd</a:t>
            </a:r>
            <a:r>
              <a:rPr lang="en-US" sz="2800" dirty="0">
                <a:latin typeface="Gibson"/>
              </a:rPr>
              <a:t> â </a:t>
            </a:r>
            <a:r>
              <a:rPr lang="en-US" sz="2800" b="1" dirty="0" err="1">
                <a:latin typeface="Gibson"/>
              </a:rPr>
              <a:t>chyfraniad</a:t>
            </a:r>
            <a:r>
              <a:rPr lang="en-US" sz="2800" b="1" dirty="0">
                <a:latin typeface="Gibson"/>
              </a:rPr>
              <a:t> </a:t>
            </a:r>
            <a:r>
              <a:rPr lang="en-US" sz="2800" b="1" dirty="0" err="1">
                <a:latin typeface="Gibson"/>
              </a:rPr>
              <a:t>arwyddocaol</a:t>
            </a:r>
            <a:r>
              <a:rPr lang="en-US" sz="2800" b="1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i’w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wneud</a:t>
            </a:r>
            <a:r>
              <a:rPr lang="en-US" sz="2800" dirty="0">
                <a:latin typeface="Gibson"/>
              </a:rPr>
              <a:t>, </a:t>
            </a:r>
            <a:r>
              <a:rPr lang="en-US" sz="2800" dirty="0" err="1">
                <a:latin typeface="Gibson"/>
              </a:rPr>
              <a:t>sy’n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deillio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o’u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harbenigedd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fel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ymarferydd</a:t>
            </a:r>
            <a:r>
              <a:rPr lang="en-US" sz="2800" dirty="0">
                <a:latin typeface="Gibson"/>
              </a:rPr>
              <a:t> a/neu </a:t>
            </a:r>
            <a:r>
              <a:rPr lang="en-US" sz="2800" dirty="0" err="1">
                <a:latin typeface="Gibson"/>
              </a:rPr>
              <a:t>eu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gwybodaeth</a:t>
            </a:r>
            <a:r>
              <a:rPr lang="en-US" sz="2800" dirty="0">
                <a:latin typeface="Gibson"/>
              </a:rPr>
              <a:t> am y </a:t>
            </a:r>
            <a:r>
              <a:rPr lang="en-US" sz="2800" dirty="0" err="1">
                <a:latin typeface="Gibson"/>
              </a:rPr>
              <a:t>plentyn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neu’r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teulu</a:t>
            </a:r>
            <a:r>
              <a:rPr lang="en-US" sz="2800" dirty="0">
                <a:latin typeface="Gibson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 err="1">
                <a:latin typeface="Gibson"/>
              </a:rPr>
              <a:t>Mae’n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rhaid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i</a:t>
            </a:r>
            <a:r>
              <a:rPr lang="en-US" sz="2800" dirty="0">
                <a:latin typeface="Gibson"/>
              </a:rPr>
              <a:t> </a:t>
            </a:r>
            <a:r>
              <a:rPr lang="en-US" sz="2800" b="1" dirty="0" err="1">
                <a:latin typeface="Gibson"/>
              </a:rPr>
              <a:t>bawb</a:t>
            </a:r>
            <a:r>
              <a:rPr lang="en-US" sz="2800" dirty="0">
                <a:latin typeface="Gibson"/>
              </a:rPr>
              <a:t> a </a:t>
            </a:r>
            <a:r>
              <a:rPr lang="en-US" sz="2800" dirty="0" err="1">
                <a:latin typeface="Gibson"/>
              </a:rPr>
              <a:t>wahoddwyd</a:t>
            </a:r>
            <a:r>
              <a:rPr lang="en-US" sz="2800" dirty="0">
                <a:latin typeface="Gibson"/>
              </a:rPr>
              <a:t> </a:t>
            </a:r>
            <a:r>
              <a:rPr lang="en-US" sz="2800" b="1" dirty="0" err="1">
                <a:latin typeface="Gibson"/>
              </a:rPr>
              <a:t>roi</a:t>
            </a:r>
            <a:r>
              <a:rPr lang="en-US" sz="2800" b="1" dirty="0">
                <a:latin typeface="Gibson"/>
              </a:rPr>
              <a:t> </a:t>
            </a:r>
            <a:r>
              <a:rPr lang="en-US" sz="2800" b="1" dirty="0" err="1">
                <a:latin typeface="Gibson"/>
              </a:rPr>
              <a:t>blaenoriaeth</a:t>
            </a:r>
            <a:r>
              <a:rPr lang="en-US" sz="2800" b="1" dirty="0">
                <a:latin typeface="Gibson"/>
              </a:rPr>
              <a:t> </a:t>
            </a:r>
            <a:r>
              <a:rPr lang="en-US" sz="2800" b="1" dirty="0" err="1">
                <a:latin typeface="Gibson"/>
              </a:rPr>
              <a:t>i</a:t>
            </a:r>
            <a:r>
              <a:rPr lang="en-US" sz="2800" b="1" dirty="0">
                <a:latin typeface="Gibson"/>
              </a:rPr>
              <a:t> </a:t>
            </a:r>
            <a:r>
              <a:rPr lang="en-US" sz="2800" b="1" dirty="0" err="1">
                <a:latin typeface="Gibson"/>
              </a:rPr>
              <a:t>fynychu</a:t>
            </a:r>
            <a:r>
              <a:rPr lang="en-US" sz="2800" b="1" dirty="0">
                <a:latin typeface="Gibson"/>
              </a:rPr>
              <a:t> </a:t>
            </a:r>
            <a:r>
              <a:rPr lang="en-US" sz="2800" dirty="0">
                <a:latin typeface="Gibson"/>
              </a:rPr>
              <a:t>a </a:t>
            </a:r>
            <a:r>
              <a:rPr lang="en-US" sz="2800" dirty="0" err="1">
                <a:latin typeface="Gibson"/>
              </a:rPr>
              <a:t>meddu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ar</a:t>
            </a:r>
            <a:r>
              <a:rPr lang="en-US" sz="2800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ddigon</a:t>
            </a:r>
            <a:r>
              <a:rPr lang="en-US" sz="2800" dirty="0">
                <a:latin typeface="Gibson"/>
              </a:rPr>
              <a:t> o </a:t>
            </a:r>
            <a:r>
              <a:rPr lang="en-US" sz="2800" b="1" dirty="0" err="1">
                <a:latin typeface="Gibson"/>
              </a:rPr>
              <a:t>wybodaeth</a:t>
            </a:r>
            <a:r>
              <a:rPr lang="en-US" sz="2800" b="1" dirty="0">
                <a:latin typeface="Gibson"/>
              </a:rPr>
              <a:t> a </a:t>
            </a:r>
            <a:r>
              <a:rPr lang="en-US" sz="2800" b="1" dirty="0" err="1">
                <a:latin typeface="Gibson"/>
              </a:rPr>
              <a:t>thystiolaeth</a:t>
            </a:r>
            <a:r>
              <a:rPr lang="en-US" sz="2800" b="1" dirty="0">
                <a:latin typeface="Gibson"/>
              </a:rPr>
              <a:t> </a:t>
            </a:r>
            <a:r>
              <a:rPr lang="en-US" sz="2800" dirty="0" err="1">
                <a:latin typeface="Gibson"/>
              </a:rPr>
              <a:t>i</a:t>
            </a:r>
            <a:r>
              <a:rPr lang="en-GB" sz="2800" dirty="0">
                <a:latin typeface="Gibson"/>
              </a:rPr>
              <a:t>:</a:t>
            </a:r>
          </a:p>
          <a:p>
            <a:pPr marL="444500" lvl="0" indent="-44450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800" b="1" dirty="0" err="1">
                <a:latin typeface="Gibson"/>
              </a:rPr>
              <a:t>ddadansoddi’r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sefyllfa’n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wrthrychol</a:t>
            </a:r>
            <a:endParaRPr lang="en-GB" sz="2800" dirty="0">
              <a:latin typeface="Gibson"/>
            </a:endParaRPr>
          </a:p>
          <a:p>
            <a:pPr marL="444500" lvl="0" indent="-44450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800" dirty="0" err="1">
                <a:latin typeface="Gibson"/>
              </a:rPr>
              <a:t>llunio</a:t>
            </a:r>
            <a:r>
              <a:rPr lang="en-GB" sz="2800" dirty="0">
                <a:latin typeface="Gibson"/>
              </a:rPr>
              <a:t> </a:t>
            </a:r>
            <a:r>
              <a:rPr lang="en-GB" sz="2800" b="1" dirty="0" err="1">
                <a:latin typeface="Gibson"/>
              </a:rPr>
              <a:t>barnau</a:t>
            </a:r>
            <a:r>
              <a:rPr lang="en-GB" sz="2800" b="1" dirty="0">
                <a:latin typeface="Gibson"/>
              </a:rPr>
              <a:t> </a:t>
            </a:r>
            <a:r>
              <a:rPr lang="en-GB" sz="2800" b="1" dirty="0" err="1">
                <a:latin typeface="Gibson"/>
              </a:rPr>
              <a:t>proffesiynol</a:t>
            </a:r>
            <a:r>
              <a:rPr lang="en-GB" sz="2800" b="1" dirty="0">
                <a:latin typeface="Gibson"/>
              </a:rPr>
              <a:t> </a:t>
            </a:r>
            <a:r>
              <a:rPr lang="en-GB" sz="2800" dirty="0">
                <a:latin typeface="Gibson"/>
              </a:rPr>
              <a:t>am </a:t>
            </a:r>
            <a:r>
              <a:rPr lang="en-GB" sz="2800" dirty="0" err="1">
                <a:latin typeface="Gibson"/>
              </a:rPr>
              <a:t>risg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niwed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arwyddocaol</a:t>
            </a:r>
            <a:endParaRPr lang="en-GB" sz="2800" dirty="0">
              <a:latin typeface="Gibson"/>
            </a:endParaRPr>
          </a:p>
          <a:p>
            <a:pPr marL="444500" lvl="0" indent="-444500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800" b="1" dirty="0" err="1">
                <a:latin typeface="Gibson"/>
              </a:rPr>
              <a:t>penderfynu</a:t>
            </a:r>
            <a:r>
              <a:rPr lang="en-GB" sz="2800" dirty="0">
                <a:latin typeface="Gibson"/>
              </a:rPr>
              <a:t> pa </a:t>
            </a:r>
            <a:r>
              <a:rPr lang="en-GB" sz="2800" dirty="0" err="1">
                <a:latin typeface="Gibson"/>
              </a:rPr>
              <a:t>gamau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sy’n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ofynnol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yn</a:t>
            </a:r>
            <a:r>
              <a:rPr lang="en-GB" sz="2800" dirty="0">
                <a:latin typeface="Gibson"/>
              </a:rPr>
              <a:t> y </a:t>
            </a:r>
            <a:r>
              <a:rPr lang="en-GB" sz="2800" dirty="0" err="1">
                <a:latin typeface="Gibson"/>
              </a:rPr>
              <a:t>dyfodol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i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ddiogelu</a:t>
            </a:r>
            <a:r>
              <a:rPr lang="en-GB" sz="2800" dirty="0">
                <a:latin typeface="Gibson"/>
              </a:rPr>
              <a:t> a </a:t>
            </a:r>
            <a:r>
              <a:rPr lang="en-GB" sz="2800" dirty="0" err="1">
                <a:latin typeface="Gibson"/>
              </a:rPr>
              <a:t>hyrwyddo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lles</a:t>
            </a:r>
            <a:r>
              <a:rPr lang="en-GB" sz="2800" dirty="0">
                <a:latin typeface="Gibson"/>
              </a:rPr>
              <a:t> y </a:t>
            </a:r>
            <a:r>
              <a:rPr lang="en-GB" sz="2800" dirty="0" err="1">
                <a:latin typeface="Gibson"/>
              </a:rPr>
              <a:t>plentyn</a:t>
            </a:r>
            <a:r>
              <a:rPr lang="en-GB" sz="2800" dirty="0">
                <a:latin typeface="Gibson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353695" indent="-353695">
              <a:spcBef>
                <a:spcPts val="0"/>
              </a:spcBef>
              <a:spcAft>
                <a:spcPts val="1200"/>
              </a:spcAft>
            </a:pP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4C0A3-CD46-42D0-BF18-BEB5DBCEC94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Pwy – ymarferwyr yn y gynhadledd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42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966C3-4A5A-ACA9-D72B-A2BAD3E7B4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87040" y="758825"/>
            <a:ext cx="9204960" cy="5330825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latin typeface="+mn-lt"/>
              </a:rPr>
              <a:t>Mae’n rhaid i’r holl asiantaethau perthnasol</a:t>
            </a:r>
          </a:p>
          <a:p>
            <a:r>
              <a:rPr lang="en-GB" sz="3200" b="1">
                <a:latin typeface="+mn-lt"/>
              </a:rPr>
              <a:t>gyflwyno</a:t>
            </a:r>
            <a:r>
              <a:rPr lang="en-GB" sz="3200">
                <a:latin typeface="+mn-lt"/>
              </a:rPr>
              <a:t> adroddiad ysgrifenedig i’r cadeirydd </a:t>
            </a:r>
            <a:r>
              <a:rPr lang="en-GB" sz="3200" b="1">
                <a:latin typeface="+mn-lt"/>
              </a:rPr>
              <a:t>48 awr </a:t>
            </a:r>
            <a:r>
              <a:rPr lang="en-GB" sz="3200">
                <a:latin typeface="+mn-lt"/>
              </a:rPr>
              <a:t>cyn y gynhadledd sy’n canolbwyntio 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>
                <a:latin typeface="+mn-lt"/>
              </a:rPr>
              <a:t>ddarparu gwybodaeth berthnasol a chymesur i allu gwneud penderfyniadau</a:t>
            </a:r>
            <a:endParaRPr lang="en-GB" sz="280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>
                <a:latin typeface="+mn-lt"/>
              </a:rPr>
              <a:t>eu gwybodaeth am sut mae ffactorau economaidd-gymdeithasol a’r gallu i fagu plant yn effeithio ar iechyd a datblygiad y plentyn</a:t>
            </a:r>
            <a:endParaRPr lang="en-GB" sz="280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3200" b="1">
                <a:latin typeface="+mn-lt"/>
                <a:cs typeface="Arial" panose="020B0604020202020204" pitchFamily="34" charset="0"/>
              </a:rPr>
              <a:t>trafod </a:t>
            </a:r>
            <a:r>
              <a:rPr lang="en-US" sz="3200">
                <a:latin typeface="+mn-lt"/>
                <a:cs typeface="Arial" panose="020B0604020202020204" pitchFamily="34" charset="0"/>
              </a:rPr>
              <a:t>eu hadroddiadau </a:t>
            </a:r>
            <a:r>
              <a:rPr lang="en-US" sz="3200" b="1">
                <a:latin typeface="+mn-lt"/>
                <a:cs typeface="Arial" panose="020B0604020202020204" pitchFamily="34" charset="0"/>
              </a:rPr>
              <a:t>gyda theuluoedd a’u hesbonio iddynt o leiaf ddiwrnod cyn </a:t>
            </a:r>
            <a:r>
              <a:rPr lang="en-US" sz="3200">
                <a:latin typeface="+mn-lt"/>
                <a:cs typeface="Arial" panose="020B0604020202020204" pitchFamily="34" charset="0"/>
              </a:rPr>
              <a:t>y gynhadledd, gan ddefnyddio dulliau cyfathrebu sy’n gymesur ag anghenion aelodau amrywiol y teulu.</a:t>
            </a:r>
            <a:endParaRPr lang="en-GB" sz="32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DFB0B0-C43E-C02E-9D65-DF6673CE9F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844800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/>
              <a:t>Cyn y gynhadledd: adroddiadau</a:t>
            </a:r>
            <a:endParaRPr kumimoji="0" lang="en-US" sz="3400" b="0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2420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4560-9576-A314-FF7E-D6AAE3C58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178F0-74A4-F40E-AD42-6C59FAAAE3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87040" y="758825"/>
            <a:ext cx="8554720" cy="5330825"/>
          </a:xfrm>
        </p:spPr>
        <p:txBody>
          <a:bodyPr/>
          <a:lstStyle/>
          <a:p>
            <a:pPr marL="0" indent="0">
              <a:buNone/>
            </a:pPr>
            <a:r>
              <a:rPr lang="en-GB" sz="3200"/>
              <a:t>Dylai</a:t>
            </a:r>
            <a:r>
              <a:rPr lang="en-GB" sz="3200" b="1"/>
              <a:t> ymarferwyr </a:t>
            </a:r>
            <a:r>
              <a:rPr lang="en-GB" sz="3200"/>
              <a:t>sicrhau eu bod yn gallu: </a:t>
            </a:r>
          </a:p>
          <a:p>
            <a:pPr lvl="0"/>
            <a:r>
              <a:rPr lang="en-GB" sz="3200" b="1"/>
              <a:t>crynhoi</a:t>
            </a:r>
            <a:r>
              <a:rPr lang="en-GB" sz="3200"/>
              <a:t> pwyntiau allweddol eu hadroddiad</a:t>
            </a:r>
          </a:p>
          <a:p>
            <a:pPr lvl="0"/>
            <a:r>
              <a:rPr lang="en-GB" sz="3200" b="1"/>
              <a:t>trafod </a:t>
            </a:r>
            <a:r>
              <a:rPr lang="en-GB" sz="3200"/>
              <a:t>pryderon proffesiynol </a:t>
            </a:r>
            <a:r>
              <a:rPr lang="en-GB" sz="3200" b="1"/>
              <a:t>yn agored</a:t>
            </a:r>
            <a:endParaRPr lang="en-GB" sz="3200"/>
          </a:p>
          <a:p>
            <a:pPr lvl="0"/>
            <a:r>
              <a:rPr lang="en-GB" sz="3200" b="1"/>
              <a:t>amlygu ffyrdd </a:t>
            </a:r>
            <a:r>
              <a:rPr lang="en-GB" sz="3200"/>
              <a:t>o wella profiad bywyd pob dydd y plentyn</a:t>
            </a:r>
          </a:p>
          <a:p>
            <a:pPr lvl="0"/>
            <a:r>
              <a:rPr lang="en-GB" sz="3200" b="1"/>
              <a:t>cyfrannu’n llawn </a:t>
            </a:r>
            <a:r>
              <a:rPr lang="en-GB" sz="3200"/>
              <a:t>at y drafodaeth a gwneud penderfyniadau</a:t>
            </a:r>
          </a:p>
          <a:p>
            <a:pPr lvl="0"/>
            <a:r>
              <a:rPr lang="en-GB" sz="3200" b="1"/>
              <a:t>rhannu’r holl </a:t>
            </a:r>
            <a:r>
              <a:rPr lang="en-GB" sz="3200"/>
              <a:t>wybodaeth briodol a gwerthuso risgiau</a:t>
            </a:r>
          </a:p>
          <a:p>
            <a:pPr lvl="0"/>
            <a:r>
              <a:rPr lang="en-GB" sz="3200" b="1"/>
              <a:t>herio / lleisio </a:t>
            </a:r>
            <a:r>
              <a:rPr lang="en-GB" sz="3200"/>
              <a:t>barn anghydsyniol.</a:t>
            </a:r>
            <a:endParaRPr lang="en-GB" sz="32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390AA5-0EB1-E8A0-5D79-F811885849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796987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Cyn y gynhadledd: tasgau</a:t>
            </a:r>
          </a:p>
        </p:txBody>
      </p:sp>
    </p:spTree>
    <p:extLst>
      <p:ext uri="{BB962C8B-B14F-4D97-AF65-F5344CB8AC3E}">
        <p14:creationId xmlns:p14="http://schemas.microsoft.com/office/powerpoint/2010/main" val="3746072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68228-3062-4085-94FE-2417C605B1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4023" y="1204913"/>
            <a:ext cx="5262689" cy="5653087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SzPts val="1000"/>
              <a:buNone/>
              <a:tabLst>
                <a:tab pos="228600" algn="l"/>
              </a:tabLst>
            </a:pPr>
            <a:r>
              <a:rPr lang="en-GB" sz="2800" dirty="0" err="1">
                <a:latin typeface="Gibson"/>
                <a:ea typeface="Times New Roman" panose="02020603050405020304" pitchFamily="18" charset="0"/>
              </a:rPr>
              <a:t>Mae’r</a:t>
            </a:r>
            <a:r>
              <a:rPr lang="en-GB" sz="2800" b="1" dirty="0">
                <a:latin typeface="Gibson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Gibson"/>
                <a:ea typeface="Times New Roman" panose="02020603050405020304" pitchFamily="18" charset="0"/>
              </a:rPr>
              <a:t>holl</a:t>
            </a:r>
            <a:r>
              <a:rPr lang="en-GB" sz="2800" b="1" dirty="0">
                <a:latin typeface="Gibson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Gibson"/>
                <a:ea typeface="Times New Roman" panose="02020603050405020304" pitchFamily="18" charset="0"/>
              </a:rPr>
              <a:t>ymarferwyr</a:t>
            </a:r>
            <a:r>
              <a:rPr lang="en-GB" sz="2800" b="1" dirty="0">
                <a:latin typeface="Gibson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latin typeface="Gibson"/>
                <a:ea typeface="Times New Roman" panose="02020603050405020304" pitchFamily="18" charset="0"/>
              </a:rPr>
              <a:t>yn</a:t>
            </a:r>
            <a:r>
              <a:rPr lang="en-GB" sz="2800" dirty="0">
                <a:latin typeface="Gibson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latin typeface="Gibson"/>
                <a:ea typeface="Times New Roman" panose="02020603050405020304" pitchFamily="18" charset="0"/>
              </a:rPr>
              <a:t>cyfrannu</a:t>
            </a:r>
            <a:r>
              <a:rPr lang="en-GB" sz="2800" dirty="0">
                <a:latin typeface="Gibson"/>
                <a:ea typeface="Times New Roman" panose="02020603050405020304" pitchFamily="18" charset="0"/>
              </a:rPr>
              <a:t> at </a:t>
            </a:r>
            <a:r>
              <a:rPr lang="en-GB" sz="2800" dirty="0" err="1">
                <a:latin typeface="Gibson"/>
                <a:ea typeface="Times New Roman" panose="02020603050405020304" pitchFamily="18" charset="0"/>
              </a:rPr>
              <a:t>wneud</a:t>
            </a:r>
            <a:r>
              <a:rPr lang="en-GB" sz="2800" dirty="0">
                <a:latin typeface="Gibson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latin typeface="Gibson"/>
                <a:ea typeface="Times New Roman" panose="02020603050405020304" pitchFamily="18" charset="0"/>
              </a:rPr>
              <a:t>penderfyniadau</a:t>
            </a:r>
            <a:r>
              <a:rPr lang="en-GB" sz="2800" dirty="0">
                <a:latin typeface="Gibson"/>
                <a:ea typeface="Times New Roman" panose="02020603050405020304" pitchFamily="18" charset="0"/>
              </a:rPr>
              <a:t>:</a:t>
            </a:r>
          </a:p>
          <a:p>
            <a:pPr marL="263525" indent="-2635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2800" b="1" dirty="0" err="1">
                <a:latin typeface="Gibson"/>
              </a:rPr>
              <a:t>dadansoddi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goblygiadau’r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holl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wybodaeth</a:t>
            </a:r>
            <a:r>
              <a:rPr lang="en-GB" sz="2800" dirty="0">
                <a:latin typeface="Gibson"/>
              </a:rPr>
              <a:t> a </a:t>
            </a:r>
            <a:r>
              <a:rPr lang="en-GB" sz="2800" dirty="0" err="1">
                <a:latin typeface="Gibson"/>
              </a:rPr>
              <a:t>gyflwynwyd</a:t>
            </a:r>
          </a:p>
          <a:p>
            <a:pPr marL="263525" indent="-2635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2800" b="1" dirty="0" err="1">
                <a:latin typeface="Gibson"/>
              </a:rPr>
              <a:t>ystyried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lefel</a:t>
            </a:r>
            <a:r>
              <a:rPr lang="en-GB" sz="2800" dirty="0">
                <a:latin typeface="Gibson"/>
              </a:rPr>
              <a:t> y </a:t>
            </a:r>
            <a:r>
              <a:rPr lang="en-GB" sz="2800" dirty="0" err="1">
                <a:latin typeface="Gibson"/>
              </a:rPr>
              <a:t>risg</a:t>
            </a:r>
            <a:r>
              <a:rPr lang="en-GB" sz="2800" dirty="0">
                <a:latin typeface="Gibson"/>
              </a:rPr>
              <a:t> a </a:t>
            </a:r>
            <a:r>
              <a:rPr lang="en-GB" sz="2800" dirty="0" err="1">
                <a:latin typeface="Gibson"/>
              </a:rPr>
              <a:t>chytuno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arni</a:t>
            </a:r>
          </a:p>
          <a:p>
            <a:pPr marL="263525" indent="-2635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2800" b="1" dirty="0" err="1">
                <a:latin typeface="Gibson"/>
              </a:rPr>
              <a:t>argymell</a:t>
            </a:r>
            <a:r>
              <a:rPr lang="en-GB" sz="2800" b="1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sut</a:t>
            </a:r>
            <a:r>
              <a:rPr lang="en-GB" sz="2800" dirty="0">
                <a:latin typeface="Gibson"/>
              </a:rPr>
              <a:t> </a:t>
            </a:r>
            <a:r>
              <a:rPr lang="en-GB" sz="2800" dirty="0" err="1">
                <a:latin typeface="Gibson"/>
              </a:rPr>
              <a:t>gellir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rheoli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risgiau</a:t>
            </a:r>
            <a:r>
              <a:rPr lang="en-GB" sz="2800" dirty="0">
                <a:latin typeface="Gibson"/>
              </a:rPr>
              <a:t> </a:t>
            </a:r>
          </a:p>
          <a:p>
            <a:pPr marL="263525" indent="-2635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2800" b="1" dirty="0" err="1">
                <a:latin typeface="Gibson"/>
              </a:rPr>
              <a:t>cyfrannu</a:t>
            </a:r>
            <a:r>
              <a:rPr lang="en-GB" sz="2800" dirty="0">
                <a:latin typeface="Gibson"/>
              </a:rPr>
              <a:t> at </a:t>
            </a:r>
            <a:r>
              <a:rPr lang="en-GB" sz="2800" dirty="0" err="1">
                <a:latin typeface="Gibson"/>
              </a:rPr>
              <a:t>amlinelliad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ar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gyfer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cynllun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gofal</a:t>
            </a:r>
            <a:r>
              <a:rPr lang="en-GB" sz="2800" dirty="0">
                <a:latin typeface="Gibson"/>
              </a:rPr>
              <a:t>, </a:t>
            </a:r>
            <a:r>
              <a:rPr lang="en-GB" sz="2800" dirty="0" err="1">
                <a:latin typeface="Gibson"/>
              </a:rPr>
              <a:t>cymorth</a:t>
            </a:r>
            <a:r>
              <a:rPr lang="en-GB" sz="2800" dirty="0">
                <a:latin typeface="Gibson"/>
              </a:rPr>
              <a:t> ac </a:t>
            </a:r>
            <a:r>
              <a:rPr lang="en-GB" sz="2800" dirty="0" err="1">
                <a:latin typeface="Gibson"/>
              </a:rPr>
              <a:t>amddiffyn</a:t>
            </a:r>
            <a:r>
              <a:rPr lang="en-GB" sz="2800" dirty="0">
                <a:effectLst/>
                <a:latin typeface="Gibson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495D17-6A58-74CB-7E33-E48796CD9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5601" y="-365760"/>
            <a:ext cx="2946400" cy="7223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966BCD-D7F9-410D-9337-6950F0B312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023" y="130175"/>
            <a:ext cx="11189017" cy="909638"/>
          </a:xfrm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Yn y gynhadledd</a:t>
            </a:r>
            <a:endParaRPr lang="en-GB" sz="440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A3C62C-EBF1-4454-9206-D38C5382A8BD}"/>
              </a:ext>
            </a:extLst>
          </p:cNvPr>
          <p:cNvSpPr txBox="1">
            <a:spLocks/>
          </p:cNvSpPr>
          <p:nvPr/>
        </p:nvSpPr>
        <p:spPr>
          <a:xfrm>
            <a:off x="5892801" y="1039813"/>
            <a:ext cx="5730240" cy="581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SzPts val="1000"/>
              <a:buFont typeface="Wingdings 2" pitchFamily="18" charset="2"/>
              <a:buNone/>
              <a:tabLst>
                <a:tab pos="228600" algn="l"/>
              </a:tabLst>
            </a:pPr>
            <a:r>
              <a:rPr lang="en-GB" sz="2600" b="1" dirty="0" err="1">
                <a:latin typeface="Gibson" panose="02000000000000000000" pitchFamily="50" charset="0"/>
                <a:ea typeface="Times New Roman" panose="02020603050405020304" pitchFamily="18" charset="0"/>
              </a:rPr>
              <a:t>Rhannu</a:t>
            </a:r>
            <a:r>
              <a:rPr lang="en-GB" sz="2600" b="1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2600" b="1" dirty="0" err="1">
                <a:latin typeface="Gibson" panose="02000000000000000000" pitchFamily="50" charset="0"/>
                <a:ea typeface="Times New Roman" panose="02020603050405020304" pitchFamily="18" charset="0"/>
              </a:rPr>
              <a:t>gwybodaeth</a:t>
            </a:r>
            <a:r>
              <a:rPr lang="en-GB" sz="2600" b="1" dirty="0">
                <a:latin typeface="Gibson" panose="02000000000000000000" pitchFamily="50" charset="0"/>
                <a:ea typeface="Times New Roman" panose="02020603050405020304" pitchFamily="18" charset="0"/>
              </a:rPr>
              <a:t> a </a:t>
            </a:r>
            <a:r>
              <a:rPr lang="en-GB" sz="2600" b="1" dirty="0" err="1">
                <a:latin typeface="Gibson" panose="02000000000000000000" pitchFamily="50" charset="0"/>
                <a:ea typeface="Times New Roman" panose="02020603050405020304" pitchFamily="18" charset="0"/>
              </a:rPr>
              <a:t>chyfrinachedd</a:t>
            </a:r>
            <a:endParaRPr lang="en-GB" sz="2600" b="1" dirty="0">
              <a:latin typeface="Gibson" panose="02000000000000000000" pitchFamily="50" charset="0"/>
              <a:ea typeface="Times New Roman" panose="02020603050405020304" pitchFamily="18" charset="0"/>
            </a:endParaRPr>
          </a:p>
          <a:p>
            <a:pPr marL="365125" indent="-365125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"/>
            </a:pP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Mae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gan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ymarferwyr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sy’n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cymryd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rhan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  <a:ea typeface="Times New Roman" panose="02020603050405020304" pitchFamily="18" charset="0"/>
              </a:rPr>
              <a:t>ddyletswydd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gydweithio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chyfrannu’r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  <a:ea typeface="Times New Roman" panose="02020603050405020304" pitchFamily="18" charset="0"/>
              </a:rPr>
              <a:t>holl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wybodaeth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berthnasol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ddelir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ar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eu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cofnodion</a:t>
            </a:r>
            <a:endParaRPr lang="en-US" sz="2600" dirty="0">
              <a:latin typeface="Gibson" panose="02000000000000000000" pitchFamily="50" charset="0"/>
              <a:ea typeface="Times New Roman" panose="02020603050405020304" pitchFamily="18" charset="0"/>
            </a:endParaRPr>
          </a:p>
          <a:p>
            <a:pPr marL="365125" indent="-365125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"/>
            </a:pP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Dylai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unrhyw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  <a:ea typeface="Times New Roman" panose="02020603050405020304" pitchFamily="18" charset="0"/>
              </a:rPr>
              <a:t>amheuaeth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yngl</a:t>
            </a:r>
            <a:r>
              <a:rPr lang="cy-GB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ŷn â rhannu gwybodaeth gael ei thrafod gyda’r cadeirydd </a:t>
            </a:r>
            <a:r>
              <a:rPr lang="cy-GB" sz="2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cyn</a:t>
            </a:r>
            <a:r>
              <a:rPr lang="cy-GB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gynhadledd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.</a:t>
            </a:r>
          </a:p>
          <a:p>
            <a:pPr marL="365125" indent="-365125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"/>
            </a:pP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Mae’n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rhaid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wybodaeth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dderbynnir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yn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ystod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y broses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ddiogelu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gael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ei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thrin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  <a:ea typeface="Times New Roman" panose="02020603050405020304" pitchFamily="18" charset="0"/>
              </a:rPr>
              <a:t>yn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  <a:ea typeface="Times New Roman" panose="02020603050405020304" pitchFamily="18" charset="0"/>
              </a:rPr>
              <a:t>gwbl</a:t>
            </a:r>
            <a:r>
              <a:rPr lang="en-US" sz="2600" b="1" dirty="0">
                <a:latin typeface="Gibson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  <a:ea typeface="Times New Roman" panose="02020603050405020304" pitchFamily="18" charset="0"/>
              </a:rPr>
              <a:t>gyfrinachol</a:t>
            </a:r>
            <a:r>
              <a:rPr lang="en-US" sz="2600" dirty="0">
                <a:latin typeface="Gibson" panose="02000000000000000000" pitchFamily="50" charset="0"/>
                <a:ea typeface="Times New Roman" panose="02020603050405020304" pitchFamily="18" charset="0"/>
              </a:rPr>
              <a:t>.</a:t>
            </a:r>
            <a:endParaRPr lang="en-GB" sz="2600" dirty="0">
              <a:latin typeface="Gibson" panose="02000000000000000000" pitchFamily="50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316DD5-545F-BC56-ED5C-EC3C75808C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5083314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dirty="0"/>
              <a:t>Dylai</a:t>
            </a:r>
            <a:r>
              <a:rPr lang="en-US" sz="3000" b="1" dirty="0"/>
              <a:t> </a:t>
            </a:r>
            <a:r>
              <a:rPr lang="en-US" sz="3000" b="1" dirty="0" err="1"/>
              <a:t>penderfyniadau</a:t>
            </a:r>
            <a:r>
              <a:rPr lang="en-US" sz="3000" b="1" dirty="0"/>
              <a:t> </a:t>
            </a:r>
            <a:r>
              <a:rPr lang="en-US" sz="3000" dirty="0" err="1"/>
              <a:t>gael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llywio</a:t>
            </a:r>
            <a:r>
              <a:rPr lang="en-US" sz="3000" dirty="0"/>
              <a:t> </a:t>
            </a:r>
            <a:r>
              <a:rPr lang="en-US" sz="3000" dirty="0" err="1"/>
              <a:t>gan</a:t>
            </a:r>
            <a:r>
              <a:rPr lang="en-US" sz="3000" dirty="0"/>
              <a:t> </a:t>
            </a:r>
            <a:r>
              <a:rPr lang="en-US" sz="3000" dirty="0" err="1"/>
              <a:t>ddadansoddi</a:t>
            </a:r>
            <a:r>
              <a:rPr lang="en-US" sz="3000" dirty="0"/>
              <a:t> a </a:t>
            </a:r>
            <a:r>
              <a:rPr lang="en-US" sz="3000" dirty="0" err="1"/>
              <a:t>gwneud</a:t>
            </a:r>
            <a:r>
              <a:rPr lang="en-US" sz="3000" dirty="0"/>
              <a:t> </a:t>
            </a:r>
            <a:r>
              <a:rPr lang="en-US" sz="3000" dirty="0" err="1"/>
              <a:t>synnwyr</a:t>
            </a:r>
            <a:r>
              <a:rPr lang="en-US" sz="3000" dirty="0"/>
              <a:t> </a:t>
            </a:r>
            <a:r>
              <a:rPr lang="en-US" sz="3000" dirty="0" err="1"/>
              <a:t>o’r</a:t>
            </a:r>
            <a:r>
              <a:rPr lang="en-US" sz="3000" dirty="0"/>
              <a:t> </a:t>
            </a:r>
            <a:r>
              <a:rPr lang="en-US" sz="3000" dirty="0" err="1"/>
              <a:t>wybodaeth</a:t>
            </a:r>
            <a:r>
              <a:rPr lang="en-US" sz="3000" dirty="0"/>
              <a:t> a </a:t>
            </a:r>
            <a:r>
              <a:rPr lang="en-US" sz="3000" dirty="0" err="1"/>
              <a:t>rennir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y </a:t>
            </a:r>
            <a:r>
              <a:rPr lang="en-US" sz="3000" dirty="0" err="1"/>
              <a:t>gynhadledd</a:t>
            </a:r>
            <a:r>
              <a:rPr lang="en-US" sz="3000" dirty="0"/>
              <a:t>.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dirty="0" err="1"/>
              <a:t>Mae’r</a:t>
            </a:r>
            <a:r>
              <a:rPr lang="en-US" sz="3000" b="1" dirty="0"/>
              <a:t> </a:t>
            </a:r>
            <a:r>
              <a:rPr lang="en-US" sz="3000" b="1" dirty="0" err="1"/>
              <a:t>ymarferwyr</a:t>
            </a:r>
            <a:r>
              <a:rPr lang="en-US" sz="3000" b="1" dirty="0"/>
              <a:t> </a:t>
            </a:r>
            <a:r>
              <a:rPr lang="en-US" sz="3000" dirty="0" err="1"/>
              <a:t>sy’n</a:t>
            </a:r>
            <a:r>
              <a:rPr lang="en-US" sz="3000" dirty="0"/>
              <a:t> </a:t>
            </a:r>
            <a:r>
              <a:rPr lang="en-US" sz="3000" dirty="0" err="1"/>
              <a:t>mynychu</a:t>
            </a:r>
            <a:r>
              <a:rPr lang="en-US" sz="3000" dirty="0"/>
              <a:t> </a:t>
            </a:r>
            <a:r>
              <a:rPr lang="en-US" sz="3000" dirty="0" err="1"/>
              <a:t>cynhadledd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rhan</a:t>
            </a:r>
            <a:r>
              <a:rPr lang="en-US" sz="3000" dirty="0"/>
              <a:t> </a:t>
            </a:r>
            <a:r>
              <a:rPr lang="en-US" sz="3000" dirty="0" err="1"/>
              <a:t>o’r</a:t>
            </a:r>
            <a:r>
              <a:rPr lang="en-US" sz="3000" dirty="0"/>
              <a:t> broses </a:t>
            </a:r>
            <a:r>
              <a:rPr lang="en-US" sz="3000" dirty="0" err="1"/>
              <a:t>benderfynu</a:t>
            </a:r>
            <a:r>
              <a:rPr lang="en-US" sz="3000" dirty="0"/>
              <a:t> – </a:t>
            </a:r>
            <a:r>
              <a:rPr lang="en-US" sz="3000" dirty="0" err="1"/>
              <a:t>dylent</a:t>
            </a:r>
            <a:r>
              <a:rPr lang="en-US" sz="3000" dirty="0"/>
              <a:t> </a:t>
            </a:r>
            <a:r>
              <a:rPr lang="en-US" sz="3000" dirty="0" err="1"/>
              <a:t>fynegi</a:t>
            </a:r>
            <a:r>
              <a:rPr lang="en-US" sz="3000" dirty="0"/>
              <a:t> barn ac </a:t>
            </a:r>
            <a:r>
              <a:rPr lang="en-US" sz="3000" dirty="0" err="1"/>
              <a:t>ni</a:t>
            </a:r>
            <a:r>
              <a:rPr lang="en-US" sz="3000" dirty="0"/>
              <a:t> </a:t>
            </a:r>
            <a:r>
              <a:rPr lang="en-US" sz="3000" dirty="0" err="1"/>
              <a:t>allant</a:t>
            </a:r>
            <a:r>
              <a:rPr lang="en-US" sz="3000" dirty="0"/>
              <a:t> </a:t>
            </a:r>
            <a:r>
              <a:rPr lang="en-US" sz="3000" dirty="0" err="1"/>
              <a:t>wrthod</a:t>
            </a:r>
            <a:r>
              <a:rPr lang="en-US" sz="3000" dirty="0"/>
              <a:t> </a:t>
            </a:r>
            <a:r>
              <a:rPr lang="en-US" sz="3000" dirty="0" err="1"/>
              <a:t>eu</a:t>
            </a:r>
            <a:r>
              <a:rPr lang="en-US" sz="3000" dirty="0"/>
              <a:t> </a:t>
            </a:r>
            <a:r>
              <a:rPr lang="en-US" sz="3000" dirty="0" err="1"/>
              <a:t>cyfrifoldeb</a:t>
            </a:r>
            <a:endParaRPr lang="en-US" sz="30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dirty="0" err="1"/>
              <a:t>Mae’n</a:t>
            </a:r>
            <a:r>
              <a:rPr lang="en-US" sz="3000" dirty="0"/>
              <a:t> </a:t>
            </a:r>
            <a:r>
              <a:rPr lang="en-US" sz="3000" dirty="0" err="1"/>
              <a:t>rhaid</a:t>
            </a:r>
            <a:r>
              <a:rPr lang="en-US" sz="3000" dirty="0"/>
              <a:t> </a:t>
            </a:r>
            <a:r>
              <a:rPr lang="en-US" sz="3000" dirty="0" err="1"/>
              <a:t>ystyried</a:t>
            </a:r>
            <a:r>
              <a:rPr lang="en-US" sz="3000" dirty="0"/>
              <a:t> </a:t>
            </a:r>
            <a:r>
              <a:rPr lang="en-US" sz="3000" dirty="0" err="1"/>
              <a:t>safbwyntiau’r</a:t>
            </a:r>
            <a:r>
              <a:rPr lang="en-US" sz="3000" dirty="0"/>
              <a:t> </a:t>
            </a:r>
            <a:r>
              <a:rPr lang="en-US" sz="3000" b="1" dirty="0" err="1"/>
              <a:t>plentyn</a:t>
            </a:r>
            <a:r>
              <a:rPr lang="en-US" sz="3000" b="1" dirty="0"/>
              <a:t> </a:t>
            </a:r>
            <a:r>
              <a:rPr lang="en-US" sz="3000" b="1" dirty="0" err="1"/>
              <a:t>a’r</a:t>
            </a:r>
            <a:r>
              <a:rPr lang="en-US" sz="3000" b="1" dirty="0"/>
              <a:t> </a:t>
            </a:r>
            <a:r>
              <a:rPr lang="en-US" sz="3000" b="1" dirty="0" err="1"/>
              <a:t>teulu</a:t>
            </a:r>
            <a:r>
              <a:rPr lang="en-US" sz="3000" dirty="0"/>
              <a:t>, </a:t>
            </a:r>
            <a:r>
              <a:rPr lang="en-US" sz="3000" dirty="0" err="1"/>
              <a:t>ond</a:t>
            </a:r>
            <a:r>
              <a:rPr lang="en-US" sz="3000" dirty="0"/>
              <a:t> yr </a:t>
            </a:r>
            <a:r>
              <a:rPr lang="en-US" sz="3000" b="1" dirty="0" err="1"/>
              <a:t>ymarferwyr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y </a:t>
            </a:r>
            <a:r>
              <a:rPr lang="en-US" sz="3000" dirty="0" err="1"/>
              <a:t>gynhadledd</a:t>
            </a:r>
            <a:r>
              <a:rPr lang="en-US" sz="3000" dirty="0"/>
              <a:t> </a:t>
            </a:r>
            <a:r>
              <a:rPr lang="en-US" sz="3000" dirty="0" err="1"/>
              <a:t>yw’r</a:t>
            </a:r>
            <a:r>
              <a:rPr lang="en-US" sz="3000" dirty="0"/>
              <a:t> </a:t>
            </a:r>
            <a:r>
              <a:rPr lang="en-US" sz="3000" dirty="0" err="1"/>
              <a:t>rhai</a:t>
            </a:r>
            <a:r>
              <a:rPr lang="en-US" sz="3000" dirty="0"/>
              <a:t> a </a:t>
            </a:r>
            <a:r>
              <a:rPr lang="en-US" sz="3000" dirty="0" err="1"/>
              <a:t>fydd</a:t>
            </a:r>
            <a:r>
              <a:rPr lang="en-US" sz="3000" dirty="0"/>
              <a:t>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gwneud</a:t>
            </a:r>
            <a:r>
              <a:rPr lang="en-US" sz="3000" dirty="0"/>
              <a:t> y </a:t>
            </a:r>
            <a:r>
              <a:rPr lang="en-US" sz="3000" dirty="0" err="1"/>
              <a:t>penderfyniad</a:t>
            </a:r>
            <a:r>
              <a:rPr lang="en-US" sz="3000" dirty="0"/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dirty="0" err="1"/>
              <a:t>Bydd</a:t>
            </a:r>
            <a:r>
              <a:rPr lang="en-US" sz="3000" dirty="0"/>
              <a:t> </a:t>
            </a:r>
            <a:r>
              <a:rPr lang="en-US" sz="3000" dirty="0" err="1"/>
              <a:t>cynadleddau’n</a:t>
            </a:r>
            <a:r>
              <a:rPr lang="en-US" sz="3000" dirty="0"/>
              <a:t> </a:t>
            </a:r>
            <a:r>
              <a:rPr lang="en-US" sz="3000" dirty="0" err="1"/>
              <a:t>ymdrechu</a:t>
            </a:r>
            <a:r>
              <a:rPr lang="en-US" sz="3000" dirty="0"/>
              <a:t> </a:t>
            </a:r>
            <a:r>
              <a:rPr lang="en-US" sz="3000" dirty="0" err="1"/>
              <a:t>i</a:t>
            </a:r>
            <a:r>
              <a:rPr lang="en-US" sz="3000" dirty="0"/>
              <a:t> </a:t>
            </a:r>
            <a:r>
              <a:rPr lang="en-US" sz="3000" dirty="0" err="1"/>
              <a:t>gyrraedd</a:t>
            </a:r>
            <a:r>
              <a:rPr lang="en-US" sz="3000" dirty="0"/>
              <a:t> </a:t>
            </a:r>
            <a:r>
              <a:rPr lang="en-US" sz="3000" b="1" dirty="0" err="1"/>
              <a:t>consensws</a:t>
            </a:r>
            <a:r>
              <a:rPr lang="en-US" sz="3000" dirty="0"/>
              <a:t> o </a:t>
            </a:r>
            <a:r>
              <a:rPr lang="en-US" sz="3000" dirty="0" err="1"/>
              <a:t>blaid</a:t>
            </a:r>
            <a:r>
              <a:rPr lang="en-US" sz="3000" dirty="0"/>
              <a:t> neu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erbyn</a:t>
            </a:r>
            <a:r>
              <a:rPr lang="en-US" sz="3000" dirty="0"/>
              <a:t> </a:t>
            </a:r>
            <a:r>
              <a:rPr lang="en-US" sz="3000" dirty="0" err="1"/>
              <a:t>cofrestru</a:t>
            </a:r>
            <a:r>
              <a:rPr lang="en-US" sz="3000" dirty="0"/>
              <a:t>, </a:t>
            </a:r>
            <a:r>
              <a:rPr lang="en-US" sz="3000" dirty="0" err="1"/>
              <a:t>a’r</a:t>
            </a:r>
            <a:r>
              <a:rPr lang="en-US" sz="3000" dirty="0"/>
              <a:t> </a:t>
            </a:r>
            <a:r>
              <a:rPr lang="en-US" sz="3000" dirty="0" err="1"/>
              <a:t>categori</a:t>
            </a:r>
            <a:r>
              <a:rPr lang="en-US" sz="3000" dirty="0"/>
              <a:t>/</a:t>
            </a:r>
            <a:r>
              <a:rPr lang="en-US" sz="3000" dirty="0" err="1"/>
              <a:t>categorïau</a:t>
            </a:r>
            <a:r>
              <a:rPr lang="en-US" sz="3000" dirty="0"/>
              <a:t> </a:t>
            </a:r>
            <a:r>
              <a:rPr lang="en-US" sz="3000" dirty="0" err="1"/>
              <a:t>cofrestru</a:t>
            </a:r>
            <a:r>
              <a:rPr lang="en-US" sz="3000" dirty="0"/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3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EF0F46-143D-C40D-B090-2CC7C4AAC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Gwneud penderfyniad</a:t>
            </a:r>
          </a:p>
        </p:txBody>
      </p:sp>
    </p:spTree>
    <p:extLst>
      <p:ext uri="{BB962C8B-B14F-4D97-AF65-F5344CB8AC3E}">
        <p14:creationId xmlns:p14="http://schemas.microsoft.com/office/powerpoint/2010/main" val="3097904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5B544-EBBF-F6A5-B723-9ED04C14C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0314DB3-7191-521A-18EE-5F3AD3D26A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023" y="130175"/>
            <a:ext cx="9380537" cy="909638"/>
          </a:xfrm>
          <a:prstGeom prst="round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Penderfyniadau cynhadledd</a:t>
            </a:r>
            <a:endParaRPr lang="en-GB" sz="440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860F3B-DEC0-FACE-C3D4-A778BC14F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4800601"/>
            <a:ext cx="2151185" cy="2057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pic>
        <p:nvPicPr>
          <p:cNvPr id="4" name="Graphic 3" descr="Arrow Down with solid fill">
            <a:extLst>
              <a:ext uri="{FF2B5EF4-FFF2-40B4-BE49-F238E27FC236}">
                <a16:creationId xmlns:a16="http://schemas.microsoft.com/office/drawing/2014/main" id="{B2DFD324-9A3B-3A34-3B55-76CFA22B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8505" y="4015391"/>
            <a:ext cx="705813" cy="705813"/>
          </a:xfrm>
          <a:prstGeom prst="rect">
            <a:avLst/>
          </a:prstGeom>
        </p:spPr>
      </p:pic>
      <p:pic>
        <p:nvPicPr>
          <p:cNvPr id="5" name="Graphic 4" descr="Arrow Down with solid fill">
            <a:extLst>
              <a:ext uri="{FF2B5EF4-FFF2-40B4-BE49-F238E27FC236}">
                <a16:creationId xmlns:a16="http://schemas.microsoft.com/office/drawing/2014/main" id="{7715DEC2-E3DB-7E77-3EDB-4F688373B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804" y="4015391"/>
            <a:ext cx="705813" cy="705813"/>
          </a:xfrm>
          <a:prstGeom prst="rect">
            <a:avLst/>
          </a:prstGeom>
        </p:spPr>
      </p:pic>
      <p:pic>
        <p:nvPicPr>
          <p:cNvPr id="6" name="Graphic 5" descr="Arrow Down with solid fill">
            <a:extLst>
              <a:ext uri="{FF2B5EF4-FFF2-40B4-BE49-F238E27FC236}">
                <a16:creationId xmlns:a16="http://schemas.microsoft.com/office/drawing/2014/main" id="{C1574BF4-137D-0CE7-4092-9C51BB1FF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4366" y="2750959"/>
            <a:ext cx="705813" cy="705813"/>
          </a:xfrm>
          <a:prstGeom prst="rect">
            <a:avLst/>
          </a:prstGeom>
        </p:spPr>
      </p:pic>
      <p:pic>
        <p:nvPicPr>
          <p:cNvPr id="7" name="Graphic 6" descr="Arrow Down with solid fill">
            <a:extLst>
              <a:ext uri="{FF2B5EF4-FFF2-40B4-BE49-F238E27FC236}">
                <a16:creationId xmlns:a16="http://schemas.microsoft.com/office/drawing/2014/main" id="{A34E6090-0A23-4416-9DD8-555FC6369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1535" y="4163205"/>
            <a:ext cx="705813" cy="557999"/>
          </a:xfrm>
          <a:prstGeom prst="rect">
            <a:avLst/>
          </a:prstGeom>
        </p:spPr>
      </p:pic>
      <p:pic>
        <p:nvPicPr>
          <p:cNvPr id="8" name="Graphic 7" descr="Arrow Down with solid fill">
            <a:extLst>
              <a:ext uri="{FF2B5EF4-FFF2-40B4-BE49-F238E27FC236}">
                <a16:creationId xmlns:a16="http://schemas.microsoft.com/office/drawing/2014/main" id="{43DB11F9-9611-6E05-949A-84420A6A3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1534" y="2750959"/>
            <a:ext cx="705813" cy="705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FE5E3-554F-0964-6ACB-72A8938E50C8}"/>
              </a:ext>
            </a:extLst>
          </p:cNvPr>
          <p:cNvSpPr txBox="1"/>
          <p:nvPr/>
        </p:nvSpPr>
        <p:spPr>
          <a:xfrm>
            <a:off x="804155" y="4706654"/>
            <a:ext cx="3900574" cy="1426796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GB" sz="2400" dirty="0" err="1">
                <a:solidFill>
                  <a:prstClr val="black"/>
                </a:solidFill>
              </a:rPr>
              <a:t>anogir</a:t>
            </a:r>
            <a:r>
              <a:rPr lang="en-GB" sz="2400" dirty="0">
                <a:solidFill>
                  <a:prstClr val="black"/>
                </a:solidFill>
              </a:rPr>
              <a:t> y </a:t>
            </a:r>
            <a:r>
              <a:rPr lang="en-GB" sz="2400" dirty="0" err="1">
                <a:solidFill>
                  <a:prstClr val="black"/>
                </a:solidFill>
              </a:rPr>
              <a:t>rhieni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i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barhau</a:t>
            </a:r>
            <a:r>
              <a:rPr lang="en-GB" sz="2400" dirty="0">
                <a:solidFill>
                  <a:prstClr val="black"/>
                </a:solidFill>
              </a:rPr>
              <a:t> ag </a:t>
            </a:r>
            <a:r>
              <a:rPr lang="en-GB" sz="2400" dirty="0" err="1">
                <a:solidFill>
                  <a:prstClr val="black"/>
                </a:solidFill>
              </a:rPr>
              <a:t>asesiad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lles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i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bennu</a:t>
            </a:r>
            <a:r>
              <a:rPr lang="en-GB" sz="2400" dirty="0">
                <a:solidFill>
                  <a:prstClr val="black"/>
                </a:solidFill>
              </a:rPr>
              <a:t> pa </a:t>
            </a:r>
            <a:r>
              <a:rPr lang="en-GB" sz="2400" dirty="0" err="1">
                <a:solidFill>
                  <a:prstClr val="black"/>
                </a:solidFill>
              </a:rPr>
              <a:t>ofal</a:t>
            </a:r>
            <a:r>
              <a:rPr lang="en-GB" sz="2400" dirty="0">
                <a:solidFill>
                  <a:prstClr val="black"/>
                </a:solidFill>
              </a:rPr>
              <a:t> a </a:t>
            </a:r>
            <a:r>
              <a:rPr lang="en-GB" sz="2400" dirty="0" err="1">
                <a:solidFill>
                  <a:prstClr val="black"/>
                </a:solidFill>
              </a:rPr>
              <a:t>chymorth</a:t>
            </a:r>
            <a:r>
              <a:rPr lang="en-GB" sz="2400" dirty="0">
                <a:solidFill>
                  <a:prstClr val="black"/>
                </a:solidFill>
              </a:rPr>
              <a:t> a </a:t>
            </a:r>
            <a:r>
              <a:rPr lang="en-GB" sz="2400" dirty="0" err="1">
                <a:solidFill>
                  <a:prstClr val="black"/>
                </a:solidFill>
              </a:rPr>
              <a:t>allai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helpu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i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hyrwyddo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lles</a:t>
            </a:r>
            <a:r>
              <a:rPr lang="en-GB" sz="2400" dirty="0">
                <a:solidFill>
                  <a:prstClr val="black"/>
                </a:solidFill>
              </a:rPr>
              <a:t> y </a:t>
            </a:r>
            <a:r>
              <a:rPr lang="en-GB" sz="2400" dirty="0" err="1">
                <a:solidFill>
                  <a:prstClr val="black"/>
                </a:solidFill>
              </a:rPr>
              <a:t>plentyn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orau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80730-D1BE-4260-E1B7-C61ADDBE8248}"/>
              </a:ext>
            </a:extLst>
          </p:cNvPr>
          <p:cNvSpPr txBox="1"/>
          <p:nvPr/>
        </p:nvSpPr>
        <p:spPr>
          <a:xfrm>
            <a:off x="804155" y="3438445"/>
            <a:ext cx="390057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GB" sz="2800">
                <a:solidFill>
                  <a:prstClr val="black"/>
                </a:solidFill>
              </a:rPr>
              <a:t>penderfyniad trwy </a:t>
            </a:r>
            <a:r>
              <a:rPr lang="en-GB" sz="2800" b="1">
                <a:solidFill>
                  <a:prstClr val="black"/>
                </a:solidFill>
              </a:rPr>
              <a:t>gonsensws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634175-9F39-9E37-549F-BB2EE370E7C5}"/>
              </a:ext>
            </a:extLst>
          </p:cNvPr>
          <p:cNvSpPr txBox="1">
            <a:spLocks/>
          </p:cNvSpPr>
          <p:nvPr/>
        </p:nvSpPr>
        <p:spPr>
          <a:xfrm>
            <a:off x="5287926" y="1178165"/>
            <a:ext cx="4379255" cy="1789380"/>
          </a:xfrm>
          <a:prstGeom prst="roundRect">
            <a:avLst>
              <a:gd name="adj" fmla="val 8952"/>
            </a:avLst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0000"/>
              </a:lnSpc>
              <a:spcAft>
                <a:spcPts val="0"/>
              </a:spcAft>
              <a:buSzPts val="1000"/>
              <a:buNone/>
              <a:tabLst>
                <a:tab pos="228600" algn="l"/>
              </a:tabLst>
              <a:defRPr/>
            </a:pPr>
            <a:r>
              <a:rPr lang="en-GB" sz="3000" b="1" dirty="0" err="1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Mae’r</a:t>
            </a:r>
            <a:r>
              <a:rPr lang="en-GB" sz="3000" b="1" dirty="0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plentyn</a:t>
            </a:r>
            <a:r>
              <a:rPr lang="en-GB" sz="3000" dirty="0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mewn</a:t>
            </a:r>
            <a:r>
              <a:rPr lang="en-GB" sz="3000" dirty="0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perygl</a:t>
            </a:r>
            <a:r>
              <a:rPr lang="en-GB" sz="3000" dirty="0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parhaus</a:t>
            </a:r>
            <a:r>
              <a:rPr lang="en-GB" sz="3000" dirty="0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 o </a:t>
            </a:r>
            <a:r>
              <a:rPr lang="en-GB" sz="3000" dirty="0" err="1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niwed</a:t>
            </a:r>
            <a:r>
              <a:rPr lang="en-GB" sz="3000" dirty="0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Gibson" pitchFamily="50" charset="0"/>
                <a:ea typeface="Times New Roman" panose="02020603050405020304" pitchFamily="18" charset="0"/>
              </a:rPr>
              <a:t>arwyddocaol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FC1AA-51C4-9552-DF06-7EDA4FEECED4}"/>
              </a:ext>
            </a:extLst>
          </p:cNvPr>
          <p:cNvSpPr txBox="1"/>
          <p:nvPr/>
        </p:nvSpPr>
        <p:spPr>
          <a:xfrm>
            <a:off x="5074861" y="4706654"/>
            <a:ext cx="1789258" cy="1190502"/>
          </a:xfrm>
          <a:prstGeom prst="roundRect">
            <a:avLst>
              <a:gd name="adj" fmla="val 7031"/>
            </a:avLst>
          </a:prstGeom>
          <a:solidFill>
            <a:srgbClr val="FFA3A3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Cofrestr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amddiffyn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7D356-6668-D5F5-2278-6EE866249B27}"/>
              </a:ext>
            </a:extLst>
          </p:cNvPr>
          <p:cNvSpPr txBox="1"/>
          <p:nvPr/>
        </p:nvSpPr>
        <p:spPr>
          <a:xfrm>
            <a:off x="5493310" y="3429000"/>
            <a:ext cx="398792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p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enderfyniad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trwy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GB" sz="2800" b="1" dirty="0">
                <a:solidFill>
                  <a:prstClr val="black"/>
                </a:solidFill>
              </a:rPr>
              <a:t>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onsensws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3B547-D046-A0A6-C914-FA8373268AE3}"/>
              </a:ext>
            </a:extLst>
          </p:cNvPr>
          <p:cNvSpPr txBox="1"/>
          <p:nvPr/>
        </p:nvSpPr>
        <p:spPr>
          <a:xfrm>
            <a:off x="6999903" y="4706656"/>
            <a:ext cx="2663019" cy="1190500"/>
          </a:xfrm>
          <a:prstGeom prst="roundRect">
            <a:avLst>
              <a:gd name="adj" fmla="val 5813"/>
            </a:avLst>
          </a:prstGeom>
          <a:solidFill>
            <a:srgbClr val="FFA3A3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Cynllun gofal, cymorth ac amddiffyn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BD777A-EC78-5DED-E5EF-BC782045C8BB}"/>
              </a:ext>
            </a:extLst>
          </p:cNvPr>
          <p:cNvSpPr txBox="1"/>
          <p:nvPr/>
        </p:nvSpPr>
        <p:spPr>
          <a:xfrm>
            <a:off x="434023" y="1178164"/>
            <a:ext cx="4640838" cy="1789381"/>
          </a:xfrm>
          <a:prstGeom prst="roundRect">
            <a:avLst>
              <a:gd name="adj" fmla="val 8713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None/>
              <a:tabLst>
                <a:tab pos="228600" algn="l"/>
              </a:tabLst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Nid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yw’r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plentyn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mewn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perygl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parhaus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niwed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arwyddocaol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ond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efallai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bod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ganddo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anghenion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gofal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bson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chymorth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bson" pitchFamily="50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FF30D-85F3-3C04-1B8B-B55D8A154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4" y="3839756"/>
            <a:ext cx="2151185" cy="2057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0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hy am I here?"/>
          <p:cNvSpPr>
            <a:spLocks noGrp="1"/>
          </p:cNvSpPr>
          <p:nvPr>
            <p:ph type="title"/>
          </p:nvPr>
        </p:nvSpPr>
        <p:spPr>
          <a:xfrm>
            <a:off x="252919" y="768096"/>
            <a:ext cx="3091172" cy="5321805"/>
          </a:xfrm>
        </p:spPr>
        <p:txBody>
          <a:bodyPr>
            <a:norm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  <a:latin typeface="Gibson"/>
              </a:rPr>
              <a:t>Pam </a:t>
            </a:r>
            <a:r>
              <a:rPr lang="en-GB" altLang="en-US" sz="4400" dirty="0" err="1">
                <a:solidFill>
                  <a:schemeClr val="tx1"/>
                </a:solidFill>
                <a:latin typeface="Gibson"/>
              </a:rPr>
              <a:t>ydw</a:t>
            </a:r>
            <a:r>
              <a:rPr lang="en-GB" altLang="en-US" sz="4400" dirty="0">
                <a:solidFill>
                  <a:schemeClr val="tx1"/>
                </a:solidFill>
                <a:latin typeface="Gibson"/>
              </a:rPr>
              <a:t> </a:t>
            </a:r>
            <a:r>
              <a:rPr lang="en-GB" altLang="en-US" sz="4400" dirty="0" err="1">
                <a:solidFill>
                  <a:schemeClr val="tx1"/>
                </a:solidFill>
                <a:latin typeface="Gibson"/>
              </a:rPr>
              <a:t>i</a:t>
            </a:r>
            <a:r>
              <a:rPr lang="en-GB" altLang="en-US" sz="4400" dirty="0">
                <a:solidFill>
                  <a:schemeClr val="tx1"/>
                </a:solidFill>
                <a:latin typeface="Gibson"/>
              </a:rPr>
              <a:t> </a:t>
            </a:r>
            <a:r>
              <a:rPr lang="en-GB" altLang="en-US" sz="4400" dirty="0" err="1">
                <a:solidFill>
                  <a:schemeClr val="tx1"/>
                </a:solidFill>
                <a:latin typeface="Gibson"/>
              </a:rPr>
              <a:t>yma</a:t>
            </a:r>
            <a:r>
              <a:rPr lang="en-GB" altLang="en-US" sz="4400" dirty="0">
                <a:solidFill>
                  <a:schemeClr val="tx1"/>
                </a:solidFill>
                <a:latin typeface="Gibson"/>
              </a:rPr>
              <a:t>?</a:t>
            </a:r>
            <a:br>
              <a:rPr lang="en-GB" altLang="en-US" sz="4400" dirty="0"/>
            </a:br>
            <a:br>
              <a:rPr lang="en-GB" altLang="en-US" sz="4400" dirty="0"/>
            </a:br>
            <a:r>
              <a:rPr lang="en-GB" sz="2800" dirty="0" err="1">
                <a:latin typeface="Gibson"/>
              </a:rPr>
              <a:t>Mae’r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cwrs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hwn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ar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gyfer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pobl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sydd</a:t>
            </a:r>
            <a:r>
              <a:rPr lang="en-GB" sz="2800" dirty="0">
                <a:latin typeface="Gibson"/>
              </a:rPr>
              <a:t> â </a:t>
            </a:r>
            <a:r>
              <a:rPr lang="en-GB" sz="2800" dirty="0" err="1">
                <a:latin typeface="Gibson"/>
              </a:rPr>
              <a:t>chyfrifoldebau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diogelu</a:t>
            </a:r>
            <a:r>
              <a:rPr lang="en-GB" sz="2800" dirty="0">
                <a:latin typeface="Gibson"/>
              </a:rPr>
              <a:t> </a:t>
            </a:r>
            <a:r>
              <a:rPr lang="en-GB" sz="2800" b="1" dirty="0" err="1">
                <a:latin typeface="Gibson"/>
              </a:rPr>
              <a:t>lefel</a:t>
            </a:r>
            <a:r>
              <a:rPr lang="en-GB" sz="2800" b="1" dirty="0">
                <a:latin typeface="Gibson"/>
              </a:rPr>
              <a:t> </a:t>
            </a:r>
            <a:r>
              <a:rPr lang="en-GB" sz="2800" b="1" dirty="0" err="1">
                <a:latin typeface="Gibson"/>
              </a:rPr>
              <a:t>uwch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yn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eu</a:t>
            </a:r>
            <a:r>
              <a:rPr lang="en-GB" sz="2800" dirty="0">
                <a:latin typeface="Gibson"/>
              </a:rPr>
              <a:t> </a:t>
            </a:r>
            <a:r>
              <a:rPr lang="en-GB" sz="2800" dirty="0" err="1">
                <a:latin typeface="Gibson"/>
              </a:rPr>
              <a:t>sefydliad</a:t>
            </a:r>
            <a:endParaRPr lang="en-GB" altLang="en-US" sz="4400" dirty="0" err="1">
              <a:solidFill>
                <a:schemeClr val="tx1"/>
              </a:solidFill>
              <a:latin typeface="Gibson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688417" y="653755"/>
            <a:ext cx="8006133" cy="5330951"/>
          </a:xfrm>
        </p:spPr>
        <p:txBody>
          <a:bodyPr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sz="3200" b="1" dirty="0"/>
              <a:t>Mae </a:t>
            </a:r>
            <a:r>
              <a:rPr lang="en-US" altLang="en-US" sz="3200" b="1" dirty="0" err="1"/>
              <a:t>ymarferwyr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Gr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lang="en-US" altLang="en-US" sz="3200" b="1" dirty="0" err="1"/>
              <a:t>p</a:t>
            </a:r>
            <a:r>
              <a:rPr lang="en-US" altLang="en-US" sz="3200" b="1" dirty="0"/>
              <a:t> C</a:t>
            </a:r>
            <a:r>
              <a:rPr lang="en-US" altLang="en-US" sz="3200" dirty="0"/>
              <a:t>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ymwneud</a:t>
            </a:r>
            <a:r>
              <a:rPr lang="en-GB" sz="2400" dirty="0">
                <a:latin typeface="+mn-lt"/>
              </a:rPr>
              <a:t> â </a:t>
            </a:r>
            <a:r>
              <a:rPr lang="en-GB" sz="2400" b="1" dirty="0" err="1">
                <a:latin typeface="+mn-lt"/>
              </a:rPr>
              <a:t>chynllunio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amddiffyn</a:t>
            </a:r>
            <a:r>
              <a:rPr lang="en-GB" sz="2400" b="1" dirty="0">
                <a:latin typeface="+mn-lt"/>
              </a:rPr>
              <a:t> a </a:t>
            </a:r>
            <a:r>
              <a:rPr lang="en-GB" sz="2400" b="1" dirty="0" err="1">
                <a:latin typeface="+mn-lt"/>
              </a:rPr>
              <a:t>phenderfyniadau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yngl</a:t>
            </a:r>
            <a:r>
              <a:rPr lang="cy-GB" sz="2400" dirty="0">
                <a:latin typeface="+mn-lt"/>
                <a:cs typeface="Calibri" panose="020F0502020204030204" pitchFamily="34" charset="0"/>
              </a:rPr>
              <a:t>ŷ</a:t>
            </a:r>
            <a:r>
              <a:rPr lang="en-GB" sz="2400" dirty="0">
                <a:latin typeface="+mn-lt"/>
              </a:rPr>
              <a:t>n ag </a:t>
            </a:r>
            <a:r>
              <a:rPr lang="en-GB" sz="2400" dirty="0" err="1">
                <a:latin typeface="+mn-lt"/>
              </a:rPr>
              <a:t>unigolion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mewn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prosesau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diogelu</a:t>
            </a:r>
            <a:endParaRPr lang="en-GB" sz="2400" dirty="0">
              <a:latin typeface="+mn-lt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yn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gweithio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gyda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sefydliadau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eraill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fel</a:t>
            </a:r>
            <a:r>
              <a:rPr lang="en-US" sz="2400" dirty="0">
                <a:latin typeface="+mn-lt"/>
              </a:rPr>
              <a:t> mater o </a:t>
            </a:r>
            <a:r>
              <a:rPr lang="en-US" sz="2400" dirty="0" err="1">
                <a:latin typeface="+mn-lt"/>
              </a:rPr>
              <a:t>drefn</a:t>
            </a:r>
            <a:endParaRPr lang="en-GB" sz="2400" b="1" dirty="0">
              <a:latin typeface="+mn-lt"/>
            </a:endParaRPr>
          </a:p>
          <a:p>
            <a:pPr lv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uniongyrchol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gyfrifol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am </a:t>
            </a:r>
            <a:r>
              <a:rPr lang="en-US" sz="2400" dirty="0" err="1">
                <a:latin typeface="+mn-lt"/>
              </a:rPr>
              <a:t>ddiogelu</a:t>
            </a:r>
            <a:r>
              <a:rPr lang="en-US" sz="2400" dirty="0">
                <a:latin typeface="+mn-lt"/>
              </a:rPr>
              <a:t>:</a:t>
            </a:r>
            <a:endParaRPr lang="en-GB" sz="2400" dirty="0">
              <a:latin typeface="+mn-lt"/>
            </a:endParaRPr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n-lt"/>
              </a:rPr>
              <a:t>mewn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rôl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asesu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sy’n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gysylltiedig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â’r</a:t>
            </a:r>
            <a:r>
              <a:rPr lang="en-US" sz="2400" dirty="0">
                <a:latin typeface="+mn-lt"/>
              </a:rPr>
              <a:t> broses </a:t>
            </a:r>
            <a:r>
              <a:rPr lang="en-US" sz="2400" dirty="0" err="1">
                <a:latin typeface="+mn-lt"/>
              </a:rPr>
              <a:t>ddiogelu</a:t>
            </a:r>
            <a:r>
              <a:rPr lang="en-US" sz="2400" dirty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a / neu</a:t>
            </a:r>
            <a:endParaRPr lang="en-GB" sz="2400" i="1" dirty="0">
              <a:latin typeface="+mn-lt"/>
            </a:endParaRPr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n-lt"/>
              </a:rPr>
              <a:t>ar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lefel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lle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nhw’n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rhoi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cyngor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ddiogelu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i’r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rhai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hynny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Ngr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A 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Grŵp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+mn-lt"/>
              </a:rPr>
              <a:t>B </a:t>
            </a:r>
            <a:br>
              <a:rPr lang="en-US" sz="2400" dirty="0">
                <a:latin typeface="+mn-lt"/>
              </a:rPr>
            </a:br>
            <a:r>
              <a:rPr lang="en-US" sz="2400" i="1" dirty="0">
                <a:latin typeface="+mn-lt"/>
              </a:rPr>
              <a:t>a / neu</a:t>
            </a:r>
            <a:endParaRPr lang="en-GB" sz="2400" i="1" dirty="0">
              <a:latin typeface="+mn-lt"/>
            </a:endParaRPr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n-lt"/>
              </a:rPr>
              <a:t>mewn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lleoliad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nhw’n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gweithio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ynddo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neu’n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reoli</a:t>
            </a:r>
            <a:r>
              <a:rPr lang="en-US" sz="2400" dirty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a /neu</a:t>
            </a:r>
            <a:endParaRPr lang="en-GB" sz="2400" i="1" dirty="0">
              <a:latin typeface="+mn-lt"/>
            </a:endParaRPr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n-lt"/>
              </a:rPr>
              <a:t>pobl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nhw’n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treulio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llawer</a:t>
            </a:r>
            <a:r>
              <a:rPr lang="en-US" sz="2400" dirty="0">
                <a:latin typeface="+mn-lt"/>
              </a:rPr>
              <a:t> o </a:t>
            </a:r>
            <a:r>
              <a:rPr lang="en-US" sz="2400" dirty="0" err="1">
                <a:latin typeface="+mn-lt"/>
              </a:rPr>
              <a:t>amser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gyda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nhw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heb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oruchwyliaeth</a:t>
            </a:r>
            <a:r>
              <a:rPr lang="en-US" sz="2400" b="1" dirty="0">
                <a:latin typeface="+mn-lt"/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endParaRPr lang="en-GB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9BA321E-2155-FF33-7C31-B6776B59F6DC}"/>
              </a:ext>
            </a:extLst>
          </p:cNvPr>
          <p:cNvSpPr txBox="1">
            <a:spLocks/>
          </p:cNvSpPr>
          <p:nvPr/>
        </p:nvSpPr>
        <p:spPr>
          <a:xfrm>
            <a:off x="2461847" y="0"/>
            <a:ext cx="7312073" cy="6858000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None/>
            </a:pPr>
            <a:r>
              <a:rPr lang="en-US" sz="2600" dirty="0" err="1">
                <a:latin typeface="Gibson" panose="02000000000000000000" pitchFamily="50" charset="0"/>
              </a:rPr>
              <a:t>Mae’n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rhestru’r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holl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blant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mewn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ardal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awdurdod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lleol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sy’n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dioddef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niwed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arwyddocaol</a:t>
            </a:r>
            <a:r>
              <a:rPr lang="en-US" sz="2600" dirty="0">
                <a:latin typeface="Gibson" panose="02000000000000000000" pitchFamily="50" charset="0"/>
              </a:rPr>
              <a:t>, </a:t>
            </a:r>
            <a:r>
              <a:rPr lang="en-US" sz="2600" dirty="0" err="1">
                <a:latin typeface="Gibson" panose="02000000000000000000" pitchFamily="50" charset="0"/>
              </a:rPr>
              <a:t>neu’n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debygol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o’i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ddioddef</a:t>
            </a:r>
            <a:r>
              <a:rPr lang="en-US" sz="2600" dirty="0">
                <a:latin typeface="Gibson" panose="02000000000000000000" pitchFamily="50" charset="0"/>
              </a:rPr>
              <a:t>, ac </a:t>
            </a:r>
            <a:r>
              <a:rPr lang="en-US" sz="2600" dirty="0" err="1">
                <a:latin typeface="Gibson" panose="02000000000000000000" pitchFamily="50" charset="0"/>
              </a:rPr>
              <a:t>sy’n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destun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cynllun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gofal</a:t>
            </a:r>
            <a:r>
              <a:rPr lang="en-US" sz="2600" dirty="0">
                <a:latin typeface="Gibson" panose="02000000000000000000" pitchFamily="50" charset="0"/>
              </a:rPr>
              <a:t>, </a:t>
            </a:r>
            <a:r>
              <a:rPr lang="en-US" sz="2600" dirty="0" err="1">
                <a:latin typeface="Gibson" panose="02000000000000000000" pitchFamily="50" charset="0"/>
              </a:rPr>
              <a:t>cymorth</a:t>
            </a:r>
            <a:r>
              <a:rPr lang="en-US" sz="2600" dirty="0">
                <a:latin typeface="Gibson" panose="02000000000000000000" pitchFamily="50" charset="0"/>
              </a:rPr>
              <a:t> ac </a:t>
            </a:r>
            <a:r>
              <a:rPr lang="en-US" sz="2600" dirty="0" err="1">
                <a:latin typeface="Gibson" panose="02000000000000000000" pitchFamily="50" charset="0"/>
              </a:rPr>
              <a:t>amddiffyn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ar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hyn</a:t>
            </a:r>
            <a:r>
              <a:rPr lang="en-US" sz="2600" dirty="0">
                <a:latin typeface="Gibson" panose="02000000000000000000" pitchFamily="50" charset="0"/>
              </a:rPr>
              <a:t> o </a:t>
            </a:r>
            <a:r>
              <a:rPr lang="en-US" sz="2600" dirty="0" err="1">
                <a:latin typeface="Gibson" panose="02000000000000000000" pitchFamily="50" charset="0"/>
              </a:rPr>
              <a:t>bryd</a:t>
            </a:r>
            <a:r>
              <a:rPr lang="en-US" sz="2600" dirty="0">
                <a:latin typeface="Gibson" panose="02000000000000000000" pitchFamily="50" charset="0"/>
              </a:rPr>
              <a:t>.</a:t>
            </a:r>
          </a:p>
          <a:p>
            <a:pPr marL="457200" indent="-4572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GB" sz="2600" b="1" dirty="0">
                <a:latin typeface="Gibson" panose="02000000000000000000" pitchFamily="50" charset="0"/>
              </a:rPr>
              <a:t>I </a:t>
            </a:r>
            <a:r>
              <a:rPr lang="en-GB" sz="2600" b="1" dirty="0" err="1">
                <a:latin typeface="Gibson" panose="02000000000000000000" pitchFamily="50" charset="0"/>
              </a:rPr>
              <a:t>rybuddio’r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holl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ymarferwyr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sy’n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gweithio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gyda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phlentyn</a:t>
            </a:r>
            <a:r>
              <a:rPr lang="en-GB" sz="2600" dirty="0">
                <a:latin typeface="Gibson" panose="02000000000000000000" pitchFamily="50" charset="0"/>
              </a:rPr>
              <a:t> am </a:t>
            </a:r>
            <a:r>
              <a:rPr lang="en-GB" sz="2600" dirty="0" err="1">
                <a:latin typeface="Gibson" panose="02000000000000000000" pitchFamily="50" charset="0"/>
              </a:rPr>
              <a:t>risg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niwed</a:t>
            </a:r>
            <a:r>
              <a:rPr lang="en-GB" sz="2600" dirty="0">
                <a:latin typeface="Gibson" panose="02000000000000000000" pitchFamily="50" charset="0"/>
              </a:rPr>
              <a:t> o </a:t>
            </a:r>
            <a:r>
              <a:rPr lang="en-GB" sz="2600" dirty="0" err="1">
                <a:latin typeface="Gibson" panose="02000000000000000000" pitchFamily="50" charset="0"/>
              </a:rPr>
              <a:t>ganlyniad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i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gamdriniaeth</a:t>
            </a:r>
            <a:r>
              <a:rPr lang="en-GB" sz="2600" dirty="0">
                <a:latin typeface="Gibson" panose="02000000000000000000" pitchFamily="50" charset="0"/>
              </a:rPr>
              <a:t> neu </a:t>
            </a:r>
            <a:r>
              <a:rPr lang="en-GB" sz="2600" dirty="0" err="1">
                <a:latin typeface="Gibson" panose="02000000000000000000" pitchFamily="50" charset="0"/>
              </a:rPr>
              <a:t>esgeulustod</a:t>
            </a:r>
            <a:endParaRPr lang="en-GB" sz="2600" dirty="0">
              <a:latin typeface="Gibson" panose="02000000000000000000" pitchFamily="50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GB" sz="2600" b="1" dirty="0">
                <a:latin typeface="Gibson" panose="02000000000000000000" pitchFamily="50" charset="0"/>
              </a:rPr>
              <a:t>I </a:t>
            </a:r>
            <a:r>
              <a:rPr lang="en-GB" sz="2600" b="1" dirty="0" err="1">
                <a:latin typeface="Gibson" panose="02000000000000000000" pitchFamily="50" charset="0"/>
              </a:rPr>
              <a:t>gadarnhau</a:t>
            </a:r>
            <a:r>
              <a:rPr lang="en-GB" sz="2600" dirty="0">
                <a:latin typeface="Gibson" panose="02000000000000000000" pitchFamily="50" charset="0"/>
              </a:rPr>
              <a:t> bod </a:t>
            </a:r>
            <a:r>
              <a:rPr lang="en-GB" sz="2600" dirty="0" err="1">
                <a:latin typeface="Gibson" panose="02000000000000000000" pitchFamily="50" charset="0"/>
              </a:rPr>
              <a:t>cynllun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gofal</a:t>
            </a:r>
            <a:r>
              <a:rPr lang="en-GB" sz="2600" dirty="0">
                <a:latin typeface="Gibson" panose="02000000000000000000" pitchFamily="50" charset="0"/>
              </a:rPr>
              <a:t>, </a:t>
            </a:r>
            <a:r>
              <a:rPr lang="en-GB" sz="2600" dirty="0" err="1">
                <a:latin typeface="Gibson" panose="02000000000000000000" pitchFamily="50" charset="0"/>
              </a:rPr>
              <a:t>cymorth</a:t>
            </a:r>
            <a:r>
              <a:rPr lang="en-GB" sz="2600" dirty="0">
                <a:latin typeface="Gibson" panose="02000000000000000000" pitchFamily="50" charset="0"/>
              </a:rPr>
              <a:t> ac </a:t>
            </a:r>
            <a:r>
              <a:rPr lang="en-GB" sz="2600" dirty="0" err="1">
                <a:latin typeface="Gibson" panose="02000000000000000000" pitchFamily="50" charset="0"/>
              </a:rPr>
              <a:t>amddiffyn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ar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waith</a:t>
            </a:r>
            <a:r>
              <a:rPr lang="en-GB" sz="2600" dirty="0">
                <a:latin typeface="Gibson" panose="02000000000000000000" pitchFamily="50" charset="0"/>
              </a:rPr>
              <a:t> a bod </a:t>
            </a:r>
            <a:r>
              <a:rPr lang="en-GB" sz="2600" b="1" dirty="0" err="1">
                <a:latin typeface="Gibson" panose="02000000000000000000" pitchFamily="50" charset="0"/>
              </a:rPr>
              <a:t>rhaid</a:t>
            </a:r>
            <a:r>
              <a:rPr lang="en-GB" sz="2600" b="1" dirty="0">
                <a:latin typeface="Gibson" panose="02000000000000000000" pitchFamily="50" charset="0"/>
              </a:rPr>
              <a:t> </a:t>
            </a:r>
            <a:r>
              <a:rPr lang="en-GB" sz="2600" b="1" dirty="0" err="1">
                <a:latin typeface="Gibson" panose="02000000000000000000" pitchFamily="50" charset="0"/>
              </a:rPr>
              <a:t>cydymffurfio</a:t>
            </a:r>
            <a:r>
              <a:rPr lang="en-GB" sz="2600" b="1" dirty="0">
                <a:latin typeface="Gibson" panose="02000000000000000000" pitchFamily="50" charset="0"/>
              </a:rPr>
              <a:t> ag </a:t>
            </a:r>
            <a:r>
              <a:rPr lang="en-GB" sz="2600" b="1" dirty="0" err="1">
                <a:latin typeface="Gibson" panose="02000000000000000000" pitchFamily="50" charset="0"/>
              </a:rPr>
              <a:t>ef</a:t>
            </a:r>
            <a:endParaRPr lang="en-GB" sz="2600" dirty="0">
              <a:latin typeface="Gibson" panose="02000000000000000000" pitchFamily="50" charset="0"/>
            </a:endParaRPr>
          </a:p>
          <a:p>
            <a:pPr marL="457200" indent="-4572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GB" sz="2600" b="1" dirty="0">
                <a:latin typeface="Gibson" panose="02000000000000000000" pitchFamily="50" charset="0"/>
              </a:rPr>
              <a:t>I </a:t>
            </a:r>
            <a:r>
              <a:rPr lang="en-GB" sz="2600" b="1" dirty="0" err="1">
                <a:latin typeface="Gibson" panose="02000000000000000000" pitchFamily="50" charset="0"/>
              </a:rPr>
              <a:t>gadarnhau</a:t>
            </a:r>
            <a:r>
              <a:rPr lang="en-GB" sz="2600" dirty="0">
                <a:latin typeface="Gibson" panose="02000000000000000000" pitchFamily="50" charset="0"/>
              </a:rPr>
              <a:t> bod </a:t>
            </a:r>
            <a:r>
              <a:rPr lang="en-GB" sz="2600" dirty="0" err="1">
                <a:latin typeface="Gibson" panose="02000000000000000000" pitchFamily="50" charset="0"/>
              </a:rPr>
              <a:t>gweithiwr</a:t>
            </a:r>
            <a:r>
              <a:rPr lang="en-GB" sz="2600" dirty="0">
                <a:latin typeface="Gibson" panose="02000000000000000000" pitchFamily="50" charset="0"/>
              </a:rPr>
              <a:t> </a:t>
            </a:r>
            <a:r>
              <a:rPr lang="en-GB" sz="2600" dirty="0" err="1">
                <a:latin typeface="Gibson" panose="02000000000000000000" pitchFamily="50" charset="0"/>
              </a:rPr>
              <a:t>cymdeithasol</a:t>
            </a:r>
            <a:r>
              <a:rPr lang="en-GB" sz="2600" dirty="0">
                <a:latin typeface="Gibson" panose="02000000000000000000" pitchFamily="50" charset="0"/>
              </a:rPr>
              <a:t> a </a:t>
            </a:r>
            <a:r>
              <a:rPr lang="en-GB" sz="2600" dirty="0" err="1">
                <a:latin typeface="Gibson" panose="02000000000000000000" pitchFamily="50" charset="0"/>
              </a:rPr>
              <a:t>gr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ŵp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craidd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ymarferwyr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gweithio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gyda’r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plentyn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a’r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teulu</a:t>
            </a:r>
            <a:endParaRPr lang="en-GB" sz="2600" dirty="0">
              <a:latin typeface="Gibson" panose="02000000000000000000" pitchFamily="50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None/>
            </a:pPr>
            <a:r>
              <a:rPr lang="en-US" sz="2600" dirty="0" err="1">
                <a:latin typeface="Gibson" panose="02000000000000000000" pitchFamily="50" charset="0"/>
              </a:rPr>
              <a:t>Mae’n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rhaid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i’r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heddlu</a:t>
            </a:r>
            <a:r>
              <a:rPr lang="en-US" sz="2600" dirty="0">
                <a:latin typeface="Gibson" panose="02000000000000000000" pitchFamily="50" charset="0"/>
              </a:rPr>
              <a:t>, </a:t>
            </a:r>
            <a:r>
              <a:rPr lang="en-US" sz="2600" dirty="0" err="1">
                <a:latin typeface="Gibson" panose="02000000000000000000" pitchFamily="50" charset="0"/>
              </a:rPr>
              <a:t>ymarferwyr</a:t>
            </a:r>
            <a:r>
              <a:rPr lang="en-US" sz="2600" dirty="0">
                <a:latin typeface="Gibson" panose="02000000000000000000" pitchFamily="50" charset="0"/>
              </a:rPr>
              <a:t> iechyd, </a:t>
            </a:r>
            <a:r>
              <a:rPr lang="en-US" sz="2600" dirty="0" err="1">
                <a:latin typeface="Gibson" panose="02000000000000000000" pitchFamily="50" charset="0"/>
              </a:rPr>
              <a:t>addysg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a’r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</a:rPr>
              <a:t>holl</a:t>
            </a:r>
            <a:r>
              <a:rPr lang="en-US" sz="2600" b="1" dirty="0">
                <a:latin typeface="Gibson" panose="02000000000000000000" pitchFamily="50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</a:rPr>
              <a:t>sefydliadau</a:t>
            </a:r>
            <a:r>
              <a:rPr lang="en-US" sz="2600" b="1" dirty="0">
                <a:latin typeface="Gibson" panose="02000000000000000000" pitchFamily="50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</a:rPr>
              <a:t>eraill</a:t>
            </a:r>
            <a:r>
              <a:rPr lang="en-US" sz="2600" b="1" dirty="0">
                <a:latin typeface="Gibson" panose="02000000000000000000" pitchFamily="50" charset="0"/>
              </a:rPr>
              <a:t> </a:t>
            </a:r>
            <a:r>
              <a:rPr lang="en-US" sz="2600" b="1" dirty="0" err="1">
                <a:latin typeface="Gibson" panose="02000000000000000000" pitchFamily="50" charset="0"/>
              </a:rPr>
              <a:t>perthnasol</a:t>
            </a:r>
            <a:r>
              <a:rPr lang="en-US" sz="2600" b="1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allu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cael</a:t>
            </a:r>
            <a:r>
              <a:rPr lang="en-US" sz="2600" dirty="0">
                <a:latin typeface="Gibson" panose="02000000000000000000" pitchFamily="50" charset="0"/>
              </a:rPr>
              <a:t> y </a:t>
            </a:r>
            <a:r>
              <a:rPr lang="en-US" sz="2600" dirty="0" err="1">
                <a:latin typeface="Gibson" panose="02000000000000000000" pitchFamily="50" charset="0"/>
              </a:rPr>
              <a:t>wybodaeth</a:t>
            </a:r>
            <a:r>
              <a:rPr lang="en-US" sz="2600" dirty="0">
                <a:latin typeface="Gibson" panose="02000000000000000000" pitchFamily="50" charset="0"/>
              </a:rPr>
              <a:t> hon o </a:t>
            </a:r>
            <a:r>
              <a:rPr lang="en-US" sz="2600" dirty="0" err="1">
                <a:latin typeface="Gibson" panose="02000000000000000000" pitchFamily="50" charset="0"/>
              </a:rPr>
              <a:t>fewn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a’r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tu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allan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i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oriau</a:t>
            </a:r>
            <a:r>
              <a:rPr lang="en-US" sz="2600" dirty="0">
                <a:latin typeface="Gibson" panose="02000000000000000000" pitchFamily="50" charset="0"/>
              </a:rPr>
              <a:t> </a:t>
            </a:r>
            <a:r>
              <a:rPr lang="en-US" sz="2600" dirty="0" err="1">
                <a:latin typeface="Gibson" panose="02000000000000000000" pitchFamily="50" charset="0"/>
              </a:rPr>
              <a:t>swyddfa</a:t>
            </a:r>
            <a:r>
              <a:rPr lang="en-US" sz="2600" dirty="0">
                <a:latin typeface="Gibson" panose="02000000000000000000" pitchFamily="50" charset="0"/>
              </a:rPr>
              <a:t>.</a:t>
            </a:r>
            <a:endParaRPr lang="en-GB" sz="2600" dirty="0">
              <a:latin typeface="Gibson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E320E0-E05A-7F9F-179B-BC273EDFFB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0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Cofrestr amddiffyn plant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56495B-AE25-2B1D-C683-6C076F767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0649" y="4798888"/>
            <a:ext cx="2191351" cy="19362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9EDE6-B52F-6BE5-189C-C054A93F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BB4EE9-BEE1-AEA7-71BE-3322637D6A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0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Cynllun gofal, cymorth ac amddiffyn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ABA401-2DB4-B669-F6FF-23C3BE83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4" y="4790668"/>
            <a:ext cx="2151185" cy="2021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9D0D6A-6F8A-5CE3-8BEF-40F4900F5858}"/>
              </a:ext>
            </a:extLst>
          </p:cNvPr>
          <p:cNvSpPr txBox="1"/>
          <p:nvPr/>
        </p:nvSpPr>
        <p:spPr>
          <a:xfrm>
            <a:off x="2565991" y="0"/>
            <a:ext cx="726165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Mae’n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sicrhau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bod y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plentyn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ddiogel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atal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niwed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pellach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ac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hyrwyddo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lles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datblygiad</a:t>
            </a:r>
            <a:r>
              <a:rPr kumimoji="0" lang="en-GB" sz="26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y </a:t>
            </a:r>
            <a:r>
              <a:rPr kumimoji="0" lang="en-GB" sz="26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plentyn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Mae </a:t>
            </a: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gan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holl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ymarferwyr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Gr</a:t>
            </a:r>
            <a:r>
              <a:rPr lang="en-GB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ŵp</a:t>
            </a: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GB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ddyletswydd</a:t>
            </a:r>
            <a:endParaRPr lang="en-GB" sz="2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helpu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gyfrannu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at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gynllunio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sy’n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canolbwyntio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ar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ganlyniadau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sy’n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cefnogi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diogelwch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lles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tymor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hwy</a:t>
            </a:r>
            <a:endParaRPr lang="en-US" sz="2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sicrhau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bod y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plentyn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teulu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deall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sut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y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byddant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cael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eu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cynorthwyo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gyrraedd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y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canlyniadau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ddymunir</a:t>
            </a:r>
            <a:endParaRPr lang="en-GB" sz="2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cs typeface="Arial" panose="020B0604020202020204" pitchFamily="34" charset="0"/>
              </a:rPr>
              <a:t>hysbysu’r</a:t>
            </a:r>
            <a:r>
              <a:rPr lang="en-GB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gweithiwr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cymdeithasol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enwyd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(y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cydlynydd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cynllun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gofal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cymorth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ac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amddiffyn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) am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ddigwyddiadau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arwyddocaol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perthnasol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neu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newidiadau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amgylchiadau’r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cs typeface="Arial" panose="020B0604020202020204" pitchFamily="34" charset="0"/>
              </a:rPr>
              <a:t>plentyn</a:t>
            </a:r>
            <a:r>
              <a:rPr lang="en-GB" sz="26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23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E907C-6040-DEBE-3A50-FA9AAD14C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2FD10F-D4E5-9157-6B7C-080D649F4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4836160"/>
            <a:ext cx="2151185" cy="20218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0B235-390D-D922-7FAF-CD9219F0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75011" y="0"/>
            <a:ext cx="715263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C8EAC-4345-3D94-1F18-96468A141C4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424169"/>
            <a:ext cx="11122025" cy="543383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pa </a:t>
            </a:r>
            <a:r>
              <a:rPr lang="en-US" sz="2800" dirty="0" err="1"/>
              <a:t>waith</a:t>
            </a:r>
            <a:r>
              <a:rPr lang="en-US" sz="2800" dirty="0"/>
              <a:t> y </a:t>
            </a:r>
            <a:r>
              <a:rPr lang="en-US" sz="2800" dirty="0" err="1"/>
              <a:t>mae</a:t>
            </a:r>
            <a:r>
              <a:rPr lang="en-US" sz="2800" dirty="0"/>
              <a:t> </a:t>
            </a:r>
            <a:r>
              <a:rPr lang="en-US" sz="2800" dirty="0" err="1"/>
              <a:t>angen</a:t>
            </a:r>
            <a:r>
              <a:rPr lang="en-US" sz="2800" dirty="0"/>
              <a:t> </a:t>
            </a:r>
            <a:r>
              <a:rPr lang="en-US" sz="2800" dirty="0" err="1"/>
              <a:t>ei</a:t>
            </a:r>
            <a:r>
              <a:rPr lang="en-US" sz="2800" dirty="0"/>
              <a:t> </a:t>
            </a:r>
            <a:r>
              <a:rPr lang="en-US" sz="2800" dirty="0" err="1"/>
              <a:t>wneud</a:t>
            </a:r>
            <a:r>
              <a:rPr lang="en-US" sz="2800" dirty="0"/>
              <a:t>, pam, </a:t>
            </a:r>
            <a:r>
              <a:rPr lang="en-US" sz="2800" dirty="0" err="1"/>
              <a:t>pryd</a:t>
            </a:r>
            <a:r>
              <a:rPr lang="en-US" sz="2800" dirty="0"/>
              <a:t> a </a:t>
            </a:r>
            <a:r>
              <a:rPr lang="en-US" sz="2800" dirty="0" err="1"/>
              <a:t>chan</a:t>
            </a:r>
            <a:r>
              <a:rPr lang="en-US" sz="2800" dirty="0"/>
              <a:t> </a:t>
            </a:r>
            <a:r>
              <a:rPr lang="en-US" sz="2800" dirty="0" err="1"/>
              <a:t>bwy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canlyniadau</a:t>
            </a:r>
            <a:r>
              <a:rPr lang="en-US" sz="2800" dirty="0"/>
              <a:t> </a:t>
            </a:r>
            <a:r>
              <a:rPr lang="en-US" sz="2800" dirty="0" err="1"/>
              <a:t>penodol</a:t>
            </a:r>
            <a:r>
              <a:rPr lang="en-US" sz="2800" dirty="0"/>
              <a:t>, </a:t>
            </a:r>
            <a:r>
              <a:rPr lang="en-US" sz="2800" dirty="0" err="1"/>
              <a:t>cyflawnadwy</a:t>
            </a:r>
            <a:r>
              <a:rPr lang="en-US" sz="2800" dirty="0"/>
              <a:t>,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canolbwyntio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y </a:t>
            </a:r>
            <a:r>
              <a:rPr lang="en-US" sz="2800" dirty="0" err="1"/>
              <a:t>plentyn</a:t>
            </a:r>
            <a:r>
              <a:rPr lang="en-US" sz="2800" dirty="0"/>
              <a:t> y </a:t>
            </a:r>
            <a:r>
              <a:rPr lang="en-US" sz="2800" dirty="0" err="1"/>
              <a:t>bwriedir</a:t>
            </a:r>
            <a:r>
              <a:rPr lang="en-US" sz="2800" dirty="0"/>
              <a:t> </a:t>
            </a:r>
            <a:r>
              <a:rPr lang="en-US" sz="2800" dirty="0" err="1"/>
              <a:t>iddynt</a:t>
            </a:r>
            <a:r>
              <a:rPr lang="en-US" sz="2800" dirty="0"/>
              <a:t> </a:t>
            </a:r>
            <a:r>
              <a:rPr lang="en-US" sz="2800" dirty="0" err="1"/>
              <a:t>ddiogelu</a:t>
            </a:r>
            <a:r>
              <a:rPr lang="en-US" sz="2800" dirty="0"/>
              <a:t> a </a:t>
            </a:r>
            <a:r>
              <a:rPr lang="en-US" sz="2800" dirty="0" err="1"/>
              <a:t>hyrwyddo</a:t>
            </a:r>
            <a:r>
              <a:rPr lang="en-US" sz="2800" dirty="0"/>
              <a:t> </a:t>
            </a:r>
            <a:r>
              <a:rPr lang="en-US" sz="2800" dirty="0" err="1"/>
              <a:t>lles</a:t>
            </a:r>
            <a:r>
              <a:rPr lang="en-US" sz="2800" dirty="0"/>
              <a:t> y </a:t>
            </a:r>
            <a:r>
              <a:rPr lang="en-US" sz="2800" dirty="0" err="1"/>
              <a:t>plentyn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strategaethau</a:t>
            </a:r>
            <a:r>
              <a:rPr lang="en-US" sz="2800" dirty="0"/>
              <a:t> </a:t>
            </a:r>
            <a:r>
              <a:rPr lang="en-US" sz="2800" dirty="0" err="1"/>
              <a:t>realistig</a:t>
            </a:r>
            <a:r>
              <a:rPr lang="en-US" sz="2800" dirty="0"/>
              <a:t> a </a:t>
            </a:r>
            <a:r>
              <a:rPr lang="en-US" sz="2800" dirty="0" err="1"/>
              <a:t>chamau</a:t>
            </a:r>
            <a:r>
              <a:rPr lang="en-US" sz="2800" dirty="0"/>
              <a:t> </a:t>
            </a:r>
            <a:r>
              <a:rPr lang="en-US" sz="2800" dirty="0" err="1"/>
              <a:t>gweithredu</a:t>
            </a:r>
            <a:r>
              <a:rPr lang="en-US" sz="2800" dirty="0"/>
              <a:t> </a:t>
            </a:r>
            <a:r>
              <a:rPr lang="en-US" sz="2800" dirty="0" err="1"/>
              <a:t>penodol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gyflawni’r</a:t>
            </a:r>
            <a:r>
              <a:rPr lang="en-US" sz="2800" dirty="0"/>
              <a:t> </a:t>
            </a:r>
            <a:r>
              <a:rPr lang="en-US" sz="2800" dirty="0" err="1"/>
              <a:t>canlyniadau</a:t>
            </a:r>
            <a:r>
              <a:rPr lang="en-US" sz="2800" dirty="0"/>
              <a:t> </a:t>
            </a:r>
            <a:r>
              <a:rPr lang="en-US" sz="2800" dirty="0" err="1"/>
              <a:t>hynny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unrhyw</a:t>
            </a:r>
            <a:r>
              <a:rPr lang="en-US" sz="2800" dirty="0"/>
              <a:t> </a:t>
            </a:r>
            <a:r>
              <a:rPr lang="en-US" sz="2800" dirty="0" err="1"/>
              <a:t>wasanaethau</a:t>
            </a:r>
            <a:r>
              <a:rPr lang="en-US" sz="2800" dirty="0"/>
              <a:t> </a:t>
            </a:r>
            <a:r>
              <a:rPr lang="en-US" sz="2800" dirty="0" err="1"/>
              <a:t>cymorth</a:t>
            </a:r>
            <a:r>
              <a:rPr lang="en-US" sz="2800" dirty="0"/>
              <a:t>/</a:t>
            </a:r>
            <a:r>
              <a:rPr lang="en-US" sz="2800" dirty="0" err="1"/>
              <a:t>therapiwtig</a:t>
            </a:r>
            <a:r>
              <a:rPr lang="en-US" sz="2800" dirty="0"/>
              <a:t>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ofynnol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anghenion</a:t>
            </a:r>
            <a:r>
              <a:rPr lang="en-US" sz="2800" dirty="0"/>
              <a:t> </a:t>
            </a:r>
            <a:r>
              <a:rPr lang="en-US" sz="2800" dirty="0" err="1"/>
              <a:t>datblygiadol</a:t>
            </a:r>
            <a:r>
              <a:rPr lang="en-US" sz="2800" dirty="0"/>
              <a:t> y </a:t>
            </a:r>
            <a:r>
              <a:rPr lang="en-US" sz="2800" dirty="0" err="1"/>
              <a:t>plentyn</a:t>
            </a:r>
            <a:r>
              <a:rPr lang="en-US" sz="2800" dirty="0"/>
              <a:t> a </a:t>
            </a:r>
            <a:r>
              <a:rPr lang="en-US" sz="2800" dirty="0" err="1"/>
              <a:t>pha</a:t>
            </a:r>
            <a:r>
              <a:rPr lang="en-US" sz="2800" dirty="0"/>
              <a:t> </a:t>
            </a:r>
            <a:r>
              <a:rPr lang="en-US" sz="2800" dirty="0" err="1"/>
              <a:t>wasanaethau</a:t>
            </a:r>
            <a:r>
              <a:rPr lang="en-US" sz="2800" dirty="0"/>
              <a:t>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ofynnol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fodloni’r</a:t>
            </a:r>
            <a:r>
              <a:rPr lang="en-US" sz="2800" dirty="0"/>
              <a:t> </a:t>
            </a:r>
            <a:r>
              <a:rPr lang="en-US" sz="2800" dirty="0" err="1"/>
              <a:t>anghenion</a:t>
            </a:r>
            <a:r>
              <a:rPr lang="en-US" sz="2800" dirty="0"/>
              <a:t> </a:t>
            </a:r>
            <a:r>
              <a:rPr lang="en-US" sz="2800" dirty="0" err="1"/>
              <a:t>hynny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rolau</a:t>
            </a:r>
            <a:r>
              <a:rPr lang="en-US" sz="2800" dirty="0"/>
              <a:t> a </a:t>
            </a:r>
            <a:r>
              <a:rPr lang="en-US" sz="2800" dirty="0" err="1"/>
              <a:t>chyfrifoldebau</a:t>
            </a:r>
            <a:r>
              <a:rPr lang="en-US" sz="2800" dirty="0"/>
              <a:t> a </a:t>
            </a:r>
            <a:r>
              <a:rPr lang="en-US" sz="2800" dirty="0" err="1"/>
              <a:t>amlygwyd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glir</a:t>
            </a:r>
            <a:r>
              <a:rPr lang="en-US" sz="2800" dirty="0"/>
              <a:t>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gyfer</a:t>
            </a:r>
            <a:r>
              <a:rPr lang="en-US" sz="2800" dirty="0"/>
              <a:t> </a:t>
            </a:r>
            <a:r>
              <a:rPr lang="en-US" sz="2800" dirty="0" err="1"/>
              <a:t>ymarferwyr</a:t>
            </a:r>
            <a:r>
              <a:rPr lang="en-US" sz="2800" dirty="0"/>
              <a:t> ac </a:t>
            </a:r>
            <a:r>
              <a:rPr lang="en-US" sz="2800" dirty="0" err="1"/>
              <a:t>aelodau’r</a:t>
            </a:r>
            <a:r>
              <a:rPr lang="en-US" sz="2800" dirty="0"/>
              <a:t> </a:t>
            </a:r>
            <a:r>
              <a:rPr lang="en-US" sz="2800" dirty="0" err="1"/>
              <a:t>teulu</a:t>
            </a:r>
            <a:endParaRPr lang="en-US" sz="2800" dirty="0"/>
          </a:p>
          <a:p>
            <a:pPr marL="265113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/>
              <a:t>yr </a:t>
            </a:r>
            <a:r>
              <a:rPr lang="en-US" sz="2800" b="1" dirty="0" err="1"/>
              <a:t>unig</a:t>
            </a:r>
            <a:r>
              <a:rPr lang="en-US" sz="2800" b="1" dirty="0"/>
              <a:t> </a:t>
            </a:r>
            <a:r>
              <a:rPr lang="en-US" sz="2800" b="1" dirty="0" err="1"/>
              <a:t>fesur</a:t>
            </a:r>
            <a:r>
              <a:rPr lang="en-US" sz="2800" b="1" dirty="0"/>
              <a:t> </a:t>
            </a:r>
            <a:r>
              <a:rPr lang="en-US" sz="2800" b="1" dirty="0" err="1"/>
              <a:t>llwyddiant</a:t>
            </a:r>
            <a:r>
              <a:rPr lang="en-US" sz="2800" b="1" dirty="0"/>
              <a:t> </a:t>
            </a:r>
            <a:r>
              <a:rPr lang="en-US" sz="2800" b="1" dirty="0" err="1"/>
              <a:t>yw</a:t>
            </a:r>
            <a:r>
              <a:rPr lang="en-US" sz="2800" b="1" dirty="0"/>
              <a:t> </a:t>
            </a:r>
            <a:r>
              <a:rPr lang="en-US" sz="2800" b="1" dirty="0" err="1"/>
              <a:t>ansawdd</a:t>
            </a:r>
            <a:br>
              <a:rPr lang="en-US" sz="2800" b="1" dirty="0"/>
            </a:br>
            <a:r>
              <a:rPr lang="en-US" sz="2800" b="1" dirty="0"/>
              <a:t>y </a:t>
            </a:r>
            <a:r>
              <a:rPr lang="en-US" sz="2800" b="1" dirty="0" err="1"/>
              <a:t>gwelliant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brofiad</a:t>
            </a:r>
            <a:r>
              <a:rPr lang="en-US" sz="2800" b="1" dirty="0"/>
              <a:t> </a:t>
            </a:r>
            <a:r>
              <a:rPr lang="en-US" sz="2800" b="1" dirty="0" err="1"/>
              <a:t>bywyd</a:t>
            </a:r>
            <a:r>
              <a:rPr lang="en-US" sz="2800" b="1" dirty="0"/>
              <a:t> </a:t>
            </a:r>
            <a:r>
              <a:rPr lang="en-US" sz="2800" b="1" dirty="0" err="1"/>
              <a:t>dyddiol</a:t>
            </a:r>
            <a:r>
              <a:rPr lang="en-US" sz="2800" b="1" dirty="0"/>
              <a:t> y </a:t>
            </a:r>
            <a:r>
              <a:rPr lang="en-US" sz="2800" b="1" dirty="0" err="1"/>
              <a:t>plentyn</a:t>
            </a:r>
            <a:endParaRPr lang="en-US" sz="1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107AB2-507C-52C8-62F3-35F18F1D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Dylai’r cynllun gynnwys</a:t>
            </a:r>
          </a:p>
        </p:txBody>
      </p:sp>
    </p:spTree>
    <p:extLst>
      <p:ext uri="{BB962C8B-B14F-4D97-AF65-F5344CB8AC3E}">
        <p14:creationId xmlns:p14="http://schemas.microsoft.com/office/powerpoint/2010/main" val="14326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69CD26-DA73-230D-F191-021B343CC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5486400"/>
            <a:ext cx="2151185" cy="1371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AEC00D-91BF-E22E-E8FF-BEE6A2CA28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0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Gr</a:t>
            </a: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ŵp craidd</a:t>
            </a:r>
            <a:endParaRPr kumimoji="0" lang="en-US" sz="3600" b="0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6B00E-613E-CB2D-0C29-C92EE248DFBE}"/>
              </a:ext>
            </a:extLst>
          </p:cNvPr>
          <p:cNvSpPr txBox="1"/>
          <p:nvPr/>
        </p:nvSpPr>
        <p:spPr>
          <a:xfrm>
            <a:off x="2533943" y="0"/>
            <a:ext cx="7434775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Gr</a:t>
            </a:r>
            <a:r>
              <a:rPr lang="en-US" sz="2800" b="1" dirty="0" err="1">
                <a:solidFill>
                  <a:schemeClr val="bg1"/>
                </a:solidFill>
                <a:cs typeface="Calibri" panose="020F0502020204030204" pitchFamily="34" charset="0"/>
              </a:rPr>
              <a:t>ŵp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Calibri" panose="020F0502020204030204" pitchFamily="34" charset="0"/>
              </a:rPr>
              <a:t>amlasiantaethol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 o </a:t>
            </a:r>
            <a:r>
              <a:rPr lang="en-US" sz="2800" b="1" dirty="0" err="1">
                <a:solidFill>
                  <a:schemeClr val="bg1"/>
                </a:solidFill>
                <a:cs typeface="Calibri" panose="020F0502020204030204" pitchFamily="34" charset="0"/>
              </a:rPr>
              <a:t>ymarferwyr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gyfrifol</a:t>
            </a:r>
            <a:r>
              <a:rPr lang="en-US" sz="2800" dirty="0">
                <a:solidFill>
                  <a:schemeClr val="bg1"/>
                </a:solidFill>
              </a:rPr>
              <a:t> am </a:t>
            </a:r>
            <a:r>
              <a:rPr lang="en-US" sz="2800" dirty="0" err="1">
                <a:solidFill>
                  <a:schemeClr val="bg1"/>
                </a:solidFill>
              </a:rPr>
              <a:t>ddatblygu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chyflawni’r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cynllun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gofal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cymorth</a:t>
            </a:r>
            <a:r>
              <a:rPr lang="en-US" sz="2800" dirty="0">
                <a:solidFill>
                  <a:schemeClr val="bg1"/>
                </a:solidFill>
              </a:rPr>
              <a:t> ac </a:t>
            </a:r>
            <a:r>
              <a:rPr lang="en-US" sz="2800" dirty="0" err="1">
                <a:solidFill>
                  <a:schemeClr val="bg1"/>
                </a:solidFill>
              </a:rPr>
              <a:t>amddiffyn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Mae’r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holl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aelodau</a:t>
            </a: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berchen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ar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cynllun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gofal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cymorth</a:t>
            </a:r>
            <a:r>
              <a:rPr lang="en-US" sz="2800" dirty="0">
                <a:solidFill>
                  <a:schemeClr val="bg1"/>
                </a:solidFill>
              </a:rPr>
              <a:t> ac </a:t>
            </a:r>
            <a:r>
              <a:rPr lang="en-US" sz="2800" dirty="0" err="1">
                <a:solidFill>
                  <a:schemeClr val="bg1"/>
                </a:solidFill>
              </a:rPr>
              <a:t>amddiffyn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manwl</a:t>
            </a:r>
            <a:r>
              <a:rPr lang="en-US" sz="2800" dirty="0">
                <a:solidFill>
                  <a:schemeClr val="bg1"/>
                </a:solidFill>
              </a:rPr>
              <a:t> ac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gyfrifol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amdano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i’r</a:t>
            </a:r>
            <a:r>
              <a:rPr lang="en-US" sz="2800" b="1" dirty="0">
                <a:solidFill>
                  <a:schemeClr val="bg1"/>
                </a:solidFill>
              </a:rPr>
              <a:t> un </a:t>
            </a:r>
            <a:r>
              <a:rPr lang="en-US" sz="2800" b="1" dirty="0" err="1">
                <a:solidFill>
                  <a:schemeClr val="bg1"/>
                </a:solidFill>
              </a:rPr>
              <a:t>graddau</a:t>
            </a:r>
            <a:r>
              <a:rPr lang="en-US" sz="2800" dirty="0">
                <a:solidFill>
                  <a:schemeClr val="bg1"/>
                </a:solidFill>
              </a:rPr>
              <a:t>, a </a:t>
            </a:r>
            <a:r>
              <a:rPr lang="en-US" sz="2800" dirty="0" err="1">
                <a:solidFill>
                  <a:schemeClr val="bg1"/>
                </a:solidFill>
              </a:rPr>
              <a:t>dylent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gydweithio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gyflawni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nodau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gyfrifol</a:t>
            </a:r>
            <a:r>
              <a:rPr lang="en-US" sz="2800" dirty="0">
                <a:solidFill>
                  <a:schemeClr val="bg1"/>
                </a:solidFill>
              </a:rPr>
              <a:t> am </a:t>
            </a:r>
            <a:r>
              <a:rPr lang="en-US" sz="2800" b="1" dirty="0" err="1">
                <a:solidFill>
                  <a:schemeClr val="bg1"/>
                </a:solidFill>
              </a:rPr>
              <a:t>herio</a:t>
            </a:r>
            <a:r>
              <a:rPr lang="en-US" sz="2800" b="1" dirty="0">
                <a:solidFill>
                  <a:schemeClr val="bg1"/>
                </a:solidFill>
              </a:rPr>
              <a:t> ac </a:t>
            </a:r>
            <a:r>
              <a:rPr lang="en-US" sz="2800" b="1" dirty="0" err="1">
                <a:solidFill>
                  <a:schemeClr val="bg1"/>
                </a:solidFill>
              </a:rPr>
              <a:t>adrodd</a:t>
            </a:r>
            <a:r>
              <a:rPr lang="en-US" sz="2800" b="1" dirty="0">
                <a:solidFill>
                  <a:schemeClr val="bg1"/>
                </a:solidFill>
              </a:rPr>
              <a:t> am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bryderon</a:t>
            </a:r>
            <a:r>
              <a:rPr lang="en-US" sz="2800" dirty="0">
                <a:solidFill>
                  <a:schemeClr val="bg1"/>
                </a:solidFill>
              </a:rPr>
              <a:t> pan </a:t>
            </a:r>
            <a:r>
              <a:rPr lang="en-US" sz="2800" dirty="0" err="1">
                <a:solidFill>
                  <a:schemeClr val="bg1"/>
                </a:solidFill>
              </a:rPr>
              <a:t>fyddant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credu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yw’r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cynllun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amddiffyn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plentyn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cyfarfod</a:t>
            </a:r>
            <a:r>
              <a:rPr lang="en-US" sz="2800" dirty="0">
                <a:solidFill>
                  <a:schemeClr val="bg1"/>
                </a:solidFill>
              </a:rPr>
              <a:t> bob mis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bob </a:t>
            </a:r>
            <a:r>
              <a:rPr lang="en-US" sz="2800" dirty="0" err="1">
                <a:solidFill>
                  <a:schemeClr val="bg1"/>
                </a:solidFill>
              </a:rPr>
              <a:t>chwe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wythnos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7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2BF11-E60D-4D3F-C3C7-9CC46EC53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5315CB-54A9-A406-DC9E-ECE20E4C27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584961"/>
            <a:ext cx="11122093" cy="481990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/>
              <a:t>Dylai</a:t>
            </a:r>
            <a:r>
              <a:rPr lang="en-US" sz="3200" b="1"/>
              <a:t> rhieni ac ymarferwyr </a:t>
            </a:r>
            <a:r>
              <a:rPr lang="en-US" sz="3200"/>
              <a:t>fod yn glir ynghylch: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/>
              <a:t>y </a:t>
            </a:r>
            <a:r>
              <a:rPr lang="en-US" sz="3200" b="1"/>
              <a:t>dystiolaeth</a:t>
            </a:r>
            <a:r>
              <a:rPr lang="en-US" sz="3200"/>
              <a:t> o niwed a achosodd y plentyn i fod yn destun cynllun gofal, cymorth ac amddiffyn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/>
              <a:t>yr hyn y mae angen iddo </a:t>
            </a:r>
            <a:r>
              <a:rPr lang="en-US" sz="3200" b="1"/>
              <a:t>newid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/>
              <a:t>yr hyn a ddisgwylir ganddynt yn rhan o’r cynllun ar gyfer </a:t>
            </a:r>
            <a:r>
              <a:rPr lang="en-US" sz="3200" b="1"/>
              <a:t>amddiffyn</a:t>
            </a:r>
            <a:r>
              <a:rPr lang="en-US" sz="3200"/>
              <a:t> a </a:t>
            </a:r>
            <a:r>
              <a:rPr lang="en-US" sz="3200" b="1"/>
              <a:t>hyrwyddo</a:t>
            </a:r>
            <a:r>
              <a:rPr lang="en-US" sz="3200"/>
              <a:t> lles y plentyn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/>
              <a:t>rolau a chyfrifoldebau unigol aelodau’r teulu a gwahanol sefydliadau wrth </a:t>
            </a:r>
            <a:r>
              <a:rPr lang="en-US" sz="3200" b="1"/>
              <a:t>weithredu’r</a:t>
            </a:r>
            <a:r>
              <a:rPr lang="en-US" sz="3200"/>
              <a:t> cynllun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5B18FF-C721-73E6-BF83-5FCBAC70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Erbyn diwedd y gynhadledd: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727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05C09-D900-C85D-3F0A-6773508D7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706766-3887-FBBA-3A48-0A219EE91F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0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Cynhadledd adolygu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528F7-F0CD-7B25-0F02-4414617FEA6E}"/>
              </a:ext>
            </a:extLst>
          </p:cNvPr>
          <p:cNvSpPr txBox="1"/>
          <p:nvPr/>
        </p:nvSpPr>
        <p:spPr>
          <a:xfrm>
            <a:off x="2606040" y="0"/>
            <a:ext cx="724916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Diben y </a:t>
            </a:r>
            <a:r>
              <a:rPr lang="en-US" sz="2800" b="1">
                <a:solidFill>
                  <a:schemeClr val="bg1"/>
                </a:solidFill>
              </a:rPr>
              <a:t>gynhadledd adolygu </a:t>
            </a:r>
            <a:r>
              <a:rPr lang="en-US" sz="2800">
                <a:solidFill>
                  <a:schemeClr val="bg1"/>
                </a:solidFill>
              </a:rPr>
              <a:t>yw penderfynu a yw plentyn sydd ar y gofrestr yn </a:t>
            </a:r>
            <a:r>
              <a:rPr lang="en-US" sz="2800" b="1">
                <a:solidFill>
                  <a:schemeClr val="bg1"/>
                </a:solidFill>
              </a:rPr>
              <a:t>parhau</a:t>
            </a:r>
            <a:r>
              <a:rPr lang="en-US" sz="2800">
                <a:solidFill>
                  <a:schemeClr val="bg1"/>
                </a:solidFill>
              </a:rPr>
              <a:t> i fod mewn perygl o niwed arwyddocaol.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Dylai’r</a:t>
            </a:r>
            <a:r>
              <a:rPr lang="en-US" sz="2800" b="1">
                <a:solidFill>
                  <a:schemeClr val="bg1"/>
                </a:solidFill>
              </a:rPr>
              <a:t> un gyntaf </a:t>
            </a:r>
            <a:r>
              <a:rPr lang="en-US" sz="2800">
                <a:solidFill>
                  <a:schemeClr val="bg1"/>
                </a:solidFill>
              </a:rPr>
              <a:t>gael ei chynnal </a:t>
            </a:r>
            <a:r>
              <a:rPr lang="en-US" sz="2800" b="1">
                <a:solidFill>
                  <a:schemeClr val="bg1"/>
                </a:solidFill>
              </a:rPr>
              <a:t>o fewn tri mis </a:t>
            </a:r>
            <a:r>
              <a:rPr lang="en-US" sz="2800">
                <a:solidFill>
                  <a:schemeClr val="bg1"/>
                </a:solidFill>
              </a:rPr>
              <a:t>o’r gynhadledd gychwynnol; dylid cynnal cynadleddau adolygu </a:t>
            </a:r>
            <a:r>
              <a:rPr lang="en-US" sz="2800" b="1">
                <a:solidFill>
                  <a:schemeClr val="bg1"/>
                </a:solidFill>
              </a:rPr>
              <a:t>pellach</a:t>
            </a:r>
            <a:r>
              <a:rPr lang="en-US" sz="2800">
                <a:solidFill>
                  <a:schemeClr val="bg1"/>
                </a:solidFill>
              </a:rPr>
              <a:t> yn rheolaidd, o leiaf bob chwe mis.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</a:rPr>
              <a:t>Dylai </a:t>
            </a:r>
            <a:r>
              <a:rPr lang="en-US" sz="2800" b="1">
                <a:solidFill>
                  <a:schemeClr val="bg1"/>
                </a:solidFill>
              </a:rPr>
              <a:t>pob</a:t>
            </a:r>
            <a:r>
              <a:rPr lang="en-US" sz="2800">
                <a:solidFill>
                  <a:schemeClr val="bg1"/>
                </a:solidFill>
              </a:rPr>
              <a:t> cynhadledd adolygu </a:t>
            </a:r>
            <a:r>
              <a:rPr lang="en-US" sz="2800" b="1">
                <a:solidFill>
                  <a:schemeClr val="bg1"/>
                </a:solidFill>
              </a:rPr>
              <a:t>ystyried</a:t>
            </a:r>
            <a:r>
              <a:rPr lang="en-US" sz="2800">
                <a:solidFill>
                  <a:schemeClr val="bg1"/>
                </a:solidFill>
              </a:rPr>
              <a:t> diogelwch, lles a datblygiad y plentyn </a:t>
            </a:r>
            <a:r>
              <a:rPr lang="en-US" sz="2800" b="1">
                <a:solidFill>
                  <a:schemeClr val="bg1"/>
                </a:solidFill>
              </a:rPr>
              <a:t>yn benodol </a:t>
            </a:r>
            <a:r>
              <a:rPr lang="en-US" sz="2800">
                <a:solidFill>
                  <a:schemeClr val="bg1"/>
                </a:solidFill>
              </a:rPr>
              <a:t>yn erbyn y canlyniadau a amlinellwyd yn y cynllun gofal, cymorth ac amddiffyn, a phenderfynu a yw’r plentyn yn parhau i fod mewn perygl o niwed arwyddocaol.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F378B0-89E5-7965-8CFA-E9D94545F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5486400"/>
            <a:ext cx="2151185" cy="1371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16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051EF-764D-626B-CAE8-2585E0784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2AB6A6-6495-A695-A731-F980010D9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5486400"/>
            <a:ext cx="2151185" cy="1371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EDC68-1670-DC4A-0BB5-F8002497B605}"/>
              </a:ext>
            </a:extLst>
          </p:cNvPr>
          <p:cNvSpPr txBox="1"/>
          <p:nvPr/>
        </p:nvSpPr>
        <p:spPr>
          <a:xfrm>
            <a:off x="5242560" y="1504424"/>
            <a:ext cx="6414486" cy="484632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>
                <a:solidFill>
                  <a:schemeClr val="bg1"/>
                </a:solidFill>
              </a:rPr>
              <a:t>Mae’r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holl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gyfranogwyr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ystyried</a:t>
            </a:r>
            <a:r>
              <a:rPr lang="en-US" sz="26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A </a:t>
            </a:r>
            <a:r>
              <a:rPr lang="en-US" sz="2600" dirty="0" err="1">
                <a:solidFill>
                  <a:schemeClr val="bg1"/>
                </a:solidFill>
              </a:rPr>
              <a:t>yw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risg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niwed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plentyn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wedi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cael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lleihau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i’r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graddau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yw’r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plentyn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r>
              <a:rPr lang="en-US" sz="2600" dirty="0">
                <a:solidFill>
                  <a:schemeClr val="bg1"/>
                </a:solidFill>
              </a:rPr>
              <a:t> o </a:t>
            </a:r>
            <a:r>
              <a:rPr lang="en-US" sz="2600" dirty="0" err="1">
                <a:solidFill>
                  <a:schemeClr val="bg1"/>
                </a:solidFill>
              </a:rPr>
              <a:t>niwed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arwyddocaol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mwyach</a:t>
            </a:r>
            <a:r>
              <a:rPr lang="en-US" sz="26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A </a:t>
            </a:r>
            <a:r>
              <a:rPr lang="en-US" sz="2600" dirty="0" err="1">
                <a:solidFill>
                  <a:schemeClr val="bg1"/>
                </a:solidFill>
              </a:rPr>
              <a:t>yw’r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plentyn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yn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debygol</a:t>
            </a:r>
            <a:r>
              <a:rPr lang="en-US" sz="2600" b="1" dirty="0">
                <a:solidFill>
                  <a:schemeClr val="bg1"/>
                </a:solidFill>
              </a:rPr>
              <a:t> o aros </a:t>
            </a:r>
            <a:r>
              <a:rPr lang="en-US" sz="2600" b="1" dirty="0" err="1">
                <a:solidFill>
                  <a:schemeClr val="bg1"/>
                </a:solidFill>
              </a:rPr>
              <a:t>yn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ddiogel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rhag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niwed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heb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barhau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â’r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cynllun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gofal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cymorth</a:t>
            </a:r>
            <a:r>
              <a:rPr lang="en-US" sz="2600" dirty="0">
                <a:solidFill>
                  <a:schemeClr val="bg1"/>
                </a:solidFill>
              </a:rPr>
              <a:t> ac </a:t>
            </a:r>
            <a:r>
              <a:rPr lang="en-US" sz="2600" dirty="0" err="1">
                <a:solidFill>
                  <a:schemeClr val="bg1"/>
                </a:solidFill>
              </a:rPr>
              <a:t>amddiffyn</a:t>
            </a:r>
            <a:r>
              <a:rPr lang="en-US" sz="26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</a:rPr>
              <a:t>Pa </a:t>
            </a:r>
            <a:r>
              <a:rPr lang="en-US" sz="2600" b="1" dirty="0" err="1">
                <a:solidFill>
                  <a:schemeClr val="bg1"/>
                </a:solidFill>
              </a:rPr>
              <a:t>dystiolaeth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gennym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gefnogi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dyfarniadau</a:t>
            </a:r>
            <a:r>
              <a:rPr lang="en-US" sz="26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Beth </a:t>
            </a:r>
            <a:r>
              <a:rPr lang="en-US" sz="2600" dirty="0" err="1">
                <a:solidFill>
                  <a:schemeClr val="bg1"/>
                </a:solidFill>
              </a:rPr>
              <a:t>yw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safbwyntiau’r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rhieni</a:t>
            </a:r>
            <a:r>
              <a:rPr lang="en-US" sz="2600" b="1" dirty="0">
                <a:solidFill>
                  <a:schemeClr val="bg1"/>
                </a:solidFill>
              </a:rPr>
              <a:t>/</a:t>
            </a:r>
            <a:r>
              <a:rPr lang="en-US" sz="2600" b="1" dirty="0" err="1">
                <a:solidFill>
                  <a:schemeClr val="bg1"/>
                </a:solidFill>
              </a:rPr>
              <a:t>gofalwyr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yngl</a:t>
            </a:r>
            <a:r>
              <a:rPr lang="en-US" sz="2600" dirty="0" err="1">
                <a:solidFill>
                  <a:schemeClr val="bg1"/>
                </a:solidFill>
                <a:cs typeface="Calibri" panose="020F0502020204030204" pitchFamily="34" charset="0"/>
              </a:rPr>
              <a:t>ŷn</a:t>
            </a:r>
            <a:r>
              <a:rPr lang="en-US" sz="2600" dirty="0">
                <a:solidFill>
                  <a:schemeClr val="bg1"/>
                </a:solidFill>
                <a:cs typeface="Calibri" panose="020F0502020204030204" pitchFamily="34" charset="0"/>
              </a:rPr>
              <a:t> â </a:t>
            </a:r>
            <a:r>
              <a:rPr lang="en-US" sz="2600" dirty="0" err="1">
                <a:solidFill>
                  <a:schemeClr val="bg1"/>
                </a:solidFill>
                <a:cs typeface="Calibri" panose="020F0502020204030204" pitchFamily="34" charset="0"/>
              </a:rPr>
              <a:t>ch</a:t>
            </a:r>
            <a:r>
              <a:rPr lang="en-US" sz="2600" dirty="0" err="1">
                <a:solidFill>
                  <a:schemeClr val="bg1"/>
                </a:solidFill>
              </a:rPr>
              <a:t>ofrestru</a:t>
            </a:r>
            <a:r>
              <a:rPr lang="en-US" sz="2600" dirty="0">
                <a:solidFill>
                  <a:schemeClr val="bg1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1A25EF-D0F8-2FBB-44DD-A0A8AF952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Gwneud penderfyniadau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29190-CE3C-C71E-C9DC-A56A56EEB064}"/>
              </a:ext>
            </a:extLst>
          </p:cNvPr>
          <p:cNvSpPr txBox="1"/>
          <p:nvPr/>
        </p:nvSpPr>
        <p:spPr>
          <a:xfrm>
            <a:off x="534953" y="1504424"/>
            <a:ext cx="4630936" cy="472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</a:rPr>
              <a:t>Mae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cyfranogwyr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cynnwys</a:t>
            </a:r>
            <a:r>
              <a:rPr lang="en-US" sz="26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yr </a:t>
            </a:r>
            <a:r>
              <a:rPr lang="en-US" sz="2600" dirty="0" err="1">
                <a:solidFill>
                  <a:schemeClr val="bg1"/>
                </a:solidFill>
              </a:rPr>
              <a:t>holl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ymarferwyr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aelodau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o’r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gr</a:t>
            </a:r>
            <a:r>
              <a:rPr lang="en-US" sz="2600" dirty="0" err="1">
                <a:solidFill>
                  <a:schemeClr val="bg1"/>
                </a:solidFill>
                <a:cs typeface="Calibri" panose="020F0502020204030204" pitchFamily="34" charset="0"/>
              </a:rPr>
              <a:t>ŵp</a:t>
            </a:r>
            <a:r>
              <a:rPr lang="en-US" sz="26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cs typeface="Calibri" panose="020F0502020204030204" pitchFamily="34" charset="0"/>
              </a:rPr>
              <a:t>craidd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aelodau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o’r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teulu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y </a:t>
            </a:r>
            <a:r>
              <a:rPr lang="en-US" sz="2600" dirty="0" err="1">
                <a:solidFill>
                  <a:schemeClr val="bg1"/>
                </a:solidFill>
              </a:rPr>
              <a:t>plentyn</a:t>
            </a:r>
            <a:r>
              <a:rPr lang="en-US" sz="2600" dirty="0">
                <a:solidFill>
                  <a:schemeClr val="bg1"/>
                </a:solidFill>
              </a:rPr>
              <a:t> a/neu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eirolwr</a:t>
            </a:r>
            <a:r>
              <a:rPr lang="en-US" sz="2600" dirty="0">
                <a:solidFill>
                  <a:schemeClr val="bg1"/>
                </a:solidFill>
              </a:rPr>
              <a:t> (</a:t>
            </a:r>
            <a:r>
              <a:rPr lang="en-US" sz="2600" dirty="0" err="1">
                <a:solidFill>
                  <a:schemeClr val="bg1"/>
                </a:solidFill>
              </a:rPr>
              <a:t>os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yw’n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briodol</a:t>
            </a:r>
            <a:r>
              <a:rPr lang="en-US" sz="260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unrhyw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asiantaethau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eraill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perthnasol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fel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rhai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hynny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oedd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bresennol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gynhadledd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amddiffyn</a:t>
            </a:r>
            <a:r>
              <a:rPr lang="en-US" sz="2600" dirty="0">
                <a:solidFill>
                  <a:schemeClr val="bg1"/>
                </a:solidFill>
              </a:rPr>
              <a:t> plant </a:t>
            </a:r>
            <a:r>
              <a:rPr lang="en-US" sz="2600" dirty="0" err="1">
                <a:solidFill>
                  <a:schemeClr val="bg1"/>
                </a:solidFill>
              </a:rPr>
              <a:t>gychwynnol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94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C0826-7B6D-EAB1-EFE0-DEE9F666D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phic 47" descr="Line arrow: Rotate right with solid fill">
            <a:extLst>
              <a:ext uri="{FF2B5EF4-FFF2-40B4-BE49-F238E27FC236}">
                <a16:creationId xmlns:a16="http://schemas.microsoft.com/office/drawing/2014/main" id="{DC2593DB-DE78-D784-B9D5-221441941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353164">
            <a:off x="290333" y="811776"/>
            <a:ext cx="1565626" cy="1565626"/>
          </a:xfrm>
          <a:prstGeom prst="rect">
            <a:avLst/>
          </a:prstGeom>
        </p:spPr>
      </p:pic>
      <p:pic>
        <p:nvPicPr>
          <p:cNvPr id="3" name="Graphic 2" descr="Arrow Down with solid fill">
            <a:extLst>
              <a:ext uri="{FF2B5EF4-FFF2-40B4-BE49-F238E27FC236}">
                <a16:creationId xmlns:a16="http://schemas.microsoft.com/office/drawing/2014/main" id="{979FC34A-9798-4DB6-E95A-4A718C88C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7646" y="2559509"/>
            <a:ext cx="497863" cy="4978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F99082-A703-E57A-DCCA-75516DBFF86D}"/>
              </a:ext>
            </a:extLst>
          </p:cNvPr>
          <p:cNvSpPr txBox="1">
            <a:spLocks/>
          </p:cNvSpPr>
          <p:nvPr/>
        </p:nvSpPr>
        <p:spPr>
          <a:xfrm>
            <a:off x="1158950" y="1701043"/>
            <a:ext cx="6533432" cy="604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 err="1">
                <a:solidFill>
                  <a:srgbClr val="37394C"/>
                </a:solidFill>
              </a:rPr>
              <a:t>Ydy</a:t>
            </a:r>
            <a:endParaRPr kumimoji="0" lang="en-GB" b="0" i="0" u="none" strike="noStrike" kern="1200" cap="none" spc="0" normalizeH="0" baseline="0" noProof="0" dirty="0" err="1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3DBF24-739B-1DAC-E87A-02C44336AB84}"/>
              </a:ext>
            </a:extLst>
          </p:cNvPr>
          <p:cNvSpPr/>
          <p:nvPr/>
        </p:nvSpPr>
        <p:spPr>
          <a:xfrm>
            <a:off x="8508803" y="4279382"/>
            <a:ext cx="2567155" cy="58108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Datgofrestru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BFA7AF-0BAA-D698-B417-90B75A47EC68}"/>
              </a:ext>
            </a:extLst>
          </p:cNvPr>
          <p:cNvSpPr/>
          <p:nvPr/>
        </p:nvSpPr>
        <p:spPr>
          <a:xfrm>
            <a:off x="8020626" y="2625350"/>
            <a:ext cx="3636420" cy="122543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Cynllun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gofal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cymorth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amddiffyn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8C8863-7291-3FA7-9D02-65F90241559D}"/>
              </a:ext>
            </a:extLst>
          </p:cNvPr>
          <p:cNvSpPr txBox="1">
            <a:spLocks/>
          </p:cNvSpPr>
          <p:nvPr/>
        </p:nvSpPr>
        <p:spPr>
          <a:xfrm>
            <a:off x="8016949" y="1701042"/>
            <a:ext cx="3636419" cy="58587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Nac</a:t>
            </a:r>
            <a:r>
              <a:rPr kumimoji="0" lang="en-GB" b="1" i="0" u="none" strike="noStrike" kern="1200" cap="none" spc="0" normalizeH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GB" b="1" dirty="0" err="1">
                <a:solidFill>
                  <a:srgbClr val="37394C"/>
                </a:solidFill>
              </a:rPr>
              <a:t>ydy</a:t>
            </a:r>
            <a:endParaRPr kumimoji="0" lang="en-GB" b="0" i="0" u="none" strike="noStrike" kern="1200" cap="none" spc="0" normalizeH="0" baseline="0" noProof="0" dirty="0" err="1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727EC7-1CC1-1F6F-3735-EACCD7FF77CB}"/>
              </a:ext>
            </a:extLst>
          </p:cNvPr>
          <p:cNvSpPr/>
          <p:nvPr/>
        </p:nvSpPr>
        <p:spPr>
          <a:xfrm>
            <a:off x="1158951" y="2338661"/>
            <a:ext cx="6533436" cy="733024"/>
          </a:xfrm>
          <a:prstGeom prst="rect">
            <a:avLst/>
          </a:prstGeom>
          <a:noFill/>
          <a:ln w="19050">
            <a:noFill/>
          </a:ln>
        </p:spPr>
        <p:txBody>
          <a:bodyPr wrap="square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 </a:t>
            </a:r>
            <a:r>
              <a:rPr kumimoji="0" lang="en-GB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yw’r</a:t>
            </a: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categori</a:t>
            </a: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cofrestru</a:t>
            </a: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yn</a:t>
            </a: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aros yr un </a:t>
            </a:r>
            <a:r>
              <a:rPr kumimoji="0" lang="en-GB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fath</a:t>
            </a:r>
            <a:r>
              <a:rPr kumimoji="0" lang="en-GB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399DBE-5A72-4318-2500-E20E5D5FA1FF}"/>
              </a:ext>
            </a:extLst>
          </p:cNvPr>
          <p:cNvSpPr txBox="1">
            <a:spLocks/>
          </p:cNvSpPr>
          <p:nvPr/>
        </p:nvSpPr>
        <p:spPr>
          <a:xfrm>
            <a:off x="4662768" y="3448383"/>
            <a:ext cx="3029619" cy="596366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600" b="1" dirty="0" err="1">
                <a:solidFill>
                  <a:srgbClr val="37394C"/>
                </a:solidFill>
              </a:rPr>
              <a:t>Ydy</a:t>
            </a:r>
            <a:endParaRPr kumimoji="0" lang="en-GB" b="0" i="0" u="none" strike="noStrike" kern="1200" cap="none" spc="0" normalizeH="0" baseline="0" noProof="0" dirty="0" err="1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6A46AB0-F0A5-331D-E7ED-D361E7884840}"/>
              </a:ext>
            </a:extLst>
          </p:cNvPr>
          <p:cNvSpPr txBox="1">
            <a:spLocks/>
          </p:cNvSpPr>
          <p:nvPr/>
        </p:nvSpPr>
        <p:spPr>
          <a:xfrm>
            <a:off x="1158950" y="3470758"/>
            <a:ext cx="2908955" cy="616700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Nac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GB" sz="3600" b="1" dirty="0" err="1">
                <a:solidFill>
                  <a:srgbClr val="37394C"/>
                </a:solidFill>
              </a:rPr>
              <a:t>ydy</a:t>
            </a:r>
            <a:endParaRPr kumimoji="0" lang="en-GB" sz="3600" b="0" i="0" u="none" strike="noStrike" kern="1200" cap="none" spc="0" normalizeH="0" baseline="0" noProof="0" dirty="0" err="1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65C2CF-D90A-66C3-75C1-B4D682C079DB}"/>
              </a:ext>
            </a:extLst>
          </p:cNvPr>
          <p:cNvSpPr/>
          <p:nvPr/>
        </p:nvSpPr>
        <p:spPr>
          <a:xfrm>
            <a:off x="810905" y="4325142"/>
            <a:ext cx="3673066" cy="1780598"/>
          </a:xfrm>
          <a:prstGeom prst="rect">
            <a:avLst/>
          </a:prstGeom>
          <a:noFill/>
          <a:ln w="19050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80000"/>
              </a:lnSpc>
              <a:spcAft>
                <a:spcPts val="3600"/>
              </a:spcAft>
              <a:defRPr/>
            </a:pPr>
            <a:r>
              <a:rPr lang="en-GB" sz="2400" b="1" dirty="0" err="1">
                <a:solidFill>
                  <a:prstClr val="black"/>
                </a:solidFill>
              </a:rPr>
              <a:t>diweddaru</a:t>
            </a:r>
            <a:r>
              <a:rPr lang="en-GB" sz="2400" b="1" dirty="0">
                <a:solidFill>
                  <a:prstClr val="black"/>
                </a:solidFill>
              </a:rPr>
              <a:t> ac aros </a:t>
            </a:r>
            <a:r>
              <a:rPr lang="en-US" sz="2400" dirty="0" err="1">
                <a:solidFill>
                  <a:prstClr val="black"/>
                </a:solidFill>
              </a:rPr>
              <a:t>ar</a:t>
            </a:r>
            <a:r>
              <a:rPr lang="en-US" sz="2400" dirty="0">
                <a:solidFill>
                  <a:prstClr val="black"/>
                </a:solidFill>
              </a:rPr>
              <a:t> y </a:t>
            </a:r>
            <a:r>
              <a:rPr lang="en-US" sz="2400" dirty="0" err="1">
                <a:solidFill>
                  <a:prstClr val="black"/>
                </a:solidFill>
              </a:rPr>
              <a:t>gofrestr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amddiffyn</a:t>
            </a:r>
            <a:r>
              <a:rPr lang="en-US" sz="2400" dirty="0">
                <a:solidFill>
                  <a:prstClr val="black"/>
                </a:solidFill>
              </a:rPr>
              <a:t> plant</a:t>
            </a:r>
            <a:r>
              <a:rPr lang="en-GB" sz="2400" dirty="0">
                <a:solidFill>
                  <a:prstClr val="black"/>
                </a:solidFill>
              </a:rPr>
              <a:t> 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GB" sz="2400" b="1" dirty="0" err="1">
                <a:solidFill>
                  <a:prstClr val="black"/>
                </a:solidFill>
              </a:rPr>
              <a:t>diweddaru</a:t>
            </a:r>
            <a:r>
              <a:rPr lang="en-GB" sz="2400" b="1" dirty="0">
                <a:solidFill>
                  <a:prstClr val="black"/>
                </a:solidFill>
              </a:rPr>
              <a:t> a </a:t>
            </a:r>
            <a:r>
              <a:rPr lang="en-GB" sz="2400" b="1" dirty="0" err="1">
                <a:solidFill>
                  <a:prstClr val="black"/>
                </a:solidFill>
              </a:rPr>
              <a:t>pharhau</a:t>
            </a:r>
            <a:br>
              <a:rPr lang="en-GB" sz="2400" b="1" dirty="0">
                <a:solidFill>
                  <a:prstClr val="black"/>
                </a:solidFill>
              </a:rPr>
            </a:br>
            <a:r>
              <a:rPr lang="en-GB" sz="2400" dirty="0" err="1">
                <a:solidFill>
                  <a:prstClr val="black"/>
                </a:solidFill>
              </a:rPr>
              <a:t>cynllun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gofal</a:t>
            </a:r>
            <a:r>
              <a:rPr lang="en-GB" sz="2400" dirty="0">
                <a:solidFill>
                  <a:prstClr val="black"/>
                </a:solidFill>
              </a:rPr>
              <a:t>, </a:t>
            </a:r>
            <a:r>
              <a:rPr lang="en-GB" sz="2400" dirty="0" err="1">
                <a:solidFill>
                  <a:prstClr val="black"/>
                </a:solidFill>
              </a:rPr>
              <a:t>cymorth</a:t>
            </a:r>
            <a:r>
              <a:rPr lang="en-GB" sz="2400" dirty="0">
                <a:solidFill>
                  <a:prstClr val="black"/>
                </a:solidFill>
              </a:rPr>
              <a:t> ac </a:t>
            </a:r>
            <a:r>
              <a:rPr lang="en-GB" sz="2400" dirty="0" err="1">
                <a:solidFill>
                  <a:prstClr val="black"/>
                </a:solidFill>
              </a:rPr>
              <a:t>amddiffyn</a:t>
            </a:r>
            <a:endParaRPr lang="en-GB" sz="24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8" name="Graphic 17" descr="Arrow Down with solid fill">
            <a:extLst>
              <a:ext uri="{FF2B5EF4-FFF2-40B4-BE49-F238E27FC236}">
                <a16:creationId xmlns:a16="http://schemas.microsoft.com/office/drawing/2014/main" id="{AF608DCD-F1B8-5C84-24E0-0CA944A70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7020" y="2782822"/>
            <a:ext cx="497863" cy="497863"/>
          </a:xfrm>
          <a:prstGeom prst="rect">
            <a:avLst/>
          </a:prstGeom>
        </p:spPr>
      </p:pic>
      <p:pic>
        <p:nvPicPr>
          <p:cNvPr id="19" name="Graphic 18" descr="Arrow Down with solid fill">
            <a:extLst>
              <a:ext uri="{FF2B5EF4-FFF2-40B4-BE49-F238E27FC236}">
                <a16:creationId xmlns:a16="http://schemas.microsoft.com/office/drawing/2014/main" id="{03BDA592-1901-8BBB-591C-83946EDB2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7020" y="4496226"/>
            <a:ext cx="497863" cy="497863"/>
          </a:xfrm>
          <a:prstGeom prst="rect">
            <a:avLst/>
          </a:prstGeom>
        </p:spPr>
      </p:pic>
      <p:pic>
        <p:nvPicPr>
          <p:cNvPr id="20" name="Graphic 19" descr="Arrow Down with solid fill">
            <a:extLst>
              <a:ext uri="{FF2B5EF4-FFF2-40B4-BE49-F238E27FC236}">
                <a16:creationId xmlns:a16="http://schemas.microsoft.com/office/drawing/2014/main" id="{AFA170AB-FD00-0973-825D-2EFFDAB0B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253630">
            <a:off x="6535733" y="3728723"/>
            <a:ext cx="497863" cy="497863"/>
          </a:xfrm>
          <a:prstGeom prst="rect">
            <a:avLst/>
          </a:prstGeom>
        </p:spPr>
      </p:pic>
      <p:pic>
        <p:nvPicPr>
          <p:cNvPr id="22" name="Graphic 21" descr="Arrow Down with solid fill">
            <a:extLst>
              <a:ext uri="{FF2B5EF4-FFF2-40B4-BE49-F238E27FC236}">
                <a16:creationId xmlns:a16="http://schemas.microsoft.com/office/drawing/2014/main" id="{74D4214F-384A-49ED-A1F9-12874B976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6128" y="5556493"/>
            <a:ext cx="497863" cy="4978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AB0AFA-D1DC-3881-891C-9259A23CBA2E}"/>
              </a:ext>
            </a:extLst>
          </p:cNvPr>
          <p:cNvSpPr/>
          <p:nvPr/>
        </p:nvSpPr>
        <p:spPr>
          <a:xfrm>
            <a:off x="8508803" y="5290243"/>
            <a:ext cx="2567155" cy="63101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ea typeface="+mn-ea"/>
                <a:cs typeface="+mn-cs"/>
              </a:rPr>
              <a:t>Terfynu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F5893598-4DBE-7834-0853-8131945EEB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4" y="252413"/>
            <a:ext cx="11122092" cy="616700"/>
          </a:xfrm>
          <a:prstGeom prst="rect">
            <a:avLst/>
          </a:prstGeom>
          <a:solidFill>
            <a:schemeClr val="accent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Cynhadledd adolygu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BEA5F1-9E8D-CF44-A09D-EE65F6D71C8D}"/>
              </a:ext>
            </a:extLst>
          </p:cNvPr>
          <p:cNvSpPr/>
          <p:nvPr/>
        </p:nvSpPr>
        <p:spPr>
          <a:xfrm>
            <a:off x="4662768" y="4303359"/>
            <a:ext cx="3029619" cy="2201223"/>
          </a:xfrm>
          <a:prstGeom prst="rect">
            <a:avLst/>
          </a:prstGeom>
          <a:noFill/>
          <a:ln w="19050">
            <a:noFill/>
          </a:ln>
        </p:spPr>
        <p:txBody>
          <a:bodyPr wrap="square" anchor="t">
            <a:noAutofit/>
          </a:bodyPr>
          <a:lstStyle/>
          <a:p>
            <a:pPr algn="ctr">
              <a:lnSpc>
                <a:spcPct val="80000"/>
              </a:lnSpc>
              <a:spcAft>
                <a:spcPts val="360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aros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ar</a:t>
            </a:r>
            <a:r>
              <a:rPr lang="en-US" sz="2400" dirty="0">
                <a:solidFill>
                  <a:prstClr val="black"/>
                </a:solidFill>
              </a:rPr>
              <a:t> y </a:t>
            </a:r>
            <a:r>
              <a:rPr lang="en-US" sz="2400" dirty="0" err="1">
                <a:solidFill>
                  <a:prstClr val="black"/>
                </a:solidFill>
              </a:rPr>
              <a:t>gofrestr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amddiffyn</a:t>
            </a:r>
            <a:r>
              <a:rPr lang="en-US" sz="2400" dirty="0">
                <a:solidFill>
                  <a:prstClr val="black"/>
                </a:solidFill>
              </a:rPr>
              <a:t> plant</a:t>
            </a:r>
            <a:r>
              <a:rPr lang="en-GB" sz="2400" dirty="0">
                <a:solidFill>
                  <a:prstClr val="black"/>
                </a:solidFill>
              </a:rPr>
              <a:t> 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GB" sz="2400" b="1" dirty="0" err="1">
                <a:solidFill>
                  <a:prstClr val="black"/>
                </a:solidFill>
              </a:rPr>
              <a:t>parhau</a:t>
            </a:r>
            <a:r>
              <a:rPr lang="en-GB" sz="2400" b="1" dirty="0">
                <a:solidFill>
                  <a:prstClr val="black"/>
                </a:solidFill>
              </a:rPr>
              <a:t> </a:t>
            </a:r>
            <a:br>
              <a:rPr lang="en-GB" sz="2400" b="1" dirty="0">
                <a:solidFill>
                  <a:prstClr val="black"/>
                </a:solidFill>
              </a:rPr>
            </a:br>
            <a:r>
              <a:rPr lang="en-GB" sz="2400" dirty="0" err="1">
                <a:solidFill>
                  <a:prstClr val="black"/>
                </a:solidFill>
              </a:rPr>
              <a:t>cynllun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gofal</a:t>
            </a:r>
            <a:r>
              <a:rPr lang="en-GB" sz="2400" dirty="0">
                <a:solidFill>
                  <a:prstClr val="black"/>
                </a:solidFill>
              </a:rPr>
              <a:t>, </a:t>
            </a:r>
            <a:r>
              <a:rPr lang="en-GB" sz="2400" dirty="0" err="1">
                <a:solidFill>
                  <a:prstClr val="black"/>
                </a:solidFill>
              </a:rPr>
              <a:t>cymorth</a:t>
            </a:r>
            <a:r>
              <a:rPr lang="en-GB" sz="2400" dirty="0">
                <a:solidFill>
                  <a:prstClr val="black"/>
                </a:solidFill>
              </a:rPr>
              <a:t> ac </a:t>
            </a:r>
            <a:r>
              <a:rPr lang="en-GB" sz="2400" dirty="0" err="1">
                <a:solidFill>
                  <a:prstClr val="black"/>
                </a:solidFill>
              </a:rPr>
              <a:t>amddiffyn</a:t>
            </a:r>
            <a:endParaRPr lang="en-GB" sz="24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D9AA35D-FF99-E832-CB23-A90981DE5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22661" y="3123790"/>
            <a:ext cx="0" cy="324593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49E16E-9652-40A3-4529-46E95EFF7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02904" y="3096098"/>
            <a:ext cx="0" cy="32459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50B45FD-D351-A70A-0A00-AE0875AA8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13427" y="4079771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82765C-4E20-69F5-77A1-202DC67B0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13427" y="5079378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63B3E5-C070-B137-D0F2-19EA60DF8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02904" y="4044749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30BE74-9F11-9D4B-ADD6-1C380BE8B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177577" y="4986372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EEF869-5BAF-B664-9A96-DFE6E097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51853" y="3096098"/>
            <a:ext cx="64642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6CC9B06-2B07-D8CC-EADB-AFF295E3D628}"/>
              </a:ext>
            </a:extLst>
          </p:cNvPr>
          <p:cNvSpPr txBox="1"/>
          <p:nvPr/>
        </p:nvSpPr>
        <p:spPr>
          <a:xfrm>
            <a:off x="568701" y="837725"/>
            <a:ext cx="110846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A </a:t>
            </a:r>
            <a:r>
              <a:rPr lang="en-US" sz="3000" dirty="0" err="1">
                <a:solidFill>
                  <a:schemeClr val="bg1"/>
                </a:solidFill>
              </a:rPr>
              <a:t>yw’r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plentyn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mewn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perygl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parhaus</a:t>
            </a:r>
            <a:r>
              <a:rPr lang="en-US" sz="3000" dirty="0">
                <a:solidFill>
                  <a:schemeClr val="bg1"/>
                </a:solidFill>
              </a:rPr>
              <a:t> o </a:t>
            </a:r>
            <a:r>
              <a:rPr lang="en-US" sz="3000" dirty="0" err="1">
                <a:solidFill>
                  <a:schemeClr val="bg1"/>
                </a:solidFill>
              </a:rPr>
              <a:t>niwed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arwyddocaol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84FD9F4-3231-7CEF-6DF8-B13E51126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83971" y="1391723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52010B1-668E-4257-3F23-83107D35A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36918" y="1376448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F74DD9-E467-32FF-7490-7D8182E17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36918" y="2286917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9C3F9E7-6C5B-4484-C7D3-23334697E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36916" y="3902785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649CC4E-57FF-1BD0-BC5A-8D184A5AE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862583" y="4917081"/>
            <a:ext cx="0" cy="3245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 descr="Siart llif dangos y camau ar ol cynhadledd adolygu">
            <a:extLst>
              <a:ext uri="{FF2B5EF4-FFF2-40B4-BE49-F238E27FC236}">
                <a16:creationId xmlns:a16="http://schemas.microsoft.com/office/drawing/2014/main" id="{3906E269-C00D-B348-8F8B-5A41C379A63F}"/>
              </a:ext>
            </a:extLst>
          </p:cNvPr>
          <p:cNvSpPr/>
          <p:nvPr/>
        </p:nvSpPr>
        <p:spPr>
          <a:xfrm>
            <a:off x="967571" y="1376449"/>
            <a:ext cx="6836726" cy="5128134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0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23" grpId="0" animBg="1"/>
      <p:bldP spid="45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E2E2-FBEF-58AE-850A-D2D49E24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Adran </a:t>
            </a:r>
            <a:r>
              <a:rPr lang="en-GB" dirty="0"/>
              <a:t>5:</a:t>
            </a:r>
            <a:br>
              <a:rPr lang="en-GB"/>
            </a:br>
            <a:r>
              <a:rPr lang="en-GB"/>
              <a:t>honiadau / pryderon diogelu am ymarferwyr a phobl mewn swyddi</a:t>
            </a:r>
            <a:r>
              <a:rPr lang="en-US"/>
              <a:t> cyfrifol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12D1-0717-B1F5-EF03-CB4C48C0C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3695" indent="-353695"/>
            <a:r>
              <a:rPr lang="en-GB" i="1">
                <a:latin typeface="Gibson"/>
              </a:rPr>
              <a:t>Bydd yr adran hon yn cael ei diweddaru pan fydd Adran 5 yn cael ei lansio </a:t>
            </a:r>
            <a:endParaRPr lang="en-US" dirty="0">
              <a:latin typeface="Gibson"/>
            </a:endParaRPr>
          </a:p>
        </p:txBody>
      </p:sp>
    </p:spTree>
    <p:extLst>
      <p:ext uri="{BB962C8B-B14F-4D97-AF65-F5344CB8AC3E}">
        <p14:creationId xmlns:p14="http://schemas.microsoft.com/office/powerpoint/2010/main" val="1801026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78231-DAEB-EC91-4B3E-4B7E85D1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34DC-DF8B-86BC-9EED-31F0BEE6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Adran 5:</a:t>
            </a:r>
            <a:br>
              <a:rPr lang="en-GB"/>
            </a:br>
            <a:r>
              <a:rPr lang="en-GB"/>
              <a:t>honiadau / pryderon diogelu am ymarferwyr a phobl mewn swyddi</a:t>
            </a:r>
            <a:r>
              <a:rPr lang="en-US"/>
              <a:t> cyfrifol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97744-FB71-615F-836E-367FA208559A}"/>
              </a:ext>
            </a:extLst>
          </p:cNvPr>
          <p:cNvSpPr txBox="1"/>
          <p:nvPr/>
        </p:nvSpPr>
        <p:spPr>
          <a:xfrm>
            <a:off x="3833446" y="1139140"/>
            <a:ext cx="5744308" cy="408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Tx/>
              <a:buNone/>
              <a:tabLst/>
              <a:defRPr/>
            </a:pP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Bydd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yr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adran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hon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yn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cael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ei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diweddaru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pan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fydd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y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gweithdrefnau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wedi’u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cwblhau’n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derfynol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72DC4-5F14-F2BF-9A78-85CD60341EF6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8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55AD-B312-3CD7-44F5-B245D75B8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24D5521A-401A-C33E-184F-2FA329D8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Dysgu </a:t>
            </a:r>
            <a:endParaRPr lang="en-GB" sz="4800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FB17-1DE7-3F05-8969-97261998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/>
              <a:t>Mae’r </a:t>
            </a:r>
            <a:r>
              <a:rPr lang="en-US" sz="3200" b="1"/>
              <a:t>cwrs hwn </a:t>
            </a:r>
            <a:r>
              <a:rPr lang="en-US" sz="3200"/>
              <a:t>yn rhan o’r hyfforddiant </a:t>
            </a:r>
            <a:r>
              <a:rPr lang="en-US" sz="3200" b="1"/>
              <a:t>generig</a:t>
            </a:r>
            <a:r>
              <a:rPr lang="en-US" sz="3200"/>
              <a:t> y mae’n rhaid i </a:t>
            </a:r>
            <a:r>
              <a:rPr lang="en-US" sz="3200" b="1"/>
              <a:t>bawb</a:t>
            </a:r>
            <a:r>
              <a:rPr lang="en-US" sz="3200"/>
              <a:t> yng Ngr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ŵp C ei wneud</a:t>
            </a:r>
            <a:r>
              <a:rPr lang="en-US" sz="3200"/>
              <a:t>.</a:t>
            </a:r>
          </a:p>
          <a:p>
            <a:pPr marL="0" indent="0">
              <a:buNone/>
            </a:pPr>
            <a:r>
              <a:rPr lang="en-US" sz="3200"/>
              <a:t>Bydd </a:t>
            </a:r>
            <a:r>
              <a:rPr lang="en-US" sz="3200" b="1"/>
              <a:t>hefyd</a:t>
            </a:r>
            <a:r>
              <a:rPr lang="en-US" sz="3200"/>
              <a:t> angen i chi wneud hyfforddiant </a:t>
            </a:r>
            <a:r>
              <a:rPr lang="en-US" sz="3200" b="1"/>
              <a:t>perthnasol penodol </a:t>
            </a:r>
            <a:r>
              <a:rPr lang="en-US" sz="3200"/>
              <a:t>a fydd:</a:t>
            </a:r>
          </a:p>
          <a:p>
            <a:r>
              <a:rPr lang="en-US" sz="3200"/>
              <a:t>yn wahanol i ymarferwyr unigol hyd yn oed o fewn asiantaethau a sefydliadau</a:t>
            </a:r>
          </a:p>
          <a:p>
            <a:r>
              <a:rPr lang="en-US" sz="3200"/>
              <a:t>yn aml wedi’i ddiffinio ac yn ofynnol gan gyrff proffesiynol neu reoleiddiol ar lefel genedlaethol neu asiantaeth.</a:t>
            </a:r>
            <a:endParaRPr lang="en-US" sz="20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070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5FEFE-D50C-27B4-CA05-16C75EE2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67808A-0F72-903C-1800-C88CCBC5CD59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C57DE2-A1BE-C98C-0BF2-94F89E63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2896B-6885-D540-5991-F6DB5B2190AF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Adran 5 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gweithdrefnau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arweiniad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reoli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honiadau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phryderon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bobl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taledig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wirfoddol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dod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nhw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gysylltiad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neu’n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anuniongyrchol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) â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phlant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neu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ymddiriedir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ynddo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swydd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gyfrifol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76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91B30-B6E5-613C-DD21-1587F698C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B293C0-88B1-B12D-9B29-6E124DDA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59160" y="3941265"/>
            <a:ext cx="7235540" cy="1030847"/>
          </a:xfrm>
          <a:prstGeom prst="rect">
            <a:avLst/>
          </a:prstGeom>
          <a:solidFill>
            <a:srgbClr val="D5EDFF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Cyflawni dyletswyddau cyfreithiol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57DFB-11A8-58C4-D8B0-1ED49DB64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83286" y="1636035"/>
            <a:ext cx="7208870" cy="103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Hyrwyddo ymarfer diogel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543FA-D32F-C2DA-3E8B-8282372D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60043" y="5093880"/>
            <a:ext cx="7222204" cy="1030847"/>
          </a:xfrm>
          <a:prstGeom prst="rect">
            <a:avLst/>
          </a:prstGeom>
          <a:solidFill>
            <a:srgbClr val="DDDDFF">
              <a:alpha val="55686"/>
            </a:srgb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Cydlynu ymatebion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88855-703E-B94F-3CFC-0DA59979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47982" y="483420"/>
            <a:ext cx="7235538" cy="10308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Amddiffyn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pobl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sydd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mewn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perygl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183DB-5FE7-89C0-91ED-08B1AA08F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83287" y="2788650"/>
            <a:ext cx="7208869" cy="10308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Cysondeb a thegwch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40C08F-8453-7E9D-4F07-9742425C1CCC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EB5E57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FC1FE2-6430-C72D-E817-C4F4E396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012957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BC4F-4418-0E56-7AF1-093BCFE0F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3F42B7-7C21-01A0-1805-589BB9A82CD7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EB5E57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B3C5F3-6069-7D26-EF67-BBD13F0D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8065F-4B07-7D46-9A48-1C04AE7A6B32}"/>
              </a:ext>
            </a:extLst>
          </p:cNvPr>
          <p:cNvSpPr txBox="1"/>
          <p:nvPr/>
        </p:nvSpPr>
        <p:spPr>
          <a:xfrm>
            <a:off x="3042920" y="509212"/>
            <a:ext cx="7340600" cy="564497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Cwyn,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pryder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honiad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Cwyn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Anfodlonrwydd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gwrthwynebiad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rywbeth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ystyrir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fod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annheg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annerbyniol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bodloni’r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safonau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ddisgwylir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Pryder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Ansawdd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ymarfer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addasrwydd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Honiad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rhaid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ystyried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gweithdrefnau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pan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honnwyd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bod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neu’n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anuniongyrchol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phlant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7394C">
                  <a:lumMod val="50000"/>
                </a:srgbClr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595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3216-56FE-5BD3-2321-A9604C8FF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B68239-FE24-575F-4734-4A45706A9D3A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EB5E57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4DAB9FA-E953-86A0-5775-B2D67662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39126-D85E-3AD2-9DFA-D95011B476CA}"/>
              </a:ext>
            </a:extLst>
          </p:cNvPr>
          <p:cNvSpPr txBox="1"/>
          <p:nvPr/>
        </p:nvSpPr>
        <p:spPr>
          <a:xfrm>
            <a:off x="3042920" y="509212"/>
            <a:ext cx="734060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ymddwyn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ffordd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niweidio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plentyn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gallai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fod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niweidio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efallai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cyflawni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trosedd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erbyn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neu’n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gysylltiedig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phlentyn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ymddwyn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tuag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at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blentyn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/plant neu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ffordd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dangos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gallai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achosi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risg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niwed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blant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ymddwyn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ffordd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fywyd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personol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dangos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risg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bosibl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blant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gyflogaeth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gwaith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gwirfoddol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amlygwyd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86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A909C-B8AC-1AC4-B926-AC7A0FC3F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E62BE-11EC-629A-602B-86AD918C5B1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EB5E57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8A62692-DC3D-F6C4-E969-B1F66A94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08B19-0049-E42C-A465-813ABBE9D916}"/>
              </a:ext>
            </a:extLst>
          </p:cNvPr>
          <p:cNvSpPr txBox="1"/>
          <p:nvPr/>
        </p:nvSpPr>
        <p:spPr>
          <a:xfrm>
            <a:off x="3302758" y="538666"/>
            <a:ext cx="6897882" cy="561551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bwysig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cadarnhau’r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rôl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chyflawni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natur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honiad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pryderon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adrodd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hadrodd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Rolau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</a:p>
          <a:p>
            <a:pPr marL="263525" marR="0" lvl="0" indent="-2635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pobl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gwaith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taledig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wirfoddol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dod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nhw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gysylltiad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neu’n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anuniongyrchol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) â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phlant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263525" marR="0" lvl="0" indent="-2635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pobl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swydd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gyfrifol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263525" marR="0" lvl="0" indent="-2635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pobl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chyfrifoldebau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blant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arnynt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cyflogaeth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gwaith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gwirfoddol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dod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nhw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gysylltiad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phlant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607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EF7D6-A925-3477-F12A-1186DF8A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B8855C-E36B-515F-A6C5-80FC25DB27ED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EB5E57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2D6D6D-BFB4-8212-1673-C80B383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B5DE6-6A6E-5421-6746-43A5BE47B160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Natur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rhaid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staff/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gwirfoddolwyr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yr </a:t>
            </a:r>
            <a:r>
              <a:rPr kumimoji="0" lang="en-US" sz="2600" b="0" i="0" u="sng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holl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asiantaethau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partner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perthnasol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lleoliadau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rheoleiddiedig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pobl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gweithio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gweithgareddau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rheoleiddiedig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gweithwyr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proffesiynol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cofrestredig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rheoleiddiedig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arweinwyr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grwpiau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chwaraeon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rolau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eraill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dod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â’r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gysylltiad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phlant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hystyried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fewn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gweithdrefnau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hyn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299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C96F-8718-D430-952A-A222AFD51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77849C-1DD2-52F8-68D5-99D39808A83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EB5E57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4175A3-985C-B642-3C6A-4449FB61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BF93E-1FC7-8D5E-B5F2-C2A5D7812CA9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Dylai’r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adrodd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amlygu’n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glir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honiad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/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pryder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hwn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yngl</a:t>
            </a:r>
            <a:r>
              <a:rPr kumimoji="0" lang="cy-GB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ŷn ag ymarferydd/unigolyn mewn swydd gyfrifol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lle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bo’n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bosibl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)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anfon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dogfennau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cysylltiedig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amlinellu’n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glir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pa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gamau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gymerwyd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amddiffyn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unrhyw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blant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ac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perygl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395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3CC62-4032-31E1-F992-9B5C478F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CFE1E1-4443-DD28-0474-50CA2E411383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51AC80-3060-8B6F-0C63-1F7BDAE4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51768-21B6-F0F6-4FB6-4CA38D954F94}"/>
              </a:ext>
            </a:extLst>
          </p:cNvPr>
          <p:cNvSpPr txBox="1"/>
          <p:nvPr/>
        </p:nvSpPr>
        <p:spPr>
          <a:xfrm>
            <a:off x="3042920" y="449864"/>
            <a:ext cx="7340600" cy="640813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Cwestiwn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1: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honnir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bod yr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ymddwyn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ffordd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niweidio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plentyn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anghenion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gallai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niweidio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cyflawni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trosedd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erbyn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plentyn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anghenion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cyflawni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trosedd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allai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effaith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blentyn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anghenion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ymddwyn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tuag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rywun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anghenion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ffordd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dangos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anaddas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weithio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phobl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anghenion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851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CF9A-E3F9-51E7-63CA-FF5BD5A8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1E5C8-F0B3-DE0C-2B2F-9464CBB74563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93E9BD-BFB3-0880-B8F8-880DE66E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FFD3C8-7F5C-BFDE-583E-214B4C5FBF23}"/>
              </a:ext>
            </a:extLst>
          </p:cNvPr>
          <p:cNvSpPr txBox="1"/>
          <p:nvPr/>
        </p:nvSpPr>
        <p:spPr>
          <a:xfrm>
            <a:off x="3042920" y="449864"/>
            <a:ext cx="7340600" cy="640813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Cwestiwn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2: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ymarferydd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swydd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gyfrifol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h.y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.,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gyflogi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gwirfoddoli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neu’n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fyfyriwr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rôl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gweithio’n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benodol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phlant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anghenion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efallai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golygu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gweithio’n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benodol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phlant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anghenion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swydd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gyfrifol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oherwydd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rôl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golygu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gweithio’n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phlant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neu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anghenion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gofal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chymorth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allai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ddod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gysylltiad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â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nhw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amgylchiadau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swydd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gyfrifol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42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9723C-F92C-58DB-3C3F-A1BD423B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32292D-4192-A20A-ACCD-D925DC7E78F8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C0C18-C08E-F9C0-ED67-3EF0FBE1B8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46100" y="861833"/>
            <a:ext cx="9204959" cy="25671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Pryder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honiad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wedi’i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amlygu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unwaith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Hysbysu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thrafod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gyda’r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rheolwr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llinell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/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Unigolyn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Diogelu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Dynodedig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gwneud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cofnod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ysgrifenedig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o’r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honiad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24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lang="en-US" sz="2000" b="1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Gwneud</a:t>
            </a:r>
            <a:r>
              <a:rPr lang="en-US" sz="2000" b="1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adroddiad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i’r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gwasanaethau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cymdeithasol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Swyddog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Dynodedig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Awdurdod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Lleol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LADO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Swyddog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Dynodedig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gyfer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Diogelu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(DOS)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ddefnyddio’r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ffurflen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briodol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mesurau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diogelu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cychwynnol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waith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96236-D1D8-6462-E5D9-1D39B4BDE0B8}"/>
              </a:ext>
            </a:extLst>
          </p:cNvPr>
          <p:cNvSpPr txBox="1"/>
          <p:nvPr/>
        </p:nvSpPr>
        <p:spPr>
          <a:xfrm>
            <a:off x="1046100" y="3532024"/>
            <a:ext cx="9204959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fewn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48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awr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Swyddog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Dynodedig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Awdurdod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Lleol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(LADO)/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Swyddog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Dynodedig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(DoS)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adolygu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gwneud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893445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Penderfyniad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trothwy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8128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Trothwy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heb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gyrraedd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bydd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cyflogwr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ymdrin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â’r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mater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trwy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bolisïau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mewnol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bydd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sail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resymegol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chofnodi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8128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Trothwy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wedi’i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gyrraedd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symud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ymlaen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drafodaeth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7321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Deilliannau dysgu</a:t>
            </a:r>
            <a:br>
              <a:rPr lang="en-GB" sz="4800">
                <a:solidFill>
                  <a:schemeClr val="tx1"/>
                </a:solidFill>
              </a:rPr>
            </a:br>
            <a:r>
              <a:rPr lang="en-GB" sz="4800" b="1">
                <a:solidFill>
                  <a:schemeClr val="tx1"/>
                </a:solidFill>
              </a:rPr>
              <a:t>Gr</a:t>
            </a:r>
            <a:r>
              <a:rPr lang="en-GB" sz="4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lang="en-GB" sz="4800" b="1">
                <a:solidFill>
                  <a:schemeClr val="tx1"/>
                </a:solidFill>
              </a:rPr>
              <a:t>p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/>
              <a:t>Yn ôl y safonau, dylai </a:t>
            </a:r>
            <a:r>
              <a:rPr lang="en-US" sz="3200" b="1"/>
              <a:t>Ymarferwyr Gr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ŵp C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wybod</a:t>
            </a:r>
            <a:r>
              <a:rPr lang="en-US" sz="320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deddfwriaeth, polisïau cenedlaethol a chodau ymddygiad ac ymarfer proffesiynol sy’n ymwneud â diogelu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sut i weithio mewn ffyrdd sy’n diogelu pobl rhag camdriniaeth, niwed ac esgeulustod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y ffactorau, y sefyllfaoedd a’r camau gweithredu a allai arwain at gamdriniaeth, niwed neu esgeulustod, neu gyfrannu atynt.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3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3390-89A8-62C0-D80E-21FBA922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0A7845-3277-F68B-3C86-4153D361EE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5E77A-A489-4D90-5919-CF943D7D3AF8}"/>
              </a:ext>
            </a:extLst>
          </p:cNvPr>
          <p:cNvSpPr txBox="1"/>
          <p:nvPr/>
        </p:nvSpPr>
        <p:spPr>
          <a:xfrm>
            <a:off x="1016000" y="0"/>
            <a:ext cx="922527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>
                    <a:lumMod val="50000"/>
                  </a:srgbClr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fewn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dri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diwrnod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gwaith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o’r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penderfyniad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trothwy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– </a:t>
            </a:r>
          </a:p>
          <a:p>
            <a:pPr marL="3651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Trafodaeth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</a:p>
          <a:p>
            <a:pPr marL="3651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Cyfarfod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amlasiantaethol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(yr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heddlu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gwasanaethau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cymdeithasol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cyflogwr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rheoleiddiwr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asesu’r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risgiau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uniongyrchol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rhannu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gwybodaeth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gychwynnol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penderfynu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p’un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symud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ymlaen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gyfarfod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proffesiynol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5.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fewn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pum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niwrnod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gwaith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drafodaeth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-</a:t>
            </a:r>
          </a:p>
          <a:p>
            <a:pPr marL="3651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Cyfarfod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proffesiynol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(PSM)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cychwynnol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36512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benderfynu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gynlluniau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ymchwilio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risg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gweithredu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cyflogwr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chyfathrebu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cynnwys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gweithwyr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cymdeithasol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cyflogwr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Adnoddau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Dynol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yr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heddlu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rheoleiddwyr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ac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eraill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bo’n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briodol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830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2BE5F-BC5E-08BB-9A5A-D468DE62C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E90E79-45ED-E46E-68B9-F0FF2CD1C2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ADD6F-F5D5-678A-D61B-14168C84BFCF}"/>
              </a:ext>
            </a:extLst>
          </p:cNvPr>
          <p:cNvSpPr txBox="1"/>
          <p:nvPr/>
        </p:nvSpPr>
        <p:spPr>
          <a:xfrm>
            <a:off x="1016000" y="0"/>
            <a:ext cx="9225279" cy="6322563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6.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Ymchwiliad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(au)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parhaus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ymholiadau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cyfochrog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digwydd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troseddol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disgyblu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rheoleiddiol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amddiffyn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plant/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) ac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trefniadau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interim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hadolygu’n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rheolaidd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7.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Cyfarfodydd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proffesiynol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pellach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adolygu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canlyniadau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ymchwiliadau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addasu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cynlluniau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paratoi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gyfer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terfynu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8.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gynted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ag y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daw’r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ymchwiliadau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ben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-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Cyfarfod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proffesiynol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terfynol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8316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448DE-55A1-B85D-BBB2-C7D66106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F97DE2-0BB7-B9ED-4075-34F8C67C71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257D86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1F73F-DE7A-35DE-C9AC-7FA324F2E292}"/>
              </a:ext>
            </a:extLst>
          </p:cNvPr>
          <p:cNvSpPr txBox="1"/>
          <p:nvPr/>
        </p:nvSpPr>
        <p:spPr>
          <a:xfrm>
            <a:off x="1097280" y="0"/>
            <a:ext cx="914399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Camau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gweithredu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terfynol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Penderfyniad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gadarnhau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/ Heb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gadarnhau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/ Di-sail 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Maleisus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yw’r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unigolyn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achosi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risg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barhaus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 union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ôl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canlyniad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pan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fydd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angen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Atgyfeiriad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i’r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Gwasanaeth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Diogelu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Gwahardd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/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atgyfeiriad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rheoleiddiol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Gwneir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atgyfeiriad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ddarparwyr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gweithgareddau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rheoleiddiedig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chyflenwyr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personél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3821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D5364-522F-3754-8FCC-E7AB3766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17E7-1D70-6C88-9C20-E28BC22F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Adran 5:</a:t>
            </a:r>
            <a:br>
              <a:rPr lang="en-GB"/>
            </a:br>
            <a:r>
              <a:rPr lang="en-GB"/>
              <a:t>honiadau / pryderon diogelu am ymarferwyr a phobl mewn swyddi</a:t>
            </a:r>
            <a:r>
              <a:rPr lang="en-US"/>
              <a:t> cyfrifol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D7FE-85D0-5D0C-1F69-55F8EFF17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/>
              <a:t>Gweithdrefnau Diogelu Cymru – Adran 5</a:t>
            </a:r>
            <a:endParaRPr lang="en-GB" sz="3200" dirty="0"/>
          </a:p>
          <a:p>
            <a:r>
              <a:rPr lang="en-GB" sz="3200"/>
              <a:t>Awgrymiadau Ymarfer: Arweiniad ar Wneud Penderfyniadau</a:t>
            </a:r>
            <a:endParaRPr lang="en-GB" sz="3200" dirty="0"/>
          </a:p>
          <a:p>
            <a:r>
              <a:rPr lang="en-GB" sz="3200"/>
              <a:t>Awgrymiadau Ymarfer: Sefydliadau Heb Reolwr </a:t>
            </a:r>
            <a:endParaRPr lang="en-GB" sz="3200" dirty="0"/>
          </a:p>
          <a:p>
            <a:r>
              <a:rPr lang="en-GB" sz="3200"/>
              <a:t>Siart lif o’r broses</a:t>
            </a:r>
            <a:endParaRPr lang="en-GB" sz="3200" dirty="0"/>
          </a:p>
          <a:p>
            <a:r>
              <a:rPr lang="en-GB" sz="3200"/>
              <a:t>Camau’r broses a graddfeydd amser.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4746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7064-8DE9-159E-7837-DDFB28F1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35F6522D-D20F-58E4-58F8-8FD9197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Deilliannau dysgu</a:t>
            </a:r>
            <a:br>
              <a:rPr lang="en-GB" sz="4800">
                <a:solidFill>
                  <a:schemeClr val="tx1"/>
                </a:solidFill>
              </a:rPr>
            </a:br>
            <a:r>
              <a:rPr lang="en-GB" sz="4800" b="1">
                <a:solidFill>
                  <a:schemeClr val="tx1"/>
                </a:solidFill>
              </a:rPr>
              <a:t>Gr</a:t>
            </a:r>
            <a:r>
              <a:rPr lang="en-GB" sz="4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lang="en-GB" sz="4800" b="1">
                <a:solidFill>
                  <a:schemeClr val="tx1"/>
                </a:solidFill>
              </a:rPr>
              <a:t>p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3AF9-3B6D-D193-F1D1-FA12834D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adrodd am bryderon neu honiadau yn ymwneud â diogelu, ymateb iddynt a’u cofnodi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hyrwyddo ymarfer sy’n canolbwyntio ar y plentyn a/neu’r unigolyn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gymryd rhan mewn prosesau diogelu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gynorthwyo eraill i ddiogelu pobl (ar gyfer y rhai sydd â chyfrifoldeb goruchwylio)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weithio gydag eraill i ddiogelu pobl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gynnal atebolrwydd proffesiynol.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4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Introduction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200" b="1">
                <a:solidFill>
                  <a:schemeClr val="tx1"/>
                </a:solidFill>
              </a:rPr>
              <a:t>Cyflwyniadau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329F-9E4B-3987-1D38-37177CF9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30134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3251888" cy="4422911"/>
          </a:xfrm>
          <a:ln w="38100"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/>
              <a:t>Sut byddwn ni’n gweithio fel gr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ŵp i gyflawni ein deilliannau dysgu</a:t>
            </a:r>
            <a:r>
              <a:rPr lang="en-GB" sz="400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0BA7D-4EF4-DD5F-DA6A-D48F98627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7055" y="1520686"/>
            <a:ext cx="7629923" cy="44229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Char char=""/>
              <a:tabLst/>
              <a:defRPr/>
            </a:pPr>
            <a:endParaRPr lang="en-GB" sz="360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  <p:sp>
        <p:nvSpPr>
          <p:cNvPr id="2" name="Learning agreemen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>
                <a:solidFill>
                  <a:schemeClr val="tx1"/>
                </a:solidFill>
              </a:rPr>
              <a:t>Cytundeb dysgu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99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1_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48e1b22eb252b6221dee7799f7883278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24b5666002faff4d144486fb67cf3d61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Props1.xml><?xml version="1.0" encoding="utf-8"?>
<ds:datastoreItem xmlns:ds="http://schemas.openxmlformats.org/officeDocument/2006/customXml" ds:itemID="{267CACA5-0DD8-412C-86CA-DD9A632A8D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0EC2AD-78F8-4957-8A0F-9B0069921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1A6E48-E20A-474C-9830-8406A0D07968}">
  <ds:schemaRefs>
    <ds:schemaRef ds:uri="2eb6c961-0411-4c11-a4f7-86c83aac671d"/>
    <ds:schemaRef ds:uri="eae90e7c-63f0-4b78-9693-f885bf52ef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0a37204-2a25-44cd-a25f-32bc15b9ed6a"/>
    <ds:schemaRef ds:uri="f4a94fe2-40f4-40c0-96fb-e0d6ec2b671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5208</Words>
  <Application>Microsoft Office PowerPoint</Application>
  <PresentationFormat>Widescreen</PresentationFormat>
  <Paragraphs>555</Paragraphs>
  <Slides>63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Aptos</vt:lpstr>
      <vt:lpstr>Arial</vt:lpstr>
      <vt:lpstr>Calibri</vt:lpstr>
      <vt:lpstr>Courier New</vt:lpstr>
      <vt:lpstr>Gibson</vt:lpstr>
      <vt:lpstr>Gibson Light</vt:lpstr>
      <vt:lpstr>Helvetica</vt:lpstr>
      <vt:lpstr>Outfit</vt:lpstr>
      <vt:lpstr>Outfit SemiBold</vt:lpstr>
      <vt:lpstr>Wingdings</vt:lpstr>
      <vt:lpstr>Wingdings 2</vt:lpstr>
      <vt:lpstr>SCW GroupC</vt:lpstr>
      <vt:lpstr>Branded 2023</vt:lpstr>
      <vt:lpstr>1_SCW GroupC</vt:lpstr>
      <vt:lpstr>Grŵp C diogelu</vt:lpstr>
      <vt:lpstr>Safonau a fframwaith hyfforddiant, dysgu a datblygiad diogelu cenedlaethol Grŵp C</vt:lpstr>
      <vt:lpstr>Byrddau Diogelu Rhanbarthol</vt:lpstr>
      <vt:lpstr>Pam ydw i yma?  Mae’r cwrs hwn ar gyfer pobl sydd â chyfrifoldebau diogelu lefel uwch yn eu sefydliad</vt:lpstr>
      <vt:lpstr>Dysgu </vt:lpstr>
      <vt:lpstr>Deilliannau dysgu Grŵp C</vt:lpstr>
      <vt:lpstr>Deilliannau dysgu Grŵp C</vt:lpstr>
      <vt:lpstr>Cyflwyniadau</vt:lpstr>
      <vt:lpstr>Cytundeb dysgu</vt:lpstr>
      <vt:lpstr>Rolau a chyfrifoldebau ar ôl yr adroddiad – plant a phobl ifanc</vt:lpstr>
      <vt:lpstr>Rolau a chyfrifoldebau ar ôl yr adroddiad – plant a phobl ifanc</vt:lpstr>
      <vt:lpstr>Y broses ar ôl i adroddiad gael ei wneud </vt:lpstr>
      <vt:lpstr>Derbyn adroddiad</vt:lpstr>
      <vt:lpstr>Aml-asiantaeth</vt:lpstr>
      <vt:lpstr>Gwiriadau cychwynnol</vt:lpstr>
      <vt:lpstr>Nid yw’r plentyn mewn perygl, ond dylid asesu ei anghenion am ofal a chymorth Mae’r sawl sy’n derbyn yr adroddiad yn ystyried atgyfeiriad am asesiad o anghenion Ceisir cydsyniad gan y teulu i gychwyn yr asesiad </vt:lpstr>
      <vt:lpstr>Hysbysu’r sawl sy’n gwneud yr adroddiad</vt:lpstr>
      <vt:lpstr>Herio proffesiynol</vt:lpstr>
      <vt:lpstr>Trafodaeth/ cyfarfod strategaeth</vt:lpstr>
      <vt:lpstr>Cyfranogiad amlasiantaethol</vt:lpstr>
      <vt:lpstr>Penderfyniad strategaeth</vt:lpstr>
      <vt:lpstr>Ymholiadau Adran 47</vt:lpstr>
      <vt:lpstr>Ymholiadau Adran 47: rolau a chyfrifoldebau</vt:lpstr>
      <vt:lpstr>Ymholiadau Adran 47: rolau a chyfrifoldebau</vt:lpstr>
      <vt:lpstr>Ymarferwyr sy’n gweithio gyda’r plentyn / person ifanc</vt:lpstr>
      <vt:lpstr>Ymarferwyr sy’n gweithio gyda’r rhiant / gofalwr</vt:lpstr>
      <vt:lpstr>Bydd ymholiadau A47 yn terfynu pan wneir penderfyniad ar sail gwybodaeth bod y plentyn neu’r plant nad yw’r plentyn neu’r plant mewn risg parhaus o niwed arwyddocaol.</vt:lpstr>
      <vt:lpstr>Penderfyniadau Adran 47</vt:lpstr>
      <vt:lpstr>Penderfyniadau Adran 47</vt:lpstr>
      <vt:lpstr>Penderfyniadau Adran 47</vt:lpstr>
      <vt:lpstr>Nod:  gwneud penderfyniadau am ddiogelwch, lles a datblygiad y plentyn yn y dyfodol Amseru:  o fewn 15 niwrnod gwaith o’r drafodaeth/cyfarfod strategaeth ddiwethaf/diwethaf Hyd: dim mwy na 2 awr</vt:lpstr>
      <vt:lpstr>Pwy – plant yn y gynhadledd</vt:lpstr>
      <vt:lpstr>Pwy – rhieni/gofalwyr yn y gynhadledd</vt:lpstr>
      <vt:lpstr>Pwy – ymarferwyr yn y gynhadledd</vt:lpstr>
      <vt:lpstr>Cyn y gynhadledd: adroddiadau</vt:lpstr>
      <vt:lpstr>Cyn y gynhadledd: tasgau</vt:lpstr>
      <vt:lpstr>Yn y gynhadledd</vt:lpstr>
      <vt:lpstr>Gwneud penderfyniad</vt:lpstr>
      <vt:lpstr>Penderfyniadau cynhadledd</vt:lpstr>
      <vt:lpstr>Cofrestr amddiffyn plant</vt:lpstr>
      <vt:lpstr>Cynllun gofal, cymorth ac amddiffyn</vt:lpstr>
      <vt:lpstr>Dylai’r cynllun gynnwys</vt:lpstr>
      <vt:lpstr>Grŵp craidd</vt:lpstr>
      <vt:lpstr>Erbyn diwedd y gynhadledd:</vt:lpstr>
      <vt:lpstr>Cynhadledd adolygu</vt:lpstr>
      <vt:lpstr>Gwneud penderfyniadau</vt:lpstr>
      <vt:lpstr>Cynhadledd adolygu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Pryder/honiad wedi’i amlygu Ar unwaith – Hysbysu a thrafod gyda’r rheolwr llinell / Unigolyn Diogelu Dynodedig a gwneud cofnod ysgrifenedig o’r honiad O fewn 24 awr – Gwneud adroddiad i’r gwasanaethau cymdeithasol / Swyddog Dynodedig yr Awdurdod Lleol (LADO) / Swyddog Dynodedig ar gyfer Diogelu (DOS) gan ddefnyddio’r ffurflen briodol a rhoi mesurau diogelu cychwynnol ar waith</vt:lpstr>
      <vt:lpstr>A5 Beth  Pam Pryd Pwy Sut</vt:lpstr>
      <vt:lpstr>A5 Beth  Pam Pryd Pwy Sut</vt:lpstr>
      <vt:lpstr>A5 Beth  Pam Pryd Pwy Sut</vt:lpstr>
      <vt:lpstr>Adran 5: honiadau / pryderon diogelu am ymarferwyr a phobl mewn swyddi cyfrifol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James, Senior Training Lead</dc:creator>
  <cp:lastModifiedBy>Emma Pritchard</cp:lastModifiedBy>
  <cp:revision>43</cp:revision>
  <dcterms:created xsi:type="dcterms:W3CDTF">2025-06-11T13:22:14Z</dcterms:created>
  <dcterms:modified xsi:type="dcterms:W3CDTF">2026-01-12T14:56:31Z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2025-09-03T09:31:15Z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498f94a5-3e79-4634-8183-d03c26a5d796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10, 3, 0, 2</vt:lpwstr>
  </property>
</Properties>
</file>