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s/modernComment_C5F_9958C6CE.xml" ContentType="application/vnd.ms-powerpoint.comment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2" r:id="rId5"/>
  </p:sldMasterIdLst>
  <p:notesMasterIdLst>
    <p:notesMasterId r:id="rId78"/>
  </p:notesMasterIdLst>
  <p:sldIdLst>
    <p:sldId id="256" r:id="rId6"/>
    <p:sldId id="930" r:id="rId7"/>
    <p:sldId id="2709" r:id="rId8"/>
    <p:sldId id="267" r:id="rId9"/>
    <p:sldId id="2711" r:id="rId10"/>
    <p:sldId id="392" r:id="rId11"/>
    <p:sldId id="2710" r:id="rId12"/>
    <p:sldId id="384" r:id="rId13"/>
    <p:sldId id="391" r:id="rId14"/>
    <p:sldId id="3120" r:id="rId15"/>
    <p:sldId id="3121" r:id="rId16"/>
    <p:sldId id="2606" r:id="rId17"/>
    <p:sldId id="3122" r:id="rId18"/>
    <p:sldId id="3174" r:id="rId19"/>
    <p:sldId id="3173" r:id="rId20"/>
    <p:sldId id="3125" r:id="rId21"/>
    <p:sldId id="3175" r:id="rId22"/>
    <p:sldId id="3070" r:id="rId23"/>
    <p:sldId id="3176" r:id="rId24"/>
    <p:sldId id="3178" r:id="rId25"/>
    <p:sldId id="3208" r:id="rId26"/>
    <p:sldId id="3179" r:id="rId27"/>
    <p:sldId id="3180" r:id="rId28"/>
    <p:sldId id="3181" r:id="rId29"/>
    <p:sldId id="3081" r:id="rId30"/>
    <p:sldId id="3186" r:id="rId31"/>
    <p:sldId id="3182" r:id="rId32"/>
    <p:sldId id="3185" r:id="rId33"/>
    <p:sldId id="3183" r:id="rId34"/>
    <p:sldId id="3187" r:id="rId35"/>
    <p:sldId id="3184" r:id="rId36"/>
    <p:sldId id="3190" r:id="rId37"/>
    <p:sldId id="3192" r:id="rId38"/>
    <p:sldId id="3191" r:id="rId39"/>
    <p:sldId id="3193" r:id="rId40"/>
    <p:sldId id="3207" r:id="rId41"/>
    <p:sldId id="1999" r:id="rId42"/>
    <p:sldId id="3086" r:id="rId43"/>
    <p:sldId id="3194" r:id="rId44"/>
    <p:sldId id="3188" r:id="rId45"/>
    <p:sldId id="3195" r:id="rId46"/>
    <p:sldId id="3196" r:id="rId47"/>
    <p:sldId id="3112" r:id="rId48"/>
    <p:sldId id="1946" r:id="rId49"/>
    <p:sldId id="3094" r:id="rId50"/>
    <p:sldId id="3189" r:id="rId51"/>
    <p:sldId id="3197" r:id="rId52"/>
    <p:sldId id="3199" r:id="rId53"/>
    <p:sldId id="3200" r:id="rId54"/>
    <p:sldId id="3209" r:id="rId55"/>
    <p:sldId id="3201" r:id="rId56"/>
    <p:sldId id="3202" r:id="rId57"/>
    <p:sldId id="3204" r:id="rId58"/>
    <p:sldId id="3203" r:id="rId59"/>
    <p:sldId id="3206" r:id="rId60"/>
    <p:sldId id="3205" r:id="rId61"/>
    <p:sldId id="3154" r:id="rId62"/>
    <p:sldId id="3158" r:id="rId63"/>
    <p:sldId id="3157" r:id="rId64"/>
    <p:sldId id="3159" r:id="rId65"/>
    <p:sldId id="3164" r:id="rId66"/>
    <p:sldId id="3160" r:id="rId67"/>
    <p:sldId id="3161" r:id="rId68"/>
    <p:sldId id="3163" r:id="rId69"/>
    <p:sldId id="3162" r:id="rId70"/>
    <p:sldId id="3165" r:id="rId71"/>
    <p:sldId id="3166" r:id="rId72"/>
    <p:sldId id="3167" r:id="rId73"/>
    <p:sldId id="3168" r:id="rId74"/>
    <p:sldId id="3169" r:id="rId75"/>
    <p:sldId id="3170" r:id="rId76"/>
    <p:sldId id="3171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E5450D-E05E-4CC0-2FB8-2AF42F69E268}" name="Emma Pritchard" initials="EP" userId="S::Emmapritchard@socialcare.wales::1a7803da-a9c2-41fc-8157-527eb4512773" providerId="AD"/>
  <p188:author id="{91DE6916-3A61-5EF2-6D87-A482286F0945}" name="Guest User" initials="GU" userId="S::urn:spo:tenantanon#4bc2de22-9b97-4eb6-8e88-2254190748e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5EDFF"/>
    <a:srgbClr val="DDDDFF"/>
    <a:srgbClr val="99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835F3-D21D-420A-82D8-4A0BE847FB2B}" v="3" dt="2026-01-12T14:20:19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90" autoAdjust="0"/>
    <p:restoredTop sz="97419" autoAdjust="0"/>
  </p:normalViewPr>
  <p:slideViewPr>
    <p:cSldViewPr snapToGrid="0">
      <p:cViewPr varScale="1">
        <p:scale>
          <a:sx n="53" d="100"/>
          <a:sy n="53" d="100"/>
        </p:scale>
        <p:origin x="36" y="7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70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5/10/relationships/revisionInfo" Target="revisionInfo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James" userId="87e49fce-462c-4f4b-b072-0e7301cf4f25" providerId="ADAL" clId="{5F0FF0BB-7A18-42EA-87AC-04D3D58BE578}"/>
    <pc:docChg chg="undo custSel addSld delSld modSld modMainMaster">
      <pc:chgData name="Nicole James" userId="87e49fce-462c-4f4b-b072-0e7301cf4f25" providerId="ADAL" clId="{5F0FF0BB-7A18-42EA-87AC-04D3D58BE578}" dt="2026-01-09T15:23:34.419" v="357" actId="404"/>
      <pc:docMkLst>
        <pc:docMk/>
      </pc:docMkLst>
      <pc:sldChg chg="modSp">
        <pc:chgData name="Nicole James" userId="87e49fce-462c-4f4b-b072-0e7301cf4f25" providerId="ADAL" clId="{5F0FF0BB-7A18-42EA-87AC-04D3D58BE578}" dt="2026-01-09T14:32:30.200" v="2" actId="255"/>
        <pc:sldMkLst>
          <pc:docMk/>
          <pc:sldMk cId="1437000177" sldId="267"/>
        </pc:sldMkLst>
        <pc:spChg chg="mod">
          <ac:chgData name="Nicole James" userId="87e49fce-462c-4f4b-b072-0e7301cf4f25" providerId="ADAL" clId="{5F0FF0BB-7A18-42EA-87AC-04D3D58BE578}" dt="2026-01-09T14:32:30.200" v="2" actId="255"/>
          <ac:spMkLst>
            <pc:docMk/>
            <pc:sldMk cId="1437000177" sldId="267"/>
            <ac:spMk id="18435" creationId="{00000000-0000-0000-0000-000000000000}"/>
          </ac:spMkLst>
        </pc:spChg>
      </pc:sldChg>
      <pc:sldChg chg="modSp mod">
        <pc:chgData name="Nicole James" userId="87e49fce-462c-4f4b-b072-0e7301cf4f25" providerId="ADAL" clId="{5F0FF0BB-7A18-42EA-87AC-04D3D58BE578}" dt="2026-01-09T14:54:17.672" v="179" actId="403"/>
        <pc:sldMkLst>
          <pc:docMk/>
          <pc:sldMk cId="4292465382" sldId="1999"/>
        </pc:sldMkLst>
        <pc:spChg chg="mod">
          <ac:chgData name="Nicole James" userId="87e49fce-462c-4f4b-b072-0e7301cf4f25" providerId="ADAL" clId="{5F0FF0BB-7A18-42EA-87AC-04D3D58BE578}" dt="2026-01-09T14:54:17.672" v="179" actId="403"/>
          <ac:spMkLst>
            <pc:docMk/>
            <pc:sldMk cId="4292465382" sldId="1999"/>
            <ac:spMk id="2" creationId="{DB611000-27F1-6B51-4666-1099A31488BE}"/>
          </ac:spMkLst>
        </pc:spChg>
        <pc:spChg chg="mod">
          <ac:chgData name="Nicole James" userId="87e49fce-462c-4f4b-b072-0e7301cf4f25" providerId="ADAL" clId="{5F0FF0BB-7A18-42EA-87AC-04D3D58BE578}" dt="2026-01-09T14:53:57.029" v="177" actId="14100"/>
          <ac:spMkLst>
            <pc:docMk/>
            <pc:sldMk cId="4292465382" sldId="1999"/>
            <ac:spMk id="3" creationId="{64D0C1D5-CB2D-4638-B7EA-5F912CE1889F}"/>
          </ac:spMkLst>
        </pc:spChg>
        <pc:spChg chg="mod">
          <ac:chgData name="Nicole James" userId="87e49fce-462c-4f4b-b072-0e7301cf4f25" providerId="ADAL" clId="{5F0FF0BB-7A18-42EA-87AC-04D3D58BE578}" dt="2026-01-09T14:53:40.100" v="171" actId="404"/>
          <ac:spMkLst>
            <pc:docMk/>
            <pc:sldMk cId="4292465382" sldId="1999"/>
            <ac:spMk id="8" creationId="{923CCC29-771C-434C-9335-39F00F3C30A7}"/>
          </ac:spMkLst>
        </pc:spChg>
      </pc:sldChg>
      <pc:sldChg chg="modSp mod">
        <pc:chgData name="Nicole James" userId="87e49fce-462c-4f4b-b072-0e7301cf4f25" providerId="ADAL" clId="{5F0FF0BB-7A18-42EA-87AC-04D3D58BE578}" dt="2026-01-09T14:44:25.393" v="100" actId="1076"/>
        <pc:sldMkLst>
          <pc:docMk/>
          <pc:sldMk cId="1265254702" sldId="3070"/>
        </pc:sldMkLst>
        <pc:spChg chg="mod">
          <ac:chgData name="Nicole James" userId="87e49fce-462c-4f4b-b072-0e7301cf4f25" providerId="ADAL" clId="{5F0FF0BB-7A18-42EA-87AC-04D3D58BE578}" dt="2026-01-09T14:44:25.393" v="100" actId="1076"/>
          <ac:spMkLst>
            <pc:docMk/>
            <pc:sldMk cId="1265254702" sldId="3070"/>
            <ac:spMk id="4" creationId="{004722CF-1D1D-FB6F-341A-C7E9107A9635}"/>
          </ac:spMkLst>
        </pc:spChg>
        <pc:spChg chg="mod">
          <ac:chgData name="Nicole James" userId="87e49fce-462c-4f4b-b072-0e7301cf4f25" providerId="ADAL" clId="{5F0FF0BB-7A18-42EA-87AC-04D3D58BE578}" dt="2026-01-09T14:44:18.588" v="99" actId="404"/>
          <ac:spMkLst>
            <pc:docMk/>
            <pc:sldMk cId="1265254702" sldId="3070"/>
            <ac:spMk id="15" creationId="{510FD782-19B2-4EC5-8803-D08FF152300E}"/>
          </ac:spMkLst>
        </pc:spChg>
      </pc:sldChg>
      <pc:sldChg chg="modSp mod">
        <pc:chgData name="Nicole James" userId="87e49fce-462c-4f4b-b072-0e7301cf4f25" providerId="ADAL" clId="{5F0FF0BB-7A18-42EA-87AC-04D3D58BE578}" dt="2026-01-09T14:56:47.705" v="199" actId="1076"/>
        <pc:sldMkLst>
          <pc:docMk/>
          <pc:sldMk cId="1385261264" sldId="3094"/>
        </pc:sldMkLst>
        <pc:spChg chg="mod">
          <ac:chgData name="Nicole James" userId="87e49fce-462c-4f4b-b072-0e7301cf4f25" providerId="ADAL" clId="{5F0FF0BB-7A18-42EA-87AC-04D3D58BE578}" dt="2026-01-09T14:56:47.705" v="199" actId="1076"/>
          <ac:spMkLst>
            <pc:docMk/>
            <pc:sldMk cId="1385261264" sldId="3094"/>
            <ac:spMk id="6" creationId="{7494F7DF-66BE-7F87-26F0-20CA40B498C4}"/>
          </ac:spMkLst>
        </pc:spChg>
      </pc:sldChg>
      <pc:sldChg chg="modSp mod">
        <pc:chgData name="Nicole James" userId="87e49fce-462c-4f4b-b072-0e7301cf4f25" providerId="ADAL" clId="{5F0FF0BB-7A18-42EA-87AC-04D3D58BE578}" dt="2026-01-09T14:56:15.465" v="195" actId="20577"/>
        <pc:sldMkLst>
          <pc:docMk/>
          <pc:sldMk cId="3215996737" sldId="3112"/>
        </pc:sldMkLst>
        <pc:spChg chg="mod">
          <ac:chgData name="Nicole James" userId="87e49fce-462c-4f4b-b072-0e7301cf4f25" providerId="ADAL" clId="{5F0FF0BB-7A18-42EA-87AC-04D3D58BE578}" dt="2026-01-09T14:56:15.465" v="195" actId="20577"/>
          <ac:spMkLst>
            <pc:docMk/>
            <pc:sldMk cId="3215996737" sldId="3112"/>
            <ac:spMk id="3" creationId="{52266821-0EAB-1EBC-F6C0-B42252306854}"/>
          </ac:spMkLst>
        </pc:spChg>
        <pc:spChg chg="mod">
          <ac:chgData name="Nicole James" userId="87e49fce-462c-4f4b-b072-0e7301cf4f25" providerId="ADAL" clId="{5F0FF0BB-7A18-42EA-87AC-04D3D58BE578}" dt="2026-01-09T14:56:10.419" v="194" actId="1076"/>
          <ac:spMkLst>
            <pc:docMk/>
            <pc:sldMk cId="3215996737" sldId="3112"/>
            <ac:spMk id="5" creationId="{01AD944B-731D-428E-5717-918FDE3C21BA}"/>
          </ac:spMkLst>
        </pc:spChg>
      </pc:sldChg>
      <pc:sldChg chg="modSp mod">
        <pc:chgData name="Nicole James" userId="87e49fce-462c-4f4b-b072-0e7301cf4f25" providerId="ADAL" clId="{5F0FF0BB-7A18-42EA-87AC-04D3D58BE578}" dt="2026-01-09T14:33:48.939" v="5" actId="14100"/>
        <pc:sldMkLst>
          <pc:docMk/>
          <pc:sldMk cId="2067320251" sldId="3121"/>
        </pc:sldMkLst>
        <pc:spChg chg="mod">
          <ac:chgData name="Nicole James" userId="87e49fce-462c-4f4b-b072-0e7301cf4f25" providerId="ADAL" clId="{5F0FF0BB-7A18-42EA-87AC-04D3D58BE578}" dt="2026-01-09T14:33:48.939" v="5" actId="14100"/>
          <ac:spMkLst>
            <pc:docMk/>
            <pc:sldMk cId="2067320251" sldId="3121"/>
            <ac:spMk id="6" creationId="{6E7E8CBE-99A0-1518-8FE6-007FD07E43CF}"/>
          </ac:spMkLst>
        </pc:spChg>
        <pc:picChg chg="mod">
          <ac:chgData name="Nicole James" userId="87e49fce-462c-4f4b-b072-0e7301cf4f25" providerId="ADAL" clId="{5F0FF0BB-7A18-42EA-87AC-04D3D58BE578}" dt="2026-01-09T14:33:36.339" v="3" actId="14826"/>
          <ac:picMkLst>
            <pc:docMk/>
            <pc:sldMk cId="2067320251" sldId="3121"/>
            <ac:picMk id="4" creationId="{60A4AA66-47ED-746C-8C37-711421CCAF77}"/>
          </ac:picMkLst>
        </pc:picChg>
      </pc:sldChg>
      <pc:sldChg chg="modSp mod">
        <pc:chgData name="Nicole James" userId="87e49fce-462c-4f4b-b072-0e7301cf4f25" providerId="ADAL" clId="{5F0FF0BB-7A18-42EA-87AC-04D3D58BE578}" dt="2026-01-09T14:39:51.053" v="65" actId="14100"/>
        <pc:sldMkLst>
          <pc:docMk/>
          <pc:sldMk cId="1240350261" sldId="3122"/>
        </pc:sldMkLst>
        <pc:spChg chg="mod">
          <ac:chgData name="Nicole James" userId="87e49fce-462c-4f4b-b072-0e7301cf4f25" providerId="ADAL" clId="{5F0FF0BB-7A18-42EA-87AC-04D3D58BE578}" dt="2026-01-09T14:39:51.053" v="65" actId="14100"/>
          <ac:spMkLst>
            <pc:docMk/>
            <pc:sldMk cId="1240350261" sldId="3122"/>
            <ac:spMk id="2" creationId="{56DACE90-FC54-8E86-846A-A55538AC1518}"/>
          </ac:spMkLst>
        </pc:spChg>
      </pc:sldChg>
      <pc:sldChg chg="modSp mod">
        <pc:chgData name="Nicole James" userId="87e49fce-462c-4f4b-b072-0e7301cf4f25" providerId="ADAL" clId="{5F0FF0BB-7A18-42EA-87AC-04D3D58BE578}" dt="2026-01-09T14:42:50.681" v="88" actId="1076"/>
        <pc:sldMkLst>
          <pc:docMk/>
          <pc:sldMk cId="2970238109" sldId="3125"/>
        </pc:sldMkLst>
        <pc:spChg chg="mod">
          <ac:chgData name="Nicole James" userId="87e49fce-462c-4f4b-b072-0e7301cf4f25" providerId="ADAL" clId="{5F0FF0BB-7A18-42EA-87AC-04D3D58BE578}" dt="2026-01-09T14:42:12.382" v="81" actId="1076"/>
          <ac:spMkLst>
            <pc:docMk/>
            <pc:sldMk cId="2970238109" sldId="3125"/>
            <ac:spMk id="2" creationId="{B674B65C-E872-8495-B511-F9DAE6BBBE53}"/>
          </ac:spMkLst>
        </pc:spChg>
        <pc:spChg chg="mod">
          <ac:chgData name="Nicole James" userId="87e49fce-462c-4f4b-b072-0e7301cf4f25" providerId="ADAL" clId="{5F0FF0BB-7A18-42EA-87AC-04D3D58BE578}" dt="2026-01-09T14:42:50.681" v="88" actId="1076"/>
          <ac:spMkLst>
            <pc:docMk/>
            <pc:sldMk cId="2970238109" sldId="3125"/>
            <ac:spMk id="4" creationId="{FBDAAFAC-47AD-6E65-7897-493956349A60}"/>
          </ac:spMkLst>
        </pc:spChg>
        <pc:spChg chg="mod">
          <ac:chgData name="Nicole James" userId="87e49fce-462c-4f4b-b072-0e7301cf4f25" providerId="ADAL" clId="{5F0FF0BB-7A18-42EA-87AC-04D3D58BE578}" dt="2026-01-09T14:42:35.429" v="85" actId="14100"/>
          <ac:spMkLst>
            <pc:docMk/>
            <pc:sldMk cId="2970238109" sldId="3125"/>
            <ac:spMk id="10" creationId="{0E70A7F0-1AB4-13B0-8C82-DEA074213522}"/>
          </ac:spMkLst>
        </pc:spChg>
      </pc:sldChg>
      <pc:sldChg chg="modSp mod">
        <pc:chgData name="Nicole James" userId="87e49fce-462c-4f4b-b072-0e7301cf4f25" providerId="ADAL" clId="{5F0FF0BB-7A18-42EA-87AC-04D3D58BE578}" dt="2026-01-09T15:02:44.144" v="249" actId="404"/>
        <pc:sldMkLst>
          <pc:docMk/>
          <pc:sldMk cId="2285676564" sldId="3157"/>
        </pc:sldMkLst>
        <pc:spChg chg="mod">
          <ac:chgData name="Nicole James" userId="87e49fce-462c-4f4b-b072-0e7301cf4f25" providerId="ADAL" clId="{5F0FF0BB-7A18-42EA-87AC-04D3D58BE578}" dt="2026-01-09T15:02:44.144" v="249" actId="404"/>
          <ac:spMkLst>
            <pc:docMk/>
            <pc:sldMk cId="2285676564" sldId="3157"/>
            <ac:spMk id="17" creationId="{AA72896B-6885-D540-5991-F6DB5B2190AF}"/>
          </ac:spMkLst>
        </pc:spChg>
      </pc:sldChg>
      <pc:sldChg chg="modSp mod">
        <pc:chgData name="Nicole James" userId="87e49fce-462c-4f4b-b072-0e7301cf4f25" providerId="ADAL" clId="{5F0FF0BB-7A18-42EA-87AC-04D3D58BE578}" dt="2026-01-09T15:23:34.419" v="357" actId="404"/>
        <pc:sldMkLst>
          <pc:docMk/>
          <pc:sldMk cId="1373987436" sldId="3158"/>
        </pc:sldMkLst>
        <pc:spChg chg="mod">
          <ac:chgData name="Nicole James" userId="87e49fce-462c-4f4b-b072-0e7301cf4f25" providerId="ADAL" clId="{5F0FF0BB-7A18-42EA-87AC-04D3D58BE578}" dt="2026-01-09T15:23:34.419" v="357" actId="404"/>
          <ac:spMkLst>
            <pc:docMk/>
            <pc:sldMk cId="1373987436" sldId="3158"/>
            <ac:spMk id="7" creationId="{49B97744-FB71-615F-836E-367FA208559A}"/>
          </ac:spMkLst>
        </pc:spChg>
      </pc:sldChg>
      <pc:sldChg chg="modSp mod">
        <pc:chgData name="Nicole James" userId="87e49fce-462c-4f4b-b072-0e7301cf4f25" providerId="ADAL" clId="{5F0FF0BB-7A18-42EA-87AC-04D3D58BE578}" dt="2026-01-09T15:02:59.436" v="252" actId="14100"/>
        <pc:sldMkLst>
          <pc:docMk/>
          <pc:sldMk cId="1301295720" sldId="3159"/>
        </pc:sldMkLst>
        <pc:spChg chg="mod">
          <ac:chgData name="Nicole James" userId="87e49fce-462c-4f4b-b072-0e7301cf4f25" providerId="ADAL" clId="{5F0FF0BB-7A18-42EA-87AC-04D3D58BE578}" dt="2026-01-09T15:02:59.436" v="252" actId="14100"/>
          <ac:spMkLst>
            <pc:docMk/>
            <pc:sldMk cId="1301295720" sldId="3159"/>
            <ac:spMk id="5" creationId="{22B293C0-88B1-B12D-9B29-6E124DDA2AA6}"/>
          </ac:spMkLst>
        </pc:spChg>
        <pc:spChg chg="mod">
          <ac:chgData name="Nicole James" userId="87e49fce-462c-4f4b-b072-0e7301cf4f25" providerId="ADAL" clId="{5F0FF0BB-7A18-42EA-87AC-04D3D58BE578}" dt="2026-01-09T15:02:59.436" v="252" actId="14100"/>
          <ac:spMkLst>
            <pc:docMk/>
            <pc:sldMk cId="1301295720" sldId="3159"/>
            <ac:spMk id="7" creationId="{AC5543FA-D32F-C2DA-3E8B-8282372D490C}"/>
          </ac:spMkLst>
        </pc:spChg>
        <pc:spChg chg="mod">
          <ac:chgData name="Nicole James" userId="87e49fce-462c-4f4b-b072-0e7301cf4f25" providerId="ADAL" clId="{5F0FF0BB-7A18-42EA-87AC-04D3D58BE578}" dt="2026-01-09T15:02:59.436" v="252" actId="14100"/>
          <ac:spMkLst>
            <pc:docMk/>
            <pc:sldMk cId="1301295720" sldId="3159"/>
            <ac:spMk id="8" creationId="{6A188855-703E-B94F-3CFC-0DA599799378}"/>
          </ac:spMkLst>
        </pc:spChg>
        <pc:spChg chg="mod">
          <ac:chgData name="Nicole James" userId="87e49fce-462c-4f4b-b072-0e7301cf4f25" providerId="ADAL" clId="{5F0FF0BB-7A18-42EA-87AC-04D3D58BE578}" dt="2026-01-09T15:02:59.436" v="252" actId="14100"/>
          <ac:spMkLst>
            <pc:docMk/>
            <pc:sldMk cId="1301295720" sldId="3159"/>
            <ac:spMk id="9" creationId="{50457DFB-11A8-58C4-D8B0-1ED49DB64CEF}"/>
          </ac:spMkLst>
        </pc:spChg>
        <pc:spChg chg="mod">
          <ac:chgData name="Nicole James" userId="87e49fce-462c-4f4b-b072-0e7301cf4f25" providerId="ADAL" clId="{5F0FF0BB-7A18-42EA-87AC-04D3D58BE578}" dt="2026-01-09T15:02:59.436" v="252" actId="14100"/>
          <ac:spMkLst>
            <pc:docMk/>
            <pc:sldMk cId="1301295720" sldId="3159"/>
            <ac:spMk id="10" creationId="{36C183DB-5FE7-89C0-91ED-08B1AA08FF9A}"/>
          </ac:spMkLst>
        </pc:spChg>
      </pc:sldChg>
      <pc:sldChg chg="modSp mod">
        <pc:chgData name="Nicole James" userId="87e49fce-462c-4f4b-b072-0e7301cf4f25" providerId="ADAL" clId="{5F0FF0BB-7A18-42EA-87AC-04D3D58BE578}" dt="2026-01-09T15:03:40.664" v="261" actId="255"/>
        <pc:sldMkLst>
          <pc:docMk/>
          <pc:sldMk cId="3570886303" sldId="3160"/>
        </pc:sldMkLst>
        <pc:spChg chg="mod">
          <ac:chgData name="Nicole James" userId="87e49fce-462c-4f4b-b072-0e7301cf4f25" providerId="ADAL" clId="{5F0FF0BB-7A18-42EA-87AC-04D3D58BE578}" dt="2026-01-09T15:03:40.664" v="261" actId="255"/>
          <ac:spMkLst>
            <pc:docMk/>
            <pc:sldMk cId="3570886303" sldId="3160"/>
            <ac:spMk id="17" creationId="{1BC39126-D85E-3AD2-9DFA-D95011B476CA}"/>
          </ac:spMkLst>
        </pc:spChg>
      </pc:sldChg>
      <pc:sldChg chg="modSp mod">
        <pc:chgData name="Nicole James" userId="87e49fce-462c-4f4b-b072-0e7301cf4f25" providerId="ADAL" clId="{5F0FF0BB-7A18-42EA-87AC-04D3D58BE578}" dt="2026-01-09T15:04:11.715" v="264" actId="403"/>
        <pc:sldMkLst>
          <pc:docMk/>
          <pc:sldMk cId="3868607329" sldId="3161"/>
        </pc:sldMkLst>
        <pc:spChg chg="mod">
          <ac:chgData name="Nicole James" userId="87e49fce-462c-4f4b-b072-0e7301cf4f25" providerId="ADAL" clId="{5F0FF0BB-7A18-42EA-87AC-04D3D58BE578}" dt="2026-01-09T15:04:11.715" v="264" actId="403"/>
          <ac:spMkLst>
            <pc:docMk/>
            <pc:sldMk cId="3868607329" sldId="3161"/>
            <ac:spMk id="17" creationId="{24008B19-0049-E42C-A465-813ABBE9D916}"/>
          </ac:spMkLst>
        </pc:spChg>
      </pc:sldChg>
      <pc:sldChg chg="modSp mod">
        <pc:chgData name="Nicole James" userId="87e49fce-462c-4f4b-b072-0e7301cf4f25" providerId="ADAL" clId="{5F0FF0BB-7A18-42EA-87AC-04D3D58BE578}" dt="2026-01-09T15:04:21.150" v="265" actId="255"/>
        <pc:sldMkLst>
          <pc:docMk/>
          <pc:sldMk cId="2115299832" sldId="3163"/>
        </pc:sldMkLst>
        <pc:spChg chg="mod">
          <ac:chgData name="Nicole James" userId="87e49fce-462c-4f4b-b072-0e7301cf4f25" providerId="ADAL" clId="{5F0FF0BB-7A18-42EA-87AC-04D3D58BE578}" dt="2026-01-09T15:04:21.150" v="265" actId="255"/>
          <ac:spMkLst>
            <pc:docMk/>
            <pc:sldMk cId="2115299832" sldId="3163"/>
            <ac:spMk id="17" creationId="{D51B5DE6-6A6E-5421-6746-43A5BE47B160}"/>
          </ac:spMkLst>
        </pc:spChg>
      </pc:sldChg>
      <pc:sldChg chg="modSp mod">
        <pc:chgData name="Nicole James" userId="87e49fce-462c-4f4b-b072-0e7301cf4f25" providerId="ADAL" clId="{5F0FF0BB-7A18-42EA-87AC-04D3D58BE578}" dt="2026-01-09T15:03:30.172" v="259" actId="403"/>
        <pc:sldMkLst>
          <pc:docMk/>
          <pc:sldMk cId="3562595124" sldId="3164"/>
        </pc:sldMkLst>
        <pc:spChg chg="mod">
          <ac:chgData name="Nicole James" userId="87e49fce-462c-4f4b-b072-0e7301cf4f25" providerId="ADAL" clId="{5F0FF0BB-7A18-42EA-87AC-04D3D58BE578}" dt="2026-01-09T15:03:30.172" v="259" actId="403"/>
          <ac:spMkLst>
            <pc:docMk/>
            <pc:sldMk cId="3562595124" sldId="3164"/>
            <ac:spMk id="17" creationId="{A098065F-4B07-7D46-9A48-1C04AE7A6B32}"/>
          </ac:spMkLst>
        </pc:spChg>
      </pc:sldChg>
      <pc:sldChg chg="modSp mod">
        <pc:chgData name="Nicole James" userId="87e49fce-462c-4f4b-b072-0e7301cf4f25" providerId="ADAL" clId="{5F0FF0BB-7A18-42EA-87AC-04D3D58BE578}" dt="2026-01-09T15:04:53.054" v="269" actId="14100"/>
        <pc:sldMkLst>
          <pc:docMk/>
          <pc:sldMk cId="1062851245" sldId="3165"/>
        </pc:sldMkLst>
        <pc:spChg chg="mod">
          <ac:chgData name="Nicole James" userId="87e49fce-462c-4f4b-b072-0e7301cf4f25" providerId="ADAL" clId="{5F0FF0BB-7A18-42EA-87AC-04D3D58BE578}" dt="2026-01-09T15:04:53.054" v="269" actId="14100"/>
          <ac:spMkLst>
            <pc:docMk/>
            <pc:sldMk cId="1062851245" sldId="3165"/>
            <ac:spMk id="17" creationId="{6AB51768-21B6-F0F6-4FB6-4CA38D954F94}"/>
          </ac:spMkLst>
        </pc:spChg>
      </pc:sldChg>
      <pc:sldChg chg="modSp mod">
        <pc:chgData name="Nicole James" userId="87e49fce-462c-4f4b-b072-0e7301cf4f25" providerId="ADAL" clId="{5F0FF0BB-7A18-42EA-87AC-04D3D58BE578}" dt="2026-01-09T15:05:24.763" v="275" actId="948"/>
        <pc:sldMkLst>
          <pc:docMk/>
          <pc:sldMk cId="307542849" sldId="3166"/>
        </pc:sldMkLst>
        <pc:spChg chg="mod">
          <ac:chgData name="Nicole James" userId="87e49fce-462c-4f4b-b072-0e7301cf4f25" providerId="ADAL" clId="{5F0FF0BB-7A18-42EA-87AC-04D3D58BE578}" dt="2026-01-09T15:05:24.763" v="275" actId="948"/>
          <ac:spMkLst>
            <pc:docMk/>
            <pc:sldMk cId="307542849" sldId="3166"/>
            <ac:spMk id="17" creationId="{D5FFD3C8-7F5C-BFDE-583E-214B4C5FBF23}"/>
          </ac:spMkLst>
        </pc:spChg>
      </pc:sldChg>
      <pc:sldChg chg="addSp modSp mod modCm">
        <pc:chgData name="Nicole James" userId="87e49fce-462c-4f4b-b072-0e7301cf4f25" providerId="ADAL" clId="{5F0FF0BB-7A18-42EA-87AC-04D3D58BE578}" dt="2026-01-09T15:08:58.416" v="345" actId="1076"/>
        <pc:sldMkLst>
          <pc:docMk/>
          <pc:sldMk cId="2572732110" sldId="3167"/>
        </pc:sldMkLst>
        <pc:spChg chg="add mod">
          <ac:chgData name="Nicole James" userId="87e49fce-462c-4f4b-b072-0e7301cf4f25" providerId="ADAL" clId="{5F0FF0BB-7A18-42EA-87AC-04D3D58BE578}" dt="2026-01-09T15:08:58.416" v="345" actId="1076"/>
          <ac:spMkLst>
            <pc:docMk/>
            <pc:sldMk cId="2572732110" sldId="3167"/>
            <ac:spMk id="3" creationId="{8FC96236-D1D8-6462-E5D9-1D39B4BDE0B8}"/>
          </ac:spMkLst>
        </pc:spChg>
        <pc:spChg chg="mod">
          <ac:chgData name="Nicole James" userId="87e49fce-462c-4f4b-b072-0e7301cf4f25" providerId="ADAL" clId="{5F0FF0BB-7A18-42EA-87AC-04D3D58BE578}" dt="2026-01-09T15:08:58.416" v="345" actId="1076"/>
          <ac:spMkLst>
            <pc:docMk/>
            <pc:sldMk cId="2572732110" sldId="3167"/>
            <ac:spMk id="4" creationId="{BE0C0C18-C08E-F9C0-ED67-3EF0FBE1B81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icole James" userId="87e49fce-462c-4f4b-b072-0e7301cf4f25" providerId="ADAL" clId="{5F0FF0BB-7A18-42EA-87AC-04D3D58BE578}" dt="2026-01-09T15:08:18.912" v="338" actId="6549"/>
              <pc2:cmMkLst xmlns:pc2="http://schemas.microsoft.com/office/powerpoint/2019/9/main/command">
                <pc:docMk/>
                <pc:sldMk cId="2572732110" sldId="3167"/>
                <pc2:cmMk id="{3A375B9B-9061-4F02-9D58-DF0443091E2D}"/>
              </pc2:cmMkLst>
            </pc226:cmChg>
          </p:ext>
        </pc:extLst>
      </pc:sldChg>
      <pc:sldChg chg="delSp modSp mod">
        <pc:chgData name="Nicole James" userId="87e49fce-462c-4f4b-b072-0e7301cf4f25" providerId="ADAL" clId="{5F0FF0BB-7A18-42EA-87AC-04D3D58BE578}" dt="2026-01-09T15:09:15.479" v="347" actId="404"/>
        <pc:sldMkLst>
          <pc:docMk/>
          <pc:sldMk cId="2214830229" sldId="3168"/>
        </pc:sldMkLst>
        <pc:spChg chg="mod">
          <ac:chgData name="Nicole James" userId="87e49fce-462c-4f4b-b072-0e7301cf4f25" providerId="ADAL" clId="{5F0FF0BB-7A18-42EA-87AC-04D3D58BE578}" dt="2026-01-09T15:09:15.479" v="347" actId="404"/>
          <ac:spMkLst>
            <pc:docMk/>
            <pc:sldMk cId="2214830229" sldId="3168"/>
            <ac:spMk id="4" creationId="{D105E77A-A489-4D90-5919-CF943D7D3AF8}"/>
          </ac:spMkLst>
        </pc:spChg>
      </pc:sldChg>
      <pc:sldChg chg="delSp modSp mod">
        <pc:chgData name="Nicole James" userId="87e49fce-462c-4f4b-b072-0e7301cf4f25" providerId="ADAL" clId="{5F0FF0BB-7A18-42EA-87AC-04D3D58BE578}" dt="2026-01-09T15:09:56.062" v="350" actId="14100"/>
        <pc:sldMkLst>
          <pc:docMk/>
          <pc:sldMk cId="1708316606" sldId="3169"/>
        </pc:sldMkLst>
        <pc:spChg chg="mod">
          <ac:chgData name="Nicole James" userId="87e49fce-462c-4f4b-b072-0e7301cf4f25" providerId="ADAL" clId="{5F0FF0BB-7A18-42EA-87AC-04D3D58BE578}" dt="2026-01-09T15:09:56.062" v="350" actId="14100"/>
          <ac:spMkLst>
            <pc:docMk/>
            <pc:sldMk cId="1708316606" sldId="3169"/>
            <ac:spMk id="4" creationId="{3D1ADD6F-F5D5-678A-D61B-14168C84BFCF}"/>
          </ac:spMkLst>
        </pc:spChg>
      </pc:sldChg>
      <pc:sldChg chg="delSp modSp mod">
        <pc:chgData name="Nicole James" userId="87e49fce-462c-4f4b-b072-0e7301cf4f25" providerId="ADAL" clId="{5F0FF0BB-7A18-42EA-87AC-04D3D58BE578}" dt="2026-01-09T15:10:44.156" v="354" actId="20577"/>
        <pc:sldMkLst>
          <pc:docMk/>
          <pc:sldMk cId="630382155" sldId="3170"/>
        </pc:sldMkLst>
        <pc:spChg chg="mod">
          <ac:chgData name="Nicole James" userId="87e49fce-462c-4f4b-b072-0e7301cf4f25" providerId="ADAL" clId="{5F0FF0BB-7A18-42EA-87AC-04D3D58BE578}" dt="2026-01-09T15:10:44.156" v="354" actId="20577"/>
          <ac:spMkLst>
            <pc:docMk/>
            <pc:sldMk cId="630382155" sldId="3170"/>
            <ac:spMk id="4" creationId="{ADE1F73F-DE7A-35DE-C9AC-7FA324F2E292}"/>
          </ac:spMkLst>
        </pc:spChg>
        <pc:spChg chg="mod">
          <ac:chgData name="Nicole James" userId="87e49fce-462c-4f4b-b072-0e7301cf4f25" providerId="ADAL" clId="{5F0FF0BB-7A18-42EA-87AC-04D3D58BE578}" dt="2026-01-09T15:10:14.562" v="353" actId="1076"/>
          <ac:spMkLst>
            <pc:docMk/>
            <pc:sldMk cId="630382155" sldId="3170"/>
            <ac:spMk id="14" creationId="{29F97DE2-0BB7-B9ED-4075-34F8C67C7115}"/>
          </ac:spMkLst>
        </pc:spChg>
      </pc:sldChg>
      <pc:sldChg chg="modSp mod">
        <pc:chgData name="Nicole James" userId="87e49fce-462c-4f4b-b072-0e7301cf4f25" providerId="ADAL" clId="{5F0FF0BB-7A18-42EA-87AC-04D3D58BE578}" dt="2026-01-09T14:41:22.278" v="79" actId="20577"/>
        <pc:sldMkLst>
          <pc:docMk/>
          <pc:sldMk cId="773388202" sldId="3173"/>
        </pc:sldMkLst>
        <pc:spChg chg="mod">
          <ac:chgData name="Nicole James" userId="87e49fce-462c-4f4b-b072-0e7301cf4f25" providerId="ADAL" clId="{5F0FF0BB-7A18-42EA-87AC-04D3D58BE578}" dt="2026-01-09T14:40:51.323" v="75" actId="14100"/>
          <ac:spMkLst>
            <pc:docMk/>
            <pc:sldMk cId="773388202" sldId="3173"/>
            <ac:spMk id="5" creationId="{B07A4D92-F56C-E8EE-C282-15A1B76BA186}"/>
          </ac:spMkLst>
        </pc:spChg>
        <pc:spChg chg="mod">
          <ac:chgData name="Nicole James" userId="87e49fce-462c-4f4b-b072-0e7301cf4f25" providerId="ADAL" clId="{5F0FF0BB-7A18-42EA-87AC-04D3D58BE578}" dt="2026-01-09T14:41:22.278" v="79" actId="20577"/>
          <ac:spMkLst>
            <pc:docMk/>
            <pc:sldMk cId="773388202" sldId="3173"/>
            <ac:spMk id="8" creationId="{7830EB69-BF3F-F5C6-B047-24E2FC2527D2}"/>
          </ac:spMkLst>
        </pc:spChg>
      </pc:sldChg>
      <pc:sldChg chg="modSp mod">
        <pc:chgData name="Nicole James" userId="87e49fce-462c-4f4b-b072-0e7301cf4f25" providerId="ADAL" clId="{5F0FF0BB-7A18-42EA-87AC-04D3D58BE578}" dt="2026-01-09T14:40:34.949" v="71" actId="1076"/>
        <pc:sldMkLst>
          <pc:docMk/>
          <pc:sldMk cId="3301455866" sldId="3174"/>
        </pc:sldMkLst>
        <pc:spChg chg="mod">
          <ac:chgData name="Nicole James" userId="87e49fce-462c-4f4b-b072-0e7301cf4f25" providerId="ADAL" clId="{5F0FF0BB-7A18-42EA-87AC-04D3D58BE578}" dt="2026-01-09T14:40:34.949" v="71" actId="1076"/>
          <ac:spMkLst>
            <pc:docMk/>
            <pc:sldMk cId="3301455866" sldId="3174"/>
            <ac:spMk id="2" creationId="{1AFB42C9-DBCC-8BED-6966-4E0BAE1158ED}"/>
          </ac:spMkLst>
        </pc:spChg>
        <pc:spChg chg="mod">
          <ac:chgData name="Nicole James" userId="87e49fce-462c-4f4b-b072-0e7301cf4f25" providerId="ADAL" clId="{5F0FF0BB-7A18-42EA-87AC-04D3D58BE578}" dt="2026-01-09T14:40:23.137" v="70" actId="255"/>
          <ac:spMkLst>
            <pc:docMk/>
            <pc:sldMk cId="3301455866" sldId="3174"/>
            <ac:spMk id="5" creationId="{F723BD03-604C-1F45-7AB7-17AE49D87DF0}"/>
          </ac:spMkLst>
        </pc:spChg>
      </pc:sldChg>
      <pc:sldChg chg="modSp mod">
        <pc:chgData name="Nicole James" userId="87e49fce-462c-4f4b-b072-0e7301cf4f25" providerId="ADAL" clId="{5F0FF0BB-7A18-42EA-87AC-04D3D58BE578}" dt="2026-01-09T14:44:09.315" v="98" actId="14100"/>
        <pc:sldMkLst>
          <pc:docMk/>
          <pc:sldMk cId="188648734" sldId="3175"/>
        </pc:sldMkLst>
        <pc:spChg chg="mod">
          <ac:chgData name="Nicole James" userId="87e49fce-462c-4f4b-b072-0e7301cf4f25" providerId="ADAL" clId="{5F0FF0BB-7A18-42EA-87AC-04D3D58BE578}" dt="2026-01-09T14:42:57.902" v="89" actId="1076"/>
          <ac:spMkLst>
            <pc:docMk/>
            <pc:sldMk cId="188648734" sldId="3175"/>
            <ac:spMk id="2" creationId="{82E65590-F2B1-77E1-6013-5D5C1714B96F}"/>
          </ac:spMkLst>
        </pc:spChg>
        <pc:spChg chg="mod">
          <ac:chgData name="Nicole James" userId="87e49fce-462c-4f4b-b072-0e7301cf4f25" providerId="ADAL" clId="{5F0FF0BB-7A18-42EA-87AC-04D3D58BE578}" dt="2026-01-09T14:43:54.284" v="95" actId="255"/>
          <ac:spMkLst>
            <pc:docMk/>
            <pc:sldMk cId="188648734" sldId="3175"/>
            <ac:spMk id="3" creationId="{255EC1D0-DA37-9FAF-A67C-CAD52E928132}"/>
          </ac:spMkLst>
        </pc:spChg>
        <pc:spChg chg="mod">
          <ac:chgData name="Nicole James" userId="87e49fce-462c-4f4b-b072-0e7301cf4f25" providerId="ADAL" clId="{5F0FF0BB-7A18-42EA-87AC-04D3D58BE578}" dt="2026-01-09T14:44:09.315" v="98" actId="14100"/>
          <ac:spMkLst>
            <pc:docMk/>
            <pc:sldMk cId="188648734" sldId="3175"/>
            <ac:spMk id="5" creationId="{EC89AE0D-CB3A-B0FE-3661-1CBC8C399FCB}"/>
          </ac:spMkLst>
        </pc:spChg>
        <pc:spChg chg="mod">
          <ac:chgData name="Nicole James" userId="87e49fce-462c-4f4b-b072-0e7301cf4f25" providerId="ADAL" clId="{5F0FF0BB-7A18-42EA-87AC-04D3D58BE578}" dt="2026-01-09T14:44:03.461" v="97" actId="255"/>
          <ac:spMkLst>
            <pc:docMk/>
            <pc:sldMk cId="188648734" sldId="3175"/>
            <ac:spMk id="15" creationId="{9834F0AC-6089-12BE-785E-40AB060BF288}"/>
          </ac:spMkLst>
        </pc:spChg>
      </pc:sldChg>
      <pc:sldChg chg="modSp mod">
        <pc:chgData name="Nicole James" userId="87e49fce-462c-4f4b-b072-0e7301cf4f25" providerId="ADAL" clId="{5F0FF0BB-7A18-42EA-87AC-04D3D58BE578}" dt="2026-01-09T14:45:09.746" v="107" actId="1076"/>
        <pc:sldMkLst>
          <pc:docMk/>
          <pc:sldMk cId="1080610712" sldId="3176"/>
        </pc:sldMkLst>
        <pc:spChg chg="mod">
          <ac:chgData name="Nicole James" userId="87e49fce-462c-4f4b-b072-0e7301cf4f25" providerId="ADAL" clId="{5F0FF0BB-7A18-42EA-87AC-04D3D58BE578}" dt="2026-01-09T14:45:09.746" v="107" actId="1076"/>
          <ac:spMkLst>
            <pc:docMk/>
            <pc:sldMk cId="1080610712" sldId="3176"/>
            <ac:spMk id="7" creationId="{C401137A-ADDF-482D-59C4-BADD53D8D4CD}"/>
          </ac:spMkLst>
        </pc:spChg>
        <pc:spChg chg="mod">
          <ac:chgData name="Nicole James" userId="87e49fce-462c-4f4b-b072-0e7301cf4f25" providerId="ADAL" clId="{5F0FF0BB-7A18-42EA-87AC-04D3D58BE578}" dt="2026-01-09T14:44:59.958" v="105" actId="1076"/>
          <ac:spMkLst>
            <pc:docMk/>
            <pc:sldMk cId="1080610712" sldId="3176"/>
            <ac:spMk id="15" creationId="{43C6016A-35F8-7959-DFC4-5F759B2642FB}"/>
          </ac:spMkLst>
        </pc:spChg>
      </pc:sldChg>
      <pc:sldChg chg="modSp mod">
        <pc:chgData name="Nicole James" userId="87e49fce-462c-4f4b-b072-0e7301cf4f25" providerId="ADAL" clId="{5F0FF0BB-7A18-42EA-87AC-04D3D58BE578}" dt="2026-01-09T14:45:40.488" v="108" actId="404"/>
        <pc:sldMkLst>
          <pc:docMk/>
          <pc:sldMk cId="823971088" sldId="3178"/>
        </pc:sldMkLst>
        <pc:spChg chg="mod">
          <ac:chgData name="Nicole James" userId="87e49fce-462c-4f4b-b072-0e7301cf4f25" providerId="ADAL" clId="{5F0FF0BB-7A18-42EA-87AC-04D3D58BE578}" dt="2026-01-09T14:45:40.488" v="108" actId="404"/>
          <ac:spMkLst>
            <pc:docMk/>
            <pc:sldMk cId="823971088" sldId="3178"/>
            <ac:spMk id="15" creationId="{2D32BA28-6185-1676-9EC6-2D600BFBA7BF}"/>
          </ac:spMkLst>
        </pc:spChg>
      </pc:sldChg>
      <pc:sldChg chg="modSp mod">
        <pc:chgData name="Nicole James" userId="87e49fce-462c-4f4b-b072-0e7301cf4f25" providerId="ADAL" clId="{5F0FF0BB-7A18-42EA-87AC-04D3D58BE578}" dt="2026-01-09T14:46:19.307" v="118" actId="404"/>
        <pc:sldMkLst>
          <pc:docMk/>
          <pc:sldMk cId="3058311316" sldId="3180"/>
        </pc:sldMkLst>
        <pc:spChg chg="mod">
          <ac:chgData name="Nicole James" userId="87e49fce-462c-4f4b-b072-0e7301cf4f25" providerId="ADAL" clId="{5F0FF0BB-7A18-42EA-87AC-04D3D58BE578}" dt="2026-01-09T14:46:04.211" v="111" actId="14100"/>
          <ac:spMkLst>
            <pc:docMk/>
            <pc:sldMk cId="3058311316" sldId="3180"/>
            <ac:spMk id="2" creationId="{5A55E4BE-5ACC-F673-1CAD-2EAE4BE87395}"/>
          </ac:spMkLst>
        </pc:spChg>
        <pc:spChg chg="mod">
          <ac:chgData name="Nicole James" userId="87e49fce-462c-4f4b-b072-0e7301cf4f25" providerId="ADAL" clId="{5F0FF0BB-7A18-42EA-87AC-04D3D58BE578}" dt="2026-01-09T14:46:19.307" v="118" actId="404"/>
          <ac:spMkLst>
            <pc:docMk/>
            <pc:sldMk cId="3058311316" sldId="3180"/>
            <ac:spMk id="5" creationId="{A71DBD87-79A4-3F0A-AD91-CFCD60337866}"/>
          </ac:spMkLst>
        </pc:spChg>
      </pc:sldChg>
      <pc:sldChg chg="modSp mod">
        <pc:chgData name="Nicole James" userId="87e49fce-462c-4f4b-b072-0e7301cf4f25" providerId="ADAL" clId="{5F0FF0BB-7A18-42EA-87AC-04D3D58BE578}" dt="2026-01-09T14:47:44.670" v="131" actId="1076"/>
        <pc:sldMkLst>
          <pc:docMk/>
          <pc:sldMk cId="2803589193" sldId="3181"/>
        </pc:sldMkLst>
        <pc:spChg chg="mod">
          <ac:chgData name="Nicole James" userId="87e49fce-462c-4f4b-b072-0e7301cf4f25" providerId="ADAL" clId="{5F0FF0BB-7A18-42EA-87AC-04D3D58BE578}" dt="2026-01-09T14:47:23.251" v="127" actId="255"/>
          <ac:spMkLst>
            <pc:docMk/>
            <pc:sldMk cId="2803589193" sldId="3181"/>
            <ac:spMk id="3" creationId="{A4F85F16-E6FE-99D1-59E8-FB9B6E814421}"/>
          </ac:spMkLst>
        </pc:spChg>
        <pc:spChg chg="mod">
          <ac:chgData name="Nicole James" userId="87e49fce-462c-4f4b-b072-0e7301cf4f25" providerId="ADAL" clId="{5F0FF0BB-7A18-42EA-87AC-04D3D58BE578}" dt="2026-01-09T14:46:27.393" v="119" actId="1076"/>
          <ac:spMkLst>
            <pc:docMk/>
            <pc:sldMk cId="2803589193" sldId="3181"/>
            <ac:spMk id="5" creationId="{38C5F10C-AEBD-BDD0-F4B2-9D6C8382C4DD}"/>
          </ac:spMkLst>
        </pc:spChg>
        <pc:spChg chg="mod">
          <ac:chgData name="Nicole James" userId="87e49fce-462c-4f4b-b072-0e7301cf4f25" providerId="ADAL" clId="{5F0FF0BB-7A18-42EA-87AC-04D3D58BE578}" dt="2026-01-09T14:47:39.672" v="130" actId="1076"/>
          <ac:spMkLst>
            <pc:docMk/>
            <pc:sldMk cId="2803589193" sldId="3181"/>
            <ac:spMk id="6" creationId="{91F3C2B8-C4E1-66CF-A558-2B27976AEBB8}"/>
          </ac:spMkLst>
        </pc:spChg>
        <pc:spChg chg="mod">
          <ac:chgData name="Nicole James" userId="87e49fce-462c-4f4b-b072-0e7301cf4f25" providerId="ADAL" clId="{5F0FF0BB-7A18-42EA-87AC-04D3D58BE578}" dt="2026-01-09T14:47:23.251" v="127" actId="255"/>
          <ac:spMkLst>
            <pc:docMk/>
            <pc:sldMk cId="2803589193" sldId="3181"/>
            <ac:spMk id="7" creationId="{C9D7867B-EC2C-8176-1472-12863E17C01B}"/>
          </ac:spMkLst>
        </pc:spChg>
        <pc:cxnChg chg="mod">
          <ac:chgData name="Nicole James" userId="87e49fce-462c-4f4b-b072-0e7301cf4f25" providerId="ADAL" clId="{5F0FF0BB-7A18-42EA-87AC-04D3D58BE578}" dt="2026-01-09T14:47:32.025" v="128" actId="1076"/>
          <ac:cxnSpMkLst>
            <pc:docMk/>
            <pc:sldMk cId="2803589193" sldId="3181"/>
            <ac:cxnSpMk id="9" creationId="{0C28493A-6DF0-438F-EAAA-B989CFEF516F}"/>
          </ac:cxnSpMkLst>
        </pc:cxnChg>
        <pc:cxnChg chg="mod">
          <ac:chgData name="Nicole James" userId="87e49fce-462c-4f4b-b072-0e7301cf4f25" providerId="ADAL" clId="{5F0FF0BB-7A18-42EA-87AC-04D3D58BE578}" dt="2026-01-09T14:47:44.670" v="131" actId="1076"/>
          <ac:cxnSpMkLst>
            <pc:docMk/>
            <pc:sldMk cId="2803589193" sldId="3181"/>
            <ac:cxnSpMk id="10" creationId="{15E04AC4-8C22-CA3A-3A7F-2C8330284DE5}"/>
          </ac:cxnSpMkLst>
        </pc:cxnChg>
      </pc:sldChg>
      <pc:sldChg chg="modSp mod">
        <pc:chgData name="Nicole James" userId="87e49fce-462c-4f4b-b072-0e7301cf4f25" providerId="ADAL" clId="{5F0FF0BB-7A18-42EA-87AC-04D3D58BE578}" dt="2026-01-09T14:48:30.554" v="134" actId="255"/>
        <pc:sldMkLst>
          <pc:docMk/>
          <pc:sldMk cId="3857833248" sldId="3182"/>
        </pc:sldMkLst>
        <pc:spChg chg="mod">
          <ac:chgData name="Nicole James" userId="87e49fce-462c-4f4b-b072-0e7301cf4f25" providerId="ADAL" clId="{5F0FF0BB-7A18-42EA-87AC-04D3D58BE578}" dt="2026-01-09T14:48:30.554" v="134" actId="255"/>
          <ac:spMkLst>
            <pc:docMk/>
            <pc:sldMk cId="3857833248" sldId="3182"/>
            <ac:spMk id="8" creationId="{85981F27-E1B6-2A20-DA23-628C8D224A85}"/>
          </ac:spMkLst>
        </pc:spChg>
      </pc:sldChg>
      <pc:sldChg chg="modSp mod">
        <pc:chgData name="Nicole James" userId="87e49fce-462c-4f4b-b072-0e7301cf4f25" providerId="ADAL" clId="{5F0FF0BB-7A18-42EA-87AC-04D3D58BE578}" dt="2026-01-09T14:50:14.277" v="150" actId="403"/>
        <pc:sldMkLst>
          <pc:docMk/>
          <pc:sldMk cId="4115532705" sldId="3184"/>
        </pc:sldMkLst>
        <pc:spChg chg="mod">
          <ac:chgData name="Nicole James" userId="87e49fce-462c-4f4b-b072-0e7301cf4f25" providerId="ADAL" clId="{5F0FF0BB-7A18-42EA-87AC-04D3D58BE578}" dt="2026-01-09T14:50:10.840" v="149" actId="255"/>
          <ac:spMkLst>
            <pc:docMk/>
            <pc:sldMk cId="4115532705" sldId="3184"/>
            <ac:spMk id="2" creationId="{1820263A-F79C-AFB1-8D3E-FBE7BBF7790D}"/>
          </ac:spMkLst>
        </pc:spChg>
        <pc:spChg chg="mod">
          <ac:chgData name="Nicole James" userId="87e49fce-462c-4f4b-b072-0e7301cf4f25" providerId="ADAL" clId="{5F0FF0BB-7A18-42EA-87AC-04D3D58BE578}" dt="2026-01-09T14:50:14.277" v="150" actId="403"/>
          <ac:spMkLst>
            <pc:docMk/>
            <pc:sldMk cId="4115532705" sldId="3184"/>
            <ac:spMk id="5" creationId="{DCEEC7CE-2D29-E62D-063D-40280ECC8840}"/>
          </ac:spMkLst>
        </pc:spChg>
      </pc:sldChg>
      <pc:sldChg chg="modSp mod">
        <pc:chgData name="Nicole James" userId="87e49fce-462c-4f4b-b072-0e7301cf4f25" providerId="ADAL" clId="{5F0FF0BB-7A18-42EA-87AC-04D3D58BE578}" dt="2026-01-09T14:48:54.769" v="137" actId="403"/>
        <pc:sldMkLst>
          <pc:docMk/>
          <pc:sldMk cId="864834154" sldId="3185"/>
        </pc:sldMkLst>
        <pc:spChg chg="mod">
          <ac:chgData name="Nicole James" userId="87e49fce-462c-4f4b-b072-0e7301cf4f25" providerId="ADAL" clId="{5F0FF0BB-7A18-42EA-87AC-04D3D58BE578}" dt="2026-01-09T14:48:41.133" v="135" actId="1076"/>
          <ac:spMkLst>
            <pc:docMk/>
            <pc:sldMk cId="864834154" sldId="3185"/>
            <ac:spMk id="3" creationId="{23D00B7C-0001-A023-8A3C-7F8F621E97E5}"/>
          </ac:spMkLst>
        </pc:spChg>
        <pc:spChg chg="mod">
          <ac:chgData name="Nicole James" userId="87e49fce-462c-4f4b-b072-0e7301cf4f25" providerId="ADAL" clId="{5F0FF0BB-7A18-42EA-87AC-04D3D58BE578}" dt="2026-01-09T14:48:54.769" v="137" actId="403"/>
          <ac:spMkLst>
            <pc:docMk/>
            <pc:sldMk cId="864834154" sldId="3185"/>
            <ac:spMk id="5" creationId="{56BC4EFA-84D0-5D8A-DFE7-E0D2945A72E7}"/>
          </ac:spMkLst>
        </pc:spChg>
      </pc:sldChg>
      <pc:sldChg chg="modSp mod">
        <pc:chgData name="Nicole James" userId="87e49fce-462c-4f4b-b072-0e7301cf4f25" providerId="ADAL" clId="{5F0FF0BB-7A18-42EA-87AC-04D3D58BE578}" dt="2026-01-09T14:47:57.713" v="132" actId="404"/>
        <pc:sldMkLst>
          <pc:docMk/>
          <pc:sldMk cId="1263080025" sldId="3186"/>
        </pc:sldMkLst>
        <pc:spChg chg="mod">
          <ac:chgData name="Nicole James" userId="87e49fce-462c-4f4b-b072-0e7301cf4f25" providerId="ADAL" clId="{5F0FF0BB-7A18-42EA-87AC-04D3D58BE578}" dt="2026-01-09T14:47:57.713" v="132" actId="404"/>
          <ac:spMkLst>
            <pc:docMk/>
            <pc:sldMk cId="1263080025" sldId="3186"/>
            <ac:spMk id="5" creationId="{34EA440E-1118-9EBC-F98E-D12569C029CA}"/>
          </ac:spMkLst>
        </pc:spChg>
      </pc:sldChg>
      <pc:sldChg chg="modSp mod">
        <pc:chgData name="Nicole James" userId="87e49fce-462c-4f4b-b072-0e7301cf4f25" providerId="ADAL" clId="{5F0FF0BB-7A18-42EA-87AC-04D3D58BE578}" dt="2026-01-09T14:49:36.432" v="147" actId="6549"/>
        <pc:sldMkLst>
          <pc:docMk/>
          <pc:sldMk cId="2671117687" sldId="3187"/>
        </pc:sldMkLst>
        <pc:spChg chg="mod">
          <ac:chgData name="Nicole James" userId="87e49fce-462c-4f4b-b072-0e7301cf4f25" providerId="ADAL" clId="{5F0FF0BB-7A18-42EA-87AC-04D3D58BE578}" dt="2026-01-09T14:49:36.432" v="147" actId="6549"/>
          <ac:spMkLst>
            <pc:docMk/>
            <pc:sldMk cId="2671117687" sldId="3187"/>
            <ac:spMk id="5" creationId="{1A581157-041E-A010-9D7C-F9EBC1D3337B}"/>
          </ac:spMkLst>
        </pc:spChg>
        <pc:spChg chg="mod">
          <ac:chgData name="Nicole James" userId="87e49fce-462c-4f4b-b072-0e7301cf4f25" providerId="ADAL" clId="{5F0FF0BB-7A18-42EA-87AC-04D3D58BE578}" dt="2026-01-09T14:49:28.834" v="142" actId="14100"/>
          <ac:spMkLst>
            <pc:docMk/>
            <pc:sldMk cId="2671117687" sldId="3187"/>
            <ac:spMk id="7" creationId="{AA98B01E-0068-7E70-7EE4-E3316DA8E541}"/>
          </ac:spMkLst>
        </pc:spChg>
      </pc:sldChg>
      <pc:sldChg chg="modSp mod">
        <pc:chgData name="Nicole James" userId="87e49fce-462c-4f4b-b072-0e7301cf4f25" providerId="ADAL" clId="{5F0FF0BB-7A18-42EA-87AC-04D3D58BE578}" dt="2026-01-09T14:55:10.979" v="187" actId="948"/>
        <pc:sldMkLst>
          <pc:docMk/>
          <pc:sldMk cId="3935047726" sldId="3188"/>
        </pc:sldMkLst>
        <pc:spChg chg="mod">
          <ac:chgData name="Nicole James" userId="87e49fce-462c-4f4b-b072-0e7301cf4f25" providerId="ADAL" clId="{5F0FF0BB-7A18-42EA-87AC-04D3D58BE578}" dt="2026-01-09T14:55:10.979" v="187" actId="948"/>
          <ac:spMkLst>
            <pc:docMk/>
            <pc:sldMk cId="3935047726" sldId="3188"/>
            <ac:spMk id="2" creationId="{ED2D3266-7C74-0295-41F3-DAC7109FB262}"/>
          </ac:spMkLst>
        </pc:spChg>
      </pc:sldChg>
      <pc:sldChg chg="modSp mod">
        <pc:chgData name="Nicole James" userId="87e49fce-462c-4f4b-b072-0e7301cf4f25" providerId="ADAL" clId="{5F0FF0BB-7A18-42EA-87AC-04D3D58BE578}" dt="2026-01-09T14:57:10.398" v="201" actId="403"/>
        <pc:sldMkLst>
          <pc:docMk/>
          <pc:sldMk cId="2839790339" sldId="3189"/>
        </pc:sldMkLst>
        <pc:spChg chg="mod">
          <ac:chgData name="Nicole James" userId="87e49fce-462c-4f4b-b072-0e7301cf4f25" providerId="ADAL" clId="{5F0FF0BB-7A18-42EA-87AC-04D3D58BE578}" dt="2026-01-09T14:57:10.398" v="201" actId="403"/>
          <ac:spMkLst>
            <pc:docMk/>
            <pc:sldMk cId="2839790339" sldId="3189"/>
            <ac:spMk id="7" creationId="{79A334DA-6ED5-28FC-76EC-05686E52F414}"/>
          </ac:spMkLst>
        </pc:spChg>
      </pc:sldChg>
      <pc:sldChg chg="modSp mod">
        <pc:chgData name="Nicole James" userId="87e49fce-462c-4f4b-b072-0e7301cf4f25" providerId="ADAL" clId="{5F0FF0BB-7A18-42EA-87AC-04D3D58BE578}" dt="2026-01-09T14:50:40.739" v="154" actId="948"/>
        <pc:sldMkLst>
          <pc:docMk/>
          <pc:sldMk cId="3386459295" sldId="3190"/>
        </pc:sldMkLst>
        <pc:spChg chg="mod">
          <ac:chgData name="Nicole James" userId="87e49fce-462c-4f4b-b072-0e7301cf4f25" providerId="ADAL" clId="{5F0FF0BB-7A18-42EA-87AC-04D3D58BE578}" dt="2026-01-09T14:50:32.320" v="152" actId="255"/>
          <ac:spMkLst>
            <pc:docMk/>
            <pc:sldMk cId="3386459295" sldId="3190"/>
            <ac:spMk id="2" creationId="{5A505C31-CDA5-62C5-CB87-5EEAB0CEDBDE}"/>
          </ac:spMkLst>
        </pc:spChg>
        <pc:spChg chg="mod">
          <ac:chgData name="Nicole James" userId="87e49fce-462c-4f4b-b072-0e7301cf4f25" providerId="ADAL" clId="{5F0FF0BB-7A18-42EA-87AC-04D3D58BE578}" dt="2026-01-09T14:50:40.739" v="154" actId="948"/>
          <ac:spMkLst>
            <pc:docMk/>
            <pc:sldMk cId="3386459295" sldId="3190"/>
            <ac:spMk id="5" creationId="{755C821A-9CFA-C1C1-280A-741A6A7A6660}"/>
          </ac:spMkLst>
        </pc:spChg>
      </pc:sldChg>
      <pc:sldChg chg="modSp mod">
        <pc:chgData name="Nicole James" userId="87e49fce-462c-4f4b-b072-0e7301cf4f25" providerId="ADAL" clId="{5F0FF0BB-7A18-42EA-87AC-04D3D58BE578}" dt="2026-01-09T14:53:07.951" v="166" actId="1076"/>
        <pc:sldMkLst>
          <pc:docMk/>
          <pc:sldMk cId="489108861" sldId="3191"/>
        </pc:sldMkLst>
        <pc:spChg chg="mod">
          <ac:chgData name="Nicole James" userId="87e49fce-462c-4f4b-b072-0e7301cf4f25" providerId="ADAL" clId="{5F0FF0BB-7A18-42EA-87AC-04D3D58BE578}" dt="2026-01-09T14:52:01.356" v="160" actId="20577"/>
          <ac:spMkLst>
            <pc:docMk/>
            <pc:sldMk cId="489108861" sldId="3191"/>
            <ac:spMk id="8" creationId="{E01DC3EA-69C6-759C-A8EB-1BE45AE54801}"/>
          </ac:spMkLst>
        </pc:spChg>
        <pc:spChg chg="mod">
          <ac:chgData name="Nicole James" userId="87e49fce-462c-4f4b-b072-0e7301cf4f25" providerId="ADAL" clId="{5F0FF0BB-7A18-42EA-87AC-04D3D58BE578}" dt="2026-01-09T14:53:07.951" v="166" actId="1076"/>
          <ac:spMkLst>
            <pc:docMk/>
            <pc:sldMk cId="489108861" sldId="3191"/>
            <ac:spMk id="17" creationId="{DCF86503-996A-9B3F-AD66-227AEA070F9A}"/>
          </ac:spMkLst>
        </pc:spChg>
      </pc:sldChg>
      <pc:sldChg chg="modSp mod">
        <pc:chgData name="Nicole James" userId="87e49fce-462c-4f4b-b072-0e7301cf4f25" providerId="ADAL" clId="{5F0FF0BB-7A18-42EA-87AC-04D3D58BE578}" dt="2026-01-09T14:52:48.998" v="165" actId="255"/>
        <pc:sldMkLst>
          <pc:docMk/>
          <pc:sldMk cId="2954928906" sldId="3192"/>
        </pc:sldMkLst>
        <pc:spChg chg="mod">
          <ac:chgData name="Nicole James" userId="87e49fce-462c-4f4b-b072-0e7301cf4f25" providerId="ADAL" clId="{5F0FF0BB-7A18-42EA-87AC-04D3D58BE578}" dt="2026-01-09T14:50:49.563" v="155" actId="1076"/>
          <ac:spMkLst>
            <pc:docMk/>
            <pc:sldMk cId="2954928906" sldId="3192"/>
            <ac:spMk id="3" creationId="{A4A36387-7AE3-B904-39F6-C475EFFFB385}"/>
          </ac:spMkLst>
        </pc:spChg>
        <pc:spChg chg="mod">
          <ac:chgData name="Nicole James" userId="87e49fce-462c-4f4b-b072-0e7301cf4f25" providerId="ADAL" clId="{5F0FF0BB-7A18-42EA-87AC-04D3D58BE578}" dt="2026-01-09T14:52:48.998" v="165" actId="255"/>
          <ac:spMkLst>
            <pc:docMk/>
            <pc:sldMk cId="2954928906" sldId="3192"/>
            <ac:spMk id="8" creationId="{CBB24046-8872-B6D8-8B8E-5874DE3A8FAA}"/>
          </ac:spMkLst>
        </pc:spChg>
      </pc:sldChg>
      <pc:sldChg chg="modSp mod">
        <pc:chgData name="Nicole James" userId="87e49fce-462c-4f4b-b072-0e7301cf4f25" providerId="ADAL" clId="{5F0FF0BB-7A18-42EA-87AC-04D3D58BE578}" dt="2026-01-09T14:53:15.482" v="167" actId="1076"/>
        <pc:sldMkLst>
          <pc:docMk/>
          <pc:sldMk cId="4097071539" sldId="3193"/>
        </pc:sldMkLst>
        <pc:spChg chg="mod">
          <ac:chgData name="Nicole James" userId="87e49fce-462c-4f4b-b072-0e7301cf4f25" providerId="ADAL" clId="{5F0FF0BB-7A18-42EA-87AC-04D3D58BE578}" dt="2026-01-09T14:51:53.249" v="159" actId="20577"/>
          <ac:spMkLst>
            <pc:docMk/>
            <pc:sldMk cId="4097071539" sldId="3193"/>
            <ac:spMk id="8" creationId="{34760AC0-8974-76DA-4999-9900D10E8C7D}"/>
          </ac:spMkLst>
        </pc:spChg>
        <pc:spChg chg="mod">
          <ac:chgData name="Nicole James" userId="87e49fce-462c-4f4b-b072-0e7301cf4f25" providerId="ADAL" clId="{5F0FF0BB-7A18-42EA-87AC-04D3D58BE578}" dt="2026-01-09T14:53:15.482" v="167" actId="1076"/>
          <ac:spMkLst>
            <pc:docMk/>
            <pc:sldMk cId="4097071539" sldId="3193"/>
            <ac:spMk id="17" creationId="{2A5F19F0-4FEC-A8EB-EB6A-C4DE8D4F730C}"/>
          </ac:spMkLst>
        </pc:spChg>
      </pc:sldChg>
      <pc:sldChg chg="modSp mod">
        <pc:chgData name="Nicole James" userId="87e49fce-462c-4f4b-b072-0e7301cf4f25" providerId="ADAL" clId="{5F0FF0BB-7A18-42EA-87AC-04D3D58BE578}" dt="2026-01-09T14:54:38.167" v="181" actId="404"/>
        <pc:sldMkLst>
          <pc:docMk/>
          <pc:sldMk cId="4004637976" sldId="3194"/>
        </pc:sldMkLst>
        <pc:spChg chg="mod">
          <ac:chgData name="Nicole James" userId="87e49fce-462c-4f4b-b072-0e7301cf4f25" providerId="ADAL" clId="{5F0FF0BB-7A18-42EA-87AC-04D3D58BE578}" dt="2026-01-09T14:54:38.167" v="181" actId="404"/>
          <ac:spMkLst>
            <pc:docMk/>
            <pc:sldMk cId="4004637976" sldId="3194"/>
            <ac:spMk id="5" creationId="{ED4E8A6A-9A14-CF83-A694-EA65BC4EAA3B}"/>
          </ac:spMkLst>
        </pc:spChg>
        <pc:spChg chg="mod">
          <ac:chgData name="Nicole James" userId="87e49fce-462c-4f4b-b072-0e7301cf4f25" providerId="ADAL" clId="{5F0FF0BB-7A18-42EA-87AC-04D3D58BE578}" dt="2026-01-09T14:54:34.977" v="180" actId="1076"/>
          <ac:spMkLst>
            <pc:docMk/>
            <pc:sldMk cId="4004637976" sldId="3194"/>
            <ac:spMk id="17" creationId="{7D97D9CE-D96E-6F87-DE80-307DFEAB01BA}"/>
          </ac:spMkLst>
        </pc:spChg>
      </pc:sldChg>
      <pc:sldChg chg="modSp mod">
        <pc:chgData name="Nicole James" userId="87e49fce-462c-4f4b-b072-0e7301cf4f25" providerId="ADAL" clId="{5F0FF0BB-7A18-42EA-87AC-04D3D58BE578}" dt="2026-01-09T14:57:36.228" v="203" actId="1076"/>
        <pc:sldMkLst>
          <pc:docMk/>
          <pc:sldMk cId="2125072371" sldId="3199"/>
        </pc:sldMkLst>
        <pc:spChg chg="mod">
          <ac:chgData name="Nicole James" userId="87e49fce-462c-4f4b-b072-0e7301cf4f25" providerId="ADAL" clId="{5F0FF0BB-7A18-42EA-87AC-04D3D58BE578}" dt="2026-01-09T14:57:36.228" v="203" actId="1076"/>
          <ac:spMkLst>
            <pc:docMk/>
            <pc:sldMk cId="2125072371" sldId="3199"/>
            <ac:spMk id="6" creationId="{292B4D6F-2557-7567-E5BE-EF2908B9042A}"/>
          </ac:spMkLst>
        </pc:spChg>
        <pc:spChg chg="mod">
          <ac:chgData name="Nicole James" userId="87e49fce-462c-4f4b-b072-0e7301cf4f25" providerId="ADAL" clId="{5F0FF0BB-7A18-42EA-87AC-04D3D58BE578}" dt="2026-01-09T14:57:27.496" v="202" actId="1076"/>
          <ac:spMkLst>
            <pc:docMk/>
            <pc:sldMk cId="2125072371" sldId="3199"/>
            <ac:spMk id="17" creationId="{B5FAD90B-2CE2-3D35-D5B7-3A91A12CFE7C}"/>
          </ac:spMkLst>
        </pc:spChg>
      </pc:sldChg>
      <pc:sldChg chg="modSp mod">
        <pc:chgData name="Nicole James" userId="87e49fce-462c-4f4b-b072-0e7301cf4f25" providerId="ADAL" clId="{5F0FF0BB-7A18-42EA-87AC-04D3D58BE578}" dt="2026-01-09T14:58:23.793" v="212" actId="1076"/>
        <pc:sldMkLst>
          <pc:docMk/>
          <pc:sldMk cId="916021069" sldId="3200"/>
        </pc:sldMkLst>
        <pc:spChg chg="mod">
          <ac:chgData name="Nicole James" userId="87e49fce-462c-4f4b-b072-0e7301cf4f25" providerId="ADAL" clId="{5F0FF0BB-7A18-42EA-87AC-04D3D58BE578}" dt="2026-01-09T14:58:23.793" v="212" actId="1076"/>
          <ac:spMkLst>
            <pc:docMk/>
            <pc:sldMk cId="916021069" sldId="3200"/>
            <ac:spMk id="4" creationId="{ECED03C2-9506-CFA4-165D-1785172C6DA7}"/>
          </ac:spMkLst>
        </pc:spChg>
        <pc:spChg chg="mod">
          <ac:chgData name="Nicole James" userId="87e49fce-462c-4f4b-b072-0e7301cf4f25" providerId="ADAL" clId="{5F0FF0BB-7A18-42EA-87AC-04D3D58BE578}" dt="2026-01-09T14:57:47.349" v="204" actId="1076"/>
          <ac:spMkLst>
            <pc:docMk/>
            <pc:sldMk cId="916021069" sldId="3200"/>
            <ac:spMk id="17" creationId="{09A1D1F5-E55C-CBDB-4059-11196903632B}"/>
          </ac:spMkLst>
        </pc:spChg>
      </pc:sldChg>
      <pc:sldChg chg="modSp mod">
        <pc:chgData name="Nicole James" userId="87e49fce-462c-4f4b-b072-0e7301cf4f25" providerId="ADAL" clId="{5F0FF0BB-7A18-42EA-87AC-04D3D58BE578}" dt="2026-01-09T14:58:58.643" v="217" actId="255"/>
        <pc:sldMkLst>
          <pc:docMk/>
          <pc:sldMk cId="3910171540" sldId="3201"/>
        </pc:sldMkLst>
        <pc:spChg chg="mod">
          <ac:chgData name="Nicole James" userId="87e49fce-462c-4f4b-b072-0e7301cf4f25" providerId="ADAL" clId="{5F0FF0BB-7A18-42EA-87AC-04D3D58BE578}" dt="2026-01-09T14:58:58.643" v="217" actId="255"/>
          <ac:spMkLst>
            <pc:docMk/>
            <pc:sldMk cId="3910171540" sldId="3201"/>
            <ac:spMk id="4" creationId="{951E32B9-C084-F8BD-A49C-F1D0A340FF42}"/>
          </ac:spMkLst>
        </pc:spChg>
        <pc:spChg chg="mod">
          <ac:chgData name="Nicole James" userId="87e49fce-462c-4f4b-b072-0e7301cf4f25" providerId="ADAL" clId="{5F0FF0BB-7A18-42EA-87AC-04D3D58BE578}" dt="2026-01-09T14:58:43.923" v="215" actId="1076"/>
          <ac:spMkLst>
            <pc:docMk/>
            <pc:sldMk cId="3910171540" sldId="3201"/>
            <ac:spMk id="17" creationId="{61A6FDD8-A1F3-8923-A8BF-751730B5AD7C}"/>
          </ac:spMkLst>
        </pc:spChg>
      </pc:sldChg>
      <pc:sldChg chg="modSp mod">
        <pc:chgData name="Nicole James" userId="87e49fce-462c-4f4b-b072-0e7301cf4f25" providerId="ADAL" clId="{5F0FF0BB-7A18-42EA-87AC-04D3D58BE578}" dt="2026-01-09T14:59:13.017" v="218" actId="948"/>
        <pc:sldMkLst>
          <pc:docMk/>
          <pc:sldMk cId="3454457671" sldId="3202"/>
        </pc:sldMkLst>
        <pc:spChg chg="mod">
          <ac:chgData name="Nicole James" userId="87e49fce-462c-4f4b-b072-0e7301cf4f25" providerId="ADAL" clId="{5F0FF0BB-7A18-42EA-87AC-04D3D58BE578}" dt="2026-01-09T14:59:13.017" v="218" actId="948"/>
          <ac:spMkLst>
            <pc:docMk/>
            <pc:sldMk cId="3454457671" sldId="3202"/>
            <ac:spMk id="2" creationId="{59A95C53-F1D4-DD74-831C-E9E961709F49}"/>
          </ac:spMkLst>
        </pc:spChg>
      </pc:sldChg>
      <pc:sldChg chg="modSp mod">
        <pc:chgData name="Nicole James" userId="87e49fce-462c-4f4b-b072-0e7301cf4f25" providerId="ADAL" clId="{5F0FF0BB-7A18-42EA-87AC-04D3D58BE578}" dt="2026-01-09T15:01:04.026" v="239" actId="1076"/>
        <pc:sldMkLst>
          <pc:docMk/>
          <pc:sldMk cId="2499710762" sldId="3203"/>
        </pc:sldMkLst>
        <pc:spChg chg="mod">
          <ac:chgData name="Nicole James" userId="87e49fce-462c-4f4b-b072-0e7301cf4f25" providerId="ADAL" clId="{5F0FF0BB-7A18-42EA-87AC-04D3D58BE578}" dt="2026-01-09T15:00:50.495" v="237" actId="404"/>
          <ac:spMkLst>
            <pc:docMk/>
            <pc:sldMk cId="2499710762" sldId="3203"/>
            <ac:spMk id="5" creationId="{E166FED1-B0CD-F93B-C367-2A67A4ED89EF}"/>
          </ac:spMkLst>
        </pc:spChg>
        <pc:spChg chg="mod">
          <ac:chgData name="Nicole James" userId="87e49fce-462c-4f4b-b072-0e7301cf4f25" providerId="ADAL" clId="{5F0FF0BB-7A18-42EA-87AC-04D3D58BE578}" dt="2026-01-09T15:01:04.026" v="239" actId="1076"/>
          <ac:spMkLst>
            <pc:docMk/>
            <pc:sldMk cId="2499710762" sldId="3203"/>
            <ac:spMk id="17" creationId="{2D8386F5-1E35-D54B-6BCE-9B9964DE522B}"/>
          </ac:spMkLst>
        </pc:spChg>
      </pc:sldChg>
      <pc:sldChg chg="modSp mod">
        <pc:chgData name="Nicole James" userId="87e49fce-462c-4f4b-b072-0e7301cf4f25" providerId="ADAL" clId="{5F0FF0BB-7A18-42EA-87AC-04D3D58BE578}" dt="2026-01-09T14:59:32.265" v="221" actId="14100"/>
        <pc:sldMkLst>
          <pc:docMk/>
          <pc:sldMk cId="3900528856" sldId="3204"/>
        </pc:sldMkLst>
        <pc:spChg chg="mod">
          <ac:chgData name="Nicole James" userId="87e49fce-462c-4f4b-b072-0e7301cf4f25" providerId="ADAL" clId="{5F0FF0BB-7A18-42EA-87AC-04D3D58BE578}" dt="2026-01-09T14:59:32.265" v="221" actId="14100"/>
          <ac:spMkLst>
            <pc:docMk/>
            <pc:sldMk cId="3900528856" sldId="3204"/>
            <ac:spMk id="6" creationId="{B9EF533A-C2C6-911A-885E-FB53604AAEEF}"/>
          </ac:spMkLst>
        </pc:spChg>
      </pc:sldChg>
      <pc:sldChg chg="modSp mod">
        <pc:chgData name="Nicole James" userId="87e49fce-462c-4f4b-b072-0e7301cf4f25" providerId="ADAL" clId="{5F0FF0BB-7A18-42EA-87AC-04D3D58BE578}" dt="2026-01-09T15:02:13.474" v="248" actId="404"/>
        <pc:sldMkLst>
          <pc:docMk/>
          <pc:sldMk cId="4205926175" sldId="3205"/>
        </pc:sldMkLst>
        <pc:spChg chg="mod">
          <ac:chgData name="Nicole James" userId="87e49fce-462c-4f4b-b072-0e7301cf4f25" providerId="ADAL" clId="{5F0FF0BB-7A18-42EA-87AC-04D3D58BE578}" dt="2026-01-09T15:02:13.474" v="248" actId="404"/>
          <ac:spMkLst>
            <pc:docMk/>
            <pc:sldMk cId="4205926175" sldId="3205"/>
            <ac:spMk id="4" creationId="{0793A90F-0B49-C323-DE73-515977A3BCE0}"/>
          </ac:spMkLst>
        </pc:spChg>
      </pc:sldChg>
      <pc:sldChg chg="modSp mod">
        <pc:chgData name="Nicole James" userId="87e49fce-462c-4f4b-b072-0e7301cf4f25" providerId="ADAL" clId="{5F0FF0BB-7A18-42EA-87AC-04D3D58BE578}" dt="2026-01-09T15:01:52.932" v="246" actId="14100"/>
        <pc:sldMkLst>
          <pc:docMk/>
          <pc:sldMk cId="1612066660" sldId="3206"/>
        </pc:sldMkLst>
        <pc:spChg chg="mod">
          <ac:chgData name="Nicole James" userId="87e49fce-462c-4f4b-b072-0e7301cf4f25" providerId="ADAL" clId="{5F0FF0BB-7A18-42EA-87AC-04D3D58BE578}" dt="2026-01-09T15:01:36.342" v="244" actId="242"/>
          <ac:spMkLst>
            <pc:docMk/>
            <pc:sldMk cId="1612066660" sldId="3206"/>
            <ac:spMk id="7" creationId="{7EE06564-4F50-4527-684A-417831DAF2DA}"/>
          </ac:spMkLst>
        </pc:spChg>
        <pc:spChg chg="mod">
          <ac:chgData name="Nicole James" userId="87e49fce-462c-4f4b-b072-0e7301cf4f25" providerId="ADAL" clId="{5F0FF0BB-7A18-42EA-87AC-04D3D58BE578}" dt="2026-01-09T15:01:52.932" v="246" actId="14100"/>
          <ac:spMkLst>
            <pc:docMk/>
            <pc:sldMk cId="1612066660" sldId="3206"/>
            <ac:spMk id="9" creationId="{7D231105-E9FE-C020-0EFF-2E16F644DC0D}"/>
          </ac:spMkLst>
        </pc:spChg>
        <pc:spChg chg="mod">
          <ac:chgData name="Nicole James" userId="87e49fce-462c-4f4b-b072-0e7301cf4f25" providerId="ADAL" clId="{5F0FF0BB-7A18-42EA-87AC-04D3D58BE578}" dt="2026-01-09T15:00:59.171" v="238" actId="1076"/>
          <ac:spMkLst>
            <pc:docMk/>
            <pc:sldMk cId="1612066660" sldId="3206"/>
            <ac:spMk id="17" creationId="{09FA37BF-303E-2C8B-8033-D4E50239CD7E}"/>
          </ac:spMkLst>
        </pc:spChg>
        <pc:cxnChg chg="mod">
          <ac:chgData name="Nicole James" userId="87e49fce-462c-4f4b-b072-0e7301cf4f25" providerId="ADAL" clId="{5F0FF0BB-7A18-42EA-87AC-04D3D58BE578}" dt="2026-01-09T15:01:52.932" v="246" actId="14100"/>
          <ac:cxnSpMkLst>
            <pc:docMk/>
            <pc:sldMk cId="1612066660" sldId="3206"/>
            <ac:cxnSpMk id="13" creationId="{A1BEE431-4CE8-F372-1EF4-E464C76F913C}"/>
          </ac:cxnSpMkLst>
        </pc:cxnChg>
      </pc:sldChg>
      <pc:sldChg chg="modSp mod">
        <pc:chgData name="Nicole James" userId="87e49fce-462c-4f4b-b072-0e7301cf4f25" providerId="ADAL" clId="{5F0FF0BB-7A18-42EA-87AC-04D3D58BE578}" dt="2026-01-09T14:53:28.833" v="170" actId="255"/>
        <pc:sldMkLst>
          <pc:docMk/>
          <pc:sldMk cId="613554310" sldId="3207"/>
        </pc:sldMkLst>
        <pc:spChg chg="mod">
          <ac:chgData name="Nicole James" userId="87e49fce-462c-4f4b-b072-0e7301cf4f25" providerId="ADAL" clId="{5F0FF0BB-7A18-42EA-87AC-04D3D58BE578}" dt="2026-01-09T14:53:28.833" v="170" actId="255"/>
          <ac:spMkLst>
            <pc:docMk/>
            <pc:sldMk cId="613554310" sldId="3207"/>
            <ac:spMk id="3" creationId="{5C8259CB-197B-C428-904D-B29F7411E682}"/>
          </ac:spMkLst>
        </pc:spChg>
      </pc:sldChg>
      <pc:sldChg chg="modSp mod">
        <pc:chgData name="Nicole James" userId="87e49fce-462c-4f4b-b072-0e7301cf4f25" providerId="ADAL" clId="{5F0FF0BB-7A18-42EA-87AC-04D3D58BE578}" dt="2026-01-09T14:32:25.653" v="1" actId="27636"/>
        <pc:sldMkLst>
          <pc:docMk/>
          <pc:sldMk cId="3154300598" sldId="3208"/>
        </pc:sldMkLst>
        <pc:spChg chg="mod">
          <ac:chgData name="Nicole James" userId="87e49fce-462c-4f4b-b072-0e7301cf4f25" providerId="ADAL" clId="{5F0FF0BB-7A18-42EA-87AC-04D3D58BE578}" dt="2026-01-09T14:32:25.653" v="1" actId="27636"/>
          <ac:spMkLst>
            <pc:docMk/>
            <pc:sldMk cId="3154300598" sldId="3208"/>
            <ac:spMk id="6" creationId="{7C39DA67-554A-8DDB-109C-98F404111DBD}"/>
          </ac:spMkLst>
        </pc:spChg>
      </pc:sldChg>
      <pc:sldChg chg="modSp mod">
        <pc:chgData name="Nicole James" userId="87e49fce-462c-4f4b-b072-0e7301cf4f25" providerId="ADAL" clId="{5F0FF0BB-7A18-42EA-87AC-04D3D58BE578}" dt="2026-01-09T14:58:34.197" v="214" actId="20577"/>
        <pc:sldMkLst>
          <pc:docMk/>
          <pc:sldMk cId="3239841395" sldId="3209"/>
        </pc:sldMkLst>
        <pc:spChg chg="mod">
          <ac:chgData name="Nicole James" userId="87e49fce-462c-4f4b-b072-0e7301cf4f25" providerId="ADAL" clId="{5F0FF0BB-7A18-42EA-87AC-04D3D58BE578}" dt="2026-01-09T14:58:34.197" v="214" actId="20577"/>
          <ac:spMkLst>
            <pc:docMk/>
            <pc:sldMk cId="3239841395" sldId="3209"/>
            <ac:spMk id="3" creationId="{A161CC22-32EC-7C75-9276-97B19A0572FB}"/>
          </ac:spMkLst>
        </pc:spChg>
      </pc:sldChg>
      <pc:sldMasterChg chg="modSldLayout">
        <pc:chgData name="Nicole James" userId="87e49fce-462c-4f4b-b072-0e7301cf4f25" providerId="ADAL" clId="{5F0FF0BB-7A18-42EA-87AC-04D3D58BE578}" dt="2026-01-09T14:39:36.795" v="64" actId="1076"/>
        <pc:sldMasterMkLst>
          <pc:docMk/>
          <pc:sldMasterMk cId="2952149518" sldId="2147483661"/>
        </pc:sldMasterMkLst>
        <pc:sldLayoutChg chg="modSp mod">
          <pc:chgData name="Nicole James" userId="87e49fce-462c-4f4b-b072-0e7301cf4f25" providerId="ADAL" clId="{5F0FF0BB-7A18-42EA-87AC-04D3D58BE578}" dt="2026-01-09T14:39:36.795" v="64" actId="1076"/>
          <pc:sldLayoutMkLst>
            <pc:docMk/>
            <pc:sldMasterMk cId="2952149518" sldId="2147483661"/>
            <pc:sldLayoutMk cId="3214216862" sldId="2147483671"/>
          </pc:sldLayoutMkLst>
          <pc:spChg chg="mod">
            <ac:chgData name="Nicole James" userId="87e49fce-462c-4f4b-b072-0e7301cf4f25" providerId="ADAL" clId="{5F0FF0BB-7A18-42EA-87AC-04D3D58BE578}" dt="2026-01-09T14:38:42.173" v="47" actId="1076"/>
            <ac:spMkLst>
              <pc:docMk/>
              <pc:sldMasterMk cId="2952149518" sldId="2147483661"/>
              <pc:sldLayoutMk cId="3214216862" sldId="2147483671"/>
              <ac:spMk id="42" creationId="{7A8029EF-0FFA-F979-BE2D-0407AA07D0D7}"/>
            </ac:spMkLst>
          </pc:spChg>
          <pc:spChg chg="mod">
            <ac:chgData name="Nicole James" userId="87e49fce-462c-4f4b-b072-0e7301cf4f25" providerId="ADAL" clId="{5F0FF0BB-7A18-42EA-87AC-04D3D58BE578}" dt="2026-01-09T14:39:23.470" v="61" actId="1076"/>
            <ac:spMkLst>
              <pc:docMk/>
              <pc:sldMasterMk cId="2952149518" sldId="2147483661"/>
              <pc:sldLayoutMk cId="3214216862" sldId="2147483671"/>
              <ac:spMk id="43" creationId="{51F4AD27-374E-B592-1084-E0A8E542E91B}"/>
            </ac:spMkLst>
          </pc:spChg>
          <pc:spChg chg="mod">
            <ac:chgData name="Nicole James" userId="87e49fce-462c-4f4b-b072-0e7301cf4f25" providerId="ADAL" clId="{5F0FF0BB-7A18-42EA-87AC-04D3D58BE578}" dt="2026-01-09T14:39:17.265" v="59" actId="1076"/>
            <ac:spMkLst>
              <pc:docMk/>
              <pc:sldMasterMk cId="2952149518" sldId="2147483661"/>
              <pc:sldLayoutMk cId="3214216862" sldId="2147483671"/>
              <ac:spMk id="44" creationId="{A80A9E10-C9B6-5D9C-509E-4235DD70F2A2}"/>
            </ac:spMkLst>
          </pc:spChg>
          <pc:spChg chg="mod">
            <ac:chgData name="Nicole James" userId="87e49fce-462c-4f4b-b072-0e7301cf4f25" providerId="ADAL" clId="{5F0FF0BB-7A18-42EA-87AC-04D3D58BE578}" dt="2026-01-09T14:39:02.616" v="55" actId="1076"/>
            <ac:spMkLst>
              <pc:docMk/>
              <pc:sldMasterMk cId="2952149518" sldId="2147483661"/>
              <pc:sldLayoutMk cId="3214216862" sldId="2147483671"/>
              <ac:spMk id="45" creationId="{018211A8-B10B-B2FF-F507-0F18315F1AC6}"/>
            </ac:spMkLst>
          </pc:spChg>
          <pc:spChg chg="mod">
            <ac:chgData name="Nicole James" userId="87e49fce-462c-4f4b-b072-0e7301cf4f25" providerId="ADAL" clId="{5F0FF0BB-7A18-42EA-87AC-04D3D58BE578}" dt="2026-01-09T14:38:52.897" v="51" actId="1076"/>
            <ac:spMkLst>
              <pc:docMk/>
              <pc:sldMasterMk cId="2952149518" sldId="2147483661"/>
              <pc:sldLayoutMk cId="3214216862" sldId="2147483671"/>
              <ac:spMk id="46" creationId="{1914D2B9-2BCC-7E68-E1FB-C3551409D52C}"/>
            </ac:spMkLst>
          </pc:spChg>
          <pc:spChg chg="mod">
            <ac:chgData name="Nicole James" userId="87e49fce-462c-4f4b-b072-0e7301cf4f25" providerId="ADAL" clId="{5F0FF0BB-7A18-42EA-87AC-04D3D58BE578}" dt="2026-01-09T14:38:46.915" v="49" actId="1076"/>
            <ac:spMkLst>
              <pc:docMk/>
              <pc:sldMasterMk cId="2952149518" sldId="2147483661"/>
              <pc:sldLayoutMk cId="3214216862" sldId="2147483671"/>
              <ac:spMk id="47" creationId="{82E01698-C72A-0191-0C01-2958C3545C0A}"/>
            </ac:spMkLst>
          </pc:spChg>
          <pc:spChg chg="mod">
            <ac:chgData name="Nicole James" userId="87e49fce-462c-4f4b-b072-0e7301cf4f25" providerId="ADAL" clId="{5F0FF0BB-7A18-42EA-87AC-04D3D58BE578}" dt="2026-01-09T14:39:28.361" v="63" actId="1076"/>
            <ac:spMkLst>
              <pc:docMk/>
              <pc:sldMasterMk cId="2952149518" sldId="2147483661"/>
              <pc:sldLayoutMk cId="3214216862" sldId="2147483671"/>
              <ac:spMk id="48" creationId="{CC0781F4-B57C-9551-88CC-2A8C4E7D5141}"/>
            </ac:spMkLst>
          </pc:spChg>
          <pc:spChg chg="mod">
            <ac:chgData name="Nicole James" userId="87e49fce-462c-4f4b-b072-0e7301cf4f25" providerId="ADAL" clId="{5F0FF0BB-7A18-42EA-87AC-04D3D58BE578}" dt="2026-01-09T14:38:26.929" v="44" actId="1076"/>
            <ac:spMkLst>
              <pc:docMk/>
              <pc:sldMasterMk cId="2952149518" sldId="2147483661"/>
              <pc:sldLayoutMk cId="3214216862" sldId="2147483671"/>
              <ac:spMk id="49" creationId="{AA1721AA-DAD5-3A28-4379-DD9BB908BF72}"/>
            </ac:spMkLst>
          </pc:spChg>
          <pc:grpChg chg="mod">
            <ac:chgData name="Nicole James" userId="87e49fce-462c-4f4b-b072-0e7301cf4f25" providerId="ADAL" clId="{5F0FF0BB-7A18-42EA-87AC-04D3D58BE578}" dt="2026-01-09T14:39:36.795" v="64" actId="1076"/>
            <ac:grpSpMkLst>
              <pc:docMk/>
              <pc:sldMasterMk cId="2952149518" sldId="2147483661"/>
              <pc:sldLayoutMk cId="3214216862" sldId="2147483671"/>
              <ac:grpSpMk id="41" creationId="{0DABFCC2-B244-C6EB-9CD9-9D0F7411D98C}"/>
            </ac:grpSpMkLst>
          </pc:grpChg>
          <pc:picChg chg="mod">
            <ac:chgData name="Nicole James" userId="87e49fce-462c-4f4b-b072-0e7301cf4f25" providerId="ADAL" clId="{5F0FF0BB-7A18-42EA-87AC-04D3D58BE578}" dt="2026-01-09T14:38:29.074" v="45" actId="1076"/>
            <ac:picMkLst>
              <pc:docMk/>
              <pc:sldMasterMk cId="2952149518" sldId="2147483661"/>
              <pc:sldLayoutMk cId="3214216862" sldId="2147483671"/>
              <ac:picMk id="50" creationId="{0BFE59F4-0523-837D-0B53-AC03802F3F4A}"/>
            </ac:picMkLst>
          </pc:picChg>
          <pc:picChg chg="mod">
            <ac:chgData name="Nicole James" userId="87e49fce-462c-4f4b-b072-0e7301cf4f25" providerId="ADAL" clId="{5F0FF0BB-7A18-42EA-87AC-04D3D58BE578}" dt="2026-01-09T14:38:44.738" v="48" actId="1076"/>
            <ac:picMkLst>
              <pc:docMk/>
              <pc:sldMasterMk cId="2952149518" sldId="2147483661"/>
              <pc:sldLayoutMk cId="3214216862" sldId="2147483671"/>
              <ac:picMk id="51" creationId="{4B7D7F96-3178-6E97-9ED9-851FFE2830D1}"/>
            </ac:picMkLst>
          </pc:picChg>
          <pc:picChg chg="mod">
            <ac:chgData name="Nicole James" userId="87e49fce-462c-4f4b-b072-0e7301cf4f25" providerId="ADAL" clId="{5F0FF0BB-7A18-42EA-87AC-04D3D58BE578}" dt="2026-01-09T14:38:50.036" v="50" actId="1076"/>
            <ac:picMkLst>
              <pc:docMk/>
              <pc:sldMasterMk cId="2952149518" sldId="2147483661"/>
              <pc:sldLayoutMk cId="3214216862" sldId="2147483671"/>
              <ac:picMk id="52" creationId="{CDCEFCA7-6614-1C61-34A7-41F414746633}"/>
            </ac:picMkLst>
          </pc:picChg>
          <pc:picChg chg="mod">
            <ac:chgData name="Nicole James" userId="87e49fce-462c-4f4b-b072-0e7301cf4f25" providerId="ADAL" clId="{5F0FF0BB-7A18-42EA-87AC-04D3D58BE578}" dt="2026-01-09T14:38:56.395" v="52" actId="1076"/>
            <ac:picMkLst>
              <pc:docMk/>
              <pc:sldMasterMk cId="2952149518" sldId="2147483661"/>
              <pc:sldLayoutMk cId="3214216862" sldId="2147483671"/>
              <ac:picMk id="53" creationId="{EA36EFF3-026C-A70F-67C5-5D7F51A8F06E}"/>
            </ac:picMkLst>
          </pc:picChg>
          <pc:picChg chg="mod">
            <ac:chgData name="Nicole James" userId="87e49fce-462c-4f4b-b072-0e7301cf4f25" providerId="ADAL" clId="{5F0FF0BB-7A18-42EA-87AC-04D3D58BE578}" dt="2026-01-09T14:39:26.328" v="62" actId="1076"/>
            <ac:picMkLst>
              <pc:docMk/>
              <pc:sldMasterMk cId="2952149518" sldId="2147483661"/>
              <pc:sldLayoutMk cId="3214216862" sldId="2147483671"/>
              <ac:picMk id="56" creationId="{576F5DCF-7F83-12B8-1B22-3927C8893EB8}"/>
            </ac:picMkLst>
          </pc:picChg>
          <pc:picChg chg="mod">
            <ac:chgData name="Nicole James" userId="87e49fce-462c-4f4b-b072-0e7301cf4f25" providerId="ADAL" clId="{5F0FF0BB-7A18-42EA-87AC-04D3D58BE578}" dt="2026-01-09T14:39:15.337" v="58" actId="1076"/>
            <ac:picMkLst>
              <pc:docMk/>
              <pc:sldMasterMk cId="2952149518" sldId="2147483661"/>
              <pc:sldLayoutMk cId="3214216862" sldId="2147483671"/>
              <ac:picMk id="58" creationId="{9DF9BD5F-EBF2-0620-657B-D1D7C4C8D5FD}"/>
            </ac:picMkLst>
          </pc:picChg>
          <pc:picChg chg="mod ord">
            <ac:chgData name="Nicole James" userId="87e49fce-462c-4f4b-b072-0e7301cf4f25" providerId="ADAL" clId="{5F0FF0BB-7A18-42EA-87AC-04D3D58BE578}" dt="2026-01-09T14:39:20.387" v="60" actId="1076"/>
            <ac:picMkLst>
              <pc:docMk/>
              <pc:sldMasterMk cId="2952149518" sldId="2147483661"/>
              <pc:sldLayoutMk cId="3214216862" sldId="2147483671"/>
              <ac:picMk id="59" creationId="{0AA8D559-648C-BA07-47B9-185CB2A4FD08}"/>
            </ac:picMkLst>
          </pc:picChg>
        </pc:sldLayoutChg>
      </pc:sldMasterChg>
    </pc:docChg>
  </pc:docChgLst>
  <pc:docChgLst>
    <pc:chgData name="Emma Pritchard" userId="1a7803da-a9c2-41fc-8157-527eb4512773" providerId="ADAL" clId="{21BFF1B4-91C4-4682-AF00-0937BF4B677E}"/>
    <pc:docChg chg="undo custSel modSld">
      <pc:chgData name="Emma Pritchard" userId="1a7803da-a9c2-41fc-8157-527eb4512773" providerId="ADAL" clId="{21BFF1B4-91C4-4682-AF00-0937BF4B677E}" dt="2026-01-12T14:23:17.654" v="60" actId="33553"/>
      <pc:docMkLst>
        <pc:docMk/>
      </pc:docMkLst>
      <pc:sldChg chg="modSp mod">
        <pc:chgData name="Emma Pritchard" userId="1a7803da-a9c2-41fc-8157-527eb4512773" providerId="ADAL" clId="{21BFF1B4-91C4-4682-AF00-0937BF4B677E}" dt="2026-01-12T14:14:13.835" v="6" actId="962"/>
        <pc:sldMkLst>
          <pc:docMk/>
          <pc:sldMk cId="4256299310" sldId="391"/>
        </pc:sldMkLst>
        <pc:spChg chg="mod">
          <ac:chgData name="Emma Pritchard" userId="1a7803da-a9c2-41fc-8157-527eb4512773" providerId="ADAL" clId="{21BFF1B4-91C4-4682-AF00-0937BF4B677E}" dt="2026-01-12T14:14:13.835" v="6" actId="962"/>
          <ac:spMkLst>
            <pc:docMk/>
            <pc:sldMk cId="4256299310" sldId="391"/>
            <ac:spMk id="7" creationId="{26F0BA7D-4EF4-DD5F-DA6A-D48F98627848}"/>
          </ac:spMkLst>
        </pc:spChg>
      </pc:sldChg>
      <pc:sldChg chg="modSp mod">
        <pc:chgData name="Emma Pritchard" userId="1a7803da-a9c2-41fc-8157-527eb4512773" providerId="ADAL" clId="{21BFF1B4-91C4-4682-AF00-0937BF4B677E}" dt="2026-01-12T14:22:03.555" v="44" actId="962"/>
        <pc:sldMkLst>
          <pc:docMk/>
          <pc:sldMk cId="888965027" sldId="1946"/>
        </pc:sldMkLst>
        <pc:spChg chg="mod">
          <ac:chgData name="Emma Pritchard" userId="1a7803da-a9c2-41fc-8157-527eb4512773" providerId="ADAL" clId="{21BFF1B4-91C4-4682-AF00-0937BF4B677E}" dt="2026-01-12T14:22:03.555" v="44" actId="962"/>
          <ac:spMkLst>
            <pc:docMk/>
            <pc:sldMk cId="888965027" sldId="1946"/>
            <ac:spMk id="9" creationId="{6EECDE84-3A57-41D8-B38C-068F60236155}"/>
          </ac:spMkLst>
        </pc:spChg>
      </pc:sldChg>
      <pc:sldChg chg="addSp delSp modSp mod">
        <pc:chgData name="Emma Pritchard" userId="1a7803da-a9c2-41fc-8157-527eb4512773" providerId="ADAL" clId="{21BFF1B4-91C4-4682-AF00-0937BF4B677E}" dt="2026-01-12T14:13:39.526" v="4" actId="1076"/>
        <pc:sldMkLst>
          <pc:docMk/>
          <pc:sldMk cId="3547682619" sldId="2709"/>
        </pc:sldMkLst>
        <pc:picChg chg="add mod">
          <ac:chgData name="Emma Pritchard" userId="1a7803da-a9c2-41fc-8157-527eb4512773" providerId="ADAL" clId="{21BFF1B4-91C4-4682-AF00-0937BF4B677E}" dt="2026-01-12T14:13:39.526" v="4" actId="1076"/>
          <ac:picMkLst>
            <pc:docMk/>
            <pc:sldMk cId="3547682619" sldId="2709"/>
            <ac:picMk id="4" creationId="{3B4A45D5-1941-E0B5-9456-1D3F7DE7DF70}"/>
          </ac:picMkLst>
        </pc:picChg>
        <pc:picChg chg="del">
          <ac:chgData name="Emma Pritchard" userId="1a7803da-a9c2-41fc-8157-527eb4512773" providerId="ADAL" clId="{21BFF1B4-91C4-4682-AF00-0937BF4B677E}" dt="2026-01-12T14:13:28.397" v="0" actId="478"/>
          <ac:picMkLst>
            <pc:docMk/>
            <pc:sldMk cId="3547682619" sldId="2709"/>
            <ac:picMk id="5" creationId="{C9A83D1F-2A56-0A98-127C-942FFFE1936F}"/>
          </ac:picMkLst>
        </pc:picChg>
      </pc:sldChg>
      <pc:sldChg chg="modSp mod">
        <pc:chgData name="Emma Pritchard" userId="1a7803da-a9c2-41fc-8157-527eb4512773" providerId="ADAL" clId="{21BFF1B4-91C4-4682-AF00-0937BF4B677E}" dt="2026-01-12T14:21:47.397" v="33" actId="962"/>
        <pc:sldMkLst>
          <pc:docMk/>
          <pc:sldMk cId="1265254702" sldId="3070"/>
        </pc:sldMkLst>
        <pc:spChg chg="mod">
          <ac:chgData name="Emma Pritchard" userId="1a7803da-a9c2-41fc-8157-527eb4512773" providerId="ADAL" clId="{21BFF1B4-91C4-4682-AF00-0937BF4B677E}" dt="2026-01-12T14:21:47.397" v="33" actId="962"/>
          <ac:spMkLst>
            <pc:docMk/>
            <pc:sldMk cId="1265254702" sldId="3070"/>
            <ac:spMk id="4" creationId="{004722CF-1D1D-FB6F-341A-C7E9107A9635}"/>
          </ac:spMkLst>
        </pc:spChg>
      </pc:sldChg>
      <pc:sldChg chg="modSp mod">
        <pc:chgData name="Emma Pritchard" userId="1a7803da-a9c2-41fc-8157-527eb4512773" providerId="ADAL" clId="{21BFF1B4-91C4-4682-AF00-0937BF4B677E}" dt="2026-01-12T14:22:01.468" v="42" actId="962"/>
        <pc:sldMkLst>
          <pc:docMk/>
          <pc:sldMk cId="3206417926" sldId="3086"/>
        </pc:sldMkLst>
        <pc:spChg chg="mod">
          <ac:chgData name="Emma Pritchard" userId="1a7803da-a9c2-41fc-8157-527eb4512773" providerId="ADAL" clId="{21BFF1B4-91C4-4682-AF00-0937BF4B677E}" dt="2026-01-12T14:22:01.468" v="42" actId="962"/>
          <ac:spMkLst>
            <pc:docMk/>
            <pc:sldMk cId="3206417926" sldId="3086"/>
            <ac:spMk id="6" creationId="{B59C23FA-9F9B-3F76-2A14-E0E43BABA2D0}"/>
          </ac:spMkLst>
        </pc:spChg>
      </pc:sldChg>
      <pc:sldChg chg="addSp delSp modSp mod">
        <pc:chgData name="Emma Pritchard" userId="1a7803da-a9c2-41fc-8157-527eb4512773" providerId="ADAL" clId="{21BFF1B4-91C4-4682-AF00-0937BF4B677E}" dt="2026-01-12T14:22:13.719" v="50" actId="962"/>
        <pc:sldMkLst>
          <pc:docMk/>
          <pc:sldMk cId="2067320251" sldId="3121"/>
        </pc:sldMkLst>
        <pc:spChg chg="del mod">
          <ac:chgData name="Emma Pritchard" userId="1a7803da-a9c2-41fc-8157-527eb4512773" providerId="ADAL" clId="{21BFF1B4-91C4-4682-AF00-0937BF4B677E}" dt="2026-01-12T14:20:19.146" v="21" actId="21"/>
          <ac:spMkLst>
            <pc:docMk/>
            <pc:sldMk cId="2067320251" sldId="3121"/>
            <ac:spMk id="6" creationId="{6E7E8CBE-99A0-1518-8FE6-007FD07E43CF}"/>
          </ac:spMkLst>
        </pc:spChg>
        <pc:spChg chg="add mod">
          <ac:chgData name="Emma Pritchard" userId="1a7803da-a9c2-41fc-8157-527eb4512773" providerId="ADAL" clId="{21BFF1B4-91C4-4682-AF00-0937BF4B677E}" dt="2026-01-12T14:22:13.719" v="50" actId="962"/>
          <ac:spMkLst>
            <pc:docMk/>
            <pc:sldMk cId="2067320251" sldId="3121"/>
            <ac:spMk id="7" creationId="{6E7E8CBE-99A0-1518-8FE6-007FD07E43CF}"/>
          </ac:spMkLst>
        </pc:spChg>
        <pc:picChg chg="add del mod">
          <ac:chgData name="Emma Pritchard" userId="1a7803da-a9c2-41fc-8157-527eb4512773" providerId="ADAL" clId="{21BFF1B4-91C4-4682-AF00-0937BF4B677E}" dt="2026-01-12T14:19:52.286" v="18" actId="478"/>
          <ac:picMkLst>
            <pc:docMk/>
            <pc:sldMk cId="2067320251" sldId="3121"/>
            <ac:picMk id="4" creationId="{60A4AA66-47ED-746C-8C37-711421CCAF77}"/>
          </ac:picMkLst>
        </pc:picChg>
        <pc:picChg chg="add mod">
          <ac:chgData name="Emma Pritchard" userId="1a7803da-a9c2-41fc-8157-527eb4512773" providerId="ADAL" clId="{21BFF1B4-91C4-4682-AF00-0937BF4B677E}" dt="2026-01-12T14:21:09.539" v="27" actId="962"/>
          <ac:picMkLst>
            <pc:docMk/>
            <pc:sldMk cId="2067320251" sldId="3121"/>
            <ac:picMk id="5" creationId="{7A2AA2EC-25C3-98DB-F828-AA26A4C297F1}"/>
          </ac:picMkLst>
        </pc:picChg>
      </pc:sldChg>
      <pc:sldChg chg="modSp mod">
        <pc:chgData name="Emma Pritchard" userId="1a7803da-a9c2-41fc-8157-527eb4512773" providerId="ADAL" clId="{21BFF1B4-91C4-4682-AF00-0937BF4B677E}" dt="2026-01-12T14:21:27.167" v="28" actId="962"/>
        <pc:sldMkLst>
          <pc:docMk/>
          <pc:sldMk cId="1240350261" sldId="3122"/>
        </pc:sldMkLst>
        <pc:spChg chg="mod">
          <ac:chgData name="Emma Pritchard" userId="1a7803da-a9c2-41fc-8157-527eb4512773" providerId="ADAL" clId="{21BFF1B4-91C4-4682-AF00-0937BF4B677E}" dt="2026-01-12T14:21:27.167" v="28" actId="962"/>
          <ac:spMkLst>
            <pc:docMk/>
            <pc:sldMk cId="1240350261" sldId="3122"/>
            <ac:spMk id="2" creationId="{56DACE90-FC54-8E86-846A-A55538AC1518}"/>
          </ac:spMkLst>
        </pc:spChg>
      </pc:sldChg>
      <pc:sldChg chg="modSp mod">
        <pc:chgData name="Emma Pritchard" userId="1a7803da-a9c2-41fc-8157-527eb4512773" providerId="ADAL" clId="{21BFF1B4-91C4-4682-AF00-0937BF4B677E}" dt="2026-01-12T14:21:42.386" v="30" actId="962"/>
        <pc:sldMkLst>
          <pc:docMk/>
          <pc:sldMk cId="2970238109" sldId="3125"/>
        </pc:sldMkLst>
        <pc:spChg chg="mod">
          <ac:chgData name="Emma Pritchard" userId="1a7803da-a9c2-41fc-8157-527eb4512773" providerId="ADAL" clId="{21BFF1B4-91C4-4682-AF00-0937BF4B677E}" dt="2026-01-12T14:21:42.386" v="30" actId="962"/>
          <ac:spMkLst>
            <pc:docMk/>
            <pc:sldMk cId="2970238109" sldId="3125"/>
            <ac:spMk id="2" creationId="{B674B65C-E872-8495-B511-F9DAE6BBBE53}"/>
          </ac:spMkLst>
        </pc:spChg>
      </pc:sldChg>
      <pc:sldChg chg="modSp mod">
        <pc:chgData name="Emma Pritchard" userId="1a7803da-a9c2-41fc-8157-527eb4512773" providerId="ADAL" clId="{21BFF1B4-91C4-4682-AF00-0937BF4B677E}" dt="2026-01-12T14:23:07.633" v="58" actId="33553"/>
        <pc:sldMkLst>
          <pc:docMk/>
          <pc:sldMk cId="2214830229" sldId="3168"/>
        </pc:sldMkLst>
        <pc:spChg chg="mod">
          <ac:chgData name="Emma Pritchard" userId="1a7803da-a9c2-41fc-8157-527eb4512773" providerId="ADAL" clId="{21BFF1B4-91C4-4682-AF00-0937BF4B677E}" dt="2026-01-12T14:23:07.633" v="58" actId="33553"/>
          <ac:spMkLst>
            <pc:docMk/>
            <pc:sldMk cId="2214830229" sldId="3168"/>
            <ac:spMk id="14" creationId="{670A7845-3277-F68B-3C86-4153D361EE51}"/>
          </ac:spMkLst>
        </pc:spChg>
      </pc:sldChg>
      <pc:sldChg chg="modSp mod">
        <pc:chgData name="Emma Pritchard" userId="1a7803da-a9c2-41fc-8157-527eb4512773" providerId="ADAL" clId="{21BFF1B4-91C4-4682-AF00-0937BF4B677E}" dt="2026-01-12T14:23:11.423" v="59" actId="33553"/>
        <pc:sldMkLst>
          <pc:docMk/>
          <pc:sldMk cId="1708316606" sldId="3169"/>
        </pc:sldMkLst>
        <pc:spChg chg="mod">
          <ac:chgData name="Emma Pritchard" userId="1a7803da-a9c2-41fc-8157-527eb4512773" providerId="ADAL" clId="{21BFF1B4-91C4-4682-AF00-0937BF4B677E}" dt="2026-01-12T14:23:11.423" v="59" actId="33553"/>
          <ac:spMkLst>
            <pc:docMk/>
            <pc:sldMk cId="1708316606" sldId="3169"/>
            <ac:spMk id="14" creationId="{20E90E79-45ED-E46E-68B9-F0FF2CD1C22F}"/>
          </ac:spMkLst>
        </pc:spChg>
      </pc:sldChg>
      <pc:sldChg chg="modSp mod">
        <pc:chgData name="Emma Pritchard" userId="1a7803da-a9c2-41fc-8157-527eb4512773" providerId="ADAL" clId="{21BFF1B4-91C4-4682-AF00-0937BF4B677E}" dt="2026-01-12T14:23:17.654" v="60" actId="33553"/>
        <pc:sldMkLst>
          <pc:docMk/>
          <pc:sldMk cId="630382155" sldId="3170"/>
        </pc:sldMkLst>
        <pc:spChg chg="mod">
          <ac:chgData name="Emma Pritchard" userId="1a7803da-a9c2-41fc-8157-527eb4512773" providerId="ADAL" clId="{21BFF1B4-91C4-4682-AF00-0937BF4B677E}" dt="2026-01-12T14:23:17.654" v="60" actId="33553"/>
          <ac:spMkLst>
            <pc:docMk/>
            <pc:sldMk cId="630382155" sldId="3170"/>
            <ac:spMk id="14" creationId="{29F97DE2-0BB7-B9ED-4075-34F8C67C7115}"/>
          </ac:spMkLst>
        </pc:spChg>
      </pc:sldChg>
      <pc:sldChg chg="modSp mod">
        <pc:chgData name="Emma Pritchard" userId="1a7803da-a9c2-41fc-8157-527eb4512773" providerId="ADAL" clId="{21BFF1B4-91C4-4682-AF00-0937BF4B677E}" dt="2026-01-12T14:21:39.671" v="29" actId="962"/>
        <pc:sldMkLst>
          <pc:docMk/>
          <pc:sldMk cId="773388202" sldId="3173"/>
        </pc:sldMkLst>
        <pc:spChg chg="mod">
          <ac:chgData name="Emma Pritchard" userId="1a7803da-a9c2-41fc-8157-527eb4512773" providerId="ADAL" clId="{21BFF1B4-91C4-4682-AF00-0937BF4B677E}" dt="2026-01-12T14:21:39.671" v="29" actId="962"/>
          <ac:spMkLst>
            <pc:docMk/>
            <pc:sldMk cId="773388202" sldId="3173"/>
            <ac:spMk id="2" creationId="{50E787B0-E02D-7A77-CF91-DA259C3E86D9}"/>
          </ac:spMkLst>
        </pc:spChg>
      </pc:sldChg>
      <pc:sldChg chg="modSp mod">
        <pc:chgData name="Emma Pritchard" userId="1a7803da-a9c2-41fc-8157-527eb4512773" providerId="ADAL" clId="{21BFF1B4-91C4-4682-AF00-0937BF4B677E}" dt="2026-01-12T14:22:18.315" v="53" actId="962"/>
        <pc:sldMkLst>
          <pc:docMk/>
          <pc:sldMk cId="3301455866" sldId="3174"/>
        </pc:sldMkLst>
        <pc:spChg chg="mod">
          <ac:chgData name="Emma Pritchard" userId="1a7803da-a9c2-41fc-8157-527eb4512773" providerId="ADAL" clId="{21BFF1B4-91C4-4682-AF00-0937BF4B677E}" dt="2026-01-12T14:22:18.315" v="53" actId="962"/>
          <ac:spMkLst>
            <pc:docMk/>
            <pc:sldMk cId="3301455866" sldId="3174"/>
            <ac:spMk id="2" creationId="{1AFB42C9-DBCC-8BED-6966-4E0BAE1158ED}"/>
          </ac:spMkLst>
        </pc:spChg>
      </pc:sldChg>
      <pc:sldChg chg="modSp mod">
        <pc:chgData name="Emma Pritchard" userId="1a7803da-a9c2-41fc-8157-527eb4512773" providerId="ADAL" clId="{21BFF1B4-91C4-4682-AF00-0937BF4B677E}" dt="2026-01-12T14:21:45.963" v="32" actId="962"/>
        <pc:sldMkLst>
          <pc:docMk/>
          <pc:sldMk cId="188648734" sldId="3175"/>
        </pc:sldMkLst>
        <pc:spChg chg="mod">
          <ac:chgData name="Emma Pritchard" userId="1a7803da-a9c2-41fc-8157-527eb4512773" providerId="ADAL" clId="{21BFF1B4-91C4-4682-AF00-0937BF4B677E}" dt="2026-01-12T14:21:43.930" v="31" actId="962"/>
          <ac:spMkLst>
            <pc:docMk/>
            <pc:sldMk cId="188648734" sldId="3175"/>
            <ac:spMk id="2" creationId="{82E65590-F2B1-77E1-6013-5D5C1714B96F}"/>
          </ac:spMkLst>
        </pc:spChg>
        <pc:spChg chg="mod">
          <ac:chgData name="Emma Pritchard" userId="1a7803da-a9c2-41fc-8157-527eb4512773" providerId="ADAL" clId="{21BFF1B4-91C4-4682-AF00-0937BF4B677E}" dt="2026-01-12T14:21:45.963" v="32" actId="962"/>
          <ac:spMkLst>
            <pc:docMk/>
            <pc:sldMk cId="188648734" sldId="3175"/>
            <ac:spMk id="5" creationId="{EC89AE0D-CB3A-B0FE-3661-1CBC8C399FCB}"/>
          </ac:spMkLst>
        </pc:spChg>
      </pc:sldChg>
      <pc:sldChg chg="modSp mod">
        <pc:chgData name="Emma Pritchard" userId="1a7803da-a9c2-41fc-8157-527eb4512773" providerId="ADAL" clId="{21BFF1B4-91C4-4682-AF00-0937BF4B677E}" dt="2026-01-12T14:21:48.264" v="34" actId="962"/>
        <pc:sldMkLst>
          <pc:docMk/>
          <pc:sldMk cId="1080610712" sldId="3176"/>
        </pc:sldMkLst>
        <pc:spChg chg="mod">
          <ac:chgData name="Emma Pritchard" userId="1a7803da-a9c2-41fc-8157-527eb4512773" providerId="ADAL" clId="{21BFF1B4-91C4-4682-AF00-0937BF4B677E}" dt="2026-01-12T14:21:48.264" v="34" actId="962"/>
          <ac:spMkLst>
            <pc:docMk/>
            <pc:sldMk cId="1080610712" sldId="3176"/>
            <ac:spMk id="4" creationId="{C4CF2C23-6A82-E2CF-BF5B-6BE505A38C7B}"/>
          </ac:spMkLst>
        </pc:spChg>
      </pc:sldChg>
      <pc:sldChg chg="modSp mod">
        <pc:chgData name="Emma Pritchard" userId="1a7803da-a9c2-41fc-8157-527eb4512773" providerId="ADAL" clId="{21BFF1B4-91C4-4682-AF00-0937BF4B677E}" dt="2026-01-12T14:22:59.580" v="56" actId="962"/>
        <pc:sldMkLst>
          <pc:docMk/>
          <pc:sldMk cId="2803589193" sldId="3181"/>
        </pc:sldMkLst>
        <pc:spChg chg="mod">
          <ac:chgData name="Emma Pritchard" userId="1a7803da-a9c2-41fc-8157-527eb4512773" providerId="ADAL" clId="{21BFF1B4-91C4-4682-AF00-0937BF4B677E}" dt="2026-01-12T14:21:50.738" v="36" actId="962"/>
          <ac:spMkLst>
            <pc:docMk/>
            <pc:sldMk cId="2803589193" sldId="3181"/>
            <ac:spMk id="5" creationId="{38C5F10C-AEBD-BDD0-F4B2-9D6C8382C4DD}"/>
          </ac:spMkLst>
        </pc:spChg>
        <pc:cxnChg chg="mod">
          <ac:chgData name="Emma Pritchard" userId="1a7803da-a9c2-41fc-8157-527eb4512773" providerId="ADAL" clId="{21BFF1B4-91C4-4682-AF00-0937BF4B677E}" dt="2026-01-12T14:22:46.446" v="54" actId="962"/>
          <ac:cxnSpMkLst>
            <pc:docMk/>
            <pc:sldMk cId="2803589193" sldId="3181"/>
            <ac:cxnSpMk id="9" creationId="{0C28493A-6DF0-438F-EAAA-B989CFEF516F}"/>
          </ac:cxnSpMkLst>
        </pc:cxnChg>
        <pc:cxnChg chg="mod">
          <ac:chgData name="Emma Pritchard" userId="1a7803da-a9c2-41fc-8157-527eb4512773" providerId="ADAL" clId="{21BFF1B4-91C4-4682-AF00-0937BF4B677E}" dt="2026-01-12T14:22:59.580" v="56" actId="962"/>
          <ac:cxnSpMkLst>
            <pc:docMk/>
            <pc:sldMk cId="2803589193" sldId="3181"/>
            <ac:cxnSpMk id="10" creationId="{15E04AC4-8C22-CA3A-3A7F-2C8330284DE5}"/>
          </ac:cxnSpMkLst>
        </pc:cxnChg>
      </pc:sldChg>
      <pc:sldChg chg="modSp mod">
        <pc:chgData name="Emma Pritchard" userId="1a7803da-a9c2-41fc-8157-527eb4512773" providerId="ADAL" clId="{21BFF1B4-91C4-4682-AF00-0937BF4B677E}" dt="2026-01-12T14:21:51.730" v="37" actId="962"/>
        <pc:sldMkLst>
          <pc:docMk/>
          <pc:sldMk cId="864834154" sldId="3185"/>
        </pc:sldMkLst>
        <pc:spChg chg="mod">
          <ac:chgData name="Emma Pritchard" userId="1a7803da-a9c2-41fc-8157-527eb4512773" providerId="ADAL" clId="{21BFF1B4-91C4-4682-AF00-0937BF4B677E}" dt="2026-01-12T14:21:51.730" v="37" actId="962"/>
          <ac:spMkLst>
            <pc:docMk/>
            <pc:sldMk cId="864834154" sldId="3185"/>
            <ac:spMk id="3" creationId="{23D00B7C-0001-A023-8A3C-7F8F621E97E5}"/>
          </ac:spMkLst>
        </pc:spChg>
      </pc:sldChg>
      <pc:sldChg chg="modSp mod">
        <pc:chgData name="Emma Pritchard" userId="1a7803da-a9c2-41fc-8157-527eb4512773" providerId="ADAL" clId="{21BFF1B4-91C4-4682-AF00-0937BF4B677E}" dt="2026-01-12T14:21:55.527" v="38" actId="962"/>
        <pc:sldMkLst>
          <pc:docMk/>
          <pc:sldMk cId="2671117687" sldId="3187"/>
        </pc:sldMkLst>
        <pc:cxnChg chg="mod">
          <ac:chgData name="Emma Pritchard" userId="1a7803da-a9c2-41fc-8157-527eb4512773" providerId="ADAL" clId="{21BFF1B4-91C4-4682-AF00-0937BF4B677E}" dt="2026-01-12T14:21:55.527" v="38" actId="962"/>
          <ac:cxnSpMkLst>
            <pc:docMk/>
            <pc:sldMk cId="2671117687" sldId="3187"/>
            <ac:cxnSpMk id="9" creationId="{DF7F6136-BD2A-3316-9C20-D721E9A1202B}"/>
          </ac:cxnSpMkLst>
        </pc:cxnChg>
      </pc:sldChg>
      <pc:sldChg chg="modSp mod">
        <pc:chgData name="Emma Pritchard" userId="1a7803da-a9c2-41fc-8157-527eb4512773" providerId="ADAL" clId="{21BFF1B4-91C4-4682-AF00-0937BF4B677E}" dt="2026-01-12T14:21:58.172" v="40" actId="962"/>
        <pc:sldMkLst>
          <pc:docMk/>
          <pc:sldMk cId="489108861" sldId="3191"/>
        </pc:sldMkLst>
        <pc:spChg chg="mod">
          <ac:chgData name="Emma Pritchard" userId="1a7803da-a9c2-41fc-8157-527eb4512773" providerId="ADAL" clId="{21BFF1B4-91C4-4682-AF00-0937BF4B677E}" dt="2026-01-12T14:21:58.172" v="40" actId="962"/>
          <ac:spMkLst>
            <pc:docMk/>
            <pc:sldMk cId="489108861" sldId="3191"/>
            <ac:spMk id="17" creationId="{DCF86503-996A-9B3F-AD66-227AEA070F9A}"/>
          </ac:spMkLst>
        </pc:spChg>
      </pc:sldChg>
      <pc:sldChg chg="modSp mod">
        <pc:chgData name="Emma Pritchard" userId="1a7803da-a9c2-41fc-8157-527eb4512773" providerId="ADAL" clId="{21BFF1B4-91C4-4682-AF00-0937BF4B677E}" dt="2026-01-12T14:21:56.906" v="39" actId="962"/>
        <pc:sldMkLst>
          <pc:docMk/>
          <pc:sldMk cId="2954928906" sldId="3192"/>
        </pc:sldMkLst>
        <pc:spChg chg="mod">
          <ac:chgData name="Emma Pritchard" userId="1a7803da-a9c2-41fc-8157-527eb4512773" providerId="ADAL" clId="{21BFF1B4-91C4-4682-AF00-0937BF4B677E}" dt="2026-01-12T14:21:56.906" v="39" actId="962"/>
          <ac:spMkLst>
            <pc:docMk/>
            <pc:sldMk cId="2954928906" sldId="3192"/>
            <ac:spMk id="3" creationId="{A4A36387-7AE3-B904-39F6-C475EFFFB385}"/>
          </ac:spMkLst>
        </pc:spChg>
      </pc:sldChg>
      <pc:sldChg chg="modSp mod">
        <pc:chgData name="Emma Pritchard" userId="1a7803da-a9c2-41fc-8157-527eb4512773" providerId="ADAL" clId="{21BFF1B4-91C4-4682-AF00-0937BF4B677E}" dt="2026-01-12T14:21:59.572" v="41" actId="962"/>
        <pc:sldMkLst>
          <pc:docMk/>
          <pc:sldMk cId="4097071539" sldId="3193"/>
        </pc:sldMkLst>
        <pc:spChg chg="mod">
          <ac:chgData name="Emma Pritchard" userId="1a7803da-a9c2-41fc-8157-527eb4512773" providerId="ADAL" clId="{21BFF1B4-91C4-4682-AF00-0937BF4B677E}" dt="2026-01-12T14:21:59.572" v="41" actId="962"/>
          <ac:spMkLst>
            <pc:docMk/>
            <pc:sldMk cId="4097071539" sldId="3193"/>
            <ac:spMk id="17" creationId="{2A5F19F0-4FEC-A8EB-EB6A-C4DE8D4F730C}"/>
          </ac:spMkLst>
        </pc:spChg>
      </pc:sldChg>
      <pc:sldChg chg="modSp mod">
        <pc:chgData name="Emma Pritchard" userId="1a7803da-a9c2-41fc-8157-527eb4512773" providerId="ADAL" clId="{21BFF1B4-91C4-4682-AF00-0937BF4B677E}" dt="2026-01-12T14:22:02.398" v="43" actId="962"/>
        <pc:sldMkLst>
          <pc:docMk/>
          <pc:sldMk cId="4004637976" sldId="3194"/>
        </pc:sldMkLst>
        <pc:spChg chg="mod">
          <ac:chgData name="Emma Pritchard" userId="1a7803da-a9c2-41fc-8157-527eb4512773" providerId="ADAL" clId="{21BFF1B4-91C4-4682-AF00-0937BF4B677E}" dt="2026-01-12T14:22:02.398" v="43" actId="962"/>
          <ac:spMkLst>
            <pc:docMk/>
            <pc:sldMk cId="4004637976" sldId="3194"/>
            <ac:spMk id="17" creationId="{7D97D9CE-D96E-6F87-DE80-307DFEAB01BA}"/>
          </ac:spMkLst>
        </pc:spChg>
      </pc:sldChg>
      <pc:sldChg chg="modSp mod">
        <pc:chgData name="Emma Pritchard" userId="1a7803da-a9c2-41fc-8157-527eb4512773" providerId="ADAL" clId="{21BFF1B4-91C4-4682-AF00-0937BF4B677E}" dt="2026-01-12T14:22:04.611" v="45" actId="962"/>
        <pc:sldMkLst>
          <pc:docMk/>
          <pc:sldMk cId="2125072371" sldId="3199"/>
        </pc:sldMkLst>
        <pc:spChg chg="mod">
          <ac:chgData name="Emma Pritchard" userId="1a7803da-a9c2-41fc-8157-527eb4512773" providerId="ADAL" clId="{21BFF1B4-91C4-4682-AF00-0937BF4B677E}" dt="2026-01-12T14:22:04.611" v="45" actId="962"/>
          <ac:spMkLst>
            <pc:docMk/>
            <pc:sldMk cId="2125072371" sldId="3199"/>
            <ac:spMk id="17" creationId="{B5FAD90B-2CE2-3D35-D5B7-3A91A12CFE7C}"/>
          </ac:spMkLst>
        </pc:spChg>
      </pc:sldChg>
      <pc:sldChg chg="modSp mod">
        <pc:chgData name="Emma Pritchard" userId="1a7803da-a9c2-41fc-8157-527eb4512773" providerId="ADAL" clId="{21BFF1B4-91C4-4682-AF00-0937BF4B677E}" dt="2026-01-12T14:22:05.727" v="46" actId="962"/>
        <pc:sldMkLst>
          <pc:docMk/>
          <pc:sldMk cId="916021069" sldId="3200"/>
        </pc:sldMkLst>
        <pc:spChg chg="mod">
          <ac:chgData name="Emma Pritchard" userId="1a7803da-a9c2-41fc-8157-527eb4512773" providerId="ADAL" clId="{21BFF1B4-91C4-4682-AF00-0937BF4B677E}" dt="2026-01-12T14:22:05.727" v="46" actId="962"/>
          <ac:spMkLst>
            <pc:docMk/>
            <pc:sldMk cId="916021069" sldId="3200"/>
            <ac:spMk id="17" creationId="{09A1D1F5-E55C-CBDB-4059-11196903632B}"/>
          </ac:spMkLst>
        </pc:spChg>
      </pc:sldChg>
      <pc:sldChg chg="modSp mod">
        <pc:chgData name="Emma Pritchard" userId="1a7803da-a9c2-41fc-8157-527eb4512773" providerId="ADAL" clId="{21BFF1B4-91C4-4682-AF00-0937BF4B677E}" dt="2026-01-12T14:22:06.678" v="47" actId="962"/>
        <pc:sldMkLst>
          <pc:docMk/>
          <pc:sldMk cId="3910171540" sldId="3201"/>
        </pc:sldMkLst>
        <pc:spChg chg="mod">
          <ac:chgData name="Emma Pritchard" userId="1a7803da-a9c2-41fc-8157-527eb4512773" providerId="ADAL" clId="{21BFF1B4-91C4-4682-AF00-0937BF4B677E}" dt="2026-01-12T14:22:06.678" v="47" actId="962"/>
          <ac:spMkLst>
            <pc:docMk/>
            <pc:sldMk cId="3910171540" sldId="3201"/>
            <ac:spMk id="17" creationId="{61A6FDD8-A1F3-8923-A8BF-751730B5AD7C}"/>
          </ac:spMkLst>
        </pc:spChg>
      </pc:sldChg>
      <pc:sldChg chg="modSp mod">
        <pc:chgData name="Emma Pritchard" userId="1a7803da-a9c2-41fc-8157-527eb4512773" providerId="ADAL" clId="{21BFF1B4-91C4-4682-AF00-0937BF4B677E}" dt="2026-01-12T14:22:07.613" v="48" actId="962"/>
        <pc:sldMkLst>
          <pc:docMk/>
          <pc:sldMk cId="2499710762" sldId="3203"/>
        </pc:sldMkLst>
        <pc:spChg chg="mod">
          <ac:chgData name="Emma Pritchard" userId="1a7803da-a9c2-41fc-8157-527eb4512773" providerId="ADAL" clId="{21BFF1B4-91C4-4682-AF00-0937BF4B677E}" dt="2026-01-12T14:22:07.613" v="48" actId="962"/>
          <ac:spMkLst>
            <pc:docMk/>
            <pc:sldMk cId="2499710762" sldId="3203"/>
            <ac:spMk id="17" creationId="{2D8386F5-1E35-D54B-6BCE-9B9964DE522B}"/>
          </ac:spMkLst>
        </pc:spChg>
      </pc:sldChg>
      <pc:sldChg chg="modSp mod">
        <pc:chgData name="Emma Pritchard" userId="1a7803da-a9c2-41fc-8157-527eb4512773" providerId="ADAL" clId="{21BFF1B4-91C4-4682-AF00-0937BF4B677E}" dt="2026-01-12T14:23:01.264" v="57" actId="962"/>
        <pc:sldMkLst>
          <pc:docMk/>
          <pc:sldMk cId="1612066660" sldId="3206"/>
        </pc:sldMkLst>
        <pc:spChg chg="mod">
          <ac:chgData name="Emma Pritchard" userId="1a7803da-a9c2-41fc-8157-527eb4512773" providerId="ADAL" clId="{21BFF1B4-91C4-4682-AF00-0937BF4B677E}" dt="2026-01-12T14:22:09.013" v="49" actId="962"/>
          <ac:spMkLst>
            <pc:docMk/>
            <pc:sldMk cId="1612066660" sldId="3206"/>
            <ac:spMk id="17" creationId="{09FA37BF-303E-2C8B-8033-D4E50239CD7E}"/>
          </ac:spMkLst>
        </pc:spChg>
        <pc:cxnChg chg="mod">
          <ac:chgData name="Emma Pritchard" userId="1a7803da-a9c2-41fc-8157-527eb4512773" providerId="ADAL" clId="{21BFF1B4-91C4-4682-AF00-0937BF4B677E}" dt="2026-01-12T14:22:49.033" v="55" actId="962"/>
          <ac:cxnSpMkLst>
            <pc:docMk/>
            <pc:sldMk cId="1612066660" sldId="3206"/>
            <ac:cxnSpMk id="13" creationId="{A1BEE431-4CE8-F372-1EF4-E464C76F913C}"/>
          </ac:cxnSpMkLst>
        </pc:cxnChg>
        <pc:cxnChg chg="mod">
          <ac:chgData name="Emma Pritchard" userId="1a7803da-a9c2-41fc-8157-527eb4512773" providerId="ADAL" clId="{21BFF1B4-91C4-4682-AF00-0937BF4B677E}" dt="2026-01-12T14:23:01.264" v="57" actId="962"/>
          <ac:cxnSpMkLst>
            <pc:docMk/>
            <pc:sldMk cId="1612066660" sldId="3206"/>
            <ac:cxnSpMk id="14" creationId="{1A03DD25-8511-D79C-465A-073BB72BF348}"/>
          </ac:cxnSpMkLst>
        </pc:cxnChg>
      </pc:sldChg>
      <pc:sldChg chg="modSp mod">
        <pc:chgData name="Emma Pritchard" userId="1a7803da-a9c2-41fc-8157-527eb4512773" providerId="ADAL" clId="{21BFF1B4-91C4-4682-AF00-0937BF4B677E}" dt="2026-01-12T14:21:49.711" v="35" actId="962"/>
        <pc:sldMkLst>
          <pc:docMk/>
          <pc:sldMk cId="3154300598" sldId="3208"/>
        </pc:sldMkLst>
        <pc:spChg chg="mod">
          <ac:chgData name="Emma Pritchard" userId="1a7803da-a9c2-41fc-8157-527eb4512773" providerId="ADAL" clId="{21BFF1B4-91C4-4682-AF00-0937BF4B677E}" dt="2026-01-12T14:21:49.711" v="35" actId="962"/>
          <ac:spMkLst>
            <pc:docMk/>
            <pc:sldMk cId="3154300598" sldId="3208"/>
            <ac:spMk id="9" creationId="{7D8E7A79-B19C-81F6-4092-F4727D10713F}"/>
          </ac:spMkLst>
        </pc:spChg>
      </pc:sldChg>
    </pc:docChg>
  </pc:docChgLst>
</pc:chgInfo>
</file>

<file path=ppt/comments/modernComment_C5F_9958C6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375B9B-9061-4F02-9D58-DF0443091E2D}" authorId="{00E5450D-E05E-4CC0-2FB8-2AF42F69E268}" status="resolved" created="2025-09-04T11:09:50.39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72732110" sldId="3167"/>
      <ac:spMk id="4" creationId="{BE0C0C18-C08E-F9C0-ED67-3EF0FBE1B81E}"/>
      <ac:txMk cp="253" len="4">
        <ac:context len="379" hash="3866447732"/>
      </ac:txMk>
    </ac:txMkLst>
    <p188:pos x="9076671" y="2866030"/>
    <p188:txBody>
      <a:bodyPr/>
      <a:lstStyle/>
      <a:p>
        <a:r>
          <a:rPr lang="en-GB"/>
          <a:t>What do LADO and DoS mean? Can we write in full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489D7-2269-4BA4-9E13-5ECA595ED22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BDF0E-9461-4FCE-BB3F-4145431A2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30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813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820">
              <a:defRPr/>
            </a:pPr>
            <a:fld id="{CB580121-3A51-47F1-8B58-6B0DF7BFD64A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942820">
                <a:defRPr/>
              </a:pPr>
              <a:t>12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4805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176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2C16E-82FA-5023-9356-328A405F1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E65933-A40E-9C8A-D555-3607CCE8B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1103C-10BE-4BF0-A2CB-D929FCF6B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5CD2-D6A8-5CDD-628F-40957B03E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008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3C7C4-F85C-3006-C55C-BE94577AB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5A916C-686A-F841-0DB9-9CFF8FEFB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C3B32-F532-BBA6-09BE-186E05D24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E46E9-6D87-0D8B-EF1D-F4F7073DF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970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F3B0-4407-56CA-D888-45ED05340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51077-44DB-F6AA-9BEA-99CA38703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246B4-A7B0-6C8C-1D1B-4AE89B081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D37CA-A00D-9877-54D9-1CF78974A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780BF-2BF7-22D8-47D8-020026728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4295A0-1ED3-F83A-A504-297AB19CE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D6FC0A-2F36-2486-DA03-E909C884A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80DE6-2A49-995F-39A0-58AC46DA5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407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753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7309A-0B24-E123-9CE5-FB158B33B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D653C-15D0-17B8-CF78-DABE8ED39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0374C-5323-BC2D-5D21-ADD5E4403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7000"/>
              </a:lnSpc>
              <a:spcAft>
                <a:spcPts val="65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C6702-A124-257F-301F-B9F7BAF29F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32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03234-7EC7-3A2F-5E1A-F7CC7A954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882ED-6723-7E17-74EE-E1D54EB89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CAC498-66C6-0BD4-9935-60D7CDB90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11E8E-5C9E-30B8-11B5-8A2EF10F9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621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90204-1AB0-1E80-57C4-2B68255F1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9878EE-CFAB-8E5E-7AA2-B97AC1BC9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B040B0-11BD-1216-1C86-B1E5D0BCF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71497-8A0D-841F-FDA2-806539163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2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BD99D-9456-03FC-F619-B5B39BAB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34B5F-83A6-CAB8-9097-F9ED48B5E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C0452-3FC6-6913-857E-A9706A907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9FB12-4F52-4E3B-D11E-4C9ECF3D2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BAE3E-8AB1-45C4-927C-03CAD95C55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29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020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303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sng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23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2DA21-88EF-95B5-CE63-FFD98F56E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FE1DE-BB2E-1A18-F999-95BFA1C74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FE87F-35FC-3017-62B7-1CE80F496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3E2D9-97F6-F33E-BE00-EE05EA58B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51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6519E-9FE7-B5F7-88B2-E6675ECF5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9E8B1-D86F-8BAD-3F63-BE34A6CD4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11808-9E4E-5658-9836-EC35C02B1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2833C-B945-EF8B-2BC7-2ADB8C568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88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69687-DD7F-AF7A-91A6-CDB8B13DE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6CCE0D-11AC-32B8-24C0-6112ACAE9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2B5E7-CEA3-CB32-4521-56D595C61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39ABB-1B2D-FB29-C0B0-3818D3E64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987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599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735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102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ADC4C-C31C-F074-BA3B-451DB8C66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3F6F8-E318-4072-E3D6-32378ECA3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AC7BF-F116-86BC-25EB-F20428E78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146D4-1D35-AEC3-022F-0B91400BF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32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82600" y="4925407"/>
            <a:ext cx="6280149" cy="4029879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831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438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1C89E-0E4E-8B14-8C66-E844A509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434E99-D3AF-3A5E-A441-D04A3F1DF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4946C-4147-A169-0E1B-A68CC4420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AD61F-C0AF-9821-3FB8-C7AFE08B8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6263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54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7B7EE-C3F6-4039-A275-0F323FB2323D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9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76BB1-6E1A-5284-91C8-E4AF6F8E9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3F36D-5E26-79B9-248B-EDCC38FE2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2976F-2A3E-6945-B2E3-5DE27A299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17AE-130D-B5AC-F5BB-DDFAFA6A6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2549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8B2F0-55E5-2738-8491-4E1432ADA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49F0FC-ECA0-AD73-8707-D80E882BD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84CF2B-E6FB-1FC2-7BA5-0646632F1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CC5DC-4B2C-EC05-ACD0-4C03882F8B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6628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9425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B07E-33FA-47F9-8699-C5DB1064ED4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790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821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1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2B72-6079-C9E5-37B7-6162D7B5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F5498-0AC6-3A02-B3C2-DE8410A81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FDF3A-D303-0D72-9BBC-63E94372A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8B030-B109-0810-7D92-A2D7C234D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782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9076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DF54F-1897-D0FD-F1A0-FE6CEE4AD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C2679-D6B8-C835-D9B7-445B327AA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21835D-7303-C70F-B04B-71AF359AF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52ACB-1728-8010-7EEB-B2A501793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401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E37D0-7DB3-8778-787D-83A1D939B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2F84C-E6BB-130C-B666-386A609AF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5B2D4C-D609-0206-8660-5D31A141E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869B5-346C-444C-F90B-374EA8C30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526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64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1CBBD-03E2-A5F1-0D1D-ADA2DE7E6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65FF87-6C12-8DFE-043B-EF12CBA05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1D845-4C77-7BE1-5E4F-5260087F6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0A38E-0D52-BB6C-99B1-F1618E187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2356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1826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08469-8EE6-264D-CDDF-4399C47A2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8105B-C34C-7E12-224F-BFD01A8B98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B7806B-0BA3-64F3-F970-4DA5ADC05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C223C-CB40-70C2-423F-29C7D68B8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8002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B97F-0D68-4B6F-D223-39823B0E7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2989D-951A-C43B-24FC-EDC73335D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F1DD9-43CD-2B5D-BEE2-3FEF428CE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3F0B-698E-95E1-EF04-544149796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6719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3D02D-D094-5C15-56AD-900A52F29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A15E5-B23D-93C9-ABE6-0497A7C53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C6FD1-DEE3-AB1A-C47C-C51980DED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0A0C1-0095-B992-53ED-8404A2291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4260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02489-26DD-5D50-7430-79CEB9E4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46F0F-210F-0B2C-2E5E-70C024C27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80C90F-F5AF-B9F2-29E7-2A274FC8F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F682A-7DC1-5556-4557-3244448E54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18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698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308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47F1-8E95-787C-501F-EAF4E74E4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C3167-6BCE-0F9A-7EC2-8FFD9DC39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6806F-BAD9-E6E7-7E17-C1B00D948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2DA95-8517-A77E-A00F-6860C5084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7730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BB0FC-0505-4534-1FAB-7B0289D29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E08CCA-3E00-83EB-E910-00DBFA997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203F1-4480-6448-509B-008083D99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27701-38E0-103D-D733-B98D89E72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5631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52362-662B-8AE3-B5F9-737C9E96F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381F4-1E02-6318-13BD-8E06E0B74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39A47-C458-9FD0-CF60-68FB976DF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713B4-6FC4-9707-A220-D4CB32B54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1846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3C93-80F0-7BE8-B2CB-00E07D96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ABD2B-77DA-EFF5-6043-7AF2951F9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F0E06-9098-F615-2B94-B9CD029A1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81DCA-7C0C-D721-9EE7-5A61CBFC0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9505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2063D-7192-1A8D-A9FF-C7F67647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5E40D-7516-E5B9-D0EA-3CBBFBC1B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9478B-FF97-354B-AE95-2F98EE7F4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55E55-5D11-7DA7-B1C7-2608C0F92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2158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CD2CE-DFE4-EE78-E3B0-B3DF501BE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5E5E3-D305-1573-AC6F-D57BE16FC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5FAB1-DC2B-FEE8-F62B-30A4E8BFA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4C22B-43B1-6095-42EB-36E8ED490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156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45636-DF5A-7D31-E46D-038FE36BB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A6D2B-F92B-DF3D-BA56-5578AE802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77020-CDDE-E801-3B14-2C26ED285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25500-F2AA-0C97-0FB4-1815FC63F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8289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7D2A8-69D0-7846-9088-4E81AF4F3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529CA2-BA33-ECD6-5A14-6C7157F3D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14C0C-0574-8AD2-9CE1-9E12DCE00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7A6FD-0483-5B30-C9C1-06C8380E3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6863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FADEB-3D82-E788-5796-07367565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528C79-2BEC-4C71-0354-D84EEC591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ADDD4-C311-F919-43CC-65C426419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E5982-55CE-03B0-094B-DA815917D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21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DF0B6-2F64-5054-E47F-6275F970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13575-72E4-E6C1-69A5-DCDDAC9D5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05AF8-51D0-2630-5C1C-C5C99F09D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ED13F-D225-EE43-315A-85A39AD4C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1055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7FAF4-95DD-7FA6-671B-31C95D406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19AA5-AB7C-275F-98FE-E8CE1D062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DA1E4-119B-C38E-EB00-F2DE2A776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B7F8-B173-8027-8A8F-F52C1628F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467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E00F7-D95E-4F38-4804-CDC9CC345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EF433-F93E-1FCF-762F-4CBCDB61C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AE2669-AB39-48E6-17CE-E7D753677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A1415-9C4F-9D97-E28D-8A304D90A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0721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2C921-5A8E-023B-6701-36D4D06ED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580C5-288D-AEA0-01EB-86FAC1A98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2CD12-C990-AD74-FE26-5524E9C64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29091-F632-9506-E735-5FD68677D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0653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3F9AF-5748-6807-49DA-474BFFD60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596DC-9ECE-5031-C7A2-2639537D6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68E2A4-D324-259E-B8FC-071806A39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CA12A-921F-2DC0-61CF-318E859F7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8253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E6975-0DC5-2552-7E3D-C4413BDDC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B6E5F-0C69-013A-28CC-DCBAB579A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C38F1-23E6-D8A7-530A-FB6E1ED11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48FC9-0A16-176F-C664-4014B06C5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6169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34B73-DD00-7FF7-7F28-6D2EF575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5EEA0-95C2-D17B-DC15-68C97D99B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7F14E-3E9D-BF91-C138-5077F0FAE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573BF-890E-EC6F-CAD8-F67FD4874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4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74663" y="433388"/>
            <a:ext cx="6008687" cy="3381375"/>
          </a:xfrm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53150" y="4573248"/>
            <a:ext cx="6052804" cy="530362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  <a:buNone/>
            </a:pPr>
            <a:endParaRPr lang="en-GB" sz="1800" dirty="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5720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298450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1012" y="4344382"/>
            <a:ext cx="6140449" cy="40298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dirty="0">
              <a:solidFill>
                <a:srgbClr val="196B24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57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7718BE-9A34-D739-1EAB-CBC3E88339BF}"/>
              </a:ext>
            </a:extLst>
          </p:cNvPr>
          <p:cNvCxnSpPr/>
          <p:nvPr userDrawn="1"/>
        </p:nvCxnSpPr>
        <p:spPr>
          <a:xfrm>
            <a:off x="99785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006A5C0-8C61-D56B-678F-D8C7F6AC16C9}"/>
              </a:ext>
            </a:extLst>
          </p:cNvPr>
          <p:cNvGrpSpPr/>
          <p:nvPr userDrawn="1"/>
        </p:nvGrpSpPr>
        <p:grpSpPr>
          <a:xfrm>
            <a:off x="10198569" y="618214"/>
            <a:ext cx="1740512" cy="5612422"/>
            <a:chOff x="9957407" y="355587"/>
            <a:chExt cx="1981674" cy="61642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59DCFBB-6E66-F690-BA02-7DA190B94041}"/>
                </a:ext>
              </a:extLst>
            </p:cNvPr>
            <p:cNvSpPr/>
            <p:nvPr/>
          </p:nvSpPr>
          <p:spPr>
            <a:xfrm>
              <a:off x="9976164" y="1043053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Initial Decision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246A158-F767-8DD4-B83A-A685590CB239}"/>
                </a:ext>
              </a:extLst>
            </p:cNvPr>
            <p:cNvSpPr/>
            <p:nvPr/>
          </p:nvSpPr>
          <p:spPr>
            <a:xfrm>
              <a:off x="9957407" y="5276291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Monitor &amp; Review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2E8017-519F-5ADE-DCEC-65DB84887298}"/>
                </a:ext>
              </a:extLst>
            </p:cNvPr>
            <p:cNvSpPr/>
            <p:nvPr/>
          </p:nvSpPr>
          <p:spPr>
            <a:xfrm>
              <a:off x="11009296" y="4225933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Care &amp; Support Protection Plan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3516D7B-E6B5-AC35-B95D-7BC540DF294B}"/>
                </a:ext>
              </a:extLst>
            </p:cNvPr>
            <p:cNvSpPr/>
            <p:nvPr/>
          </p:nvSpPr>
          <p:spPr>
            <a:xfrm>
              <a:off x="9976158" y="3391982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Child Protection Conference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3FC527-4886-DFF7-DA62-7AAE027EC2BE}"/>
                </a:ext>
              </a:extLst>
            </p:cNvPr>
            <p:cNvSpPr/>
            <p:nvPr/>
          </p:nvSpPr>
          <p:spPr>
            <a:xfrm>
              <a:off x="9978292" y="2619352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S47 Enquiries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9883F85-95F1-8A56-8FBD-2EDC97DBC6E7}"/>
                </a:ext>
              </a:extLst>
            </p:cNvPr>
            <p:cNvSpPr/>
            <p:nvPr/>
          </p:nvSpPr>
          <p:spPr>
            <a:xfrm>
              <a:off x="9976157" y="1785333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Strategy Discussion / Meeting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DAE82E5-B3BB-2D51-091B-2BA3ED815F0D}"/>
                </a:ext>
              </a:extLst>
            </p:cNvPr>
            <p:cNvSpPr/>
            <p:nvPr/>
          </p:nvSpPr>
          <p:spPr>
            <a:xfrm>
              <a:off x="9976157" y="6064606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0A65DC3-91BA-4376-0BAE-8F3A15ED99DC}"/>
                </a:ext>
              </a:extLst>
            </p:cNvPr>
            <p:cNvSpPr/>
            <p:nvPr/>
          </p:nvSpPr>
          <p:spPr>
            <a:xfrm>
              <a:off x="9976158" y="355587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Report Received</a:t>
              </a:r>
            </a:p>
          </p:txBody>
        </p:sp>
        <p:pic>
          <p:nvPicPr>
            <p:cNvPr id="12" name="Graphic 11" descr="Arrow Down with solid fill">
              <a:extLst>
                <a:ext uri="{FF2B5EF4-FFF2-40B4-BE49-F238E27FC236}">
                  <a16:creationId xmlns:a16="http://schemas.microsoft.com/office/drawing/2014/main" id="{0DE12493-D1F9-2B4B-63A2-60301953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9" y="767901"/>
              <a:ext cx="145117" cy="258064"/>
            </a:xfrm>
            <a:prstGeom prst="rect">
              <a:avLst/>
            </a:prstGeom>
          </p:spPr>
        </p:pic>
        <p:pic>
          <p:nvPicPr>
            <p:cNvPr id="13" name="Graphic 12" descr="Arrow Down with solid fill">
              <a:extLst>
                <a:ext uri="{FF2B5EF4-FFF2-40B4-BE49-F238E27FC236}">
                  <a16:creationId xmlns:a16="http://schemas.microsoft.com/office/drawing/2014/main" id="{C7237F9B-E1DD-224F-5FCC-ADB2E256F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1454172"/>
              <a:ext cx="145117" cy="316691"/>
            </a:xfrm>
            <a:prstGeom prst="rect">
              <a:avLst/>
            </a:prstGeom>
          </p:spPr>
        </p:pic>
        <p:pic>
          <p:nvPicPr>
            <p:cNvPr id="14" name="Graphic 13" descr="Arrow Down with solid fill">
              <a:extLst>
                <a:ext uri="{FF2B5EF4-FFF2-40B4-BE49-F238E27FC236}">
                  <a16:creationId xmlns:a16="http://schemas.microsoft.com/office/drawing/2014/main" id="{7556FEAE-1D58-AEF2-E5CB-610EC609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2289149"/>
              <a:ext cx="145117" cy="316691"/>
            </a:xfrm>
            <a:prstGeom prst="rect">
              <a:avLst/>
            </a:prstGeom>
          </p:spPr>
        </p:pic>
        <p:pic>
          <p:nvPicPr>
            <p:cNvPr id="15" name="Graphic 14" descr="Arrow Down with solid fill">
              <a:extLst>
                <a:ext uri="{FF2B5EF4-FFF2-40B4-BE49-F238E27FC236}">
                  <a16:creationId xmlns:a16="http://schemas.microsoft.com/office/drawing/2014/main" id="{155D6C10-0779-AEDE-B844-984FD54A0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311" y="3046470"/>
              <a:ext cx="145117" cy="316691"/>
            </a:xfrm>
            <a:prstGeom prst="rect">
              <a:avLst/>
            </a:prstGeom>
          </p:spPr>
        </p:pic>
        <p:pic>
          <p:nvPicPr>
            <p:cNvPr id="16" name="Graphic 15" descr="Arrow Down with solid fill">
              <a:extLst>
                <a:ext uri="{FF2B5EF4-FFF2-40B4-BE49-F238E27FC236}">
                  <a16:creationId xmlns:a16="http://schemas.microsoft.com/office/drawing/2014/main" id="{969A53A4-FE3D-FBFA-3E13-8965CB12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2916" y="3915697"/>
              <a:ext cx="145117" cy="316691"/>
            </a:xfrm>
            <a:prstGeom prst="rect">
              <a:avLst/>
            </a:prstGeom>
          </p:spPr>
        </p:pic>
        <p:pic>
          <p:nvPicPr>
            <p:cNvPr id="17" name="Graphic 16" descr="Arrow Down with solid fill">
              <a:extLst>
                <a:ext uri="{FF2B5EF4-FFF2-40B4-BE49-F238E27FC236}">
                  <a16:creationId xmlns:a16="http://schemas.microsoft.com/office/drawing/2014/main" id="{8AB7DD20-4534-CC3E-086D-792AF4E8C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0785" y="4973856"/>
              <a:ext cx="145117" cy="316691"/>
            </a:xfrm>
            <a:prstGeom prst="rect">
              <a:avLst/>
            </a:prstGeom>
          </p:spPr>
        </p:pic>
        <p:pic>
          <p:nvPicPr>
            <p:cNvPr id="18" name="Graphic 17" descr="Arrow Down with solid fill">
              <a:extLst>
                <a:ext uri="{FF2B5EF4-FFF2-40B4-BE49-F238E27FC236}">
                  <a16:creationId xmlns:a16="http://schemas.microsoft.com/office/drawing/2014/main" id="{65B6874F-5CDA-B077-5186-AA21076C9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4178" y="5748278"/>
              <a:ext cx="145117" cy="287540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3C79B35-8B00-CC7B-6406-9B28B899CDCA}"/>
                </a:ext>
              </a:extLst>
            </p:cNvPr>
            <p:cNvSpPr/>
            <p:nvPr/>
          </p:nvSpPr>
          <p:spPr>
            <a:xfrm>
              <a:off x="9976466" y="4219926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Child Protection Register</a:t>
              </a:r>
            </a:p>
          </p:txBody>
        </p:sp>
        <p:pic>
          <p:nvPicPr>
            <p:cNvPr id="20" name="Graphic 19" descr="Arrow Down with solid fill">
              <a:extLst>
                <a:ext uri="{FF2B5EF4-FFF2-40B4-BE49-F238E27FC236}">
                  <a16:creationId xmlns:a16="http://schemas.microsoft.com/office/drawing/2014/main" id="{7CA84500-54D0-04D1-59EF-FC4144605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1629" y="3915248"/>
              <a:ext cx="142986" cy="316691"/>
            </a:xfrm>
            <a:prstGeom prst="rect">
              <a:avLst/>
            </a:prstGeom>
          </p:spPr>
        </p:pic>
        <p:pic>
          <p:nvPicPr>
            <p:cNvPr id="21" name="Graphic 20" descr="Arrow Down with solid fill">
              <a:extLst>
                <a:ext uri="{FF2B5EF4-FFF2-40B4-BE49-F238E27FC236}">
                  <a16:creationId xmlns:a16="http://schemas.microsoft.com/office/drawing/2014/main" id="{BF7B538F-E272-825B-14FB-6F75EF0BC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0562" y="4942877"/>
              <a:ext cx="145117" cy="31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3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7718BE-9A34-D739-1EAB-CBC3E88339BF}"/>
              </a:ext>
            </a:extLst>
          </p:cNvPr>
          <p:cNvCxnSpPr/>
          <p:nvPr userDrawn="1"/>
        </p:nvCxnSpPr>
        <p:spPr>
          <a:xfrm>
            <a:off x="99785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BFCC2-B244-C6EB-9CD9-9D0F7411D98C}"/>
              </a:ext>
            </a:extLst>
          </p:cNvPr>
          <p:cNvGrpSpPr/>
          <p:nvPr userDrawn="1"/>
        </p:nvGrpSpPr>
        <p:grpSpPr>
          <a:xfrm>
            <a:off x="10087739" y="683247"/>
            <a:ext cx="1946152" cy="5491505"/>
            <a:chOff x="9886898" y="245426"/>
            <a:chExt cx="2215807" cy="6031476"/>
          </a:xfrm>
        </p:grpSpPr>
        <p:pic>
          <p:nvPicPr>
            <p:cNvPr id="59" name="Graphic 58" descr="Arrow Down with solid fill">
              <a:extLst>
                <a:ext uri="{FF2B5EF4-FFF2-40B4-BE49-F238E27FC236}">
                  <a16:creationId xmlns:a16="http://schemas.microsoft.com/office/drawing/2014/main" id="{0AA8D559-648C-BA07-47B9-185CB2A4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3" y="4735880"/>
              <a:ext cx="145117" cy="316691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A8029EF-0FFA-F979-BE2D-0407AA07D0D7}"/>
                </a:ext>
              </a:extLst>
            </p:cNvPr>
            <p:cNvSpPr/>
            <p:nvPr/>
          </p:nvSpPr>
          <p:spPr>
            <a:xfrm>
              <a:off x="9886898" y="946861"/>
              <a:ext cx="2215785" cy="6140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Gwiriadau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Cychwynnol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phenderfyniadau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F4AD27-374E-B592-1084-E0A8E542E91B}"/>
                </a:ext>
              </a:extLst>
            </p:cNvPr>
            <p:cNvSpPr/>
            <p:nvPr/>
          </p:nvSpPr>
          <p:spPr>
            <a:xfrm>
              <a:off x="9886898" y="5055273"/>
              <a:ext cx="2215771" cy="4552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Adolygu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80A9E10-C9B6-5D9C-509E-4235DD70F2A2}"/>
                </a:ext>
              </a:extLst>
            </p:cNvPr>
            <p:cNvSpPr/>
            <p:nvPr/>
          </p:nvSpPr>
          <p:spPr>
            <a:xfrm>
              <a:off x="9886898" y="4245402"/>
              <a:ext cx="2215807" cy="48795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Cynllun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Gofal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,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Cymorth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ac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Amddiffyn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18211A8-B10B-B2FF-F507-0F18315F1AC6}"/>
                </a:ext>
              </a:extLst>
            </p:cNvPr>
            <p:cNvSpPr/>
            <p:nvPr/>
          </p:nvSpPr>
          <p:spPr>
            <a:xfrm>
              <a:off x="9886898" y="3458941"/>
              <a:ext cx="2215804" cy="47945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Cynhadledd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Amddiffyn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Oedolion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914D2B9-2BCC-7E68-E1FB-C3551409D52C}"/>
                </a:ext>
              </a:extLst>
            </p:cNvPr>
            <p:cNvSpPr/>
            <p:nvPr/>
          </p:nvSpPr>
          <p:spPr>
            <a:xfrm>
              <a:off x="9886898" y="2587139"/>
              <a:ext cx="2215799" cy="54570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Trafodaeth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/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Cyfarfod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strategaeth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2E01698-C72A-0191-0C01-2958C3545C0A}"/>
                </a:ext>
              </a:extLst>
            </p:cNvPr>
            <p:cNvSpPr/>
            <p:nvPr/>
          </p:nvSpPr>
          <p:spPr>
            <a:xfrm>
              <a:off x="9886898" y="1876596"/>
              <a:ext cx="2215794" cy="3966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Ymholiadau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A126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C0781F4-B57C-9551-88CC-2A8C4E7D5141}"/>
                </a:ext>
              </a:extLst>
            </p:cNvPr>
            <p:cNvSpPr/>
            <p:nvPr/>
          </p:nvSpPr>
          <p:spPr>
            <a:xfrm>
              <a:off x="9886898" y="5821638"/>
              <a:ext cx="2215765" cy="4552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Casgliad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A1721AA-DAD5-3A28-4379-DD9BB908BF72}"/>
                </a:ext>
              </a:extLst>
            </p:cNvPr>
            <p:cNvSpPr/>
            <p:nvPr/>
          </p:nvSpPr>
          <p:spPr>
            <a:xfrm>
              <a:off x="9886898" y="245426"/>
              <a:ext cx="2215781" cy="4190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Derbyn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Adroddiad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0" name="Graphic 49" descr="Arrow Down with solid fill">
              <a:extLst>
                <a:ext uri="{FF2B5EF4-FFF2-40B4-BE49-F238E27FC236}">
                  <a16:creationId xmlns:a16="http://schemas.microsoft.com/office/drawing/2014/main" id="{0BFE59F4-0523-837D-0B53-AC03802F3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663729"/>
              <a:ext cx="145117" cy="258064"/>
            </a:xfrm>
            <a:prstGeom prst="rect">
              <a:avLst/>
            </a:prstGeom>
          </p:spPr>
        </p:pic>
        <p:pic>
          <p:nvPicPr>
            <p:cNvPr id="51" name="Graphic 50" descr="Arrow Down with solid fill">
              <a:extLst>
                <a:ext uri="{FF2B5EF4-FFF2-40B4-BE49-F238E27FC236}">
                  <a16:creationId xmlns:a16="http://schemas.microsoft.com/office/drawing/2014/main" id="{4B7D7F96-3178-6E97-9ED9-851FFE28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1555607"/>
              <a:ext cx="145117" cy="316691"/>
            </a:xfrm>
            <a:prstGeom prst="rect">
              <a:avLst/>
            </a:prstGeom>
          </p:spPr>
        </p:pic>
        <p:pic>
          <p:nvPicPr>
            <p:cNvPr id="52" name="Graphic 51" descr="Arrow Down with solid fill">
              <a:extLst>
                <a:ext uri="{FF2B5EF4-FFF2-40B4-BE49-F238E27FC236}">
                  <a16:creationId xmlns:a16="http://schemas.microsoft.com/office/drawing/2014/main" id="{CDCEFCA7-6614-1C61-34A7-41F41474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22221" y="2272255"/>
              <a:ext cx="145117" cy="316691"/>
            </a:xfrm>
            <a:prstGeom prst="rect">
              <a:avLst/>
            </a:prstGeom>
          </p:spPr>
        </p:pic>
        <p:pic>
          <p:nvPicPr>
            <p:cNvPr id="53" name="Graphic 52" descr="Arrow Down with solid fill">
              <a:extLst>
                <a:ext uri="{FF2B5EF4-FFF2-40B4-BE49-F238E27FC236}">
                  <a16:creationId xmlns:a16="http://schemas.microsoft.com/office/drawing/2014/main" id="{EA36EFF3-026C-A70F-67C5-5D7F51A8F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3141143"/>
              <a:ext cx="145117" cy="316691"/>
            </a:xfrm>
            <a:prstGeom prst="rect">
              <a:avLst/>
            </a:prstGeom>
          </p:spPr>
        </p:pic>
        <p:pic>
          <p:nvPicPr>
            <p:cNvPr id="56" name="Graphic 55" descr="Arrow Down with solid fill">
              <a:extLst>
                <a:ext uri="{FF2B5EF4-FFF2-40B4-BE49-F238E27FC236}">
                  <a16:creationId xmlns:a16="http://schemas.microsoft.com/office/drawing/2014/main" id="{576F5DCF-7F83-12B8-1B22-3927C8893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23541" y="5529805"/>
              <a:ext cx="145117" cy="287540"/>
            </a:xfrm>
            <a:prstGeom prst="rect">
              <a:avLst/>
            </a:prstGeom>
          </p:spPr>
        </p:pic>
        <p:pic>
          <p:nvPicPr>
            <p:cNvPr id="58" name="Graphic 57" descr="Arrow Down with solid fill">
              <a:extLst>
                <a:ext uri="{FF2B5EF4-FFF2-40B4-BE49-F238E27FC236}">
                  <a16:creationId xmlns:a16="http://schemas.microsoft.com/office/drawing/2014/main" id="{9DF9BD5F-EBF2-0620-657B-D1D7C4C8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3497" y="3923818"/>
              <a:ext cx="142986" cy="31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421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9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B229-47BD-3185-3BB8-BE294CBA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38692"/>
            <a:ext cx="5045530" cy="2387600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5F8-C191-5F45-E550-7CCD57F9F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618367"/>
            <a:ext cx="5045530" cy="1655762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8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BAF-F439-6A78-F336-3514B24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904117"/>
          </a:xfrm>
        </p:spPr>
        <p:txBody>
          <a:bodyPr lIns="0" tIns="0" rIns="0" bIns="0"/>
          <a:lstStyle>
            <a:lvl1pPr>
              <a:defRPr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BC99-3560-6E05-F45A-E2530EEAC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378424"/>
            <a:ext cx="11159836" cy="4798539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8838179-E123-76C7-D343-6D0C0F1A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1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73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" y="385907"/>
            <a:ext cx="8081347" cy="1325563"/>
          </a:xfrm>
        </p:spPr>
        <p:txBody>
          <a:bodyPr lIns="0" tIns="0" rIns="0" bIns="0"/>
          <a:lstStyle>
            <a:lvl1pPr>
              <a:defRPr sz="5400"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829" y="0"/>
            <a:ext cx="3393171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038D-4F4A-6BA5-41EA-66B5950B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825625"/>
            <a:ext cx="808134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4209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ON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774" r="25340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669576"/>
            <a:ext cx="8043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5400" dirty="0">
                <a:solidFill>
                  <a:srgbClr val="000000"/>
                </a:solidFill>
              </a:rPr>
              <a:t>Cameras 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Slides &amp; </a:t>
            </a:r>
            <a:r>
              <a:rPr lang="fr-FR" sz="5400" dirty="0" err="1">
                <a:solidFill>
                  <a:srgbClr val="000000"/>
                </a:solidFill>
              </a:rPr>
              <a:t>Padlet</a:t>
            </a:r>
            <a:endParaRPr lang="fr-FR" sz="5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Certificates</a:t>
            </a:r>
            <a:endParaRPr lang="fr-FR" sz="4800" dirty="0">
              <a:solidFill>
                <a:srgbClr val="000000"/>
              </a:solidFill>
            </a:endParaRPr>
          </a:p>
        </p:txBody>
      </p:sp>
      <p:pic>
        <p:nvPicPr>
          <p:cNvPr id="11" name="Picture 10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98DE2160-F0D6-42E9-5460-E034FAEB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23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I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r="26589"/>
          <a:stretch/>
        </p:blipFill>
        <p:spPr>
          <a:xfrm flipH="1"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Tea/Coffee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 err="1">
                <a:solidFill>
                  <a:srgbClr val="000000"/>
                </a:solidFill>
              </a:rPr>
              <a:t>Toilets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Security / </a:t>
            </a:r>
            <a:r>
              <a:rPr lang="fr-FR" sz="4400" dirty="0" err="1">
                <a:solidFill>
                  <a:srgbClr val="000000"/>
                </a:solidFill>
              </a:rPr>
              <a:t>Alarms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Slides &amp; </a:t>
            </a:r>
            <a:r>
              <a:rPr lang="fr-FR" sz="4400" dirty="0" err="1">
                <a:solidFill>
                  <a:srgbClr val="000000"/>
                </a:solidFill>
              </a:rPr>
              <a:t>Padlet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Certificates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74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nciples for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3"/>
                </a:solidFill>
                <a:latin typeface="Outfit SemiBold" pitchFamily="2" charset="0"/>
              </a:rPr>
              <a:t>Principles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Participation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Learn from each other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Ensure has a voice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Respect different views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Avoid abbreviations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Confidentiality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3744" r="14447" b="4134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6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07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l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Your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3256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711930"/>
            <a:ext cx="80430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Although all possible care will be taken to ensure your well-being, this subject matter can be upsetting 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and potentially triggering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for some people.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9C98A-7224-4AC8-5F74-B05F6F4E7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0463" y="3767138"/>
            <a:ext cx="7977187" cy="2554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317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P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567BB-7E92-90D6-3C4F-1C4F689F9E13}"/>
              </a:ext>
            </a:extLst>
          </p:cNvPr>
          <p:cNvSpPr txBox="1"/>
          <p:nvPr/>
        </p:nvSpPr>
        <p:spPr>
          <a:xfrm>
            <a:off x="6352354" y="5637791"/>
            <a:ext cx="57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www.newpathways.org.uk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853D-E19B-6F9D-5023-50371B784013}"/>
              </a:ext>
            </a:extLst>
          </p:cNvPr>
          <p:cNvSpPr txBox="1"/>
          <p:nvPr/>
        </p:nvSpPr>
        <p:spPr>
          <a:xfrm>
            <a:off x="0" y="714564"/>
            <a:ext cx="6096000" cy="557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570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SARC - Sexual Assault Referral Centre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F408F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ISVA – Independent Sexual Violence Adviser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CD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Well-being Service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491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816A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 College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676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Introductions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6060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Aims / Objectives</a:t>
            </a:r>
          </a:p>
        </p:txBody>
      </p:sp>
    </p:spTree>
    <p:extLst>
      <p:ext uri="{BB962C8B-B14F-4D97-AF65-F5344CB8AC3E}">
        <p14:creationId xmlns:p14="http://schemas.microsoft.com/office/powerpoint/2010/main" val="2977014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61026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 - a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4029487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2"/>
                </a:solidFill>
                <a:latin typeface="Outfit SemiBold" pitchFamily="2" charset="0"/>
              </a:rPr>
              <a:t>Next Steps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r="33421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3967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210028"/>
            <a:ext cx="10670976" cy="85082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2164080"/>
            <a:ext cx="10670976" cy="3962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81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49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7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315837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5597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16875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9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4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89" r:id="rId10"/>
    <p:sldLayoutId id="2147483671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FBA47-48EF-06F3-E599-8F89C36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E091-602E-6AC7-AB93-56D5684B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02" y="1825625"/>
            <a:ext cx="11159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3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6000" kern="1200">
          <a:solidFill>
            <a:schemeClr val="tx2"/>
          </a:solidFill>
          <a:latin typeface="Outfit" pitchFamily="2" charset="0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400" kern="1200">
          <a:solidFill>
            <a:srgbClr val="000000"/>
          </a:solidFill>
          <a:latin typeface="Outfi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000" kern="1200">
          <a:solidFill>
            <a:srgbClr val="000000"/>
          </a:solidFill>
          <a:latin typeface="Outfit" pitchFamily="2" charset="0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5F_9958C6CE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9FB1-E42C-839D-1F28-F93364945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Gr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ŵp C diogelu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14E8D-82F9-0098-2A0F-02C639F1E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553711"/>
            <a:ext cx="7315200" cy="1030935"/>
          </a:xfrm>
        </p:spPr>
        <p:txBody>
          <a:bodyPr>
            <a:normAutofit/>
          </a:bodyPr>
          <a:lstStyle/>
          <a:p>
            <a:r>
              <a:rPr lang="en-GB" sz="4000"/>
              <a:t>Oedolion mewn perygl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4514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2345-D11E-F2A6-1E5D-C2122FC4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en-US"/>
              <a:t>Rolau a chyfrifoldebau ar ôl yr adroddiad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E646E-F150-A32F-28C7-25CE1CF8C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i="1"/>
              <a:t>Nodyn ar derminoleg:</a:t>
            </a:r>
            <a:endParaRPr lang="en-US" sz="3200" i="1" dirty="0"/>
          </a:p>
          <a:p>
            <a:pPr marL="0" indent="0">
              <a:buNone/>
            </a:pPr>
            <a:r>
              <a:rPr lang="en-US" sz="3200"/>
              <a:t>Oherwydd </a:t>
            </a:r>
            <a:r>
              <a:rPr lang="en-US" sz="3200" b="1"/>
              <a:t>adran gwasanaethau cymdeithasol yr awdurdod lleol</a:t>
            </a:r>
            <a:r>
              <a:rPr lang="en-US" sz="3200"/>
              <a:t> fydd yn ymateb i adroddiadau am oedolyn sydd mewn perygl o gamdriniaeth neu esgeulustod, defnyddir y term ‘</a:t>
            </a:r>
            <a:r>
              <a:rPr lang="en-US" sz="3200" b="1">
                <a:solidFill>
                  <a:schemeClr val="accent1"/>
                </a:solidFill>
              </a:rPr>
              <a:t>gwasanaethau cymdeithasol</a:t>
            </a:r>
            <a:r>
              <a:rPr lang="en-US" sz="3200"/>
              <a:t>’ yn y gweithdrefnau hyn yn hytrach nag ‘awdurdod lleol’.</a:t>
            </a:r>
            <a:endParaRPr lang="en-US" sz="3200" dirty="0"/>
          </a:p>
          <a:p>
            <a:pPr marL="0" indent="0">
              <a:buNone/>
            </a:pPr>
            <a:r>
              <a:rPr lang="en-US" sz="3200"/>
              <a:t>At ddibenion y gweithdrefnau hyn, tybir bod </a:t>
            </a:r>
            <a:r>
              <a:rPr lang="en-US" sz="3200" b="1">
                <a:solidFill>
                  <a:schemeClr val="accent1"/>
                </a:solidFill>
              </a:rPr>
              <a:t>adroddiad</a:t>
            </a:r>
            <a:r>
              <a:rPr lang="en-US" sz="3200"/>
              <a:t> i’r gwasanaethau cymdeithasol hefyd yn golygu </a:t>
            </a:r>
            <a:r>
              <a:rPr lang="en-US" sz="3200" b="1"/>
              <a:t>atgyfeiriad</a:t>
            </a:r>
            <a:r>
              <a:rPr lang="en-US" sz="3200"/>
              <a:t>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05256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17687-E24D-A028-636C-F3D6D3C55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006AD-22C5-E354-8539-BCC1364A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en-US"/>
              <a:t>Rolau a chyfrifoldebau ar ôl yr adroddiad </a:t>
            </a:r>
            <a:endParaRPr lang="en-US" dirty="0"/>
          </a:p>
        </p:txBody>
      </p:sp>
      <p:pic>
        <p:nvPicPr>
          <p:cNvPr id="5" name="Picture 4" descr="Rolau a chyfrifoldebau wedi'r adroddiad">
            <a:extLst>
              <a:ext uri="{FF2B5EF4-FFF2-40B4-BE49-F238E27FC236}">
                <a16:creationId xmlns:a16="http://schemas.microsoft.com/office/drawing/2014/main" id="{7A2AA2EC-25C3-98DB-F828-AA26A4C29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864" y="416004"/>
            <a:ext cx="8442960" cy="60225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7E8CBE-99A0-1518-8FE6-007FD07E4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96122" y="2866437"/>
            <a:ext cx="8442960" cy="3572085"/>
          </a:xfrm>
          <a:prstGeom prst="roundRect">
            <a:avLst>
              <a:gd name="adj" fmla="val 5625"/>
            </a:avLst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320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783B-9F36-A50D-1A79-5E90AC4885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8350"/>
            <a:ext cx="2947988" cy="5321300"/>
          </a:xfrm>
        </p:spPr>
        <p:txBody>
          <a:bodyPr/>
          <a:lstStyle/>
          <a:p>
            <a:r>
              <a:rPr lang="en-GB" dirty="0"/>
              <a:t>The Process After a Report is Made</a:t>
            </a:r>
          </a:p>
        </p:txBody>
      </p:sp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B6E1AE0B-F705-7DC6-C012-0D77B76683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81837" y="758825"/>
            <a:ext cx="6615447" cy="5330825"/>
          </a:xfrm>
        </p:spPr>
        <p:txBody>
          <a:bodyPr/>
          <a:lstStyle/>
          <a:p>
            <a:pPr marL="0" indent="0">
              <a:buNone/>
            </a:pPr>
            <a:r>
              <a:rPr lang="en-GB" i="1"/>
              <a:t>Sylwer:</a:t>
            </a:r>
            <a:endParaRPr lang="en-GB" i="1" dirty="0"/>
          </a:p>
          <a:p>
            <a:pPr marL="0" indent="0">
              <a:buNone/>
            </a:pPr>
            <a:r>
              <a:rPr lang="en-GB" sz="3600"/>
              <a:t>Mae’r sesiwn hon yn </a:t>
            </a:r>
            <a:r>
              <a:rPr lang="en-GB" sz="3600" b="1"/>
              <a:t>drosolwg</a:t>
            </a:r>
            <a:r>
              <a:rPr lang="en-GB" sz="3600"/>
              <a:t> o’r broses y gellid disgwyl i bob </a:t>
            </a:r>
            <a:r>
              <a:rPr lang="en-GB" sz="3600" b="1"/>
              <a:t>ymarferydd Gr</a:t>
            </a:r>
            <a:r>
              <a:rPr lang="en-GB" sz="3600" b="1">
                <a:latin typeface="Calibri" panose="020F0502020204030204" pitchFamily="34" charset="0"/>
                <a:cs typeface="Calibri" panose="020F0502020204030204" pitchFamily="34" charset="0"/>
              </a:rPr>
              <a:t>ŵp C </a:t>
            </a:r>
            <a:r>
              <a:rPr lang="en-GB" sz="3600">
                <a:latin typeface="Calibri" panose="020F0502020204030204" pitchFamily="34" charset="0"/>
                <a:cs typeface="Calibri" panose="020F0502020204030204" pitchFamily="34" charset="0"/>
              </a:rPr>
              <a:t>gymryd rhan ynddi</a:t>
            </a:r>
            <a:r>
              <a:rPr lang="en-GB" sz="3600"/>
              <a:t>. </a:t>
            </a:r>
            <a:endParaRPr lang="en-GB" sz="3600" dirty="0"/>
          </a:p>
          <a:p>
            <a:pPr marL="0" indent="0">
              <a:buNone/>
            </a:pPr>
            <a:r>
              <a:rPr lang="en-GB" sz="3600"/>
              <a:t>Ar gyfer rolau a chyfrifoldebau ychwanegol a phenodol, disgwylir i chi </a:t>
            </a:r>
            <a:r>
              <a:rPr lang="en-GB" sz="3600" b="1"/>
              <a:t>geisio hyfforddiant ychwanegol</a:t>
            </a:r>
            <a:r>
              <a:rPr lang="en-GB" sz="3600"/>
              <a:t>.</a:t>
            </a:r>
            <a:endParaRPr lang="en-GB" sz="3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6E5F15-31A2-5989-DB1C-0D28733F4859}"/>
              </a:ext>
            </a:extLst>
          </p:cNvPr>
          <p:cNvSpPr txBox="1">
            <a:spLocks/>
          </p:cNvSpPr>
          <p:nvPr/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</p:spPr>
        <p:txBody>
          <a:bodyPr lIns="360000" r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tx1"/>
                </a:solidFill>
              </a:rPr>
              <a:t>Y broses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0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DACE90-FC54-8E86-846A-A55538AC1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1065986"/>
            <a:ext cx="2151185" cy="5792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 descr="Arrow: Slight curve with solid fill">
            <a:extLst>
              <a:ext uri="{FF2B5EF4-FFF2-40B4-BE49-F238E27FC236}">
                <a16:creationId xmlns:a16="http://schemas.microsoft.com/office/drawing/2014/main" id="{A713794C-3DD4-E665-DF39-F40A0220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658122">
            <a:off x="11313221" y="-174288"/>
            <a:ext cx="820182" cy="820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7AA045-C111-4DF6-08F6-2E36B30CA802}"/>
              </a:ext>
            </a:extLst>
          </p:cNvPr>
          <p:cNvSpPr txBox="1"/>
          <p:nvPr/>
        </p:nvSpPr>
        <p:spPr>
          <a:xfrm>
            <a:off x="2602523" y="0"/>
            <a:ext cx="7259934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lvl="0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>
                <a:solidFill>
                  <a:schemeClr val="bg1"/>
                </a:solidFill>
              </a:rPr>
              <a:t>Mae gan yr awdurdod lleol </a:t>
            </a:r>
            <a:r>
              <a:rPr lang="en-US" sz="2800" b="1">
                <a:solidFill>
                  <a:schemeClr val="bg1"/>
                </a:solidFill>
              </a:rPr>
              <a:t>ddyletswydd i ymateb </a:t>
            </a:r>
            <a:r>
              <a:rPr lang="en-US" sz="2800">
                <a:solidFill>
                  <a:schemeClr val="bg1"/>
                </a:solidFill>
              </a:rPr>
              <a:t>i adroddiad am oedolyn sydd mewn perygl o gamdriniaeth ac esgeulustod.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>
                <a:solidFill>
                  <a:schemeClr val="bg1"/>
                </a:solidFill>
              </a:rPr>
              <a:t>Mae’n </a:t>
            </a:r>
            <a:r>
              <a:rPr lang="en-US" sz="2800" b="1">
                <a:solidFill>
                  <a:schemeClr val="bg1"/>
                </a:solidFill>
              </a:rPr>
              <a:t>rhaid</a:t>
            </a:r>
            <a:r>
              <a:rPr lang="en-US" sz="2800">
                <a:solidFill>
                  <a:schemeClr val="bg1"/>
                </a:solidFill>
              </a:rPr>
              <a:t> i adroddiadau gael eu hystyried </a:t>
            </a:r>
            <a:r>
              <a:rPr lang="en-US" sz="2800" b="1">
                <a:solidFill>
                  <a:schemeClr val="bg1"/>
                </a:solidFill>
              </a:rPr>
              <a:t>yn ddifrifol bob amser </a:t>
            </a:r>
            <a:r>
              <a:rPr lang="en-US" sz="2800">
                <a:solidFill>
                  <a:schemeClr val="bg1"/>
                </a:solidFill>
              </a:rPr>
              <a:t>a dylid eu trin </a:t>
            </a:r>
            <a:r>
              <a:rPr lang="en-US" sz="2800" b="1">
                <a:solidFill>
                  <a:schemeClr val="bg1"/>
                </a:solidFill>
              </a:rPr>
              <a:t>yn yr un ffordd</a:t>
            </a:r>
            <a:r>
              <a:rPr lang="en-US" sz="2800">
                <a:solidFill>
                  <a:schemeClr val="bg1"/>
                </a:solidFill>
              </a:rPr>
              <a:t>, heb ragfarnu.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>
                <a:solidFill>
                  <a:schemeClr val="bg1"/>
                </a:solidFill>
              </a:rPr>
              <a:t>Dylai</a:t>
            </a:r>
            <a:r>
              <a:rPr lang="en-US" sz="2800" b="1">
                <a:solidFill>
                  <a:schemeClr val="bg1"/>
                </a:solidFill>
              </a:rPr>
              <a:t> ymholiadau</a:t>
            </a:r>
            <a:r>
              <a:rPr lang="en-US" sz="2800">
                <a:solidFill>
                  <a:schemeClr val="bg1"/>
                </a:solidFill>
              </a:rPr>
              <a:t> ddechrau ar unwaith, ond nid ydynt yn rhan ymchwiliol y broses – nid ydynt yn cynnwys ymchwiliadau ffurfiol sy’n ymwneud â’r heddlu (er y gallent arwain at hynny).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381E6B-B96A-44FA-8C00-25B45D86AB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602522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Derbyn adroddiad</a:t>
            </a: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0350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67E95-0C18-F992-34C9-863CE30D9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FB42C9-DBCC-8BED-6966-4E0BAE115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72547" y="1881308"/>
            <a:ext cx="2151185" cy="5138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 descr="Arrow: Slight curve with solid fill">
            <a:extLst>
              <a:ext uri="{FF2B5EF4-FFF2-40B4-BE49-F238E27FC236}">
                <a16:creationId xmlns:a16="http://schemas.microsoft.com/office/drawing/2014/main" id="{F8C5BF22-5418-FDB6-90C8-C35A60A98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658122">
            <a:off x="11313221" y="-174288"/>
            <a:ext cx="820182" cy="820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23BD03-604C-1F45-7AB7-17AE49D87DF0}"/>
              </a:ext>
            </a:extLst>
          </p:cNvPr>
          <p:cNvSpPr txBox="1"/>
          <p:nvPr/>
        </p:nvSpPr>
        <p:spPr>
          <a:xfrm>
            <a:off x="2602523" y="0"/>
            <a:ext cx="736786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700" dirty="0">
                <a:solidFill>
                  <a:schemeClr val="bg1"/>
                </a:solidFill>
              </a:rPr>
              <a:t>Pan </a:t>
            </a:r>
            <a:r>
              <a:rPr lang="en-US" sz="2700" dirty="0" err="1">
                <a:solidFill>
                  <a:schemeClr val="bg1"/>
                </a:solidFill>
              </a:rPr>
              <a:t>fydd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yn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derbyn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adroddiad</a:t>
            </a:r>
            <a:r>
              <a:rPr lang="en-US" sz="2700" dirty="0">
                <a:solidFill>
                  <a:schemeClr val="bg1"/>
                </a:solidFill>
              </a:rPr>
              <a:t>, </a:t>
            </a:r>
            <a:r>
              <a:rPr lang="en-US" sz="2700" dirty="0" err="1">
                <a:solidFill>
                  <a:schemeClr val="bg1"/>
                </a:solidFill>
              </a:rPr>
              <a:t>bydd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angen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i’r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sawl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sy’n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derbyn</a:t>
            </a:r>
            <a:r>
              <a:rPr lang="en-US" sz="2700" dirty="0">
                <a:solidFill>
                  <a:schemeClr val="bg1"/>
                </a:solidFill>
              </a:rPr>
              <a:t> yr </a:t>
            </a:r>
            <a:r>
              <a:rPr lang="en-US" sz="2700" dirty="0" err="1">
                <a:solidFill>
                  <a:schemeClr val="bg1"/>
                </a:solidFill>
              </a:rPr>
              <a:t>adroddiad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gael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digon</a:t>
            </a:r>
            <a:r>
              <a:rPr lang="en-US" sz="2700" dirty="0">
                <a:solidFill>
                  <a:schemeClr val="bg1"/>
                </a:solidFill>
              </a:rPr>
              <a:t> o </a:t>
            </a:r>
            <a:r>
              <a:rPr lang="en-US" sz="2700" dirty="0" err="1">
                <a:solidFill>
                  <a:schemeClr val="bg1"/>
                </a:solidFill>
              </a:rPr>
              <a:t>wybodaeth</a:t>
            </a:r>
            <a:r>
              <a:rPr lang="en-US" sz="2700" dirty="0">
                <a:solidFill>
                  <a:schemeClr val="bg1"/>
                </a:solidFill>
              </a:rPr>
              <a:t> i: </a:t>
            </a: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 err="1">
                <a:solidFill>
                  <a:schemeClr val="bg1"/>
                </a:solidFill>
              </a:rPr>
              <a:t>ddeall</a:t>
            </a:r>
            <a:r>
              <a:rPr lang="en-US" sz="2700" dirty="0">
                <a:solidFill>
                  <a:schemeClr val="bg1"/>
                </a:solidFill>
              </a:rPr>
              <a:t> y </a:t>
            </a:r>
            <a:r>
              <a:rPr lang="en-US" sz="2700" dirty="0" err="1">
                <a:solidFill>
                  <a:schemeClr val="bg1"/>
                </a:solidFill>
              </a:rPr>
              <a:t>pryder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a’r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rheswm</a:t>
            </a:r>
            <a:endParaRPr lang="en-US" sz="27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bg1"/>
                </a:solidFill>
              </a:rPr>
              <a:t>cadarnhau</a:t>
            </a:r>
            <a:r>
              <a:rPr lang="en-US" sz="2700" dirty="0">
                <a:solidFill>
                  <a:schemeClr val="bg1"/>
                </a:solidFill>
              </a:rPr>
              <a:t> a </a:t>
            </a:r>
            <a:r>
              <a:rPr lang="en-US" sz="2700" dirty="0" err="1">
                <a:solidFill>
                  <a:schemeClr val="bg1"/>
                </a:solidFill>
              </a:rPr>
              <a:t>oes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angen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gweithredu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ar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unwaith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bg1"/>
                </a:solidFill>
              </a:rPr>
              <a:t>amlygu</a:t>
            </a:r>
            <a:r>
              <a:rPr lang="en-US" sz="2700" dirty="0">
                <a:solidFill>
                  <a:schemeClr val="bg1"/>
                </a:solidFill>
              </a:rPr>
              <a:t> a </a:t>
            </a:r>
            <a:r>
              <a:rPr lang="en-US" sz="2700" dirty="0" err="1">
                <a:solidFill>
                  <a:schemeClr val="bg1"/>
                </a:solidFill>
              </a:rPr>
              <a:t>oes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angen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cynnwys</a:t>
            </a:r>
            <a:r>
              <a:rPr lang="en-US" sz="2700" dirty="0">
                <a:solidFill>
                  <a:schemeClr val="bg1"/>
                </a:solidFill>
              </a:rPr>
              <a:t> yr </a:t>
            </a:r>
            <a:r>
              <a:rPr lang="en-US" sz="2700" dirty="0" err="1">
                <a:solidFill>
                  <a:schemeClr val="bg1"/>
                </a:solidFill>
              </a:rPr>
              <a:t>heddlu</a:t>
            </a:r>
            <a:endParaRPr lang="en-US" sz="27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bg1"/>
                </a:solidFill>
              </a:rPr>
              <a:t>amlygu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sut</a:t>
            </a:r>
            <a:r>
              <a:rPr lang="en-US" sz="2700" dirty="0">
                <a:solidFill>
                  <a:schemeClr val="bg1"/>
                </a:solidFill>
              </a:rPr>
              <a:t> a </a:t>
            </a:r>
            <a:r>
              <a:rPr lang="en-US" sz="2700" dirty="0" err="1">
                <a:solidFill>
                  <a:schemeClr val="bg1"/>
                </a:solidFill>
              </a:rPr>
              <a:t>pham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mae’r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pryderon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wedi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codi</a:t>
            </a:r>
            <a:endParaRPr lang="en-US" sz="27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bg1"/>
                </a:solidFill>
              </a:rPr>
              <a:t>cadarnhau</a:t>
            </a:r>
            <a:r>
              <a:rPr lang="en-US" sz="2700" dirty="0">
                <a:solidFill>
                  <a:schemeClr val="bg1"/>
                </a:solidFill>
              </a:rPr>
              <a:t> a </a:t>
            </a:r>
            <a:r>
              <a:rPr lang="en-US" sz="2700" dirty="0" err="1">
                <a:solidFill>
                  <a:schemeClr val="bg1"/>
                </a:solidFill>
              </a:rPr>
              <a:t>oes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anghenion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gofal</a:t>
            </a:r>
            <a:r>
              <a:rPr lang="en-US" sz="2700" dirty="0">
                <a:solidFill>
                  <a:schemeClr val="bg1"/>
                </a:solidFill>
              </a:rPr>
              <a:t> a </a:t>
            </a:r>
            <a:r>
              <a:rPr lang="en-US" sz="2700" dirty="0" err="1">
                <a:solidFill>
                  <a:schemeClr val="bg1"/>
                </a:solidFill>
              </a:rPr>
              <a:t>chymorth</a:t>
            </a:r>
            <a:endParaRPr lang="en-US" sz="27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bg1"/>
                </a:solidFill>
              </a:rPr>
              <a:t>ystyried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galluedd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meddyliol</a:t>
            </a:r>
            <a:r>
              <a:rPr lang="en-US" sz="2700" dirty="0">
                <a:solidFill>
                  <a:schemeClr val="bg1"/>
                </a:solidFill>
              </a:rPr>
              <a:t> yr </a:t>
            </a:r>
            <a:r>
              <a:rPr lang="en-US" sz="2700" dirty="0" err="1">
                <a:solidFill>
                  <a:schemeClr val="bg1"/>
                </a:solidFill>
              </a:rPr>
              <a:t>oedolyn</a:t>
            </a:r>
            <a:endParaRPr lang="en-US" sz="27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bg1"/>
                </a:solidFill>
              </a:rPr>
              <a:t>penderfynu</a:t>
            </a:r>
            <a:r>
              <a:rPr lang="en-US" sz="2700" dirty="0">
                <a:solidFill>
                  <a:schemeClr val="bg1"/>
                </a:solidFill>
              </a:rPr>
              <a:t> a </a:t>
            </a:r>
            <a:r>
              <a:rPr lang="en-US" sz="2700" dirty="0" err="1">
                <a:solidFill>
                  <a:schemeClr val="bg1"/>
                </a:solidFill>
              </a:rPr>
              <a:t>oes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achos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rhesymol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i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amau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dirty="0">
                <a:solidFill>
                  <a:schemeClr val="bg1"/>
                </a:solidFill>
              </a:rPr>
              <a:t>bod </a:t>
            </a:r>
            <a:r>
              <a:rPr lang="en-US" sz="2700" dirty="0" err="1">
                <a:solidFill>
                  <a:schemeClr val="bg1"/>
                </a:solidFill>
              </a:rPr>
              <a:t>oedolyn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mewn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perygl</a:t>
            </a:r>
            <a:r>
              <a:rPr lang="en-US" sz="2700" dirty="0">
                <a:solidFill>
                  <a:schemeClr val="bg1"/>
                </a:solidFill>
              </a:rPr>
              <a:t>, neu y </a:t>
            </a:r>
            <a:r>
              <a:rPr lang="en-US" sz="2700" dirty="0" err="1">
                <a:solidFill>
                  <a:schemeClr val="bg1"/>
                </a:solidFill>
              </a:rPr>
              <a:t>gallai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fod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mewn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perygl</a:t>
            </a:r>
            <a:r>
              <a:rPr lang="en-US" sz="27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DFCE76-E463-242C-C19F-567FC76C15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602522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Gwiriadau cychwynnol</a:t>
            </a:r>
            <a:endParaRPr kumimoji="0" lang="en-US" sz="3400" b="0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1455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F6D28-F8CC-5203-6F93-DCA91FD1B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E787B0-E02D-7A77-CF91-DA259C3E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1110342"/>
            <a:ext cx="2151185" cy="5747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AD8079-AD33-0F90-0E3F-47AE1753A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341523"/>
            <a:ext cx="11122093" cy="1222871"/>
          </a:xfrm>
        </p:spPr>
        <p:txBody>
          <a:bodyPr/>
          <a:lstStyle/>
          <a:p>
            <a:r>
              <a:rPr lang="en-GB"/>
              <a:t>Casglu gwybodaeth gan y sawl sy’n derbyn yr adroddiad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7A4D92-F56C-E8EE-C282-15A1B76BA1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2" y="1564394"/>
            <a:ext cx="4941598" cy="4786350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600" dirty="0" err="1"/>
              <a:t>Os</a:t>
            </a:r>
            <a:r>
              <a:rPr lang="en-US" sz="2600" dirty="0"/>
              <a:t> </a:t>
            </a:r>
            <a:r>
              <a:rPr lang="en-US" sz="2600" dirty="0" err="1"/>
              <a:t>yw</a:t>
            </a:r>
            <a:r>
              <a:rPr lang="en-US" sz="2600" dirty="0"/>
              <a:t> </a:t>
            </a:r>
            <a:r>
              <a:rPr lang="en-US" sz="2600" dirty="0" err="1"/>
              <a:t>oedolyn</a:t>
            </a:r>
            <a:r>
              <a:rPr lang="en-US" sz="2600" dirty="0"/>
              <a:t> </a:t>
            </a:r>
            <a:r>
              <a:rPr lang="en-US" sz="2600" dirty="0" err="1"/>
              <a:t>sydd</a:t>
            </a:r>
            <a:r>
              <a:rPr lang="en-US" sz="2600" dirty="0"/>
              <a:t> </a:t>
            </a:r>
            <a:r>
              <a:rPr lang="en-US" sz="2600" dirty="0" err="1"/>
              <a:t>mewn</a:t>
            </a:r>
            <a:r>
              <a:rPr lang="en-US" sz="2600" dirty="0"/>
              <a:t> </a:t>
            </a:r>
            <a:r>
              <a:rPr lang="en-US" sz="2600" dirty="0" err="1"/>
              <a:t>perygl</a:t>
            </a:r>
            <a:r>
              <a:rPr lang="en-US" sz="2600" dirty="0"/>
              <a:t> </a:t>
            </a:r>
            <a:r>
              <a:rPr lang="en-US" sz="2600" b="1" dirty="0" err="1"/>
              <a:t>eisoes</a:t>
            </a:r>
            <a:r>
              <a:rPr lang="en-US" sz="2600" b="1" dirty="0"/>
              <a:t> </a:t>
            </a:r>
            <a:r>
              <a:rPr lang="en-US" sz="2600" b="1" dirty="0" err="1"/>
              <a:t>yn</a:t>
            </a:r>
            <a:r>
              <a:rPr lang="en-US" sz="2600" b="1" dirty="0"/>
              <a:t> </a:t>
            </a:r>
            <a:r>
              <a:rPr lang="en-US" sz="2600" b="1" dirty="0" err="1"/>
              <a:t>hysbys</a:t>
            </a:r>
            <a:r>
              <a:rPr lang="en-US" sz="2600" b="1" dirty="0"/>
              <a:t> </a:t>
            </a:r>
            <a:r>
              <a:rPr lang="en-US" sz="2600" dirty="0" err="1"/>
              <a:t>i’r</a:t>
            </a:r>
            <a:r>
              <a:rPr lang="en-US" sz="2600" dirty="0"/>
              <a:t> </a:t>
            </a:r>
            <a:r>
              <a:rPr lang="en-US" sz="2600" dirty="0" err="1"/>
              <a:t>gwasanaethau</a:t>
            </a:r>
            <a:r>
              <a:rPr lang="en-US" sz="2600" dirty="0"/>
              <a:t> </a:t>
            </a:r>
            <a:r>
              <a:rPr lang="en-US" sz="2600" dirty="0" err="1"/>
              <a:t>cymdeithasol</a:t>
            </a:r>
            <a:r>
              <a:rPr lang="en-US" sz="2600" dirty="0"/>
              <a:t>, </a:t>
            </a:r>
            <a:r>
              <a:rPr lang="en-US" sz="2600" dirty="0" err="1"/>
              <a:t>mae’n</a:t>
            </a:r>
            <a:r>
              <a:rPr lang="en-US" sz="2600" dirty="0"/>
              <a:t> </a:t>
            </a:r>
            <a:r>
              <a:rPr lang="en-US" sz="2600" dirty="0" err="1"/>
              <a:t>bosibl</a:t>
            </a:r>
            <a:r>
              <a:rPr lang="en-US" sz="2600" dirty="0"/>
              <a:t> y </a:t>
            </a:r>
            <a:r>
              <a:rPr lang="en-US" sz="2600" dirty="0" err="1"/>
              <a:t>bydd</a:t>
            </a:r>
            <a:r>
              <a:rPr lang="en-US" sz="2600" dirty="0"/>
              <a:t> </a:t>
            </a:r>
            <a:r>
              <a:rPr lang="en-US" sz="2600" dirty="0" err="1"/>
              <a:t>llawer</a:t>
            </a:r>
            <a:r>
              <a:rPr lang="en-US" sz="2600" dirty="0"/>
              <a:t> </a:t>
            </a:r>
            <a:r>
              <a:rPr lang="en-US" sz="2600" dirty="0" err="1"/>
              <a:t>iawn</a:t>
            </a:r>
            <a:r>
              <a:rPr lang="en-US" sz="2600" dirty="0"/>
              <a:t> o </a:t>
            </a:r>
            <a:r>
              <a:rPr lang="en-US" sz="2600" dirty="0" err="1"/>
              <a:t>wybodaeth</a:t>
            </a:r>
            <a:r>
              <a:rPr lang="en-US" sz="2600" dirty="0"/>
              <a:t> </a:t>
            </a:r>
            <a:r>
              <a:rPr lang="en-US" sz="2600" dirty="0" err="1"/>
              <a:t>eisoes</a:t>
            </a:r>
            <a:r>
              <a:rPr lang="en-US" sz="2600" dirty="0"/>
              <a:t> </a:t>
            </a:r>
            <a:r>
              <a:rPr lang="en-US" sz="2600" dirty="0" err="1"/>
              <a:t>ar</a:t>
            </a:r>
            <a:r>
              <a:rPr lang="en-US" sz="2600" dirty="0"/>
              <a:t> </a:t>
            </a:r>
            <a:r>
              <a:rPr lang="en-US" sz="2600" dirty="0" err="1"/>
              <a:t>gael</a:t>
            </a:r>
            <a:r>
              <a:rPr lang="en-US" sz="2600" dirty="0"/>
              <a:t>, felly </a:t>
            </a:r>
            <a:r>
              <a:rPr lang="en-US" sz="2600" dirty="0" err="1"/>
              <a:t>bydd</a:t>
            </a:r>
            <a:r>
              <a:rPr lang="en-US" sz="2600" dirty="0"/>
              <a:t> y </a:t>
            </a:r>
            <a:r>
              <a:rPr lang="en-US" sz="2600" dirty="0" err="1"/>
              <a:t>sawl</a:t>
            </a:r>
            <a:r>
              <a:rPr lang="en-US" sz="2600" dirty="0"/>
              <a:t> </a:t>
            </a:r>
            <a:r>
              <a:rPr lang="en-US" sz="2600" dirty="0" err="1"/>
              <a:t>sy’n</a:t>
            </a:r>
            <a:r>
              <a:rPr lang="en-US" sz="2600" dirty="0"/>
              <a:t> </a:t>
            </a:r>
            <a:r>
              <a:rPr lang="en-US" sz="2600" dirty="0" err="1"/>
              <a:t>derbyn</a:t>
            </a:r>
            <a:r>
              <a:rPr lang="en-US" sz="2600" dirty="0"/>
              <a:t> yr </a:t>
            </a:r>
            <a:r>
              <a:rPr lang="en-US" sz="2600" dirty="0" err="1"/>
              <a:t>adroddiad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dirty="0" err="1"/>
              <a:t>ystyried</a:t>
            </a:r>
            <a:r>
              <a:rPr lang="en-US" sz="2600" dirty="0"/>
              <a:t> </a:t>
            </a:r>
            <a:r>
              <a:rPr lang="en-US" sz="2600" dirty="0" err="1"/>
              <a:t>unrhyw</a:t>
            </a:r>
            <a:r>
              <a:rPr lang="en-US" sz="2600" dirty="0"/>
              <a:t> </a:t>
            </a:r>
            <a:r>
              <a:rPr lang="en-US" sz="2600" b="1" dirty="0" err="1"/>
              <a:t>gofnodion</a:t>
            </a:r>
            <a:r>
              <a:rPr lang="en-US" sz="2600" b="1" dirty="0"/>
              <a:t> </a:t>
            </a:r>
            <a:r>
              <a:rPr lang="en-US" sz="2600" b="1" dirty="0" err="1"/>
              <a:t>gwasanaethau</a:t>
            </a:r>
            <a:r>
              <a:rPr lang="en-US" sz="2600" b="1" dirty="0"/>
              <a:t> </a:t>
            </a:r>
            <a:r>
              <a:rPr lang="en-US" sz="2600" b="1" dirty="0" err="1"/>
              <a:t>cymdeithasol</a:t>
            </a:r>
            <a:r>
              <a:rPr lang="en-US" sz="2600" b="1" dirty="0"/>
              <a:t> </a:t>
            </a:r>
            <a:r>
              <a:rPr lang="en-US" sz="2600" b="1" dirty="0" err="1"/>
              <a:t>presennol</a:t>
            </a:r>
            <a:r>
              <a:rPr lang="en-US" sz="2600" b="1" dirty="0"/>
              <a:t> </a:t>
            </a:r>
            <a:r>
              <a:rPr lang="en-US" sz="2600" dirty="0"/>
              <a:t>am yr </a:t>
            </a:r>
            <a:r>
              <a:rPr lang="en-US" sz="2600" dirty="0" err="1"/>
              <a:t>oedolyn</a:t>
            </a:r>
            <a:r>
              <a:rPr lang="en-US" sz="2600" dirty="0"/>
              <a:t> </a:t>
            </a:r>
            <a:r>
              <a:rPr lang="en-US" sz="2600" dirty="0" err="1"/>
              <a:t>sydd</a:t>
            </a:r>
            <a:r>
              <a:rPr lang="en-US" sz="2600" dirty="0"/>
              <a:t> </a:t>
            </a:r>
            <a:r>
              <a:rPr lang="en-US" sz="2600" dirty="0" err="1"/>
              <a:t>mewn</a:t>
            </a:r>
            <a:r>
              <a:rPr lang="en-US" sz="2600" dirty="0"/>
              <a:t> </a:t>
            </a:r>
            <a:r>
              <a:rPr lang="en-US" sz="2600" dirty="0" err="1"/>
              <a:t>perygl</a:t>
            </a:r>
            <a:r>
              <a:rPr lang="en-US" sz="2600" dirty="0"/>
              <a:t>, y </a:t>
            </a:r>
            <a:r>
              <a:rPr lang="en-US" sz="2600" dirty="0" err="1"/>
              <a:t>gofalwyr</a:t>
            </a:r>
            <a:r>
              <a:rPr lang="en-US" sz="2600" dirty="0"/>
              <a:t> a/neu </a:t>
            </a:r>
            <a:r>
              <a:rPr lang="en-US" sz="2600" dirty="0" err="1"/>
              <a:t>ymwneud</a:t>
            </a:r>
            <a:r>
              <a:rPr lang="en-US" sz="2600" dirty="0"/>
              <a:t> </a:t>
            </a:r>
            <a:r>
              <a:rPr lang="en-US" sz="2600" dirty="0" err="1"/>
              <a:t>gan</a:t>
            </a:r>
            <a:r>
              <a:rPr lang="en-US" sz="2600" dirty="0"/>
              <a:t> </a:t>
            </a:r>
            <a:r>
              <a:rPr lang="en-US" sz="2600" dirty="0" err="1"/>
              <a:t>wasanaethau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y </a:t>
            </a:r>
            <a:r>
              <a:rPr lang="en-US" sz="2600" dirty="0" err="1"/>
              <a:t>gorffennol</a:t>
            </a:r>
            <a:r>
              <a:rPr lang="en-US" sz="2600" dirty="0"/>
              <a:t>.</a:t>
            </a:r>
            <a:endParaRPr lang="en-GB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0EB69-BF3F-F5C6-B047-24E2FC2527D2}"/>
              </a:ext>
            </a:extLst>
          </p:cNvPr>
          <p:cNvSpPr txBox="1"/>
          <p:nvPr/>
        </p:nvSpPr>
        <p:spPr>
          <a:xfrm>
            <a:off x="5595257" y="1564394"/>
            <a:ext cx="6061722" cy="5293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0000" rIns="18000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  <a:latin typeface="Gibson" panose="02000000000000000000" pitchFamily="2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  <a:latin typeface="Gibson" panose="02000000000000000000" pitchFamily="2" charset="77"/>
              </a:rPr>
              <a:t>Adroddiadau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 di-sail </a:t>
            </a:r>
            <a:r>
              <a:rPr lang="en-US" sz="2800" b="1" dirty="0" err="1">
                <a:solidFill>
                  <a:schemeClr val="bg1"/>
                </a:solidFill>
                <a:latin typeface="Gibson" panose="02000000000000000000" pitchFamily="2" charset="77"/>
              </a:rPr>
              <a:t>mynych</a:t>
            </a:r>
            <a:endParaRPr lang="en-US" sz="2800" b="1" dirty="0">
              <a:solidFill>
                <a:schemeClr val="bg1"/>
              </a:solidFill>
              <a:latin typeface="Gibson" panose="02000000000000000000" pitchFamily="2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Weithiau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fe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allai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fod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adroddiadau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di-sail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mynych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ac </a:t>
            </a:r>
            <a:r>
              <a:rPr lang="en-US" sz="2800" b="1" dirty="0" err="1">
                <a:solidFill>
                  <a:schemeClr val="bg1"/>
                </a:solidFill>
                <a:latin typeface="Gibson" panose="02000000000000000000" pitchFamily="2" charset="77"/>
              </a:rPr>
              <a:t>mae’n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bson" panose="02000000000000000000" pitchFamily="2" charset="77"/>
              </a:rPr>
              <a:t>bosibl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bson" panose="02000000000000000000" pitchFamily="2" charset="77"/>
              </a:rPr>
              <a:t>na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Gibson" panose="02000000000000000000" pitchFamily="2" charset="77"/>
              </a:rPr>
              <a:t>fydd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ymholiadau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pellach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er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pennaf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les yr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oedolyn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sydd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mewn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perygl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Pan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fydd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hyn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digwydd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dylai’r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penderfyniad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beidio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â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gwneud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ymholiadau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pellach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a’r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rhesymau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dros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hyn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gael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eu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cofnodi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ar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ôl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trafod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gyda’r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rheolwr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bson" panose="02000000000000000000" pitchFamily="2" charset="77"/>
              </a:rPr>
              <a:t>llinell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.</a:t>
            </a:r>
            <a:endParaRPr lang="en-GB" sz="2800" dirty="0">
              <a:solidFill>
                <a:schemeClr val="bg1"/>
              </a:solidFill>
              <a:latin typeface="Gibson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388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A951F-4EDD-254E-6689-DD8EC4B0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74B65C-E872-8495-B511-F9DAE6BBB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5937" y="1884625"/>
            <a:ext cx="2024739" cy="51053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00C1CF-0B98-F8DF-7093-CB819B07FE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Penderfyniadau cychwynnol</a:t>
            </a:r>
            <a:endParaRPr kumimoji="0" lang="en-US" b="0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0A7F0-1AB4-13B0-8C82-DEA074213522}"/>
              </a:ext>
            </a:extLst>
          </p:cNvPr>
          <p:cNvSpPr txBox="1"/>
          <p:nvPr/>
        </p:nvSpPr>
        <p:spPr>
          <a:xfrm>
            <a:off x="2550013" y="507490"/>
            <a:ext cx="7425260" cy="300380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</a:rPr>
              <a:t>*Mae </a:t>
            </a:r>
            <a:r>
              <a:rPr lang="en-US" sz="2800" b="1" dirty="0" err="1">
                <a:solidFill>
                  <a:schemeClr val="accent1"/>
                </a:solidFill>
              </a:rPr>
              <a:t>angen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amddiffyn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ar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unwaith</a:t>
            </a:r>
            <a:r>
              <a:rPr lang="en-US" sz="2800" b="1" dirty="0">
                <a:solidFill>
                  <a:schemeClr val="accent1"/>
                </a:solidFill>
              </a:rPr>
              <a:t> a </a:t>
            </a:r>
            <a:r>
              <a:rPr lang="en-US" sz="2800" b="1" dirty="0" err="1">
                <a:solidFill>
                  <a:schemeClr val="accent1"/>
                </a:solidFill>
              </a:rPr>
              <a:t>chymryd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camau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brys</a:t>
            </a:r>
            <a:endParaRPr lang="en-US" sz="28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</a:rPr>
              <a:t>Mae’n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rhaid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asiantaethau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sydd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â’r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pwerau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amddiffyn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perthnasol</a:t>
            </a:r>
            <a:r>
              <a:rPr lang="en-US" sz="2800" dirty="0">
                <a:solidFill>
                  <a:schemeClr val="bg1"/>
                </a:solidFill>
              </a:rPr>
              <a:t> neu </a:t>
            </a:r>
            <a:r>
              <a:rPr lang="en-US" sz="2800" dirty="0" err="1">
                <a:solidFill>
                  <a:schemeClr val="bg1"/>
                </a:solidFill>
              </a:rPr>
              <a:t>sydd</a:t>
            </a:r>
            <a:r>
              <a:rPr lang="en-US" sz="2800" dirty="0">
                <a:solidFill>
                  <a:schemeClr val="bg1"/>
                </a:solidFill>
              </a:rPr>
              <a:t> â </a:t>
            </a:r>
            <a:r>
              <a:rPr lang="en-US" sz="2800" dirty="0" err="1">
                <a:solidFill>
                  <a:schemeClr val="bg1"/>
                </a:solidFill>
              </a:rPr>
              <a:t>chyfrifoldeb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gwasanaeth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weithredu’n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gyflym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sicrhau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diogelwch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uniongyrchol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yr </a:t>
            </a:r>
            <a:r>
              <a:rPr lang="en-US" sz="2800" dirty="0" err="1">
                <a:solidFill>
                  <a:schemeClr val="bg1"/>
                </a:solidFill>
              </a:rPr>
              <a:t>unigolyn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phobl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eraill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AAFAC-47AD-6E65-7897-493956349A60}"/>
              </a:ext>
            </a:extLst>
          </p:cNvPr>
          <p:cNvSpPr txBox="1"/>
          <p:nvPr/>
        </p:nvSpPr>
        <p:spPr>
          <a:xfrm>
            <a:off x="2550013" y="3661544"/>
            <a:ext cx="7425259" cy="2428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1.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Nid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oes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angen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camau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pellach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</a:rPr>
              <a:t>ddiogelu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7394C">
                  <a:lumMod val="50000"/>
                </a:srgbClr>
              </a:solidFill>
              <a:effectLst/>
              <a:uLnTx/>
              <a:uFillTx/>
            </a:endParaRPr>
          </a:p>
          <a:p>
            <a:pPr marL="261938" marR="0" lvl="0" indent="-2619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Nid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oes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camdriniaeth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nac</a:t>
            </a:r>
            <a:r>
              <a:rPr kumimoji="0" lang="en-US" sz="2400" b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esgeulustod</a:t>
            </a:r>
            <a:r>
              <a:rPr kumimoji="0" lang="en-US" sz="2400" b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wedi</a:t>
            </a:r>
            <a:r>
              <a:rPr kumimoji="0" lang="en-US" sz="2400" b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digwydd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61938" marR="0" lvl="0" indent="-2619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Nid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yw’r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adroddiad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yn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ymwneud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â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chamdriniaeth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nac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esgeulustod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61938" marR="0" lvl="0" indent="-2619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Digwyddiad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unigol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/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risg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isel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iawn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o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ailadrodd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02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B8F6A-A653-26B3-EDBD-740457B83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E65590-F2B1-77E1-6013-5D5C1714B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9349" y="1878208"/>
            <a:ext cx="2162690" cy="5048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899E98-0740-D2ED-C2E0-3883EFE3C6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Penderfyniadau cychwynnol</a:t>
            </a:r>
            <a:endParaRPr kumimoji="0" lang="en-US" sz="3600" b="0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4F0AC-6089-12BE-785E-40AB060BF288}"/>
              </a:ext>
            </a:extLst>
          </p:cNvPr>
          <p:cNvSpPr txBox="1"/>
          <p:nvPr/>
        </p:nvSpPr>
        <p:spPr>
          <a:xfrm>
            <a:off x="2615864" y="2774167"/>
            <a:ext cx="7423484" cy="342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257D86"/>
                </a:solidFill>
                <a:latin typeface="Gibson Light" panose="02000000000000000000" pitchFamily="50" charset="0"/>
              </a:rPr>
              <a:t>3. Mae </a:t>
            </a:r>
            <a:r>
              <a:rPr lang="en-US" sz="2800" b="1" dirty="0" err="1">
                <a:solidFill>
                  <a:srgbClr val="257D86"/>
                </a:solidFill>
                <a:latin typeface="Gibson Light" panose="02000000000000000000" pitchFamily="50" charset="0"/>
              </a:rPr>
              <a:t>gan</a:t>
            </a:r>
            <a:r>
              <a:rPr lang="en-US" sz="2800" b="1" dirty="0">
                <a:solidFill>
                  <a:srgbClr val="257D86"/>
                </a:solidFill>
                <a:latin typeface="Gibson Light" panose="02000000000000000000" pitchFamily="50" charset="0"/>
              </a:rPr>
              <a:t> yr </a:t>
            </a:r>
            <a:r>
              <a:rPr lang="en-US" sz="2800" b="1" dirty="0" err="1">
                <a:solidFill>
                  <a:srgbClr val="257D86"/>
                </a:solidFill>
                <a:latin typeface="Gibson Light" panose="02000000000000000000" pitchFamily="50" charset="0"/>
              </a:rPr>
              <a:t>oedolyn</a:t>
            </a:r>
            <a:r>
              <a:rPr lang="en-US" sz="2800" b="1" dirty="0">
                <a:solidFill>
                  <a:srgbClr val="257D86"/>
                </a:solidFill>
                <a:latin typeface="Gibson Light" panose="02000000000000000000" pitchFamily="50" charset="0"/>
              </a:rPr>
              <a:t> </a:t>
            </a:r>
            <a:r>
              <a:rPr lang="en-US" sz="2800" b="1" dirty="0" err="1">
                <a:solidFill>
                  <a:srgbClr val="257D86"/>
                </a:solidFill>
                <a:latin typeface="Gibson Light" panose="02000000000000000000" pitchFamily="50" charset="0"/>
              </a:rPr>
              <a:t>anghenion</a:t>
            </a:r>
            <a:r>
              <a:rPr lang="en-US" sz="2800" b="1" dirty="0">
                <a:solidFill>
                  <a:srgbClr val="257D86"/>
                </a:solidFill>
                <a:latin typeface="Gibson Light" panose="02000000000000000000" pitchFamily="50" charset="0"/>
              </a:rPr>
              <a:t> </a:t>
            </a:r>
            <a:r>
              <a:rPr lang="en-US" sz="2800" b="1" dirty="0" err="1">
                <a:solidFill>
                  <a:srgbClr val="257D86"/>
                </a:solidFill>
                <a:latin typeface="Gibson Light" panose="02000000000000000000" pitchFamily="50" charset="0"/>
              </a:rPr>
              <a:t>gofal</a:t>
            </a:r>
            <a:r>
              <a:rPr lang="en-US" sz="2800" b="1" dirty="0">
                <a:solidFill>
                  <a:srgbClr val="257D86"/>
                </a:solidFill>
                <a:latin typeface="Gibson Light" panose="02000000000000000000" pitchFamily="50" charset="0"/>
              </a:rPr>
              <a:t> a </a:t>
            </a:r>
            <a:r>
              <a:rPr lang="en-US" sz="2800" b="1" dirty="0" err="1">
                <a:solidFill>
                  <a:srgbClr val="257D86"/>
                </a:solidFill>
                <a:latin typeface="Gibson Light" panose="02000000000000000000" pitchFamily="50" charset="0"/>
              </a:rPr>
              <a:t>chymorth</a:t>
            </a:r>
            <a:endParaRPr lang="en-US" sz="2800" b="1" dirty="0">
              <a:solidFill>
                <a:srgbClr val="257D86"/>
              </a:solidFill>
              <a:latin typeface="Gibson Light" panose="02000000000000000000" pitchFamily="50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</a:rPr>
              <a:t>bydd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asesiad</a:t>
            </a:r>
            <a:r>
              <a:rPr lang="en-GB" sz="2400" dirty="0">
                <a:solidFill>
                  <a:schemeClr val="bg1"/>
                </a:solidFill>
              </a:rPr>
              <a:t> o </a:t>
            </a:r>
            <a:r>
              <a:rPr lang="en-GB" sz="2400" dirty="0" err="1">
                <a:solidFill>
                  <a:schemeClr val="bg1"/>
                </a:solidFill>
              </a:rPr>
              <a:t>anghenion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yn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dechrau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cyn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gynted</a:t>
            </a:r>
            <a:r>
              <a:rPr lang="en-GB" sz="2400" dirty="0">
                <a:solidFill>
                  <a:schemeClr val="bg1"/>
                </a:solidFill>
              </a:rPr>
              <a:t> ag yr </a:t>
            </a:r>
            <a:r>
              <a:rPr lang="en-GB" sz="2400" dirty="0" err="1">
                <a:solidFill>
                  <a:schemeClr val="bg1"/>
                </a:solidFill>
              </a:rPr>
              <a:t>amlygir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anghenion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gellir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gynnal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ochr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yn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ochr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ag </a:t>
            </a:r>
            <a:r>
              <a:rPr lang="en-US" sz="2400" dirty="0" err="1">
                <a:solidFill>
                  <a:schemeClr val="bg1"/>
                </a:solidFill>
              </a:rPr>
              <a:t>unrhyw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ymholiadau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yngl</a:t>
            </a:r>
            <a:r>
              <a:rPr lang="cy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ŷ</a:t>
            </a:r>
            <a:r>
              <a:rPr lang="en-US" sz="2400" dirty="0">
                <a:solidFill>
                  <a:schemeClr val="bg1"/>
                </a:solidFill>
              </a:rPr>
              <a:t>n â </a:t>
            </a:r>
            <a:r>
              <a:rPr lang="en-US" sz="2400" dirty="0" err="1">
                <a:solidFill>
                  <a:schemeClr val="bg1"/>
                </a:solidFill>
              </a:rPr>
              <a:t>chamdriniaeth</a:t>
            </a:r>
            <a:r>
              <a:rPr lang="en-US" sz="2400" dirty="0">
                <a:solidFill>
                  <a:schemeClr val="bg1"/>
                </a:solidFill>
              </a:rPr>
              <a:t> ac </a:t>
            </a:r>
            <a:r>
              <a:rPr lang="en-US" sz="2400" dirty="0" err="1">
                <a:solidFill>
                  <a:schemeClr val="bg1"/>
                </a:solidFill>
              </a:rPr>
              <a:t>esgeulustod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posibl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dylai’r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adroddiad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lunio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chanlyniadau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dilynol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lywio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unrhyw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gynllun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chymorth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5EC1D0-DA37-9FAF-A67C-CAD52E928132}"/>
              </a:ext>
            </a:extLst>
          </p:cNvPr>
          <p:cNvSpPr txBox="1"/>
          <p:nvPr/>
        </p:nvSpPr>
        <p:spPr>
          <a:xfrm>
            <a:off x="2615864" y="552451"/>
            <a:ext cx="7269465" cy="1886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257D86"/>
                </a:solidFill>
                <a:latin typeface="Gibson Light" panose="02000000000000000000" pitchFamily="50" charset="0"/>
              </a:rPr>
              <a:t>2. Mae </a:t>
            </a:r>
            <a:r>
              <a:rPr lang="en-US" sz="2800" b="1" dirty="0" err="1">
                <a:solidFill>
                  <a:srgbClr val="257D86"/>
                </a:solidFill>
                <a:latin typeface="Gibson Light" panose="02000000000000000000" pitchFamily="50" charset="0"/>
              </a:rPr>
              <a:t>angen</a:t>
            </a:r>
            <a:r>
              <a:rPr lang="en-US" sz="2800" b="1" dirty="0">
                <a:solidFill>
                  <a:srgbClr val="257D86"/>
                </a:solidFill>
                <a:latin typeface="Gibson Light" panose="02000000000000000000" pitchFamily="50" charset="0"/>
              </a:rPr>
              <a:t> </a:t>
            </a:r>
            <a:r>
              <a:rPr lang="en-US" sz="2800" b="1" dirty="0" err="1">
                <a:solidFill>
                  <a:srgbClr val="257D86"/>
                </a:solidFill>
                <a:latin typeface="Gibson Light" panose="02000000000000000000" pitchFamily="50" charset="0"/>
              </a:rPr>
              <a:t>ymholiadau</a:t>
            </a:r>
            <a:r>
              <a:rPr lang="en-US" sz="2800" b="1" dirty="0">
                <a:solidFill>
                  <a:srgbClr val="257D86"/>
                </a:solidFill>
                <a:latin typeface="Gibson Light" panose="02000000000000000000" pitchFamily="50" charset="0"/>
              </a:rPr>
              <a:t> Adran 126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mae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achos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rhesymol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amau</a:t>
            </a:r>
            <a:r>
              <a:rPr lang="en-US" sz="2400" dirty="0">
                <a:solidFill>
                  <a:schemeClr val="bg1"/>
                </a:solidFill>
              </a:rPr>
              <a:t> bod yr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  <a:r>
              <a:rPr lang="en-US" sz="2400" dirty="0">
                <a:solidFill>
                  <a:schemeClr val="bg1"/>
                </a:solidFill>
              </a:rPr>
              <a:t> ac </a:t>
            </a:r>
            <a:r>
              <a:rPr lang="en-US" sz="2400" dirty="0" err="1">
                <a:solidFill>
                  <a:schemeClr val="bg1"/>
                </a:solidFill>
              </a:rPr>
              <a:t>mae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angen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ymholiadau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pellach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gadarnhau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p’un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oes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camdriniaeth</a:t>
            </a:r>
            <a:r>
              <a:rPr lang="en-US" sz="2400" dirty="0">
                <a:solidFill>
                  <a:schemeClr val="bg1"/>
                </a:solidFill>
              </a:rPr>
              <a:t> a/neu </a:t>
            </a:r>
            <a:r>
              <a:rPr lang="en-US" sz="2400" dirty="0" err="1">
                <a:solidFill>
                  <a:schemeClr val="bg1"/>
                </a:solidFill>
              </a:rPr>
              <a:t>esgeulustod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wedi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digwydd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89AE0D-CB3A-B0FE-3661-1CBC8C399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5865" y="552452"/>
            <a:ext cx="7269466" cy="1975596"/>
          </a:xfrm>
          <a:prstGeom prst="roundRect">
            <a:avLst>
              <a:gd name="adj" fmla="val 8474"/>
            </a:avLst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510FD782-19B2-4EC5-8803-D08FF152300E}"/>
              </a:ext>
            </a:extLst>
          </p:cNvPr>
          <p:cNvSpPr txBox="1">
            <a:spLocks/>
          </p:cNvSpPr>
          <p:nvPr/>
        </p:nvSpPr>
        <p:spPr>
          <a:xfrm>
            <a:off x="2534154" y="0"/>
            <a:ext cx="7314696" cy="6857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 b="1" dirty="0" err="1">
                <a:solidFill>
                  <a:schemeClr val="accent1"/>
                </a:solidFill>
                <a:latin typeface="+mn-lt"/>
              </a:rPr>
              <a:t>Graddfeydd</a:t>
            </a:r>
            <a:r>
              <a:rPr lang="en-US" sz="28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n-lt"/>
              </a:rPr>
              <a:t>amser</a:t>
            </a:r>
            <a:endParaRPr lang="en-US" sz="2400" b="1" dirty="0">
              <a:solidFill>
                <a:schemeClr val="accent1"/>
              </a:solidFill>
              <a:latin typeface="+mn-lt"/>
            </a:endParaRPr>
          </a:p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  <a:latin typeface="+mn-lt"/>
              </a:rPr>
              <a:t>fel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arfer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dylid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ei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gwblhau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o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fewn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saith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diwrnod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gwaith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o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dderbyn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yr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adroddiad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ni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ddylid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ei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frysio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–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os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bydd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ymholiad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yn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cymryd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mwy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na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saith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diwrnod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gwaith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dylid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cofnodi’r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rhesymau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pan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fydd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angen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dylid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cymryd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camau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cychwynnol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ar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unwaith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amddiffyn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oedolyn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sydd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mewn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perygl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. </a:t>
            </a:r>
          </a:p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  <a:latin typeface="+mn-lt"/>
              </a:rPr>
              <a:t>os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oes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angen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cyfarfod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/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trafodaeth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strategaeth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nid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oes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rhaid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 chi aros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saith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diwrnod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gwaith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llawn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* Gellir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dod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â’r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broses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ddiogelu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ben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unrhyw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bryd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pan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fydd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camau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priodol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wedi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cael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eu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cymryd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ddiogelu’r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oedolyn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sydd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mewn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perygl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4D604FC-DEE6-7608-33B0-A96A10FE7E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err="1">
                <a:solidFill>
                  <a:schemeClr val="tx1"/>
                </a:solidFill>
                <a:latin typeface="Gibson"/>
              </a:rPr>
              <a:t>Ymholiadau</a:t>
            </a:r>
            <a:r>
              <a:rPr lang="en-US" sz="2800" dirty="0">
                <a:solidFill>
                  <a:schemeClr val="tx1"/>
                </a:solidFill>
                <a:latin typeface="Gibson"/>
              </a:rPr>
              <a:t> Adran 126</a:t>
            </a:r>
            <a:endParaRPr lang="en-US" sz="2800" b="0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4722CF-1D1D-FB6F-341A-C7E9107A9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29310" y="2525907"/>
            <a:ext cx="2162690" cy="44005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254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DA229-C9C8-D1CF-E816-01846BE7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C6016A-35F8-7959-DFC4-5F759B2642FB}"/>
              </a:ext>
            </a:extLst>
          </p:cNvPr>
          <p:cNvSpPr txBox="1">
            <a:spLocks/>
          </p:cNvSpPr>
          <p:nvPr/>
        </p:nvSpPr>
        <p:spPr>
          <a:xfrm>
            <a:off x="2534154" y="694749"/>
            <a:ext cx="7371846" cy="3194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BF94E0"/>
              </a:buClr>
              <a:buNone/>
              <a:defRPr/>
            </a:pPr>
            <a:r>
              <a:rPr lang="en-GB" sz="2800" b="1" dirty="0">
                <a:solidFill>
                  <a:schemeClr val="accent1"/>
                </a:solidFill>
                <a:latin typeface="+mn-lt"/>
              </a:rPr>
              <a:t>Maen </a:t>
            </a:r>
            <a:r>
              <a:rPr lang="en-GB" sz="2800" b="1" dirty="0" err="1">
                <a:solidFill>
                  <a:schemeClr val="accent1"/>
                </a:solidFill>
                <a:latin typeface="+mn-lt"/>
              </a:rPr>
              <a:t>nhw’n</a:t>
            </a:r>
            <a:r>
              <a:rPr lang="en-GB" sz="28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+mn-lt"/>
              </a:rPr>
              <a:t>cynnwys</a:t>
            </a:r>
            <a:endParaRPr lang="en-GB" sz="2800" b="1" dirty="0">
              <a:solidFill>
                <a:schemeClr val="accent1"/>
              </a:solidFill>
              <a:latin typeface="+mn-lt"/>
            </a:endParaRPr>
          </a:p>
          <a:p>
            <a:pPr marL="266700" lvl="0" indent="-266700">
              <a:buClr>
                <a:schemeClr val="accent1"/>
              </a:buClr>
              <a:defRPr/>
            </a:pPr>
            <a:r>
              <a:rPr lang="en-US" sz="2400" dirty="0" err="1">
                <a:solidFill>
                  <a:schemeClr val="bg1"/>
                </a:solidFill>
                <a:latin typeface="+mn-lt"/>
              </a:rPr>
              <a:t>gwirio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cywirdeb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ffeithiol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cyffredinol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adroddiad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266700" lvl="0" indent="-266700">
              <a:buClr>
                <a:schemeClr val="accent1"/>
              </a:buClr>
              <a:defRPr/>
            </a:pPr>
            <a:r>
              <a:rPr lang="en-US" sz="2400" dirty="0" err="1">
                <a:solidFill>
                  <a:schemeClr val="bg1"/>
                </a:solidFill>
                <a:latin typeface="+mn-lt"/>
              </a:rPr>
              <a:t>casglu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adolygu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choladu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gwybodaeth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gafwyd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gan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yr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oedolyn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sydd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mewn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perygl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ymarferwyr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sy’n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adnabod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yr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oedolyn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gofalwyr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ar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gyfer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gwerthusiad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cychwynnol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266700" lvl="0" indent="-266700">
              <a:buClr>
                <a:schemeClr val="accent1"/>
              </a:buClr>
              <a:defRPr/>
            </a:pPr>
            <a:r>
              <a:rPr lang="en-US" sz="2400" dirty="0" err="1">
                <a:solidFill>
                  <a:schemeClr val="bg1"/>
                </a:solidFill>
                <a:latin typeface="+mn-lt"/>
              </a:rPr>
              <a:t>penderfynu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pa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gamau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y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dylid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eu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cymryd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BD14BB-CADD-8202-D447-EC3AE08EFB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</a:rPr>
              <a:t>Ymholiadau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</a:rPr>
              <a:t> Adran 126</a:t>
            </a:r>
            <a:endParaRPr lang="en-US" sz="2800" b="0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CF2C23-6A82-E2CF-BF5B-6BE505A38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9350" y="2457450"/>
            <a:ext cx="2162690" cy="44005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01137A-ADDF-482D-59C4-BADD53D8D4CD}"/>
              </a:ext>
            </a:extLst>
          </p:cNvPr>
          <p:cNvSpPr txBox="1"/>
          <p:nvPr/>
        </p:nvSpPr>
        <p:spPr>
          <a:xfrm>
            <a:off x="2595197" y="4335575"/>
            <a:ext cx="73108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D86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*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Gellir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dirprwyo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asiantaeth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arall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yw’n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briodol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mae’r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ddyletswydd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benderfynu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ganlyniad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yr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ymholiadau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Adran 126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aros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gyda’r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gwasanaethau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cymdeithasol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goruchwylio’r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achos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ac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parhau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bwynt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cyswllt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unigol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0610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A497-4705-F67B-9E5C-302771736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tional safeguarding training, learning and development standards and framework">
            <a:extLst>
              <a:ext uri="{FF2B5EF4-FFF2-40B4-BE49-F238E27FC236}">
                <a16:creationId xmlns:a16="http://schemas.microsoft.com/office/drawing/2014/main" id="{5A23EEB3-2FFB-F04B-6D2A-3EA05BD2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20" y="764771"/>
            <a:ext cx="2986267" cy="530351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>
                <a:solidFill>
                  <a:schemeClr val="tx1"/>
                </a:solidFill>
                <a:cs typeface="Arial" panose="020B0604020202020204" pitchFamily="34" charset="0"/>
              </a:rPr>
              <a:t>Safonau a fframwaith hyfforddiant, dysgu a datblygiad diogelu cenedlaethol</a:t>
            </a:r>
            <a:br>
              <a:rPr lang="en-GB" sz="320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b="1">
                <a:solidFill>
                  <a:schemeClr val="tx1"/>
                </a:solidFill>
                <a:cs typeface="Arial" panose="020B0604020202020204" pitchFamily="34" charset="0"/>
              </a:rPr>
              <a:t>Gr</a:t>
            </a:r>
            <a:r>
              <a:rPr lang="en-GB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lang="en-GB" b="1">
                <a:solidFill>
                  <a:schemeClr val="tx1"/>
                </a:solidFill>
                <a:cs typeface="Arial" panose="020B0604020202020204" pitchFamily="34" charset="0"/>
              </a:rPr>
              <a:t>p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C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9C98-8335-A43A-72F3-DD9F6A3F0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1"/>
            <a:ext cx="8006133" cy="685800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Nod y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cwrs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lefel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uwch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hwn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yw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sicrhau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bod y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cyfranogwyr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: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gallu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gwneud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penderfyniadau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am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gadw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pobl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ddiogel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ac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gwybod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pryd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mae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angen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iddynt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roi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prosesau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amddiffyn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ar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waith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Egwyddorion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GB" sz="2800" b="1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cofiadwy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: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Rwy’n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deall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rolau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a </a:t>
            </a:r>
            <a:r>
              <a:rPr lang="en-US" sz="280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chyfrifoldebau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pawb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y broses </a:t>
            </a:r>
            <a:r>
              <a:rPr lang="en-US" sz="280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ddiogelu</a:t>
            </a:r>
            <a:endParaRPr lang="en-US" sz="280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Rwy’n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dangos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y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gallu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wneud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penderfyniadau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clir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a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chymesur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Rwy’n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deall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bod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cael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llais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a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rheolaeth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allweddol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wneud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penderfyniadau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ac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ymarfer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sy’n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canolbwyntio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ar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 yr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bson"/>
                <a:cs typeface="Arial"/>
              </a:rPr>
              <a:t>unigolyn</a:t>
            </a:r>
            <a:endParaRPr lang="en-GB" sz="2800" dirty="0" err="1">
              <a:solidFill>
                <a:schemeClr val="bg1">
                  <a:lumMod val="50000"/>
                </a:schemeClr>
              </a:solidFill>
              <a:latin typeface="Gibson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67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25003-52BD-8355-7D79-1DBE681C0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2D32BA28-6185-1676-9EC6-2D600BFBA7BF}"/>
              </a:ext>
            </a:extLst>
          </p:cNvPr>
          <p:cNvSpPr txBox="1">
            <a:spLocks/>
          </p:cNvSpPr>
          <p:nvPr/>
        </p:nvSpPr>
        <p:spPr>
          <a:xfrm>
            <a:off x="534953" y="1485900"/>
            <a:ext cx="11122093" cy="5372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BF94E0"/>
              </a:buClr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Dylai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pob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ymholiad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ganolbwyntio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ar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yr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unigolyn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ac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ystyried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>
              <a:buClr>
                <a:schemeClr val="accent1"/>
              </a:buCl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y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posibilrwydd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nad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yw’r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oedolyn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sydd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mewn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perygl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yn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gwneud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penderfyniadau’n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rhydd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yr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angen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gynnwys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eiriolwr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yr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angen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gynnal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yr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ymholiad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mewn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modd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sensitif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gan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ddefnyddio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dull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sy’n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ystyriol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o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drawma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er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mwyn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lleihau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gofid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gymaint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â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phosibl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buClr>
                <a:schemeClr val="accent1"/>
              </a:buClr>
              <a:defRPr/>
            </a:pPr>
            <a:r>
              <a:rPr lang="en-US" sz="2800" dirty="0" err="1">
                <a:solidFill>
                  <a:schemeClr val="bg1"/>
                </a:solidFill>
                <a:latin typeface="+mn-lt"/>
              </a:rPr>
              <a:t>p’un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yw’r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camdriniwr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honedig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yn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darparu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gofal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neu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gymorth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rywun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arall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galluedd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meddyliol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yr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oedolyn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sydd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mewn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perygl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wneud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penderfyniadau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penodol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ar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adeg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benodol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11136-F2DD-CEB1-91C3-93090531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Canolbwyntio ar yr unigolyn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971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C9495-5D10-17E1-E794-BBDDF5DC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7CDEB5-8460-AB18-7DF4-6196A21C3C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Cynnig gweithredol eiriolaeth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9DA67-554A-8DDB-109C-98F404111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68096"/>
            <a:ext cx="8006133" cy="5330951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000" b="1"/>
              <a:t>Mae’n hanfodol bod oedolion sydd mewn perygl yn ymwybodol o’u hawl i gael eiriolwr annibynnol</a:t>
            </a:r>
            <a:r>
              <a:rPr lang="en-US" sz="3000"/>
              <a:t> i sicrhau bod eu safbwyntiau a’u dymuniadau’n cael eu cynrychioli. </a:t>
            </a:r>
            <a:endParaRPr lang="en-US" sz="3000" dirty="0"/>
          </a:p>
          <a:p>
            <a:pPr marL="0" indent="0">
              <a:spcAft>
                <a:spcPts val="1800"/>
              </a:spcAft>
              <a:buNone/>
            </a:pPr>
            <a:r>
              <a:rPr lang="en-US" sz="3000"/>
              <a:t>Mae gan bob ymarferydd ddyletswydd gyfreithiol i ystyried angen unigolyn am eiriolaeth i’w alluogi i gymryd rhan yn y broses ddiogelu. </a:t>
            </a:r>
            <a:endParaRPr lang="en-US" sz="3000" dirty="0"/>
          </a:p>
          <a:p>
            <a:pPr marL="0" indent="0">
              <a:spcAft>
                <a:spcPts val="1800"/>
              </a:spcAft>
              <a:buNone/>
            </a:pPr>
            <a:r>
              <a:rPr lang="en-US" sz="3000"/>
              <a:t>Fe allai hyn fod trwy eiriolaeth broffesiynol annibynnol neu eiriolwyr anffurfiol fel aelodau o’r teulu/gofalwyr. </a:t>
            </a:r>
            <a:endParaRPr lang="en-GB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8E7A79-B19C-81F6-4092-F4727D107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4485" y="1245395"/>
            <a:ext cx="8228016" cy="5250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4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4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GB" sz="4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E52B3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30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EB9734-18B5-ECB6-5AD7-9095A0CD5C0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/>
              <a:t>Dylai</a:t>
            </a:r>
            <a:r>
              <a:rPr lang="en-US" sz="2800" b="1"/>
              <a:t> pob </a:t>
            </a:r>
            <a:r>
              <a:rPr lang="en-US" sz="2800"/>
              <a:t>ystyriaeth a phenderfyniad diogelu ystyried gofynion cyfreithiol y </a:t>
            </a:r>
            <a:r>
              <a:rPr lang="en-US" sz="2800" i="1"/>
              <a:t>Ddeddf Galluedd Meddyliol </a:t>
            </a:r>
            <a:r>
              <a:rPr lang="en-US" sz="2800"/>
              <a:t>a’r </a:t>
            </a:r>
            <a:r>
              <a:rPr lang="en-US" sz="2800" i="1"/>
              <a:t>Cod Ymarfer </a:t>
            </a:r>
            <a:r>
              <a:rPr lang="en-US" sz="2800"/>
              <a:t>cysylltiedig. </a:t>
            </a:r>
            <a:endParaRPr lang="en-US" sz="2800" dirty="0"/>
          </a:p>
          <a:p>
            <a:pPr marL="0" indent="0">
              <a:buNone/>
            </a:pPr>
            <a:r>
              <a:rPr lang="en-US" sz="2800"/>
              <a:t>Dylid</a:t>
            </a:r>
            <a:r>
              <a:rPr lang="en-US" sz="2800" b="1"/>
              <a:t> canolbwyntio </a:t>
            </a:r>
            <a:r>
              <a:rPr lang="en-US" sz="2800"/>
              <a:t>ar leihau camdriniaeth neu esgeulustod, ond </a:t>
            </a:r>
            <a:r>
              <a:rPr lang="en-US" sz="2800" b="1"/>
              <a:t>ni ddylid </a:t>
            </a:r>
            <a:r>
              <a:rPr lang="en-US" sz="2800"/>
              <a:t>cyfyngu ar y camau a allai fod yn ofynnol i amddiffyn pobl eraill sydd mewn perygl niwed.</a:t>
            </a:r>
            <a:endParaRPr lang="en-US" sz="2800" dirty="0"/>
          </a:p>
          <a:p>
            <a:pPr marL="0" indent="0">
              <a:buNone/>
            </a:pPr>
            <a:r>
              <a:rPr lang="en-US" sz="2800" b="1"/>
              <a:t>Nid</a:t>
            </a:r>
            <a:r>
              <a:rPr lang="en-US" sz="2800"/>
              <a:t> yw’r egwyddor rhagdybio galluedd </a:t>
            </a:r>
            <a:r>
              <a:rPr lang="en-US" sz="2800" b="1"/>
              <a:t>yn eithrio </a:t>
            </a:r>
            <a:r>
              <a:rPr lang="en-US" sz="2800"/>
              <a:t>ymarferwyr rhag cynnal </a:t>
            </a:r>
            <a:r>
              <a:rPr lang="en-US" sz="2800" b="1"/>
              <a:t>asesiadau cadarn </a:t>
            </a:r>
            <a:r>
              <a:rPr lang="en-US" sz="2800"/>
              <a:t>a </a:t>
            </a:r>
            <a:r>
              <a:rPr lang="en-US" sz="2800" b="1"/>
              <a:t>gofyn cwestiynau heriol a threiddgar </a:t>
            </a:r>
            <a:r>
              <a:rPr lang="en-US" sz="2800"/>
              <a:t>am bobl sy’n gwneud dewisiadau sy’n broblematig neu’n amlwg yn niweidiol i’w lles.</a:t>
            </a: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D1D91A-6AED-5431-2729-E0A83589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Galluedd meddyliol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144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55E4BE-5ACC-F673-1CAD-2EAE4BE8739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588249"/>
            <a:ext cx="5117702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dirty="0"/>
              <a:t>Mae </a:t>
            </a:r>
            <a:r>
              <a:rPr lang="en-US" sz="2600" dirty="0" err="1"/>
              <a:t>ymholiadau</a:t>
            </a:r>
            <a:r>
              <a:rPr lang="en-US" sz="2600" dirty="0"/>
              <a:t> a126 </a:t>
            </a:r>
            <a:r>
              <a:rPr lang="en-US" sz="2600" dirty="0" err="1"/>
              <a:t>effeithiol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dirty="0" err="1"/>
              <a:t>dibynnu</a:t>
            </a:r>
            <a:r>
              <a:rPr lang="en-US" sz="2600" dirty="0"/>
              <a:t> </a:t>
            </a:r>
            <a:r>
              <a:rPr lang="en-US" sz="2600" dirty="0" err="1"/>
              <a:t>ar</a:t>
            </a:r>
            <a:r>
              <a:rPr lang="en-US" sz="2600" dirty="0"/>
              <a:t> </a:t>
            </a:r>
            <a:r>
              <a:rPr lang="en-US" sz="2600" b="1" dirty="0" err="1"/>
              <a:t>gasglu</a:t>
            </a:r>
            <a:r>
              <a:rPr lang="en-US" sz="2600" b="1" dirty="0"/>
              <a:t>, </a:t>
            </a:r>
            <a:r>
              <a:rPr lang="en-US" sz="2600" b="1" dirty="0" err="1"/>
              <a:t>rhannu</a:t>
            </a:r>
            <a:r>
              <a:rPr lang="en-US" sz="2600" b="1" dirty="0"/>
              <a:t> a </a:t>
            </a:r>
            <a:r>
              <a:rPr lang="en-US" sz="2600" b="1" dirty="0" err="1"/>
              <a:t>dadansoddi</a:t>
            </a:r>
            <a:r>
              <a:rPr lang="en-US" sz="2600" b="1" dirty="0"/>
              <a:t> </a:t>
            </a:r>
            <a:r>
              <a:rPr lang="en-US" sz="2600" b="1" dirty="0" err="1"/>
              <a:t>gwybodaeth</a:t>
            </a:r>
            <a:r>
              <a:rPr lang="en-US" sz="2600" b="1" dirty="0"/>
              <a:t> </a:t>
            </a:r>
            <a:r>
              <a:rPr lang="en-US" sz="2600" dirty="0"/>
              <a:t>am: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/>
              <a:t>y </a:t>
            </a:r>
            <a:r>
              <a:rPr lang="en-GB" sz="2600" dirty="0" err="1"/>
              <a:t>pryder</a:t>
            </a:r>
            <a:r>
              <a:rPr lang="en-GB" sz="2600" dirty="0"/>
              <a:t> </a:t>
            </a:r>
            <a:r>
              <a:rPr lang="en-GB" sz="2600" dirty="0" err="1"/>
              <a:t>a’r</a:t>
            </a:r>
            <a:r>
              <a:rPr lang="en-GB" sz="2600" dirty="0"/>
              <a:t> </a:t>
            </a:r>
            <a:r>
              <a:rPr lang="en-GB" sz="2600" dirty="0" err="1"/>
              <a:t>effaith</a:t>
            </a:r>
            <a:r>
              <a:rPr lang="en-GB" sz="2600" dirty="0"/>
              <a:t> </a:t>
            </a:r>
            <a:r>
              <a:rPr lang="en-GB" sz="2600" dirty="0" err="1"/>
              <a:t>ar</a:t>
            </a:r>
            <a:r>
              <a:rPr lang="en-GB" sz="2600" dirty="0"/>
              <a:t> yr </a:t>
            </a:r>
            <a:r>
              <a:rPr lang="en-GB" sz="2600" dirty="0" err="1"/>
              <a:t>oedolyn</a:t>
            </a:r>
            <a:endParaRPr lang="en-GB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 err="1"/>
              <a:t>sut</a:t>
            </a:r>
            <a:r>
              <a:rPr lang="en-US" sz="2600" dirty="0"/>
              <a:t> </a:t>
            </a:r>
            <a:r>
              <a:rPr lang="en-US" sz="2600" dirty="0" err="1"/>
              <a:t>mae’r</a:t>
            </a:r>
            <a:r>
              <a:rPr lang="en-US" sz="2600" dirty="0"/>
              <a:t> </a:t>
            </a:r>
            <a:r>
              <a:rPr lang="en-US" sz="2600" dirty="0" err="1"/>
              <a:t>oedolyn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dirty="0" err="1"/>
              <a:t>gweld</a:t>
            </a:r>
            <a:r>
              <a:rPr lang="en-US" sz="2600" dirty="0"/>
              <a:t> y </a:t>
            </a:r>
            <a:r>
              <a:rPr lang="en-US" sz="2600" dirty="0" err="1"/>
              <a:t>gamdriniaeth</a:t>
            </a:r>
            <a:r>
              <a:rPr lang="en-US" sz="2600" dirty="0"/>
              <a:t> a/</a:t>
            </a:r>
            <a:r>
              <a:rPr lang="en-US" sz="2600" dirty="0" err="1"/>
              <a:t>neu’r</a:t>
            </a:r>
            <a:r>
              <a:rPr lang="en-US" sz="2600" dirty="0"/>
              <a:t> </a:t>
            </a:r>
            <a:r>
              <a:rPr lang="en-US" sz="2600" dirty="0" err="1"/>
              <a:t>esgeulustod</a:t>
            </a:r>
            <a:r>
              <a:rPr lang="en-US" sz="2600" dirty="0"/>
              <a:t> a </a:t>
            </a:r>
            <a:r>
              <a:rPr lang="en-US" sz="2600" dirty="0" err="1"/>
              <a:t>beth</a:t>
            </a:r>
            <a:r>
              <a:rPr lang="en-US" sz="2600" dirty="0"/>
              <a:t> </a:t>
            </a:r>
            <a:r>
              <a:rPr lang="en-US" sz="2600" dirty="0" err="1"/>
              <a:t>mae</a:t>
            </a:r>
            <a:r>
              <a:rPr lang="en-US" sz="2600" dirty="0"/>
              <a:t> </a:t>
            </a:r>
            <a:r>
              <a:rPr lang="en-US" sz="2600" dirty="0" err="1"/>
              <a:t>eisiau</a:t>
            </a:r>
            <a:r>
              <a:rPr lang="en-US" sz="2600" dirty="0"/>
              <a:t> </a:t>
            </a:r>
            <a:r>
              <a:rPr lang="en-US" sz="2600" dirty="0" err="1"/>
              <a:t>iddo</a:t>
            </a:r>
            <a:r>
              <a:rPr lang="en-US" sz="2600" dirty="0"/>
              <a:t> </a:t>
            </a:r>
            <a:r>
              <a:rPr lang="en-US" sz="2600" dirty="0" err="1"/>
              <a:t>ddigwydd</a:t>
            </a: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 err="1"/>
              <a:t>cyd-destun</a:t>
            </a:r>
            <a:r>
              <a:rPr lang="en-GB" sz="2600" dirty="0"/>
              <a:t> y </a:t>
            </a:r>
            <a:r>
              <a:rPr lang="en-GB" sz="2600" dirty="0" err="1"/>
              <a:t>pryder</a:t>
            </a:r>
            <a:r>
              <a:rPr lang="en-GB" sz="2600" dirty="0"/>
              <a:t>, </a:t>
            </a:r>
            <a:r>
              <a:rPr lang="en-GB" sz="2600" dirty="0" err="1"/>
              <a:t>gan</a:t>
            </a:r>
            <a:r>
              <a:rPr lang="en-GB" sz="2600" dirty="0"/>
              <a:t> </a:t>
            </a:r>
            <a:r>
              <a:rPr lang="en-GB" sz="2600" dirty="0" err="1"/>
              <a:t>gynnwys</a:t>
            </a:r>
            <a:r>
              <a:rPr lang="en-GB" sz="2600" dirty="0"/>
              <a:t> </a:t>
            </a:r>
            <a:r>
              <a:rPr lang="en-GB" sz="2600" dirty="0" err="1"/>
              <a:t>unrhyw</a:t>
            </a:r>
            <a:r>
              <a:rPr lang="en-GB" sz="2600" dirty="0"/>
              <a:t> un </a:t>
            </a:r>
            <a:r>
              <a:rPr lang="en-GB" sz="2600" dirty="0" err="1"/>
              <a:t>arall</a:t>
            </a:r>
            <a:r>
              <a:rPr lang="en-GB" sz="2600" dirty="0"/>
              <a:t> </a:t>
            </a:r>
            <a:r>
              <a:rPr lang="en-GB" sz="2600" dirty="0" err="1"/>
              <a:t>sydd</a:t>
            </a:r>
            <a:r>
              <a:rPr lang="en-GB" sz="2600" dirty="0"/>
              <a:t> </a:t>
            </a:r>
            <a:r>
              <a:rPr lang="en-GB" sz="2600" dirty="0" err="1"/>
              <a:t>mewn</a:t>
            </a:r>
            <a:r>
              <a:rPr lang="en-GB" sz="2600" dirty="0"/>
              <a:t> </a:t>
            </a:r>
            <a:r>
              <a:rPr lang="en-GB" sz="2600" dirty="0" err="1"/>
              <a:t>perygl</a:t>
            </a:r>
            <a:r>
              <a:rPr lang="en-GB" sz="2600" dirty="0"/>
              <a:t>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D58D79-3C69-7BC7-8B34-FAC22765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Casglu gwybodaeth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DBD87-79A4-3F0A-AD91-CFCD60337866}"/>
              </a:ext>
            </a:extLst>
          </p:cNvPr>
          <p:cNvSpPr txBox="1"/>
          <p:nvPr/>
        </p:nvSpPr>
        <p:spPr>
          <a:xfrm>
            <a:off x="5715000" y="1321549"/>
            <a:ext cx="5942046" cy="5536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25200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1" dirty="0">
              <a:solidFill>
                <a:schemeClr val="bg1"/>
              </a:solidFill>
              <a:latin typeface="Gibson" panose="02000000000000000000" pitchFamily="2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  <a:latin typeface="Gibson" panose="02000000000000000000" pitchFamily="2" charset="77"/>
              </a:rPr>
              <a:t>Cofiwch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!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Gall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ymarferwyr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2" charset="77"/>
              </a:rPr>
              <a:t>ddiystyru’r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ddyletswydd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cyfrinachedd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2" charset="77"/>
              </a:rPr>
              <a:t>pan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2" charset="77"/>
              </a:rPr>
              <a:t>fydd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2" charset="77"/>
              </a:rPr>
              <a:t>pryderon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2" charset="77"/>
              </a:rPr>
              <a:t>diogelu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Mae’n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bwysig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ystyried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2" charset="77"/>
              </a:rPr>
              <a:t>risgiau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2" charset="77"/>
              </a:rPr>
              <a:t>peidio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2" charset="77"/>
              </a:rPr>
              <a:t> â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2" charset="77"/>
              </a:rPr>
              <a:t>rhannu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gwybodaeth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Os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bydd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ymarferydd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neu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bartner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dangos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2" charset="77"/>
              </a:rPr>
              <a:t>amharodrwydd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Gibson" panose="02000000000000000000" pitchFamily="2" charset="77"/>
              </a:rPr>
              <a:t>parhaus</a:t>
            </a:r>
            <a:r>
              <a:rPr lang="en-US" sz="2600" b="1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rannu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gwybodaeth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am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bryder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diogelu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dylid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atgyfeirio’r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mater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i’r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Bwrdd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Diogelu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Gibson" panose="02000000000000000000" pitchFamily="2" charset="77"/>
              </a:rPr>
              <a:t>Rhanbarthol</a:t>
            </a:r>
            <a:r>
              <a:rPr lang="en-US" sz="2600" dirty="0">
                <a:solidFill>
                  <a:schemeClr val="bg1"/>
                </a:solidFill>
                <a:latin typeface="Gibson" panose="02000000000000000000" pitchFamily="2" charset="77"/>
              </a:rPr>
              <a:t>. </a:t>
            </a:r>
            <a:endParaRPr lang="en-GB" sz="2600" dirty="0">
              <a:solidFill>
                <a:schemeClr val="bg1"/>
              </a:solidFill>
              <a:latin typeface="Gibson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8311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F85F16-E6FE-99D1-59E8-FB9B6E814421}"/>
              </a:ext>
            </a:extLst>
          </p:cNvPr>
          <p:cNvSpPr txBox="1"/>
          <p:nvPr/>
        </p:nvSpPr>
        <p:spPr>
          <a:xfrm>
            <a:off x="2745452" y="234696"/>
            <a:ext cx="7141498" cy="20894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chemeClr val="accent1"/>
                </a:solidFill>
              </a:rPr>
              <a:t>Penderfyniad</a:t>
            </a:r>
            <a:r>
              <a:rPr lang="en-US" sz="2400" b="1" dirty="0">
                <a:solidFill>
                  <a:schemeClr val="accent1"/>
                </a:solidFill>
              </a:rPr>
              <a:t> 1: </a:t>
            </a:r>
            <a:r>
              <a:rPr lang="en-US" sz="2400" b="1" dirty="0" err="1">
                <a:solidFill>
                  <a:schemeClr val="accent1"/>
                </a:solidFill>
              </a:rPr>
              <a:t>amddiffyn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ar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unwaith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pan </a:t>
            </a:r>
            <a:r>
              <a:rPr lang="en-US" sz="2400" dirty="0" err="1">
                <a:solidFill>
                  <a:schemeClr val="bg1"/>
                </a:solidFill>
              </a:rPr>
              <a:t>fydd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rhaid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gwasanaethau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cymdeithasol</a:t>
            </a:r>
            <a:r>
              <a:rPr lang="en-US" sz="2400" dirty="0">
                <a:solidFill>
                  <a:schemeClr val="bg1"/>
                </a:solidFill>
              </a:rPr>
              <a:t>, yr </a:t>
            </a:r>
            <a:r>
              <a:rPr lang="en-US" sz="2400" dirty="0" err="1">
                <a:solidFill>
                  <a:schemeClr val="bg1"/>
                </a:solidFill>
              </a:rPr>
              <a:t>heddlu</a:t>
            </a:r>
            <a:r>
              <a:rPr lang="en-US" sz="2400" dirty="0">
                <a:solidFill>
                  <a:schemeClr val="bg1"/>
                </a:solidFill>
              </a:rPr>
              <a:t>, y </a:t>
            </a:r>
            <a:r>
              <a:rPr lang="en-US" sz="2400" dirty="0" err="1">
                <a:solidFill>
                  <a:schemeClr val="bg1"/>
                </a:solidFill>
              </a:rPr>
              <a:t>gwasanaeth</a:t>
            </a:r>
            <a:r>
              <a:rPr lang="en-US" sz="2400" dirty="0">
                <a:solidFill>
                  <a:schemeClr val="bg1"/>
                </a:solidFill>
              </a:rPr>
              <a:t> iechyd </a:t>
            </a:r>
            <a:r>
              <a:rPr lang="en-US" sz="2400" dirty="0" err="1">
                <a:solidFill>
                  <a:schemeClr val="bg1"/>
                </a:solidFill>
              </a:rPr>
              <a:t>neu’r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gwasanaethau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brys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weithredu’n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gyflym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sicrhau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diogelwch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uniongyrchol</a:t>
            </a:r>
            <a:r>
              <a:rPr lang="en-US" sz="2400" dirty="0">
                <a:solidFill>
                  <a:schemeClr val="bg1"/>
                </a:solidFill>
              </a:rPr>
              <a:t> yr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  <a:r>
              <a:rPr lang="en-US" sz="2400" dirty="0">
                <a:solidFill>
                  <a:schemeClr val="bg1"/>
                </a:solidFill>
              </a:rPr>
              <a:t> neu </a:t>
            </a:r>
            <a:r>
              <a:rPr lang="en-US" sz="2400" dirty="0" err="1">
                <a:solidFill>
                  <a:schemeClr val="bg1"/>
                </a:solidFill>
              </a:rPr>
              <a:t>oedolion</a:t>
            </a:r>
            <a:r>
              <a:rPr lang="en-US" sz="2400" dirty="0">
                <a:solidFill>
                  <a:schemeClr val="bg1"/>
                </a:solidFill>
              </a:rPr>
              <a:t>/plant </a:t>
            </a:r>
            <a:r>
              <a:rPr lang="en-US" sz="2400" dirty="0" err="1">
                <a:solidFill>
                  <a:schemeClr val="bg1"/>
                </a:solidFill>
              </a:rPr>
              <a:t>eraill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BA5D39-5896-902A-7A55-E7402F3D04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6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</a:rPr>
              <a:t>Canlyniadau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</a:rPr>
              <a:t> </a:t>
            </a:r>
            <a:r>
              <a:rPr kumimoji="0" lang="en-US" sz="2800" b="0" i="0" u="none" strike="noStrike" kern="1200" cap="none" spc="-6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</a:rPr>
              <a:t>ymholiad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</a:rPr>
              <a:t> a126</a:t>
            </a:r>
            <a:endParaRPr lang="en-US" sz="2800" b="1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C5F10C-AEBD-BDD0-F4B2-9D6C8382C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29310" y="2520697"/>
            <a:ext cx="2162690" cy="44005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3C2B8-C4E1-66CF-A558-2B27976AEBB8}"/>
              </a:ext>
            </a:extLst>
          </p:cNvPr>
          <p:cNvSpPr txBox="1"/>
          <p:nvPr/>
        </p:nvSpPr>
        <p:spPr>
          <a:xfrm>
            <a:off x="2745452" y="2409905"/>
            <a:ext cx="7141498" cy="20894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chemeClr val="accent1"/>
                </a:solidFill>
              </a:rPr>
              <a:t>Penderfyniad</a:t>
            </a:r>
            <a:r>
              <a:rPr lang="en-US" sz="2400" b="1" dirty="0">
                <a:solidFill>
                  <a:schemeClr val="accent1"/>
                </a:solidFill>
              </a:rPr>
              <a:t> 2: </a:t>
            </a:r>
            <a:r>
              <a:rPr lang="en-US" sz="2400" b="1" dirty="0" err="1">
                <a:solidFill>
                  <a:schemeClr val="accent1"/>
                </a:solidFill>
              </a:rPr>
              <a:t>nid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yw’r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oedolyn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mewn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perygl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ond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efallai</a:t>
            </a:r>
            <a:r>
              <a:rPr lang="en-US" sz="2400" b="1" dirty="0">
                <a:solidFill>
                  <a:schemeClr val="accent1"/>
                </a:solidFill>
              </a:rPr>
              <a:t> bod </a:t>
            </a:r>
            <a:r>
              <a:rPr lang="en-US" sz="2400" b="1" dirty="0" err="1">
                <a:solidFill>
                  <a:schemeClr val="accent1"/>
                </a:solidFill>
              </a:rPr>
              <a:t>ganddo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anghenion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gofal</a:t>
            </a:r>
            <a:r>
              <a:rPr lang="en-US" sz="2400" b="1" dirty="0">
                <a:solidFill>
                  <a:schemeClr val="accent1"/>
                </a:solidFill>
              </a:rPr>
              <a:t> a </a:t>
            </a:r>
            <a:r>
              <a:rPr lang="en-US" sz="2400" b="1" dirty="0" err="1">
                <a:solidFill>
                  <a:schemeClr val="accent1"/>
                </a:solidFill>
              </a:rPr>
              <a:t>chymorth</a:t>
            </a:r>
            <a:endParaRPr lang="en-US" sz="24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dylid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cynghori’r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unigolyn</a:t>
            </a:r>
            <a:r>
              <a:rPr lang="en-US" sz="2400" dirty="0">
                <a:solidFill>
                  <a:schemeClr val="bg1"/>
                </a:solidFill>
              </a:rPr>
              <a:t> ac </a:t>
            </a:r>
            <a:r>
              <a:rPr lang="en-US" sz="2400" dirty="0" err="1">
                <a:solidFill>
                  <a:schemeClr val="bg1"/>
                </a:solidFill>
              </a:rPr>
              <a:t>fe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allai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gyfeirio</a:t>
            </a:r>
            <a:r>
              <a:rPr lang="en-US" sz="2400" dirty="0">
                <a:solidFill>
                  <a:schemeClr val="bg1"/>
                </a:solidFill>
              </a:rPr>
              <a:t> at </a:t>
            </a:r>
            <a:r>
              <a:rPr lang="en-US" sz="2400" dirty="0" err="1">
                <a:solidFill>
                  <a:schemeClr val="bg1"/>
                </a:solidFill>
              </a:rPr>
              <a:t>asiantaethau</a:t>
            </a:r>
            <a:r>
              <a:rPr lang="en-US" sz="2400" dirty="0">
                <a:solidFill>
                  <a:schemeClr val="bg1"/>
                </a:solidFill>
              </a:rPr>
              <a:t> neu </a:t>
            </a:r>
            <a:r>
              <a:rPr lang="en-US" sz="2400" dirty="0" err="1">
                <a:solidFill>
                  <a:schemeClr val="bg1"/>
                </a:solidFill>
              </a:rPr>
              <a:t>wasanaethau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eraill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yw’n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briodol</a:t>
            </a:r>
            <a:r>
              <a:rPr lang="en-US" sz="2400" dirty="0">
                <a:solidFill>
                  <a:schemeClr val="bg1"/>
                </a:solidFill>
              </a:rPr>
              <a:t>, neu </a:t>
            </a:r>
            <a:r>
              <a:rPr lang="en-US" sz="2400" dirty="0" err="1">
                <a:solidFill>
                  <a:schemeClr val="bg1"/>
                </a:solidFill>
              </a:rPr>
              <a:t>efallai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angen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iddo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asesiad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7867B-EC2C-8176-1472-12863E17C01B}"/>
              </a:ext>
            </a:extLst>
          </p:cNvPr>
          <p:cNvSpPr txBox="1"/>
          <p:nvPr/>
        </p:nvSpPr>
        <p:spPr>
          <a:xfrm>
            <a:off x="2749956" y="4610102"/>
            <a:ext cx="7141498" cy="20894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chemeClr val="accent1"/>
                </a:solidFill>
              </a:rPr>
              <a:t>Penderfyniad</a:t>
            </a:r>
            <a:r>
              <a:rPr lang="en-US" sz="2400" b="1" dirty="0">
                <a:solidFill>
                  <a:schemeClr val="accent1"/>
                </a:solidFill>
              </a:rPr>
              <a:t> 3: </a:t>
            </a:r>
            <a:r>
              <a:rPr lang="en-US" sz="2400" b="1" dirty="0" err="1">
                <a:solidFill>
                  <a:schemeClr val="accent1"/>
                </a:solidFill>
              </a:rPr>
              <a:t>mae’r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oedolyn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mewn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perygl</a:t>
            </a:r>
            <a:r>
              <a:rPr lang="en-US" sz="2400" b="1" dirty="0">
                <a:solidFill>
                  <a:schemeClr val="accent1"/>
                </a:solidFill>
              </a:rPr>
              <a:t> ac </a:t>
            </a:r>
            <a:r>
              <a:rPr lang="en-US" sz="2400" b="1" dirty="0" err="1">
                <a:solidFill>
                  <a:schemeClr val="accent1"/>
                </a:solidFill>
              </a:rPr>
              <a:t>mae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angen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cymryd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camau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i’w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amddiffyn</a:t>
            </a:r>
            <a:endParaRPr lang="en-US" sz="24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dylai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ymarferwyr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sicrhau</a:t>
            </a:r>
            <a:r>
              <a:rPr lang="en-US" sz="2400" dirty="0">
                <a:solidFill>
                  <a:schemeClr val="bg1"/>
                </a:solidFill>
              </a:rPr>
              <a:t> bod </a:t>
            </a:r>
            <a:r>
              <a:rPr lang="en-US" sz="2400" dirty="0" err="1">
                <a:solidFill>
                  <a:schemeClr val="bg1"/>
                </a:solidFill>
              </a:rPr>
              <a:t>trafodaethau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chynllunio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amlasiantaethol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digwydd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trwy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gyfarfod</a:t>
            </a:r>
            <a:r>
              <a:rPr lang="en-US" sz="2400" b="1" dirty="0">
                <a:solidFill>
                  <a:schemeClr val="bg1"/>
                </a:solidFill>
              </a:rPr>
              <a:t>/</a:t>
            </a:r>
            <a:r>
              <a:rPr lang="en-US" sz="2400" b="1" dirty="0" err="1">
                <a:solidFill>
                  <a:schemeClr val="bg1"/>
                </a:solidFill>
              </a:rPr>
              <a:t>trafodaeth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strategaeth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28493A-6DF0-438F-EAAA-B989CFEF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745452" y="2416314"/>
            <a:ext cx="687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E04AC4-8C22-CA3A-3A7F-2C8330284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745452" y="4584134"/>
            <a:ext cx="687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589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82CA9-FFD2-EC09-4832-A7CF1711B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96C83D-DD1B-4DE0-6C2C-3248C243F568}"/>
              </a:ext>
            </a:extLst>
          </p:cNvPr>
          <p:cNvSpPr txBox="1"/>
          <p:nvPr/>
        </p:nvSpPr>
        <p:spPr>
          <a:xfrm>
            <a:off x="534953" y="1555585"/>
            <a:ext cx="11122093" cy="4602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Yn gyntaf, ystyriwch: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 oes gan yr oedolyn sydd mewn perygl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alluedd meddyliol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 wneud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penderfyniadau ar sail gwybodaeth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am ei ddiogelwch ei hun, o ystyried y sefyllfa benodol?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 yw’n ymwybodol o’i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opsiynau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 yw’n gwneud y penderfyniad yn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rhydd rhag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pwysau neu orfodaeth gan drydydd parti?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 oes unrhyw ystyriaethau </a:t>
            </a:r>
            <a:r>
              <a:rPr lang="en-US" sz="2800" b="1">
                <a:solidFill>
                  <a:schemeClr val="bg1"/>
                </a:solidFill>
              </a:rPr>
              <a:t>budd y cyhoedd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 yw wedi gwrthod cynllun gofal a chymorth oherwydd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pwysau neu orfodaeth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gan drydydd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parti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438BE-26A3-F945-79B8-2FE2AF95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407624"/>
            <a:ext cx="11122093" cy="1057619"/>
          </a:xfrm>
        </p:spPr>
        <p:txBody>
          <a:bodyPr/>
          <a:lstStyle/>
          <a:p>
            <a:r>
              <a:rPr lang="en-US" sz="3800" spc="0">
                <a:solidFill>
                  <a:schemeClr val="tx1"/>
                </a:solidFill>
                <a:latin typeface="+mn-lt"/>
              </a:rPr>
              <a:t>Os </a:t>
            </a:r>
            <a:r>
              <a:rPr lang="en-US" sz="3800" b="1" spc="0">
                <a:solidFill>
                  <a:schemeClr val="tx1"/>
                </a:solidFill>
                <a:latin typeface="+mn-lt"/>
              </a:rPr>
              <a:t>nad</a:t>
            </a:r>
            <a:r>
              <a:rPr lang="en-US" sz="3800" spc="0">
                <a:solidFill>
                  <a:schemeClr val="tx1"/>
                </a:solidFill>
                <a:latin typeface="+mn-lt"/>
              </a:rPr>
              <a:t> yw’r oedolyn sydd mewn perygl </a:t>
            </a:r>
            <a:r>
              <a:rPr lang="en-US" sz="3800" b="1" spc="0">
                <a:solidFill>
                  <a:schemeClr val="tx1"/>
                </a:solidFill>
                <a:latin typeface="+mn-lt"/>
              </a:rPr>
              <a:t>eisiau</a:t>
            </a:r>
            <a:r>
              <a:rPr lang="en-US" sz="3800" spc="0">
                <a:solidFill>
                  <a:schemeClr val="tx1"/>
                </a:solidFill>
                <a:latin typeface="+mn-lt"/>
              </a:rPr>
              <a:t> i unrhyw gamau gael eu cymryd</a:t>
            </a:r>
            <a:endParaRPr lang="en-GB" sz="3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90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2F2F4-8AA7-F469-F783-81355C02D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6E1A7-AAA5-D372-B020-12F3FD9E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253388"/>
            <a:ext cx="11122093" cy="1068161"/>
          </a:xfrm>
        </p:spPr>
        <p:txBody>
          <a:bodyPr/>
          <a:lstStyle/>
          <a:p>
            <a:r>
              <a:rPr lang="en-US" sz="3800" spc="0"/>
              <a:t>Os </a:t>
            </a:r>
            <a:r>
              <a:rPr lang="en-US" sz="3800" b="1" spc="0"/>
              <a:t>nad</a:t>
            </a:r>
            <a:r>
              <a:rPr lang="en-US" sz="3800" spc="0"/>
              <a:t> yw’r oedolyn sydd mewn perygl </a:t>
            </a:r>
            <a:r>
              <a:rPr lang="en-US" sz="3800" b="1" spc="0"/>
              <a:t>eisiau</a:t>
            </a:r>
            <a:r>
              <a:rPr lang="en-US" sz="3800" spc="0"/>
              <a:t> i unrhyw gamau gael eu cymryd</a:t>
            </a:r>
            <a:endParaRPr lang="en-GB" sz="3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5F866-19A0-D396-C4E3-5EC80B3DB1BE}"/>
              </a:ext>
            </a:extLst>
          </p:cNvPr>
          <p:cNvSpPr txBox="1"/>
          <p:nvPr/>
        </p:nvSpPr>
        <p:spPr>
          <a:xfrm>
            <a:off x="534953" y="1501662"/>
            <a:ext cx="4398997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700" b="1">
                <a:solidFill>
                  <a:schemeClr val="bg1"/>
                </a:solidFill>
              </a:rPr>
              <a:t>Yna, cofnodwch:</a:t>
            </a:r>
            <a:endParaRPr lang="en-US" sz="27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>
                <a:solidFill>
                  <a:schemeClr val="bg1"/>
                </a:solidFill>
              </a:rPr>
              <a:t>pam</a:t>
            </a:r>
            <a:r>
              <a:rPr lang="en-US" sz="2700">
                <a:solidFill>
                  <a:schemeClr val="bg1"/>
                </a:solidFill>
              </a:rPr>
              <a:t> nad oes unrhyw gamau’n cael eu cymryd</a:t>
            </a:r>
            <a:endParaRPr lang="en-US" sz="27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>
                <a:solidFill>
                  <a:schemeClr val="bg1"/>
                </a:solidFill>
              </a:rPr>
              <a:t>canfyddiadau</a:t>
            </a:r>
            <a:r>
              <a:rPr lang="en-US" sz="2700">
                <a:solidFill>
                  <a:schemeClr val="bg1"/>
                </a:solidFill>
              </a:rPr>
              <a:t> unrhyw sgrinio cychwynnol</a:t>
            </a:r>
            <a:endParaRPr lang="en-US" sz="27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700">
                <a:solidFill>
                  <a:schemeClr val="bg1"/>
                </a:solidFill>
              </a:rPr>
              <a:t>y trefniadau amddiffyn a </a:t>
            </a:r>
            <a:r>
              <a:rPr lang="en-US" sz="2700" b="1">
                <a:solidFill>
                  <a:schemeClr val="bg1"/>
                </a:solidFill>
              </a:rPr>
              <a:t>gynigiwyd</a:t>
            </a:r>
            <a:endParaRPr lang="en-US" sz="27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700">
                <a:solidFill>
                  <a:schemeClr val="bg1"/>
                </a:solidFill>
              </a:rPr>
              <a:t>y gwaith a wnaed i </a:t>
            </a:r>
            <a:r>
              <a:rPr lang="en-US" sz="2700" b="1">
                <a:solidFill>
                  <a:schemeClr val="bg1"/>
                </a:solidFill>
              </a:rPr>
              <a:t>ddeall</a:t>
            </a:r>
            <a:r>
              <a:rPr lang="en-US" sz="2700">
                <a:solidFill>
                  <a:schemeClr val="bg1"/>
                </a:solidFill>
              </a:rPr>
              <a:t> y rhesymau dros beidio â derbyn cymorth.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A440E-1118-9EBC-F98E-D12569C029CA}"/>
              </a:ext>
            </a:extLst>
          </p:cNvPr>
          <p:cNvSpPr txBox="1"/>
          <p:nvPr/>
        </p:nvSpPr>
        <p:spPr>
          <a:xfrm>
            <a:off x="5314950" y="1321550"/>
            <a:ext cx="6342096" cy="5536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endParaRPr lang="en-US" sz="9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Cofiwch</a:t>
            </a:r>
            <a:r>
              <a:rPr lang="en-US" sz="2400" b="1" dirty="0">
                <a:solidFill>
                  <a:schemeClr val="bg1"/>
                </a:solidFill>
              </a:rPr>
              <a:t>!</a:t>
            </a:r>
            <a:r>
              <a:rPr lang="en-US" sz="2400" dirty="0">
                <a:solidFill>
                  <a:schemeClr val="bg1"/>
                </a:solidFill>
              </a:rPr>
              <a:t> Gellir </a:t>
            </a:r>
            <a:r>
              <a:rPr lang="en-US" sz="2400" b="1" dirty="0" err="1">
                <a:solidFill>
                  <a:schemeClr val="bg1"/>
                </a:solidFill>
              </a:rPr>
              <a:t>penderfynu’n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groes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ddymuniadau’r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rhai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amgylchiadau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fel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marL="266700" indent="-2667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risg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uchel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i’w</a:t>
            </a:r>
            <a:r>
              <a:rPr lang="en-US" sz="2400" dirty="0">
                <a:solidFill>
                  <a:schemeClr val="bg1"/>
                </a:solidFill>
              </a:rPr>
              <a:t> iechyd a/neu </a:t>
            </a:r>
            <a:r>
              <a:rPr lang="en-US" sz="2400" dirty="0" err="1">
                <a:solidFill>
                  <a:schemeClr val="bg1"/>
                </a:solidFill>
              </a:rPr>
              <a:t>ddiogelwch</a:t>
            </a:r>
            <a:endParaRPr lang="en-US" sz="24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gallai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pobl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eraill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fod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  <a:endParaRPr lang="en-US" sz="24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amheuir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trosedd</a:t>
            </a:r>
            <a:r>
              <a:rPr lang="en-US" sz="2400" dirty="0">
                <a:solidFill>
                  <a:schemeClr val="bg1"/>
                </a:solidFill>
              </a:rPr>
              <a:t> neu </a:t>
            </a: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gallai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trosedd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fod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wedi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chyflawni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erbyn</a:t>
            </a:r>
            <a:r>
              <a:rPr lang="en-US" sz="2400" dirty="0">
                <a:solidFill>
                  <a:schemeClr val="bg1"/>
                </a:solidFill>
              </a:rPr>
              <a:t> yr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endParaRPr lang="en-US" sz="24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yw’r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pryderon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ymwneud</a:t>
            </a:r>
            <a:r>
              <a:rPr lang="en-US" sz="2400" dirty="0">
                <a:solidFill>
                  <a:schemeClr val="bg1"/>
                </a:solidFill>
              </a:rPr>
              <a:t> â </a:t>
            </a:r>
            <a:r>
              <a:rPr lang="en-US" sz="2400" b="1" dirty="0" err="1">
                <a:solidFill>
                  <a:schemeClr val="bg1"/>
                </a:solidFill>
              </a:rPr>
              <a:t>methiant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, tor-</a:t>
            </a:r>
            <a:r>
              <a:rPr lang="en-US" sz="2400" dirty="0" err="1">
                <a:solidFill>
                  <a:schemeClr val="bg1"/>
                </a:solidFill>
              </a:rPr>
              <a:t>rheoliad</a:t>
            </a:r>
            <a:r>
              <a:rPr lang="en-US" sz="2400" dirty="0">
                <a:solidFill>
                  <a:schemeClr val="bg1"/>
                </a:solidFill>
              </a:rPr>
              <a:t> neu god </a:t>
            </a:r>
            <a:r>
              <a:rPr lang="en-US" sz="2400" dirty="0" err="1">
                <a:solidFill>
                  <a:schemeClr val="bg1"/>
                </a:solidFill>
              </a:rPr>
              <a:t>ymddygiad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proffesiynol</a:t>
            </a:r>
            <a:endParaRPr lang="en-US" sz="24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gorfodaeth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8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7C85-4719-7D3F-932D-4DCEFBE7E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981F27-E1B6-2A20-DA23-628C8D224A8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481043"/>
            <a:ext cx="11122093" cy="486970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 err="1"/>
              <a:t>Mae’n</a:t>
            </a:r>
            <a:r>
              <a:rPr lang="en-US" sz="2800" dirty="0"/>
              <a:t> </a:t>
            </a:r>
            <a:r>
              <a:rPr lang="en-US" sz="2800" b="1" dirty="0" err="1"/>
              <a:t>rhaid</a:t>
            </a:r>
            <a:r>
              <a:rPr lang="en-US" sz="2800" dirty="0"/>
              <a:t> </a:t>
            </a:r>
            <a:r>
              <a:rPr lang="en-US" sz="2800" dirty="0" err="1"/>
              <a:t>i’r</a:t>
            </a:r>
            <a:r>
              <a:rPr lang="en-US" sz="2800" dirty="0"/>
              <a:t> </a:t>
            </a:r>
            <a:r>
              <a:rPr lang="en-US" sz="2800" dirty="0" err="1"/>
              <a:t>ymholiadau</a:t>
            </a:r>
            <a:r>
              <a:rPr lang="en-US" sz="2800" dirty="0"/>
              <a:t> </a:t>
            </a:r>
            <a:r>
              <a:rPr lang="en-US" sz="2800" b="1" dirty="0" err="1"/>
              <a:t>gael</a:t>
            </a:r>
            <a:r>
              <a:rPr lang="en-US" sz="2800" b="1" dirty="0"/>
              <a:t> </a:t>
            </a:r>
            <a:r>
              <a:rPr lang="en-US" sz="2800" b="1" dirty="0" err="1"/>
              <a:t>eu</a:t>
            </a:r>
            <a:r>
              <a:rPr lang="en-US" sz="2800" b="1" dirty="0"/>
              <a:t> </a:t>
            </a:r>
            <a:r>
              <a:rPr lang="en-US" sz="2800" b="1" dirty="0" err="1"/>
              <a:t>cofnodi</a:t>
            </a:r>
            <a:r>
              <a:rPr lang="en-US" sz="2800" b="1" dirty="0"/>
              <a:t> </a:t>
            </a:r>
            <a:r>
              <a:rPr lang="en-US" sz="2800" dirty="0" err="1"/>
              <a:t>mewn</a:t>
            </a:r>
            <a:r>
              <a:rPr lang="en-US" sz="2800" dirty="0"/>
              <a:t> </a:t>
            </a:r>
            <a:r>
              <a:rPr lang="en-US" sz="2800" dirty="0" err="1"/>
              <a:t>ffordd</a:t>
            </a:r>
            <a:r>
              <a:rPr lang="en-US" sz="2800" dirty="0"/>
              <a:t> </a:t>
            </a:r>
            <a:r>
              <a:rPr lang="en-US" sz="2800" dirty="0" err="1"/>
              <a:t>sy’n</a:t>
            </a:r>
            <a:r>
              <a:rPr lang="en-US" sz="2800" dirty="0"/>
              <a:t> </a:t>
            </a:r>
            <a:r>
              <a:rPr lang="en-US" sz="2800" dirty="0" err="1"/>
              <a:t>sicrhau</a:t>
            </a:r>
            <a:r>
              <a:rPr lang="en-US" sz="2800" dirty="0"/>
              <a:t> </a:t>
            </a:r>
            <a:r>
              <a:rPr lang="en-US" sz="2800" dirty="0" err="1"/>
              <a:t>eu</a:t>
            </a:r>
            <a:r>
              <a:rPr lang="en-US" sz="2800" dirty="0"/>
              <a:t> bod 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  <a:r>
              <a:rPr lang="en-US" sz="2800" dirty="0" err="1"/>
              <a:t>gael</a:t>
            </a:r>
            <a:r>
              <a:rPr lang="en-US" sz="2800" dirty="0"/>
              <a:t> </a:t>
            </a:r>
            <a:r>
              <a:rPr lang="en-US" sz="2800" dirty="0" err="1"/>
              <a:t>i’r</a:t>
            </a:r>
            <a:r>
              <a:rPr lang="en-US" sz="2800" dirty="0"/>
              <a:t> </a:t>
            </a:r>
            <a:r>
              <a:rPr lang="en-US" sz="2800" dirty="0" err="1"/>
              <a:t>gwasanaethau</a:t>
            </a:r>
            <a:r>
              <a:rPr lang="en-US" sz="2800" dirty="0"/>
              <a:t> </a:t>
            </a:r>
            <a:r>
              <a:rPr lang="en-US" sz="2800" dirty="0" err="1"/>
              <a:t>cymdeithasol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y </a:t>
            </a:r>
            <a:r>
              <a:rPr lang="en-US" sz="2800" dirty="0" err="1"/>
              <a:t>dyfodol</a:t>
            </a:r>
            <a:r>
              <a:rPr lang="en-US" sz="2800" dirty="0"/>
              <a:t> a </a:t>
            </a:r>
            <a:r>
              <a:rPr lang="en-US" sz="2800" dirty="0" err="1"/>
              <a:t>chynnwys</a:t>
            </a:r>
            <a:r>
              <a:rPr lang="en-US" sz="2800" dirty="0"/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 err="1"/>
              <a:t>manylion</a:t>
            </a:r>
            <a:r>
              <a:rPr lang="en-US" sz="2600" dirty="0"/>
              <a:t> y </a:t>
            </a:r>
            <a:r>
              <a:rPr lang="en-US" sz="2600" dirty="0" err="1"/>
              <a:t>pryderon</a:t>
            </a:r>
            <a:r>
              <a:rPr lang="en-US" sz="2600" dirty="0"/>
              <a:t>, </a:t>
            </a:r>
            <a:r>
              <a:rPr lang="en-US" sz="2600" dirty="0" err="1"/>
              <a:t>canlyniadau</a:t>
            </a:r>
            <a:r>
              <a:rPr lang="en-US" sz="2600" dirty="0"/>
              <a:t> </a:t>
            </a:r>
            <a:r>
              <a:rPr lang="en-US" sz="2600" dirty="0" err="1"/>
              <a:t>sy’n</a:t>
            </a:r>
            <a:r>
              <a:rPr lang="en-US" sz="2600" dirty="0"/>
              <a:t> </a:t>
            </a:r>
            <a:r>
              <a:rPr lang="en-US" sz="2600" dirty="0" err="1"/>
              <a:t>canolbwyntio</a:t>
            </a:r>
            <a:r>
              <a:rPr lang="en-US" sz="2600" dirty="0"/>
              <a:t> </a:t>
            </a:r>
            <a:r>
              <a:rPr lang="en-US" sz="2600" dirty="0" err="1"/>
              <a:t>ar</a:t>
            </a:r>
            <a:r>
              <a:rPr lang="en-US" sz="2600" dirty="0"/>
              <a:t> yr </a:t>
            </a:r>
            <a:r>
              <a:rPr lang="en-US" sz="2600" dirty="0" err="1"/>
              <a:t>unigolyn</a:t>
            </a:r>
            <a:r>
              <a:rPr lang="en-US" sz="2600" dirty="0"/>
              <a:t> </a:t>
            </a:r>
            <a:r>
              <a:rPr lang="en-US" sz="2600" dirty="0" err="1"/>
              <a:t>a’r</a:t>
            </a:r>
            <a:r>
              <a:rPr lang="en-US" sz="2600" dirty="0"/>
              <a:t> </a:t>
            </a:r>
            <a:r>
              <a:rPr lang="en-US" sz="2600" dirty="0" err="1"/>
              <a:t>cyd-destun</a:t>
            </a: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 err="1"/>
              <a:t>cyfranogiad</a:t>
            </a:r>
            <a:r>
              <a:rPr lang="en-US" sz="2600" dirty="0"/>
              <a:t>,</a:t>
            </a:r>
            <a:r>
              <a:rPr lang="en-US" sz="2600" b="1" dirty="0"/>
              <a:t> </a:t>
            </a:r>
            <a:r>
              <a:rPr lang="en-US" sz="2600" dirty="0" err="1"/>
              <a:t>gan</a:t>
            </a:r>
            <a:r>
              <a:rPr lang="en-US" sz="2600" dirty="0"/>
              <a:t> </a:t>
            </a:r>
            <a:r>
              <a:rPr lang="en-US" sz="2600" dirty="0" err="1"/>
              <a:t>gynnwys</a:t>
            </a:r>
            <a:r>
              <a:rPr lang="en-US" sz="2600" dirty="0"/>
              <a:t> </a:t>
            </a:r>
            <a:r>
              <a:rPr lang="en-US" sz="2600" dirty="0" err="1"/>
              <a:t>enwau</a:t>
            </a:r>
            <a:r>
              <a:rPr lang="en-US" sz="2600" dirty="0"/>
              <a:t> </a:t>
            </a:r>
            <a:r>
              <a:rPr lang="en-US" sz="2600" dirty="0" err="1"/>
              <a:t>pawb</a:t>
            </a:r>
            <a:r>
              <a:rPr lang="en-US" sz="2600" dirty="0"/>
              <a:t> a </a:t>
            </a:r>
            <a:r>
              <a:rPr lang="en-US" sz="2600" dirty="0" err="1"/>
              <a:t>fu’n</a:t>
            </a:r>
            <a:r>
              <a:rPr lang="en-US" sz="2600" dirty="0"/>
              <a:t> </a:t>
            </a:r>
            <a:r>
              <a:rPr lang="en-US" sz="2600" dirty="0" err="1"/>
              <a:t>gysylltiedig</a:t>
            </a:r>
            <a:r>
              <a:rPr lang="en-US" sz="2600" dirty="0"/>
              <a:t> </a:t>
            </a:r>
            <a:r>
              <a:rPr lang="en-US" sz="2600" dirty="0" err="1"/>
              <a:t>o’r</a:t>
            </a:r>
            <a:r>
              <a:rPr lang="en-US" sz="2600" dirty="0"/>
              <a:t> </a:t>
            </a:r>
            <a:r>
              <a:rPr lang="en-US" sz="2600" dirty="0" err="1"/>
              <a:t>adeg</a:t>
            </a:r>
            <a:r>
              <a:rPr lang="en-US" sz="2600" dirty="0"/>
              <a:t> </a:t>
            </a:r>
            <a:r>
              <a:rPr lang="en-US" sz="2600" dirty="0" err="1"/>
              <a:t>cyflwyno</a:t>
            </a:r>
            <a:r>
              <a:rPr lang="en-US" sz="2600" dirty="0"/>
              <a:t> </a:t>
            </a:r>
            <a:r>
              <a:rPr lang="en-US" sz="2600" dirty="0" err="1"/>
              <a:t>pryder</a:t>
            </a:r>
            <a:r>
              <a:rPr lang="en-US" sz="2600" dirty="0"/>
              <a:t> </a:t>
            </a:r>
            <a:r>
              <a:rPr lang="en-US" sz="2600" dirty="0" err="1"/>
              <a:t>ymlaen</a:t>
            </a: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 err="1"/>
              <a:t>gwybodaeth</a:t>
            </a:r>
            <a:r>
              <a:rPr lang="en-US" sz="2600" dirty="0"/>
              <a:t> a </a:t>
            </a:r>
            <a:r>
              <a:rPr lang="en-US" sz="2600" dirty="0" err="1"/>
              <a:t>ddarparwyd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</a:t>
            </a:r>
            <a:r>
              <a:rPr lang="en-US" sz="2600" dirty="0" err="1"/>
              <a:t>ystod</a:t>
            </a:r>
            <a:r>
              <a:rPr lang="en-US" sz="2600" dirty="0"/>
              <a:t> yr </a:t>
            </a:r>
            <a:r>
              <a:rPr lang="en-US" sz="2600" dirty="0" err="1"/>
              <a:t>ymholiadau</a:t>
            </a:r>
            <a:r>
              <a:rPr lang="en-US" sz="2600" dirty="0"/>
              <a:t> a </a:t>
            </a:r>
            <a:r>
              <a:rPr lang="en-US" sz="2600" dirty="0" err="1"/>
              <a:t>chan</a:t>
            </a:r>
            <a:r>
              <a:rPr lang="en-US" sz="2600" dirty="0"/>
              <a:t> </a:t>
            </a:r>
            <a:r>
              <a:rPr lang="en-US" sz="2600" dirty="0" err="1"/>
              <a:t>bwy</a:t>
            </a: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/>
              <a:t>proses yr </a:t>
            </a:r>
            <a:r>
              <a:rPr lang="en-US" sz="2600" b="1" dirty="0" err="1"/>
              <a:t>ymholiad</a:t>
            </a:r>
            <a:r>
              <a:rPr lang="en-US" sz="2600" dirty="0"/>
              <a:t>,</a:t>
            </a:r>
            <a:r>
              <a:rPr lang="en-US" sz="2600" b="1" dirty="0"/>
              <a:t> </a:t>
            </a:r>
            <a:r>
              <a:rPr lang="en-US" sz="2600" dirty="0" err="1"/>
              <a:t>gan</a:t>
            </a:r>
            <a:r>
              <a:rPr lang="en-US" sz="2600" dirty="0"/>
              <a:t> </a:t>
            </a:r>
            <a:r>
              <a:rPr lang="en-US" sz="2600" dirty="0" err="1"/>
              <a:t>gynnwys</a:t>
            </a:r>
            <a:r>
              <a:rPr lang="en-US" sz="2600" dirty="0"/>
              <a:t> </a:t>
            </a:r>
            <a:r>
              <a:rPr lang="en-US" sz="2600" dirty="0" err="1"/>
              <a:t>enwau’r</a:t>
            </a:r>
            <a:r>
              <a:rPr lang="en-US" sz="2600" dirty="0"/>
              <a:t> </a:t>
            </a:r>
            <a:r>
              <a:rPr lang="en-US" sz="2600" dirty="0" err="1"/>
              <a:t>rhai</a:t>
            </a:r>
            <a:r>
              <a:rPr lang="en-US" sz="2600" dirty="0"/>
              <a:t> a </a:t>
            </a:r>
            <a:r>
              <a:rPr lang="en-US" sz="2600" dirty="0" err="1"/>
              <a:t>gyfrannodd</a:t>
            </a:r>
            <a:r>
              <a:rPr lang="en-US" sz="2600" dirty="0"/>
              <a:t> </a:t>
            </a:r>
            <a:r>
              <a:rPr lang="en-US" sz="2600" dirty="0" err="1"/>
              <a:t>wybodaeth</a:t>
            </a:r>
            <a:r>
              <a:rPr lang="en-US" sz="2600" dirty="0"/>
              <a:t>, y </a:t>
            </a:r>
            <a:r>
              <a:rPr lang="en-US" sz="2600" dirty="0" err="1"/>
              <a:t>rhai</a:t>
            </a:r>
            <a:r>
              <a:rPr lang="en-US" sz="2600" dirty="0"/>
              <a:t> a </a:t>
            </a:r>
            <a:r>
              <a:rPr lang="en-US" sz="2600" dirty="0" err="1"/>
              <a:t>gyfwelwyd</a:t>
            </a:r>
            <a:r>
              <a:rPr lang="en-US" sz="2600" dirty="0"/>
              <a:t>, ac </a:t>
            </a:r>
            <a:r>
              <a:rPr lang="en-US" sz="2600" dirty="0" err="1"/>
              <a:t>unrhyw</a:t>
            </a:r>
            <a:r>
              <a:rPr lang="en-US" sz="2600" dirty="0"/>
              <a:t> </a:t>
            </a:r>
            <a:r>
              <a:rPr lang="en-US" sz="2600" dirty="0" err="1"/>
              <a:t>dystiolaeth</a:t>
            </a:r>
            <a:r>
              <a:rPr lang="en-US" sz="2600" dirty="0"/>
              <a:t> </a:t>
            </a:r>
            <a:r>
              <a:rPr lang="en-US" sz="2600" dirty="0" err="1"/>
              <a:t>ddogfennol</a:t>
            </a:r>
            <a:endParaRPr lang="en-US" sz="2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 err="1"/>
              <a:t>casgliad</a:t>
            </a:r>
            <a:r>
              <a:rPr lang="en-US" sz="2600" dirty="0"/>
              <a:t>,</a:t>
            </a:r>
            <a:r>
              <a:rPr lang="en-US" sz="2600" b="1" dirty="0"/>
              <a:t> </a:t>
            </a:r>
            <a:r>
              <a:rPr lang="en-US" sz="2600" dirty="0" err="1"/>
              <a:t>gan</a:t>
            </a:r>
            <a:r>
              <a:rPr lang="en-US" sz="2600" dirty="0"/>
              <a:t> </a:t>
            </a:r>
            <a:r>
              <a:rPr lang="en-US" sz="2600" dirty="0" err="1"/>
              <a:t>gynnwys</a:t>
            </a:r>
            <a:r>
              <a:rPr lang="en-US" sz="2600" dirty="0"/>
              <a:t> pa </a:t>
            </a:r>
            <a:r>
              <a:rPr lang="en-US" sz="2600" dirty="0" err="1"/>
              <a:t>gamau</a:t>
            </a:r>
            <a:r>
              <a:rPr lang="en-US" sz="2600" dirty="0"/>
              <a:t> y </a:t>
            </a:r>
            <a:r>
              <a:rPr lang="en-US" sz="2600" dirty="0" err="1"/>
              <a:t>dylid</a:t>
            </a:r>
            <a:r>
              <a:rPr lang="en-US" sz="2600" dirty="0"/>
              <a:t> </a:t>
            </a:r>
            <a:r>
              <a:rPr lang="en-US" sz="2600" dirty="0" err="1"/>
              <a:t>eu</a:t>
            </a:r>
            <a:r>
              <a:rPr lang="en-US" sz="2600" dirty="0"/>
              <a:t> </a:t>
            </a:r>
            <a:r>
              <a:rPr lang="en-US" sz="2600" dirty="0" err="1"/>
              <a:t>cymryd</a:t>
            </a:r>
            <a:r>
              <a:rPr lang="en-US" sz="2600" dirty="0"/>
              <a:t>, </a:t>
            </a:r>
            <a:r>
              <a:rPr lang="en-US" sz="2600" dirty="0" err="1"/>
              <a:t>tystiolaeth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gefnogi’r</a:t>
            </a:r>
            <a:r>
              <a:rPr lang="en-US" sz="2600" dirty="0"/>
              <a:t> </a:t>
            </a:r>
            <a:r>
              <a:rPr lang="en-US" sz="2600" dirty="0" err="1"/>
              <a:t>casgliad</a:t>
            </a:r>
            <a:r>
              <a:rPr lang="en-US" sz="2600" dirty="0"/>
              <a:t> </a:t>
            </a:r>
            <a:r>
              <a:rPr lang="en-US" sz="2600" dirty="0" err="1"/>
              <a:t>hwn</a:t>
            </a:r>
            <a:r>
              <a:rPr lang="en-US" sz="2600" dirty="0"/>
              <a:t> ac </a:t>
            </a:r>
            <a:r>
              <a:rPr lang="en-US" sz="2600" dirty="0" err="1"/>
              <a:t>unrhyw</a:t>
            </a:r>
            <a:r>
              <a:rPr lang="en-US" sz="2600" dirty="0"/>
              <a:t> </a:t>
            </a:r>
            <a:r>
              <a:rPr lang="en-US" sz="2600" dirty="0" err="1"/>
              <a:t>bryderon</a:t>
            </a:r>
            <a:r>
              <a:rPr lang="en-US" sz="2600" dirty="0"/>
              <a:t> </a:t>
            </a:r>
            <a:r>
              <a:rPr lang="en-US" sz="2600" dirty="0" err="1"/>
              <a:t>posibl</a:t>
            </a:r>
            <a:r>
              <a:rPr lang="en-US" sz="2600" dirty="0"/>
              <a:t> a </a:t>
            </a:r>
            <a:r>
              <a:rPr lang="en-US" sz="2600" dirty="0" err="1"/>
              <a:t>allai</a:t>
            </a:r>
            <a:r>
              <a:rPr lang="en-US" sz="2600" dirty="0"/>
              <a:t> </a:t>
            </a:r>
            <a:r>
              <a:rPr lang="en-US" sz="2600" dirty="0" err="1"/>
              <a:t>godi</a:t>
            </a:r>
            <a:r>
              <a:rPr lang="en-US" sz="2600" dirty="0"/>
              <a:t> </a:t>
            </a:r>
            <a:r>
              <a:rPr lang="en-US" sz="2600" dirty="0" err="1"/>
              <a:t>yn</a:t>
            </a:r>
            <a:r>
              <a:rPr lang="en-US" sz="2600" dirty="0"/>
              <a:t> y </a:t>
            </a:r>
            <a:r>
              <a:rPr lang="en-US" sz="2600" dirty="0" err="1"/>
              <a:t>dyfodol</a:t>
            </a:r>
            <a:r>
              <a:rPr lang="en-US" sz="2600" dirty="0"/>
              <a:t> a </a:t>
            </a:r>
            <a:r>
              <a:rPr lang="en-US" sz="2600" dirty="0" err="1"/>
              <a:t>pham</a:t>
            </a:r>
            <a:r>
              <a:rPr lang="en-US" sz="2600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53042-2C54-878D-C6B8-A95E73FC8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Cofnod canlyniadau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833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5FB0-CFE7-D5DF-81E1-7D2A728063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6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Cyfarfod / trafodaeth strategaeth</a:t>
            </a:r>
            <a:endParaRPr kumimoji="0" lang="en-US" sz="3000" b="0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D00B7C-0001-A023-8A3C-7F8F621E9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29310" y="3324174"/>
            <a:ext cx="2162690" cy="35813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C4EFA-84D0-5D8A-DFE7-E0D2945A72E7}"/>
              </a:ext>
            </a:extLst>
          </p:cNvPr>
          <p:cNvSpPr txBox="1"/>
          <p:nvPr/>
        </p:nvSpPr>
        <p:spPr>
          <a:xfrm>
            <a:off x="2762250" y="0"/>
            <a:ext cx="7010400" cy="685800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Fforwm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amlasiantaethol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rannu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gwybodaeth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sicrhau</a:t>
            </a:r>
            <a:r>
              <a:rPr lang="en-US" sz="2400" dirty="0">
                <a:solidFill>
                  <a:schemeClr val="bg1"/>
                </a:solidFill>
              </a:rPr>
              <a:t> bod </a:t>
            </a:r>
            <a:r>
              <a:rPr lang="en-US" sz="2400" dirty="0" err="1">
                <a:solidFill>
                  <a:schemeClr val="bg1"/>
                </a:solidFill>
              </a:rPr>
              <a:t>cynllun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amddiffyn</a:t>
            </a:r>
            <a:r>
              <a:rPr lang="en-US" sz="2400" dirty="0">
                <a:solidFill>
                  <a:schemeClr val="bg1"/>
                </a:solidFill>
              </a:rPr>
              <a:t> interim </a:t>
            </a:r>
            <a:r>
              <a:rPr lang="en-US" sz="2400" dirty="0" err="1">
                <a:solidFill>
                  <a:schemeClr val="bg1"/>
                </a:solidFill>
              </a:rPr>
              <a:t>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waith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ystyried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lefel</a:t>
            </a:r>
            <a:r>
              <a:rPr lang="en-US" sz="2400" dirty="0">
                <a:solidFill>
                  <a:schemeClr val="bg1"/>
                </a:solidFill>
              </a:rPr>
              <a:t> y </a:t>
            </a:r>
            <a:r>
              <a:rPr lang="en-US" sz="2400" dirty="0" err="1">
                <a:solidFill>
                  <a:schemeClr val="bg1"/>
                </a:solidFill>
              </a:rPr>
              <a:t>risg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amlygwyd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nodi </a:t>
            </a:r>
            <a:r>
              <a:rPr lang="en-US" sz="2400" dirty="0" err="1">
                <a:solidFill>
                  <a:schemeClr val="bg1"/>
                </a:solidFill>
              </a:rPr>
              <a:t>rolau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chyfrifoldebau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tasgau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penodol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ofynnol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materion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cydweithio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cyfathrebu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defnydd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gorau</a:t>
            </a:r>
            <a:r>
              <a:rPr lang="en-US" sz="2400" dirty="0">
                <a:solidFill>
                  <a:schemeClr val="bg1"/>
                </a:solidFill>
              </a:rPr>
              <a:t> o </a:t>
            </a:r>
            <a:r>
              <a:rPr lang="en-US" sz="2400" dirty="0" err="1">
                <a:solidFill>
                  <a:schemeClr val="bg1"/>
                </a:solidFill>
              </a:rPr>
              <a:t>sgiliau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arbenigedd</a:t>
            </a:r>
            <a:r>
              <a:rPr lang="en-US" sz="2400" dirty="0">
                <a:solidFill>
                  <a:schemeClr val="bg1"/>
                </a:solidFill>
              </a:rPr>
              <a:t> ac </a:t>
            </a:r>
            <a:r>
              <a:rPr lang="en-US" sz="2400" dirty="0" err="1">
                <a:solidFill>
                  <a:schemeClr val="bg1"/>
                </a:solidFill>
              </a:rPr>
              <a:t>adnoddau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ystyried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dymuniadau’r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sicrhau</a:t>
            </a:r>
            <a:r>
              <a:rPr lang="en-US" sz="2400" dirty="0">
                <a:solidFill>
                  <a:schemeClr val="bg1"/>
                </a:solidFill>
              </a:rPr>
              <a:t> bod </a:t>
            </a:r>
            <a:r>
              <a:rPr lang="en-US" sz="2400" dirty="0" err="1">
                <a:solidFill>
                  <a:schemeClr val="bg1"/>
                </a:solidFill>
              </a:rPr>
              <a:t>unrhyw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asesiadau’n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cwblhau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benderfynu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</a:t>
            </a:r>
            <a:r>
              <a:rPr lang="en-US" sz="2400" dirty="0">
                <a:solidFill>
                  <a:schemeClr val="bg1"/>
                </a:solidFill>
              </a:rPr>
              <a:t> y </a:t>
            </a:r>
            <a:r>
              <a:rPr lang="en-US" sz="2400" dirty="0" err="1">
                <a:solidFill>
                  <a:schemeClr val="bg1"/>
                </a:solidFill>
              </a:rPr>
              <a:t>camau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i’w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cymryd</a:t>
            </a:r>
            <a:r>
              <a:rPr lang="en-US" sz="2400" dirty="0">
                <a:solidFill>
                  <a:schemeClr val="bg1"/>
                </a:solidFill>
              </a:rPr>
              <a:t> er </a:t>
            </a:r>
            <a:r>
              <a:rPr lang="en-US" sz="2400" dirty="0" err="1">
                <a:solidFill>
                  <a:schemeClr val="bg1"/>
                </a:solidFill>
              </a:rPr>
              <a:t>mwyn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sicrhau</a:t>
            </a:r>
            <a:r>
              <a:rPr lang="en-US" sz="2400" dirty="0">
                <a:solidFill>
                  <a:schemeClr val="bg1"/>
                </a:solidFill>
              </a:rPr>
              <a:t> bod </a:t>
            </a:r>
            <a:r>
              <a:rPr lang="en-US" sz="2400" dirty="0" err="1">
                <a:solidFill>
                  <a:schemeClr val="bg1"/>
                </a:solidFill>
              </a:rPr>
              <a:t>anghenion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diogelwch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chymorth</a:t>
            </a:r>
            <a:r>
              <a:rPr lang="en-US" sz="2400" dirty="0">
                <a:solidFill>
                  <a:schemeClr val="bg1"/>
                </a:solidFill>
              </a:rPr>
              <a:t> yr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bodloni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4834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A5DB87-990A-BD70-26CC-1B52489B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2" y="302562"/>
            <a:ext cx="11122093" cy="814293"/>
          </a:xfrm>
        </p:spPr>
        <p:txBody>
          <a:bodyPr/>
          <a:lstStyle/>
          <a:p>
            <a:r>
              <a:rPr lang="en-GB"/>
              <a:t>Rolau a chyfrifoldebau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E9142-2765-C67F-9BF3-7B3BA29ACB59}"/>
              </a:ext>
            </a:extLst>
          </p:cNvPr>
          <p:cNvSpPr txBox="1"/>
          <p:nvPr/>
        </p:nvSpPr>
        <p:spPr>
          <a:xfrm>
            <a:off x="534952" y="1177043"/>
            <a:ext cx="5511867" cy="51306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Cydlynydd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arweiniol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/>
              </a:rPr>
              <a:t> </a:t>
            </a:r>
          </a:p>
          <a:p>
            <a:pPr marL="271145" marR="0" lvl="0" indent="-27114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err="1">
                <a:solidFill>
                  <a:schemeClr val="bg1"/>
                </a:solidFill>
                <a:cs typeface="Arial"/>
              </a:rPr>
              <a:t>fe’i</a:t>
            </a:r>
            <a:r>
              <a:rPr lang="en-GB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GB" sz="2400" dirty="0" err="1">
                <a:solidFill>
                  <a:schemeClr val="bg1"/>
                </a:solidFill>
                <a:cs typeface="Arial"/>
              </a:rPr>
              <a:t>cyflogir</a:t>
            </a:r>
            <a:r>
              <a:rPr lang="en-GB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GB" sz="2400" dirty="0" err="1">
                <a:solidFill>
                  <a:schemeClr val="bg1"/>
                </a:solidFill>
                <a:cs typeface="Arial"/>
              </a:rPr>
              <a:t>gan</a:t>
            </a:r>
            <a:r>
              <a:rPr lang="en-GB" sz="2400" dirty="0">
                <a:solidFill>
                  <a:schemeClr val="bg1"/>
                </a:solidFill>
                <a:cs typeface="Arial"/>
              </a:rPr>
              <a:t> y </a:t>
            </a:r>
            <a:r>
              <a:rPr lang="en-GB" sz="2400" dirty="0" err="1">
                <a:solidFill>
                  <a:schemeClr val="bg1"/>
                </a:solidFill>
                <a:cs typeface="Arial"/>
              </a:rPr>
              <a:t>gwasanaethau</a:t>
            </a:r>
            <a:r>
              <a:rPr lang="en-GB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GB" sz="2400" dirty="0" err="1">
                <a:solidFill>
                  <a:schemeClr val="bg1"/>
                </a:solidFill>
                <a:cs typeface="Arial"/>
              </a:rPr>
              <a:t>cymdeithasol</a:t>
            </a:r>
          </a:p>
          <a:p>
            <a:pPr marL="271145" indent="-27114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cs typeface="Arial"/>
              </a:rPr>
              <a:t>gweithiwr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cymdeithasol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cymwysedig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(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lle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 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bo’n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bosibl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)</a:t>
            </a:r>
          </a:p>
          <a:p>
            <a:pPr marL="271145" lvl="0" indent="-27114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cs typeface="Arial"/>
              </a:rPr>
              <a:t>trefnu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a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chadeirio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cyfarfodydd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strategaeth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a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chynadleddau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amddiffyn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oedolion</a:t>
            </a:r>
          </a:p>
          <a:p>
            <a:pPr marL="271145" lvl="0" indent="-27114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cs typeface="Arial"/>
              </a:rPr>
              <a:t>monitro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adolygu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cynnydd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y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cynllun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gofal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,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cymorth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amddiffyn</a:t>
            </a:r>
          </a:p>
          <a:p>
            <a:pPr marL="271145" lvl="0" indent="-27114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cs typeface="Arial"/>
              </a:rPr>
              <a:t>penderfynu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p’un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a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yw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canlyniadau’r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broses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diogelu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oedolion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wedi’u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cyflawni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/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p’un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a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ddylid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terfynu’r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broses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diogelu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/>
              </a:rPr>
              <a:t>oedolion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.</a:t>
            </a:r>
            <a:endParaRPr lang="en-GB"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096F9-9135-B663-93A4-1FC0EF168A2D}"/>
              </a:ext>
            </a:extLst>
          </p:cNvPr>
          <p:cNvSpPr txBox="1"/>
          <p:nvPr/>
        </p:nvSpPr>
        <p:spPr>
          <a:xfrm>
            <a:off x="6319349" y="1177043"/>
            <a:ext cx="5337696" cy="53783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Ymarferydd arweiniol cynllun amddiffyn gofal a chymorth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Mae’n ymgysylltu’n weithredol â’r oedolyn</a:t>
            </a:r>
            <a:r>
              <a:rPr kumimoji="0" lang="en-GB" sz="24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sydd mewn perygl/eiriolwr ac yn arweinydd amlasiantaethol wrth</a:t>
            </a:r>
            <a:r>
              <a:rPr lang="en-GB" sz="240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endParaRPr lang="en-GB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baratoi, cwblhau, adolygu, cyflawni a diwygio’r cynllun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cydlynu’r broses o gwblhau asesiadau 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cyfathrebu rhwng yr holl 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ymarferwyr</a:t>
            </a:r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 a’r oedolyn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paratoi adroddiadau i’w hadolygu.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4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FC80-CB2B-3A0A-6203-089444AE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Byrddau Diogelu Rhanbarthol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A241C-5EE7-1DB0-045A-8C4984E6C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73" y="749805"/>
            <a:ext cx="5418220" cy="5330951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800"/>
              <a:t>byrddau strategol </a:t>
            </a:r>
            <a:r>
              <a:rPr lang="en-US" sz="2800" b="1"/>
              <a:t>amlasiantaethol</a:t>
            </a:r>
            <a:r>
              <a:rPr lang="en-US" sz="2800"/>
              <a:t> o asiantaethau partner perthnasol</a:t>
            </a:r>
          </a:p>
          <a:p>
            <a:pPr>
              <a:spcAft>
                <a:spcPts val="2400"/>
              </a:spcAft>
            </a:pPr>
            <a:r>
              <a:rPr lang="en-US" sz="2800" b="1"/>
              <a:t>goruchwylio a chydlynu </a:t>
            </a:r>
            <a:r>
              <a:rPr lang="en-US" sz="2800"/>
              <a:t>trefniadau diogelu amlasiantaethol ar draws y rhanbarth</a:t>
            </a:r>
          </a:p>
          <a:p>
            <a:pPr>
              <a:spcAft>
                <a:spcPts val="2400"/>
              </a:spcAft>
            </a:pPr>
            <a:r>
              <a:rPr lang="en-US" sz="2800" b="1"/>
              <a:t>cynnwys</a:t>
            </a:r>
            <a:r>
              <a:rPr lang="en-US" sz="2800"/>
              <a:t> cynrychiolwyr o awdurdodau lleol, yr heddlu lleol, y bwrdd iechyd lleol, Ymddiriedolaeth y GIG, y bwrdd prawf, y tîm troseddwyr ifanc ac eraill.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A45D5-1941-E0B5-9456-1D3F7DE7D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240" y="1080830"/>
            <a:ext cx="2660667" cy="430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2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7E6C2-D471-F71E-BF39-2BFC2F73D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46F2E-DAB1-FA70-2961-8B7E8EC95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Rolau a chyfrifoldebau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81157-041E-A010-9D7C-F9EBC1D3337B}"/>
              </a:ext>
            </a:extLst>
          </p:cNvPr>
          <p:cNvSpPr txBox="1"/>
          <p:nvPr/>
        </p:nvSpPr>
        <p:spPr>
          <a:xfrm>
            <a:off x="534953" y="1529471"/>
            <a:ext cx="5256246" cy="45229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dirty="0" err="1">
                <a:solidFill>
                  <a:schemeClr val="bg1"/>
                </a:solidFill>
              </a:rPr>
              <a:t>Cyfeirir</a:t>
            </a:r>
            <a:r>
              <a:rPr lang="en-US" sz="2800" dirty="0">
                <a:solidFill>
                  <a:schemeClr val="bg1"/>
                </a:solidFill>
              </a:rPr>
              <a:t> at </a:t>
            </a:r>
            <a:r>
              <a:rPr lang="en-US" sz="2800" b="1" dirty="0" err="1">
                <a:solidFill>
                  <a:schemeClr val="bg1"/>
                </a:solidFill>
              </a:rPr>
              <a:t>ymarferwyr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sy’n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mynychu’r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cyfarfod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strategaeth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fel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b="1" dirty="0" err="1">
                <a:solidFill>
                  <a:schemeClr val="bg1"/>
                </a:solidFill>
              </a:rPr>
              <a:t>gr</a:t>
            </a:r>
            <a:r>
              <a:rPr lang="en-US" sz="2800" b="1" dirty="0" err="1">
                <a:solidFill>
                  <a:schemeClr val="bg1"/>
                </a:solidFill>
                <a:cs typeface="Calibri" panose="020F0502020204030204" pitchFamily="34" charset="0"/>
              </a:rPr>
              <a:t>ŵp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Calibri" panose="020F0502020204030204" pitchFamily="34" charset="0"/>
              </a:rPr>
              <a:t>strategaeth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Mae </a:t>
            </a:r>
            <a:r>
              <a:rPr lang="en-US" sz="2800" dirty="0" err="1">
                <a:solidFill>
                  <a:schemeClr val="bg1"/>
                </a:solidFill>
              </a:rPr>
              <a:t>eu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cyfrifoldebau’n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cynnwys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cytuno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rolau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chyfrifoldebau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datblygu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gweithredu’r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cynllun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gofal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cymorth</a:t>
            </a:r>
            <a:r>
              <a:rPr lang="en-US" sz="2800" dirty="0">
                <a:solidFill>
                  <a:schemeClr val="bg1"/>
                </a:solidFill>
              </a:rPr>
              <a:t> ac </a:t>
            </a:r>
            <a:r>
              <a:rPr lang="en-US" sz="2800" dirty="0" err="1">
                <a:solidFill>
                  <a:schemeClr val="bg1"/>
                </a:solidFill>
              </a:rPr>
              <a:t>amddiffyn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8B01E-0068-7E70-7EE4-E3316DA8E541}"/>
              </a:ext>
            </a:extLst>
          </p:cNvPr>
          <p:cNvSpPr txBox="1"/>
          <p:nvPr/>
        </p:nvSpPr>
        <p:spPr>
          <a:xfrm>
            <a:off x="5911818" y="1529471"/>
            <a:ext cx="5745228" cy="4665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Mae’n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rhaid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gr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" panose="020F0502020204030204" pitchFamily="34" charset="0"/>
              </a:rPr>
              <a:t>ŵp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" panose="020F0502020204030204" pitchFamily="34" charset="0"/>
              </a:rPr>
              <a:t>strategaeth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weithio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gyda’r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oedolyn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sydd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mewn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perygl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hwyluso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hyrwyddo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gwneud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penderfyniadau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cyd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sicrhau’r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cynnig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gweithredol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eiriolaeth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solidFill>
                  <a:schemeClr val="bg1"/>
                </a:solidFill>
              </a:rPr>
              <a:t>sicrhau</a:t>
            </a:r>
            <a:r>
              <a:rPr lang="en-US" sz="2800" dirty="0">
                <a:solidFill>
                  <a:schemeClr val="bg1"/>
                </a:solidFill>
              </a:rPr>
              <a:t> bod </a:t>
            </a:r>
            <a:r>
              <a:rPr lang="en-US" sz="2800" dirty="0" err="1">
                <a:solidFill>
                  <a:schemeClr val="bg1"/>
                </a:solidFill>
              </a:rPr>
              <a:t>dymuniadau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theimladau’r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oedolyn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sydd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mewn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perygl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cael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cydnabod</a:t>
            </a:r>
            <a:r>
              <a:rPr lang="en-US" sz="2800" dirty="0">
                <a:solidFill>
                  <a:schemeClr val="bg1"/>
                </a:solidFill>
              </a:rPr>
              <a:t> 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gymesur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wrth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ymateb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risg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7F6136-BD2A-3316-9C20-D721E9A1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791199" y="1529471"/>
            <a:ext cx="0" cy="4948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11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20263A-F79C-AFB1-8D3E-FBE7BBF7790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5190865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3200" b="1" dirty="0" err="1">
                <a:solidFill>
                  <a:schemeClr val="accent1"/>
                </a:solidFill>
                <a:latin typeface="+mn-lt"/>
              </a:rPr>
              <a:t>Graddfa</a:t>
            </a:r>
            <a:r>
              <a:rPr lang="en-GB" sz="32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  <a:latin typeface="+mn-lt"/>
              </a:rPr>
              <a:t>amser</a:t>
            </a:r>
            <a:endParaRPr lang="en-GB" sz="3200" b="1" dirty="0">
              <a:solidFill>
                <a:schemeClr val="accent1"/>
              </a:solidFill>
              <a:latin typeface="+mn-lt"/>
            </a:endParaRPr>
          </a:p>
          <a:p>
            <a:pPr marL="444500" lvl="0" indent="-44450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rhaid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iddo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ddigwydd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cyn</a:t>
            </a:r>
            <a:r>
              <a:rPr lang="en-GB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gynted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ag y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bo’n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ymarferol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bosibl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ac o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fewn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saith </a:t>
            </a:r>
            <a:r>
              <a:rPr lang="en-GB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diwrnod</a:t>
            </a:r>
            <a:r>
              <a:rPr lang="en-GB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gwaith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ddiwedd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yr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ymholiadau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Adran 126 </a:t>
            </a:r>
          </a:p>
          <a:p>
            <a:pPr marL="444500" lvl="0" indent="-44450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Erbyn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diwedd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cyfarfod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strategaeth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cyntaf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ddylai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fod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cynllun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sy’n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sicrhau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bod yr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oedolyn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sydd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perygl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ddiogel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rhag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camdriniaeth</a:t>
            </a:r>
            <a:r>
              <a:rPr lang="en-GB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GB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esgeulustod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400" b="1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C3D37B-D2DA-8F45-8833-89D2C989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/>
              <a:t>Ystyriaethau allweddol</a:t>
            </a:r>
            <a:endParaRPr lang="en-GB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EC7CE-2D29-E62D-063D-40280ECC8840}"/>
              </a:ext>
            </a:extLst>
          </p:cNvPr>
          <p:cNvSpPr txBox="1"/>
          <p:nvPr/>
        </p:nvSpPr>
        <p:spPr>
          <a:xfrm>
            <a:off x="6095999" y="1520686"/>
            <a:ext cx="5812971" cy="4499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200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Cyfranogiad</a:t>
            </a:r>
            <a:b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ddylai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gynnwys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canlynol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leiaf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personél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amddiffyn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oedolion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yr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heddlu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a’r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gwasanaethau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cymdeithasol</a:t>
            </a:r>
            <a:endParaRPr lang="en-US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yr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ymarferydd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sy’n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gwneud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yr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adroddiad</a:t>
            </a:r>
            <a:endParaRPr lang="en-US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ymarferwyr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wasanaethau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sy’n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gweithio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gyda’r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oedolyn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sydd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perygl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deulu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a’i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ofalwyr</a:t>
            </a:r>
            <a:endParaRPr lang="en-US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meddyg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gwasanaeth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sydd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wedi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cynnal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/a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allai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cynnal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archwiliad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meddygol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532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8614C-C7F7-2C8F-0425-06D2AAF95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505C31-CDA5-62C5-CB87-5EEAB0CEDBD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4378502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200" b="1" dirty="0">
                <a:solidFill>
                  <a:schemeClr val="accent1"/>
                </a:solidFill>
                <a:latin typeface="+mn-lt"/>
              </a:rPr>
              <a:t>Agenda</a:t>
            </a:r>
            <a:endParaRPr lang="en-GB" sz="2800" b="1" dirty="0">
              <a:solidFill>
                <a:schemeClr val="accent1"/>
              </a:solidFill>
              <a:latin typeface="+mn-lt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400" dirty="0">
                <a:latin typeface="+mn-lt"/>
              </a:rPr>
              <a:t>Yr </a:t>
            </a:r>
            <a:r>
              <a:rPr lang="en-GB" sz="2400" dirty="0" err="1">
                <a:latin typeface="+mn-lt"/>
              </a:rPr>
              <a:t>oedolyn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sydd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mewn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perygl</a:t>
            </a:r>
            <a:endParaRPr lang="en-GB" sz="2400" dirty="0">
              <a:latin typeface="+mn-lt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400" dirty="0" err="1">
                <a:latin typeface="+mn-lt"/>
              </a:rPr>
              <a:t>Materion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tystiolaethol</a:t>
            </a:r>
            <a:endParaRPr lang="en-GB" sz="2400" dirty="0">
              <a:latin typeface="+mn-lt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400" dirty="0" err="1">
                <a:latin typeface="+mn-lt"/>
              </a:rPr>
              <a:t>Materion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ymwneud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â’r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cyflawnwr</a:t>
            </a:r>
            <a:endParaRPr lang="en-GB" sz="2400" dirty="0">
              <a:latin typeface="+mn-lt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400" dirty="0" err="1">
                <a:latin typeface="+mn-lt"/>
              </a:rPr>
              <a:t>Camau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gweithredu</a:t>
            </a:r>
            <a:endParaRPr lang="en-GB" sz="2400" dirty="0">
              <a:latin typeface="+mn-lt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400" dirty="0" err="1">
                <a:latin typeface="+mn-lt"/>
              </a:rPr>
              <a:t>Materion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eraill</a:t>
            </a:r>
            <a:endParaRPr lang="en-GB" sz="2400" dirty="0"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err="1">
                <a:latin typeface="+mn-lt"/>
              </a:rPr>
              <a:t>Mae’n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rhaid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gwneud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cofnod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a’i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arbed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gyda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nodiadau’r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achos</a:t>
            </a:r>
            <a:r>
              <a:rPr lang="en-US" sz="2400" dirty="0">
                <a:latin typeface="+mn-lt"/>
              </a:rPr>
              <a:t>.</a:t>
            </a:r>
            <a:endParaRPr lang="en-GB" sz="24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65F063-B31A-7B35-2D8D-0FAA2DDD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/>
              <a:t>Ystyriaethau allweddol</a:t>
            </a:r>
            <a:endParaRPr lang="en-GB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C821A-9CFA-C1C1-280A-741A6A7A6660}"/>
              </a:ext>
            </a:extLst>
          </p:cNvPr>
          <p:cNvSpPr txBox="1"/>
          <p:nvPr/>
        </p:nvSpPr>
        <p:spPr>
          <a:xfrm>
            <a:off x="5007430" y="1520686"/>
            <a:ext cx="6649550" cy="4552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200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US" sz="32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ofynnol</a:t>
            </a:r>
            <a:r>
              <a:rPr lang="en-US" sz="32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i’r</a:t>
            </a:r>
            <a:r>
              <a:rPr lang="en-US" sz="32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cyfranogwyr</a:t>
            </a:r>
            <a:r>
              <a:rPr lang="en-US" sz="32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rannu’r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holl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wybodaeth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sydd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endParaRPr lang="en-US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penderfynu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ffordd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weithredu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graddfeydd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amser</a:t>
            </a:r>
            <a:endParaRPr lang="en-US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cytuno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unrhyw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brosesau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asesu</a:t>
            </a:r>
            <a:endParaRPr lang="en-US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cadarnhau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sut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rannu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gwybodaeth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â’r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oedolyn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sydd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perygl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phwy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fydd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gwneud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hynny</a:t>
            </a:r>
            <a:endParaRPr lang="en-US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amlygu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anghenion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oedolion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phlant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eraill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sydd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perygl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allai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cysylltiad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â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chamdrinwyr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honedig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6459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F5FC1-A6CE-55BE-0EC0-B74A50DEE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E7D74-6DFC-34EC-0D87-FECF80E810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6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</a:rPr>
              <a:t>Canlyniadau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</a:rPr>
              <a:t> </a:t>
            </a:r>
            <a:r>
              <a:rPr kumimoji="0" lang="en-US" sz="2800" b="0" i="0" u="none" strike="noStrike" kern="1200" cap="none" spc="-6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</a:rPr>
              <a:t>cyfarfod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</a:rPr>
              <a:t> / </a:t>
            </a:r>
            <a:r>
              <a:rPr kumimoji="0" lang="en-US" sz="2800" b="0" i="0" u="none" strike="noStrike" kern="1200" cap="none" spc="-6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</a:rPr>
              <a:t>trafodaeth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</a:rPr>
              <a:t> </a:t>
            </a:r>
            <a:r>
              <a:rPr kumimoji="0" lang="en-US" sz="2800" b="0" i="0" u="none" strike="noStrike" kern="1200" cap="none" spc="-6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</a:rPr>
              <a:t>strategaeth</a:t>
            </a:r>
            <a:endParaRPr lang="en-US" sz="2800" b="1" i="0" u="none" strike="noStrike" kern="1200" cap="none" spc="-6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BB24046-8872-B6D8-8B8E-5874DE3A8FAA}"/>
              </a:ext>
            </a:extLst>
          </p:cNvPr>
          <p:cNvSpPr txBox="1">
            <a:spLocks/>
          </p:cNvSpPr>
          <p:nvPr/>
        </p:nvSpPr>
        <p:spPr>
          <a:xfrm>
            <a:off x="2552700" y="700644"/>
            <a:ext cx="7418613" cy="53218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000" b="1" dirty="0" err="1">
                <a:latin typeface="+mn-lt"/>
              </a:rPr>
              <a:t>Penderfyniad</a:t>
            </a:r>
            <a:r>
              <a:rPr lang="en-GB" sz="3000" b="1" dirty="0">
                <a:latin typeface="+mn-lt"/>
              </a:rPr>
              <a:t> 1 </a:t>
            </a:r>
            <a:br>
              <a:rPr lang="en-GB" sz="3000" b="1" dirty="0">
                <a:latin typeface="+mn-lt"/>
              </a:rPr>
            </a:br>
            <a:r>
              <a:rPr lang="en-GB" sz="3000" b="1" dirty="0" err="1">
                <a:latin typeface="+mn-lt"/>
              </a:rPr>
              <a:t>Amddiffyn</a:t>
            </a:r>
            <a:r>
              <a:rPr lang="en-GB" sz="3000" b="1" dirty="0">
                <a:latin typeface="+mn-lt"/>
              </a:rPr>
              <a:t> </a:t>
            </a:r>
            <a:r>
              <a:rPr lang="en-GB" sz="3000" b="1" dirty="0" err="1">
                <a:latin typeface="+mn-lt"/>
              </a:rPr>
              <a:t>ar</a:t>
            </a:r>
            <a:r>
              <a:rPr lang="en-GB" sz="3000" b="1" dirty="0">
                <a:latin typeface="+mn-lt"/>
              </a:rPr>
              <a:t> </a:t>
            </a:r>
            <a:r>
              <a:rPr lang="en-GB" sz="3000" b="1" dirty="0" err="1">
                <a:latin typeface="+mn-lt"/>
              </a:rPr>
              <a:t>unwaith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28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28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Symud</a:t>
            </a:r>
            <a:r>
              <a:rPr lang="en-US" sz="2800" dirty="0">
                <a:latin typeface="+mn-lt"/>
              </a:rPr>
              <a:t> yr </a:t>
            </a:r>
            <a:r>
              <a:rPr lang="en-US" sz="2800" dirty="0" err="1">
                <a:latin typeface="+mn-lt"/>
              </a:rPr>
              <a:t>oedolyn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ffwrdd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oddi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wrth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risg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uniongyrchol</a:t>
            </a:r>
            <a:endParaRPr lang="en-US" sz="2800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GB" sz="28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28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Cyfarfodydd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strategaeth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pellach</a:t>
            </a:r>
            <a:r>
              <a:rPr lang="en-US" sz="2800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(</a:t>
            </a:r>
            <a:r>
              <a:rPr lang="en-US" sz="2800" dirty="0" err="1">
                <a:latin typeface="+mn-lt"/>
              </a:rPr>
              <a:t>fel</a:t>
            </a:r>
            <a:r>
              <a:rPr lang="en-US" sz="2800" dirty="0">
                <a:latin typeface="+mn-lt"/>
              </a:rPr>
              <a:t> y </a:t>
            </a:r>
            <a:r>
              <a:rPr lang="en-US" sz="2800" dirty="0" err="1">
                <a:latin typeface="+mn-lt"/>
              </a:rPr>
              <a:t>bo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angen</a:t>
            </a:r>
            <a:r>
              <a:rPr lang="en-US" sz="2800" dirty="0">
                <a:latin typeface="+mn-lt"/>
              </a:rPr>
              <a:t>)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GB" sz="28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28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Cynhadledd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achos</a:t>
            </a:r>
            <a:r>
              <a:rPr lang="en-US" sz="2800" dirty="0">
                <a:latin typeface="+mn-lt"/>
              </a:rPr>
              <a:t>  /  </a:t>
            </a:r>
            <a:br>
              <a:rPr lang="en-US" sz="2800" dirty="0">
                <a:latin typeface="+mn-lt"/>
              </a:rPr>
            </a:br>
            <a:r>
              <a:rPr lang="en-US" sz="2800" dirty="0" err="1">
                <a:latin typeface="+mn-lt"/>
              </a:rPr>
              <a:t>Cytuno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ar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ofal</a:t>
            </a:r>
            <a:r>
              <a:rPr lang="en-US" sz="2800" dirty="0">
                <a:latin typeface="+mn-lt"/>
              </a:rPr>
              <a:t> a </a:t>
            </a:r>
            <a:r>
              <a:rPr lang="en-US" sz="2800" dirty="0" err="1">
                <a:latin typeface="+mn-lt"/>
              </a:rPr>
              <a:t>chymorth</a:t>
            </a:r>
            <a:endParaRPr lang="en-US" sz="2800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GB" sz="28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28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Cynllun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gofal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cymorth</a:t>
            </a:r>
            <a:r>
              <a:rPr lang="en-US" sz="2800" dirty="0">
                <a:latin typeface="+mn-lt"/>
              </a:rPr>
              <a:t> ac </a:t>
            </a:r>
            <a:r>
              <a:rPr lang="en-US" sz="2800" dirty="0" err="1">
                <a:latin typeface="+mn-lt"/>
              </a:rPr>
              <a:t>amddiffyn</a:t>
            </a:r>
            <a:r>
              <a:rPr lang="en-US" sz="2800" dirty="0">
                <a:latin typeface="+mn-lt"/>
              </a:rPr>
              <a:t> Rhan 4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(</a:t>
            </a:r>
            <a:r>
              <a:rPr lang="en-US" sz="2800" dirty="0" err="1">
                <a:latin typeface="+mn-lt"/>
              </a:rPr>
              <a:t>fel</a:t>
            </a:r>
            <a:r>
              <a:rPr lang="en-US" sz="2800" dirty="0">
                <a:latin typeface="+mn-lt"/>
              </a:rPr>
              <a:t> y </a:t>
            </a:r>
            <a:r>
              <a:rPr lang="en-US" sz="2800" dirty="0" err="1">
                <a:latin typeface="+mn-lt"/>
              </a:rPr>
              <a:t>bo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angen</a:t>
            </a:r>
            <a:r>
              <a:rPr lang="en-US" sz="2800" dirty="0">
                <a:latin typeface="+mn-lt"/>
              </a:rPr>
              <a:t>)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GB" sz="28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28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Adolygu</a:t>
            </a:r>
            <a:r>
              <a:rPr lang="en-US" sz="2800" dirty="0">
                <a:latin typeface="+mn-lt"/>
              </a:rPr>
              <a:t> a </a:t>
            </a:r>
            <a:r>
              <a:rPr lang="en-US" sz="2800" dirty="0" err="1">
                <a:latin typeface="+mn-lt"/>
              </a:rPr>
              <a:t>chau</a:t>
            </a:r>
            <a:endParaRPr lang="en-GB" sz="28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36387-7AE3-B904-39F6-C475EFFF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7688" y="3294238"/>
            <a:ext cx="2046515" cy="3744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2954928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1CE98-1183-E563-2511-EF46F007D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F86503-996A-9B3F-AD66-227AEA070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7935" y="3303087"/>
            <a:ext cx="2090058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6BC59-8AAF-B128-7A27-3992959F33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b="1" err="1">
                <a:latin typeface="Gibson"/>
              </a:rPr>
              <a:t>Canlyniadau</a:t>
            </a:r>
            <a:r>
              <a:rPr lang="en-US" sz="2800" dirty="0">
                <a:latin typeface="Gibson"/>
              </a:rPr>
              <a:t> </a:t>
            </a:r>
            <a:r>
              <a:rPr lang="en-US" sz="2800" err="1">
                <a:latin typeface="Gibson"/>
              </a:rPr>
              <a:t>cyfarfod</a:t>
            </a:r>
            <a:r>
              <a:rPr lang="en-US" sz="2800" dirty="0">
                <a:latin typeface="Gibson"/>
              </a:rPr>
              <a:t> / </a:t>
            </a:r>
            <a:r>
              <a:rPr lang="en-US" sz="2800" err="1">
                <a:latin typeface="Gibson"/>
              </a:rPr>
              <a:t>trafodaeth</a:t>
            </a:r>
            <a:r>
              <a:rPr lang="en-US" sz="2800" dirty="0">
                <a:latin typeface="Gibson"/>
              </a:rPr>
              <a:t> </a:t>
            </a:r>
            <a:r>
              <a:rPr lang="en-US" sz="2800" err="1">
                <a:latin typeface="Gibson"/>
              </a:rPr>
              <a:t>strategaeth</a:t>
            </a:r>
            <a:endParaRPr lang="en-US" sz="2800" b="1" i="0" u="none" strike="noStrike" kern="1200" cap="none" spc="-6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01DC3EA-69C6-759C-A8EB-1BE45AE54801}"/>
              </a:ext>
            </a:extLst>
          </p:cNvPr>
          <p:cNvSpPr txBox="1">
            <a:spLocks/>
          </p:cNvSpPr>
          <p:nvPr/>
        </p:nvSpPr>
        <p:spPr>
          <a:xfrm>
            <a:off x="2552700" y="700644"/>
            <a:ext cx="7287986" cy="532180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b="1" dirty="0" err="1">
                <a:latin typeface="+mn-lt"/>
              </a:rPr>
              <a:t>Penderfyniad</a:t>
            </a:r>
            <a:r>
              <a:rPr lang="en-US" sz="3200" b="1" dirty="0">
                <a:latin typeface="+mn-lt"/>
              </a:rPr>
              <a:t> 2 </a:t>
            </a:r>
            <a:br>
              <a:rPr lang="en-US" sz="3200" b="1" dirty="0">
                <a:latin typeface="+mn-lt"/>
              </a:rPr>
            </a:br>
            <a:r>
              <a:rPr lang="en-US" sz="3200" b="1" dirty="0" err="1">
                <a:latin typeface="+mn-lt"/>
              </a:rPr>
              <a:t>Nid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yw’r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oedolyn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mewn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perygl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ond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efallai</a:t>
            </a:r>
            <a:r>
              <a:rPr lang="en-US" sz="3200" b="1" dirty="0">
                <a:latin typeface="+mn-lt"/>
              </a:rPr>
              <a:t> bod </a:t>
            </a:r>
            <a:r>
              <a:rPr lang="en-US" sz="3200" b="1" dirty="0" err="1">
                <a:latin typeface="+mn-lt"/>
              </a:rPr>
              <a:t>ganddo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anghenion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eraill</a:t>
            </a:r>
            <a:r>
              <a:rPr lang="en-US" sz="3200" b="1" dirty="0">
                <a:latin typeface="+mn-lt"/>
              </a:rPr>
              <a:t> am </a:t>
            </a:r>
            <a:r>
              <a:rPr lang="en-US" sz="3200" b="1" dirty="0" err="1">
                <a:latin typeface="+mn-lt"/>
              </a:rPr>
              <a:t>ofal</a:t>
            </a:r>
            <a:r>
              <a:rPr lang="en-US" sz="3200" b="1" dirty="0">
                <a:latin typeface="+mn-lt"/>
              </a:rPr>
              <a:t> a </a:t>
            </a:r>
            <a:r>
              <a:rPr lang="en-US" sz="3200" b="1" dirty="0" err="1">
                <a:latin typeface="+mn-lt"/>
              </a:rPr>
              <a:t>gwasanaethau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cymorth</a:t>
            </a:r>
            <a:endParaRPr lang="en-US" sz="32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2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32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Cynghori’r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unigolyn</a:t>
            </a:r>
            <a:r>
              <a:rPr lang="en-US" sz="2800" dirty="0">
                <a:latin typeface="+mn-lt"/>
              </a:rPr>
              <a:t> bod y </a:t>
            </a:r>
            <a:r>
              <a:rPr lang="en-US" sz="2800" dirty="0" err="1">
                <a:latin typeface="+mn-lt"/>
              </a:rPr>
              <a:t>dyletswyddau</a:t>
            </a:r>
            <a:r>
              <a:rPr lang="en-US" sz="2800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o dan Adran 126 </a:t>
            </a:r>
            <a:r>
              <a:rPr lang="en-US" sz="2800" dirty="0" err="1">
                <a:latin typeface="+mn-lt"/>
              </a:rPr>
              <a:t>wedi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dod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i</a:t>
            </a:r>
            <a:r>
              <a:rPr lang="en-US" sz="2800" dirty="0">
                <a:latin typeface="+mn-lt"/>
              </a:rPr>
              <a:t> ben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2800" b="1" dirty="0">
                <a:sym typeface="Wingdings" panose="05000000000000000000" pitchFamily="2" charset="2"/>
              </a:rPr>
              <a:t></a:t>
            </a:r>
            <a:endParaRPr lang="en-GB" sz="28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Asesu</a:t>
            </a:r>
            <a:r>
              <a:rPr lang="en-US" sz="2800" dirty="0">
                <a:latin typeface="+mn-lt"/>
              </a:rPr>
              <a:t> o dan Ran 3 y </a:t>
            </a:r>
            <a:r>
              <a:rPr lang="en-US" sz="2800" dirty="0" err="1">
                <a:latin typeface="+mn-lt"/>
              </a:rPr>
              <a:t>Ddeddf</a:t>
            </a:r>
            <a:r>
              <a:rPr lang="en-US" sz="2800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(</a:t>
            </a:r>
            <a:r>
              <a:rPr lang="en-US" sz="2800" dirty="0" err="1">
                <a:latin typeface="+mn-lt"/>
              </a:rPr>
              <a:t>fel</a:t>
            </a:r>
            <a:r>
              <a:rPr lang="en-US" sz="2800" dirty="0">
                <a:latin typeface="+mn-lt"/>
              </a:rPr>
              <a:t> y </a:t>
            </a:r>
            <a:r>
              <a:rPr lang="en-US" sz="2800" dirty="0" err="1">
                <a:latin typeface="+mn-lt"/>
              </a:rPr>
              <a:t>bo’n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briodol</a:t>
            </a:r>
            <a:r>
              <a:rPr lang="en-US" sz="2800" dirty="0">
                <a:latin typeface="+mn-lt"/>
              </a:rPr>
              <a:t>)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2800" b="1" dirty="0">
                <a:sym typeface="Wingdings" panose="05000000000000000000" pitchFamily="2" charset="2"/>
              </a:rPr>
              <a:t></a:t>
            </a:r>
            <a:endParaRPr lang="en-GB" sz="28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US" sz="2800" dirty="0" err="1">
                <a:latin typeface="+mn-lt"/>
              </a:rPr>
              <a:t>Cynllun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/>
              <a:t>gofal</a:t>
            </a:r>
            <a:r>
              <a:rPr lang="en-US" sz="2800" dirty="0"/>
              <a:t>, </a:t>
            </a:r>
            <a:r>
              <a:rPr lang="en-US" sz="2800" dirty="0" err="1"/>
              <a:t>cymorth</a:t>
            </a:r>
            <a:r>
              <a:rPr lang="en-US" sz="2800" dirty="0"/>
              <a:t> ac </a:t>
            </a:r>
            <a:r>
              <a:rPr lang="en-US" sz="2800" dirty="0" err="1"/>
              <a:t>amddiffyn</a:t>
            </a:r>
            <a:r>
              <a:rPr lang="en-US" sz="2800" dirty="0"/>
              <a:t>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Rhan 4</a:t>
            </a:r>
            <a:br>
              <a:rPr lang="en-US" sz="2800" dirty="0">
                <a:latin typeface="+mn-lt"/>
              </a:rPr>
            </a:br>
            <a:r>
              <a:rPr lang="en-GB" sz="2800" b="1" dirty="0">
                <a:sym typeface="Wingdings" panose="05000000000000000000" pitchFamily="2" charset="2"/>
              </a:rPr>
              <a:t></a:t>
            </a:r>
            <a:endParaRPr lang="en-GB" sz="28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Adolygu</a:t>
            </a:r>
            <a:r>
              <a:rPr lang="en-US" sz="2800" dirty="0">
                <a:latin typeface="+mn-lt"/>
              </a:rPr>
              <a:t> a </a:t>
            </a:r>
            <a:r>
              <a:rPr lang="en-US" sz="2800" dirty="0" err="1">
                <a:latin typeface="+mn-lt"/>
              </a:rPr>
              <a:t>chau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9108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65A6-EF73-3769-3D71-0646E1F1E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5F19F0-4FEC-A8EB-EB6A-C4DE8D4F7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99721" y="3307977"/>
            <a:ext cx="2133601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35071-2EC1-B1FD-E0E7-F483D90B738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b="1" err="1">
                <a:latin typeface="Gibson"/>
              </a:rPr>
              <a:t>Canlyniadau</a:t>
            </a:r>
            <a:r>
              <a:rPr lang="en-US" sz="2800" dirty="0">
                <a:latin typeface="Gibson"/>
              </a:rPr>
              <a:t> </a:t>
            </a:r>
            <a:r>
              <a:rPr lang="en-US" sz="2800" err="1">
                <a:latin typeface="Gibson"/>
              </a:rPr>
              <a:t>cyfarfod</a:t>
            </a:r>
            <a:r>
              <a:rPr lang="en-US" sz="2800" dirty="0">
                <a:latin typeface="Gibson"/>
              </a:rPr>
              <a:t> / </a:t>
            </a:r>
            <a:r>
              <a:rPr lang="en-US" sz="2800" err="1">
                <a:latin typeface="Gibson"/>
              </a:rPr>
              <a:t>trafodaeth</a:t>
            </a:r>
            <a:r>
              <a:rPr lang="en-US" sz="2800" dirty="0">
                <a:latin typeface="Gibson"/>
              </a:rPr>
              <a:t> </a:t>
            </a:r>
            <a:r>
              <a:rPr lang="en-US" sz="2800" err="1">
                <a:latin typeface="Gibson"/>
              </a:rPr>
              <a:t>strategaeth</a:t>
            </a:r>
            <a:endParaRPr kumimoji="0" lang="en-US" sz="2800" b="1" i="0" u="none" strike="noStrike" kern="1200" cap="none" spc="-6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4760AC0-8974-76DA-4999-9900D10E8C7D}"/>
              </a:ext>
            </a:extLst>
          </p:cNvPr>
          <p:cNvSpPr txBox="1">
            <a:spLocks/>
          </p:cNvSpPr>
          <p:nvPr/>
        </p:nvSpPr>
        <p:spPr>
          <a:xfrm>
            <a:off x="2552699" y="700644"/>
            <a:ext cx="7287987" cy="53218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b="1" dirty="0" err="1">
                <a:latin typeface="+mn-lt"/>
              </a:rPr>
              <a:t>Penderfyniad</a:t>
            </a:r>
            <a:r>
              <a:rPr lang="en-US" sz="3200" b="1" dirty="0">
                <a:latin typeface="+mn-lt"/>
              </a:rPr>
              <a:t> 3: </a:t>
            </a:r>
            <a:br>
              <a:rPr lang="en-US" sz="3200" b="1" dirty="0">
                <a:latin typeface="+mn-lt"/>
              </a:rPr>
            </a:br>
            <a:r>
              <a:rPr lang="en-US" sz="3200" b="1" dirty="0" err="1">
                <a:latin typeface="+mn-lt"/>
              </a:rPr>
              <a:t>Mae’r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oedolyn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mewn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perygl</a:t>
            </a:r>
            <a:r>
              <a:rPr lang="en-US" sz="3200" b="1" dirty="0">
                <a:latin typeface="+mn-lt"/>
              </a:rPr>
              <a:t> ac </a:t>
            </a:r>
            <a:r>
              <a:rPr lang="en-US" sz="3200" b="1" dirty="0" err="1">
                <a:latin typeface="+mn-lt"/>
              </a:rPr>
              <a:t>mae</a:t>
            </a:r>
            <a:br>
              <a:rPr lang="en-US" sz="3200" b="1" dirty="0">
                <a:latin typeface="+mn-lt"/>
              </a:rPr>
            </a:br>
            <a:r>
              <a:rPr lang="en-US" sz="3200" b="1" dirty="0" err="1">
                <a:latin typeface="+mn-lt"/>
              </a:rPr>
              <a:t>angen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cymryd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camau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i’w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amddiffyn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2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32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Cyfarfodydd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strategaeth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pellach</a:t>
            </a:r>
            <a:r>
              <a:rPr lang="en-US" sz="2800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(</a:t>
            </a:r>
            <a:r>
              <a:rPr lang="en-US" sz="2800" dirty="0" err="1">
                <a:latin typeface="+mn-lt"/>
              </a:rPr>
              <a:t>fel</a:t>
            </a:r>
            <a:r>
              <a:rPr lang="en-US" sz="2800" dirty="0">
                <a:latin typeface="+mn-lt"/>
              </a:rPr>
              <a:t> y </a:t>
            </a:r>
            <a:r>
              <a:rPr lang="en-US" sz="2800" dirty="0" err="1">
                <a:latin typeface="+mn-lt"/>
              </a:rPr>
              <a:t>bo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angen</a:t>
            </a:r>
            <a:r>
              <a:rPr lang="en-US" sz="2800" dirty="0">
                <a:latin typeface="+mn-lt"/>
              </a:rPr>
              <a:t>)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2800" b="1" dirty="0">
                <a:sym typeface="Wingdings" panose="05000000000000000000" pitchFamily="2" charset="2"/>
              </a:rPr>
              <a:t></a:t>
            </a:r>
            <a:endParaRPr lang="en-GB" sz="28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Cynhadledd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achos</a:t>
            </a:r>
            <a:r>
              <a:rPr lang="en-US" sz="2800" dirty="0">
                <a:latin typeface="+mn-lt"/>
              </a:rPr>
              <a:t>  / </a:t>
            </a:r>
            <a:br>
              <a:rPr lang="en-US" sz="2800" dirty="0">
                <a:latin typeface="+mn-lt"/>
              </a:rPr>
            </a:br>
            <a:r>
              <a:rPr lang="en-US" sz="2800" dirty="0" err="1">
                <a:latin typeface="+mn-lt"/>
              </a:rPr>
              <a:t>Cytuno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ar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ofal</a:t>
            </a:r>
            <a:r>
              <a:rPr lang="en-US" sz="2800" dirty="0">
                <a:latin typeface="+mn-lt"/>
              </a:rPr>
              <a:t> a </a:t>
            </a:r>
            <a:r>
              <a:rPr lang="en-US" sz="2800" dirty="0" err="1">
                <a:latin typeface="+mn-lt"/>
              </a:rPr>
              <a:t>chymorth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2800" b="1" dirty="0">
                <a:sym typeface="Wingdings" panose="05000000000000000000" pitchFamily="2" charset="2"/>
              </a:rPr>
              <a:t></a:t>
            </a:r>
            <a:endParaRPr lang="en-GB" sz="28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US" sz="2800" dirty="0" err="1">
                <a:latin typeface="+mn-lt"/>
              </a:rPr>
              <a:t>Cynllun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Gibson"/>
              </a:rPr>
              <a:t>gofal</a:t>
            </a:r>
            <a:r>
              <a:rPr lang="en-US" sz="2800" dirty="0">
                <a:latin typeface="Gibson"/>
              </a:rPr>
              <a:t>, </a:t>
            </a:r>
            <a:r>
              <a:rPr lang="en-US" sz="2800" dirty="0" err="1">
                <a:latin typeface="Gibson"/>
              </a:rPr>
              <a:t>cymorth</a:t>
            </a:r>
            <a:r>
              <a:rPr lang="en-US" sz="2800" dirty="0">
                <a:latin typeface="Gibson"/>
              </a:rPr>
              <a:t> ac </a:t>
            </a:r>
            <a:r>
              <a:rPr lang="en-US" sz="2800" dirty="0" err="1">
                <a:latin typeface="Gibson"/>
              </a:rPr>
              <a:t>amddiffyn</a:t>
            </a:r>
            <a:r>
              <a:rPr lang="en-US" sz="2800" dirty="0">
                <a:latin typeface="Gibson"/>
              </a:rPr>
              <a:t>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Rhan 4 (</a:t>
            </a:r>
            <a:r>
              <a:rPr lang="en-US" sz="2800" dirty="0" err="1">
                <a:latin typeface="+mn-lt"/>
              </a:rPr>
              <a:t>fel</a:t>
            </a:r>
            <a:r>
              <a:rPr lang="en-US" sz="2800" dirty="0">
                <a:latin typeface="+mn-lt"/>
              </a:rPr>
              <a:t> y </a:t>
            </a:r>
            <a:r>
              <a:rPr lang="en-US" sz="2800" dirty="0" err="1">
                <a:latin typeface="+mn-lt"/>
              </a:rPr>
              <a:t>bo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angen</a:t>
            </a:r>
            <a:r>
              <a:rPr lang="en-US" sz="2800" dirty="0">
                <a:latin typeface="Gibson"/>
              </a:rPr>
              <a:t>) </a:t>
            </a:r>
            <a:br>
              <a:rPr lang="en-US" sz="2800" dirty="0">
                <a:latin typeface="+mn-lt"/>
              </a:rPr>
            </a:br>
            <a:r>
              <a:rPr lang="en-GB" sz="2800" b="1" dirty="0">
                <a:latin typeface="Gibson"/>
                <a:sym typeface="Wingdings" panose="05000000000000000000" pitchFamily="2" charset="2"/>
              </a:rPr>
              <a:t></a:t>
            </a:r>
            <a:endParaRPr lang="en-GB" sz="2800" b="1" dirty="0">
              <a:latin typeface="Gibson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2800" dirty="0" err="1">
                <a:latin typeface="+mn-lt"/>
              </a:rPr>
              <a:t>Adolygu</a:t>
            </a:r>
            <a:r>
              <a:rPr lang="en-US" sz="2800" dirty="0">
                <a:latin typeface="+mn-lt"/>
              </a:rPr>
              <a:t> a </a:t>
            </a:r>
            <a:r>
              <a:rPr lang="en-US" sz="2800" dirty="0" err="1">
                <a:latin typeface="+mn-lt"/>
              </a:rPr>
              <a:t>chau</a:t>
            </a:r>
            <a:endParaRPr lang="en-GB" sz="32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7071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53A80-216F-F1C6-4C73-E4F0D1A3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Cofnod canlyniadau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259CB-197B-C428-904D-B29F7411E6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sz="2700" dirty="0" err="1"/>
              <a:t>Mae’n</a:t>
            </a:r>
            <a:r>
              <a:rPr lang="en-GB" sz="2700" dirty="0"/>
              <a:t> </a:t>
            </a:r>
            <a:r>
              <a:rPr lang="en-GB" sz="2700" dirty="0" err="1"/>
              <a:t>rhaid</a:t>
            </a:r>
            <a:r>
              <a:rPr lang="en-GB" sz="2700" dirty="0"/>
              <a:t> </a:t>
            </a:r>
            <a:r>
              <a:rPr lang="en-GB" sz="2700" dirty="0" err="1"/>
              <a:t>i</a:t>
            </a:r>
            <a:r>
              <a:rPr lang="en-GB" sz="2700" dirty="0"/>
              <a:t> </a:t>
            </a:r>
            <a:r>
              <a:rPr lang="en-GB" sz="2700" dirty="0" err="1"/>
              <a:t>unrhyw</a:t>
            </a:r>
            <a:r>
              <a:rPr lang="en-GB" sz="2700" dirty="0"/>
              <a:t> </a:t>
            </a:r>
            <a:r>
              <a:rPr lang="en-GB" sz="2700" dirty="0" err="1"/>
              <a:t>wybodaeth</a:t>
            </a:r>
            <a:r>
              <a:rPr lang="en-GB" sz="2700" dirty="0"/>
              <a:t> a </a:t>
            </a:r>
            <a:r>
              <a:rPr lang="en-GB" sz="2700" dirty="0" err="1"/>
              <a:t>rennir</a:t>
            </a:r>
            <a:r>
              <a:rPr lang="en-GB" sz="2700" dirty="0"/>
              <a:t>, yr </a:t>
            </a:r>
            <a:r>
              <a:rPr lang="en-GB" sz="2700" dirty="0" err="1"/>
              <a:t>holl</a:t>
            </a:r>
            <a:r>
              <a:rPr lang="en-GB" sz="2700" dirty="0"/>
              <a:t> </a:t>
            </a:r>
            <a:r>
              <a:rPr lang="en-GB" sz="2700" dirty="0" err="1"/>
              <a:t>benderfyniadau</a:t>
            </a:r>
            <a:r>
              <a:rPr lang="en-GB" sz="2700" dirty="0"/>
              <a:t> a </a:t>
            </a:r>
            <a:r>
              <a:rPr lang="en-GB" sz="2700" dirty="0" err="1"/>
              <a:t>wneir</a:t>
            </a:r>
            <a:r>
              <a:rPr lang="en-GB" sz="2700" dirty="0"/>
              <a:t>, </a:t>
            </a:r>
            <a:r>
              <a:rPr lang="en-GB" sz="2700" dirty="0" err="1"/>
              <a:t>a’r</a:t>
            </a:r>
            <a:r>
              <a:rPr lang="en-GB" sz="2700" dirty="0"/>
              <a:t> sail </a:t>
            </a:r>
            <a:r>
              <a:rPr lang="en-GB" sz="2700" dirty="0" err="1"/>
              <a:t>i’r</a:t>
            </a:r>
            <a:r>
              <a:rPr lang="en-GB" sz="2700" dirty="0"/>
              <a:t> </a:t>
            </a:r>
            <a:r>
              <a:rPr lang="en-GB" sz="2700" dirty="0" err="1"/>
              <a:t>penderfyniadau</a:t>
            </a:r>
            <a:r>
              <a:rPr lang="en-GB" sz="2700" dirty="0"/>
              <a:t> </a:t>
            </a:r>
            <a:r>
              <a:rPr lang="en-GB" sz="2700" dirty="0" err="1"/>
              <a:t>hynny</a:t>
            </a:r>
            <a:r>
              <a:rPr lang="en-GB" sz="2700" dirty="0"/>
              <a:t>, </a:t>
            </a:r>
            <a:r>
              <a:rPr lang="en-GB" sz="2700" dirty="0" err="1"/>
              <a:t>gael</a:t>
            </a:r>
            <a:r>
              <a:rPr lang="en-GB" sz="2700" dirty="0"/>
              <a:t> </a:t>
            </a:r>
            <a:r>
              <a:rPr lang="en-GB" sz="2700" dirty="0" err="1"/>
              <a:t>eu</a:t>
            </a:r>
            <a:r>
              <a:rPr lang="en-GB" sz="2700" dirty="0"/>
              <a:t> </a:t>
            </a:r>
            <a:r>
              <a:rPr lang="en-GB" sz="2700" b="1" dirty="0" err="1"/>
              <a:t>cofnodi’n</a:t>
            </a:r>
            <a:r>
              <a:rPr lang="en-GB" sz="2700" b="1" dirty="0"/>
              <a:t> </a:t>
            </a:r>
            <a:r>
              <a:rPr lang="en-GB" sz="2700" b="1" dirty="0" err="1"/>
              <a:t>glir</a:t>
            </a:r>
            <a:r>
              <a:rPr lang="en-GB" sz="2700" b="1" dirty="0"/>
              <a:t> </a:t>
            </a:r>
            <a:r>
              <a:rPr lang="en-GB" sz="2700" b="1" dirty="0" err="1"/>
              <a:t>a’u</a:t>
            </a:r>
            <a:r>
              <a:rPr lang="en-GB" sz="2700" b="1" dirty="0"/>
              <a:t> </a:t>
            </a:r>
            <a:r>
              <a:rPr lang="en-GB" sz="2700" b="1" dirty="0" err="1"/>
              <a:t>cylchredeg</a:t>
            </a:r>
            <a:r>
              <a:rPr lang="en-GB" sz="2700" b="1" dirty="0"/>
              <a:t> o </a:t>
            </a:r>
            <a:r>
              <a:rPr lang="en-GB" sz="2700" b="1" dirty="0" err="1"/>
              <a:t>fewn</a:t>
            </a:r>
            <a:r>
              <a:rPr lang="en-GB" sz="2700" b="1" dirty="0"/>
              <a:t> un </a:t>
            </a:r>
            <a:r>
              <a:rPr lang="en-GB" sz="2700" b="1" dirty="0" err="1"/>
              <a:t>diwrnod</a:t>
            </a:r>
            <a:r>
              <a:rPr lang="en-GB" sz="2700" b="1" dirty="0"/>
              <a:t> </a:t>
            </a:r>
            <a:r>
              <a:rPr lang="en-GB" sz="2700" b="1" dirty="0" err="1"/>
              <a:t>gwaith</a:t>
            </a:r>
            <a:r>
              <a:rPr lang="en-GB" sz="2700" b="1" dirty="0"/>
              <a:t> </a:t>
            </a:r>
            <a:r>
              <a:rPr lang="en-GB" sz="2700" dirty="0" err="1"/>
              <a:t>i’r</a:t>
            </a:r>
            <a:r>
              <a:rPr lang="en-GB" sz="2700" dirty="0"/>
              <a:t> </a:t>
            </a:r>
            <a:r>
              <a:rPr lang="en-GB" sz="2700" dirty="0" err="1"/>
              <a:t>holl</a:t>
            </a:r>
            <a:r>
              <a:rPr lang="en-GB" sz="2700" dirty="0"/>
              <a:t> </a:t>
            </a:r>
            <a:r>
              <a:rPr lang="en-GB" sz="2700" dirty="0" err="1"/>
              <a:t>bartïon</a:t>
            </a:r>
            <a:r>
              <a:rPr lang="en-GB" sz="2700" dirty="0"/>
              <a:t> </a:t>
            </a:r>
            <a:r>
              <a:rPr lang="en-GB" sz="2700" dirty="0" err="1"/>
              <a:t>sy’n</a:t>
            </a:r>
            <a:r>
              <a:rPr lang="en-GB" sz="2700" dirty="0"/>
              <a:t> </a:t>
            </a:r>
            <a:r>
              <a:rPr lang="en-GB" sz="2700" dirty="0" err="1"/>
              <a:t>berthnasol</a:t>
            </a:r>
            <a:r>
              <a:rPr lang="en-GB" sz="2700" dirty="0"/>
              <a:t> </a:t>
            </a:r>
            <a:r>
              <a:rPr lang="en-GB" sz="2700" dirty="0" err="1"/>
              <a:t>i’r</a:t>
            </a:r>
            <a:r>
              <a:rPr lang="en-GB" sz="2700" dirty="0"/>
              <a:t> </a:t>
            </a:r>
            <a:r>
              <a:rPr lang="en-GB" sz="2700" dirty="0" err="1"/>
              <a:t>drafodaeth</a:t>
            </a:r>
            <a:r>
              <a:rPr lang="en-GB" sz="2700" dirty="0"/>
              <a:t>.</a:t>
            </a:r>
          </a:p>
          <a:p>
            <a:pPr lvl="0"/>
            <a:r>
              <a:rPr lang="en-GB" sz="2700" dirty="0" err="1"/>
              <a:t>Bydd</a:t>
            </a:r>
            <a:r>
              <a:rPr lang="en-GB" sz="2700" dirty="0"/>
              <a:t> </a:t>
            </a:r>
            <a:r>
              <a:rPr lang="en-GB" sz="2700" dirty="0" err="1"/>
              <a:t>gwybodaeth</a:t>
            </a:r>
            <a:r>
              <a:rPr lang="en-GB" sz="2700" dirty="0"/>
              <a:t> </a:t>
            </a:r>
            <a:r>
              <a:rPr lang="en-GB" sz="2700" dirty="0" err="1"/>
              <a:t>yn</a:t>
            </a:r>
            <a:r>
              <a:rPr lang="en-GB" sz="2700" dirty="0"/>
              <a:t> </a:t>
            </a:r>
            <a:r>
              <a:rPr lang="en-GB" sz="2700" dirty="0" err="1"/>
              <a:t>cael</a:t>
            </a:r>
            <a:r>
              <a:rPr lang="en-GB" sz="2700" dirty="0"/>
              <a:t> </a:t>
            </a:r>
            <a:r>
              <a:rPr lang="en-GB" sz="2700" dirty="0" err="1"/>
              <a:t>ei</a:t>
            </a:r>
            <a:r>
              <a:rPr lang="en-GB" sz="2700" dirty="0"/>
              <a:t> </a:t>
            </a:r>
            <a:r>
              <a:rPr lang="en-GB" sz="2700" dirty="0" err="1"/>
              <a:t>rhannu</a:t>
            </a:r>
            <a:r>
              <a:rPr lang="en-GB" sz="2700" dirty="0"/>
              <a:t> </a:t>
            </a:r>
            <a:r>
              <a:rPr lang="en-GB" sz="2700" b="1" dirty="0" err="1"/>
              <a:t>gydag</a:t>
            </a:r>
            <a:r>
              <a:rPr lang="en-GB" sz="2700" b="1" dirty="0"/>
              <a:t> </a:t>
            </a:r>
            <a:r>
              <a:rPr lang="en-GB" sz="2700" b="1" dirty="0" err="1"/>
              <a:t>ymarferwyr</a:t>
            </a:r>
            <a:r>
              <a:rPr lang="en-GB" sz="2700" b="1" dirty="0"/>
              <a:t> </a:t>
            </a:r>
            <a:r>
              <a:rPr lang="en-GB" sz="2700" dirty="0" err="1"/>
              <a:t>sydd</a:t>
            </a:r>
            <a:r>
              <a:rPr lang="en-GB" sz="2700" dirty="0"/>
              <a:t> â </a:t>
            </a:r>
            <a:r>
              <a:rPr lang="en-GB" sz="2700" dirty="0" err="1"/>
              <a:t>rôl</a:t>
            </a:r>
            <a:r>
              <a:rPr lang="en-GB" sz="2700" dirty="0"/>
              <a:t> </a:t>
            </a:r>
            <a:r>
              <a:rPr lang="en-GB" sz="2700" dirty="0" err="1"/>
              <a:t>yn</a:t>
            </a:r>
            <a:r>
              <a:rPr lang="en-GB" sz="2700" dirty="0"/>
              <a:t> y broses </a:t>
            </a:r>
            <a:r>
              <a:rPr lang="en-GB" sz="2700" dirty="0" err="1"/>
              <a:t>diogelu</a:t>
            </a:r>
            <a:r>
              <a:rPr lang="en-GB" sz="2700" dirty="0"/>
              <a:t> </a:t>
            </a:r>
            <a:r>
              <a:rPr lang="en-GB" sz="2700" dirty="0" err="1"/>
              <a:t>oedolion</a:t>
            </a:r>
            <a:r>
              <a:rPr lang="en-GB" sz="2700" dirty="0"/>
              <a:t> a </a:t>
            </a:r>
            <a:r>
              <a:rPr lang="en-GB" sz="2700" dirty="0" err="1"/>
              <a:t>dylid</a:t>
            </a:r>
            <a:r>
              <a:rPr lang="en-GB" sz="2700" dirty="0"/>
              <a:t> </a:t>
            </a:r>
            <a:r>
              <a:rPr lang="en-GB" sz="2700" dirty="0" err="1"/>
              <a:t>ei</a:t>
            </a:r>
            <a:r>
              <a:rPr lang="en-GB" sz="2700" dirty="0"/>
              <a:t> </a:t>
            </a:r>
            <a:r>
              <a:rPr lang="en-GB" sz="2700" b="1" dirty="0" err="1"/>
              <a:t>harbed</a:t>
            </a:r>
            <a:r>
              <a:rPr lang="en-GB" sz="2700" b="1" dirty="0"/>
              <a:t> </a:t>
            </a:r>
            <a:r>
              <a:rPr lang="en-GB" sz="2700" b="1" dirty="0" err="1"/>
              <a:t>gyda</a:t>
            </a:r>
            <a:r>
              <a:rPr lang="en-GB" sz="2700" b="1" dirty="0"/>
              <a:t> </a:t>
            </a:r>
            <a:r>
              <a:rPr lang="en-GB" sz="2700" b="1" dirty="0" err="1"/>
              <a:t>nodiadau</a:t>
            </a:r>
            <a:r>
              <a:rPr lang="en-GB" sz="2700" b="1" dirty="0"/>
              <a:t> </a:t>
            </a:r>
            <a:r>
              <a:rPr lang="en-GB" sz="2700" b="1" dirty="0" err="1"/>
              <a:t>achos</a:t>
            </a:r>
            <a:r>
              <a:rPr lang="en-GB" sz="2700" dirty="0"/>
              <a:t>. </a:t>
            </a:r>
          </a:p>
          <a:p>
            <a:pPr lvl="0"/>
            <a:r>
              <a:rPr lang="en-GB" sz="2700" dirty="0"/>
              <a:t>Dylai </a:t>
            </a:r>
            <a:r>
              <a:rPr lang="en-GB" sz="2700" b="1" dirty="0" err="1"/>
              <a:t>canlyniad</a:t>
            </a:r>
            <a:r>
              <a:rPr lang="en-GB" sz="2700" dirty="0"/>
              <a:t> y </a:t>
            </a:r>
            <a:r>
              <a:rPr lang="en-GB" sz="2700" dirty="0" err="1"/>
              <a:t>drafodaeth</a:t>
            </a:r>
            <a:r>
              <a:rPr lang="en-GB" sz="2700" dirty="0"/>
              <a:t>/</a:t>
            </a:r>
            <a:r>
              <a:rPr lang="en-GB" sz="2700" dirty="0" err="1"/>
              <a:t>cyfarfod</a:t>
            </a:r>
            <a:r>
              <a:rPr lang="en-GB" sz="2700" dirty="0"/>
              <a:t> </a:t>
            </a:r>
            <a:r>
              <a:rPr lang="en-GB" sz="2700" dirty="0" err="1"/>
              <a:t>strategaeth</a:t>
            </a:r>
            <a:r>
              <a:rPr lang="en-GB" sz="2700" dirty="0"/>
              <a:t> </a:t>
            </a:r>
            <a:r>
              <a:rPr lang="en-GB" sz="2700" dirty="0" err="1"/>
              <a:t>gael</a:t>
            </a:r>
            <a:r>
              <a:rPr lang="en-GB" sz="2700" dirty="0"/>
              <a:t> </a:t>
            </a:r>
            <a:r>
              <a:rPr lang="en-GB" sz="2700" dirty="0" err="1"/>
              <a:t>ei</a:t>
            </a:r>
            <a:r>
              <a:rPr lang="en-GB" sz="2700" dirty="0"/>
              <a:t> </a:t>
            </a:r>
            <a:r>
              <a:rPr lang="en-GB" sz="2700" dirty="0" err="1"/>
              <a:t>rannu</a:t>
            </a:r>
            <a:r>
              <a:rPr lang="en-GB" sz="2700" dirty="0"/>
              <a:t> </a:t>
            </a:r>
            <a:r>
              <a:rPr lang="en-GB" sz="2700" b="1" dirty="0" err="1"/>
              <a:t>â’r</a:t>
            </a:r>
            <a:r>
              <a:rPr lang="en-GB" sz="2700" b="1" dirty="0"/>
              <a:t> </a:t>
            </a:r>
            <a:r>
              <a:rPr lang="en-GB" sz="2700" b="1" dirty="0" err="1"/>
              <a:t>oedolyn</a:t>
            </a:r>
            <a:r>
              <a:rPr lang="en-GB" sz="2700" b="1" dirty="0"/>
              <a:t> </a:t>
            </a:r>
            <a:r>
              <a:rPr lang="en-GB" sz="2700" b="1" dirty="0" err="1"/>
              <a:t>sydd</a:t>
            </a:r>
            <a:r>
              <a:rPr lang="en-GB" sz="2700" b="1" dirty="0"/>
              <a:t> </a:t>
            </a:r>
            <a:r>
              <a:rPr lang="en-GB" sz="2700" b="1" dirty="0" err="1"/>
              <a:t>mewn</a:t>
            </a:r>
            <a:r>
              <a:rPr lang="en-GB" sz="2700" b="1" dirty="0"/>
              <a:t> </a:t>
            </a:r>
            <a:r>
              <a:rPr lang="en-GB" sz="2700" b="1" dirty="0" err="1"/>
              <a:t>perygl</a:t>
            </a:r>
            <a:r>
              <a:rPr lang="en-GB" sz="2700" dirty="0"/>
              <a:t>, </a:t>
            </a:r>
            <a:r>
              <a:rPr lang="en-GB" sz="2700" dirty="0" err="1"/>
              <a:t>os</a:t>
            </a:r>
            <a:r>
              <a:rPr lang="en-GB" sz="2700" dirty="0"/>
              <a:t> </a:t>
            </a:r>
            <a:r>
              <a:rPr lang="en-GB" sz="2700" dirty="0" err="1"/>
              <a:t>yw</a:t>
            </a:r>
            <a:r>
              <a:rPr lang="en-GB" sz="2700" dirty="0"/>
              <a:t> </a:t>
            </a:r>
            <a:r>
              <a:rPr lang="en-GB" sz="2700" dirty="0" err="1"/>
              <a:t>hynny’n</a:t>
            </a:r>
            <a:r>
              <a:rPr lang="en-GB" sz="2700" dirty="0"/>
              <a:t> </a:t>
            </a:r>
            <a:r>
              <a:rPr lang="en-GB" sz="2700" dirty="0" err="1"/>
              <a:t>ddiogel</a:t>
            </a:r>
            <a:r>
              <a:rPr lang="en-GB" sz="2700" dirty="0"/>
              <a:t>, oni bai bod </a:t>
            </a:r>
            <a:r>
              <a:rPr lang="en-GB" sz="2700" dirty="0" err="1"/>
              <a:t>asesiad</a:t>
            </a:r>
            <a:r>
              <a:rPr lang="en-GB" sz="2700" dirty="0"/>
              <a:t> </a:t>
            </a:r>
            <a:r>
              <a:rPr lang="en-GB" sz="2700" dirty="0" err="1"/>
              <a:t>galluedd</a:t>
            </a:r>
            <a:r>
              <a:rPr lang="en-GB" sz="2700" dirty="0"/>
              <a:t> </a:t>
            </a:r>
            <a:r>
              <a:rPr lang="en-GB" sz="2700" dirty="0" err="1"/>
              <a:t>meddyliol</a:t>
            </a:r>
            <a:r>
              <a:rPr lang="en-GB" sz="2700" dirty="0"/>
              <a:t> </a:t>
            </a:r>
            <a:r>
              <a:rPr lang="en-GB" sz="2700" dirty="0" err="1"/>
              <a:t>wedi</a:t>
            </a:r>
            <a:r>
              <a:rPr lang="en-GB" sz="2700" dirty="0"/>
              <a:t> nodi </a:t>
            </a:r>
            <a:r>
              <a:rPr lang="en-GB" sz="2700" dirty="0" err="1"/>
              <a:t>fel</a:t>
            </a:r>
            <a:r>
              <a:rPr lang="en-GB" sz="2700" dirty="0"/>
              <a:t> </a:t>
            </a:r>
            <a:r>
              <a:rPr lang="en-GB" sz="2700" dirty="0" err="1"/>
              <a:t>arall</a:t>
            </a:r>
            <a:r>
              <a:rPr lang="en-GB" sz="2700" dirty="0"/>
              <a:t>.</a:t>
            </a:r>
          </a:p>
          <a:p>
            <a:pPr lvl="0"/>
            <a:r>
              <a:rPr lang="en-GB" sz="2700" dirty="0"/>
              <a:t>Yr</a:t>
            </a:r>
            <a:r>
              <a:rPr lang="en-GB" sz="2700" b="1" dirty="0"/>
              <a:t> </a:t>
            </a:r>
            <a:r>
              <a:rPr lang="en-GB" sz="2700" b="1" dirty="0" err="1"/>
              <a:t>ymarferydd</a:t>
            </a:r>
            <a:r>
              <a:rPr lang="en-GB" sz="2700" b="1" dirty="0"/>
              <a:t> </a:t>
            </a:r>
            <a:r>
              <a:rPr lang="en-GB" sz="2700" b="1" dirty="0" err="1"/>
              <a:t>arweiniol</a:t>
            </a:r>
            <a:r>
              <a:rPr lang="en-GB" sz="2700" b="1" dirty="0"/>
              <a:t> </a:t>
            </a:r>
            <a:r>
              <a:rPr lang="en-GB" sz="2700" dirty="0" err="1"/>
              <a:t>sy’n</a:t>
            </a:r>
            <a:r>
              <a:rPr lang="en-GB" sz="2700" dirty="0"/>
              <a:t> </a:t>
            </a:r>
            <a:r>
              <a:rPr lang="en-GB" sz="2700" dirty="0" err="1"/>
              <a:t>gyfrifol</a:t>
            </a:r>
            <a:r>
              <a:rPr lang="en-GB" sz="2700" dirty="0"/>
              <a:t> am </a:t>
            </a:r>
            <a:r>
              <a:rPr lang="en-GB" sz="2700" dirty="0" err="1"/>
              <a:t>sicrhau</a:t>
            </a:r>
            <a:r>
              <a:rPr lang="en-GB" sz="2700" dirty="0"/>
              <a:t> bod </a:t>
            </a:r>
            <a:r>
              <a:rPr lang="en-GB" sz="2700" dirty="0" err="1"/>
              <a:t>gwybodaeth</a:t>
            </a:r>
            <a:r>
              <a:rPr lang="en-GB" sz="2700" dirty="0"/>
              <a:t> </a:t>
            </a:r>
            <a:r>
              <a:rPr lang="en-GB" sz="2700" dirty="0" err="1"/>
              <a:t>yn</a:t>
            </a:r>
            <a:r>
              <a:rPr lang="en-GB" sz="2700" dirty="0"/>
              <a:t> </a:t>
            </a:r>
            <a:r>
              <a:rPr lang="en-GB" sz="2700" dirty="0" err="1"/>
              <a:t>cael</a:t>
            </a:r>
            <a:r>
              <a:rPr lang="en-GB" sz="2700" dirty="0"/>
              <a:t> </a:t>
            </a:r>
            <a:r>
              <a:rPr lang="en-GB" sz="2700" dirty="0" err="1"/>
              <a:t>ei</a:t>
            </a:r>
            <a:r>
              <a:rPr lang="en-GB" sz="2700" dirty="0"/>
              <a:t> </a:t>
            </a:r>
            <a:r>
              <a:rPr lang="en-GB" sz="2700" dirty="0" err="1"/>
              <a:t>rhannu</a:t>
            </a:r>
            <a:r>
              <a:rPr lang="en-GB" sz="2700" dirty="0"/>
              <a:t> </a:t>
            </a:r>
            <a:r>
              <a:rPr lang="en-GB" sz="2700" dirty="0" err="1"/>
              <a:t>fel</a:t>
            </a:r>
            <a:r>
              <a:rPr lang="en-GB" sz="2700" dirty="0"/>
              <a:t> y </a:t>
            </a:r>
            <a:r>
              <a:rPr lang="en-GB" sz="2700" dirty="0" err="1"/>
              <a:t>cytunwyd</a:t>
            </a:r>
            <a:r>
              <a:rPr lang="en-GB" sz="2700" dirty="0"/>
              <a:t> </a:t>
            </a:r>
            <a:r>
              <a:rPr lang="en-GB" sz="2700" dirty="0" err="1"/>
              <a:t>yn</a:t>
            </a:r>
            <a:r>
              <a:rPr lang="en-GB" sz="2700" dirty="0"/>
              <a:t> y </a:t>
            </a:r>
            <a:r>
              <a:rPr lang="en-GB" sz="2700" dirty="0" err="1"/>
              <a:t>drafodaeth</a:t>
            </a:r>
            <a:r>
              <a:rPr lang="en-GB" sz="2700" dirty="0"/>
              <a:t>/</a:t>
            </a:r>
            <a:r>
              <a:rPr lang="en-GB" sz="2700" dirty="0" err="1"/>
              <a:t>cyfarfod</a:t>
            </a:r>
            <a:r>
              <a:rPr lang="en-GB" sz="2700" dirty="0"/>
              <a:t> </a:t>
            </a:r>
            <a:r>
              <a:rPr lang="en-GB" sz="2700" dirty="0" err="1"/>
              <a:t>strategaeth</a:t>
            </a:r>
            <a:r>
              <a:rPr lang="en-GB" sz="2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3554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11000-27F1-6B51-4666-1099A314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+mn-lt"/>
              </a:rPr>
              <a:t>Herio </a:t>
            </a:r>
            <a:r>
              <a:rPr lang="en-GB" sz="4400" dirty="0" err="1">
                <a:latin typeface="+mn-lt"/>
              </a:rPr>
              <a:t>proffesiynol</a:t>
            </a:r>
            <a:br>
              <a:rPr lang="en-GB" dirty="0">
                <a:latin typeface="+mn-lt"/>
              </a:rPr>
            </a:b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0C1D5-CB2D-4638-B7EA-5F912CE18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7" y="2146640"/>
            <a:ext cx="8006133" cy="4257160"/>
          </a:xfrm>
        </p:spPr>
        <p:txBody>
          <a:bodyPr anchor="t"/>
          <a:lstStyle/>
          <a:p>
            <a:pPr marL="0" indent="0">
              <a:buNone/>
            </a:pPr>
            <a:r>
              <a:rPr lang="en-GB" sz="3000" dirty="0" err="1">
                <a:latin typeface="+mn-lt"/>
              </a:rPr>
              <a:t>Mae’n</a:t>
            </a:r>
            <a:r>
              <a:rPr lang="en-GB" sz="3000" dirty="0">
                <a:latin typeface="+mn-lt"/>
              </a:rPr>
              <a:t> </a:t>
            </a:r>
            <a:r>
              <a:rPr lang="en-GB" sz="3000" dirty="0" err="1">
                <a:latin typeface="+mn-lt"/>
              </a:rPr>
              <a:t>hanfodol</a:t>
            </a:r>
            <a:r>
              <a:rPr lang="en-GB" sz="3000" dirty="0">
                <a:latin typeface="+mn-lt"/>
              </a:rPr>
              <a:t> </a:t>
            </a:r>
            <a:r>
              <a:rPr lang="en-GB" sz="3000" dirty="0" err="1">
                <a:latin typeface="+mn-lt"/>
              </a:rPr>
              <a:t>gallu</a:t>
            </a:r>
            <a:r>
              <a:rPr lang="en-GB" sz="3000" dirty="0">
                <a:latin typeface="+mn-lt"/>
              </a:rPr>
              <a:t> </a:t>
            </a:r>
            <a:r>
              <a:rPr lang="en-GB" sz="3000" b="1" dirty="0" err="1">
                <a:latin typeface="+mn-lt"/>
              </a:rPr>
              <a:t>herio</a:t>
            </a:r>
            <a:r>
              <a:rPr lang="en-GB" sz="3000" dirty="0">
                <a:latin typeface="+mn-lt"/>
              </a:rPr>
              <a:t> </a:t>
            </a:r>
            <a:r>
              <a:rPr lang="en-GB" sz="3000" dirty="0" err="1">
                <a:latin typeface="+mn-lt"/>
              </a:rPr>
              <a:t>ymarfer</a:t>
            </a:r>
            <a:r>
              <a:rPr lang="en-GB" sz="3000" dirty="0">
                <a:latin typeface="+mn-lt"/>
              </a:rPr>
              <a:t> a </a:t>
            </a:r>
            <a:r>
              <a:rPr lang="en-GB" sz="3000" dirty="0" err="1">
                <a:latin typeface="+mn-lt"/>
              </a:rPr>
              <a:t>phenderfyniadau</a:t>
            </a:r>
            <a:r>
              <a:rPr lang="en-GB" sz="3000" dirty="0">
                <a:latin typeface="+mn-lt"/>
              </a:rPr>
              <a:t> </a:t>
            </a:r>
            <a:r>
              <a:rPr lang="en-GB" sz="3000" dirty="0" err="1">
                <a:latin typeface="+mn-lt"/>
              </a:rPr>
              <a:t>pobl</a:t>
            </a:r>
            <a:r>
              <a:rPr lang="en-GB" sz="3000" dirty="0">
                <a:latin typeface="+mn-lt"/>
              </a:rPr>
              <a:t> </a:t>
            </a:r>
            <a:r>
              <a:rPr lang="en-GB" sz="3000" dirty="0" err="1">
                <a:latin typeface="+mn-lt"/>
              </a:rPr>
              <a:t>eraill</a:t>
            </a:r>
            <a:r>
              <a:rPr lang="en-GB" sz="3000" dirty="0">
                <a:latin typeface="+mn-lt"/>
              </a:rPr>
              <a:t> </a:t>
            </a:r>
            <a:r>
              <a:rPr lang="en-GB" sz="3000" b="1" dirty="0" err="1">
                <a:latin typeface="+mn-lt"/>
              </a:rPr>
              <a:t>yn</a:t>
            </a:r>
            <a:r>
              <a:rPr lang="en-GB" sz="3000" b="1" dirty="0">
                <a:latin typeface="+mn-lt"/>
              </a:rPr>
              <a:t> </a:t>
            </a:r>
            <a:r>
              <a:rPr lang="en-GB" sz="3000" b="1" dirty="0" err="1">
                <a:latin typeface="+mn-lt"/>
              </a:rPr>
              <a:t>adeiladol</a:t>
            </a:r>
            <a:r>
              <a:rPr lang="en-GB" sz="3000" b="1" dirty="0">
                <a:latin typeface="+mn-lt"/>
              </a:rPr>
              <a:t> ac </a:t>
            </a:r>
            <a:r>
              <a:rPr lang="en-GB" sz="3000" b="1" dirty="0" err="1">
                <a:latin typeface="+mn-lt"/>
              </a:rPr>
              <a:t>yn</a:t>
            </a:r>
            <a:r>
              <a:rPr lang="en-GB" sz="3000" b="1" dirty="0">
                <a:latin typeface="+mn-lt"/>
              </a:rPr>
              <a:t> </a:t>
            </a:r>
            <a:r>
              <a:rPr lang="en-GB" sz="3000" b="1" dirty="0" err="1">
                <a:latin typeface="+mn-lt"/>
              </a:rPr>
              <a:t>feirniadol</a:t>
            </a:r>
            <a:r>
              <a:rPr lang="en-GB" sz="3000" dirty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en-GB" sz="3000" b="1" dirty="0" err="1">
                <a:latin typeface="+mn-lt"/>
                <a:cs typeface="Arial" panose="020B0604020202020204" pitchFamily="34" charset="0"/>
              </a:rPr>
              <a:t>Os</a:t>
            </a:r>
            <a:r>
              <a:rPr lang="en-GB" sz="3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3000" b="1" dirty="0" err="1">
                <a:latin typeface="+mn-lt"/>
                <a:cs typeface="Arial" panose="020B0604020202020204" pitchFamily="34" charset="0"/>
              </a:rPr>
              <a:t>byddwch</a:t>
            </a:r>
            <a:r>
              <a:rPr lang="en-GB" sz="3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3000" b="1" dirty="0" err="1">
                <a:latin typeface="+mn-lt"/>
                <a:cs typeface="Arial" panose="020B0604020202020204" pitchFamily="34" charset="0"/>
              </a:rPr>
              <a:t>yn</a:t>
            </a:r>
            <a:r>
              <a:rPr lang="en-GB" sz="3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3000" b="1" dirty="0" err="1">
                <a:latin typeface="+mn-lt"/>
                <a:cs typeface="Arial" panose="020B0604020202020204" pitchFamily="34" charset="0"/>
              </a:rPr>
              <a:t>anghytuno</a:t>
            </a:r>
            <a:r>
              <a:rPr lang="en-GB" sz="3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â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phenderfyniad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y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cyfarfod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strategaeth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dylech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wneud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cynrychiolaeth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i’ch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rheolwr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llinell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a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dweud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wrth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uwch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reolwr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sy’n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gyfrifol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am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ddiogelu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yn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y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gwasanaethau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cymdeithasol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a’r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heddlu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i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geisio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penderfyniad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consensws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+mn-lt"/>
                <a:cs typeface="Arial" panose="020B0604020202020204" pitchFamily="34" charset="0"/>
              </a:rPr>
              <a:t>cytunedig</a:t>
            </a:r>
            <a:r>
              <a:rPr lang="en-US" sz="3000" dirty="0"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3CCC29-771C-434C-9335-39F00F3C30A7}"/>
              </a:ext>
            </a:extLst>
          </p:cNvPr>
          <p:cNvSpPr txBox="1">
            <a:spLocks/>
          </p:cNvSpPr>
          <p:nvPr/>
        </p:nvSpPr>
        <p:spPr>
          <a:xfrm>
            <a:off x="3696507" y="768096"/>
            <a:ext cx="8006133" cy="833718"/>
          </a:xfrm>
          <a:prstGeom prst="rect">
            <a:avLst/>
          </a:prstGeom>
          <a:noFill/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en-GB" sz="54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Anghytuno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 â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phenderfyniad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strategaeth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465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40291-27CB-DDE7-6318-1A28B1E3D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9C23FA-9F9B-3F76-2A14-E0E43BABA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43249" y="0"/>
            <a:ext cx="3948751" cy="6858000"/>
          </a:xfrm>
          <a:prstGeom prst="rect">
            <a:avLst/>
          </a:prstGeom>
          <a:solidFill>
            <a:srgbClr val="FCE9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CD439-9515-B628-B282-E6FE5DB6B244}"/>
              </a:ext>
            </a:extLst>
          </p:cNvPr>
          <p:cNvSpPr txBox="1"/>
          <p:nvPr/>
        </p:nvSpPr>
        <p:spPr>
          <a:xfrm>
            <a:off x="3548247" y="758270"/>
            <a:ext cx="4695002" cy="544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Dylid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gwneud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pob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ymdrech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ddatrys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y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sefyllfa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angen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defnyddio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pwerau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cyfreithiol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 bod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cyfiawnhad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hynny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dylai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ymarferwyr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cyd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â’u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rheolwyr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chynghorydd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cyfreithiol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benderfynu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pa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bwerau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sy’n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fwyaf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priodol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sefyllfa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Dylai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unrhyw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benderfyniadau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a’r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rhesymau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drostynt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gael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cofnodi’n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glir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yn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llawn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3EF30-0323-0DE6-C816-A924B3C76E26}"/>
              </a:ext>
            </a:extLst>
          </p:cNvPr>
          <p:cNvSpPr txBox="1"/>
          <p:nvPr/>
        </p:nvSpPr>
        <p:spPr>
          <a:xfrm>
            <a:off x="8352431" y="465687"/>
            <a:ext cx="3452882" cy="5684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chemeClr val="bg1"/>
                </a:solidFill>
                <a:latin typeface="Gibson" pitchFamily="50" charset="0"/>
              </a:rPr>
              <a:t>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ae gan y Llys Gwarchod b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ŵer i wneud gorchymyn o dan Adran 16(2) Deddf Galluedd Meddyliol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2005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chemeClr val="bg1"/>
                </a:solidFill>
                <a:latin typeface="Gibson" pitchFamily="50" charset="0"/>
              </a:rPr>
              <a:t>Adran 115 Deddf Iechyd Meddwl 1983, a ddiwygiwyd ym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1998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chemeClr val="bg1"/>
                </a:solidFill>
                <a:latin typeface="Gibson" pitchFamily="50" charset="0"/>
              </a:rPr>
              <a:t>Adran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135(1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) Deddf Iechyd Meddwl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2005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p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ŵer cyfraith gyffredin yr heddlu i atal ac ymdrin â thor heddwch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chemeClr val="bg1"/>
                </a:solidFill>
                <a:latin typeface="Gibson" pitchFamily="50" charset="0"/>
              </a:rPr>
              <a:t>Adran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17(1)(b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) Deddf yr Heddlu a Thystiolaeth Droseddol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PACE);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Gorchmynion Amddiffyn a Chynorthwyo Oedolion (APSOau)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itchFamily="50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BE86C6-F7AE-DDAB-5C38-EA358E44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Opsiynau os na ellir cael mynediad at yr oedolyn sydd mewn perygl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641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246D7-3A60-E819-8A4C-D9EA373BB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D97D9CE-D96E-6F87-DE80-307DFEAB0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7934" y="4045527"/>
            <a:ext cx="2090058" cy="289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ACDFC-85D9-B4D3-C031-942DC3515A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Cynhadledd amddiffyn oedolion</a:t>
            </a:r>
            <a:endParaRPr kumimoji="0" lang="en-US" sz="280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E8A6A-9A14-CF83-A694-EA65BC4EAA3B}"/>
              </a:ext>
            </a:extLst>
          </p:cNvPr>
          <p:cNvSpPr txBox="1"/>
          <p:nvPr/>
        </p:nvSpPr>
        <p:spPr>
          <a:xfrm>
            <a:off x="2724632" y="825210"/>
            <a:ext cx="7205378" cy="52075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Fe’i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cynhelir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pan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fydd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angen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cymryd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camau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parhaus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amddiffyn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oedolyn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sydd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perygl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rhag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camdriniaeth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esgeulustod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Mae’r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nodau’n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cynnwys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rhannu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thrafod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canlyniad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ymholiadau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a126 ac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unrhyw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ymchwiliadau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asesu’r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risg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barhaus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cynhyrchu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neu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ddiwygio’r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cynllun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gofal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cymorth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ac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amddiffyn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fodloni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anghenion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parhaus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a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mlygu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chytuno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unrhyw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gamau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pellach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sy’n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ofynnol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amddiffyn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yr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oedolyn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mewn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perygl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y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styried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camau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i’w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cymryd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erbyn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cyflawnwr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adarnhau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yw’r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oedolyn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sydd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mewn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perygl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fodlon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ganlyniad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yr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ymchwiliad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63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hy am I here?"/>
          <p:cNvSpPr>
            <a:spLocks noGrp="1"/>
          </p:cNvSpPr>
          <p:nvPr>
            <p:ph type="title"/>
          </p:nvPr>
        </p:nvSpPr>
        <p:spPr>
          <a:xfrm>
            <a:off x="252919" y="768096"/>
            <a:ext cx="3091172" cy="5321805"/>
          </a:xfrm>
        </p:spPr>
        <p:txBody>
          <a:bodyPr>
            <a:normAutofit/>
          </a:bodyPr>
          <a:lstStyle/>
          <a:p>
            <a:pPr algn="ctr"/>
            <a:r>
              <a:rPr lang="en-GB" altLang="en-US" sz="4900" dirty="0">
                <a:solidFill>
                  <a:schemeClr val="tx1"/>
                </a:solidFill>
                <a:latin typeface="Gibson"/>
              </a:rPr>
              <a:t>Pam </a:t>
            </a:r>
            <a:r>
              <a:rPr lang="en-GB" altLang="en-US" sz="4900" dirty="0" err="1">
                <a:solidFill>
                  <a:schemeClr val="tx1"/>
                </a:solidFill>
                <a:latin typeface="Gibson"/>
              </a:rPr>
              <a:t>ydw</a:t>
            </a:r>
            <a:r>
              <a:rPr lang="en-GB" altLang="en-US" sz="4900" dirty="0">
                <a:solidFill>
                  <a:schemeClr val="tx1"/>
                </a:solidFill>
                <a:latin typeface="Gibson"/>
              </a:rPr>
              <a:t> </a:t>
            </a:r>
            <a:r>
              <a:rPr lang="en-GB" altLang="en-US" sz="4900" dirty="0" err="1">
                <a:solidFill>
                  <a:schemeClr val="tx1"/>
                </a:solidFill>
                <a:latin typeface="Gibson"/>
              </a:rPr>
              <a:t>i</a:t>
            </a:r>
            <a:r>
              <a:rPr lang="en-GB" altLang="en-US" sz="4900" dirty="0">
                <a:solidFill>
                  <a:schemeClr val="tx1"/>
                </a:solidFill>
                <a:latin typeface="Gibson"/>
              </a:rPr>
              <a:t> </a:t>
            </a:r>
            <a:r>
              <a:rPr lang="en-GB" altLang="en-US" sz="4900" dirty="0" err="1">
                <a:solidFill>
                  <a:schemeClr val="tx1"/>
                </a:solidFill>
                <a:latin typeface="Gibson"/>
              </a:rPr>
              <a:t>yma</a:t>
            </a:r>
            <a:r>
              <a:rPr lang="en-GB" altLang="en-US" sz="4900" dirty="0">
                <a:solidFill>
                  <a:schemeClr val="tx1"/>
                </a:solidFill>
                <a:latin typeface="Gibson"/>
              </a:rPr>
              <a:t>?</a:t>
            </a:r>
            <a:br>
              <a:rPr lang="en-GB" altLang="en-US" sz="4900" dirty="0"/>
            </a:br>
            <a:br>
              <a:rPr lang="en-GB" altLang="en-US" sz="6600" dirty="0"/>
            </a:br>
            <a:r>
              <a:rPr lang="en-GB" sz="3100" dirty="0" err="1">
                <a:latin typeface="Gibson"/>
              </a:rPr>
              <a:t>Mae’r</a:t>
            </a:r>
            <a:r>
              <a:rPr lang="en-GB" sz="3100" dirty="0">
                <a:latin typeface="Gibson"/>
              </a:rPr>
              <a:t> </a:t>
            </a:r>
            <a:r>
              <a:rPr lang="en-GB" sz="3100" dirty="0" err="1">
                <a:latin typeface="Gibson"/>
              </a:rPr>
              <a:t>cwrs</a:t>
            </a:r>
            <a:r>
              <a:rPr lang="en-GB" sz="3100" dirty="0">
                <a:latin typeface="Gibson"/>
              </a:rPr>
              <a:t> </a:t>
            </a:r>
            <a:r>
              <a:rPr lang="en-GB" sz="3100" dirty="0" err="1">
                <a:latin typeface="Gibson"/>
              </a:rPr>
              <a:t>hwn</a:t>
            </a:r>
            <a:r>
              <a:rPr lang="en-GB" sz="3100" dirty="0">
                <a:latin typeface="Gibson"/>
              </a:rPr>
              <a:t> </a:t>
            </a:r>
            <a:r>
              <a:rPr lang="en-GB" sz="3100" dirty="0" err="1">
                <a:latin typeface="Gibson"/>
              </a:rPr>
              <a:t>ar</a:t>
            </a:r>
            <a:r>
              <a:rPr lang="en-GB" sz="3100" dirty="0">
                <a:latin typeface="Gibson"/>
              </a:rPr>
              <a:t> </a:t>
            </a:r>
            <a:r>
              <a:rPr lang="en-GB" sz="3100" dirty="0" err="1">
                <a:latin typeface="Gibson"/>
              </a:rPr>
              <a:t>gyfer</a:t>
            </a:r>
            <a:r>
              <a:rPr lang="en-GB" sz="3100" dirty="0">
                <a:latin typeface="Gibson"/>
              </a:rPr>
              <a:t> </a:t>
            </a:r>
            <a:r>
              <a:rPr lang="en-GB" sz="3100" dirty="0" err="1">
                <a:latin typeface="Gibson"/>
              </a:rPr>
              <a:t>pobl</a:t>
            </a:r>
            <a:r>
              <a:rPr lang="en-GB" sz="3100" dirty="0">
                <a:latin typeface="Gibson"/>
              </a:rPr>
              <a:t> </a:t>
            </a:r>
            <a:r>
              <a:rPr lang="en-GB" sz="3100" dirty="0" err="1">
                <a:latin typeface="Gibson"/>
              </a:rPr>
              <a:t>sydd</a:t>
            </a:r>
            <a:r>
              <a:rPr lang="en-GB" sz="3100" dirty="0">
                <a:latin typeface="Gibson"/>
              </a:rPr>
              <a:t> â </a:t>
            </a:r>
            <a:r>
              <a:rPr lang="en-GB" sz="3100" dirty="0" err="1">
                <a:latin typeface="Gibson"/>
              </a:rPr>
              <a:t>chyfrifoldebau</a:t>
            </a:r>
            <a:r>
              <a:rPr lang="en-GB" sz="3100" dirty="0">
                <a:latin typeface="Gibson"/>
              </a:rPr>
              <a:t> </a:t>
            </a:r>
            <a:r>
              <a:rPr lang="en-GB" sz="3100" dirty="0" err="1">
                <a:latin typeface="Gibson"/>
              </a:rPr>
              <a:t>diogelu</a:t>
            </a:r>
            <a:r>
              <a:rPr lang="en-GB" sz="3100" dirty="0">
                <a:latin typeface="Gibson"/>
              </a:rPr>
              <a:t> </a:t>
            </a:r>
            <a:r>
              <a:rPr lang="en-GB" sz="3100" b="1" dirty="0" err="1">
                <a:latin typeface="Gibson"/>
              </a:rPr>
              <a:t>lefel</a:t>
            </a:r>
            <a:r>
              <a:rPr lang="en-GB" sz="3100" b="1" dirty="0">
                <a:latin typeface="Gibson"/>
              </a:rPr>
              <a:t> </a:t>
            </a:r>
            <a:r>
              <a:rPr lang="en-GB" sz="3100" b="1" dirty="0" err="1">
                <a:latin typeface="Gibson"/>
              </a:rPr>
              <a:t>uwch</a:t>
            </a:r>
            <a:r>
              <a:rPr lang="en-GB" sz="3100" dirty="0">
                <a:latin typeface="Gibson"/>
              </a:rPr>
              <a:t> </a:t>
            </a:r>
            <a:r>
              <a:rPr lang="en-GB" sz="3100" dirty="0" err="1">
                <a:latin typeface="Gibson"/>
              </a:rPr>
              <a:t>yn</a:t>
            </a:r>
            <a:r>
              <a:rPr lang="en-GB" sz="3100" dirty="0">
                <a:latin typeface="Gibson"/>
              </a:rPr>
              <a:t> </a:t>
            </a:r>
            <a:r>
              <a:rPr lang="en-GB" sz="3100" dirty="0" err="1">
                <a:latin typeface="Gibson"/>
              </a:rPr>
              <a:t>eu</a:t>
            </a:r>
            <a:r>
              <a:rPr lang="en-GB" sz="3100" dirty="0">
                <a:latin typeface="Gibson"/>
              </a:rPr>
              <a:t> </a:t>
            </a:r>
            <a:r>
              <a:rPr lang="en-GB" sz="3100" dirty="0" err="1">
                <a:latin typeface="Gibson"/>
              </a:rPr>
              <a:t>sefydliad</a:t>
            </a:r>
            <a:endParaRPr lang="en-GB" altLang="en-US" sz="3100" dirty="0" err="1">
              <a:solidFill>
                <a:schemeClr val="tx1"/>
              </a:solidFill>
              <a:latin typeface="Gibson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en-US" sz="2400" b="1" dirty="0">
                <a:latin typeface="+mn-lt"/>
              </a:rPr>
              <a:t>Mae </a:t>
            </a:r>
            <a:r>
              <a:rPr lang="en-US" altLang="en-US" sz="2400" b="1" dirty="0" err="1">
                <a:latin typeface="+mn-lt"/>
              </a:rPr>
              <a:t>ymarferwyr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b="1" dirty="0" err="1">
                <a:latin typeface="+mn-lt"/>
              </a:rPr>
              <a:t>Gr</a:t>
            </a:r>
            <a:r>
              <a:rPr lang="en-US" altLang="en-US" sz="2400" b="1" dirty="0" err="1">
                <a:latin typeface="+mn-lt"/>
                <a:cs typeface="Calibri" panose="020F0502020204030204" pitchFamily="34" charset="0"/>
              </a:rPr>
              <a:t>ŵ</a:t>
            </a:r>
            <a:r>
              <a:rPr lang="en-US" altLang="en-US" sz="2400" b="1" dirty="0" err="1">
                <a:latin typeface="+mn-lt"/>
              </a:rPr>
              <a:t>p</a:t>
            </a:r>
            <a:r>
              <a:rPr lang="en-US" altLang="en-US" sz="2400" b="1" dirty="0">
                <a:latin typeface="+mn-lt"/>
              </a:rPr>
              <a:t> C</a:t>
            </a:r>
            <a:r>
              <a:rPr lang="en-US" altLang="en-US" sz="2400" dirty="0">
                <a:latin typeface="+mn-lt"/>
              </a:rPr>
              <a:t>:</a:t>
            </a: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GB" sz="2400" dirty="0" err="1">
                <a:latin typeface="+mn-lt"/>
              </a:rPr>
              <a:t>yn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ymwneud</a:t>
            </a:r>
            <a:r>
              <a:rPr lang="en-GB" sz="2400" dirty="0">
                <a:latin typeface="+mn-lt"/>
              </a:rPr>
              <a:t> â </a:t>
            </a:r>
            <a:r>
              <a:rPr lang="en-GB" sz="2400" b="1" dirty="0" err="1">
                <a:latin typeface="+mn-lt"/>
              </a:rPr>
              <a:t>chynllunio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amddiffyn</a:t>
            </a:r>
            <a:r>
              <a:rPr lang="en-GB" sz="2400" b="1" dirty="0">
                <a:latin typeface="+mn-lt"/>
              </a:rPr>
              <a:t> a </a:t>
            </a:r>
            <a:r>
              <a:rPr lang="en-GB" sz="2400" b="1" dirty="0" err="1">
                <a:latin typeface="+mn-lt"/>
              </a:rPr>
              <a:t>phenderfyniadau</a:t>
            </a:r>
            <a:r>
              <a:rPr lang="en-GB" sz="2400" b="1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yngl</a:t>
            </a:r>
            <a:r>
              <a:rPr lang="cy-GB" sz="2400" dirty="0">
                <a:latin typeface="+mn-lt"/>
                <a:cs typeface="Calibri" panose="020F0502020204030204" pitchFamily="34" charset="0"/>
              </a:rPr>
              <a:t>ŷ</a:t>
            </a:r>
            <a:r>
              <a:rPr lang="en-GB" sz="2400" dirty="0">
                <a:latin typeface="+mn-lt"/>
              </a:rPr>
              <a:t>n ag </a:t>
            </a:r>
            <a:r>
              <a:rPr lang="en-GB" sz="2400" dirty="0" err="1">
                <a:latin typeface="+mn-lt"/>
              </a:rPr>
              <a:t>unigolion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mewn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prosesau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diogelu</a:t>
            </a:r>
            <a:endParaRPr lang="en-GB" sz="2400" dirty="0">
              <a:latin typeface="+mn-lt"/>
            </a:endParaRP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sz="2400" dirty="0" err="1">
                <a:latin typeface="+mn-lt"/>
              </a:rPr>
              <a:t>yn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gweithio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gyda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sefydliadau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eraill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fel</a:t>
            </a:r>
            <a:r>
              <a:rPr lang="en-US" sz="2400" dirty="0">
                <a:latin typeface="+mn-lt"/>
              </a:rPr>
              <a:t> mater o </a:t>
            </a:r>
            <a:r>
              <a:rPr lang="en-US" sz="2400" dirty="0" err="1">
                <a:latin typeface="+mn-lt"/>
              </a:rPr>
              <a:t>drefn</a:t>
            </a:r>
            <a:endParaRPr lang="en-GB" sz="2400" b="1" dirty="0">
              <a:latin typeface="+mn-lt"/>
            </a:endParaRPr>
          </a:p>
          <a:p>
            <a:pPr marL="444500" lvl="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GB" sz="2400" dirty="0" err="1">
                <a:latin typeface="+mn-lt"/>
              </a:rPr>
              <a:t>yn</a:t>
            </a:r>
            <a:r>
              <a:rPr lang="en-GB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uniongyrchol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gyfrifol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am </a:t>
            </a:r>
            <a:r>
              <a:rPr lang="en-US" sz="2400" dirty="0" err="1">
                <a:latin typeface="+mn-lt"/>
              </a:rPr>
              <a:t>ddiogelu</a:t>
            </a:r>
            <a:r>
              <a:rPr lang="en-US" sz="2400" dirty="0">
                <a:latin typeface="+mn-lt"/>
              </a:rPr>
              <a:t>:</a:t>
            </a:r>
            <a:endParaRPr lang="en-GB" sz="2400" dirty="0">
              <a:latin typeface="+mn-lt"/>
            </a:endParaRPr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+mn-lt"/>
              </a:rPr>
              <a:t>mewn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rôl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asesu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sy’n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gysylltiedig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â’r</a:t>
            </a:r>
            <a:r>
              <a:rPr lang="en-US" sz="2400" dirty="0">
                <a:latin typeface="+mn-lt"/>
              </a:rPr>
              <a:t> broses </a:t>
            </a:r>
            <a:r>
              <a:rPr lang="en-US" sz="2400" dirty="0" err="1">
                <a:latin typeface="+mn-lt"/>
              </a:rPr>
              <a:t>ddiogelu</a:t>
            </a:r>
            <a:r>
              <a:rPr lang="en-US" sz="2400" dirty="0">
                <a:latin typeface="+mn-lt"/>
              </a:rPr>
              <a:t> </a:t>
            </a:r>
            <a:r>
              <a:rPr lang="en-US" sz="2400" i="1" dirty="0">
                <a:latin typeface="+mn-lt"/>
              </a:rPr>
              <a:t>a / neu</a:t>
            </a:r>
            <a:endParaRPr lang="en-GB" sz="2400" i="1" dirty="0">
              <a:latin typeface="+mn-lt"/>
            </a:endParaRPr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+mn-lt"/>
              </a:rPr>
              <a:t>ar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lefel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lle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maen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nhw’n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rhoi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cyngor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ddiogelu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i’r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rhai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hynny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Ngr</a:t>
            </a:r>
            <a:r>
              <a:rPr lang="en-US" sz="2400" dirty="0" err="1">
                <a:latin typeface="+mn-lt"/>
                <a:cs typeface="Calibri" panose="020F0502020204030204" pitchFamily="34" charset="0"/>
              </a:rPr>
              <a:t>ŵp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 A </a:t>
            </a:r>
            <a:r>
              <a:rPr lang="en-US" sz="2400" dirty="0" err="1">
                <a:latin typeface="+mn-lt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cs typeface="Calibri" panose="020F0502020204030204" pitchFamily="34" charset="0"/>
              </a:rPr>
              <a:t>Grŵp</a:t>
            </a:r>
            <a:r>
              <a:rPr lang="en-US" sz="24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+mn-lt"/>
              </a:rPr>
              <a:t>B </a:t>
            </a:r>
            <a:br>
              <a:rPr lang="en-US" sz="2400" dirty="0">
                <a:latin typeface="+mn-lt"/>
              </a:rPr>
            </a:br>
            <a:r>
              <a:rPr lang="en-US" sz="2400" i="1" dirty="0">
                <a:latin typeface="+mn-lt"/>
              </a:rPr>
              <a:t>a / neu</a:t>
            </a:r>
            <a:endParaRPr lang="en-GB" sz="2400" i="1" dirty="0">
              <a:latin typeface="+mn-lt"/>
            </a:endParaRPr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+mn-lt"/>
              </a:rPr>
              <a:t>mewn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lleoliad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maen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nhw’n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gweithio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ynddo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neu’n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reoli</a:t>
            </a:r>
            <a:r>
              <a:rPr lang="en-US" sz="2400" dirty="0">
                <a:latin typeface="+mn-lt"/>
              </a:rPr>
              <a:t> </a:t>
            </a:r>
            <a:r>
              <a:rPr lang="en-US" sz="2400" i="1" dirty="0">
                <a:latin typeface="+mn-lt"/>
              </a:rPr>
              <a:t>a /neu</a:t>
            </a:r>
            <a:endParaRPr lang="en-GB" sz="2400" i="1" dirty="0">
              <a:latin typeface="+mn-lt"/>
            </a:endParaRPr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+mn-lt"/>
              </a:rPr>
              <a:t>pobl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maen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nhw’n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treulio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llawer</a:t>
            </a:r>
            <a:r>
              <a:rPr lang="en-US" sz="2400" dirty="0">
                <a:latin typeface="+mn-lt"/>
              </a:rPr>
              <a:t> o </a:t>
            </a:r>
            <a:r>
              <a:rPr lang="en-US" sz="2400" dirty="0" err="1">
                <a:latin typeface="+mn-lt"/>
              </a:rPr>
              <a:t>amser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gyda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nhw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heb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oruchwyliaeth</a:t>
            </a:r>
            <a:r>
              <a:rPr lang="en-US" sz="2400" b="1" dirty="0">
                <a:latin typeface="+mn-lt"/>
              </a:rPr>
              <a:t>.</a:t>
            </a:r>
          </a:p>
          <a:p>
            <a:pPr marL="0" indent="0">
              <a:spcAft>
                <a:spcPts val="600"/>
              </a:spcAft>
              <a:buNone/>
            </a:pPr>
            <a:endParaRPr lang="en-GB" altLang="en-US" sz="24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0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2D3266-7C74-0295-41F3-DAC7109FB2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4" y="1542458"/>
            <a:ext cx="11122092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b="1" dirty="0" err="1"/>
              <a:t>Cydlynydd</a:t>
            </a:r>
            <a:r>
              <a:rPr lang="en-US" sz="2800" b="1" dirty="0"/>
              <a:t> </a:t>
            </a:r>
            <a:r>
              <a:rPr lang="en-US" sz="2800" b="1" dirty="0" err="1"/>
              <a:t>arweiniol</a:t>
            </a:r>
            <a:r>
              <a:rPr lang="en-US" sz="2800" b="1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gyfer</a:t>
            </a:r>
            <a:r>
              <a:rPr lang="en-US" sz="2400" dirty="0"/>
              <a:t> y </a:t>
            </a:r>
            <a:r>
              <a:rPr lang="en-US" sz="2400" dirty="0" err="1"/>
              <a:t>gwasanaethau</a:t>
            </a:r>
            <a:r>
              <a:rPr lang="en-US" sz="2400" dirty="0"/>
              <a:t> </a:t>
            </a:r>
            <a:r>
              <a:rPr lang="en-US" sz="2400" dirty="0" err="1"/>
              <a:t>cymdeithasol</a:t>
            </a:r>
            <a:br>
              <a:rPr lang="en-US" sz="2400" dirty="0"/>
            </a:br>
            <a:r>
              <a:rPr lang="en-US" sz="2400" dirty="0" err="1"/>
              <a:t>mae’n</a:t>
            </a:r>
            <a:r>
              <a:rPr lang="en-US" sz="2400" dirty="0"/>
              <a:t> </a:t>
            </a:r>
            <a:r>
              <a:rPr lang="en-US" sz="2400" dirty="0" err="1"/>
              <a:t>sicrhau</a:t>
            </a:r>
            <a:r>
              <a:rPr lang="en-US" sz="2400" dirty="0"/>
              <a:t> bod </a:t>
            </a:r>
            <a:r>
              <a:rPr lang="en-US" sz="2400" dirty="0" err="1"/>
              <a:t>cynhadledd</a:t>
            </a:r>
            <a:r>
              <a:rPr lang="en-US" sz="2400" dirty="0"/>
              <a:t> </a:t>
            </a:r>
            <a:r>
              <a:rPr lang="en-US" sz="2400" dirty="0" err="1"/>
              <a:t>amddiffyn</a:t>
            </a:r>
            <a:r>
              <a:rPr lang="en-US" sz="2400" dirty="0"/>
              <a:t> </a:t>
            </a:r>
            <a:r>
              <a:rPr lang="en-US" sz="2400" dirty="0" err="1"/>
              <a:t>oedolion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cael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gynnull</a:t>
            </a:r>
            <a:r>
              <a:rPr lang="en-US" sz="2400" dirty="0"/>
              <a:t> </a:t>
            </a:r>
            <a:r>
              <a:rPr lang="en-US" sz="2400" dirty="0" err="1"/>
              <a:t>a’i</a:t>
            </a:r>
            <a:r>
              <a:rPr lang="en-US" sz="2400" dirty="0"/>
              <a:t> </a:t>
            </a:r>
            <a:r>
              <a:rPr lang="en-US" sz="2400" dirty="0" err="1"/>
              <a:t>gadeirio</a:t>
            </a:r>
            <a:r>
              <a:rPr lang="en-US" sz="2400" dirty="0"/>
              <a:t>, a bod </a:t>
            </a:r>
            <a:r>
              <a:rPr lang="en-US" sz="2400" dirty="0" err="1"/>
              <a:t>cofnod</a:t>
            </a:r>
            <a:r>
              <a:rPr lang="en-US" sz="2400" dirty="0"/>
              <a:t> </a:t>
            </a:r>
            <a:r>
              <a:rPr lang="en-US" sz="2400" dirty="0" err="1"/>
              <a:t>yn</a:t>
            </a:r>
            <a:r>
              <a:rPr lang="en-US" sz="2400" dirty="0"/>
              <a:t> </a:t>
            </a:r>
            <a:r>
              <a:rPr lang="en-US" sz="2400" dirty="0" err="1"/>
              <a:t>cael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gymryd</a:t>
            </a:r>
            <a:r>
              <a:rPr lang="en-US" sz="2400" dirty="0"/>
              <a:t>. Mae </a:t>
            </a:r>
            <a:r>
              <a:rPr lang="en-US" sz="2400" dirty="0" err="1"/>
              <a:t>ganddo</a:t>
            </a:r>
            <a:r>
              <a:rPr lang="en-US" sz="2400" dirty="0"/>
              <a:t> </a:t>
            </a:r>
            <a:r>
              <a:rPr lang="en-US" sz="2400" dirty="0" err="1"/>
              <a:t>ddisgresiwn</a:t>
            </a:r>
            <a:r>
              <a:rPr lang="en-US" sz="2400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gyfer</a:t>
            </a:r>
            <a:r>
              <a:rPr lang="en-US" sz="2400" dirty="0"/>
              <a:t> yr </a:t>
            </a:r>
            <a:r>
              <a:rPr lang="en-US" sz="2400" dirty="0" err="1"/>
              <a:t>holl</a:t>
            </a:r>
            <a:r>
              <a:rPr lang="en-US" sz="2400" dirty="0"/>
              <a:t> </a:t>
            </a:r>
            <a:r>
              <a:rPr lang="en-US" sz="2400" dirty="0" err="1"/>
              <a:t>gyfranogiad</a:t>
            </a:r>
            <a:r>
              <a:rPr lang="en-US" sz="2400" dirty="0"/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800" b="1" dirty="0" err="1">
                <a:latin typeface="Gibson" panose="02000000000000000000" pitchFamily="50" charset="0"/>
              </a:rPr>
              <a:t>Cadeirydd</a:t>
            </a:r>
            <a:br>
              <a:rPr lang="en-GB" sz="2400" b="1" dirty="0">
                <a:latin typeface="Gibson" panose="02000000000000000000" pitchFamily="50" charset="0"/>
              </a:rPr>
            </a:br>
            <a:r>
              <a:rPr lang="en-GB" sz="2400" dirty="0" err="1">
                <a:latin typeface="Gibson" panose="02000000000000000000" pitchFamily="50" charset="0"/>
              </a:rPr>
              <a:t>mae’n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sicrhau</a:t>
            </a:r>
            <a:r>
              <a:rPr lang="en-GB" sz="2400" dirty="0">
                <a:latin typeface="Gibson" panose="02000000000000000000" pitchFamily="50" charset="0"/>
              </a:rPr>
              <a:t> bod </a:t>
            </a:r>
            <a:r>
              <a:rPr lang="en-GB" sz="2400" dirty="0" err="1">
                <a:latin typeface="Gibson" panose="02000000000000000000" pitchFamily="50" charset="0"/>
              </a:rPr>
              <a:t>digon</a:t>
            </a:r>
            <a:r>
              <a:rPr lang="en-GB" sz="2400" dirty="0">
                <a:latin typeface="Gibson" panose="02000000000000000000" pitchFamily="50" charset="0"/>
              </a:rPr>
              <a:t> o </a:t>
            </a:r>
            <a:r>
              <a:rPr lang="en-GB" sz="2400" dirty="0" err="1">
                <a:latin typeface="Gibson" panose="02000000000000000000" pitchFamily="50" charset="0"/>
              </a:rPr>
              <a:t>wybodaeth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ar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gael</a:t>
            </a:r>
            <a:r>
              <a:rPr lang="en-GB" sz="2400" dirty="0">
                <a:latin typeface="Gibson" panose="02000000000000000000" pitchFamily="50" charset="0"/>
              </a:rPr>
              <a:t> er </a:t>
            </a:r>
            <a:r>
              <a:rPr lang="en-GB" sz="2400" dirty="0" err="1">
                <a:latin typeface="Gibson" panose="02000000000000000000" pitchFamily="50" charset="0"/>
              </a:rPr>
              <a:t>mwyn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i’r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gynhadledd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wneud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dyfarniad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gwybodus</a:t>
            </a:r>
            <a:r>
              <a:rPr lang="en-GB" sz="24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b="1" dirty="0" err="1">
                <a:latin typeface="Gibson" panose="02000000000000000000" pitchFamily="50" charset="0"/>
              </a:rPr>
              <a:t>Ymarferwyr</a:t>
            </a:r>
            <a:br>
              <a:rPr lang="en-US" sz="2400" b="1" dirty="0">
                <a:latin typeface="Gibson" panose="02000000000000000000" pitchFamily="50" charset="0"/>
              </a:rPr>
            </a:br>
            <a:r>
              <a:rPr lang="en-GB" sz="2400" dirty="0" err="1">
                <a:latin typeface="Gibson" panose="02000000000000000000" pitchFamily="50" charset="0"/>
              </a:rPr>
              <a:t>pawb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sy’n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ymwneud</a:t>
            </a:r>
            <a:r>
              <a:rPr lang="en-GB" sz="2400" dirty="0">
                <a:latin typeface="Gibson" panose="02000000000000000000" pitchFamily="50" charset="0"/>
              </a:rPr>
              <a:t> â </a:t>
            </a:r>
            <a:r>
              <a:rPr lang="en-GB" sz="2400" dirty="0" err="1">
                <a:latin typeface="Gibson" panose="02000000000000000000" pitchFamily="50" charset="0"/>
              </a:rPr>
              <a:t>chynorthwyo’r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oedolyn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sydd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mewn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perygl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i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fod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yn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ddiogel</a:t>
            </a:r>
            <a:r>
              <a:rPr lang="en-GB" sz="2400" dirty="0">
                <a:latin typeface="Gibson" panose="02000000000000000000" pitchFamily="50" charset="0"/>
              </a:rPr>
              <a:t> – </a:t>
            </a:r>
            <a:r>
              <a:rPr lang="en-GB" sz="2400" dirty="0" err="1">
                <a:latin typeface="Gibson" panose="02000000000000000000" pitchFamily="50" charset="0"/>
              </a:rPr>
              <a:t>bydd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presenoldeb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yn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amrywio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yn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dibynnu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ar</a:t>
            </a:r>
            <a:r>
              <a:rPr lang="en-GB" sz="2400" dirty="0">
                <a:latin typeface="Gibson" panose="02000000000000000000" pitchFamily="50" charset="0"/>
              </a:rPr>
              <a:t> y </a:t>
            </a:r>
            <a:r>
              <a:rPr lang="en-GB" sz="2400" dirty="0" err="1">
                <a:latin typeface="Gibson" panose="02000000000000000000" pitchFamily="50" charset="0"/>
              </a:rPr>
              <a:t>rhai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sy’n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ymwneud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â’r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oedolyn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sydd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mewn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perygl</a:t>
            </a:r>
            <a:r>
              <a:rPr lang="en-GB" sz="2400" dirty="0">
                <a:latin typeface="Gibson" panose="02000000000000000000" pitchFamily="50" charset="0"/>
              </a:rPr>
              <a:t> ac </a:t>
            </a:r>
            <a:r>
              <a:rPr lang="en-GB" sz="2400" dirty="0" err="1">
                <a:latin typeface="Gibson" panose="02000000000000000000" pitchFamily="50" charset="0"/>
              </a:rPr>
              <a:t>yn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ôl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disgresiwn</a:t>
            </a:r>
            <a:r>
              <a:rPr lang="en-GB" sz="2400" dirty="0">
                <a:latin typeface="Gibson" panose="02000000000000000000" pitchFamily="50" charset="0"/>
              </a:rPr>
              <a:t> y </a:t>
            </a:r>
            <a:r>
              <a:rPr lang="en-GB" sz="2400" dirty="0" err="1">
                <a:latin typeface="Gibson" panose="02000000000000000000" pitchFamily="50" charset="0"/>
              </a:rPr>
              <a:t>cydlynydd</a:t>
            </a:r>
            <a:r>
              <a:rPr lang="en-GB" sz="2400" dirty="0">
                <a:latin typeface="Gibson" panose="02000000000000000000" pitchFamily="50" charset="0"/>
              </a:rPr>
              <a:t> </a:t>
            </a:r>
            <a:r>
              <a:rPr lang="en-GB" sz="2400" dirty="0" err="1">
                <a:latin typeface="Gibson" panose="02000000000000000000" pitchFamily="50" charset="0"/>
              </a:rPr>
              <a:t>arweiniol</a:t>
            </a:r>
            <a:r>
              <a:rPr lang="en-US" sz="24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GB" sz="2800" dirty="0">
              <a:solidFill>
                <a:prstClr val="black"/>
              </a:solidFill>
              <a:latin typeface="Gibson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GB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68B0DE-E3CB-4998-085B-B0DD53B08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Rolau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047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26FE3-5DCE-9846-2C1E-CE6EBB6DE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804DE3-9FE8-1C8C-1A17-0603ABB4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Cyfrifoldebau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CAC45-87DF-FC80-C44E-4E40771E612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11122024" cy="370445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 err="1"/>
              <a:t>Cyfranogwyr</a:t>
            </a:r>
            <a:r>
              <a:rPr lang="en-US" sz="2800" b="1" dirty="0"/>
              <a:t> </a:t>
            </a:r>
            <a:r>
              <a:rPr lang="en-US" sz="2800" b="1" dirty="0" err="1"/>
              <a:t>yn</a:t>
            </a:r>
            <a:r>
              <a:rPr lang="en-US" sz="2800" b="1" dirty="0"/>
              <a:t> y </a:t>
            </a:r>
            <a:r>
              <a:rPr lang="en-US" sz="2800" b="1" dirty="0" err="1"/>
              <a:t>gynhadledd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en-US" sz="2800" dirty="0" err="1"/>
              <a:t>maen</a:t>
            </a:r>
            <a:r>
              <a:rPr lang="en-US" sz="2800" dirty="0"/>
              <a:t> </a:t>
            </a:r>
            <a:r>
              <a:rPr lang="en-US" sz="2800" dirty="0" err="1"/>
              <a:t>nhw’n</a:t>
            </a:r>
            <a:r>
              <a:rPr lang="en-US" sz="2800" dirty="0"/>
              <a:t> </a:t>
            </a:r>
            <a:r>
              <a:rPr lang="en-US" sz="2800" dirty="0" err="1"/>
              <a:t>dadansoddi’n</a:t>
            </a:r>
            <a:r>
              <a:rPr lang="en-US" sz="2800" dirty="0"/>
              <a:t> </a:t>
            </a:r>
            <a:r>
              <a:rPr lang="en-US" sz="2800" dirty="0" err="1"/>
              <a:t>wrthrychol</a:t>
            </a:r>
            <a:r>
              <a:rPr lang="en-US" sz="2800" dirty="0"/>
              <a:t>, </a:t>
            </a:r>
            <a:r>
              <a:rPr lang="en-US" sz="2800" dirty="0" err="1"/>
              <a:t>mewn</a:t>
            </a:r>
            <a:r>
              <a:rPr lang="en-US" sz="2800" dirty="0"/>
              <a:t> </a:t>
            </a:r>
            <a:r>
              <a:rPr lang="en-US" sz="2800" dirty="0" err="1"/>
              <a:t>lleoliad</a:t>
            </a:r>
            <a:r>
              <a:rPr lang="en-US" sz="2800" dirty="0"/>
              <a:t> </a:t>
            </a:r>
            <a:r>
              <a:rPr lang="en-US" sz="2800" dirty="0" err="1"/>
              <a:t>rhyngasiantaethol</a:t>
            </a:r>
            <a:r>
              <a:rPr lang="en-US" sz="2800" dirty="0"/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yr </a:t>
            </a:r>
            <a:r>
              <a:rPr lang="en-US" sz="2800" dirty="0" err="1"/>
              <a:t>holl</a:t>
            </a:r>
            <a:r>
              <a:rPr lang="en-US" sz="2800" dirty="0"/>
              <a:t> </a:t>
            </a:r>
            <a:r>
              <a:rPr lang="en-US" sz="2800" dirty="0" err="1"/>
              <a:t>bryderon</a:t>
            </a:r>
            <a:r>
              <a:rPr lang="en-US" sz="2800" dirty="0"/>
              <a:t> </a:t>
            </a:r>
            <a:r>
              <a:rPr lang="en-US" sz="2800" dirty="0" err="1"/>
              <a:t>a’r</a:t>
            </a:r>
            <a:r>
              <a:rPr lang="en-US" sz="2800" dirty="0"/>
              <a:t> </a:t>
            </a:r>
            <a:r>
              <a:rPr lang="en-US" sz="2800" dirty="0" err="1"/>
              <a:t>wybodaeth</a:t>
            </a:r>
            <a:r>
              <a:rPr lang="en-US" sz="2800" dirty="0"/>
              <a:t> a </a:t>
            </a:r>
            <a:r>
              <a:rPr lang="en-US" sz="2800" dirty="0" err="1"/>
              <a:t>gafwyd</a:t>
            </a:r>
            <a:r>
              <a:rPr lang="en-US" sz="2800" dirty="0"/>
              <a:t> </a:t>
            </a:r>
            <a:r>
              <a:rPr lang="en-US" sz="2800" dirty="0" err="1"/>
              <a:t>o’r</a:t>
            </a:r>
            <a:r>
              <a:rPr lang="en-US" sz="2800" dirty="0"/>
              <a:t> </a:t>
            </a:r>
            <a:r>
              <a:rPr lang="en-US" sz="2800" dirty="0" err="1"/>
              <a:t>ymholiadau</a:t>
            </a:r>
            <a:r>
              <a:rPr lang="en-US" sz="2800" dirty="0"/>
              <a:t> Adran 126 ac </a:t>
            </a:r>
            <a:r>
              <a:rPr lang="en-US" sz="2800" dirty="0" err="1"/>
              <a:t>unrhyw</a:t>
            </a:r>
            <a:r>
              <a:rPr lang="en-US" sz="2800" dirty="0"/>
              <a:t> </a:t>
            </a:r>
            <a:r>
              <a:rPr lang="en-US" sz="2800" dirty="0" err="1"/>
              <a:t>ymchwiliadau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dymuniadau</a:t>
            </a:r>
            <a:r>
              <a:rPr lang="en-US" sz="2800" dirty="0"/>
              <a:t> a </a:t>
            </a:r>
            <a:r>
              <a:rPr lang="en-US" sz="2800" dirty="0" err="1"/>
              <a:t>chanlyniadau</a:t>
            </a:r>
            <a:r>
              <a:rPr lang="en-US" sz="2800" dirty="0"/>
              <a:t> </a:t>
            </a:r>
            <a:r>
              <a:rPr lang="en-US" sz="2800" dirty="0" err="1"/>
              <a:t>dymunol</a:t>
            </a:r>
            <a:r>
              <a:rPr lang="en-US" sz="2800" dirty="0"/>
              <a:t> yr </a:t>
            </a:r>
            <a:r>
              <a:rPr lang="en-US" sz="2800" dirty="0" err="1"/>
              <a:t>oedolyn</a:t>
            </a:r>
            <a:r>
              <a:rPr lang="en-US" sz="2800" dirty="0"/>
              <a:t> </a:t>
            </a:r>
            <a:r>
              <a:rPr lang="en-US" sz="2800" dirty="0" err="1"/>
              <a:t>sydd</a:t>
            </a:r>
            <a:r>
              <a:rPr lang="en-US" sz="2800" dirty="0"/>
              <a:t> </a:t>
            </a:r>
            <a:r>
              <a:rPr lang="en-US" sz="2800" dirty="0" err="1"/>
              <a:t>mewn</a:t>
            </a:r>
            <a:r>
              <a:rPr lang="en-US" sz="2800" dirty="0"/>
              <a:t> </a:t>
            </a:r>
            <a:r>
              <a:rPr lang="en-US" sz="2800" dirty="0" err="1"/>
              <a:t>perygl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ffactorau</a:t>
            </a:r>
            <a:r>
              <a:rPr lang="en-US" sz="2800" dirty="0"/>
              <a:t> </a:t>
            </a:r>
            <a:r>
              <a:rPr lang="en-US" sz="2800" dirty="0" err="1"/>
              <a:t>amddiffynnol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unrhyw</a:t>
            </a:r>
            <a:r>
              <a:rPr lang="en-US" sz="2800" dirty="0"/>
              <a:t> </a:t>
            </a:r>
            <a:r>
              <a:rPr lang="en-US" sz="2800" dirty="0" err="1"/>
              <a:t>asesiadau</a:t>
            </a:r>
            <a:r>
              <a:rPr lang="en-US" sz="2800" dirty="0"/>
              <a:t> </a:t>
            </a:r>
            <a:r>
              <a:rPr lang="en-US" sz="2800" dirty="0" err="1"/>
              <a:t>ychwanegol</a:t>
            </a:r>
            <a:r>
              <a:rPr lang="en-US" sz="2800" dirty="0"/>
              <a:t> </a:t>
            </a:r>
            <a:r>
              <a:rPr lang="en-US" sz="2800" dirty="0" err="1"/>
              <a:t>sy’n</a:t>
            </a:r>
            <a:r>
              <a:rPr lang="en-US" sz="2800" dirty="0"/>
              <a:t> </a:t>
            </a:r>
            <a:r>
              <a:rPr lang="en-US" sz="2800" dirty="0" err="1"/>
              <a:t>ofynnol</a:t>
            </a:r>
            <a:r>
              <a:rPr lang="en-US" sz="2800" dirty="0"/>
              <a:t> a/neu a </a:t>
            </a:r>
            <a:r>
              <a:rPr lang="en-US" sz="2800" dirty="0" err="1"/>
              <a:t>gwblhawyd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gwybodaeth</a:t>
            </a:r>
            <a:r>
              <a:rPr lang="en-US" sz="2800" dirty="0"/>
              <a:t> </a:t>
            </a:r>
            <a:r>
              <a:rPr lang="en-US" sz="2800" dirty="0" err="1"/>
              <a:t>flaenorol</a:t>
            </a:r>
            <a:r>
              <a:rPr lang="en-US" sz="2800" dirty="0"/>
              <a:t> am </a:t>
            </a:r>
            <a:r>
              <a:rPr lang="en-US" sz="2800" dirty="0" err="1"/>
              <a:t>ymwneud</a:t>
            </a:r>
            <a:r>
              <a:rPr lang="en-US" sz="2800" dirty="0"/>
              <a:t> â </a:t>
            </a:r>
            <a:r>
              <a:rPr lang="en-US" sz="2800" dirty="0" err="1"/>
              <a:t>gwasanaethau</a:t>
            </a:r>
            <a:r>
              <a:rPr lang="en-US" sz="2800" dirty="0"/>
              <a:t> </a:t>
            </a:r>
            <a:r>
              <a:rPr lang="en-US" sz="2800" dirty="0" err="1"/>
              <a:t>fel</a:t>
            </a:r>
            <a:r>
              <a:rPr lang="en-US" sz="2800" dirty="0"/>
              <a:t> </a:t>
            </a:r>
            <a:r>
              <a:rPr lang="en-US" sz="2800" dirty="0" err="1"/>
              <a:t>oedolyn</a:t>
            </a:r>
            <a:r>
              <a:rPr lang="en-US" sz="2800" dirty="0"/>
              <a:t> </a:t>
            </a:r>
            <a:r>
              <a:rPr lang="en-US" sz="2800" dirty="0" err="1"/>
              <a:t>mewn</a:t>
            </a:r>
            <a:r>
              <a:rPr lang="en-US" sz="2800" dirty="0"/>
              <a:t> </a:t>
            </a:r>
            <a:r>
              <a:rPr lang="en-US" sz="2800" dirty="0" err="1"/>
              <a:t>perygl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197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780A-B888-5AA2-37BD-EA60D5E80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7A14CD-BAD7-6D2F-1CFD-C0D30AC5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Barn broffesiynol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37A628-CEA6-3BB8-3F12-95067C41B75D}"/>
              </a:ext>
            </a:extLst>
          </p:cNvPr>
          <p:cNvSpPr txBox="1">
            <a:spLocks noGrp="1"/>
          </p:cNvSpPr>
          <p:nvPr>
            <p:ph sz="quarter" idx="12"/>
          </p:nvPr>
        </p:nvSpPr>
        <p:spPr>
          <a:xfrm>
            <a:off x="534988" y="1520825"/>
            <a:ext cx="11122025" cy="401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Clr>
                <a:srgbClr val="257D86"/>
              </a:buClr>
              <a:buNone/>
              <a:defRPr/>
            </a:pPr>
            <a:r>
              <a:rPr lang="en-US" sz="3200" b="1"/>
              <a:t>Yna, bydd y cyfranogwyr </a:t>
            </a:r>
            <a:endParaRPr lang="en-US" sz="3200" b="1" dirty="0"/>
          </a:p>
          <a:p>
            <a:pPr marL="0" indent="0">
              <a:buClr>
                <a:srgbClr val="257D86"/>
              </a:buClr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yn gwneud dyfarniadau a phenderfyniadau ynghylch: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>
              <a:buClr>
                <a:srgbClr val="257D86"/>
              </a:buClr>
              <a:defRPr/>
            </a:pPr>
            <a:r>
              <a:rPr lang="en-US" sz="3200"/>
              <a:t>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ebygolrwydd camdriniaeth neu esgeulustod parhaus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>
              <a:buClr>
                <a:srgbClr val="257D86"/>
              </a:buClr>
              <a:defRPr/>
            </a:pPr>
            <a:r>
              <a:rPr lang="en-US" sz="3200"/>
              <a:t>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 gamau sy’n ofynnol yn y dyfodol i alluogi’r oedolyn sydd mewn perygl i gyflawni ei ganlyniadau personol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>
              <a:buClr>
                <a:srgbClr val="257D86"/>
              </a:buClr>
              <a:defRPr/>
            </a:pPr>
            <a:r>
              <a:rPr lang="en-US" sz="3200"/>
              <a:t>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ut gellir bodloni ei anghenion gofal, cymorth ac amddiffyn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>
              <a:buClr>
                <a:srgbClr val="257D86"/>
              </a:buClr>
              <a:defRPr/>
            </a:pPr>
            <a:r>
              <a:rPr lang="en-US" sz="3200"/>
              <a:t>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canlyniadau bwriadedig.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652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257E-35B2-FABD-9FB2-E6BE20C5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Cyfranogiad yr oedolyn sydd mewn perygl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66821-0EAB-1EBC-F6C0-B42252306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444975"/>
            <a:ext cx="8006133" cy="3168381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 err="1"/>
              <a:t>Mae’n</a:t>
            </a:r>
            <a:r>
              <a:rPr lang="en-US" sz="2800" dirty="0"/>
              <a:t> </a:t>
            </a:r>
            <a:r>
              <a:rPr lang="en-US" sz="2800" dirty="0" err="1"/>
              <a:t>bwysig</a:t>
            </a:r>
            <a:r>
              <a:rPr lang="en-US" sz="2800" dirty="0"/>
              <a:t> </a:t>
            </a:r>
            <a:r>
              <a:rPr lang="en-US" sz="2800" dirty="0" err="1"/>
              <a:t>helpu’r</a:t>
            </a:r>
            <a:r>
              <a:rPr lang="en-US" sz="2800" dirty="0"/>
              <a:t> </a:t>
            </a:r>
            <a:r>
              <a:rPr lang="en-US" sz="2800" b="1" dirty="0" err="1"/>
              <a:t>oedolyn</a:t>
            </a:r>
            <a:r>
              <a:rPr lang="en-US" sz="2800" b="1" dirty="0"/>
              <a:t> </a:t>
            </a:r>
            <a:r>
              <a:rPr lang="en-US" sz="2800" b="1" dirty="0" err="1"/>
              <a:t>sydd</a:t>
            </a:r>
            <a:r>
              <a:rPr lang="en-US" sz="2800" b="1" dirty="0"/>
              <a:t> </a:t>
            </a:r>
            <a:r>
              <a:rPr lang="en-US" sz="2800" b="1" dirty="0" err="1"/>
              <a:t>mewn</a:t>
            </a:r>
            <a:r>
              <a:rPr lang="en-US" sz="2800" b="1" dirty="0"/>
              <a:t> </a:t>
            </a:r>
            <a:r>
              <a:rPr lang="en-US" sz="2800" b="1" dirty="0" err="1"/>
              <a:t>perygl</a:t>
            </a:r>
            <a:r>
              <a:rPr lang="en-US" sz="2800" b="1" dirty="0"/>
              <a:t> </a:t>
            </a:r>
            <a:r>
              <a:rPr lang="en-US" sz="2800" b="1" dirty="0" err="1"/>
              <a:t>i</a:t>
            </a:r>
            <a:r>
              <a:rPr lang="en-US" sz="2800" b="1" dirty="0"/>
              <a:t> </a:t>
            </a:r>
            <a:r>
              <a:rPr lang="en-US" sz="2800" b="1" dirty="0" err="1"/>
              <a:t>fod</a:t>
            </a:r>
            <a:r>
              <a:rPr lang="en-US" sz="2800" b="1" dirty="0"/>
              <a:t> </a:t>
            </a:r>
            <a:r>
              <a:rPr lang="en-US" sz="2800" b="1" dirty="0" err="1"/>
              <a:t>yn</a:t>
            </a:r>
            <a:r>
              <a:rPr lang="en-US" sz="2800" b="1" dirty="0"/>
              <a:t> </a:t>
            </a:r>
            <a:r>
              <a:rPr lang="en-US" sz="2800" b="1" dirty="0" err="1"/>
              <a:t>bresennol</a:t>
            </a:r>
            <a:r>
              <a:rPr lang="en-US" sz="2800" b="1" dirty="0"/>
              <a:t> a </a:t>
            </a:r>
            <a:r>
              <a:rPr lang="en-US" sz="2800" b="1" dirty="0" err="1"/>
              <a:t>chymryd</a:t>
            </a:r>
            <a:r>
              <a:rPr lang="en-US" sz="2800" b="1" dirty="0"/>
              <a:t> </a:t>
            </a:r>
            <a:r>
              <a:rPr lang="en-US" sz="2800" b="1" dirty="0" err="1"/>
              <a:t>rhan</a:t>
            </a:r>
            <a:r>
              <a:rPr lang="en-US" sz="2800" b="1" dirty="0"/>
              <a:t> </a:t>
            </a:r>
            <a:r>
              <a:rPr lang="en-US" sz="2800" b="1" dirty="0" err="1"/>
              <a:t>yn</a:t>
            </a:r>
            <a:r>
              <a:rPr lang="en-US" sz="2800" b="1" dirty="0"/>
              <a:t> </a:t>
            </a:r>
            <a:r>
              <a:rPr lang="en-US" sz="2800" b="1" dirty="0" err="1"/>
              <a:t>weithredol</a:t>
            </a:r>
            <a:r>
              <a:rPr lang="en-US" sz="2800" dirty="0"/>
              <a:t>,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unol</a:t>
            </a:r>
            <a:r>
              <a:rPr lang="en-US" sz="2800" dirty="0"/>
              <a:t> </a:t>
            </a:r>
            <a:r>
              <a:rPr lang="en-US" sz="2800" dirty="0" err="1"/>
              <a:t>â’i</a:t>
            </a:r>
            <a:r>
              <a:rPr lang="en-US" sz="2800" dirty="0"/>
              <a:t> </a:t>
            </a:r>
            <a:r>
              <a:rPr lang="en-US" sz="2800" dirty="0" err="1"/>
              <a:t>anghenion</a:t>
            </a:r>
            <a:r>
              <a:rPr lang="en-US" sz="2800" dirty="0"/>
              <a:t> </a:t>
            </a:r>
            <a:r>
              <a:rPr lang="en-US" sz="2800" dirty="0" err="1"/>
              <a:t>penodol</a:t>
            </a:r>
            <a:r>
              <a:rPr lang="en-US" sz="2800" dirty="0"/>
              <a:t>. </a:t>
            </a:r>
            <a:br>
              <a:rPr lang="en-US" sz="2800" dirty="0"/>
            </a:br>
            <a:r>
              <a:rPr lang="en-US" sz="2800" dirty="0"/>
              <a:t>Fe </a:t>
            </a:r>
            <a:r>
              <a:rPr lang="en-US" sz="2800" dirty="0" err="1"/>
              <a:t>ddylai</a:t>
            </a:r>
            <a:r>
              <a:rPr lang="en-US" sz="2800" dirty="0"/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 err="1"/>
              <a:t>ymwneud</a:t>
            </a:r>
            <a:r>
              <a:rPr lang="en-US" sz="2800" dirty="0"/>
              <a:t> </a:t>
            </a:r>
            <a:r>
              <a:rPr lang="en-US" sz="2800" dirty="0" err="1"/>
              <a:t>â’r</a:t>
            </a:r>
            <a:r>
              <a:rPr lang="en-US" sz="2800" dirty="0"/>
              <a:t> broses a </a:t>
            </a:r>
            <a:r>
              <a:rPr lang="en-US" sz="2800" dirty="0" err="1"/>
              <a:t>chael</a:t>
            </a:r>
            <a:r>
              <a:rPr lang="en-US" sz="2800" dirty="0"/>
              <a:t> </a:t>
            </a:r>
            <a:r>
              <a:rPr lang="en-US" sz="2800" dirty="0" err="1"/>
              <a:t>ei</a:t>
            </a:r>
            <a:r>
              <a:rPr lang="en-US" sz="2800" dirty="0"/>
              <a:t> </a:t>
            </a:r>
            <a:r>
              <a:rPr lang="en-US" sz="2800" dirty="0" err="1"/>
              <a:t>gynorthwyo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gymryd</a:t>
            </a:r>
            <a:r>
              <a:rPr lang="en-US" sz="2800" dirty="0"/>
              <a:t> </a:t>
            </a:r>
            <a:r>
              <a:rPr lang="en-US" sz="2800" dirty="0" err="1"/>
              <a:t>rhan</a:t>
            </a:r>
            <a:r>
              <a:rPr lang="en-US" sz="2800" dirty="0"/>
              <a:t> </a:t>
            </a:r>
            <a:r>
              <a:rPr lang="en-US" sz="2800" dirty="0" err="1"/>
              <a:t>yn</a:t>
            </a:r>
            <a:r>
              <a:rPr lang="en-US" sz="2800" dirty="0"/>
              <a:t> </a:t>
            </a:r>
            <a:r>
              <a:rPr lang="en-US" sz="2800" dirty="0" err="1"/>
              <a:t>weithredol</a:t>
            </a:r>
            <a:r>
              <a:rPr lang="en-US" sz="28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2800" dirty="0" err="1"/>
              <a:t>helpu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lywio</a:t>
            </a:r>
            <a:r>
              <a:rPr lang="en-US" sz="2800" dirty="0"/>
              <a:t> </a:t>
            </a:r>
            <a:r>
              <a:rPr lang="en-US" sz="2800" dirty="0" err="1"/>
              <a:t>datblygiad</a:t>
            </a:r>
            <a:r>
              <a:rPr lang="en-US" sz="2800" dirty="0"/>
              <a:t> y </a:t>
            </a:r>
            <a:r>
              <a:rPr lang="en-US" sz="2800" dirty="0" err="1"/>
              <a:t>cynllun</a:t>
            </a:r>
            <a:r>
              <a:rPr lang="en-US" sz="2800" dirty="0"/>
              <a:t> </a:t>
            </a:r>
            <a:r>
              <a:rPr lang="en-US" sz="2800" dirty="0" err="1"/>
              <a:t>gofal</a:t>
            </a:r>
            <a:r>
              <a:rPr lang="en-US" sz="2800" dirty="0"/>
              <a:t>, </a:t>
            </a:r>
            <a:r>
              <a:rPr lang="en-US" sz="2800" dirty="0" err="1"/>
              <a:t>cymorth</a:t>
            </a:r>
            <a:r>
              <a:rPr lang="en-US" sz="2800" dirty="0"/>
              <a:t> ac </a:t>
            </a:r>
            <a:r>
              <a:rPr lang="en-US" sz="2800" dirty="0" err="1"/>
              <a:t>amddiffyn</a:t>
            </a:r>
            <a:r>
              <a:rPr lang="en-US" sz="2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D944B-731D-428E-5717-918FDE3C21BA}"/>
              </a:ext>
            </a:extLst>
          </p:cNvPr>
          <p:cNvSpPr txBox="1"/>
          <p:nvPr/>
        </p:nvSpPr>
        <p:spPr>
          <a:xfrm>
            <a:off x="3696509" y="3754591"/>
            <a:ext cx="8136903" cy="257301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Pwysig!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Nid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yw bod yn bresennol yn y gynhadledd yr un peth â chyfranogi. Mae angen i’r Cadeirydd sicrhau bod ffyrdd yn cael eu hamlygu i gynorthwyo’r oedolyn i fynegi ei deimladau a’i safbwyntiau yn effeithiol.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96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4402CB-AE2E-42FD-A2A9-39FFC6399DF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anchor="ctr"/>
          <a:lstStyle/>
          <a:p>
            <a:r>
              <a:rPr lang="en-GB">
                <a:solidFill>
                  <a:schemeClr val="tx1"/>
                </a:solidFill>
              </a:rPr>
              <a:t>Cynnig gweithredol eiriolaeth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7C2DA0-2644-61FB-A98D-485F0010D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68096"/>
            <a:ext cx="8006133" cy="5330951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000" b="1"/>
              <a:t>Mae’n hanfodol bod oedolion sydd mewn perygl yn ymwybodol o’u hawl i gael eiriolwr annibynnol</a:t>
            </a:r>
            <a:r>
              <a:rPr lang="en-US" sz="3000"/>
              <a:t> fel bod eu safbwyntiau a’u dymuniadau’n cael eu cynrychioli. </a:t>
            </a:r>
            <a:endParaRPr lang="en-US" sz="3000" dirty="0"/>
          </a:p>
          <a:p>
            <a:pPr marL="0" indent="0">
              <a:spcAft>
                <a:spcPts val="1800"/>
              </a:spcAft>
              <a:buNone/>
            </a:pPr>
            <a:r>
              <a:rPr lang="en-US" sz="3000"/>
              <a:t>Mae gan bob ymarferydd ddyletswydd gyfreithiol i ystyried angen unigolyn am eiriolaeth i’w alluogi i gymryd rhan yn y broses ddiogelu. </a:t>
            </a:r>
            <a:endParaRPr lang="en-US" sz="3000" dirty="0"/>
          </a:p>
          <a:p>
            <a:pPr marL="0" indent="0">
              <a:spcAft>
                <a:spcPts val="1800"/>
              </a:spcAft>
              <a:buNone/>
            </a:pPr>
            <a:r>
              <a:rPr lang="en-US" sz="3000"/>
              <a:t>Fe allai hyn fod trwy eiriolaeth broffesiynol annibynnol neu eiriolwyr anffurfiol fel aelodau o’r teulu/gofalwyr. </a:t>
            </a:r>
            <a:endParaRPr lang="en-GB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CDE84-3A57-41D8-B38C-068F6023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4485" y="1245395"/>
            <a:ext cx="8228016" cy="5250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4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4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GB" sz="4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E52B3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65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49DB-7A0E-409A-9477-C632E782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063487" cy="532180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>
                <a:solidFill>
                  <a:schemeClr val="tx1"/>
                </a:solidFill>
              </a:rPr>
              <a:t>Oedolyn mewn perygl nad yw’n dymuno mynychu’r gynhadledd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4F7DF-66BE-7F87-26F0-20CA40B498C4}"/>
              </a:ext>
            </a:extLst>
          </p:cNvPr>
          <p:cNvSpPr txBox="1"/>
          <p:nvPr/>
        </p:nvSpPr>
        <p:spPr>
          <a:xfrm>
            <a:off x="3602798" y="672037"/>
            <a:ext cx="8026920" cy="559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Mae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gan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yr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oedolyn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sydd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mewn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perygl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yr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hawl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i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wrthod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cymryd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rhan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, neu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gynghori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na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ddylai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cynhadledd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gael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ei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gynnal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Yr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oedolyn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sydd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mewn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perygl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dylid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ymgynghori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ag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ef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ymlaen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llaw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yngl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ŷn â’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safbwyntiau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, y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dylid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eu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rhannu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yn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y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cyfarfod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Dylid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cofnodi’r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rhesymau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dros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ei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ddiffyg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presenoldeb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2600" b="1" dirty="0" err="1">
                <a:solidFill>
                  <a:schemeClr val="bg1"/>
                </a:solidFill>
                <a:latin typeface="Gibson" panose="02000000000000000000" pitchFamily="50" charset="0"/>
              </a:rPr>
              <a:t>Dylai’r</a:t>
            </a:r>
            <a:r>
              <a:rPr lang="en-GB" sz="2600" b="1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latin typeface="Gibson" panose="02000000000000000000" pitchFamily="50" charset="0"/>
              </a:rPr>
              <a:t>cyfarfod</a:t>
            </a:r>
            <a:r>
              <a:rPr lang="en-GB" sz="2600" b="1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latin typeface="Gibson" panose="02000000000000000000" pitchFamily="50" charset="0"/>
              </a:rPr>
              <a:t>benderfynu</a:t>
            </a:r>
            <a:r>
              <a:rPr lang="en-GB" sz="2600" b="1" dirty="0">
                <a:solidFill>
                  <a:schemeClr val="bg1"/>
                </a:solidFill>
                <a:latin typeface="Gibson" panose="02000000000000000000" pitchFamily="50" charset="0"/>
              </a:rPr>
              <a:t> a </a:t>
            </a:r>
            <a:r>
              <a:rPr lang="en-GB" sz="2600" b="1" dirty="0" err="1">
                <a:solidFill>
                  <a:schemeClr val="bg1"/>
                </a:solidFill>
                <a:latin typeface="Gibson" panose="02000000000000000000" pitchFamily="50" charset="0"/>
              </a:rPr>
              <a:t>chofnodi</a:t>
            </a:r>
            <a:r>
              <a:rPr lang="en-GB" sz="2600" b="1" dirty="0">
                <a:solidFill>
                  <a:schemeClr val="bg1"/>
                </a:solidFill>
                <a:latin typeface="Gibson" panose="02000000000000000000" pitchFamily="50" charset="0"/>
              </a:rPr>
              <a:t>: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pwy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fydd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yn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rhoi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gwybod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i’r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oedolyn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sydd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mewn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perygl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am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unrhyw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benderfyniadau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yngl</a:t>
            </a:r>
            <a:r>
              <a:rPr lang="cy-GB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ŷn â’r cynllun gofal, cymorth ac amddiffyn</a:t>
            </a:r>
            <a:endParaRPr lang="en-GB" sz="2600" dirty="0">
              <a:solidFill>
                <a:schemeClr val="bg1"/>
              </a:solidFill>
              <a:latin typeface="Gibson" panose="02000000000000000000" pitchFamily="50" charset="0"/>
            </a:endParaRP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pwy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all yr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oedolyn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sydd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mewn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perygl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gysylltu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ag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ef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os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nad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yw’n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cytuno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â’r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cynllun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neu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os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yw’n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dymuno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gwneud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sylwadau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 </a:t>
            </a:r>
            <a:r>
              <a:rPr lang="en-GB" sz="2600" dirty="0" err="1">
                <a:solidFill>
                  <a:schemeClr val="bg1"/>
                </a:solidFill>
                <a:latin typeface="Gibson" panose="02000000000000000000" pitchFamily="50" charset="0"/>
              </a:rPr>
              <a:t>arno</a:t>
            </a:r>
            <a:r>
              <a:rPr lang="en-GB" sz="2600" dirty="0">
                <a:solidFill>
                  <a:schemeClr val="bg1"/>
                </a:solidFill>
                <a:latin typeface="Gibson" panose="02000000000000000000" pitchFamily="50" charset="0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bson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61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A52FB5-F4DA-E1A2-ECCC-3F1E0843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1" y="359772"/>
            <a:ext cx="11122093" cy="814293"/>
          </a:xfrm>
        </p:spPr>
        <p:txBody>
          <a:bodyPr/>
          <a:lstStyle/>
          <a:p>
            <a:r>
              <a:rPr lang="en-GB"/>
              <a:t>Adroddiadau cyn-gynhadledd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334DA-6ED5-28FC-76EC-05686E52F414}"/>
              </a:ext>
            </a:extLst>
          </p:cNvPr>
          <p:cNvSpPr txBox="1"/>
          <p:nvPr/>
        </p:nvSpPr>
        <p:spPr>
          <a:xfrm>
            <a:off x="534952" y="1321549"/>
            <a:ext cx="11122093" cy="549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Dylai </a:t>
            </a:r>
            <a:r>
              <a:rPr lang="en-US" sz="2800" dirty="0" err="1">
                <a:solidFill>
                  <a:schemeClr val="bg1"/>
                </a:solidFill>
              </a:rPr>
              <a:t>pob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asiantaeth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wahoddir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fynychu’r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gynhadledd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roi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adroddiad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ysgrifenedig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Cadeirydd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ddau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ddiwrnod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gwaith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cyn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gynhadledd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sy’n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crynhoi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chemeClr val="bg1"/>
                </a:solidFill>
              </a:rPr>
              <a:t>gwybodaeth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sylfaenol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dirty="0">
                <a:solidFill>
                  <a:schemeClr val="bg1"/>
                </a:solidFill>
              </a:rPr>
              <a:t>a </a:t>
            </a:r>
            <a:r>
              <a:rPr lang="en-US" sz="2600" dirty="0" err="1">
                <a:solidFill>
                  <a:schemeClr val="bg1"/>
                </a:solidFill>
              </a:rPr>
              <a:t>ddelir</a:t>
            </a:r>
            <a:r>
              <a:rPr lang="en-US" sz="2600" dirty="0">
                <a:solidFill>
                  <a:schemeClr val="bg1"/>
                </a:solidFill>
              </a:rPr>
              <a:t> am yr </a:t>
            </a:r>
            <a:r>
              <a:rPr lang="en-US" sz="2600" dirty="0" err="1">
                <a:solidFill>
                  <a:schemeClr val="bg1"/>
                </a:solidFill>
              </a:rPr>
              <a:t>oedolyn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chemeClr val="bg1"/>
                </a:solidFill>
              </a:rPr>
              <a:t>cronoleg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gyfredol</a:t>
            </a:r>
            <a:r>
              <a:rPr lang="en-US" sz="2600" dirty="0">
                <a:solidFill>
                  <a:schemeClr val="bg1"/>
                </a:solidFill>
              </a:rPr>
              <a:t> yr </a:t>
            </a:r>
            <a:r>
              <a:rPr lang="en-US" sz="2600" dirty="0" err="1">
                <a:solidFill>
                  <a:schemeClr val="bg1"/>
                </a:solidFill>
              </a:rPr>
              <a:t>ymwneud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perthnasol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chemeClr val="bg1"/>
                </a:solidFill>
              </a:rPr>
              <a:t>ymwneud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â’r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digwyddiad</a:t>
            </a:r>
            <a:r>
              <a:rPr lang="en-US" sz="2600" dirty="0">
                <a:solidFill>
                  <a:schemeClr val="bg1"/>
                </a:solidFill>
              </a:rPr>
              <a:t>/</a:t>
            </a:r>
            <a:r>
              <a:rPr lang="en-US" sz="2600" dirty="0" err="1">
                <a:solidFill>
                  <a:schemeClr val="bg1"/>
                </a:solidFill>
              </a:rPr>
              <a:t>achos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pryder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presennol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unrhyw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bryderon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blaenorol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pwy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y’u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rhannwyd</a:t>
            </a:r>
            <a:r>
              <a:rPr lang="en-US" sz="2600" dirty="0">
                <a:solidFill>
                  <a:schemeClr val="bg1"/>
                </a:solidFill>
              </a:rPr>
              <a:t> â </a:t>
            </a:r>
            <a:r>
              <a:rPr lang="en-US" sz="2600" dirty="0" err="1">
                <a:solidFill>
                  <a:schemeClr val="bg1"/>
                </a:solidFill>
              </a:rPr>
              <a:t>nhw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unrhyw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gamau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gymerwyd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gan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bwy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amlder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natur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b="1" dirty="0" err="1">
                <a:solidFill>
                  <a:schemeClr val="bg1"/>
                </a:solidFill>
              </a:rPr>
              <a:t>cysylltiad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â’r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oedolyn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chemeClr val="bg1"/>
                </a:solidFill>
              </a:rPr>
              <a:t>asesiad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o’r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materion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presennol</a:t>
            </a:r>
            <a:r>
              <a:rPr lang="en-US" sz="2600" dirty="0">
                <a:solidFill>
                  <a:schemeClr val="bg1"/>
                </a:solidFill>
              </a:rPr>
              <a:t>/</a:t>
            </a:r>
            <a:r>
              <a:rPr lang="en-US" sz="2600" dirty="0" err="1">
                <a:solidFill>
                  <a:schemeClr val="bg1"/>
                </a:solidFill>
              </a:rPr>
              <a:t>ffactorau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amddiffynnol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risg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chemeClr val="bg1"/>
                </a:solidFill>
              </a:rPr>
              <a:t>gwybodaeth</a:t>
            </a:r>
            <a:r>
              <a:rPr lang="en-US" sz="2600" dirty="0">
                <a:solidFill>
                  <a:schemeClr val="bg1"/>
                </a:solidFill>
              </a:rPr>
              <a:t> am </a:t>
            </a:r>
            <a:r>
              <a:rPr lang="en-US" sz="2600" dirty="0" err="1">
                <a:solidFill>
                  <a:schemeClr val="bg1"/>
                </a:solidFill>
              </a:rPr>
              <a:t>ganlyniadau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dymunol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dymuniadau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theimladau</a:t>
            </a:r>
            <a:r>
              <a:rPr lang="en-US" sz="2600" dirty="0">
                <a:solidFill>
                  <a:schemeClr val="bg1"/>
                </a:solidFill>
              </a:rPr>
              <a:t>, a </a:t>
            </a:r>
            <a:r>
              <a:rPr lang="en-US" sz="2600" dirty="0" err="1">
                <a:solidFill>
                  <a:schemeClr val="bg1"/>
                </a:solidFill>
              </a:rPr>
              <a:t>gwerthoedd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chredoau’r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oedolyn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90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CDA4C9-094D-AC02-AD03-9A29B466CE1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/>
              <a:t>Dylid rhannu adroddiadau â’r oedolyn sydd mewn perygl </a:t>
            </a:r>
            <a:r>
              <a:rPr lang="en-US" sz="3000" b="1"/>
              <a:t>cyn y gynhadledd</a:t>
            </a:r>
            <a:r>
              <a:rPr lang="en-US" sz="3000"/>
              <a:t>, oni bai y byddai hynny’n cynyddu’r risg iddo</a:t>
            </a:r>
            <a:br>
              <a:rPr lang="en-US" sz="3000"/>
            </a:br>
            <a:r>
              <a:rPr lang="en-US" sz="3000"/>
              <a:t>(er enghraifft, os yw’r cyflawnwr yn gallu cael at yr adroddiad fe allai achosi gofid i’r oedolyn, neu efallai na fydd er ei bennaf les).</a:t>
            </a:r>
            <a:endParaRPr lang="en-US" sz="3000" dirty="0"/>
          </a:p>
          <a:p>
            <a:pPr marL="0" indent="0">
              <a:buNone/>
            </a:pPr>
            <a:r>
              <a:rPr lang="en-US" sz="3000" b="1"/>
              <a:t>Mae’n bwysig </a:t>
            </a:r>
            <a:r>
              <a:rPr lang="en-US" sz="3000"/>
              <a:t>bod yr oedolyn sydd mewn perygl </a:t>
            </a:r>
            <a:r>
              <a:rPr lang="en-US" sz="3000" b="1"/>
              <a:t>yn ymwybodol o gynnwys </a:t>
            </a:r>
            <a:r>
              <a:rPr lang="en-US" sz="3000"/>
              <a:t>unrhyw adroddiadau amdano cyn y gynhadledd, gan </a:t>
            </a:r>
            <a:r>
              <a:rPr lang="en-US" sz="3000" b="1"/>
              <a:t>ei alluogi </a:t>
            </a:r>
            <a:r>
              <a:rPr lang="en-US" sz="3000"/>
              <a:t>i:</a:t>
            </a:r>
            <a:endParaRPr lang="en-US" sz="3000" dirty="0"/>
          </a:p>
          <a:p>
            <a:r>
              <a:rPr lang="en-US" sz="3000"/>
              <a:t>gadarnhau ei fod yn cytuno â’r cynnwys</a:t>
            </a:r>
            <a:endParaRPr lang="en-US" sz="3000" dirty="0"/>
          </a:p>
          <a:p>
            <a:r>
              <a:rPr lang="en-US" sz="3000"/>
              <a:t>paratoi ar gyfer beth fydd yn cael ei rannu gydag asiantaethau eraill ac yn y gynhadledd.</a:t>
            </a:r>
            <a:endParaRPr lang="en-GB" sz="3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D805C1-6F58-EE40-0571-40C3454E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286439"/>
            <a:ext cx="11122093" cy="1234247"/>
          </a:xfrm>
        </p:spPr>
        <p:txBody>
          <a:bodyPr/>
          <a:lstStyle/>
          <a:p>
            <a:r>
              <a:rPr lang="en-US"/>
              <a:t>Rhannu adroddiadau â’r oedolyn sydd mewn perygl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494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2F54D-2726-5C1B-4FED-00B6EB817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5FAD90B-2CE2-3D35-D5B7-3A91A12C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3045" y="4045527"/>
            <a:ext cx="2090058" cy="289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3A48-24E1-EAE2-EAF6-798E352BA2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Yr </a:t>
            </a: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agenda</a:t>
            </a:r>
            <a:endParaRPr kumimoji="0" lang="en-US" sz="32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D8C9E-0BCD-18D0-C6D2-5EAED93CC28C}"/>
              </a:ext>
            </a:extLst>
          </p:cNvPr>
          <p:cNvSpPr txBox="1"/>
          <p:nvPr/>
        </p:nvSpPr>
        <p:spPr>
          <a:xfrm>
            <a:off x="2735032" y="629809"/>
            <a:ext cx="7184571" cy="79034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Mae’r agenda’n </a:t>
            </a:r>
            <a:r>
              <a:rPr lang="en-US" sz="2800" b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fframwaith</a:t>
            </a:r>
            <a:r>
              <a:rPr lang="en-US" sz="280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 ar gyfer rheoli’r gynhadledd, a gellir ei rhannu’n </a:t>
            </a:r>
            <a:r>
              <a:rPr lang="en-US" sz="2800" b="1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bedwar cam</a:t>
            </a:r>
            <a:r>
              <a:rPr lang="en-US" sz="280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C762B-B903-E2CF-3EC4-229D414EC9CE}"/>
              </a:ext>
            </a:extLst>
          </p:cNvPr>
          <p:cNvSpPr txBox="1"/>
          <p:nvPr/>
        </p:nvSpPr>
        <p:spPr>
          <a:xfrm>
            <a:off x="2735032" y="1607344"/>
            <a:ext cx="718457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1. </a:t>
            </a:r>
            <a:r>
              <a:rPr lang="en-US" sz="2800" b="1" dirty="0" err="1">
                <a:solidFill>
                  <a:schemeClr val="bg1"/>
                </a:solidFill>
              </a:rPr>
              <a:t>Cyflwyno’r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sefyllfa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400" dirty="0" err="1">
                <a:solidFill>
                  <a:schemeClr val="bg1"/>
                </a:solidFill>
              </a:rPr>
              <a:t>manylion</a:t>
            </a:r>
            <a:r>
              <a:rPr lang="en-US" sz="2400" dirty="0">
                <a:solidFill>
                  <a:schemeClr val="bg1"/>
                </a:solidFill>
              </a:rPr>
              <a:t> am yr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cefndir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pryderon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chrynodeb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o’r</a:t>
            </a:r>
            <a:r>
              <a:rPr lang="en-US" sz="2400" dirty="0">
                <a:solidFill>
                  <a:schemeClr val="bg1"/>
                </a:solidFill>
              </a:rPr>
              <a:t> broses Adran 126.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B4D6F-2557-7567-E5BE-EF2908B9042A}"/>
              </a:ext>
            </a:extLst>
          </p:cNvPr>
          <p:cNvSpPr txBox="1"/>
          <p:nvPr/>
        </p:nvSpPr>
        <p:spPr>
          <a:xfrm>
            <a:off x="2735031" y="2777560"/>
            <a:ext cx="71845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2. </a:t>
            </a:r>
            <a:r>
              <a:rPr lang="en-US" sz="2800" b="1" dirty="0" err="1">
                <a:solidFill>
                  <a:schemeClr val="bg1"/>
                </a:solidFill>
              </a:rPr>
              <a:t>Rhannu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gwybodaeth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o </a:t>
            </a:r>
            <a:r>
              <a:rPr lang="en-US" sz="2400" dirty="0" err="1">
                <a:solidFill>
                  <a:schemeClr val="bg1"/>
                </a:solidFill>
              </a:rPr>
              <a:t>adroddiadau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gan</a:t>
            </a:r>
            <a:r>
              <a:rPr lang="en-US" sz="2400" dirty="0">
                <a:solidFill>
                  <a:schemeClr val="bg1"/>
                </a:solidFill>
              </a:rPr>
              <a:t> y </a:t>
            </a:r>
            <a:r>
              <a:rPr lang="en-US" sz="2400" dirty="0" err="1">
                <a:solidFill>
                  <a:schemeClr val="bg1"/>
                </a:solidFill>
              </a:rPr>
              <a:t>rhai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ymwneud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â’r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ymholiadau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dymuniadau’r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  <a:r>
              <a:rPr lang="en-US" sz="2400" dirty="0">
                <a:solidFill>
                  <a:schemeClr val="bg1"/>
                </a:solidFill>
              </a:rPr>
              <a:t> ac </a:t>
            </a:r>
            <a:r>
              <a:rPr lang="en-US" sz="2400" dirty="0" err="1">
                <a:solidFill>
                  <a:schemeClr val="bg1"/>
                </a:solidFill>
              </a:rPr>
              <a:t>unrhyw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wybodaeth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arall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berthnasol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1FCE8-DD9E-7BC5-F33E-F36FF16F701A}"/>
              </a:ext>
            </a:extLst>
          </p:cNvPr>
          <p:cNvSpPr txBox="1"/>
          <p:nvPr/>
        </p:nvSpPr>
        <p:spPr>
          <a:xfrm>
            <a:off x="2735032" y="4280175"/>
            <a:ext cx="7184569" cy="214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3. </a:t>
            </a:r>
            <a:r>
              <a:rPr lang="en-US" sz="2800" b="1" dirty="0" err="1">
                <a:solidFill>
                  <a:schemeClr val="bg1"/>
                </a:solidFill>
              </a:rPr>
              <a:t>Asesu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gwneud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synnwyr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wybodaeth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gadarnhau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unrhyw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wybodaeth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bellach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ofynnol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gynnwys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canlyniad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unrhyw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ymchwiliadau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goblygiadau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asesu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chytuno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ddifrifoldeb</a:t>
            </a:r>
            <a:r>
              <a:rPr lang="en-US" sz="2400" dirty="0">
                <a:solidFill>
                  <a:schemeClr val="bg1"/>
                </a:solidFill>
              </a:rPr>
              <a:t> y </a:t>
            </a:r>
            <a:r>
              <a:rPr lang="en-US" sz="2400" dirty="0" err="1">
                <a:solidFill>
                  <a:schemeClr val="bg1"/>
                </a:solidFill>
              </a:rPr>
              <a:t>gamdriniaeth</a:t>
            </a:r>
            <a:r>
              <a:rPr lang="en-US" sz="2400" dirty="0">
                <a:solidFill>
                  <a:schemeClr val="bg1"/>
                </a:solidFill>
              </a:rPr>
              <a:t> a/</a:t>
            </a:r>
            <a:r>
              <a:rPr lang="en-US" sz="2400" dirty="0" err="1">
                <a:solidFill>
                  <a:schemeClr val="bg1"/>
                </a:solidFill>
              </a:rPr>
              <a:t>neu’r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esgeulustod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72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5C644-950A-442A-DCA6-9E3BF5534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A1D1F5-E55C-CBDB-4059-11196903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8155" y="4040506"/>
            <a:ext cx="2090058" cy="2920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F0406-FCAE-4E33-E9F6-A9A1C0B044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Yr </a:t>
            </a: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agenda</a:t>
            </a:r>
            <a:endParaRPr kumimoji="0" lang="en-US" sz="32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D03C2-9506-CFA4-165D-1785172C6DA7}"/>
              </a:ext>
            </a:extLst>
          </p:cNvPr>
          <p:cNvSpPr txBox="1"/>
          <p:nvPr/>
        </p:nvSpPr>
        <p:spPr>
          <a:xfrm>
            <a:off x="2744814" y="684968"/>
            <a:ext cx="7230457" cy="559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4. </a:t>
            </a:r>
            <a:r>
              <a:rPr lang="en-US" sz="2800" b="1" dirty="0" err="1">
                <a:solidFill>
                  <a:schemeClr val="bg1"/>
                </a:solidFill>
              </a:rPr>
              <a:t>Gwneud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penderfyniadau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chanlyniadau</a:t>
            </a:r>
            <a:endParaRPr lang="en-US" sz="28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penderfynu</a:t>
            </a:r>
            <a:r>
              <a:rPr lang="en-US" sz="2200" dirty="0">
                <a:solidFill>
                  <a:schemeClr val="bg1"/>
                </a:solidFill>
              </a:rPr>
              <a:t> a </a:t>
            </a:r>
            <a:r>
              <a:rPr lang="en-US" sz="2200" dirty="0" err="1">
                <a:solidFill>
                  <a:schemeClr val="bg1"/>
                </a:solidFill>
              </a:rPr>
              <a:t>yw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unrhyw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gynlluniau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presennol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bodloni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anghenion</a:t>
            </a:r>
            <a:r>
              <a:rPr lang="en-US" sz="2200" dirty="0">
                <a:solidFill>
                  <a:schemeClr val="bg1"/>
                </a:solidFill>
              </a:rPr>
              <a:t> yr </a:t>
            </a:r>
            <a:r>
              <a:rPr lang="en-US" sz="2200" dirty="0" err="1">
                <a:solidFill>
                  <a:schemeClr val="bg1"/>
                </a:solidFill>
              </a:rPr>
              <a:t>oedolyn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sydd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mewn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perygl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  <a:r>
              <a:rPr lang="en-US" sz="2200" dirty="0" err="1">
                <a:solidFill>
                  <a:schemeClr val="bg1"/>
                </a:solidFill>
              </a:rPr>
              <a:t>Os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nad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ydynt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diwygio</a:t>
            </a:r>
            <a:r>
              <a:rPr lang="en-US" sz="2200" dirty="0">
                <a:solidFill>
                  <a:schemeClr val="bg1"/>
                </a:solidFill>
              </a:rPr>
              <a:t> neu </a:t>
            </a:r>
            <a:r>
              <a:rPr lang="en-US" sz="2200" dirty="0" err="1">
                <a:solidFill>
                  <a:schemeClr val="bg1"/>
                </a:solidFill>
              </a:rPr>
              <a:t>ddatblygu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cynllun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gofal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cymorth</a:t>
            </a:r>
            <a:r>
              <a:rPr lang="en-US" sz="2200" dirty="0">
                <a:solidFill>
                  <a:schemeClr val="bg1"/>
                </a:solidFill>
              </a:rPr>
              <a:t> ac </a:t>
            </a:r>
            <a:r>
              <a:rPr lang="en-US" sz="2200" dirty="0" err="1">
                <a:solidFill>
                  <a:schemeClr val="bg1"/>
                </a:solidFill>
              </a:rPr>
              <a:t>amddiffyn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newydd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penderfynu</a:t>
            </a:r>
            <a:r>
              <a:rPr lang="en-US" sz="2200" dirty="0">
                <a:solidFill>
                  <a:schemeClr val="bg1"/>
                </a:solidFill>
              </a:rPr>
              <a:t> a </a:t>
            </a:r>
            <a:r>
              <a:rPr lang="en-US" sz="2200" dirty="0" err="1">
                <a:solidFill>
                  <a:schemeClr val="bg1"/>
                </a:solidFill>
              </a:rPr>
              <a:t>oes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angen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cyngor</a:t>
            </a:r>
            <a:r>
              <a:rPr lang="en-US" sz="2200" dirty="0">
                <a:solidFill>
                  <a:schemeClr val="bg1"/>
                </a:solidFill>
              </a:rPr>
              <a:t> ac </a:t>
            </a:r>
            <a:r>
              <a:rPr lang="en-US" sz="2200" dirty="0" err="1">
                <a:solidFill>
                  <a:schemeClr val="bg1"/>
                </a:solidFill>
              </a:rPr>
              <a:t>arweiniad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cyfreithiol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penderfynu</a:t>
            </a:r>
            <a:r>
              <a:rPr lang="en-US" sz="2200" dirty="0">
                <a:solidFill>
                  <a:schemeClr val="bg1"/>
                </a:solidFill>
              </a:rPr>
              <a:t> a </a:t>
            </a:r>
            <a:r>
              <a:rPr lang="en-US" sz="2200" dirty="0" err="1">
                <a:solidFill>
                  <a:schemeClr val="bg1"/>
                </a:solidFill>
              </a:rPr>
              <a:t>oes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angen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unrhyw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gamau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statudol</a:t>
            </a:r>
            <a:r>
              <a:rPr lang="en-US" sz="2200" dirty="0">
                <a:solidFill>
                  <a:schemeClr val="bg1"/>
                </a:solidFill>
              </a:rPr>
              <a:t> a/neu </a:t>
            </a:r>
            <a:r>
              <a:rPr lang="en-US" sz="2200" dirty="0" err="1">
                <a:solidFill>
                  <a:schemeClr val="bg1"/>
                </a:solidFill>
              </a:rPr>
              <a:t>reoleiddiol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fel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atgyfeirio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reoleiddwyr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penderfynu</a:t>
            </a:r>
            <a:r>
              <a:rPr lang="en-US" sz="2200" dirty="0">
                <a:solidFill>
                  <a:schemeClr val="bg1"/>
                </a:solidFill>
              </a:rPr>
              <a:t> pa </a:t>
            </a:r>
            <a:r>
              <a:rPr lang="en-US" sz="2200" dirty="0" err="1">
                <a:solidFill>
                  <a:schemeClr val="bg1"/>
                </a:solidFill>
              </a:rPr>
              <a:t>asiantaethau</a:t>
            </a:r>
            <a:r>
              <a:rPr lang="en-US" sz="2200" dirty="0">
                <a:solidFill>
                  <a:schemeClr val="bg1"/>
                </a:solidFill>
              </a:rPr>
              <a:t> a </a:t>
            </a:r>
            <a:r>
              <a:rPr lang="en-US" sz="2200" dirty="0" err="1">
                <a:solidFill>
                  <a:schemeClr val="bg1"/>
                </a:solidFill>
              </a:rPr>
              <a:t>fydd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ymwneud</a:t>
            </a:r>
            <a:r>
              <a:rPr lang="en-US" sz="2200" dirty="0">
                <a:solidFill>
                  <a:schemeClr val="bg1"/>
                </a:solidFill>
              </a:rPr>
              <a:t> â </a:t>
            </a:r>
            <a:r>
              <a:rPr lang="en-US" sz="2200" dirty="0" err="1">
                <a:solidFill>
                  <a:schemeClr val="bg1"/>
                </a:solidFill>
              </a:rPr>
              <a:t>chyflawni’r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cynllun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penderfynu</a:t>
            </a:r>
            <a:r>
              <a:rPr lang="en-US" sz="2200" dirty="0">
                <a:solidFill>
                  <a:schemeClr val="bg1"/>
                </a:solidFill>
              </a:rPr>
              <a:t> a </a:t>
            </a:r>
            <a:r>
              <a:rPr lang="en-US" sz="2200" dirty="0" err="1">
                <a:solidFill>
                  <a:schemeClr val="bg1"/>
                </a:solidFill>
              </a:rPr>
              <a:t>oes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angen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cynllun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wrth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gefn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rhag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ofn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nad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yw’r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cynllun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cytunedig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effeithiol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penderfynu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sut</a:t>
            </a:r>
            <a:r>
              <a:rPr lang="en-US" sz="2200" dirty="0">
                <a:solidFill>
                  <a:schemeClr val="bg1"/>
                </a:solidFill>
              </a:rPr>
              <a:t> y </a:t>
            </a:r>
            <a:r>
              <a:rPr lang="en-US" sz="2200" dirty="0" err="1">
                <a:solidFill>
                  <a:schemeClr val="bg1"/>
                </a:solidFill>
              </a:rPr>
              <a:t>bydd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canlyniadau’r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cynllun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gofal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cymorth</a:t>
            </a:r>
            <a:r>
              <a:rPr lang="en-US" sz="2200" dirty="0">
                <a:solidFill>
                  <a:schemeClr val="bg1"/>
                </a:solidFill>
              </a:rPr>
              <a:t> ac </a:t>
            </a:r>
            <a:r>
              <a:rPr lang="en-US" sz="2200" dirty="0" err="1">
                <a:solidFill>
                  <a:schemeClr val="bg1"/>
                </a:solidFill>
              </a:rPr>
              <a:t>amddiffyn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yn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cael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eu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mesur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a’r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graddfeydd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amser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6021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55AD-B312-3CD7-44F5-B245D75B8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24D5521A-401A-C33E-184F-2FA329D8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>
                <a:solidFill>
                  <a:schemeClr val="tx1"/>
                </a:solidFill>
              </a:rPr>
              <a:t>Dysgu </a:t>
            </a:r>
            <a:endParaRPr lang="en-GB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FB17-1DE7-3F05-8969-97261998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/>
              <a:t>Mae’r </a:t>
            </a:r>
            <a:r>
              <a:rPr lang="en-US" sz="3200" b="1"/>
              <a:t>cwrs hwn </a:t>
            </a:r>
            <a:r>
              <a:rPr lang="en-US" sz="3200"/>
              <a:t>yn rhan o’r hyfforddiant </a:t>
            </a:r>
            <a:r>
              <a:rPr lang="en-US" sz="3200" b="1"/>
              <a:t>generig</a:t>
            </a:r>
            <a:r>
              <a:rPr lang="en-US" sz="3200"/>
              <a:t> y mae’n rhaid i </a:t>
            </a:r>
            <a:r>
              <a:rPr lang="en-US" sz="3200" b="1"/>
              <a:t>bawb</a:t>
            </a:r>
            <a:r>
              <a:rPr lang="en-US" sz="3200"/>
              <a:t> yng Ngr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ŵp C ei wneud</a:t>
            </a:r>
            <a:r>
              <a:rPr lang="en-US" sz="3200"/>
              <a:t>.</a:t>
            </a:r>
          </a:p>
          <a:p>
            <a:pPr marL="0" indent="0">
              <a:buNone/>
            </a:pPr>
            <a:r>
              <a:rPr lang="en-US" sz="3200"/>
              <a:t>Bydd </a:t>
            </a:r>
            <a:r>
              <a:rPr lang="en-US" sz="3200" b="1"/>
              <a:t>hefyd</a:t>
            </a:r>
            <a:r>
              <a:rPr lang="en-US" sz="3200"/>
              <a:t> angen i chi wneud hyfforddiant </a:t>
            </a:r>
            <a:r>
              <a:rPr lang="en-US" sz="3200" b="1"/>
              <a:t>perthnasol penodol </a:t>
            </a:r>
            <a:r>
              <a:rPr lang="en-US" sz="3200"/>
              <a:t>a fydd:</a:t>
            </a:r>
          </a:p>
          <a:p>
            <a:r>
              <a:rPr lang="en-US" sz="3200"/>
              <a:t>yn wahanol i ymarferwyr unigol hyd yn oed o fewn asiantaethau a sefydliadau</a:t>
            </a:r>
          </a:p>
          <a:p>
            <a:r>
              <a:rPr lang="en-US" sz="3200"/>
              <a:t>yn aml wedi’i ddiffinio ac yn ofynnol gan gyrff proffesiynol neu reoleiddiol ar lefel genedlaethol neu asiantaeth.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070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1F21-1B52-AF8B-80D8-4862D72F3E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Cofnod</a:t>
            </a:r>
            <a:endParaRPr kumimoji="0" lang="en-US" sz="32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61CC22-32EC-7C75-9276-97B19A0572FB}"/>
              </a:ext>
            </a:extLst>
          </p:cNvPr>
          <p:cNvSpPr txBox="1"/>
          <p:nvPr/>
        </p:nvSpPr>
        <p:spPr>
          <a:xfrm>
            <a:off x="2813538" y="768096"/>
            <a:ext cx="9073662" cy="53218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3200" b="1" dirty="0" err="1">
                <a:solidFill>
                  <a:schemeClr val="bg1"/>
                </a:solidFill>
              </a:rPr>
              <a:t>Cofnod</a:t>
            </a:r>
            <a:r>
              <a:rPr lang="en-GB" sz="3200" b="1" dirty="0">
                <a:solidFill>
                  <a:schemeClr val="bg1"/>
                </a:solidFill>
              </a:rPr>
              <a:t> o </a:t>
            </a:r>
            <a:r>
              <a:rPr lang="en-GB" sz="3200" b="1" dirty="0" err="1">
                <a:solidFill>
                  <a:schemeClr val="bg1"/>
                </a:solidFill>
              </a:rPr>
              <a:t>gynhadledd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amddiffyn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oedolion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Dylai </a:t>
            </a:r>
            <a:r>
              <a:rPr lang="en-US" sz="2800" dirty="0" err="1">
                <a:solidFill>
                  <a:schemeClr val="bg1"/>
                </a:solidFill>
              </a:rPr>
              <a:t>cofnodion</a:t>
            </a:r>
            <a:r>
              <a:rPr lang="en-US" sz="2800" dirty="0">
                <a:solidFill>
                  <a:schemeClr val="bg1"/>
                </a:solidFill>
              </a:rPr>
              <a:t> nodi </a:t>
            </a:r>
            <a:r>
              <a:rPr lang="en-US" sz="2800" b="1" dirty="0" err="1">
                <a:solidFill>
                  <a:schemeClr val="bg1"/>
                </a:solidFill>
              </a:rPr>
              <a:t>manylion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thystiolaeth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am y </a:t>
            </a:r>
            <a:r>
              <a:rPr lang="en-US" sz="2800" dirty="0" err="1">
                <a:solidFill>
                  <a:schemeClr val="bg1"/>
                </a:solidFill>
              </a:rPr>
              <a:t>drafodaeth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chanlyniad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gynhadledd</a:t>
            </a:r>
            <a:r>
              <a:rPr lang="en-US" sz="2800" dirty="0">
                <a:solidFill>
                  <a:schemeClr val="bg1"/>
                </a:solidFill>
              </a:rPr>
              <a:t>, a </a:t>
            </a:r>
            <a:r>
              <a:rPr lang="en-US" sz="2800" dirty="0" err="1">
                <a:solidFill>
                  <a:schemeClr val="bg1"/>
                </a:solidFill>
              </a:rPr>
              <a:t>dylid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rhannu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â’r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canlynol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yr </a:t>
            </a:r>
            <a:r>
              <a:rPr lang="en-US" sz="2800" dirty="0" err="1">
                <a:solidFill>
                  <a:schemeClr val="bg1"/>
                </a:solidFill>
              </a:rPr>
              <a:t>oedolyn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sydd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mewn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perygl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dirty="0" err="1">
                <a:solidFill>
                  <a:schemeClr val="bg1"/>
                </a:solidFill>
              </a:rPr>
              <a:t>lle</a:t>
            </a:r>
            <a:r>
              <a:rPr lang="en-US" sz="2800" dirty="0">
                <a:solidFill>
                  <a:schemeClr val="bg1"/>
                </a:solidFill>
              </a:rPr>
              <a:t> </a:t>
            </a:r>
            <a:r>
              <a:rPr lang="en-US" sz="2800" dirty="0" err="1">
                <a:solidFill>
                  <a:schemeClr val="bg1"/>
                </a:solidFill>
              </a:rPr>
              <a:t>bo’n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briodol</a:t>
            </a:r>
            <a:r>
              <a:rPr lang="en-US" sz="2800" dirty="0">
                <a:solidFill>
                  <a:schemeClr val="bg1"/>
                </a:solidFill>
              </a:rPr>
              <a:t> ac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ddiogel</a:t>
            </a:r>
            <a:r>
              <a:rPr lang="en-US" sz="2800" dirty="0">
                <a:solidFill>
                  <a:schemeClr val="bg1"/>
                </a:solidFill>
              </a:rPr>
              <a:t>)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pawb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fynychodd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cyfarfod</a:t>
            </a:r>
            <a:r>
              <a:rPr lang="en-US" sz="2800" dirty="0">
                <a:solidFill>
                  <a:schemeClr val="bg1"/>
                </a:solidFill>
              </a:rPr>
              <a:t> ac a </a:t>
            </a:r>
            <a:r>
              <a:rPr lang="en-US" sz="2800" dirty="0" err="1">
                <a:solidFill>
                  <a:schemeClr val="bg1"/>
                </a:solidFill>
              </a:rPr>
              <a:t>wahoddwyd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iddo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pawb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sy’n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cyfrannu</a:t>
            </a:r>
            <a:r>
              <a:rPr lang="en-US" sz="2800" dirty="0">
                <a:solidFill>
                  <a:schemeClr val="bg1"/>
                </a:solidFill>
              </a:rPr>
              <a:t> at y </a:t>
            </a:r>
            <a:r>
              <a:rPr lang="en-US" sz="2800" dirty="0" err="1">
                <a:solidFill>
                  <a:schemeClr val="bg1"/>
                </a:solidFill>
              </a:rPr>
              <a:t>cynllun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gofal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cymorth</a:t>
            </a:r>
            <a:r>
              <a:rPr lang="en-US" sz="2800" dirty="0">
                <a:solidFill>
                  <a:schemeClr val="bg1"/>
                </a:solidFill>
              </a:rPr>
              <a:t> ac </a:t>
            </a:r>
            <a:r>
              <a:rPr lang="en-US" sz="2800" dirty="0" err="1">
                <a:solidFill>
                  <a:schemeClr val="bg1"/>
                </a:solidFill>
              </a:rPr>
              <a:t>amddiffyn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timau</a:t>
            </a:r>
            <a:r>
              <a:rPr lang="en-US" sz="2800" dirty="0">
                <a:solidFill>
                  <a:schemeClr val="bg1"/>
                </a:solidFill>
              </a:rPr>
              <a:t> contract/</a:t>
            </a:r>
            <a:r>
              <a:rPr lang="en-US" sz="2800" dirty="0" err="1">
                <a:solidFill>
                  <a:schemeClr val="bg1"/>
                </a:solidFill>
              </a:rPr>
              <a:t>comisiynu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fel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bo’n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briodol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cyrff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rheoleiddiol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perthnasol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fel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bo’n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briodol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41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CDAF1-C2E2-6434-10E7-997DFA24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1A6FDD8-A1F3-8923-A8BF-751730B5A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3926" y="4754108"/>
            <a:ext cx="2090058" cy="2064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59DD3-7B96-1AA8-582E-441212AE76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Cynllun gofal, cymorth ac amddiffyn</a:t>
            </a:r>
            <a:endParaRPr kumimoji="0" lang="en-US" sz="32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E32B9-C084-F8BD-A49C-F1D0A340FF42}"/>
              </a:ext>
            </a:extLst>
          </p:cNvPr>
          <p:cNvSpPr txBox="1"/>
          <p:nvPr/>
        </p:nvSpPr>
        <p:spPr>
          <a:xfrm>
            <a:off x="2735036" y="768096"/>
            <a:ext cx="7184570" cy="544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600" dirty="0" err="1">
                <a:solidFill>
                  <a:schemeClr val="bg1"/>
                </a:solidFill>
              </a:rPr>
              <a:t>Caiff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cynllun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gofal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cymorth</a:t>
            </a:r>
            <a:r>
              <a:rPr lang="en-US" sz="2600" dirty="0">
                <a:solidFill>
                  <a:schemeClr val="bg1"/>
                </a:solidFill>
              </a:rPr>
              <a:t> ac </a:t>
            </a:r>
            <a:r>
              <a:rPr lang="en-US" sz="2600" dirty="0" err="1">
                <a:solidFill>
                  <a:schemeClr val="bg1"/>
                </a:solidFill>
              </a:rPr>
              <a:t>amddiffyn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lunio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gan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gr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ŵp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strategaeth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a’i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nod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yw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dileu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leihau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risg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camdriniaeth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esgeulustod</a:t>
            </a:r>
            <a:r>
              <a:rPr lang="en-US" sz="26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600" dirty="0" err="1">
                <a:solidFill>
                  <a:schemeClr val="bg1"/>
                </a:solidFill>
              </a:rPr>
              <a:t>Dylai’r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cynllun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ganolbwyntio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ar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ddiogelu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trwy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amlinellu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trefniadau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gofal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chymorth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ymdrin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benodol</a:t>
            </a:r>
            <a:r>
              <a:rPr lang="en-US" sz="2600" dirty="0">
                <a:solidFill>
                  <a:schemeClr val="bg1"/>
                </a:solidFill>
              </a:rPr>
              <a:t> ag </a:t>
            </a:r>
            <a:r>
              <a:rPr lang="en-US" sz="2600" b="1" dirty="0" err="1">
                <a:solidFill>
                  <a:schemeClr val="bg1"/>
                </a:solidFill>
              </a:rPr>
              <a:t>amddiffyn</a:t>
            </a:r>
            <a:r>
              <a:rPr lang="en-US" sz="2600" b="1" dirty="0">
                <a:solidFill>
                  <a:schemeClr val="bg1"/>
                </a:solidFill>
              </a:rPr>
              <a:t> a </a:t>
            </a:r>
            <a:r>
              <a:rPr lang="en-US" sz="2600" b="1" dirty="0" err="1">
                <a:solidFill>
                  <a:schemeClr val="bg1"/>
                </a:solidFill>
              </a:rPr>
              <a:t>rheoli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risg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gan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sicrhau</a:t>
            </a:r>
            <a:r>
              <a:rPr lang="en-US" sz="2600" dirty="0">
                <a:solidFill>
                  <a:schemeClr val="bg1"/>
                </a:solidFill>
              </a:rPr>
              <a:t> bod yr </a:t>
            </a:r>
            <a:r>
              <a:rPr lang="en-US" sz="2600" dirty="0" err="1">
                <a:solidFill>
                  <a:schemeClr val="bg1"/>
                </a:solidFill>
              </a:rPr>
              <a:t>oedolyn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cael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amddiffyn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rhag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camdriniaeth</a:t>
            </a:r>
            <a:r>
              <a:rPr lang="en-US" sz="2600" dirty="0">
                <a:solidFill>
                  <a:schemeClr val="bg1"/>
                </a:solidFill>
              </a:rPr>
              <a:t> neu </a:t>
            </a:r>
            <a:r>
              <a:rPr lang="en-US" sz="2600" dirty="0" err="1">
                <a:solidFill>
                  <a:schemeClr val="bg1"/>
                </a:solidFill>
              </a:rPr>
              <a:t>esgeulustod</a:t>
            </a:r>
            <a:r>
              <a:rPr lang="en-US" sz="2600" dirty="0">
                <a:solidFill>
                  <a:schemeClr val="bg1"/>
                </a:solidFill>
              </a:rPr>
              <a:t> ac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cael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gynorthwyo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gyflawni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ganlyniadau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personol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gan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gynnwys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gwasanaethau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hyrwyddo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adfer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600" dirty="0">
                <a:solidFill>
                  <a:schemeClr val="bg1"/>
                </a:solidFill>
              </a:rPr>
              <a:t>Yr </a:t>
            </a:r>
            <a:r>
              <a:rPr lang="en-US" sz="2600" b="1" dirty="0" err="1">
                <a:solidFill>
                  <a:schemeClr val="bg1"/>
                </a:solidFill>
              </a:rPr>
              <a:t>awdurdod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lleol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gyfrifol</a:t>
            </a:r>
            <a:r>
              <a:rPr lang="en-US" sz="2600" dirty="0">
                <a:solidFill>
                  <a:schemeClr val="bg1"/>
                </a:solidFill>
              </a:rPr>
              <a:t> am </a:t>
            </a:r>
            <a:r>
              <a:rPr lang="en-US" sz="2600" dirty="0" err="1">
                <a:solidFill>
                  <a:schemeClr val="bg1"/>
                </a:solidFill>
              </a:rPr>
              <a:t>drefnu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chydlynu’r</a:t>
            </a:r>
            <a:r>
              <a:rPr lang="en-US" sz="2600" dirty="0">
                <a:solidFill>
                  <a:schemeClr val="bg1"/>
                </a:solidFill>
              </a:rPr>
              <a:t> broses o </a:t>
            </a:r>
            <a:r>
              <a:rPr lang="en-US" sz="2600" dirty="0" err="1">
                <a:solidFill>
                  <a:schemeClr val="bg1"/>
                </a:solidFill>
              </a:rPr>
              <a:t>baratoi’r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cynllun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gofal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cymorth</a:t>
            </a:r>
            <a:r>
              <a:rPr lang="en-US" sz="2600" dirty="0">
                <a:solidFill>
                  <a:schemeClr val="bg1"/>
                </a:solidFill>
              </a:rPr>
              <a:t> ac </a:t>
            </a:r>
            <a:r>
              <a:rPr lang="en-US" sz="2600" dirty="0" err="1">
                <a:solidFill>
                  <a:schemeClr val="bg1"/>
                </a:solidFill>
              </a:rPr>
              <a:t>amddiffyn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171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170C2-2114-96F6-873E-ED5A06718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A95C53-F1D4-DD74-831C-E9E961709F4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4" y="1542458"/>
            <a:ext cx="11122092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b="1" dirty="0" err="1"/>
              <a:t>Cydlynydd</a:t>
            </a:r>
            <a:r>
              <a:rPr lang="en-US" sz="3000" b="1" dirty="0"/>
              <a:t> </a:t>
            </a:r>
            <a:r>
              <a:rPr lang="en-US" sz="3000" b="1" dirty="0" err="1"/>
              <a:t>arweiniol</a:t>
            </a:r>
            <a:r>
              <a:rPr lang="en-US" sz="3000" b="1" dirty="0"/>
              <a:t> </a:t>
            </a:r>
            <a:r>
              <a:rPr lang="en-US" sz="3000" dirty="0" err="1"/>
              <a:t>ar</a:t>
            </a:r>
            <a:r>
              <a:rPr lang="en-US" sz="3000" dirty="0"/>
              <a:t> </a:t>
            </a:r>
            <a:r>
              <a:rPr lang="en-US" sz="3000" dirty="0" err="1"/>
              <a:t>gyfer</a:t>
            </a:r>
            <a:r>
              <a:rPr lang="en-US" sz="3000" dirty="0"/>
              <a:t> y </a:t>
            </a:r>
            <a:r>
              <a:rPr lang="en-US" sz="3000" dirty="0" err="1"/>
              <a:t>gwasanaethau</a:t>
            </a:r>
            <a:r>
              <a:rPr lang="en-US" sz="3000" dirty="0"/>
              <a:t> </a:t>
            </a:r>
            <a:r>
              <a:rPr lang="en-US" sz="3000" dirty="0" err="1"/>
              <a:t>cymdeithasol</a:t>
            </a:r>
            <a:br>
              <a:rPr lang="en-US" sz="3000" dirty="0"/>
            </a:br>
            <a:r>
              <a:rPr lang="en-US" sz="3000" dirty="0" err="1"/>
              <a:t>mae’n</a:t>
            </a:r>
            <a:r>
              <a:rPr lang="en-US" sz="3000" dirty="0"/>
              <a:t> </a:t>
            </a:r>
            <a:r>
              <a:rPr lang="en-US" sz="3000" dirty="0" err="1"/>
              <a:t>monitro</a:t>
            </a:r>
            <a:r>
              <a:rPr lang="en-US" sz="3000" dirty="0"/>
              <a:t> ac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adolygu</a:t>
            </a:r>
            <a:r>
              <a:rPr lang="en-US" sz="3000" dirty="0"/>
              <a:t> </a:t>
            </a:r>
            <a:r>
              <a:rPr lang="en-US" sz="3000" dirty="0" err="1"/>
              <a:t>cynnydd</a:t>
            </a:r>
            <a:r>
              <a:rPr lang="en-US" sz="3000" dirty="0"/>
              <a:t> y </a:t>
            </a:r>
            <a:r>
              <a:rPr lang="en-US" sz="3000" dirty="0" err="1"/>
              <a:t>cynllun</a:t>
            </a:r>
            <a:r>
              <a:rPr lang="en-US" sz="3000" dirty="0"/>
              <a:t> </a:t>
            </a:r>
            <a:r>
              <a:rPr lang="en-US" sz="3000" dirty="0" err="1"/>
              <a:t>gofal</a:t>
            </a:r>
            <a:r>
              <a:rPr lang="en-US" sz="3000" dirty="0"/>
              <a:t>, </a:t>
            </a:r>
            <a:r>
              <a:rPr lang="en-US" sz="3000" dirty="0" err="1"/>
              <a:t>cymorth</a:t>
            </a:r>
            <a:r>
              <a:rPr lang="en-US" sz="3000" dirty="0"/>
              <a:t> ac </a:t>
            </a:r>
            <a:r>
              <a:rPr lang="en-US" sz="3000" dirty="0" err="1"/>
              <a:t>amddiffyn</a:t>
            </a:r>
            <a:r>
              <a:rPr lang="en-US" sz="3000" dirty="0"/>
              <a:t> ac </a:t>
            </a:r>
            <a:r>
              <a:rPr lang="en-US" sz="3000" dirty="0" err="1"/>
              <a:t>yn</a:t>
            </a:r>
            <a:r>
              <a:rPr lang="en-US" sz="3000" dirty="0"/>
              <a:t> </a:t>
            </a:r>
            <a:r>
              <a:rPr lang="en-US" sz="3000" dirty="0" err="1"/>
              <a:t>penderfynu</a:t>
            </a:r>
            <a:r>
              <a:rPr lang="en-US" sz="3000" dirty="0"/>
              <a:t> </a:t>
            </a:r>
            <a:r>
              <a:rPr lang="en-US" sz="3000" dirty="0" err="1"/>
              <a:t>p’un</a:t>
            </a:r>
            <a:r>
              <a:rPr lang="en-US" sz="3000" dirty="0"/>
              <a:t> a </a:t>
            </a:r>
            <a:r>
              <a:rPr lang="en-US" sz="3000" dirty="0" err="1"/>
              <a:t>gyflawnwyd</a:t>
            </a:r>
            <a:r>
              <a:rPr lang="en-US" sz="3000" dirty="0"/>
              <a:t> y </a:t>
            </a:r>
            <a:r>
              <a:rPr lang="en-US" sz="3000" dirty="0" err="1"/>
              <a:t>canlyniadau</a:t>
            </a:r>
            <a:r>
              <a:rPr lang="en-US" sz="3000" dirty="0"/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b="1" dirty="0" err="1">
                <a:latin typeface="Gibson" panose="02000000000000000000" pitchFamily="50" charset="0"/>
              </a:rPr>
              <a:t>Ymarferydd</a:t>
            </a:r>
            <a:r>
              <a:rPr lang="en-US" sz="3000" b="1" dirty="0">
                <a:latin typeface="Gibson" panose="02000000000000000000" pitchFamily="50" charset="0"/>
              </a:rPr>
              <a:t> </a:t>
            </a:r>
            <a:r>
              <a:rPr lang="en-US" sz="3000" b="1" dirty="0" err="1">
                <a:latin typeface="Gibson" panose="02000000000000000000" pitchFamily="50" charset="0"/>
              </a:rPr>
              <a:t>arweiniol</a:t>
            </a:r>
            <a:r>
              <a:rPr lang="en-US" sz="3000" b="1" dirty="0">
                <a:latin typeface="Gibson" panose="02000000000000000000" pitchFamily="50" charset="0"/>
              </a:rPr>
              <a:t> </a:t>
            </a:r>
            <a:r>
              <a:rPr lang="en-US" sz="3000" b="1" dirty="0" err="1">
                <a:latin typeface="Gibson" panose="02000000000000000000" pitchFamily="50" charset="0"/>
              </a:rPr>
              <a:t>cynllun</a:t>
            </a:r>
            <a:r>
              <a:rPr lang="en-US" sz="3000" b="1" dirty="0">
                <a:latin typeface="Gibson" panose="02000000000000000000" pitchFamily="50" charset="0"/>
              </a:rPr>
              <a:t> </a:t>
            </a:r>
            <a:r>
              <a:rPr lang="en-US" sz="3000" b="1" dirty="0" err="1">
                <a:latin typeface="Gibson" panose="02000000000000000000" pitchFamily="50" charset="0"/>
              </a:rPr>
              <a:t>gofal</a:t>
            </a:r>
            <a:r>
              <a:rPr lang="en-US" sz="3000" b="1" dirty="0">
                <a:latin typeface="Gibson" panose="02000000000000000000" pitchFamily="50" charset="0"/>
              </a:rPr>
              <a:t>, </a:t>
            </a:r>
            <a:r>
              <a:rPr lang="en-US" sz="3000" b="1" dirty="0" err="1">
                <a:latin typeface="Gibson" panose="02000000000000000000" pitchFamily="50" charset="0"/>
              </a:rPr>
              <a:t>cymorth</a:t>
            </a:r>
            <a:r>
              <a:rPr lang="en-US" sz="3000" b="1" dirty="0">
                <a:latin typeface="Gibson" panose="02000000000000000000" pitchFamily="50" charset="0"/>
              </a:rPr>
              <a:t> ac </a:t>
            </a:r>
            <a:r>
              <a:rPr lang="en-US" sz="3000" b="1" dirty="0" err="1">
                <a:latin typeface="Gibson" panose="02000000000000000000" pitchFamily="50" charset="0"/>
              </a:rPr>
              <a:t>amddiffyn</a:t>
            </a:r>
            <a:br>
              <a:rPr lang="en-US" sz="3000" b="1" dirty="0">
                <a:latin typeface="Gibson" panose="02000000000000000000" pitchFamily="50" charset="0"/>
              </a:rPr>
            </a:b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mae’n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ymgysylltu’n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weithredol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â’r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oedolyn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sydd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mewn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perygl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eiriolwr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arweinydd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amlasiantaethol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3000" dirty="0">
              <a:latin typeface="Gibson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b="1" dirty="0" err="1">
                <a:latin typeface="Gibson" panose="02000000000000000000" pitchFamily="50" charset="0"/>
              </a:rPr>
              <a:t>Aelodau’r</a:t>
            </a:r>
            <a:r>
              <a:rPr lang="en-US" sz="3000" b="1" dirty="0">
                <a:latin typeface="Gibson" panose="02000000000000000000" pitchFamily="50" charset="0"/>
              </a:rPr>
              <a:t> </a:t>
            </a:r>
            <a:r>
              <a:rPr lang="en-US" sz="3000" b="1" dirty="0" err="1">
                <a:latin typeface="Gibson" panose="02000000000000000000" pitchFamily="50" charset="0"/>
              </a:rPr>
              <a:t>gr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ŵp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strategaeth</a:t>
            </a:r>
            <a:br>
              <a:rPr lang="en-US" sz="3000" b="1" dirty="0">
                <a:latin typeface="Gibson" panose="02000000000000000000" pitchFamily="50" charset="0"/>
              </a:rPr>
            </a:br>
            <a:r>
              <a:rPr lang="en-US" sz="3000" dirty="0" err="1">
                <a:latin typeface="Gibson" panose="02000000000000000000" pitchFamily="50" charset="0"/>
              </a:rPr>
              <a:t>maen</a:t>
            </a:r>
            <a:r>
              <a:rPr lang="en-US" sz="3000" dirty="0">
                <a:latin typeface="Gibson" panose="02000000000000000000" pitchFamily="50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</a:rPr>
              <a:t>nhw’n</a:t>
            </a:r>
            <a:r>
              <a:rPr lang="en-US" sz="3000" dirty="0">
                <a:latin typeface="Gibson" panose="02000000000000000000" pitchFamily="50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</a:rPr>
              <a:t>cytuno</a:t>
            </a:r>
            <a:r>
              <a:rPr lang="en-US" sz="3000" dirty="0">
                <a:latin typeface="Gibson" panose="02000000000000000000" pitchFamily="50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</a:rPr>
              <a:t>ar</a:t>
            </a:r>
            <a:r>
              <a:rPr lang="en-US" sz="3000" dirty="0">
                <a:latin typeface="Gibson" panose="02000000000000000000" pitchFamily="50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</a:rPr>
              <a:t>rolau</a:t>
            </a:r>
            <a:r>
              <a:rPr lang="en-US" sz="3000" dirty="0">
                <a:latin typeface="Gibson" panose="02000000000000000000" pitchFamily="50" charset="0"/>
              </a:rPr>
              <a:t> a </a:t>
            </a:r>
            <a:r>
              <a:rPr lang="en-US" sz="3000" dirty="0" err="1">
                <a:latin typeface="Gibson" panose="02000000000000000000" pitchFamily="50" charset="0"/>
              </a:rPr>
              <a:t>chyfrifoldebau</a:t>
            </a:r>
            <a:r>
              <a:rPr lang="en-US" sz="3000" dirty="0">
                <a:latin typeface="Gibson" panose="02000000000000000000" pitchFamily="50" charset="0"/>
              </a:rPr>
              <a:t> ac </a:t>
            </a:r>
            <a:r>
              <a:rPr lang="en-US" sz="3000" dirty="0" err="1">
                <a:latin typeface="Gibson" panose="02000000000000000000" pitchFamily="50" charset="0"/>
              </a:rPr>
              <a:t>yn</a:t>
            </a:r>
            <a:r>
              <a:rPr lang="en-US" sz="3000" dirty="0">
                <a:latin typeface="Gibson" panose="02000000000000000000" pitchFamily="50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</a:rPr>
              <a:t>datblygu</a:t>
            </a:r>
            <a:r>
              <a:rPr lang="en-US" sz="3000" dirty="0">
                <a:latin typeface="Gibson" panose="02000000000000000000" pitchFamily="50" charset="0"/>
              </a:rPr>
              <a:t> a </a:t>
            </a:r>
            <a:r>
              <a:rPr lang="en-US" sz="3000" dirty="0" err="1">
                <a:latin typeface="Gibson" panose="02000000000000000000" pitchFamily="50" charset="0"/>
              </a:rPr>
              <a:t>gweithredu’r</a:t>
            </a:r>
            <a:r>
              <a:rPr lang="en-US" sz="3000" dirty="0">
                <a:latin typeface="Gibson" panose="02000000000000000000" pitchFamily="50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</a:rPr>
              <a:t>cynllun</a:t>
            </a:r>
            <a:r>
              <a:rPr lang="en-US" sz="3000" dirty="0">
                <a:latin typeface="Gibson" panose="02000000000000000000" pitchFamily="50" charset="0"/>
              </a:rPr>
              <a:t> </a:t>
            </a:r>
            <a:r>
              <a:rPr lang="en-US" sz="3000" dirty="0" err="1">
                <a:latin typeface="Gibson" panose="02000000000000000000" pitchFamily="50" charset="0"/>
              </a:rPr>
              <a:t>gofal</a:t>
            </a:r>
            <a:r>
              <a:rPr lang="en-US" sz="3000" dirty="0">
                <a:latin typeface="Gibson" panose="02000000000000000000" pitchFamily="50" charset="0"/>
              </a:rPr>
              <a:t>, </a:t>
            </a:r>
            <a:r>
              <a:rPr lang="en-US" sz="3000" dirty="0" err="1">
                <a:latin typeface="Gibson" panose="02000000000000000000" pitchFamily="50" charset="0"/>
              </a:rPr>
              <a:t>cymorth</a:t>
            </a:r>
            <a:r>
              <a:rPr lang="en-US" sz="3000" dirty="0">
                <a:latin typeface="Gibson" panose="02000000000000000000" pitchFamily="50" charset="0"/>
              </a:rPr>
              <a:t> ac </a:t>
            </a:r>
            <a:r>
              <a:rPr lang="en-US" sz="3000" dirty="0" err="1">
                <a:latin typeface="Gibson" panose="02000000000000000000" pitchFamily="50" charset="0"/>
              </a:rPr>
              <a:t>amddiffyn</a:t>
            </a:r>
            <a:r>
              <a:rPr lang="en-US" sz="3000" dirty="0">
                <a:latin typeface="Gibson" panose="02000000000000000000" pitchFamily="50" charset="0"/>
              </a:rPr>
              <a:t>.</a:t>
            </a:r>
          </a:p>
          <a:p>
            <a:pPr marL="0" indent="0">
              <a:buNone/>
            </a:pPr>
            <a:endParaRPr lang="en-GB" sz="3000" dirty="0">
              <a:solidFill>
                <a:prstClr val="black"/>
              </a:solidFill>
              <a:latin typeface="Gibson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FB790B-B7A1-F9F1-5715-1256DBC1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Rolau a chyfrifoldebau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457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36D2B-17D1-117A-CC5F-ABEB7C4A2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4D682E-F9CE-961B-7073-5E671FCA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Rolau a chyfrifoldebau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F533A-C2C6-911A-885E-FB53604AAEEF}"/>
              </a:ext>
            </a:extLst>
          </p:cNvPr>
          <p:cNvSpPr txBox="1"/>
          <p:nvPr/>
        </p:nvSpPr>
        <p:spPr>
          <a:xfrm>
            <a:off x="442046" y="1387059"/>
            <a:ext cx="11303349" cy="4380271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Dylai </a:t>
            </a:r>
            <a:r>
              <a:rPr lang="en-US" sz="2400" dirty="0" err="1">
                <a:solidFill>
                  <a:schemeClr val="bg1"/>
                </a:solidFill>
              </a:rPr>
              <a:t>cyfarfodydd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pellach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sicrhau</a:t>
            </a:r>
            <a:r>
              <a:rPr lang="en-US" sz="2400" dirty="0">
                <a:solidFill>
                  <a:schemeClr val="bg1"/>
                </a:solidFill>
              </a:rPr>
              <a:t> bod y </a:t>
            </a:r>
            <a:r>
              <a:rPr lang="en-US" sz="2400" dirty="0" err="1">
                <a:solidFill>
                  <a:schemeClr val="bg1"/>
                </a:solidFill>
              </a:rPr>
              <a:t>cynllun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cymorth</a:t>
            </a:r>
            <a:r>
              <a:rPr lang="en-US" sz="2400" dirty="0">
                <a:solidFill>
                  <a:schemeClr val="bg1"/>
                </a:solidFill>
              </a:rPr>
              <a:t> ac </a:t>
            </a:r>
            <a:r>
              <a:rPr lang="en-US" sz="2400" dirty="0" err="1">
                <a:solidFill>
                  <a:schemeClr val="bg1"/>
                </a:solidFill>
              </a:rPr>
              <a:t>amddiffyn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gyflwyno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fod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cyflawni’r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canlyniadau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cytunedig</a:t>
            </a:r>
            <a:r>
              <a:rPr lang="en-US" sz="2400" dirty="0">
                <a:solidFill>
                  <a:schemeClr val="bg1"/>
                </a:solidFill>
              </a:rPr>
              <a:t>, neu </a:t>
            </a: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, bod </a:t>
            </a:r>
            <a:r>
              <a:rPr lang="en-US" sz="2400" dirty="0" err="1">
                <a:solidFill>
                  <a:schemeClr val="bg1"/>
                </a:solidFill>
              </a:rPr>
              <a:t>cytundeb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yngl</a:t>
            </a:r>
            <a:r>
              <a:rPr lang="cy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ŷn â pha newidiadau y mae angen eu gwneud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Mae </a:t>
            </a:r>
            <a:r>
              <a:rPr lang="en-US" sz="2400" b="1" dirty="0" err="1">
                <a:solidFill>
                  <a:schemeClr val="bg1"/>
                </a:solidFill>
              </a:rPr>
              <a:t>gan</a:t>
            </a:r>
            <a:r>
              <a:rPr lang="en-US" sz="2400" b="1" dirty="0">
                <a:solidFill>
                  <a:schemeClr val="bg1"/>
                </a:solidFill>
              </a:rPr>
              <a:t> bob </a:t>
            </a:r>
            <a:r>
              <a:rPr lang="en-US" sz="2400" b="1" dirty="0" err="1">
                <a:solidFill>
                  <a:schemeClr val="bg1"/>
                </a:solidFill>
              </a:rPr>
              <a:t>ymarferydd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ddyletswydd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roi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gwybod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cydlynydd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arweiniol</a:t>
            </a:r>
            <a:r>
              <a:rPr lang="en-US" sz="2400" dirty="0">
                <a:solidFill>
                  <a:schemeClr val="bg1"/>
                </a:solidFill>
              </a:rPr>
              <a:t> am </a:t>
            </a:r>
            <a:r>
              <a:rPr lang="en-US" sz="2400" dirty="0" err="1">
                <a:solidFill>
                  <a:schemeClr val="bg1"/>
                </a:solidFill>
              </a:rPr>
              <a:t>ddigwyddiadau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arwyddocaol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berthnasol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agored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niwed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b="1" dirty="0" err="1">
                <a:solidFill>
                  <a:schemeClr val="bg1"/>
                </a:solidFill>
              </a:rPr>
              <a:t>gwneud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adroddiad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newydd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risg</a:t>
            </a:r>
            <a:r>
              <a:rPr lang="en-US" sz="2400" dirty="0">
                <a:solidFill>
                  <a:schemeClr val="bg1"/>
                </a:solidFill>
              </a:rPr>
              <a:t> neu </a:t>
            </a:r>
            <a:r>
              <a:rPr lang="en-US" sz="2400" dirty="0" err="1">
                <a:solidFill>
                  <a:schemeClr val="bg1"/>
                </a:solidFill>
              </a:rPr>
              <a:t>bryderon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pellach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hamlygu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Mae’n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rhaid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bryderon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nad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perygl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amddiffyn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ddigonol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dwyn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at </a:t>
            </a:r>
            <a:r>
              <a:rPr lang="en-US" sz="2400" b="1" dirty="0" err="1">
                <a:solidFill>
                  <a:schemeClr val="bg1"/>
                </a:solidFill>
              </a:rPr>
              <a:t>sylw’r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rheolwr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unigolyn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diogelu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dynodedig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unwaith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Dylai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pryderon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nad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yw’r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cynllun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yn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gweithio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huwchgyfeirio</a:t>
            </a:r>
            <a:r>
              <a:rPr lang="en-US" sz="2400" dirty="0">
                <a:solidFill>
                  <a:schemeClr val="bg1"/>
                </a:solidFill>
              </a:rPr>
              <a:t> at y </a:t>
            </a:r>
            <a:r>
              <a:rPr lang="en-US" sz="2400" dirty="0" err="1">
                <a:solidFill>
                  <a:schemeClr val="bg1"/>
                </a:solidFill>
              </a:rPr>
              <a:t>cydlynydd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arweiniol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arwain</a:t>
            </a:r>
            <a:r>
              <a:rPr lang="en-US" sz="2400" dirty="0">
                <a:solidFill>
                  <a:schemeClr val="bg1"/>
                </a:solidFill>
              </a:rPr>
              <a:t> at </a:t>
            </a:r>
            <a:r>
              <a:rPr lang="en-US" sz="2400" dirty="0" err="1">
                <a:solidFill>
                  <a:schemeClr val="bg1"/>
                </a:solidFill>
              </a:rPr>
              <a:t>ganlyniad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boddhaol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bydd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rhaid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Gweithdrefnau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gwahaniaethau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proffesiynol</a:t>
            </a:r>
            <a:r>
              <a:rPr lang="en-US" sz="2400" i="1" dirty="0">
                <a:solidFill>
                  <a:schemeClr val="bg1"/>
                </a:solidFill>
              </a:rPr>
              <a:t> y </a:t>
            </a:r>
            <a:r>
              <a:rPr lang="en-US" sz="2400" i="1" dirty="0" err="1">
                <a:solidFill>
                  <a:schemeClr val="bg1"/>
                </a:solidFill>
              </a:rPr>
              <a:t>Bwrdd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Diogelu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Rhanbarthol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528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1293B-A313-8EDA-1D11-A6ED8D24D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D8386F5-1E35-D54B-6BCE-9B9964DE5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8815" y="5486163"/>
            <a:ext cx="2090058" cy="1415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71CF5-224F-4774-B6F3-FA7B9553D02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Adolygu</a:t>
            </a: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(efallai na fydd ei angen bob amser)</a:t>
            </a:r>
            <a:endParaRPr kumimoji="0" lang="en-US" sz="12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6FED1-B0CD-F93B-C367-2A67A4ED89EF}"/>
              </a:ext>
            </a:extLst>
          </p:cNvPr>
          <p:cNvSpPr txBox="1"/>
          <p:nvPr/>
        </p:nvSpPr>
        <p:spPr>
          <a:xfrm>
            <a:off x="2758211" y="631309"/>
            <a:ext cx="7138219" cy="5643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Aft>
                <a:spcPts val="400"/>
              </a:spcAft>
            </a:pPr>
            <a:r>
              <a:rPr lang="en-US" sz="2600" b="1" dirty="0" err="1">
                <a:solidFill>
                  <a:srgbClr val="37394C"/>
                </a:solidFill>
              </a:rPr>
              <a:t>Diben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</a:p>
          <a:p>
            <a:pPr marL="268288" indent="-268288" algn="l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37394C"/>
                </a:solidFill>
              </a:rPr>
              <a:t>s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icrhau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bod y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gr</a:t>
            </a:r>
            <a:r>
              <a:rPr lang="en-US" sz="2600" b="0" i="0" dirty="0" err="1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ŵp</a:t>
            </a:r>
            <a:r>
              <a:rPr lang="en-US" sz="2600" b="0" i="0" dirty="0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strategaeth</a:t>
            </a:r>
            <a:r>
              <a:rPr lang="en-US" sz="2600" b="0" i="0" dirty="0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US" sz="2600" b="0" i="0" dirty="0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cwblhau’r</a:t>
            </a:r>
            <a:r>
              <a:rPr lang="en-US" sz="2600" b="0" i="0" dirty="0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camau</a:t>
            </a:r>
            <a:r>
              <a:rPr lang="en-US" sz="2600" b="0" i="0" dirty="0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gweithredu</a:t>
            </a:r>
            <a:r>
              <a:rPr lang="en-US" sz="2600" b="0" i="0" dirty="0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2600" b="0" i="0" dirty="0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600" b="0" i="0" dirty="0" err="1">
                <a:solidFill>
                  <a:srgbClr val="3739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cynllun</a:t>
            </a:r>
            <a:endParaRPr lang="en-US" sz="2600" b="0" i="0" dirty="0">
              <a:solidFill>
                <a:srgbClr val="37394C"/>
              </a:solidFill>
              <a:effectLst/>
            </a:endParaRPr>
          </a:p>
          <a:p>
            <a:pPr marL="268288" indent="-268288" algn="l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37394C"/>
                </a:solidFill>
              </a:rPr>
              <a:t>s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icrhau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bod yr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oedolyn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yn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ddiogel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rhag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camdriniaeth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ac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esgeulustod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a bod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ei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anghenion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gofal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a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chymorth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yn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cael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eu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bodloni</a:t>
            </a:r>
            <a:endParaRPr lang="en-US" sz="2600" b="0" i="0" dirty="0">
              <a:solidFill>
                <a:srgbClr val="37394C"/>
              </a:solidFill>
              <a:effectLst/>
            </a:endParaRPr>
          </a:p>
          <a:p>
            <a:pPr marL="268288" indent="-268288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37394C"/>
                </a:solidFill>
              </a:rPr>
              <a:t>p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enderfynu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a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oes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angen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cynllun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o hyd. </a:t>
            </a:r>
          </a:p>
          <a:p>
            <a:pPr algn="l">
              <a:lnSpc>
                <a:spcPct val="90000"/>
              </a:lnSpc>
              <a:spcAft>
                <a:spcPts val="400"/>
              </a:spcAft>
              <a:buNone/>
            </a:pPr>
            <a:endParaRPr lang="en-US" sz="800" b="1" i="0" dirty="0">
              <a:solidFill>
                <a:srgbClr val="37394C"/>
              </a:solidFill>
              <a:effectLst/>
            </a:endParaRPr>
          </a:p>
          <a:p>
            <a:pPr algn="l">
              <a:lnSpc>
                <a:spcPct val="90000"/>
              </a:lnSpc>
              <a:spcAft>
                <a:spcPts val="400"/>
              </a:spcAft>
              <a:buNone/>
            </a:pPr>
            <a:r>
              <a:rPr lang="en-US" sz="2600" b="1" i="0" dirty="0" err="1">
                <a:solidFill>
                  <a:srgbClr val="37394C"/>
                </a:solidFill>
                <a:effectLst/>
              </a:rPr>
              <a:t>Graddfeydd</a:t>
            </a:r>
            <a:r>
              <a:rPr lang="en-US" sz="2600" b="1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1" i="0" dirty="0" err="1">
                <a:solidFill>
                  <a:srgbClr val="37394C"/>
                </a:solidFill>
                <a:effectLst/>
              </a:rPr>
              <a:t>amser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</a:p>
          <a:p>
            <a:pPr marL="268288" indent="-268288" algn="l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37394C"/>
                </a:solidFill>
              </a:rPr>
              <a:t>d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ylent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ganolbwyntio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ar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yr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unigolyn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,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gan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adlewyrchu’r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amgylchiadau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a’r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anghenion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amddiffyn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unigol</a:t>
            </a:r>
            <a:endParaRPr lang="en-US" sz="2600" b="0" i="0" dirty="0">
              <a:solidFill>
                <a:srgbClr val="37394C"/>
              </a:solidFill>
              <a:effectLst/>
            </a:endParaRPr>
          </a:p>
          <a:p>
            <a:pPr marL="268288" indent="-268288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 err="1">
                <a:solidFill>
                  <a:srgbClr val="37394C"/>
                </a:solidFill>
                <a:effectLst/>
              </a:rPr>
              <a:t>dylai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adolygiadau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o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gynlluniau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gofal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,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cymorth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ac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amddiffyn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gael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eu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cynnal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o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leiaf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bob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chwe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wythnos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9710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B360F-A63D-E6FD-AB09-60DD3CB0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FA37BF-303E-2C8B-8033-D4E50239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28596" y="5481273"/>
            <a:ext cx="2090058" cy="1415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4897D-8FCA-B0DC-F651-EECC4DD467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Adolygu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(efallai na fydd ei angen bob amser)</a:t>
            </a:r>
            <a:endParaRPr kumimoji="0" lang="en-US" sz="12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F04A5-FCF1-451D-EB17-9A40E68235FB}"/>
              </a:ext>
            </a:extLst>
          </p:cNvPr>
          <p:cNvSpPr txBox="1"/>
          <p:nvPr/>
        </p:nvSpPr>
        <p:spPr>
          <a:xfrm>
            <a:off x="2758211" y="631309"/>
            <a:ext cx="7138219" cy="8679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0" i="0">
                <a:solidFill>
                  <a:srgbClr val="37394C"/>
                </a:solidFill>
                <a:effectLst/>
              </a:rPr>
              <a:t>Pa </a:t>
            </a:r>
            <a:r>
              <a:rPr lang="en-US" sz="2800" b="1" i="0">
                <a:solidFill>
                  <a:srgbClr val="37394C"/>
                </a:solidFill>
                <a:effectLst/>
              </a:rPr>
              <a:t>dystiolaeth</a:t>
            </a:r>
            <a:r>
              <a:rPr lang="en-US" sz="2800" b="0" i="0">
                <a:solidFill>
                  <a:srgbClr val="37394C"/>
                </a:solidFill>
                <a:effectLst/>
              </a:rPr>
              <a:t> sydd, o ran </a:t>
            </a:r>
            <a:br>
              <a:rPr lang="en-US" sz="2800" b="0" i="0">
                <a:solidFill>
                  <a:srgbClr val="37394C"/>
                </a:solidFill>
                <a:effectLst/>
              </a:rPr>
            </a:br>
            <a:r>
              <a:rPr lang="en-US" sz="2800" b="0" i="0">
                <a:solidFill>
                  <a:srgbClr val="37394C"/>
                </a:solidFill>
                <a:effectLst/>
              </a:rPr>
              <a:t>y cynllun gofal, cymorth ac amddiffyn:</a:t>
            </a:r>
            <a:endParaRPr lang="en-US" sz="2800" b="0" i="0" dirty="0">
              <a:solidFill>
                <a:srgbClr val="37394C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06564-4F50-4527-684A-417831DAF2DA}"/>
              </a:ext>
            </a:extLst>
          </p:cNvPr>
          <p:cNvSpPr txBox="1"/>
          <p:nvPr/>
        </p:nvSpPr>
        <p:spPr>
          <a:xfrm>
            <a:off x="6841475" y="1896271"/>
            <a:ext cx="2826485" cy="17543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angen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mwyach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oherwydd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bod yr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oedolyn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ddiogel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rhag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niwed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31105-E9FE-C020-0EFF-2E16F644DC0D}"/>
              </a:ext>
            </a:extLst>
          </p:cNvPr>
          <p:cNvSpPr txBox="1"/>
          <p:nvPr/>
        </p:nvSpPr>
        <p:spPr>
          <a:xfrm>
            <a:off x="2809962" y="1896271"/>
            <a:ext cx="3590838" cy="17543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37394C"/>
                </a:solidFill>
                <a:latin typeface="Gibson"/>
              </a:rPr>
              <a:t>y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dylai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barhau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a/neu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gael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ei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ddiwygio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i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amddiffyn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yr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oedolyn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sydd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mewn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perygl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rhag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camdriniaeth</a:t>
            </a:r>
            <a:r>
              <a:rPr lang="en-US" sz="2400" dirty="0">
                <a:solidFill>
                  <a:srgbClr val="37394C"/>
                </a:solidFill>
                <a:latin typeface="Gibson"/>
              </a:rPr>
              <a:t> ac </a:t>
            </a:r>
            <a:r>
              <a:rPr lang="en-US" sz="2400" dirty="0" err="1">
                <a:solidFill>
                  <a:srgbClr val="37394C"/>
                </a:solidFill>
                <a:latin typeface="Gibson"/>
              </a:rPr>
              <a:t>esgeulustod</a:t>
            </a:r>
            <a:endParaRPr lang="en-GB" sz="2400" dirty="0">
              <a:solidFill>
                <a:srgbClr val="37394C"/>
              </a:solidFill>
              <a:latin typeface="Gibso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86954-1FA2-6FA3-0C85-C23CD73B0FD2}"/>
              </a:ext>
            </a:extLst>
          </p:cNvPr>
          <p:cNvSpPr txBox="1"/>
          <p:nvPr/>
        </p:nvSpPr>
        <p:spPr>
          <a:xfrm>
            <a:off x="2758210" y="3997797"/>
            <a:ext cx="7138219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37394C"/>
                </a:solidFill>
              </a:rPr>
              <a:t>Mae’n</a:t>
            </a:r>
            <a:r>
              <a:rPr lang="en-US" sz="2800" dirty="0">
                <a:solidFill>
                  <a:srgbClr val="37394C"/>
                </a:solidFill>
              </a:rPr>
              <a:t> </a:t>
            </a:r>
            <a:r>
              <a:rPr lang="en-US" sz="2800" dirty="0" err="1">
                <a:solidFill>
                  <a:srgbClr val="37394C"/>
                </a:solidFill>
              </a:rPr>
              <a:t>hanfodol</a:t>
            </a:r>
            <a:r>
              <a:rPr lang="en-US" sz="2800" dirty="0">
                <a:solidFill>
                  <a:srgbClr val="37394C"/>
                </a:solidFill>
              </a:rPr>
              <a:t> bod </a:t>
            </a:r>
            <a:r>
              <a:rPr lang="en-US" sz="2800" b="1" dirty="0" err="1">
                <a:solidFill>
                  <a:srgbClr val="37394C"/>
                </a:solidFill>
              </a:rPr>
              <a:t>tystiolaeth</a:t>
            </a:r>
            <a:r>
              <a:rPr lang="en-US" sz="2800" dirty="0">
                <a:solidFill>
                  <a:srgbClr val="37394C"/>
                </a:solidFill>
              </a:rPr>
              <a:t> </a:t>
            </a:r>
            <a:r>
              <a:rPr lang="en-US" sz="2800" dirty="0" err="1">
                <a:solidFill>
                  <a:srgbClr val="37394C"/>
                </a:solidFill>
              </a:rPr>
              <a:t>yngl</a:t>
            </a:r>
            <a:r>
              <a:rPr lang="cy-GB" sz="2800" dirty="0">
                <a:solidFill>
                  <a:srgbClr val="3739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ŷ</a:t>
            </a:r>
            <a:r>
              <a:rPr lang="en-US" sz="2800" dirty="0">
                <a:solidFill>
                  <a:srgbClr val="37394C"/>
                </a:solidFill>
              </a:rPr>
              <a:t>n â </a:t>
            </a:r>
            <a:r>
              <a:rPr lang="en-US" sz="2800" b="1" dirty="0" err="1">
                <a:solidFill>
                  <a:srgbClr val="37394C"/>
                </a:solidFill>
              </a:rPr>
              <a:t>newidiadau</a:t>
            </a:r>
            <a:r>
              <a:rPr lang="en-US" sz="2800" b="1" dirty="0">
                <a:solidFill>
                  <a:srgbClr val="37394C"/>
                </a:solidFill>
              </a:rPr>
              <a:t> </a:t>
            </a:r>
            <a:r>
              <a:rPr lang="en-US" sz="2800" b="1" dirty="0" err="1">
                <a:solidFill>
                  <a:srgbClr val="37394C"/>
                </a:solidFill>
              </a:rPr>
              <a:t>i</a:t>
            </a:r>
            <a:r>
              <a:rPr lang="en-US" sz="2800" b="1" dirty="0">
                <a:solidFill>
                  <a:srgbClr val="37394C"/>
                </a:solidFill>
              </a:rPr>
              <a:t> </a:t>
            </a:r>
            <a:r>
              <a:rPr lang="en-US" sz="2800" b="1" dirty="0" err="1">
                <a:solidFill>
                  <a:srgbClr val="37394C"/>
                </a:solidFill>
              </a:rPr>
              <a:t>ansawdd</a:t>
            </a:r>
            <a:r>
              <a:rPr lang="en-US" sz="2800" b="1" dirty="0">
                <a:solidFill>
                  <a:srgbClr val="37394C"/>
                </a:solidFill>
              </a:rPr>
              <a:t> </a:t>
            </a:r>
            <a:r>
              <a:rPr lang="en-US" sz="2800" dirty="0" err="1">
                <a:solidFill>
                  <a:srgbClr val="37394C"/>
                </a:solidFill>
              </a:rPr>
              <a:t>eu</a:t>
            </a:r>
            <a:r>
              <a:rPr lang="en-US" sz="2800" dirty="0">
                <a:solidFill>
                  <a:srgbClr val="37394C"/>
                </a:solidFill>
              </a:rPr>
              <a:t> </a:t>
            </a:r>
            <a:r>
              <a:rPr lang="en-US" sz="2800" dirty="0" err="1">
                <a:solidFill>
                  <a:srgbClr val="37394C"/>
                </a:solidFill>
              </a:rPr>
              <a:t>profiad</a:t>
            </a:r>
            <a:r>
              <a:rPr lang="en-US" sz="2800" dirty="0">
                <a:solidFill>
                  <a:srgbClr val="37394C"/>
                </a:solidFill>
              </a:rPr>
              <a:t> </a:t>
            </a:r>
            <a:r>
              <a:rPr lang="en-US" sz="2800" dirty="0" err="1">
                <a:solidFill>
                  <a:srgbClr val="37394C"/>
                </a:solidFill>
              </a:rPr>
              <a:t>bywyd</a:t>
            </a:r>
            <a:r>
              <a:rPr lang="en-US" sz="2800" dirty="0">
                <a:solidFill>
                  <a:srgbClr val="37394C"/>
                </a:solidFill>
              </a:rPr>
              <a:t>, o ran </a:t>
            </a:r>
            <a:r>
              <a:rPr lang="en-US" sz="2800" dirty="0" err="1">
                <a:solidFill>
                  <a:srgbClr val="37394C"/>
                </a:solidFill>
              </a:rPr>
              <a:t>teimlo’n</a:t>
            </a:r>
            <a:r>
              <a:rPr lang="en-US" sz="2800" dirty="0">
                <a:solidFill>
                  <a:srgbClr val="37394C"/>
                </a:solidFill>
              </a:rPr>
              <a:t> </a:t>
            </a:r>
            <a:r>
              <a:rPr lang="en-US" sz="2800" dirty="0" err="1">
                <a:solidFill>
                  <a:srgbClr val="37394C"/>
                </a:solidFill>
              </a:rPr>
              <a:t>ddiogel</a:t>
            </a:r>
            <a:r>
              <a:rPr lang="en-US" sz="2800" dirty="0">
                <a:solidFill>
                  <a:srgbClr val="37394C"/>
                </a:solidFill>
              </a:rPr>
              <a:t> a bod </a:t>
            </a:r>
            <a:r>
              <a:rPr lang="en-US" sz="2800" dirty="0" err="1">
                <a:solidFill>
                  <a:srgbClr val="37394C"/>
                </a:solidFill>
              </a:rPr>
              <a:t>yn</a:t>
            </a:r>
            <a:r>
              <a:rPr lang="en-US" sz="2800" dirty="0">
                <a:solidFill>
                  <a:srgbClr val="37394C"/>
                </a:solidFill>
              </a:rPr>
              <a:t> </a:t>
            </a:r>
            <a:r>
              <a:rPr lang="en-US" sz="2800" dirty="0" err="1">
                <a:solidFill>
                  <a:srgbClr val="37394C"/>
                </a:solidFill>
              </a:rPr>
              <a:t>ddiogel</a:t>
            </a:r>
            <a:r>
              <a:rPr lang="en-US" sz="2800" dirty="0">
                <a:solidFill>
                  <a:srgbClr val="37394C"/>
                </a:solidFill>
              </a:rPr>
              <a:t>, </a:t>
            </a:r>
            <a:r>
              <a:rPr lang="en-US" sz="2800" dirty="0" err="1">
                <a:solidFill>
                  <a:srgbClr val="37394C"/>
                </a:solidFill>
              </a:rPr>
              <a:t>yn</a:t>
            </a:r>
            <a:r>
              <a:rPr lang="en-US" sz="2800" dirty="0">
                <a:solidFill>
                  <a:srgbClr val="37394C"/>
                </a:solidFill>
              </a:rPr>
              <a:t> </a:t>
            </a:r>
            <a:r>
              <a:rPr lang="en-US" sz="2800" dirty="0" err="1">
                <a:solidFill>
                  <a:srgbClr val="37394C"/>
                </a:solidFill>
              </a:rPr>
              <a:t>ganolog</a:t>
            </a:r>
            <a:r>
              <a:rPr lang="en-US" sz="2800" dirty="0">
                <a:solidFill>
                  <a:srgbClr val="37394C"/>
                </a:solidFill>
              </a:rPr>
              <a:t> </a:t>
            </a:r>
            <a:r>
              <a:rPr lang="en-US" sz="2800" dirty="0" err="1">
                <a:solidFill>
                  <a:srgbClr val="37394C"/>
                </a:solidFill>
              </a:rPr>
              <a:t>i</a:t>
            </a:r>
            <a:r>
              <a:rPr lang="en-US" sz="2800" dirty="0">
                <a:solidFill>
                  <a:srgbClr val="37394C"/>
                </a:solidFill>
              </a:rPr>
              <a:t> </a:t>
            </a:r>
            <a:r>
              <a:rPr lang="en-US" sz="2800" dirty="0" err="1">
                <a:solidFill>
                  <a:srgbClr val="37394C"/>
                </a:solidFill>
              </a:rPr>
              <a:t>benderfyniadau</a:t>
            </a:r>
            <a:r>
              <a:rPr lang="en-US" sz="2800" dirty="0">
                <a:solidFill>
                  <a:srgbClr val="37394C"/>
                </a:solidFill>
              </a:rPr>
              <a:t>. </a:t>
            </a:r>
            <a:endParaRPr lang="en-GB" sz="2800" dirty="0">
              <a:solidFill>
                <a:srgbClr val="37394C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BEE431-4CE8-F372-1EF4-E464C76F9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4605380" y="1499239"/>
            <a:ext cx="1" cy="3970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03DD25-8511-D79C-465A-073BB72BF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264013" y="1499239"/>
            <a:ext cx="0" cy="3970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0666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71CD-F814-BAC4-A711-67AC4BA7F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B16C-5A38-5032-CC43-E7FC9389CB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Terfynu</a:t>
            </a:r>
            <a:endParaRPr kumimoji="0" lang="en-US" sz="105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3A90F-0B49-C323-DE73-515977A3BCE0}"/>
              </a:ext>
            </a:extLst>
          </p:cNvPr>
          <p:cNvSpPr txBox="1"/>
          <p:nvPr/>
        </p:nvSpPr>
        <p:spPr>
          <a:xfrm>
            <a:off x="2713703" y="768096"/>
            <a:ext cx="7193112" cy="5296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 err="1">
                <a:solidFill>
                  <a:srgbClr val="37394C"/>
                </a:solidFill>
                <a:effectLst/>
              </a:rPr>
              <a:t>Bydd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y broses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yn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37394C"/>
                </a:solidFill>
                <a:effectLst/>
              </a:rPr>
              <a:t>terfynu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pan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fydd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37394C"/>
                </a:solidFill>
                <a:effectLst/>
              </a:rPr>
              <a:t>tystiolaeth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37394C"/>
                </a:solidFill>
              </a:rPr>
              <a:t>n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ad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yw’r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oedolyn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mewn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perygl</a:t>
            </a:r>
            <a:br>
              <a:rPr lang="en-US" sz="2800" b="0" i="0" dirty="0">
                <a:solidFill>
                  <a:srgbClr val="37394C"/>
                </a:solidFill>
                <a:effectLst/>
              </a:rPr>
            </a:br>
            <a:r>
              <a:rPr lang="en-US" sz="2800" b="0" i="0" dirty="0" err="1">
                <a:solidFill>
                  <a:srgbClr val="37394C"/>
                </a:solidFill>
                <a:effectLst/>
              </a:rPr>
              <a:t>camdriniaeth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neu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esgeulustod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mwyach</a:t>
            </a:r>
            <a:endParaRPr lang="en-US" sz="2800" b="0" i="0" dirty="0">
              <a:solidFill>
                <a:srgbClr val="37394C"/>
              </a:solidFill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37394C"/>
                </a:solidFill>
              </a:rPr>
              <a:t>neu</a:t>
            </a:r>
            <a:endParaRPr lang="en-US" sz="2800" b="0" i="0" dirty="0">
              <a:solidFill>
                <a:srgbClr val="37394C"/>
              </a:solidFill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37394C"/>
                </a:solidFill>
              </a:rPr>
              <a:t>f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od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y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risgiau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wedi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lleihau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a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gellir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eu</a:t>
            </a:r>
            <a:br>
              <a:rPr lang="en-US" sz="2800" b="0" i="0" dirty="0">
                <a:solidFill>
                  <a:srgbClr val="37394C"/>
                </a:solidFill>
                <a:effectLst/>
              </a:rPr>
            </a:br>
            <a:r>
              <a:rPr lang="en-US" sz="2800" b="0" i="0" dirty="0" err="1">
                <a:solidFill>
                  <a:srgbClr val="37394C"/>
                </a:solidFill>
                <a:effectLst/>
              </a:rPr>
              <a:t>rheoli’n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ddigonol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ac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yn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briodol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br>
              <a:rPr lang="en-US" sz="2800" b="0" i="0" dirty="0">
                <a:solidFill>
                  <a:srgbClr val="37394C"/>
                </a:solidFill>
                <a:effectLst/>
              </a:rPr>
            </a:br>
            <a:r>
              <a:rPr lang="en-US" sz="2800" b="0" i="0" dirty="0" err="1">
                <a:solidFill>
                  <a:srgbClr val="37394C"/>
                </a:solidFill>
                <a:effectLst/>
              </a:rPr>
              <a:t>gan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broses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asiantaeth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7394C"/>
                </a:solidFill>
                <a:effectLst/>
              </a:rPr>
              <a:t>unigol</a:t>
            </a:r>
            <a:endParaRPr lang="en-US" sz="2800" b="0" i="0" dirty="0">
              <a:solidFill>
                <a:srgbClr val="37394C"/>
              </a:solidFill>
              <a:effectLst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800" b="1" i="0" dirty="0">
              <a:solidFill>
                <a:srgbClr val="37394C"/>
              </a:solidFill>
              <a:effectLst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37394C"/>
                </a:solidFill>
              </a:rPr>
              <a:t>*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Os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bydd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y broses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diogelu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oedolion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yn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terfynu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ond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mae’r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risg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yn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cynyddu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neu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mae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camdriniaeth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neu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esgeulustod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yn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digwydd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yn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ddiweddarach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,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dylid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37394C"/>
                </a:solidFill>
                <a:effectLst/>
              </a:rPr>
              <a:t>cwblhau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37394C"/>
                </a:solidFill>
                <a:effectLst/>
              </a:rPr>
              <a:t>adroddiad</a:t>
            </a:r>
            <a:r>
              <a:rPr lang="en-US" sz="2400" b="1" i="0" dirty="0">
                <a:solidFill>
                  <a:srgbClr val="37394C"/>
                </a:solidFill>
                <a:effectLst/>
              </a:rPr>
              <a:t> ac </a:t>
            </a:r>
            <a:r>
              <a:rPr lang="en-US" sz="2400" b="1" i="0" dirty="0" err="1">
                <a:solidFill>
                  <a:srgbClr val="37394C"/>
                </a:solidFill>
                <a:effectLst/>
              </a:rPr>
              <a:t>ymholiadau</a:t>
            </a:r>
            <a:r>
              <a:rPr lang="en-US" sz="2400" b="1" i="0" dirty="0">
                <a:solidFill>
                  <a:srgbClr val="37394C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37394C"/>
                </a:solidFill>
                <a:effectLst/>
              </a:rPr>
              <a:t>newydd</a:t>
            </a:r>
            <a:r>
              <a:rPr lang="en-US" sz="2400" b="0" i="0" dirty="0">
                <a:solidFill>
                  <a:srgbClr val="37394C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5926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9E2E2-FBEF-58AE-850A-D2D49E24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Adran </a:t>
            </a:r>
            <a:r>
              <a:rPr lang="en-GB" dirty="0"/>
              <a:t>5:</a:t>
            </a:r>
            <a:br>
              <a:rPr lang="en-GB"/>
            </a:br>
            <a:r>
              <a:rPr lang="en-GB"/>
              <a:t>honiadau / pryderon diogelu am ymarferwyr a phobl mewn swyddi</a:t>
            </a:r>
            <a:r>
              <a:rPr lang="en-US"/>
              <a:t> cyfrifol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12D1-0717-B1F5-EF03-CB4C48C0C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3695" indent="-353695"/>
            <a:r>
              <a:rPr lang="en-GB" i="1">
                <a:latin typeface="Gibson"/>
              </a:rPr>
              <a:t>Bydd yr adran hon yn cael ei diweddaru pan fydd Adran 5 yn cael ei lansio </a:t>
            </a:r>
            <a:endParaRPr lang="en-US" dirty="0">
              <a:latin typeface="Gibson"/>
            </a:endParaRPr>
          </a:p>
        </p:txBody>
      </p:sp>
    </p:spTree>
    <p:extLst>
      <p:ext uri="{BB962C8B-B14F-4D97-AF65-F5344CB8AC3E}">
        <p14:creationId xmlns:p14="http://schemas.microsoft.com/office/powerpoint/2010/main" val="18010267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78231-DAEB-EC91-4B3E-4B7E85D10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34DC-DF8B-86BC-9EED-31F0BEE6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Adran 5:</a:t>
            </a:r>
            <a:br>
              <a:rPr lang="en-GB"/>
            </a:br>
            <a:r>
              <a:rPr lang="en-GB"/>
              <a:t>honiadau / pryderon diogelu am ymarferwyr a phobl mewn swyddi</a:t>
            </a:r>
            <a:r>
              <a:rPr lang="en-US"/>
              <a:t> cyfrifol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97744-FB71-615F-836E-367FA208559A}"/>
              </a:ext>
            </a:extLst>
          </p:cNvPr>
          <p:cNvSpPr txBox="1"/>
          <p:nvPr/>
        </p:nvSpPr>
        <p:spPr>
          <a:xfrm>
            <a:off x="3833446" y="1139140"/>
            <a:ext cx="5744308" cy="408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tabLst/>
              <a:defRPr/>
            </a:pP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Bydd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yr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adran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hon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yn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cael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ei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diweddaru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pan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fydd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y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gweithdrefnau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wedi’u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cwblhau’n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derfynol</a:t>
            </a:r>
            <a:r>
              <a:rPr kumimoji="0" lang="en-GB" sz="48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72DC4-5F14-F2BF-9A78-85CD60341EF6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A5</a:t>
            </a:r>
            <a:endParaRPr lang="en-GB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Beth 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Pam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Pryd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Pwy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Sut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874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5FEFE-D50C-27B4-CA05-16C75EE23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67808A-0F72-903C-1800-C88CCBC5CD59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A</a:t>
            </a:r>
            <a:r>
              <a:rPr lang="en-GB" b="1">
                <a:solidFill>
                  <a:schemeClr val="accent1"/>
                </a:solidFill>
              </a:rPr>
              <a:t>5</a:t>
            </a:r>
            <a:endParaRPr lang="en-GB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Beth</a:t>
            </a:r>
            <a:r>
              <a:rPr lang="en-GB">
                <a:solidFill>
                  <a:schemeClr val="accent1"/>
                </a:solidFill>
              </a:rPr>
              <a:t> 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Pam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Pryd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Pwy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Sut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C57DE2-A1BE-C98C-0BF2-94F89E63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72896B-6885-D540-5991-F6DB5B2190AF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i="0" u="none" strike="noStrike" baseline="0" dirty="0">
                <a:solidFill>
                  <a:schemeClr val="bg1"/>
                </a:solidFill>
              </a:rPr>
              <a:t>Mae </a:t>
            </a:r>
            <a:r>
              <a:rPr lang="en-US" sz="3200" b="1" dirty="0">
                <a:solidFill>
                  <a:schemeClr val="bg1"/>
                </a:solidFill>
              </a:rPr>
              <a:t>Adran 5 y </a:t>
            </a:r>
            <a:r>
              <a:rPr lang="en-US" sz="3200" b="1" dirty="0" err="1">
                <a:solidFill>
                  <a:schemeClr val="bg1"/>
                </a:solidFill>
              </a:rPr>
              <a:t>gweithdrefnau</a:t>
            </a:r>
            <a:r>
              <a:rPr lang="en-US" sz="3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yn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rhoi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arweiniad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ar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reoli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honiadau</a:t>
            </a:r>
            <a:r>
              <a:rPr lang="en-US" sz="3200" b="1" dirty="0">
                <a:solidFill>
                  <a:schemeClr val="bg1"/>
                </a:solidFill>
              </a:rPr>
              <a:t> a </a:t>
            </a:r>
            <a:r>
              <a:rPr lang="en-US" sz="3200" b="1" dirty="0" err="1">
                <a:solidFill>
                  <a:schemeClr val="bg1"/>
                </a:solidFill>
              </a:rPr>
              <a:t>phryderon</a:t>
            </a:r>
            <a:r>
              <a:rPr lang="en-US" sz="32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am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bobl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y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mae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eu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gwaith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taledig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neu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wirfoddol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,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yn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dod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â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nhw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i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gysylltiad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(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yn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uniongyrchol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neu’n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anuniongyrchol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) â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phlant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neu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oedolion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sydd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mewn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perygl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, neu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sy’n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unigolyn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yr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ymddiriedir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ynddo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/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unigolyn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mewn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swydd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chemeClr val="bg1"/>
                </a:solidFill>
              </a:rPr>
              <a:t>gyfrifol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. 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>
                <a:solidFill>
                  <a:schemeClr val="tx1"/>
                </a:solidFill>
              </a:rPr>
              <a:t>Deilliannau dysgu</a:t>
            </a:r>
            <a:br>
              <a:rPr lang="en-GB" sz="4800">
                <a:solidFill>
                  <a:schemeClr val="tx1"/>
                </a:solidFill>
              </a:rPr>
            </a:br>
            <a:r>
              <a:rPr lang="en-GB" sz="4800" b="1">
                <a:solidFill>
                  <a:schemeClr val="tx1"/>
                </a:solidFill>
              </a:rPr>
              <a:t>Gr</a:t>
            </a:r>
            <a:r>
              <a:rPr lang="en-GB" sz="4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lang="en-GB" sz="4800" b="1">
                <a:solidFill>
                  <a:schemeClr val="tx1"/>
                </a:solidFill>
              </a:rPr>
              <a:t>p C</a:t>
            </a:r>
            <a:endParaRPr lang="en-GB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/>
              <a:t>Yn ôl y safonau, dylai </a:t>
            </a:r>
            <a:r>
              <a:rPr lang="en-US" sz="3200" b="1"/>
              <a:t>Ymarferwyr Gr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ŵp C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wybod</a:t>
            </a:r>
            <a:r>
              <a:rPr lang="en-US" sz="320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/>
              <a:t>deddfwriaeth, polisïau cenedlaethol a chodau ymddygiad ac ymarfer proffesiynol sy’n ymwneud â diogelu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/>
              <a:t>sut i weithio mewn ffyrdd sy’n diogelu pobl rhag camdriniaeth, niwed ac esgeulustod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/>
              <a:t>y ffactorau, y sefyllfaoedd a’r camau gweithredu a allai arwain at gamdriniaeth, niwed neu esgeulustod, neu gyfrannu atynt.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3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91B30-B6E5-613C-DD21-1587F698C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B293C0-88B1-B12D-9B29-6E124DDA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59160" y="3941265"/>
            <a:ext cx="7235540" cy="1030847"/>
          </a:xfrm>
          <a:prstGeom prst="rect">
            <a:avLst/>
          </a:prstGeom>
          <a:solidFill>
            <a:srgbClr val="D5EDFF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Cyflawni dyletswyddau cyfreithiol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57DFB-11A8-58C4-D8B0-1ED49DB64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83286" y="1636035"/>
            <a:ext cx="7208870" cy="103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0"/>
              <a:t>Hyrwyddo ymarfer diogel</a:t>
            </a:r>
            <a:endParaRPr lang="en-US" sz="3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543FA-D32F-C2DA-3E8B-8282372D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60043" y="5093880"/>
            <a:ext cx="7222204" cy="1030847"/>
          </a:xfrm>
          <a:prstGeom prst="rect">
            <a:avLst/>
          </a:prstGeom>
          <a:solidFill>
            <a:srgbClr val="DDDDFF">
              <a:alpha val="55686"/>
            </a:srgbClr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3600" b="0"/>
              <a:t>Cydlynu ymatebion</a:t>
            </a:r>
            <a:endParaRPr lang="en-US" sz="3600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88855-703E-B94F-3CFC-0DA599799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47982" y="483420"/>
            <a:ext cx="7235538" cy="10308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Amddiffyn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pobl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sydd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mewn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perygl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183DB-5FE7-89C0-91ED-08B1AA08F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83287" y="2788650"/>
            <a:ext cx="7208869" cy="10308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Cysondeb a thegwch</a:t>
            </a:r>
            <a:endParaRPr lang="en-US" sz="3600" dirty="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40C08F-8453-7E9D-4F07-9742425C1CCC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A5</a:t>
            </a:r>
            <a:endParaRPr lang="en-GB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Beth 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Pam</a:t>
            </a:r>
            <a:endParaRPr lang="en-GB" b="1" dirty="0">
              <a:solidFill>
                <a:schemeClr val="bg2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Pryd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Pwy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Sut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FC1FE2-6430-C72D-E817-C4F4E396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012957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BC4F-4418-0E56-7AF1-093BCFE0F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3F42B7-7C21-01A0-1805-589BB9A82CD7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A</a:t>
            </a:r>
            <a:r>
              <a:rPr lang="en-GB" b="1">
                <a:solidFill>
                  <a:schemeClr val="accent1"/>
                </a:solidFill>
              </a:rPr>
              <a:t>5</a:t>
            </a:r>
            <a:endParaRPr lang="en-GB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Beth 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Pam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Pryd</a:t>
            </a:r>
            <a:endParaRPr lang="en-GB" b="1" dirty="0">
              <a:solidFill>
                <a:schemeClr val="bg2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Pwy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Sut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B3C5F3-6069-7D26-EF67-BBD13F0D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98065F-4B07-7D46-9A48-1C04AE7A6B32}"/>
              </a:ext>
            </a:extLst>
          </p:cNvPr>
          <p:cNvSpPr txBox="1"/>
          <p:nvPr/>
        </p:nvSpPr>
        <p:spPr>
          <a:xfrm>
            <a:off x="3042920" y="509212"/>
            <a:ext cx="7340600" cy="564497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3200" b="1" dirty="0">
                <a:solidFill>
                  <a:schemeClr val="bg1"/>
                </a:solidFill>
              </a:rPr>
              <a:t>Cwyn, </a:t>
            </a:r>
            <a:r>
              <a:rPr lang="en-US" sz="3200" b="1" dirty="0" err="1">
                <a:solidFill>
                  <a:schemeClr val="bg1"/>
                </a:solidFill>
              </a:rPr>
              <a:t>pryder</a:t>
            </a:r>
            <a:r>
              <a:rPr lang="en-US" sz="3200" b="1" dirty="0">
                <a:solidFill>
                  <a:schemeClr val="bg1"/>
                </a:solidFill>
              </a:rPr>
              <a:t> neu </a:t>
            </a:r>
            <a:r>
              <a:rPr lang="en-US" sz="3200" b="1" dirty="0" err="1">
                <a:solidFill>
                  <a:schemeClr val="bg1"/>
                </a:solidFill>
              </a:rPr>
              <a:t>honiad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</a:rPr>
              <a:t>Cwyn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err="1">
                <a:solidFill>
                  <a:schemeClr val="bg1"/>
                </a:solidFill>
              </a:rPr>
              <a:t>Anfodlonrwydd</a:t>
            </a:r>
            <a:r>
              <a:rPr lang="en-US" sz="2800" dirty="0">
                <a:solidFill>
                  <a:schemeClr val="bg1"/>
                </a:solidFill>
              </a:rPr>
              <a:t> / </a:t>
            </a:r>
            <a:r>
              <a:rPr lang="en-US" sz="2800" dirty="0" err="1">
                <a:solidFill>
                  <a:schemeClr val="bg1"/>
                </a:solidFill>
              </a:rPr>
              <a:t>gwrthwynebiad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rywbeth</a:t>
            </a:r>
            <a:r>
              <a:rPr lang="en-US" sz="2800" dirty="0">
                <a:solidFill>
                  <a:schemeClr val="bg1"/>
                </a:solidFill>
              </a:rPr>
              <a:t> yr </a:t>
            </a:r>
            <a:r>
              <a:rPr lang="en-US" sz="2800" dirty="0" err="1">
                <a:solidFill>
                  <a:schemeClr val="bg1"/>
                </a:solidFill>
              </a:rPr>
              <a:t>ystyrir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fod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annheg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annerbyniol</a:t>
            </a:r>
            <a:r>
              <a:rPr lang="en-US" sz="2800" dirty="0">
                <a:solidFill>
                  <a:schemeClr val="bg1"/>
                </a:solidFill>
              </a:rPr>
              <a:t> neu </a:t>
            </a:r>
            <a:r>
              <a:rPr lang="en-US" sz="2800" dirty="0" err="1">
                <a:solidFill>
                  <a:schemeClr val="bg1"/>
                </a:solidFill>
              </a:rPr>
              <a:t>nad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yw’n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bodloni’r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safonau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ddisgwylir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Pryder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 err="1">
                <a:solidFill>
                  <a:schemeClr val="bg1"/>
                </a:solidFill>
              </a:rPr>
              <a:t>Ansawdd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gofal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ymarfer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gwael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addasrwydd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Honiad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 err="1">
                <a:solidFill>
                  <a:schemeClr val="bg1"/>
                </a:solidFill>
              </a:rPr>
              <a:t>Mae’n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rhaid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ystyried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gweithdrefnau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hyn</a:t>
            </a:r>
            <a:r>
              <a:rPr lang="en-US" sz="2800" dirty="0">
                <a:solidFill>
                  <a:schemeClr val="bg1"/>
                </a:solidFill>
              </a:rPr>
              <a:t> pan </a:t>
            </a:r>
            <a:r>
              <a:rPr lang="en-US" sz="2800" b="1" dirty="0" err="1">
                <a:solidFill>
                  <a:schemeClr val="bg1"/>
                </a:solidFill>
              </a:rPr>
              <a:t>honnwyd</a:t>
            </a:r>
            <a:r>
              <a:rPr lang="en-US" sz="2800" dirty="0">
                <a:solidFill>
                  <a:schemeClr val="bg1"/>
                </a:solidFill>
              </a:rPr>
              <a:t> bod </a:t>
            </a:r>
            <a:r>
              <a:rPr lang="en-US" sz="2800" dirty="0" err="1">
                <a:solidFill>
                  <a:schemeClr val="bg1"/>
                </a:solidFill>
              </a:rPr>
              <a:t>unigolyn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sy’n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gweithio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uniongyrchol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neu’n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anuniongyrchol</a:t>
            </a:r>
            <a:r>
              <a:rPr lang="en-US" sz="2800" dirty="0">
                <a:solidFill>
                  <a:schemeClr val="bg1"/>
                </a:solidFill>
              </a:rPr>
              <a:t>) </a:t>
            </a:r>
            <a:r>
              <a:rPr lang="en-US" sz="2800" dirty="0" err="1">
                <a:solidFill>
                  <a:schemeClr val="bg1"/>
                </a:solidFill>
              </a:rPr>
              <a:t>gyda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phlant</a:t>
            </a:r>
            <a:r>
              <a:rPr lang="en-US" sz="2800" dirty="0">
                <a:solidFill>
                  <a:schemeClr val="bg1"/>
                </a:solidFill>
              </a:rPr>
              <a:t>/ </a:t>
            </a:r>
            <a:r>
              <a:rPr lang="en-US" sz="2800" dirty="0" err="1">
                <a:solidFill>
                  <a:schemeClr val="bg1"/>
                </a:solidFill>
              </a:rPr>
              <a:t>oedolion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sydd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mewn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perygl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951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3216-56FE-5BD3-2321-A9604C8FF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B68239-FE24-575F-4734-4A45706A9D3A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accent1"/>
                </a:solidFill>
              </a:rPr>
              <a:t>A5</a:t>
            </a:r>
            <a:endParaRPr lang="en-GB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Beth 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Pam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Pryd</a:t>
            </a:r>
            <a:endParaRPr lang="en-GB" b="1" dirty="0">
              <a:solidFill>
                <a:schemeClr val="bg2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Pwy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Sut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4DAB9FA-E953-86A0-5775-B2D67662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39126-D85E-3AD2-9DFA-D95011B476CA}"/>
              </a:ext>
            </a:extLst>
          </p:cNvPr>
          <p:cNvSpPr txBox="1"/>
          <p:nvPr/>
        </p:nvSpPr>
        <p:spPr>
          <a:xfrm>
            <a:off x="3042920" y="509212"/>
            <a:ext cx="734060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wedi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ymddwyn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ffordd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wedi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niweidio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plentyn</a:t>
            </a:r>
            <a:r>
              <a:rPr lang="en-US" sz="2600" dirty="0">
                <a:solidFill>
                  <a:schemeClr val="bg1"/>
                </a:solidFill>
              </a:rPr>
              <a:t>/</a:t>
            </a:r>
            <a:r>
              <a:rPr lang="en-US" sz="2600" dirty="0" err="1">
                <a:solidFill>
                  <a:schemeClr val="bg1"/>
                </a:solidFill>
              </a:rPr>
              <a:t>oedolyn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r>
              <a:rPr lang="en-US" sz="2600" dirty="0">
                <a:solidFill>
                  <a:schemeClr val="bg1"/>
                </a:solidFill>
              </a:rPr>
              <a:t> neu y </a:t>
            </a:r>
            <a:r>
              <a:rPr lang="en-US" sz="2600" dirty="0" err="1">
                <a:solidFill>
                  <a:schemeClr val="bg1"/>
                </a:solidFill>
              </a:rPr>
              <a:t>gallai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fod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wedi’i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niweidio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efallai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wedi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cyflawni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trosedd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erbyn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neu’n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gysylltiedig</a:t>
            </a:r>
            <a:r>
              <a:rPr lang="en-US" sz="2600" dirty="0">
                <a:solidFill>
                  <a:schemeClr val="bg1"/>
                </a:solidFill>
              </a:rPr>
              <a:t> â </a:t>
            </a:r>
            <a:r>
              <a:rPr lang="en-US" sz="2600" dirty="0" err="1">
                <a:solidFill>
                  <a:schemeClr val="bg1"/>
                </a:solidFill>
              </a:rPr>
              <a:t>phlentyn</a:t>
            </a:r>
            <a:r>
              <a:rPr lang="en-US" sz="2600" dirty="0">
                <a:solidFill>
                  <a:schemeClr val="bg1"/>
                </a:solidFill>
              </a:rPr>
              <a:t>/</a:t>
            </a:r>
            <a:r>
              <a:rPr lang="en-US" sz="2600" dirty="0" err="1">
                <a:solidFill>
                  <a:schemeClr val="bg1"/>
                </a:solidFill>
              </a:rPr>
              <a:t>oedolyn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wedi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ymddwyn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tuag</a:t>
            </a:r>
            <a:r>
              <a:rPr lang="en-US" sz="2600" dirty="0">
                <a:solidFill>
                  <a:schemeClr val="bg1"/>
                </a:solidFill>
              </a:rPr>
              <a:t> at </a:t>
            </a:r>
            <a:r>
              <a:rPr lang="en-US" sz="2600" dirty="0" err="1">
                <a:solidFill>
                  <a:schemeClr val="bg1"/>
                </a:solidFill>
              </a:rPr>
              <a:t>blentyn</a:t>
            </a:r>
            <a:r>
              <a:rPr lang="en-US" sz="2600" dirty="0">
                <a:solidFill>
                  <a:schemeClr val="bg1"/>
                </a:solidFill>
              </a:rPr>
              <a:t>/plant neu </a:t>
            </a:r>
            <a:r>
              <a:rPr lang="en-US" sz="2600" dirty="0" err="1">
                <a:solidFill>
                  <a:schemeClr val="bg1"/>
                </a:solidFill>
              </a:rPr>
              <a:t>oedolyn</a:t>
            </a:r>
            <a:r>
              <a:rPr lang="en-US" sz="2600" dirty="0">
                <a:solidFill>
                  <a:schemeClr val="bg1"/>
                </a:solidFill>
              </a:rPr>
              <a:t>/</a:t>
            </a:r>
            <a:r>
              <a:rPr lang="en-US" sz="2600" dirty="0" err="1">
                <a:solidFill>
                  <a:schemeClr val="bg1"/>
                </a:solidFill>
              </a:rPr>
              <a:t>oedolion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ffordd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dangos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gallai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achosi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risg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niwed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blant</a:t>
            </a:r>
            <a:r>
              <a:rPr lang="en-US" sz="2600" dirty="0">
                <a:solidFill>
                  <a:schemeClr val="bg1"/>
                </a:solidFill>
              </a:rPr>
              <a:t> neu </a:t>
            </a:r>
            <a:r>
              <a:rPr lang="en-US" sz="2600" dirty="0" err="1">
                <a:solidFill>
                  <a:schemeClr val="bg1"/>
                </a:solidFill>
              </a:rPr>
              <a:t>oedolion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wedi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ymddwyn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ffordd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fywyd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personol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dangos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risg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bosibl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blant</a:t>
            </a:r>
            <a:r>
              <a:rPr lang="en-US" sz="2600" dirty="0">
                <a:solidFill>
                  <a:schemeClr val="bg1"/>
                </a:solidFill>
              </a:rPr>
              <a:t> neu </a:t>
            </a:r>
            <a:r>
              <a:rPr lang="en-US" sz="2600" dirty="0" err="1">
                <a:solidFill>
                  <a:schemeClr val="bg1"/>
                </a:solidFill>
              </a:rPr>
              <a:t>oedolion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r>
              <a:rPr lang="en-US" sz="2600" dirty="0">
                <a:solidFill>
                  <a:schemeClr val="bg1"/>
                </a:solidFill>
              </a:rPr>
              <a:t> o </a:t>
            </a:r>
            <a:r>
              <a:rPr lang="en-US" sz="2600" dirty="0" err="1">
                <a:solidFill>
                  <a:schemeClr val="bg1"/>
                </a:solidFill>
              </a:rPr>
              <a:t>fewn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gyflogaeth</a:t>
            </a:r>
            <a:r>
              <a:rPr lang="en-US" sz="2600" dirty="0">
                <a:solidFill>
                  <a:schemeClr val="bg1"/>
                </a:solidFill>
              </a:rPr>
              <a:t>/</a:t>
            </a:r>
            <a:r>
              <a:rPr lang="en-US" sz="2600" dirty="0" err="1">
                <a:solidFill>
                  <a:schemeClr val="bg1"/>
                </a:solidFill>
              </a:rPr>
              <a:t>gwaith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gwirfoddol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amlygwyd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  <a:endParaRPr lang="en-GB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863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A909C-B8AC-1AC4-B926-AC7A0FC3F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E62BE-11EC-629A-602B-86AD918C5B15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A</a:t>
            </a:r>
            <a:r>
              <a:rPr lang="en-GB" b="1">
                <a:solidFill>
                  <a:schemeClr val="accent1"/>
                </a:solidFill>
              </a:rPr>
              <a:t>5</a:t>
            </a:r>
            <a:endParaRPr lang="en-GB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Beth 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Pam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Pryd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Pwy</a:t>
            </a:r>
            <a:endParaRPr lang="en-GB" b="1" dirty="0">
              <a:solidFill>
                <a:schemeClr val="bg2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Sut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8A62692-DC3D-F6C4-E969-B1F66A94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08B19-0049-E42C-A465-813ABBE9D916}"/>
              </a:ext>
            </a:extLst>
          </p:cNvPr>
          <p:cNvSpPr txBox="1"/>
          <p:nvPr/>
        </p:nvSpPr>
        <p:spPr>
          <a:xfrm>
            <a:off x="3302758" y="538666"/>
            <a:ext cx="6897882" cy="561551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 err="1">
                <a:solidFill>
                  <a:schemeClr val="bg1"/>
                </a:solidFill>
              </a:rPr>
              <a:t>Mae’n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bwysig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cadarnhau’r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rôl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mae’r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unigolyn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chyflawni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natur</a:t>
            </a:r>
            <a:r>
              <a:rPr lang="en-US" sz="2800" dirty="0">
                <a:solidFill>
                  <a:schemeClr val="bg1"/>
                </a:solidFill>
              </a:rPr>
              <a:t> yr </a:t>
            </a:r>
            <a:r>
              <a:rPr lang="en-US" sz="2800" dirty="0" err="1">
                <a:solidFill>
                  <a:schemeClr val="bg1"/>
                </a:solidFill>
              </a:rPr>
              <a:t>honiad</a:t>
            </a:r>
            <a:r>
              <a:rPr lang="en-US" sz="2800" dirty="0">
                <a:solidFill>
                  <a:schemeClr val="bg1"/>
                </a:solidFill>
              </a:rPr>
              <a:t>/ </a:t>
            </a:r>
            <a:r>
              <a:rPr lang="en-US" sz="2800" dirty="0" err="1">
                <a:solidFill>
                  <a:schemeClr val="bg1"/>
                </a:solidFill>
              </a:rPr>
              <a:t>pryderon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sy’n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cael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adrodd</a:t>
            </a:r>
            <a:r>
              <a:rPr lang="en-US" sz="2800" dirty="0">
                <a:solidFill>
                  <a:schemeClr val="bg1"/>
                </a:solidFill>
              </a:rPr>
              <a:t>/ </a:t>
            </a:r>
            <a:r>
              <a:rPr lang="en-US" sz="2800" dirty="0" err="1">
                <a:solidFill>
                  <a:schemeClr val="bg1"/>
                </a:solidFill>
              </a:rPr>
              <a:t>eu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hadrodd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Rolau</a:t>
            </a:r>
            <a:r>
              <a:rPr lang="en-US" sz="2800" b="1" dirty="0">
                <a:solidFill>
                  <a:schemeClr val="bg1"/>
                </a:solidFill>
              </a:rPr>
              <a:t>: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263525" indent="-2635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pobl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mae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gwaith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taledig</a:t>
            </a:r>
            <a:r>
              <a:rPr lang="en-US" sz="2600" dirty="0">
                <a:solidFill>
                  <a:schemeClr val="bg1"/>
                </a:solidFill>
              </a:rPr>
              <a:t> neu </a:t>
            </a:r>
            <a:r>
              <a:rPr lang="en-US" sz="2600" dirty="0" err="1">
                <a:solidFill>
                  <a:schemeClr val="bg1"/>
                </a:solidFill>
              </a:rPr>
              <a:t>wirfoddol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dod</a:t>
            </a:r>
            <a:r>
              <a:rPr lang="en-US" sz="2600" dirty="0">
                <a:solidFill>
                  <a:schemeClr val="bg1"/>
                </a:solidFill>
              </a:rPr>
              <a:t> â </a:t>
            </a:r>
            <a:r>
              <a:rPr lang="en-US" sz="2600" dirty="0" err="1">
                <a:solidFill>
                  <a:schemeClr val="bg1"/>
                </a:solidFill>
              </a:rPr>
              <a:t>nhw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gysylltiad</a:t>
            </a:r>
            <a:r>
              <a:rPr lang="en-US" sz="2600" dirty="0">
                <a:solidFill>
                  <a:schemeClr val="bg1"/>
                </a:solidFill>
              </a:rPr>
              <a:t> (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uniongyrchol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neu’n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anuniongyrchol</a:t>
            </a:r>
            <a:r>
              <a:rPr lang="en-US" sz="2600" dirty="0">
                <a:solidFill>
                  <a:schemeClr val="bg1"/>
                </a:solidFill>
              </a:rPr>
              <a:t>) â </a:t>
            </a:r>
            <a:r>
              <a:rPr lang="en-US" sz="2600" dirty="0" err="1">
                <a:solidFill>
                  <a:schemeClr val="bg1"/>
                </a:solidFill>
              </a:rPr>
              <a:t>phlant</a:t>
            </a:r>
            <a:r>
              <a:rPr lang="en-US" sz="2600" dirty="0">
                <a:solidFill>
                  <a:schemeClr val="bg1"/>
                </a:solidFill>
              </a:rPr>
              <a:t> neu </a:t>
            </a:r>
            <a:r>
              <a:rPr lang="en-US" sz="2600" dirty="0" err="1">
                <a:solidFill>
                  <a:schemeClr val="bg1"/>
                </a:solidFill>
              </a:rPr>
              <a:t>oedolion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endParaRPr lang="en-US" sz="2600" dirty="0">
              <a:solidFill>
                <a:schemeClr val="bg1"/>
              </a:solidFill>
            </a:endParaRPr>
          </a:p>
          <a:p>
            <a:pPr marL="263525" indent="-2635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pobl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swydd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gyfrifol</a:t>
            </a:r>
            <a:endParaRPr lang="en-US" sz="2600" dirty="0">
              <a:solidFill>
                <a:schemeClr val="bg1"/>
              </a:solidFill>
            </a:endParaRPr>
          </a:p>
          <a:p>
            <a:pPr marL="263525" indent="-2635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pobl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â </a:t>
            </a:r>
            <a:r>
              <a:rPr lang="en-US" sz="2600" dirty="0" err="1">
                <a:solidFill>
                  <a:schemeClr val="bg1"/>
                </a:solidFill>
              </a:rPr>
              <a:t>chyfrifoldebau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gofalu</a:t>
            </a:r>
            <a:r>
              <a:rPr lang="en-US" sz="2600" dirty="0">
                <a:solidFill>
                  <a:schemeClr val="bg1"/>
                </a:solidFill>
              </a:rPr>
              <a:t> am </a:t>
            </a:r>
            <a:r>
              <a:rPr lang="en-US" sz="2600" dirty="0" err="1">
                <a:solidFill>
                  <a:schemeClr val="bg1"/>
                </a:solidFill>
              </a:rPr>
              <a:t>blant</a:t>
            </a:r>
            <a:r>
              <a:rPr lang="en-US" sz="2600" dirty="0">
                <a:solidFill>
                  <a:schemeClr val="bg1"/>
                </a:solidFill>
              </a:rPr>
              <a:t> neu </a:t>
            </a:r>
            <a:r>
              <a:rPr lang="en-US" sz="2600" dirty="0" err="1">
                <a:solidFill>
                  <a:schemeClr val="bg1"/>
                </a:solidFill>
              </a:rPr>
              <a:t>oedolion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mae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arnynt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angen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gofal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chymorth</a:t>
            </a:r>
            <a:r>
              <a:rPr lang="en-US" sz="2600" dirty="0">
                <a:solidFill>
                  <a:schemeClr val="bg1"/>
                </a:solidFill>
              </a:rPr>
              <a:t> ac </a:t>
            </a:r>
            <a:r>
              <a:rPr lang="en-US" sz="2600" dirty="0" err="1">
                <a:solidFill>
                  <a:schemeClr val="bg1"/>
                </a:solidFill>
              </a:rPr>
              <a:t>mae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cyflogaeth</a:t>
            </a:r>
            <a:r>
              <a:rPr lang="en-US" sz="2600" dirty="0">
                <a:solidFill>
                  <a:schemeClr val="bg1"/>
                </a:solidFill>
              </a:rPr>
              <a:t>/</a:t>
            </a:r>
            <a:r>
              <a:rPr lang="en-US" sz="2600" dirty="0" err="1">
                <a:solidFill>
                  <a:schemeClr val="bg1"/>
                </a:solidFill>
              </a:rPr>
              <a:t>gwaith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gwirfoddol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dod</a:t>
            </a:r>
            <a:r>
              <a:rPr lang="en-US" sz="2600" dirty="0">
                <a:solidFill>
                  <a:schemeClr val="bg1"/>
                </a:solidFill>
              </a:rPr>
              <a:t> â </a:t>
            </a:r>
            <a:r>
              <a:rPr lang="en-US" sz="2600" dirty="0" err="1">
                <a:solidFill>
                  <a:schemeClr val="bg1"/>
                </a:solidFill>
              </a:rPr>
              <a:t>nhw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gysylltiad</a:t>
            </a:r>
            <a:r>
              <a:rPr lang="en-US" sz="2600" dirty="0">
                <a:solidFill>
                  <a:schemeClr val="bg1"/>
                </a:solidFill>
              </a:rPr>
              <a:t> â </a:t>
            </a:r>
            <a:r>
              <a:rPr lang="en-US" sz="2600" dirty="0" err="1">
                <a:solidFill>
                  <a:schemeClr val="bg1"/>
                </a:solidFill>
              </a:rPr>
              <a:t>phlant</a:t>
            </a:r>
            <a:r>
              <a:rPr lang="en-US" sz="2600" dirty="0">
                <a:solidFill>
                  <a:schemeClr val="bg1"/>
                </a:solidFill>
              </a:rPr>
              <a:t> neu </a:t>
            </a:r>
            <a:r>
              <a:rPr lang="en-US" sz="2600" dirty="0" err="1">
                <a:solidFill>
                  <a:schemeClr val="bg1"/>
                </a:solidFill>
              </a:rPr>
              <a:t>oedolion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  <a:endParaRPr lang="en-GB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073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EF7D6-A925-3477-F12A-1186DF8A7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B8855C-E36B-515F-A6C5-80FC25DB27ED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A</a:t>
            </a:r>
            <a:r>
              <a:rPr lang="en-GB" b="1">
                <a:solidFill>
                  <a:schemeClr val="accent1"/>
                </a:solidFill>
              </a:rPr>
              <a:t>5</a:t>
            </a:r>
            <a:endParaRPr lang="en-GB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Beth 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Pam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Pryd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Pwy</a:t>
            </a:r>
            <a:endParaRPr lang="en-GB" b="1" dirty="0">
              <a:solidFill>
                <a:schemeClr val="bg2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Sut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B2D6D6D-BFB4-8212-1673-C80B3837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1B5DE6-6A6E-5421-6746-43A5BE47B160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Natur</a:t>
            </a:r>
            <a:r>
              <a:rPr lang="en-US" sz="2800" b="1" dirty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600" dirty="0" err="1">
                <a:solidFill>
                  <a:schemeClr val="bg1"/>
                </a:solidFill>
              </a:rPr>
              <a:t>Mae’n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rhaid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staff/</a:t>
            </a:r>
            <a:r>
              <a:rPr lang="en-US" sz="2600" dirty="0" err="1">
                <a:solidFill>
                  <a:schemeClr val="bg1"/>
                </a:solidFill>
              </a:rPr>
              <a:t>gwirfoddolwyr</a:t>
            </a:r>
            <a:r>
              <a:rPr lang="en-US" sz="2600" dirty="0">
                <a:solidFill>
                  <a:schemeClr val="bg1"/>
                </a:solidFill>
              </a:rPr>
              <a:t> yr </a:t>
            </a:r>
            <a:r>
              <a:rPr lang="en-US" sz="2600" u="sng" dirty="0" err="1">
                <a:solidFill>
                  <a:schemeClr val="bg1"/>
                </a:solidFill>
              </a:rPr>
              <a:t>holl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asiantaethau</a:t>
            </a:r>
            <a:r>
              <a:rPr lang="en-US" sz="2600" dirty="0">
                <a:solidFill>
                  <a:schemeClr val="bg1"/>
                </a:solidFill>
              </a:rPr>
              <a:t> partner </a:t>
            </a:r>
            <a:r>
              <a:rPr lang="en-US" sz="2600" dirty="0" err="1">
                <a:solidFill>
                  <a:schemeClr val="bg1"/>
                </a:solidFill>
              </a:rPr>
              <a:t>perthnasol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lleoliadau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rheoleiddiedig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pobl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gweithio</a:t>
            </a:r>
            <a:r>
              <a:rPr lang="en-US" sz="2600" dirty="0">
                <a:solidFill>
                  <a:schemeClr val="bg1"/>
                </a:solidFill>
              </a:rPr>
              <a:t> o </a:t>
            </a:r>
            <a:r>
              <a:rPr lang="en-US" sz="2600" dirty="0" err="1">
                <a:solidFill>
                  <a:schemeClr val="bg1"/>
                </a:solidFill>
              </a:rPr>
              <a:t>fewn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gweithgareddau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rheoleiddiedig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gweithwyr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proffesiynol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cofrestredig</a:t>
            </a:r>
            <a:r>
              <a:rPr lang="en-US" sz="2600" dirty="0">
                <a:solidFill>
                  <a:schemeClr val="bg1"/>
                </a:solidFill>
              </a:rPr>
              <a:t>/</a:t>
            </a:r>
            <a:r>
              <a:rPr lang="en-US" sz="2600" dirty="0" err="1">
                <a:solidFill>
                  <a:schemeClr val="bg1"/>
                </a:solidFill>
              </a:rPr>
              <a:t>rheoleiddiedig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arweinwyr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grwpiau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chwaraeon</a:t>
            </a: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rolau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eraill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dod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â’r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unigolyn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gysylltiad</a:t>
            </a:r>
            <a:r>
              <a:rPr lang="en-US" sz="2600" dirty="0">
                <a:solidFill>
                  <a:schemeClr val="bg1"/>
                </a:solidFill>
              </a:rPr>
              <a:t> â </a:t>
            </a:r>
            <a:r>
              <a:rPr lang="en-US" sz="2600" dirty="0" err="1">
                <a:solidFill>
                  <a:schemeClr val="bg1"/>
                </a:solidFill>
              </a:rPr>
              <a:t>phlant</a:t>
            </a:r>
            <a:r>
              <a:rPr lang="en-US" sz="2600" dirty="0">
                <a:solidFill>
                  <a:schemeClr val="bg1"/>
                </a:solidFill>
              </a:rPr>
              <a:t>/</a:t>
            </a:r>
            <a:r>
              <a:rPr lang="en-US" sz="2600" dirty="0" err="1">
                <a:solidFill>
                  <a:schemeClr val="bg1"/>
                </a:solidFill>
              </a:rPr>
              <a:t>oedolion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sydd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mewn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perygl</a:t>
            </a:r>
            <a:endParaRPr lang="en-US" sz="2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600" dirty="0" err="1">
                <a:solidFill>
                  <a:schemeClr val="bg1"/>
                </a:solidFill>
              </a:rPr>
              <a:t>gael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hystyried</a:t>
            </a:r>
            <a:r>
              <a:rPr lang="en-US" sz="2600" dirty="0">
                <a:solidFill>
                  <a:schemeClr val="bg1"/>
                </a:solidFill>
              </a:rPr>
              <a:t> o </a:t>
            </a:r>
            <a:r>
              <a:rPr lang="en-US" sz="2600" dirty="0" err="1">
                <a:solidFill>
                  <a:schemeClr val="bg1"/>
                </a:solidFill>
              </a:rPr>
              <a:t>fewn</a:t>
            </a:r>
            <a:r>
              <a:rPr lang="en-US" sz="2600" dirty="0">
                <a:solidFill>
                  <a:schemeClr val="bg1"/>
                </a:solidFill>
              </a:rPr>
              <a:t> y </a:t>
            </a:r>
            <a:r>
              <a:rPr lang="en-US" sz="2600" dirty="0" err="1">
                <a:solidFill>
                  <a:schemeClr val="bg1"/>
                </a:solidFill>
              </a:rPr>
              <a:t>gweithdrefnau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hyn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  <a:endParaRPr lang="en-GB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99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DC96F-8718-D430-952A-A222AFD51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77849C-1DD2-52F8-68D5-99D39808A835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A</a:t>
            </a:r>
            <a:r>
              <a:rPr lang="en-GB" b="1">
                <a:solidFill>
                  <a:schemeClr val="accent1"/>
                </a:solidFill>
              </a:rPr>
              <a:t>5</a:t>
            </a:r>
            <a:endParaRPr lang="en-GB" b="1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Beth 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Pam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Pryd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>
                <a:solidFill>
                  <a:schemeClr val="accent1"/>
                </a:solidFill>
              </a:rPr>
              <a:t>Pwy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>
                <a:solidFill>
                  <a:schemeClr val="bg2"/>
                </a:solidFill>
              </a:rPr>
              <a:t>Sut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24175A3-985C-B642-3C6A-4449FB61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BF93E-1FC7-8D5E-B5F2-C2A5D7812CA9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000" dirty="0" err="1">
                <a:solidFill>
                  <a:schemeClr val="bg1"/>
                </a:solidFill>
              </a:rPr>
              <a:t>Dylai’r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unigolyn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sy’n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adrodd</a:t>
            </a:r>
            <a:endParaRPr lang="en-US" sz="3000" b="1" dirty="0">
              <a:solidFill>
                <a:schemeClr val="bg1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chemeClr val="bg1"/>
                </a:solidFill>
              </a:rPr>
              <a:t>amlygu’n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glir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mai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honiad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err="1">
                <a:solidFill>
                  <a:schemeClr val="bg1"/>
                </a:solidFill>
              </a:rPr>
              <a:t>pryder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diogelu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yw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hwn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yngl</a:t>
            </a:r>
            <a:r>
              <a:rPr lang="cy-GB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ŷn ag ymarferydd/unigolyn mewn swydd gyfrifol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(</a:t>
            </a:r>
            <a:r>
              <a:rPr lang="en-US" sz="3000" dirty="0" err="1">
                <a:solidFill>
                  <a:schemeClr val="bg1"/>
                </a:solidFill>
              </a:rPr>
              <a:t>lle</a:t>
            </a:r>
            <a:r>
              <a:rPr lang="en-US" sz="3000" dirty="0">
                <a:solidFill>
                  <a:schemeClr val="bg1"/>
                </a:solidFill>
              </a:rPr>
              <a:t> y </a:t>
            </a:r>
            <a:r>
              <a:rPr lang="en-US" sz="3000" dirty="0" err="1">
                <a:solidFill>
                  <a:schemeClr val="bg1"/>
                </a:solidFill>
              </a:rPr>
              <a:t>bo’n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bosibl</a:t>
            </a:r>
            <a:r>
              <a:rPr lang="en-US" sz="3000" dirty="0">
                <a:solidFill>
                  <a:schemeClr val="bg1"/>
                </a:solidFill>
              </a:rPr>
              <a:t>) </a:t>
            </a:r>
            <a:r>
              <a:rPr lang="en-US" sz="3000" dirty="0" err="1">
                <a:solidFill>
                  <a:schemeClr val="bg1"/>
                </a:solidFill>
              </a:rPr>
              <a:t>anfon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dogfennau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cysylltiedig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sy’n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amlinellu’n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glir</a:t>
            </a:r>
            <a:r>
              <a:rPr lang="en-US" sz="3000" dirty="0">
                <a:solidFill>
                  <a:schemeClr val="bg1"/>
                </a:solidFill>
              </a:rPr>
              <a:t> pa </a:t>
            </a:r>
            <a:r>
              <a:rPr lang="en-US" sz="3000" dirty="0" err="1">
                <a:solidFill>
                  <a:schemeClr val="bg1"/>
                </a:solidFill>
              </a:rPr>
              <a:t>gamau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diogelu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uniongyrchol</a:t>
            </a:r>
            <a:r>
              <a:rPr lang="en-US" sz="3000" dirty="0">
                <a:solidFill>
                  <a:schemeClr val="bg1"/>
                </a:solidFill>
              </a:rPr>
              <a:t> a </a:t>
            </a:r>
            <a:r>
              <a:rPr lang="en-US" sz="3000" dirty="0" err="1">
                <a:solidFill>
                  <a:schemeClr val="bg1"/>
                </a:solidFill>
              </a:rPr>
              <a:t>gymerwyd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amddiffyn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unrhyw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blant</a:t>
            </a:r>
            <a:r>
              <a:rPr lang="en-US" sz="3000" dirty="0">
                <a:solidFill>
                  <a:schemeClr val="bg1"/>
                </a:solidFill>
              </a:rPr>
              <a:t> ac </a:t>
            </a:r>
            <a:r>
              <a:rPr lang="en-US" sz="3000" dirty="0" err="1">
                <a:solidFill>
                  <a:schemeClr val="bg1"/>
                </a:solidFill>
              </a:rPr>
              <a:t>oedolion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sydd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mewn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perygl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395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3CC62-4032-31E1-F992-9B5C478F2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CFE1E1-4443-DD28-0474-50CA2E411383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A5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Beth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Pam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Pryd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Pwy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 b="1">
                <a:solidFill>
                  <a:schemeClr val="bg2"/>
                </a:solidFill>
              </a:rPr>
              <a:t>Sut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51AC80-3060-8B6F-0C63-1F7BDAE4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B51768-21B6-F0F6-4FB6-4CA38D954F94}"/>
              </a:ext>
            </a:extLst>
          </p:cNvPr>
          <p:cNvSpPr txBox="1"/>
          <p:nvPr/>
        </p:nvSpPr>
        <p:spPr>
          <a:xfrm>
            <a:off x="3042920" y="449864"/>
            <a:ext cx="7340600" cy="640813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Cwestiwn</a:t>
            </a:r>
            <a:r>
              <a:rPr lang="en-US" sz="2800" b="1" dirty="0">
                <a:solidFill>
                  <a:schemeClr val="bg1"/>
                </a:solidFill>
              </a:rPr>
              <a:t> 1: 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A </a:t>
            </a:r>
            <a:r>
              <a:rPr lang="en-US" sz="2800" dirty="0" err="1">
                <a:solidFill>
                  <a:schemeClr val="bg1"/>
                </a:solidFill>
              </a:rPr>
              <a:t>honnir</a:t>
            </a:r>
            <a:r>
              <a:rPr lang="en-US" sz="2800" dirty="0">
                <a:solidFill>
                  <a:schemeClr val="bg1"/>
                </a:solidFill>
              </a:rPr>
              <a:t> bod yr </a:t>
            </a:r>
            <a:r>
              <a:rPr lang="en-US" sz="2800" dirty="0" err="1">
                <a:solidFill>
                  <a:schemeClr val="bg1"/>
                </a:solidFill>
              </a:rPr>
              <a:t>unigolyn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wedi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ymddwyn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ffordd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wedi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niweidio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plentyn</a:t>
            </a:r>
            <a:r>
              <a:rPr lang="en-US" sz="2400" dirty="0">
                <a:solidFill>
                  <a:schemeClr val="bg1"/>
                </a:solidFill>
              </a:rPr>
              <a:t> neu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ag </a:t>
            </a:r>
            <a:r>
              <a:rPr lang="en-US" sz="2400" dirty="0" err="1">
                <a:solidFill>
                  <a:schemeClr val="bg1"/>
                </a:solidFill>
              </a:rPr>
              <a:t>anghenion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chymorth</a:t>
            </a:r>
            <a:r>
              <a:rPr lang="en-US" sz="2400" dirty="0">
                <a:solidFill>
                  <a:schemeClr val="bg1"/>
                </a:solidFill>
              </a:rPr>
              <a:t> neu y </a:t>
            </a:r>
            <a:r>
              <a:rPr lang="en-US" sz="2400" dirty="0" err="1">
                <a:solidFill>
                  <a:schemeClr val="bg1"/>
                </a:solidFill>
              </a:rPr>
              <a:t>gallai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fod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wedi’i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niweidio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wedi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cyflawni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trosedd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erbyn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plentyn</a:t>
            </a:r>
            <a:r>
              <a:rPr lang="en-US" sz="2400" dirty="0">
                <a:solidFill>
                  <a:schemeClr val="bg1"/>
                </a:solidFill>
              </a:rPr>
              <a:t> neu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ag </a:t>
            </a:r>
            <a:r>
              <a:rPr lang="en-US" sz="2400" dirty="0" err="1">
                <a:solidFill>
                  <a:schemeClr val="bg1"/>
                </a:solidFill>
              </a:rPr>
              <a:t>anghenion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chymorth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wedi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cyflawni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trosedd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allai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effaith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uniongyrchol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blentyn</a:t>
            </a:r>
            <a:r>
              <a:rPr lang="en-US" sz="2400" dirty="0">
                <a:solidFill>
                  <a:schemeClr val="bg1"/>
                </a:solidFill>
              </a:rPr>
              <a:t> neu </a:t>
            </a:r>
            <a:r>
              <a:rPr lang="en-US" sz="2400" dirty="0" err="1">
                <a:solidFill>
                  <a:schemeClr val="bg1"/>
                </a:solidFill>
              </a:rPr>
              <a:t>oedolyn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ag </a:t>
            </a:r>
            <a:r>
              <a:rPr lang="en-US" sz="2400" dirty="0" err="1">
                <a:solidFill>
                  <a:schemeClr val="bg1"/>
                </a:solidFill>
              </a:rPr>
              <a:t>anghenion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chymorth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wedi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ymddwyn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tuag</a:t>
            </a:r>
            <a:r>
              <a:rPr lang="en-US" sz="2400" dirty="0">
                <a:solidFill>
                  <a:schemeClr val="bg1"/>
                </a:solidFill>
              </a:rPr>
              <a:t> at </a:t>
            </a:r>
            <a:r>
              <a:rPr lang="en-US" sz="2400" dirty="0" err="1">
                <a:solidFill>
                  <a:schemeClr val="bg1"/>
                </a:solidFill>
              </a:rPr>
              <a:t>rywun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ag </a:t>
            </a:r>
            <a:r>
              <a:rPr lang="en-US" sz="2400" dirty="0" err="1">
                <a:solidFill>
                  <a:schemeClr val="bg1"/>
                </a:solidFill>
              </a:rPr>
              <a:t>anghenion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chymorth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ffordd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dangos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fod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anaddas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weithio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phobl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ag </a:t>
            </a:r>
            <a:r>
              <a:rPr lang="en-US" sz="2400" dirty="0" err="1">
                <a:solidFill>
                  <a:schemeClr val="bg1"/>
                </a:solidFill>
              </a:rPr>
              <a:t>anghenion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chymorth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51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CF9A-E3F9-51E7-63CA-FF5BD5A8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1E5C8-F0B3-DE0C-2B2F-9464CBB74563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A5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Beth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Pam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Pryd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Pwy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 b="1">
                <a:solidFill>
                  <a:schemeClr val="bg2"/>
                </a:solidFill>
              </a:rPr>
              <a:t>Sut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93E9BD-BFB3-0880-B8F8-880DE66E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/>
              <a:t>Adran 5:</a:t>
            </a:r>
            <a:br>
              <a:rPr lang="en-GB" sz="2800"/>
            </a:br>
            <a:r>
              <a:rPr lang="en-GB" sz="2800"/>
              <a:t>honiadau / pryderon diogelu am ymarferwyr a phobl mewn swyddi</a:t>
            </a:r>
            <a:r>
              <a:rPr lang="en-US" sz="2800"/>
              <a:t> cyfrifol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FFD3C8-7F5C-BFDE-583E-214B4C5FBF23}"/>
              </a:ext>
            </a:extLst>
          </p:cNvPr>
          <p:cNvSpPr txBox="1"/>
          <p:nvPr/>
        </p:nvSpPr>
        <p:spPr>
          <a:xfrm>
            <a:off x="3042920" y="449864"/>
            <a:ext cx="7340600" cy="640813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Cwestiwn</a:t>
            </a:r>
            <a:r>
              <a:rPr lang="en-US" sz="2800" b="1" dirty="0">
                <a:solidFill>
                  <a:schemeClr val="bg1"/>
                </a:solidFill>
              </a:rPr>
              <a:t> 2: 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A </a:t>
            </a:r>
            <a:r>
              <a:rPr lang="en-US" sz="2800" dirty="0" err="1">
                <a:solidFill>
                  <a:schemeClr val="bg1"/>
                </a:solidFill>
              </a:rPr>
              <a:t>yw’r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unigolyn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ymarferydd</a:t>
            </a:r>
            <a:r>
              <a:rPr lang="en-US" sz="2800" dirty="0">
                <a:solidFill>
                  <a:schemeClr val="bg1"/>
                </a:solidFill>
              </a:rPr>
              <a:t> neu </a:t>
            </a:r>
            <a:r>
              <a:rPr lang="en-US" sz="2800" dirty="0" err="1">
                <a:solidFill>
                  <a:schemeClr val="bg1"/>
                </a:solidFill>
              </a:rPr>
              <a:t>mewn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swydd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gyfrifol</a:t>
            </a:r>
            <a:r>
              <a:rPr lang="en-US" sz="2800" dirty="0">
                <a:solidFill>
                  <a:schemeClr val="bg1"/>
                </a:solidFill>
              </a:rPr>
              <a:t>?  </a:t>
            </a:r>
            <a:r>
              <a:rPr lang="en-US" sz="2800" dirty="0" err="1">
                <a:solidFill>
                  <a:schemeClr val="bg1"/>
                </a:solidFill>
              </a:rPr>
              <a:t>h.y</a:t>
            </a:r>
            <a:r>
              <a:rPr lang="en-US" sz="2800" dirty="0">
                <a:solidFill>
                  <a:schemeClr val="bg1"/>
                </a:solidFill>
              </a:rPr>
              <a:t>., a </a:t>
            </a:r>
            <a:r>
              <a:rPr lang="en-US" sz="2800" dirty="0" err="1">
                <a:solidFill>
                  <a:schemeClr val="bg1"/>
                </a:solidFill>
              </a:rPr>
              <a:t>yw’n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cael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gyflogi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yn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gwirfoddoli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neu’n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fyfyriwr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mewn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rôl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sy’n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gweithio’n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benodol</a:t>
            </a:r>
            <a:r>
              <a:rPr lang="en-US" sz="2400" dirty="0">
                <a:solidFill>
                  <a:schemeClr val="bg1"/>
                </a:solidFill>
              </a:rPr>
              <a:t> ac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uniongyrchol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phlant</a:t>
            </a:r>
            <a:r>
              <a:rPr lang="en-US" sz="2400" dirty="0">
                <a:solidFill>
                  <a:schemeClr val="bg1"/>
                </a:solidFill>
              </a:rPr>
              <a:t> neu </a:t>
            </a:r>
            <a:r>
              <a:rPr lang="en-US" sz="2400" dirty="0" err="1">
                <a:solidFill>
                  <a:schemeClr val="bg1"/>
                </a:solidFill>
              </a:rPr>
              <a:t>oedolion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ag </a:t>
            </a:r>
            <a:r>
              <a:rPr lang="en-US" sz="2400" dirty="0" err="1">
                <a:solidFill>
                  <a:schemeClr val="bg1"/>
                </a:solidFill>
              </a:rPr>
              <a:t>anghenion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chymorth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efallai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yw’n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golygu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gweithio’n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benodol</a:t>
            </a:r>
            <a:r>
              <a:rPr lang="en-US" sz="2400" dirty="0">
                <a:solidFill>
                  <a:schemeClr val="bg1"/>
                </a:solidFill>
              </a:rPr>
              <a:t> ac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uniongyrchol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phlant</a:t>
            </a:r>
            <a:r>
              <a:rPr lang="en-US" sz="2400" dirty="0">
                <a:solidFill>
                  <a:schemeClr val="bg1"/>
                </a:solidFill>
              </a:rPr>
              <a:t> neu </a:t>
            </a:r>
            <a:r>
              <a:rPr lang="en-US" sz="2400" dirty="0" err="1">
                <a:solidFill>
                  <a:schemeClr val="bg1"/>
                </a:solidFill>
              </a:rPr>
              <a:t>oedolion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ag </a:t>
            </a:r>
            <a:r>
              <a:rPr lang="en-US" sz="2400" dirty="0" err="1">
                <a:solidFill>
                  <a:schemeClr val="bg1"/>
                </a:solidFill>
              </a:rPr>
              <a:t>anghenion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chymorth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ond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swydd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gyfrifol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oherwydd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rôl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nad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yw’n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golygu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gweithio’n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uniongyrchol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phlant</a:t>
            </a:r>
            <a:r>
              <a:rPr lang="en-US" sz="2400" dirty="0">
                <a:solidFill>
                  <a:schemeClr val="bg1"/>
                </a:solidFill>
              </a:rPr>
              <a:t> neu </a:t>
            </a:r>
            <a:r>
              <a:rPr lang="en-US" sz="2400" dirty="0" err="1">
                <a:solidFill>
                  <a:schemeClr val="bg1"/>
                </a:solidFill>
              </a:rPr>
              <a:t>oedolion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sydd</a:t>
            </a:r>
            <a:r>
              <a:rPr lang="en-US" sz="2400" dirty="0">
                <a:solidFill>
                  <a:schemeClr val="bg1"/>
                </a:solidFill>
              </a:rPr>
              <a:t> ag </a:t>
            </a:r>
            <a:r>
              <a:rPr lang="en-US" sz="2400" dirty="0" err="1">
                <a:solidFill>
                  <a:schemeClr val="bg1"/>
                </a:solidFill>
              </a:rPr>
              <a:t>anghenion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gofal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chymorth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dirty="0" err="1">
                <a:solidFill>
                  <a:schemeClr val="bg1"/>
                </a:solidFill>
              </a:rPr>
              <a:t>ond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allai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ddod</a:t>
            </a:r>
            <a:r>
              <a:rPr lang="en-US" sz="2400" dirty="0">
                <a:solidFill>
                  <a:schemeClr val="bg1"/>
                </a:solidFill>
              </a:rPr>
              <a:t> ag </a:t>
            </a:r>
            <a:r>
              <a:rPr lang="en-US" sz="2400" dirty="0" err="1">
                <a:solidFill>
                  <a:schemeClr val="bg1"/>
                </a:solidFill>
              </a:rPr>
              <a:t>ef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gysylltiad</a:t>
            </a:r>
            <a:r>
              <a:rPr lang="en-US" sz="2400" dirty="0">
                <a:solidFill>
                  <a:schemeClr val="bg1"/>
                </a:solidFill>
              </a:rPr>
              <a:t> â </a:t>
            </a:r>
            <a:r>
              <a:rPr lang="en-US" sz="2400" dirty="0" err="1">
                <a:solidFill>
                  <a:schemeClr val="bg1"/>
                </a:solidFill>
              </a:rPr>
              <a:t>nhw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mewn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rhai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amgylchiadau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swydd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gyfrifol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2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9723C-F92C-58DB-3C3F-A1BD423BA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32292D-4192-A20A-ACCD-D925DC7E78F8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A5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Beth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Pam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Pryd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Pwy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GB" b="1">
                <a:solidFill>
                  <a:schemeClr val="bg2"/>
                </a:solidFill>
              </a:rPr>
              <a:t>Sut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0C0C18-C08E-F9C0-ED67-3EF0FBE1B8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46100" y="861833"/>
            <a:ext cx="9204959" cy="25671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Pryder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honiad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wedi’i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amlygu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unwaith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Hysbysu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thrafod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gyda’r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rheolwr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llinell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/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Unigolyn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Diogelu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Dynodedig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gwneud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cofnod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ysgrifenedig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o’r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honiad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24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lang="en-US" sz="2000" b="1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Gwneud</a:t>
            </a:r>
            <a:r>
              <a:rPr lang="en-US" sz="2000" b="1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spc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adroddiad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i’r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gwasanaethau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cymdeithasol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Swyddog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Dynodedig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Awdurdod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Lleol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LADO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Swyddog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Dynodedig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gyfer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Diogelu</a:t>
            </a:r>
            <a:r>
              <a:rPr lang="en-US" sz="20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(DOS)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ddefnyddio’r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ffurflen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briodol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rhoi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mesurau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diogelu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cychwynnol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waith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96236-D1D8-6462-E5D9-1D39B4BDE0B8}"/>
              </a:ext>
            </a:extLst>
          </p:cNvPr>
          <p:cNvSpPr txBox="1"/>
          <p:nvPr/>
        </p:nvSpPr>
        <p:spPr>
          <a:xfrm>
            <a:off x="1046100" y="3532024"/>
            <a:ext cx="9204959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fewn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48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awr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Swyddog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Dynodedig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yr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Awdurdod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Lleol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(LADO)/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Swyddog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Dynodedig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gyfer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Diogelu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(DoS)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adolygu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ac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gwneud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j-ea"/>
              <a:cs typeface="+mj-cs"/>
            </a:endParaRPr>
          </a:p>
          <a:p>
            <a:pPr marL="893445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Penderfyniad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trothwy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j-ea"/>
              <a:cs typeface="+mj-cs"/>
            </a:endParaRPr>
          </a:p>
          <a:p>
            <a:pPr marL="8128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Trothwy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heb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ei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gyrraedd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bydd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cyflogwr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ymdrin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â’r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mater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trwy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bolisïau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mewnol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bydd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y sail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resymegol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yn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cael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ei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chofnodi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j-ea"/>
              <a:cs typeface="+mj-cs"/>
            </a:endParaRPr>
          </a:p>
          <a:p>
            <a:pPr marL="8128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Trothwy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wedi’i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gyrraedd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symud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ymlaen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drafodaeth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strategaeth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7321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13390-89A8-62C0-D80E-21FBA9221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0A7845-3277-F68B-3C86-4153D361EE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20" y="509212"/>
            <a:ext cx="1808480" cy="56155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5E77A-A489-4D90-5919-CF943D7D3AF8}"/>
              </a:ext>
            </a:extLst>
          </p:cNvPr>
          <p:cNvSpPr txBox="1"/>
          <p:nvPr/>
        </p:nvSpPr>
        <p:spPr>
          <a:xfrm>
            <a:off x="1016000" y="0"/>
            <a:ext cx="922527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i="1" dirty="0">
                <a:solidFill>
                  <a:schemeClr val="bg1"/>
                </a:solidFill>
              </a:rPr>
              <a:t>O </a:t>
            </a:r>
            <a:r>
              <a:rPr lang="en-US" sz="2400" i="1" dirty="0" err="1">
                <a:solidFill>
                  <a:schemeClr val="bg1"/>
                </a:solidFill>
              </a:rPr>
              <a:t>fewn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dau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i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dri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diwrnod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gwaith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o’r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penderfyniad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trothwy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– </a:t>
            </a:r>
          </a:p>
          <a:p>
            <a:pPr marL="365125">
              <a:lnSpc>
                <a:spcPct val="90000"/>
              </a:lnSpc>
              <a:spcAft>
                <a:spcPts val="120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Trafodaeth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strategaeth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marL="365125">
              <a:lnSpc>
                <a:spcPct val="90000"/>
              </a:lnSpc>
              <a:spcAft>
                <a:spcPts val="2400"/>
              </a:spcAft>
            </a:pPr>
            <a:r>
              <a:rPr lang="en-US" sz="2400" dirty="0" err="1">
                <a:solidFill>
                  <a:schemeClr val="bg1"/>
                </a:solidFill>
              </a:rPr>
              <a:t>Cyfarfod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amlasiantaethol</a:t>
            </a:r>
            <a:r>
              <a:rPr lang="en-US" sz="2400" dirty="0">
                <a:solidFill>
                  <a:schemeClr val="bg1"/>
                </a:solidFill>
              </a:rPr>
              <a:t> (yr </a:t>
            </a:r>
            <a:r>
              <a:rPr lang="en-US" sz="2400" dirty="0" err="1">
                <a:solidFill>
                  <a:schemeClr val="bg1"/>
                </a:solidFill>
              </a:rPr>
              <a:t>heddlu</a:t>
            </a:r>
            <a:r>
              <a:rPr lang="en-US" sz="2400" dirty="0">
                <a:solidFill>
                  <a:schemeClr val="bg1"/>
                </a:solidFill>
              </a:rPr>
              <a:t>, y </a:t>
            </a:r>
            <a:r>
              <a:rPr lang="en-US" sz="2400" dirty="0" err="1">
                <a:solidFill>
                  <a:schemeClr val="bg1"/>
                </a:solidFill>
              </a:rPr>
              <a:t>gwasanaethau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cymdeithasol</a:t>
            </a:r>
            <a:r>
              <a:rPr lang="en-US" sz="2400" dirty="0">
                <a:solidFill>
                  <a:schemeClr val="bg1"/>
                </a:solidFill>
              </a:rPr>
              <a:t>, y </a:t>
            </a:r>
            <a:r>
              <a:rPr lang="en-US" sz="2400" dirty="0" err="1">
                <a:solidFill>
                  <a:schemeClr val="bg1"/>
                </a:solidFill>
              </a:rPr>
              <a:t>cyflogwr</a:t>
            </a:r>
            <a:r>
              <a:rPr lang="en-US" sz="2400" dirty="0">
                <a:solidFill>
                  <a:schemeClr val="bg1"/>
                </a:solidFill>
              </a:rPr>
              <a:t>, y </a:t>
            </a:r>
            <a:r>
              <a:rPr lang="en-US" sz="2400" dirty="0" err="1">
                <a:solidFill>
                  <a:schemeClr val="bg1"/>
                </a:solidFill>
              </a:rPr>
              <a:t>rheoleiddiwr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asesu’r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risgiau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uniongyrchol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rhannu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gwybodaeth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gychwynnol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penderfynu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p’un</a:t>
            </a:r>
            <a:r>
              <a:rPr lang="en-US" sz="2400" dirty="0">
                <a:solidFill>
                  <a:schemeClr val="bg1"/>
                </a:solidFill>
              </a:rPr>
              <a:t> ai </a:t>
            </a:r>
            <a:r>
              <a:rPr lang="en-US" sz="2400" dirty="0" err="1">
                <a:solidFill>
                  <a:schemeClr val="bg1"/>
                </a:solidFill>
              </a:rPr>
              <a:t>symud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ymlaen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gyfarfod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strategaeth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proffesiynol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5. </a:t>
            </a:r>
            <a:r>
              <a:rPr lang="en-US" sz="2400" i="1" dirty="0">
                <a:solidFill>
                  <a:schemeClr val="bg1"/>
                </a:solidFill>
              </a:rPr>
              <a:t>O </a:t>
            </a:r>
            <a:r>
              <a:rPr lang="en-US" sz="2400" i="1" dirty="0" err="1">
                <a:solidFill>
                  <a:schemeClr val="bg1"/>
                </a:solidFill>
              </a:rPr>
              <a:t>fewn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pum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niwrnod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gwaith</a:t>
            </a:r>
            <a:r>
              <a:rPr lang="en-US" sz="2400" i="1" dirty="0">
                <a:solidFill>
                  <a:schemeClr val="bg1"/>
                </a:solidFill>
              </a:rPr>
              <a:t> o </a:t>
            </a:r>
            <a:r>
              <a:rPr lang="en-US" sz="2400" i="1" dirty="0" err="1">
                <a:solidFill>
                  <a:schemeClr val="bg1"/>
                </a:solidFill>
              </a:rPr>
              <a:t>drafodaeth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strategaeth</a:t>
            </a:r>
            <a:r>
              <a:rPr lang="en-US" sz="2400" i="1" dirty="0">
                <a:solidFill>
                  <a:schemeClr val="bg1"/>
                </a:solidFill>
              </a:rPr>
              <a:t> -</a:t>
            </a:r>
          </a:p>
          <a:p>
            <a:pPr marL="365125">
              <a:lnSpc>
                <a:spcPct val="90000"/>
              </a:lnSpc>
              <a:spcAft>
                <a:spcPts val="120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Cyfarfod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strategaeth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proffesiynol</a:t>
            </a:r>
            <a:r>
              <a:rPr lang="en-US" sz="2400" b="1" dirty="0">
                <a:solidFill>
                  <a:schemeClr val="bg1"/>
                </a:solidFill>
              </a:rPr>
              <a:t> (PSM) </a:t>
            </a:r>
            <a:r>
              <a:rPr lang="en-US" sz="2400" b="1" dirty="0" err="1">
                <a:solidFill>
                  <a:schemeClr val="bg1"/>
                </a:solidFill>
              </a:rPr>
              <a:t>cychwynnol</a:t>
            </a:r>
            <a:endParaRPr lang="en-US" sz="2400" b="1" dirty="0">
              <a:solidFill>
                <a:schemeClr val="bg1"/>
              </a:solidFill>
            </a:endParaRPr>
          </a:p>
          <a:p>
            <a:pPr marL="365125"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I </a:t>
            </a:r>
            <a:r>
              <a:rPr lang="en-US" sz="2400" dirty="0" err="1">
                <a:solidFill>
                  <a:schemeClr val="bg1"/>
                </a:solidFill>
              </a:rPr>
              <a:t>benderfynu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gynlluniau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ymchwilio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rheoli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risg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diogelu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camau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gweithredu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gan</a:t>
            </a:r>
            <a:r>
              <a:rPr lang="en-US" sz="2400" dirty="0">
                <a:solidFill>
                  <a:schemeClr val="bg1"/>
                </a:solidFill>
              </a:rPr>
              <a:t> y </a:t>
            </a:r>
            <a:r>
              <a:rPr lang="en-US" sz="2400" dirty="0" err="1">
                <a:solidFill>
                  <a:schemeClr val="bg1"/>
                </a:solidFill>
              </a:rPr>
              <a:t>cyflogwr</a:t>
            </a:r>
            <a:r>
              <a:rPr lang="en-US" sz="2400" dirty="0">
                <a:solidFill>
                  <a:schemeClr val="bg1"/>
                </a:solidFill>
              </a:rPr>
              <a:t>, a </a:t>
            </a:r>
            <a:r>
              <a:rPr lang="en-US" sz="2400" dirty="0" err="1">
                <a:solidFill>
                  <a:schemeClr val="bg1"/>
                </a:solidFill>
              </a:rPr>
              <a:t>chyfathrebu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Mae’n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cynnwys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gweithwyr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cymdeithasol</a:t>
            </a:r>
            <a:r>
              <a:rPr lang="en-US" sz="2400" dirty="0">
                <a:solidFill>
                  <a:schemeClr val="bg1"/>
                </a:solidFill>
              </a:rPr>
              <a:t>, y </a:t>
            </a:r>
            <a:r>
              <a:rPr lang="en-US" sz="2400" dirty="0" err="1">
                <a:solidFill>
                  <a:schemeClr val="bg1"/>
                </a:solidFill>
              </a:rPr>
              <a:t>cyflogwr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Adnoddau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Dynol</a:t>
            </a:r>
            <a:r>
              <a:rPr lang="en-US" sz="2400" dirty="0">
                <a:solidFill>
                  <a:schemeClr val="bg1"/>
                </a:solidFill>
              </a:rPr>
              <a:t>, yr </a:t>
            </a:r>
            <a:r>
              <a:rPr lang="en-US" sz="2400" dirty="0" err="1">
                <a:solidFill>
                  <a:schemeClr val="bg1"/>
                </a:solidFill>
              </a:rPr>
              <a:t>heddlu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rheoleiddwyr</a:t>
            </a:r>
            <a:r>
              <a:rPr lang="en-US" sz="2400" dirty="0">
                <a:solidFill>
                  <a:schemeClr val="bg1"/>
                </a:solidFill>
              </a:rPr>
              <a:t>, ac </a:t>
            </a:r>
            <a:r>
              <a:rPr lang="en-US" sz="2400" dirty="0" err="1">
                <a:solidFill>
                  <a:schemeClr val="bg1"/>
                </a:solidFill>
              </a:rPr>
              <a:t>eraill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fel</a:t>
            </a:r>
            <a:r>
              <a:rPr lang="en-US" sz="2400" dirty="0">
                <a:solidFill>
                  <a:schemeClr val="bg1"/>
                </a:solidFill>
              </a:rPr>
              <a:t> y </a:t>
            </a:r>
            <a:r>
              <a:rPr lang="en-US" sz="2400" dirty="0" err="1">
                <a:solidFill>
                  <a:schemeClr val="bg1"/>
                </a:solidFill>
              </a:rPr>
              <a:t>bo’n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briodol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830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E7064-8DE9-159E-7837-DDFB28F1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35F6522D-D20F-58E4-58F8-8FD91973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>
                <a:solidFill>
                  <a:schemeClr val="tx1"/>
                </a:solidFill>
              </a:rPr>
              <a:t>Deilliannau dysgu</a:t>
            </a:r>
            <a:br>
              <a:rPr lang="en-GB" sz="4800">
                <a:solidFill>
                  <a:schemeClr val="tx1"/>
                </a:solidFill>
              </a:rPr>
            </a:br>
            <a:r>
              <a:rPr lang="en-GB" sz="4800" b="1">
                <a:solidFill>
                  <a:schemeClr val="tx1"/>
                </a:solidFill>
              </a:rPr>
              <a:t>Gr</a:t>
            </a:r>
            <a:r>
              <a:rPr lang="en-GB" sz="4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lang="en-GB" sz="4800" b="1">
                <a:solidFill>
                  <a:schemeClr val="tx1"/>
                </a:solidFill>
              </a:rPr>
              <a:t>p C</a:t>
            </a:r>
            <a:endParaRPr lang="en-GB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3AF9-3B6D-D193-F1D1-FA12834DC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adrodd am bryderon neu honiadau yn ymwneud â diogelu, ymateb iddynt a’u cofnodi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hyrwyddo ymarfer sy’n canolbwyntio ar y plentyn a/neu’r unigolyn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gymryd rhan mewn prosesau diogelu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gynorthwyo eraill i ddiogelu pobl (ar gyfer y rhai sydd â chyfrifoldeb goruchwylio)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weithio gydag eraill i ddiogelu pobl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sut i gynnal atebolrwydd proffesiynol.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4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2BE5F-BC5E-08BB-9A5A-D468DE62C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E90E79-45ED-E46E-68B9-F0FF2CD1C2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20" y="509212"/>
            <a:ext cx="1808480" cy="56155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ADD6F-F5D5-678A-D61B-14168C84BFCF}"/>
              </a:ext>
            </a:extLst>
          </p:cNvPr>
          <p:cNvSpPr txBox="1"/>
          <p:nvPr/>
        </p:nvSpPr>
        <p:spPr>
          <a:xfrm>
            <a:off x="1016000" y="0"/>
            <a:ext cx="9225279" cy="6322563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6. </a:t>
            </a:r>
            <a:r>
              <a:rPr lang="en-US" sz="2400" b="1" dirty="0" err="1">
                <a:solidFill>
                  <a:schemeClr val="bg1"/>
                </a:solidFill>
              </a:rPr>
              <a:t>Ymchwiliad</a:t>
            </a:r>
            <a:r>
              <a:rPr lang="en-US" sz="2400" b="1" dirty="0">
                <a:solidFill>
                  <a:schemeClr val="bg1"/>
                </a:solidFill>
              </a:rPr>
              <a:t>(au) </a:t>
            </a:r>
            <a:r>
              <a:rPr lang="en-US" sz="2400" b="1" dirty="0" err="1">
                <a:solidFill>
                  <a:schemeClr val="bg1"/>
                </a:solidFill>
              </a:rPr>
              <a:t>parhaus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Mae </a:t>
            </a:r>
            <a:r>
              <a:rPr lang="en-US" sz="2400" dirty="0" err="1">
                <a:solidFill>
                  <a:schemeClr val="bg1"/>
                </a:solidFill>
              </a:rPr>
              <a:t>ymholiadau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cyfochrog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digwydd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troseddol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disgyblu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rheoleiddiol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amddiffyn</a:t>
            </a:r>
            <a:r>
              <a:rPr lang="en-US" sz="2400" dirty="0">
                <a:solidFill>
                  <a:schemeClr val="bg1"/>
                </a:solidFill>
              </a:rPr>
              <a:t> plant/</a:t>
            </a:r>
            <a:r>
              <a:rPr lang="en-US" sz="2400" dirty="0" err="1">
                <a:solidFill>
                  <a:schemeClr val="bg1"/>
                </a:solidFill>
              </a:rPr>
              <a:t>oedolion</a:t>
            </a:r>
            <a:r>
              <a:rPr lang="en-US" sz="2400" dirty="0">
                <a:solidFill>
                  <a:schemeClr val="bg1"/>
                </a:solidFill>
              </a:rPr>
              <a:t>) ac </a:t>
            </a:r>
            <a:r>
              <a:rPr lang="en-US" sz="2400" dirty="0" err="1">
                <a:solidFill>
                  <a:schemeClr val="bg1"/>
                </a:solidFill>
              </a:rPr>
              <a:t>mae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trefniadau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diogelu</a:t>
            </a:r>
            <a:r>
              <a:rPr lang="en-US" sz="2400" dirty="0">
                <a:solidFill>
                  <a:schemeClr val="bg1"/>
                </a:solidFill>
              </a:rPr>
              <a:t> interim </a:t>
            </a:r>
            <a:r>
              <a:rPr lang="en-US" sz="2400" dirty="0" err="1">
                <a:solidFill>
                  <a:schemeClr val="bg1"/>
                </a:solidFill>
              </a:rPr>
              <a:t>yn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hadolygu’n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rheolaidd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7. </a:t>
            </a:r>
            <a:r>
              <a:rPr lang="en-US" sz="2400" b="1" dirty="0" err="1">
                <a:solidFill>
                  <a:schemeClr val="bg1"/>
                </a:solidFill>
              </a:rPr>
              <a:t>Cyfarfodydd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strategaeth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proffesiynol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pellach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bydd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angen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I </a:t>
            </a:r>
            <a:r>
              <a:rPr lang="en-US" sz="2400" dirty="0" err="1">
                <a:solidFill>
                  <a:schemeClr val="bg1"/>
                </a:solidFill>
              </a:rPr>
              <a:t>adolygu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canlyniadau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ymchwiliadau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addasu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cynlluniau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diogelu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paratoi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gyfer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terfynu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8. </a:t>
            </a:r>
            <a:r>
              <a:rPr lang="en-US" sz="2400" i="1" dirty="0">
                <a:solidFill>
                  <a:schemeClr val="bg1"/>
                </a:solidFill>
              </a:rPr>
              <a:t>Cyn </a:t>
            </a:r>
            <a:r>
              <a:rPr lang="en-US" sz="2400" i="1" dirty="0" err="1">
                <a:solidFill>
                  <a:schemeClr val="bg1"/>
                </a:solidFill>
              </a:rPr>
              <a:t>gynted</a:t>
            </a:r>
            <a:r>
              <a:rPr lang="en-US" sz="2400" i="1" dirty="0">
                <a:solidFill>
                  <a:schemeClr val="bg1"/>
                </a:solidFill>
              </a:rPr>
              <a:t> ag y </a:t>
            </a:r>
            <a:r>
              <a:rPr lang="en-US" sz="2400" i="1" dirty="0" err="1">
                <a:solidFill>
                  <a:schemeClr val="bg1"/>
                </a:solidFill>
              </a:rPr>
              <a:t>daw’r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ymchwiliadau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i</a:t>
            </a:r>
            <a:r>
              <a:rPr lang="en-US" sz="2400" i="1" dirty="0">
                <a:solidFill>
                  <a:schemeClr val="bg1"/>
                </a:solidFill>
              </a:rPr>
              <a:t> ben </a:t>
            </a:r>
            <a:r>
              <a:rPr lang="en-US" sz="2400" dirty="0">
                <a:solidFill>
                  <a:schemeClr val="bg1"/>
                </a:solidFill>
              </a:rPr>
              <a:t>-  </a:t>
            </a:r>
            <a:r>
              <a:rPr lang="en-US" sz="2400" b="1" dirty="0" err="1">
                <a:solidFill>
                  <a:schemeClr val="bg1"/>
                </a:solidFill>
              </a:rPr>
              <a:t>Cyfarfod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strategaeth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proffesiynol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terfynol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83166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448DE-55A1-B85D-BBB2-C7D66106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F97DE2-0BB7-B9ED-4075-34F8C67C71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83520" y="509212"/>
            <a:ext cx="1808480" cy="56155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1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Beth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Pryd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Pwy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1F73F-DE7A-35DE-C9AC-7FA324F2E292}"/>
              </a:ext>
            </a:extLst>
          </p:cNvPr>
          <p:cNvSpPr txBox="1"/>
          <p:nvPr/>
        </p:nvSpPr>
        <p:spPr>
          <a:xfrm>
            <a:off x="1097280" y="0"/>
            <a:ext cx="914399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Camau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gweithredu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terfynol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Penderfyniad</a:t>
            </a:r>
            <a:r>
              <a:rPr lang="en-US" sz="2800" b="1" dirty="0">
                <a:solidFill>
                  <a:schemeClr val="bg1"/>
                </a:solidFill>
              </a:rPr>
              <a:t>:  </a:t>
            </a:r>
          </a:p>
          <a:p>
            <a:pPr>
              <a:spcAft>
                <a:spcPts val="120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Wedi’i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gadarnhau</a:t>
            </a:r>
            <a:r>
              <a:rPr lang="en-US" sz="2800" dirty="0">
                <a:solidFill>
                  <a:schemeClr val="bg1"/>
                </a:solidFill>
              </a:rPr>
              <a:t> / Heb </a:t>
            </a:r>
            <a:r>
              <a:rPr lang="en-US" sz="2800" dirty="0" err="1">
                <a:solidFill>
                  <a:schemeClr val="bg1"/>
                </a:solidFill>
              </a:rPr>
              <a:t>ei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gadarnhau</a:t>
            </a:r>
            <a:r>
              <a:rPr lang="en-US" sz="2800" dirty="0">
                <a:solidFill>
                  <a:schemeClr val="bg1"/>
                </a:solidFill>
              </a:rPr>
              <a:t> / Di-sail / </a:t>
            </a:r>
            <a:r>
              <a:rPr lang="en-US" sz="2800" dirty="0" err="1">
                <a:solidFill>
                  <a:schemeClr val="bg1"/>
                </a:solidFill>
              </a:rPr>
              <a:t>Maleisus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en-US" sz="2800" u="sng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chemeClr val="bg1"/>
                </a:solidFill>
              </a:rPr>
              <a:t>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yw’r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unigolyn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yn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achosi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risg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barhaus</a:t>
            </a:r>
            <a:r>
              <a:rPr lang="en-US" sz="2800" b="1" dirty="0">
                <a:solidFill>
                  <a:schemeClr val="bg1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i="1" dirty="0">
                <a:solidFill>
                  <a:schemeClr val="bg1"/>
                </a:solidFill>
              </a:rPr>
              <a:t>Yn union </a:t>
            </a:r>
            <a:r>
              <a:rPr lang="en-US" sz="2800" i="1" dirty="0" err="1">
                <a:solidFill>
                  <a:schemeClr val="bg1"/>
                </a:solidFill>
              </a:rPr>
              <a:t>ar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ôl</a:t>
            </a:r>
            <a:r>
              <a:rPr lang="en-US" sz="2800" i="1" dirty="0">
                <a:solidFill>
                  <a:schemeClr val="bg1"/>
                </a:solidFill>
              </a:rPr>
              <a:t> y </a:t>
            </a:r>
            <a:r>
              <a:rPr lang="en-US" sz="2800" i="1" dirty="0" err="1">
                <a:solidFill>
                  <a:schemeClr val="bg1"/>
                </a:solidFill>
              </a:rPr>
              <a:t>canlyniad</a:t>
            </a:r>
            <a:r>
              <a:rPr lang="en-US" sz="2800" i="1" dirty="0">
                <a:solidFill>
                  <a:schemeClr val="bg1"/>
                </a:solidFill>
              </a:rPr>
              <a:t>, pan </a:t>
            </a:r>
            <a:r>
              <a:rPr lang="en-US" sz="2800" i="1" dirty="0" err="1">
                <a:solidFill>
                  <a:schemeClr val="bg1"/>
                </a:solidFill>
              </a:rPr>
              <a:t>fydd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angen</a:t>
            </a:r>
            <a:r>
              <a:rPr lang="en-US" sz="2800" i="1" dirty="0">
                <a:solidFill>
                  <a:schemeClr val="bg1"/>
                </a:solidFill>
              </a:rPr>
              <a:t> -</a:t>
            </a:r>
          </a:p>
          <a:p>
            <a:pPr>
              <a:spcAft>
                <a:spcPts val="600"/>
              </a:spcAft>
            </a:pPr>
            <a:r>
              <a:rPr lang="en-GB" sz="2800" b="1" dirty="0" err="1">
                <a:solidFill>
                  <a:schemeClr val="bg1"/>
                </a:solidFill>
              </a:rPr>
              <a:t>Atgyfeiriad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i’r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Gwasanaeth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Diogelu</a:t>
            </a:r>
            <a:r>
              <a:rPr lang="en-GB" sz="2800" b="1" dirty="0">
                <a:solidFill>
                  <a:schemeClr val="bg1"/>
                </a:solidFill>
              </a:rPr>
              <a:t> a </a:t>
            </a:r>
            <a:r>
              <a:rPr lang="en-GB" sz="2800" b="1" dirty="0" err="1">
                <a:solidFill>
                  <a:schemeClr val="bg1"/>
                </a:solidFill>
              </a:rPr>
              <a:t>Gwahardd</a:t>
            </a:r>
            <a:r>
              <a:rPr lang="en-GB" sz="2800" b="1" dirty="0">
                <a:solidFill>
                  <a:schemeClr val="bg1"/>
                </a:solidFill>
              </a:rPr>
              <a:t> / </a:t>
            </a:r>
            <a:r>
              <a:rPr lang="en-GB" sz="2800" b="1" dirty="0" err="1">
                <a:solidFill>
                  <a:schemeClr val="bg1"/>
                </a:solidFill>
              </a:rPr>
              <a:t>atgyfeiriad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</a:rPr>
              <a:t>rheoleiddiol</a:t>
            </a:r>
            <a:endParaRPr lang="en-GB" sz="28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</a:rPr>
              <a:t>Gwneir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atgyfeiriad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ddarparwyr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gweithgareddau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rheoleiddiedig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chyflenwyr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personél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821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D5364-522F-3754-8FCC-E7AB3766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17E7-1D70-6C88-9C20-E28BC22F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Adran 5:</a:t>
            </a:r>
            <a:br>
              <a:rPr lang="en-GB"/>
            </a:br>
            <a:r>
              <a:rPr lang="en-GB"/>
              <a:t>honiadau / pryderon diogelu am ymarferwyr a phobl mewn swyddi</a:t>
            </a:r>
            <a:r>
              <a:rPr lang="en-US"/>
              <a:t> cyfrifol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DD7FE-85D0-5D0C-1F69-55F8EFF17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/>
              <a:t>Gweithdrefnau Diogelu Cymru – Adran 5</a:t>
            </a:r>
            <a:endParaRPr lang="en-GB" sz="3200" dirty="0"/>
          </a:p>
          <a:p>
            <a:r>
              <a:rPr lang="en-GB" sz="3200"/>
              <a:t>Awgrymiadau Ymarfer: Arweiniad ar Wneud Penderfyniadau</a:t>
            </a:r>
            <a:endParaRPr lang="en-GB" sz="3200" dirty="0"/>
          </a:p>
          <a:p>
            <a:r>
              <a:rPr lang="en-GB" sz="3200"/>
              <a:t>Awgrymiadau Ymarfer: Sefydliadau Heb Reolwr </a:t>
            </a:r>
            <a:endParaRPr lang="en-GB" sz="3200" dirty="0"/>
          </a:p>
          <a:p>
            <a:r>
              <a:rPr lang="en-GB" sz="3200"/>
              <a:t>Siart lif o’r broses</a:t>
            </a:r>
            <a:endParaRPr lang="en-GB" sz="3200" dirty="0"/>
          </a:p>
          <a:p>
            <a:r>
              <a:rPr lang="en-GB" sz="3200"/>
              <a:t>Camau’r broses a graddfeydd amser.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47461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Introduction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3200">
                <a:solidFill>
                  <a:schemeClr val="tx1"/>
                </a:solidFill>
              </a:rPr>
              <a:t>Cyflwyniadau</a:t>
            </a:r>
            <a:endParaRPr lang="en-GB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329F-9E4B-3987-1D38-37177CF9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30134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3251888" cy="4422911"/>
          </a:xfrm>
          <a:ln w="38100"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/>
              <a:t>Sut byddwn ni’n gweithio fel gr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ŵp i gyflawni ein deilliannau dysgu</a:t>
            </a:r>
            <a:r>
              <a:rPr lang="en-GB" sz="4000"/>
              <a:t>?</a:t>
            </a:r>
            <a:endParaRPr lang="en-GB" sz="4000" dirty="0"/>
          </a:p>
        </p:txBody>
      </p:sp>
      <p:sp>
        <p:nvSpPr>
          <p:cNvPr id="2" name="Learning agreement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>
                <a:solidFill>
                  <a:schemeClr val="tx1"/>
                </a:solidFill>
              </a:rPr>
              <a:t>Cytundeb dysgu</a:t>
            </a:r>
            <a:endParaRPr lang="en-GB" sz="5400" dirty="0">
              <a:solidFill>
                <a:schemeClr val="tx1"/>
              </a:solidFill>
            </a:endParaRPr>
          </a:p>
        </p:txBody>
      </p:sp>
      <p:sp>
        <p:nvSpPr>
          <p:cNvPr id="7" name="TextBox 6" descr="Bocs gwag">
            <a:extLst>
              <a:ext uri="{FF2B5EF4-FFF2-40B4-BE49-F238E27FC236}">
                <a16:creationId xmlns:a16="http://schemas.microsoft.com/office/drawing/2014/main" id="{26F0BA7D-4EF4-DD5F-DA6A-D48F98627848}"/>
              </a:ext>
            </a:extLst>
          </p:cNvPr>
          <p:cNvSpPr txBox="1"/>
          <p:nvPr/>
        </p:nvSpPr>
        <p:spPr>
          <a:xfrm>
            <a:off x="4027055" y="1520686"/>
            <a:ext cx="7629923" cy="44229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Char char=""/>
              <a:tabLst/>
              <a:defRPr/>
            </a:pPr>
            <a:endParaRPr lang="en-GB" sz="3600" dirty="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299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2.xml><?xml version="1.0" encoding="utf-8"?>
<a:theme xmlns:a="http://schemas.openxmlformats.org/drawingml/2006/main" name="Branded 2023">
  <a:themeElements>
    <a:clrScheme name="New Pathways NEW Branding">
      <a:dk1>
        <a:srgbClr val="004535"/>
      </a:dk1>
      <a:lt1>
        <a:sysClr val="window" lastClr="FFFFFF"/>
      </a:lt1>
      <a:dk2>
        <a:srgbClr val="01816A"/>
      </a:dk2>
      <a:lt2>
        <a:srgbClr val="00A570"/>
      </a:lt2>
      <a:accent1>
        <a:srgbClr val="4CA796"/>
      </a:accent1>
      <a:accent2>
        <a:srgbClr val="3F408F"/>
      </a:accent2>
      <a:accent3>
        <a:srgbClr val="DC4913"/>
      </a:accent3>
      <a:accent4>
        <a:srgbClr val="00ACD3"/>
      </a:accent4>
      <a:accent5>
        <a:srgbClr val="5B9BD5"/>
      </a:accent5>
      <a:accent6>
        <a:srgbClr val="70AD47"/>
      </a:accent6>
      <a:hlink>
        <a:srgbClr val="00ACD3"/>
      </a:hlink>
      <a:folHlink>
        <a:srgbClr val="00ACD3"/>
      </a:folHlink>
    </a:clrScheme>
    <a:fontScheme name="NewPathways">
      <a:majorFont>
        <a:latin typeface="Outfit Black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2023" id="{5AB42DA5-DFFD-4908-A13D-2C8FF34DE96D}" vid="{1D036DE9-A4CA-4599-AAD0-9FA5D22EA1D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e90e7c-63f0-4b78-9693-f885bf52efec">
      <Terms xmlns="http://schemas.microsoft.com/office/infopath/2007/PartnerControls"/>
    </lcf76f155ced4ddcb4097134ff3c332f>
    <TaxCatchAll xmlns="2eb6c961-0411-4c11-a4f7-86c83aac671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8B61DC02148489DA4D1495ADA8EF9" ma:contentTypeVersion="16" ma:contentTypeDescription="Create a new document." ma:contentTypeScope="" ma:versionID="48e1b22eb252b6221dee7799f7883278">
  <xsd:schema xmlns:xsd="http://www.w3.org/2001/XMLSchema" xmlns:xs="http://www.w3.org/2001/XMLSchema" xmlns:p="http://schemas.microsoft.com/office/2006/metadata/properties" xmlns:ns2="eae90e7c-63f0-4b78-9693-f885bf52efec" xmlns:ns3="2eb6c961-0411-4c11-a4f7-86c83aac671d" targetNamespace="http://schemas.microsoft.com/office/2006/metadata/properties" ma:root="true" ma:fieldsID="24b5666002faff4d144486fb67cf3d61" ns2:_="" ns3:_="">
    <xsd:import namespace="eae90e7c-63f0-4b78-9693-f885bf52efec"/>
    <xsd:import namespace="2eb6c961-0411-4c11-a4f7-86c83aac67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90e7c-63f0-4b78-9693-f885bf52e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5a8199c-9c8d-4127-b58e-5dceb5d4b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961-0411-4c11-a4f7-86c83aac6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cef1cc5-5ba0-4383-87b6-23ba793f21f2}" ma:internalName="TaxCatchAll" ma:showField="CatchAllData" ma:web="2eb6c961-0411-4c11-a4f7-86c83aac67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7CACA5-0DD8-412C-86CA-DD9A632A8D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1A6E48-E20A-474C-9830-8406A0D07968}">
  <ds:schemaRefs>
    <ds:schemaRef ds:uri="http://schemas.openxmlformats.org/package/2006/metadata/core-properties"/>
    <ds:schemaRef ds:uri="http://schemas.microsoft.com/office/infopath/2007/PartnerControls"/>
    <ds:schemaRef ds:uri="eae90e7c-63f0-4b78-9693-f885bf52efec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2eb6c961-0411-4c11-a4f7-86c83aac671d"/>
    <ds:schemaRef ds:uri="http://schemas.microsoft.com/office/2006/metadata/properties"/>
    <ds:schemaRef ds:uri="90a37204-2a25-44cd-a25f-32bc15b9ed6a"/>
    <ds:schemaRef ds:uri="f4a94fe2-40f4-40c0-96fb-e0d6ec2b6713"/>
  </ds:schemaRefs>
</ds:datastoreItem>
</file>

<file path=customXml/itemProps3.xml><?xml version="1.0" encoding="utf-8"?>
<ds:datastoreItem xmlns:ds="http://schemas.openxmlformats.org/officeDocument/2006/customXml" ds:itemID="{727E2518-8202-43F3-BB1A-F39ABCCBD1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90e7c-63f0-4b78-9693-f885bf52efec"/>
    <ds:schemaRef ds:uri="2eb6c961-0411-4c11-a4f7-86c83aac67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6019</Words>
  <Application>Microsoft Office PowerPoint</Application>
  <PresentationFormat>Widescreen</PresentationFormat>
  <Paragraphs>630</Paragraphs>
  <Slides>72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5" baseType="lpstr">
      <vt:lpstr>Aptos</vt:lpstr>
      <vt:lpstr>Arial</vt:lpstr>
      <vt:lpstr>Calibri</vt:lpstr>
      <vt:lpstr>Courier New</vt:lpstr>
      <vt:lpstr>Gibson</vt:lpstr>
      <vt:lpstr>Gibson Light</vt:lpstr>
      <vt:lpstr>Outfit</vt:lpstr>
      <vt:lpstr>Outfit SemiBold</vt:lpstr>
      <vt:lpstr>Quicksand</vt:lpstr>
      <vt:lpstr>Wingdings</vt:lpstr>
      <vt:lpstr>Wingdings 2</vt:lpstr>
      <vt:lpstr>SCW GroupC</vt:lpstr>
      <vt:lpstr>Branded 2023</vt:lpstr>
      <vt:lpstr>Grŵp C diogelu</vt:lpstr>
      <vt:lpstr>Safonau a fframwaith hyfforddiant, dysgu a datblygiad diogelu cenedlaethol Grŵp C</vt:lpstr>
      <vt:lpstr>Byrddau Diogelu Rhanbarthol</vt:lpstr>
      <vt:lpstr>Pam ydw i yma?  Mae’r cwrs hwn ar gyfer pobl sydd â chyfrifoldebau diogelu lefel uwch yn eu sefydliad</vt:lpstr>
      <vt:lpstr>Dysgu </vt:lpstr>
      <vt:lpstr>Deilliannau dysgu Grŵp C</vt:lpstr>
      <vt:lpstr>Deilliannau dysgu Grŵp C</vt:lpstr>
      <vt:lpstr>Cyflwyniadau</vt:lpstr>
      <vt:lpstr>Cytundeb dysgu</vt:lpstr>
      <vt:lpstr>Rolau a chyfrifoldebau ar ôl yr adroddiad</vt:lpstr>
      <vt:lpstr>Rolau a chyfrifoldebau ar ôl yr adroddiad </vt:lpstr>
      <vt:lpstr>The Process After a Report is Made</vt:lpstr>
      <vt:lpstr>Derbyn adroddiad</vt:lpstr>
      <vt:lpstr>Gwiriadau cychwynnol</vt:lpstr>
      <vt:lpstr>Casglu gwybodaeth gan y sawl sy’n derbyn yr adroddiad</vt:lpstr>
      <vt:lpstr>Penderfyniadau cychwynnol</vt:lpstr>
      <vt:lpstr>Penderfyniadau cychwynnol</vt:lpstr>
      <vt:lpstr>Ymholiadau Adran 126</vt:lpstr>
      <vt:lpstr>Ymholiadau Adran 126</vt:lpstr>
      <vt:lpstr>Canolbwyntio ar yr unigolyn</vt:lpstr>
      <vt:lpstr>Cynnig gweithredol eiriolaeth</vt:lpstr>
      <vt:lpstr>Galluedd meddyliol</vt:lpstr>
      <vt:lpstr>Casglu gwybodaeth</vt:lpstr>
      <vt:lpstr>Canlyniadau ymholiad a126</vt:lpstr>
      <vt:lpstr>Os nad yw’r oedolyn sydd mewn perygl eisiau i unrhyw gamau gael eu cymryd</vt:lpstr>
      <vt:lpstr>Os nad yw’r oedolyn sydd mewn perygl eisiau i unrhyw gamau gael eu cymryd</vt:lpstr>
      <vt:lpstr>Cofnod canlyniadau</vt:lpstr>
      <vt:lpstr>Cyfarfod / trafodaeth strategaeth</vt:lpstr>
      <vt:lpstr>Rolau a chyfrifoldebau</vt:lpstr>
      <vt:lpstr>Rolau a chyfrifoldebau</vt:lpstr>
      <vt:lpstr>Ystyriaethau allweddol</vt:lpstr>
      <vt:lpstr>Ystyriaethau allweddol</vt:lpstr>
      <vt:lpstr>Canlyniadau cyfarfod / trafodaeth strategaeth</vt:lpstr>
      <vt:lpstr>Canlyniadau cyfarfod / trafodaeth strategaeth</vt:lpstr>
      <vt:lpstr>Canlyniadau cyfarfod / trafodaeth strategaeth</vt:lpstr>
      <vt:lpstr>Cofnod canlyniadau</vt:lpstr>
      <vt:lpstr>Herio proffesiynol </vt:lpstr>
      <vt:lpstr>Opsiynau os na ellir cael mynediad at yr oedolyn sydd mewn perygl</vt:lpstr>
      <vt:lpstr>Cynhadledd amddiffyn oedolion</vt:lpstr>
      <vt:lpstr>Rolau</vt:lpstr>
      <vt:lpstr>Cyfrifoldebau</vt:lpstr>
      <vt:lpstr>Barn broffesiynol</vt:lpstr>
      <vt:lpstr>Cyfranogiad yr oedolyn sydd mewn perygl</vt:lpstr>
      <vt:lpstr>Cynnig gweithredol eiriolaeth</vt:lpstr>
      <vt:lpstr>Oedolyn mewn perygl nad yw’n dymuno mynychu’r gynhadledd</vt:lpstr>
      <vt:lpstr>Adroddiadau cyn-gynhadledd</vt:lpstr>
      <vt:lpstr>Rhannu adroddiadau â’r oedolyn sydd mewn perygl</vt:lpstr>
      <vt:lpstr>Yr agenda</vt:lpstr>
      <vt:lpstr>Yr agenda</vt:lpstr>
      <vt:lpstr>Cofnod</vt:lpstr>
      <vt:lpstr>Cynllun gofal, cymorth ac amddiffyn</vt:lpstr>
      <vt:lpstr>Rolau a chyfrifoldebau</vt:lpstr>
      <vt:lpstr>Rolau a chyfrifoldebau</vt:lpstr>
      <vt:lpstr>  Adolygu  (efallai na fydd ei angen bob amser)</vt:lpstr>
      <vt:lpstr>  Adolygu  (efallai na fydd ei angen bob amser)</vt:lpstr>
      <vt:lpstr>  Terfynu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Adran 5: honiadau / pryderon diogelu am ymarferwyr a phobl mewn swyddi cyfrifol</vt:lpstr>
      <vt:lpstr>Pryder/honiad wedi’i amlygu Ar unwaith – Hysbysu a thrafod gyda’r rheolwr llinell / Unigolyn Diogelu Dynodedig a gwneud cofnod ysgrifenedig o’r honiad O fewn 24 awr – Gwneud adroddiad i’r gwasanaethau cymdeithasol / Swyddog Dynodedig yr Awdurdod Lleol (LADO) / Swyddog Dynodedig ar gyfer Diogelu (DOS) gan ddefnyddio’r ffurflen briodol a rhoi mesurau diogelu cychwynnol ar waith</vt:lpstr>
      <vt:lpstr>A5 Beth  Pam Pryd Pwy Sut</vt:lpstr>
      <vt:lpstr>A5 Beth  Pam Pryd Pwy Sut</vt:lpstr>
      <vt:lpstr>A5 Beth  Pam Pryd Pwy Sut</vt:lpstr>
      <vt:lpstr>Adran 5: honiadau / pryderon diogelu am ymarferwyr a phobl mewn swyddi cyfrifol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James, Senior Training Lead</dc:creator>
  <cp:lastModifiedBy>Emma Pritchard</cp:lastModifiedBy>
  <cp:revision>61</cp:revision>
  <dcterms:created xsi:type="dcterms:W3CDTF">2025-06-11T13:22:14Z</dcterms:created>
  <dcterms:modified xsi:type="dcterms:W3CDTF">2026-01-12T14:23:23Z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0x0101002168B61DC02148489DA4D1495ADA8EF9</vt:lpwstr>
  </property>
  <property fmtid="{D5CDD505-2E9C-101B-9397-08002B2CF9AE}" pid="3" name="MediaServiceImageTags">
    <vt:lpwstr/>
  </property>
  <property fmtid="{D5CDD505-2E9C-101B-9397-08002B2CF9AE}" pid="4" name="MSIP_Label_d3f1612d-fb9f-4910-9745-3218a93e4acc_Enabled">
    <vt:lpwstr>true</vt:lpwstr>
  </property>
  <property fmtid="{D5CDD505-2E9C-101B-9397-08002B2CF9AE}" pid="5" name="MSIP_Label_d3f1612d-fb9f-4910-9745-3218a93e4acc_SetDate">
    <vt:lpwstr>2025-09-04T07:17:08Z</vt:lpwstr>
  </property>
  <property fmtid="{D5CDD505-2E9C-101B-9397-08002B2CF9AE}" pid="6" name="MSIP_Label_d3f1612d-fb9f-4910-9745-3218a93e4acc_Method">
    <vt:lpwstr>Standard</vt:lpwstr>
  </property>
  <property fmtid="{D5CDD505-2E9C-101B-9397-08002B2CF9AE}" pid="7" name="MSIP_Label_d3f1612d-fb9f-4910-9745-3218a93e4acc_Name">
    <vt:lpwstr>defa4170-0d19-0005-0004-bc88714345d2</vt:lpwstr>
  </property>
  <property fmtid="{D5CDD505-2E9C-101B-9397-08002B2CF9AE}" pid="8" name="MSIP_Label_d3f1612d-fb9f-4910-9745-3218a93e4acc_SiteId">
    <vt:lpwstr>4bc2de22-9b97-4eb6-8e88-2254190748e2</vt:lpwstr>
  </property>
  <property fmtid="{D5CDD505-2E9C-101B-9397-08002B2CF9AE}" pid="9" name="MSIP_Label_d3f1612d-fb9f-4910-9745-3218a93e4acc_ActionId">
    <vt:lpwstr>601cece5-b420-4a47-b369-0c3f2e596eb0</vt:lpwstr>
  </property>
  <property fmtid="{D5CDD505-2E9C-101B-9397-08002B2CF9AE}" pid="10" name="MSIP_Label_d3f1612d-fb9f-4910-9745-3218a93e4acc_ContentBits">
    <vt:lpwstr>0</vt:lpwstr>
  </property>
  <property fmtid="{D5CDD505-2E9C-101B-9397-08002B2CF9AE}" pid="11" name="MSIP_Label_d3f1612d-fb9f-4910-9745-3218a93e4acc_Tag">
    <vt:lpwstr>10, 3, 0, 1</vt:lpwstr>
  </property>
</Properties>
</file>