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comments/modernComment_ABC_3E4856E9.xml" ContentType="application/vnd.ms-powerpoint.comments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1" r:id="rId5"/>
    <p:sldMasterId id="2147483687" r:id="rId6"/>
    <p:sldMasterId id="2147483698" r:id="rId7"/>
  </p:sldMasterIdLst>
  <p:notesMasterIdLst>
    <p:notesMasterId r:id="rId82"/>
  </p:notesMasterIdLst>
  <p:sldIdLst>
    <p:sldId id="256" r:id="rId8"/>
    <p:sldId id="930" r:id="rId9"/>
    <p:sldId id="2709" r:id="rId10"/>
    <p:sldId id="267" r:id="rId11"/>
    <p:sldId id="2711" r:id="rId12"/>
    <p:sldId id="392" r:id="rId13"/>
    <p:sldId id="2710" r:id="rId14"/>
    <p:sldId id="2616" r:id="rId15"/>
    <p:sldId id="391" r:id="rId16"/>
    <p:sldId id="384" r:id="rId17"/>
    <p:sldId id="2617" r:id="rId18"/>
    <p:sldId id="2618" r:id="rId19"/>
    <p:sldId id="2619" r:id="rId20"/>
    <p:sldId id="2620" r:id="rId21"/>
    <p:sldId id="2734" r:id="rId22"/>
    <p:sldId id="2713" r:id="rId23"/>
    <p:sldId id="2621" r:id="rId24"/>
    <p:sldId id="2730" r:id="rId25"/>
    <p:sldId id="2677" r:id="rId26"/>
    <p:sldId id="2724" r:id="rId27"/>
    <p:sldId id="2714" r:id="rId28"/>
    <p:sldId id="2622" r:id="rId29"/>
    <p:sldId id="2717" r:id="rId30"/>
    <p:sldId id="2623" r:id="rId31"/>
    <p:sldId id="2625" r:id="rId32"/>
    <p:sldId id="2715" r:id="rId33"/>
    <p:sldId id="2716" r:id="rId34"/>
    <p:sldId id="2718" r:id="rId35"/>
    <p:sldId id="2630" r:id="rId36"/>
    <p:sldId id="2632" r:id="rId37"/>
    <p:sldId id="2634" r:id="rId38"/>
    <p:sldId id="2636" r:id="rId39"/>
    <p:sldId id="2638" r:id="rId40"/>
    <p:sldId id="2631" r:id="rId41"/>
    <p:sldId id="2720" r:id="rId42"/>
    <p:sldId id="2675" r:id="rId43"/>
    <p:sldId id="2719" r:id="rId44"/>
    <p:sldId id="2687" r:id="rId45"/>
    <p:sldId id="2689" r:id="rId46"/>
    <p:sldId id="2685" r:id="rId47"/>
    <p:sldId id="2721" r:id="rId48"/>
    <p:sldId id="2681" r:id="rId49"/>
    <p:sldId id="2723" r:id="rId50"/>
    <p:sldId id="2731" r:id="rId51"/>
    <p:sldId id="2722" r:id="rId52"/>
    <p:sldId id="2725" r:id="rId53"/>
    <p:sldId id="2726" r:id="rId54"/>
    <p:sldId id="2732" r:id="rId55"/>
    <p:sldId id="2682" r:id="rId56"/>
    <p:sldId id="2683" r:id="rId57"/>
    <p:sldId id="2690" r:id="rId58"/>
    <p:sldId id="2693" r:id="rId59"/>
    <p:sldId id="2694" r:id="rId60"/>
    <p:sldId id="2695" r:id="rId61"/>
    <p:sldId id="2696" r:id="rId62"/>
    <p:sldId id="2736" r:id="rId63"/>
    <p:sldId id="2737" r:id="rId64"/>
    <p:sldId id="2727" r:id="rId65"/>
    <p:sldId id="2728" r:id="rId66"/>
    <p:sldId id="2733" r:id="rId67"/>
    <p:sldId id="2738" r:id="rId68"/>
    <p:sldId id="2741" r:id="rId69"/>
    <p:sldId id="2739" r:id="rId70"/>
    <p:sldId id="2740" r:id="rId71"/>
    <p:sldId id="2735" r:id="rId72"/>
    <p:sldId id="2745" r:id="rId73"/>
    <p:sldId id="2746" r:id="rId74"/>
    <p:sldId id="2744" r:id="rId75"/>
    <p:sldId id="2747" r:id="rId76"/>
    <p:sldId id="2748" r:id="rId77"/>
    <p:sldId id="3143" r:id="rId78"/>
    <p:sldId id="3228" r:id="rId79"/>
    <p:sldId id="2674" r:id="rId80"/>
    <p:sldId id="3230" r:id="rId81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855410A-C3DE-9F88-6EFE-B37092CA4C67}" name="Nicole James, Senior Training Lead" initials="NJ" userId="S::nicole.james@newpathways.org.uk::87e49fce-462c-4f4b-b072-0e7301cf4f25" providerId="AD"/>
  <p188:author id="{00E5450D-E05E-4CC0-2FB8-2AF42F69E268}" name="Emma Pritchard" initials="EP" userId="S::Emmapritchard@socialcare.wales::1a7803da-a9c2-41fc-8157-527eb4512773" providerId="AD"/>
  <p188:author id="{7227D62D-8B4B-1A4E-4714-FBA610425110}" name="Ann Edwards" initials="AE" userId="S::ann.edwards@socialcare.wales::7d2dc8a5-fc39-4c9e-9b31-4dbc0b18876f" providerId="AD"/>
  <p188:author id="{29606588-F58A-04E2-BB51-C95747B337BD}" name="Charlotte Hussey" initials="CH" userId="S::Charlotte.hussey@newpathways.org.uk::648016a6-f5b9-462c-8060-7c1eabcd8fd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7886"/>
    <a:srgbClr val="000000"/>
    <a:srgbClr val="EB5E57"/>
    <a:srgbClr val="C7F8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B692EC-27E4-4FCE-A9C1-C23DB084884B}" v="29" dt="2026-01-12T09:47:06.260"/>
    <p1510:client id="{A1098A67-2C70-4D73-8BF4-CF3C71F9D3FD}" v="8" dt="2026-01-12T14:59:08.3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79" autoAdjust="0"/>
    <p:restoredTop sz="75364" autoAdjust="0"/>
  </p:normalViewPr>
  <p:slideViewPr>
    <p:cSldViewPr snapToGrid="0">
      <p:cViewPr varScale="1">
        <p:scale>
          <a:sx n="59" d="100"/>
          <a:sy n="59" d="100"/>
        </p:scale>
        <p:origin x="63" y="423"/>
      </p:cViewPr>
      <p:guideLst/>
    </p:cSldViewPr>
  </p:slideViewPr>
  <p:outlineViewPr>
    <p:cViewPr>
      <p:scale>
        <a:sx n="33" d="100"/>
        <a:sy n="33" d="100"/>
      </p:scale>
      <p:origin x="0" y="-309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12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viewProps" Target="viewProps.xml"/><Relationship Id="rId89" Type="http://schemas.microsoft.com/office/2018/10/relationships/authors" Target="authors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presProps" Target="presProps.xml"/><Relationship Id="rId88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4.xml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microsoft.com/office/2016/11/relationships/changesInfo" Target="changesInfos/changesInfo1.xml"/><Relationship Id="rId61" Type="http://schemas.openxmlformats.org/officeDocument/2006/relationships/slide" Target="slides/slide54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e James" userId="87e49fce-462c-4f4b-b072-0e7301cf4f25" providerId="ADAL" clId="{5F0FF0BB-7A18-42EA-87AC-04D3D58BE578}"/>
    <pc:docChg chg="custSel modSld">
      <pc:chgData name="Nicole James" userId="87e49fce-462c-4f4b-b072-0e7301cf4f25" providerId="ADAL" clId="{5F0FF0BB-7A18-42EA-87AC-04D3D58BE578}" dt="2026-01-12T09:58:23.883" v="113" actId="207"/>
      <pc:docMkLst>
        <pc:docMk/>
      </pc:docMkLst>
      <pc:sldChg chg="modSp mod">
        <pc:chgData name="Nicole James" userId="87e49fce-462c-4f4b-b072-0e7301cf4f25" providerId="ADAL" clId="{5F0FF0BB-7A18-42EA-87AC-04D3D58BE578}" dt="2026-01-12T09:34:40.417" v="17" actId="20577"/>
        <pc:sldMkLst>
          <pc:docMk/>
          <pc:sldMk cId="1189251050" sldId="2617"/>
        </pc:sldMkLst>
        <pc:spChg chg="mod">
          <ac:chgData name="Nicole James" userId="87e49fce-462c-4f4b-b072-0e7301cf4f25" providerId="ADAL" clId="{5F0FF0BB-7A18-42EA-87AC-04D3D58BE578}" dt="2026-01-12T09:34:28.014" v="10" actId="14100"/>
          <ac:spMkLst>
            <pc:docMk/>
            <pc:sldMk cId="1189251050" sldId="2617"/>
            <ac:spMk id="2" creationId="{E8A1AE86-0FE5-543D-F836-DCE2BFF70472}"/>
          </ac:spMkLst>
        </pc:spChg>
        <pc:spChg chg="mod">
          <ac:chgData name="Nicole James" userId="87e49fce-462c-4f4b-b072-0e7301cf4f25" providerId="ADAL" clId="{5F0FF0BB-7A18-42EA-87AC-04D3D58BE578}" dt="2026-01-12T09:34:40.417" v="17" actId="20577"/>
          <ac:spMkLst>
            <pc:docMk/>
            <pc:sldMk cId="1189251050" sldId="2617"/>
            <ac:spMk id="7" creationId="{D696C14D-0730-D3DF-1BE0-F5E3701E8DF9}"/>
          </ac:spMkLst>
        </pc:spChg>
      </pc:sldChg>
      <pc:sldChg chg="modSp mod">
        <pc:chgData name="Nicole James" userId="87e49fce-462c-4f4b-b072-0e7301cf4f25" providerId="ADAL" clId="{5F0FF0BB-7A18-42EA-87AC-04D3D58BE578}" dt="2026-01-12T09:33:46.876" v="6" actId="14100"/>
        <pc:sldMkLst>
          <pc:docMk/>
          <pc:sldMk cId="1784847513" sldId="2618"/>
        </pc:sldMkLst>
        <pc:spChg chg="mod">
          <ac:chgData name="Nicole James" userId="87e49fce-462c-4f4b-b072-0e7301cf4f25" providerId="ADAL" clId="{5F0FF0BB-7A18-42EA-87AC-04D3D58BE578}" dt="2026-01-12T09:33:08.674" v="0" actId="14100"/>
          <ac:spMkLst>
            <pc:docMk/>
            <pc:sldMk cId="1784847513" sldId="2618"/>
            <ac:spMk id="2" creationId="{75FA98F8-2496-9F0C-D0F4-3F06B5D1410B}"/>
          </ac:spMkLst>
        </pc:spChg>
        <pc:spChg chg="mod">
          <ac:chgData name="Nicole James" userId="87e49fce-462c-4f4b-b072-0e7301cf4f25" providerId="ADAL" clId="{5F0FF0BB-7A18-42EA-87AC-04D3D58BE578}" dt="2026-01-12T09:33:11.620" v="1" actId="14100"/>
          <ac:spMkLst>
            <pc:docMk/>
            <pc:sldMk cId="1784847513" sldId="2618"/>
            <ac:spMk id="4" creationId="{F18DAECD-D595-4278-3E63-319A443A8AF1}"/>
          </ac:spMkLst>
        </pc:spChg>
        <pc:spChg chg="mod">
          <ac:chgData name="Nicole James" userId="87e49fce-462c-4f4b-b072-0e7301cf4f25" providerId="ADAL" clId="{5F0FF0BB-7A18-42EA-87AC-04D3D58BE578}" dt="2026-01-12T09:33:46.876" v="6" actId="14100"/>
          <ac:spMkLst>
            <pc:docMk/>
            <pc:sldMk cId="1784847513" sldId="2618"/>
            <ac:spMk id="6" creationId="{F42EF047-25B4-6AEB-4DAF-D6E36BB2181B}"/>
          </ac:spMkLst>
        </pc:spChg>
      </pc:sldChg>
      <pc:sldChg chg="modSp mod">
        <pc:chgData name="Nicole James" userId="87e49fce-462c-4f4b-b072-0e7301cf4f25" providerId="ADAL" clId="{5F0FF0BB-7A18-42EA-87AC-04D3D58BE578}" dt="2026-01-12T09:34:08.534" v="9" actId="14100"/>
        <pc:sldMkLst>
          <pc:docMk/>
          <pc:sldMk cId="951375505" sldId="2619"/>
        </pc:sldMkLst>
        <pc:spChg chg="mod">
          <ac:chgData name="Nicole James" userId="87e49fce-462c-4f4b-b072-0e7301cf4f25" providerId="ADAL" clId="{5F0FF0BB-7A18-42EA-87AC-04D3D58BE578}" dt="2026-01-12T09:34:08.534" v="9" actId="14100"/>
          <ac:spMkLst>
            <pc:docMk/>
            <pc:sldMk cId="951375505" sldId="2619"/>
            <ac:spMk id="2" creationId="{8974029F-FA48-0D15-8961-3CB726F02EC7}"/>
          </ac:spMkLst>
        </pc:spChg>
        <pc:spChg chg="mod">
          <ac:chgData name="Nicole James" userId="87e49fce-462c-4f4b-b072-0e7301cf4f25" providerId="ADAL" clId="{5F0FF0BB-7A18-42EA-87AC-04D3D58BE578}" dt="2026-01-12T09:34:00.279" v="7" actId="1076"/>
          <ac:spMkLst>
            <pc:docMk/>
            <pc:sldMk cId="951375505" sldId="2619"/>
            <ac:spMk id="7" creationId="{2E1191B6-481E-990B-6FCB-9E7C0DC88340}"/>
          </ac:spMkLst>
        </pc:spChg>
      </pc:sldChg>
      <pc:sldChg chg="modSp mod">
        <pc:chgData name="Nicole James" userId="87e49fce-462c-4f4b-b072-0e7301cf4f25" providerId="ADAL" clId="{5F0FF0BB-7A18-42EA-87AC-04D3D58BE578}" dt="2026-01-12T09:35:31.414" v="19" actId="255"/>
        <pc:sldMkLst>
          <pc:docMk/>
          <pc:sldMk cId="3418646323" sldId="2620"/>
        </pc:sldMkLst>
        <pc:spChg chg="mod">
          <ac:chgData name="Nicole James" userId="87e49fce-462c-4f4b-b072-0e7301cf4f25" providerId="ADAL" clId="{5F0FF0BB-7A18-42EA-87AC-04D3D58BE578}" dt="2026-01-12T09:35:31.414" v="19" actId="255"/>
          <ac:spMkLst>
            <pc:docMk/>
            <pc:sldMk cId="3418646323" sldId="2620"/>
            <ac:spMk id="2" creationId="{8D919F8A-E485-3640-1DB0-F65DDE219BCC}"/>
          </ac:spMkLst>
        </pc:spChg>
      </pc:sldChg>
      <pc:sldChg chg="modSp mod">
        <pc:chgData name="Nicole James" userId="87e49fce-462c-4f4b-b072-0e7301cf4f25" providerId="ADAL" clId="{5F0FF0BB-7A18-42EA-87AC-04D3D58BE578}" dt="2026-01-12T09:36:51.701" v="27" actId="1076"/>
        <pc:sldMkLst>
          <pc:docMk/>
          <pc:sldMk cId="180866422" sldId="2625"/>
        </pc:sldMkLst>
        <pc:spChg chg="mod">
          <ac:chgData name="Nicole James" userId="87e49fce-462c-4f4b-b072-0e7301cf4f25" providerId="ADAL" clId="{5F0FF0BB-7A18-42EA-87AC-04D3D58BE578}" dt="2026-01-12T09:36:51.701" v="27" actId="1076"/>
          <ac:spMkLst>
            <pc:docMk/>
            <pc:sldMk cId="180866422" sldId="2625"/>
            <ac:spMk id="2" creationId="{65E07954-80CF-F535-9767-5EF2F54EE4F2}"/>
          </ac:spMkLst>
        </pc:spChg>
      </pc:sldChg>
      <pc:sldChg chg="modSp mod">
        <pc:chgData name="Nicole James" userId="87e49fce-462c-4f4b-b072-0e7301cf4f25" providerId="ADAL" clId="{5F0FF0BB-7A18-42EA-87AC-04D3D58BE578}" dt="2026-01-12T09:37:55.686" v="36" actId="1076"/>
        <pc:sldMkLst>
          <pc:docMk/>
          <pc:sldMk cId="2597893815" sldId="2630"/>
        </pc:sldMkLst>
        <pc:spChg chg="mod">
          <ac:chgData name="Nicole James" userId="87e49fce-462c-4f4b-b072-0e7301cf4f25" providerId="ADAL" clId="{5F0FF0BB-7A18-42EA-87AC-04D3D58BE578}" dt="2026-01-12T09:37:55.686" v="36" actId="1076"/>
          <ac:spMkLst>
            <pc:docMk/>
            <pc:sldMk cId="2597893815" sldId="2630"/>
            <ac:spMk id="9" creationId="{55776CD2-F831-F998-7DFF-39FB4B91553D}"/>
          </ac:spMkLst>
        </pc:spChg>
      </pc:sldChg>
      <pc:sldChg chg="delSp mod">
        <pc:chgData name="Nicole James" userId="87e49fce-462c-4f4b-b072-0e7301cf4f25" providerId="ADAL" clId="{5F0FF0BB-7A18-42EA-87AC-04D3D58BE578}" dt="2026-01-12T09:38:56.717" v="44" actId="478"/>
        <pc:sldMkLst>
          <pc:docMk/>
          <pc:sldMk cId="2762927258" sldId="2631"/>
        </pc:sldMkLst>
        <pc:spChg chg="del">
          <ac:chgData name="Nicole James" userId="87e49fce-462c-4f4b-b072-0e7301cf4f25" providerId="ADAL" clId="{5F0FF0BB-7A18-42EA-87AC-04D3D58BE578}" dt="2026-01-12T09:38:56.717" v="44" actId="478"/>
          <ac:spMkLst>
            <pc:docMk/>
            <pc:sldMk cId="2762927258" sldId="2631"/>
            <ac:spMk id="2" creationId="{704CB9EF-A7F8-E8E5-8342-C05D619FB4B9}"/>
          </ac:spMkLst>
        </pc:spChg>
      </pc:sldChg>
      <pc:sldChg chg="modSp mod">
        <pc:chgData name="Nicole James" userId="87e49fce-462c-4f4b-b072-0e7301cf4f25" providerId="ADAL" clId="{5F0FF0BB-7A18-42EA-87AC-04D3D58BE578}" dt="2026-01-12T09:38:14.242" v="42" actId="20577"/>
        <pc:sldMkLst>
          <pc:docMk/>
          <pc:sldMk cId="2308090551" sldId="2632"/>
        </pc:sldMkLst>
        <pc:spChg chg="mod">
          <ac:chgData name="Nicole James" userId="87e49fce-462c-4f4b-b072-0e7301cf4f25" providerId="ADAL" clId="{5F0FF0BB-7A18-42EA-87AC-04D3D58BE578}" dt="2026-01-12T09:38:14.242" v="42" actId="20577"/>
          <ac:spMkLst>
            <pc:docMk/>
            <pc:sldMk cId="2308090551" sldId="2632"/>
            <ac:spMk id="2" creationId="{EC94F5BE-2014-2F0D-CE08-767F1AD5D2D6}"/>
          </ac:spMkLst>
        </pc:spChg>
        <pc:spChg chg="mod">
          <ac:chgData name="Nicole James" userId="87e49fce-462c-4f4b-b072-0e7301cf4f25" providerId="ADAL" clId="{5F0FF0BB-7A18-42EA-87AC-04D3D58BE578}" dt="2026-01-12T09:38:02.124" v="37" actId="1076"/>
          <ac:spMkLst>
            <pc:docMk/>
            <pc:sldMk cId="2308090551" sldId="2632"/>
            <ac:spMk id="8" creationId="{11B9B18C-5480-0496-2FEF-269B81AF21AA}"/>
          </ac:spMkLst>
        </pc:spChg>
      </pc:sldChg>
      <pc:sldChg chg="modSp mod">
        <pc:chgData name="Nicole James" userId="87e49fce-462c-4f4b-b072-0e7301cf4f25" providerId="ADAL" clId="{5F0FF0BB-7A18-42EA-87AC-04D3D58BE578}" dt="2026-01-12T09:38:26.893" v="43" actId="14100"/>
        <pc:sldMkLst>
          <pc:docMk/>
          <pc:sldMk cId="3176807735" sldId="2634"/>
        </pc:sldMkLst>
        <pc:spChg chg="mod">
          <ac:chgData name="Nicole James" userId="87e49fce-462c-4f4b-b072-0e7301cf4f25" providerId="ADAL" clId="{5F0FF0BB-7A18-42EA-87AC-04D3D58BE578}" dt="2026-01-12T09:38:26.893" v="43" actId="14100"/>
          <ac:spMkLst>
            <pc:docMk/>
            <pc:sldMk cId="3176807735" sldId="2634"/>
            <ac:spMk id="2" creationId="{542537A7-848B-61B3-5A4E-DDE8D90D9D6C}"/>
          </ac:spMkLst>
        </pc:spChg>
      </pc:sldChg>
      <pc:sldChg chg="delSp mod">
        <pc:chgData name="Nicole James" userId="87e49fce-462c-4f4b-b072-0e7301cf4f25" providerId="ADAL" clId="{5F0FF0BB-7A18-42EA-87AC-04D3D58BE578}" dt="2026-01-12T09:47:22.009" v="111" actId="478"/>
        <pc:sldMkLst>
          <pc:docMk/>
          <pc:sldMk cId="523657477" sldId="2674"/>
        </pc:sldMkLst>
        <pc:spChg chg="del">
          <ac:chgData name="Nicole James" userId="87e49fce-462c-4f4b-b072-0e7301cf4f25" providerId="ADAL" clId="{5F0FF0BB-7A18-42EA-87AC-04D3D58BE578}" dt="2026-01-12T09:47:22.009" v="111" actId="478"/>
          <ac:spMkLst>
            <pc:docMk/>
            <pc:sldMk cId="523657477" sldId="2674"/>
            <ac:spMk id="2" creationId="{7A2D1DD4-7DB6-7DC1-7537-3E343EC7738F}"/>
          </ac:spMkLst>
        </pc:spChg>
      </pc:sldChg>
      <pc:sldChg chg="modSp mod">
        <pc:chgData name="Nicole James" userId="87e49fce-462c-4f4b-b072-0e7301cf4f25" providerId="ADAL" clId="{5F0FF0BB-7A18-42EA-87AC-04D3D58BE578}" dt="2026-01-12T09:40:39.739" v="54" actId="255"/>
        <pc:sldMkLst>
          <pc:docMk/>
          <pc:sldMk cId="3117305929" sldId="2681"/>
        </pc:sldMkLst>
        <pc:spChg chg="mod">
          <ac:chgData name="Nicole James" userId="87e49fce-462c-4f4b-b072-0e7301cf4f25" providerId="ADAL" clId="{5F0FF0BB-7A18-42EA-87AC-04D3D58BE578}" dt="2026-01-12T09:40:39.739" v="54" actId="255"/>
          <ac:spMkLst>
            <pc:docMk/>
            <pc:sldMk cId="3117305929" sldId="2681"/>
            <ac:spMk id="2" creationId="{5704153C-61BB-3784-C45C-B98E7284941C}"/>
          </ac:spMkLst>
        </pc:spChg>
      </pc:sldChg>
      <pc:sldChg chg="modSp">
        <pc:chgData name="Nicole James" userId="87e49fce-462c-4f4b-b072-0e7301cf4f25" providerId="ADAL" clId="{5F0FF0BB-7A18-42EA-87AC-04D3D58BE578}" dt="2026-01-12T09:41:14.614" v="57" actId="20577"/>
        <pc:sldMkLst>
          <pc:docMk/>
          <pc:sldMk cId="4076351400" sldId="2683"/>
        </pc:sldMkLst>
        <pc:spChg chg="mod">
          <ac:chgData name="Nicole James" userId="87e49fce-462c-4f4b-b072-0e7301cf4f25" providerId="ADAL" clId="{5F0FF0BB-7A18-42EA-87AC-04D3D58BE578}" dt="2026-01-12T09:41:14.614" v="57" actId="20577"/>
          <ac:spMkLst>
            <pc:docMk/>
            <pc:sldMk cId="4076351400" sldId="2683"/>
            <ac:spMk id="4" creationId="{06BC2B0F-FD1A-6B77-EBB8-12B629286F18}"/>
          </ac:spMkLst>
        </pc:spChg>
      </pc:sldChg>
      <pc:sldChg chg="modSp mod">
        <pc:chgData name="Nicole James" userId="87e49fce-462c-4f4b-b072-0e7301cf4f25" providerId="ADAL" clId="{5F0FF0BB-7A18-42EA-87AC-04D3D58BE578}" dt="2026-01-12T09:40:01.694" v="51" actId="20577"/>
        <pc:sldMkLst>
          <pc:docMk/>
          <pc:sldMk cId="3099903612" sldId="2685"/>
        </pc:sldMkLst>
        <pc:spChg chg="mod">
          <ac:chgData name="Nicole James" userId="87e49fce-462c-4f4b-b072-0e7301cf4f25" providerId="ADAL" clId="{5F0FF0BB-7A18-42EA-87AC-04D3D58BE578}" dt="2026-01-12T09:40:01.694" v="51" actId="20577"/>
          <ac:spMkLst>
            <pc:docMk/>
            <pc:sldMk cId="3099903612" sldId="2685"/>
            <ac:spMk id="2" creationId="{834ADFE7-BF6C-6B51-A483-C6FCDE3B9965}"/>
          </ac:spMkLst>
        </pc:spChg>
      </pc:sldChg>
      <pc:sldChg chg="modSp">
        <pc:chgData name="Nicole James" userId="87e49fce-462c-4f4b-b072-0e7301cf4f25" providerId="ADAL" clId="{5F0FF0BB-7A18-42EA-87AC-04D3D58BE578}" dt="2026-01-12T09:39:20.384" v="46" actId="404"/>
        <pc:sldMkLst>
          <pc:docMk/>
          <pc:sldMk cId="2165661887" sldId="2687"/>
        </pc:sldMkLst>
        <pc:spChg chg="mod">
          <ac:chgData name="Nicole James" userId="87e49fce-462c-4f4b-b072-0e7301cf4f25" providerId="ADAL" clId="{5F0FF0BB-7A18-42EA-87AC-04D3D58BE578}" dt="2026-01-12T09:39:20.384" v="46" actId="404"/>
          <ac:spMkLst>
            <pc:docMk/>
            <pc:sldMk cId="2165661887" sldId="2687"/>
            <ac:spMk id="4" creationId="{BBA17752-AC26-18F6-98F9-50BE3D769F69}"/>
          </ac:spMkLst>
        </pc:spChg>
      </pc:sldChg>
      <pc:sldChg chg="modSp mod">
        <pc:chgData name="Nicole James" userId="87e49fce-462c-4f4b-b072-0e7301cf4f25" providerId="ADAL" clId="{5F0FF0BB-7A18-42EA-87AC-04D3D58BE578}" dt="2026-01-12T09:39:47.242" v="49" actId="404"/>
        <pc:sldMkLst>
          <pc:docMk/>
          <pc:sldMk cId="2283844605" sldId="2689"/>
        </pc:sldMkLst>
        <pc:spChg chg="mod">
          <ac:chgData name="Nicole James" userId="87e49fce-462c-4f4b-b072-0e7301cf4f25" providerId="ADAL" clId="{5F0FF0BB-7A18-42EA-87AC-04D3D58BE578}" dt="2026-01-12T09:39:32.933" v="48" actId="14100"/>
          <ac:spMkLst>
            <pc:docMk/>
            <pc:sldMk cId="2283844605" sldId="2689"/>
            <ac:spMk id="2" creationId="{515AF206-3CBA-FAA8-8392-6E60477664F6}"/>
          </ac:spMkLst>
        </pc:spChg>
        <pc:spChg chg="mod">
          <ac:chgData name="Nicole James" userId="87e49fce-462c-4f4b-b072-0e7301cf4f25" providerId="ADAL" clId="{5F0FF0BB-7A18-42EA-87AC-04D3D58BE578}" dt="2026-01-12T09:39:47.242" v="49" actId="404"/>
          <ac:spMkLst>
            <pc:docMk/>
            <pc:sldMk cId="2283844605" sldId="2689"/>
            <ac:spMk id="5" creationId="{CF15F231-D5D0-BD17-7200-9C5A0A808D08}"/>
          </ac:spMkLst>
        </pc:spChg>
      </pc:sldChg>
      <pc:sldChg chg="modSp mod">
        <pc:chgData name="Nicole James" userId="87e49fce-462c-4f4b-b072-0e7301cf4f25" providerId="ADAL" clId="{5F0FF0BB-7A18-42EA-87AC-04D3D58BE578}" dt="2026-01-12T09:41:53.713" v="64" actId="1076"/>
        <pc:sldMkLst>
          <pc:docMk/>
          <pc:sldMk cId="2647718981" sldId="2693"/>
        </pc:sldMkLst>
        <pc:spChg chg="mod">
          <ac:chgData name="Nicole James" userId="87e49fce-462c-4f4b-b072-0e7301cf4f25" providerId="ADAL" clId="{5F0FF0BB-7A18-42EA-87AC-04D3D58BE578}" dt="2026-01-12T09:41:51.531" v="63" actId="14100"/>
          <ac:spMkLst>
            <pc:docMk/>
            <pc:sldMk cId="2647718981" sldId="2693"/>
            <ac:spMk id="2" creationId="{4F106CB3-CEFD-A373-D8D4-E5CC2C68DF71}"/>
          </ac:spMkLst>
        </pc:spChg>
        <pc:spChg chg="mod">
          <ac:chgData name="Nicole James" userId="87e49fce-462c-4f4b-b072-0e7301cf4f25" providerId="ADAL" clId="{5F0FF0BB-7A18-42EA-87AC-04D3D58BE578}" dt="2026-01-12T09:41:49.037" v="62" actId="14100"/>
          <ac:spMkLst>
            <pc:docMk/>
            <pc:sldMk cId="2647718981" sldId="2693"/>
            <ac:spMk id="3" creationId="{74C7B10B-1F23-9D99-A9F8-87C4DDA511BC}"/>
          </ac:spMkLst>
        </pc:spChg>
        <pc:spChg chg="mod">
          <ac:chgData name="Nicole James" userId="87e49fce-462c-4f4b-b072-0e7301cf4f25" providerId="ADAL" clId="{5F0FF0BB-7A18-42EA-87AC-04D3D58BE578}" dt="2026-01-12T09:41:53.713" v="64" actId="1076"/>
          <ac:spMkLst>
            <pc:docMk/>
            <pc:sldMk cId="2647718981" sldId="2693"/>
            <ac:spMk id="7" creationId="{685030F2-7727-6F9A-B6DD-24FC5269C16D}"/>
          </ac:spMkLst>
        </pc:spChg>
      </pc:sldChg>
      <pc:sldChg chg="delSp mod">
        <pc:chgData name="Nicole James" userId="87e49fce-462c-4f4b-b072-0e7301cf4f25" providerId="ADAL" clId="{5F0FF0BB-7A18-42EA-87AC-04D3D58BE578}" dt="2026-01-12T09:41:58.598" v="65" actId="478"/>
        <pc:sldMkLst>
          <pc:docMk/>
          <pc:sldMk cId="2452635897" sldId="2694"/>
        </pc:sldMkLst>
        <pc:spChg chg="del">
          <ac:chgData name="Nicole James" userId="87e49fce-462c-4f4b-b072-0e7301cf4f25" providerId="ADAL" clId="{5F0FF0BB-7A18-42EA-87AC-04D3D58BE578}" dt="2026-01-12T09:41:58.598" v="65" actId="478"/>
          <ac:spMkLst>
            <pc:docMk/>
            <pc:sldMk cId="2452635897" sldId="2694"/>
            <ac:spMk id="3" creationId="{D1DAA437-A913-3333-655A-4E3E961AE1F8}"/>
          </ac:spMkLst>
        </pc:spChg>
      </pc:sldChg>
      <pc:sldChg chg="modSp mod">
        <pc:chgData name="Nicole James" userId="87e49fce-462c-4f4b-b072-0e7301cf4f25" providerId="ADAL" clId="{5F0FF0BB-7A18-42EA-87AC-04D3D58BE578}" dt="2026-01-12T09:42:22.757" v="68" actId="14100"/>
        <pc:sldMkLst>
          <pc:docMk/>
          <pc:sldMk cId="398624255" sldId="2695"/>
        </pc:sldMkLst>
        <pc:spChg chg="mod">
          <ac:chgData name="Nicole James" userId="87e49fce-462c-4f4b-b072-0e7301cf4f25" providerId="ADAL" clId="{5F0FF0BB-7A18-42EA-87AC-04D3D58BE578}" dt="2026-01-12T09:42:17.392" v="67" actId="1076"/>
          <ac:spMkLst>
            <pc:docMk/>
            <pc:sldMk cId="398624255" sldId="2695"/>
            <ac:spMk id="2" creationId="{A7F76B93-AFD5-8050-584F-673402C75EE3}"/>
          </ac:spMkLst>
        </pc:spChg>
        <pc:spChg chg="mod">
          <ac:chgData name="Nicole James" userId="87e49fce-462c-4f4b-b072-0e7301cf4f25" providerId="ADAL" clId="{5F0FF0BB-7A18-42EA-87AC-04D3D58BE578}" dt="2026-01-12T09:42:22.757" v="68" actId="14100"/>
          <ac:spMkLst>
            <pc:docMk/>
            <pc:sldMk cId="398624255" sldId="2695"/>
            <ac:spMk id="4" creationId="{06B99F22-C0FC-3316-937E-3FD8AC1AA5FE}"/>
          </ac:spMkLst>
        </pc:spChg>
      </pc:sldChg>
      <pc:sldChg chg="modSp mod">
        <pc:chgData name="Nicole James" userId="87e49fce-462c-4f4b-b072-0e7301cf4f25" providerId="ADAL" clId="{5F0FF0BB-7A18-42EA-87AC-04D3D58BE578}" dt="2026-01-12T09:42:48.096" v="71" actId="1076"/>
        <pc:sldMkLst>
          <pc:docMk/>
          <pc:sldMk cId="1756414190" sldId="2696"/>
        </pc:sldMkLst>
        <pc:spChg chg="mod">
          <ac:chgData name="Nicole James" userId="87e49fce-462c-4f4b-b072-0e7301cf4f25" providerId="ADAL" clId="{5F0FF0BB-7A18-42EA-87AC-04D3D58BE578}" dt="2026-01-12T09:42:48.096" v="71" actId="1076"/>
          <ac:spMkLst>
            <pc:docMk/>
            <pc:sldMk cId="1756414190" sldId="2696"/>
            <ac:spMk id="2" creationId="{FC2B8F92-28FB-336D-47EC-886C79B1B9A1}"/>
          </ac:spMkLst>
        </pc:spChg>
        <pc:spChg chg="mod">
          <ac:chgData name="Nicole James" userId="87e49fce-462c-4f4b-b072-0e7301cf4f25" providerId="ADAL" clId="{5F0FF0BB-7A18-42EA-87AC-04D3D58BE578}" dt="2026-01-12T09:42:48.096" v="71" actId="1076"/>
          <ac:spMkLst>
            <pc:docMk/>
            <pc:sldMk cId="1756414190" sldId="2696"/>
            <ac:spMk id="4" creationId="{F8973BC8-F01F-DBC4-74DF-EAE6DA733034}"/>
          </ac:spMkLst>
        </pc:spChg>
      </pc:sldChg>
      <pc:sldChg chg="delSp modSp mod">
        <pc:chgData name="Nicole James" userId="87e49fce-462c-4f4b-b072-0e7301cf4f25" providerId="ADAL" clId="{5F0FF0BB-7A18-42EA-87AC-04D3D58BE578}" dt="2026-01-12T09:36:33.016" v="26" actId="255"/>
        <pc:sldMkLst>
          <pc:docMk/>
          <pc:sldMk cId="1229364225" sldId="2714"/>
        </pc:sldMkLst>
        <pc:spChg chg="mod">
          <ac:chgData name="Nicole James" userId="87e49fce-462c-4f4b-b072-0e7301cf4f25" providerId="ADAL" clId="{5F0FF0BB-7A18-42EA-87AC-04D3D58BE578}" dt="2026-01-12T09:36:33.016" v="26" actId="255"/>
          <ac:spMkLst>
            <pc:docMk/>
            <pc:sldMk cId="1229364225" sldId="2714"/>
            <ac:spMk id="2" creationId="{8AF3FB84-BFBE-503A-6C1D-C8FCDDAB18A0}"/>
          </ac:spMkLst>
        </pc:spChg>
        <pc:spChg chg="del">
          <ac:chgData name="Nicole James" userId="87e49fce-462c-4f4b-b072-0e7301cf4f25" providerId="ADAL" clId="{5F0FF0BB-7A18-42EA-87AC-04D3D58BE578}" dt="2026-01-12T09:36:16.445" v="24" actId="478"/>
          <ac:spMkLst>
            <pc:docMk/>
            <pc:sldMk cId="1229364225" sldId="2714"/>
            <ac:spMk id="3" creationId="{7B9002DE-59B7-BCD2-2868-B28C7839794C}"/>
          </ac:spMkLst>
        </pc:spChg>
        <pc:spChg chg="mod">
          <ac:chgData name="Nicole James" userId="87e49fce-462c-4f4b-b072-0e7301cf4f25" providerId="ADAL" clId="{5F0FF0BB-7A18-42EA-87AC-04D3D58BE578}" dt="2026-01-12T09:36:23.805" v="25" actId="255"/>
          <ac:spMkLst>
            <pc:docMk/>
            <pc:sldMk cId="1229364225" sldId="2714"/>
            <ac:spMk id="4" creationId="{D8BE735F-540F-80F5-41F6-DAEB35DBD770}"/>
          </ac:spMkLst>
        </pc:spChg>
      </pc:sldChg>
      <pc:sldChg chg="modSp mod">
        <pc:chgData name="Nicole James" userId="87e49fce-462c-4f4b-b072-0e7301cf4f25" providerId="ADAL" clId="{5F0FF0BB-7A18-42EA-87AC-04D3D58BE578}" dt="2026-01-12T09:37:07.465" v="29" actId="255"/>
        <pc:sldMkLst>
          <pc:docMk/>
          <pc:sldMk cId="1906030352" sldId="2715"/>
        </pc:sldMkLst>
        <pc:spChg chg="mod">
          <ac:chgData name="Nicole James" userId="87e49fce-462c-4f4b-b072-0e7301cf4f25" providerId="ADAL" clId="{5F0FF0BB-7A18-42EA-87AC-04D3D58BE578}" dt="2026-01-12T09:37:07.465" v="29" actId="255"/>
          <ac:spMkLst>
            <pc:docMk/>
            <pc:sldMk cId="1906030352" sldId="2715"/>
            <ac:spMk id="2" creationId="{1396B758-7744-3ABB-BA8D-2EEB49F3DE4B}"/>
          </ac:spMkLst>
        </pc:spChg>
      </pc:sldChg>
      <pc:sldChg chg="modSp mod">
        <pc:chgData name="Nicole James" userId="87e49fce-462c-4f4b-b072-0e7301cf4f25" providerId="ADAL" clId="{5F0FF0BB-7A18-42EA-87AC-04D3D58BE578}" dt="2026-01-12T09:37:43.907" v="35" actId="20577"/>
        <pc:sldMkLst>
          <pc:docMk/>
          <pc:sldMk cId="3474132690" sldId="2716"/>
        </pc:sldMkLst>
        <pc:spChg chg="mod">
          <ac:chgData name="Nicole James" userId="87e49fce-462c-4f4b-b072-0e7301cf4f25" providerId="ADAL" clId="{5F0FF0BB-7A18-42EA-87AC-04D3D58BE578}" dt="2026-01-12T09:37:43.907" v="35" actId="20577"/>
          <ac:spMkLst>
            <pc:docMk/>
            <pc:sldMk cId="3474132690" sldId="2716"/>
            <ac:spMk id="17" creationId="{AD9A93EE-169D-FC7F-056B-CBB539FD2C3D}"/>
          </ac:spMkLst>
        </pc:spChg>
      </pc:sldChg>
      <pc:sldChg chg="modSp mod">
        <pc:chgData name="Nicole James" userId="87e49fce-462c-4f4b-b072-0e7301cf4f25" providerId="ADAL" clId="{5F0FF0BB-7A18-42EA-87AC-04D3D58BE578}" dt="2026-01-12T09:40:20.490" v="53" actId="1076"/>
        <pc:sldMkLst>
          <pc:docMk/>
          <pc:sldMk cId="92094484" sldId="2719"/>
        </pc:sldMkLst>
        <pc:spChg chg="mod">
          <ac:chgData name="Nicole James" userId="87e49fce-462c-4f4b-b072-0e7301cf4f25" providerId="ADAL" clId="{5F0FF0BB-7A18-42EA-87AC-04D3D58BE578}" dt="2026-01-12T09:40:20.490" v="53" actId="1076"/>
          <ac:spMkLst>
            <pc:docMk/>
            <pc:sldMk cId="92094484" sldId="2719"/>
            <ac:spMk id="5" creationId="{77ECBC9F-BCDA-8575-66BC-E21D5F2304BC}"/>
          </ac:spMkLst>
        </pc:spChg>
      </pc:sldChg>
      <pc:sldChg chg="modSp mod">
        <pc:chgData name="Nicole James" userId="87e49fce-462c-4f4b-b072-0e7301cf4f25" providerId="ADAL" clId="{5F0FF0BB-7A18-42EA-87AC-04D3D58BE578}" dt="2026-01-12T09:39:06.688" v="45" actId="20577"/>
        <pc:sldMkLst>
          <pc:docMk/>
          <pc:sldMk cId="4000754477" sldId="2720"/>
        </pc:sldMkLst>
        <pc:spChg chg="mod">
          <ac:chgData name="Nicole James" userId="87e49fce-462c-4f4b-b072-0e7301cf4f25" providerId="ADAL" clId="{5F0FF0BB-7A18-42EA-87AC-04D3D58BE578}" dt="2026-01-12T09:39:06.688" v="45" actId="20577"/>
          <ac:spMkLst>
            <pc:docMk/>
            <pc:sldMk cId="4000754477" sldId="2720"/>
            <ac:spMk id="2" creationId="{C159456D-4EB6-5CAA-DDE4-C4DE959F3244}"/>
          </ac:spMkLst>
        </pc:spChg>
      </pc:sldChg>
      <pc:sldChg chg="modSp mod">
        <pc:chgData name="Nicole James" userId="87e49fce-462c-4f4b-b072-0e7301cf4f25" providerId="ADAL" clId="{5F0FF0BB-7A18-42EA-87AC-04D3D58BE578}" dt="2026-01-12T09:40:11.856" v="52" actId="1076"/>
        <pc:sldMkLst>
          <pc:docMk/>
          <pc:sldMk cId="1254793315" sldId="2721"/>
        </pc:sldMkLst>
        <pc:spChg chg="mod">
          <ac:chgData name="Nicole James" userId="87e49fce-462c-4f4b-b072-0e7301cf4f25" providerId="ADAL" clId="{5F0FF0BB-7A18-42EA-87AC-04D3D58BE578}" dt="2026-01-12T09:40:11.856" v="52" actId="1076"/>
          <ac:spMkLst>
            <pc:docMk/>
            <pc:sldMk cId="1254793315" sldId="2721"/>
            <ac:spMk id="5" creationId="{013A39C5-2D58-A4B1-D77F-F680A9B834CA}"/>
          </ac:spMkLst>
        </pc:spChg>
      </pc:sldChg>
      <pc:sldChg chg="modSp mod">
        <pc:chgData name="Nicole James" userId="87e49fce-462c-4f4b-b072-0e7301cf4f25" providerId="ADAL" clId="{5F0FF0BB-7A18-42EA-87AC-04D3D58BE578}" dt="2026-01-12T09:40:48.340" v="55" actId="1076"/>
        <pc:sldMkLst>
          <pc:docMk/>
          <pc:sldMk cId="1804612061" sldId="2722"/>
        </pc:sldMkLst>
        <pc:spChg chg="mod">
          <ac:chgData name="Nicole James" userId="87e49fce-462c-4f4b-b072-0e7301cf4f25" providerId="ADAL" clId="{5F0FF0BB-7A18-42EA-87AC-04D3D58BE578}" dt="2026-01-12T09:40:48.340" v="55" actId="1076"/>
          <ac:spMkLst>
            <pc:docMk/>
            <pc:sldMk cId="1804612061" sldId="2722"/>
            <ac:spMk id="5" creationId="{A1731CF4-782E-D96D-6DC4-0E8D07655729}"/>
          </ac:spMkLst>
        </pc:spChg>
      </pc:sldChg>
      <pc:sldChg chg="delSp mod">
        <pc:chgData name="Nicole James" userId="87e49fce-462c-4f4b-b072-0e7301cf4f25" providerId="ADAL" clId="{5F0FF0BB-7A18-42EA-87AC-04D3D58BE578}" dt="2026-01-12T09:36:11.032" v="23" actId="478"/>
        <pc:sldMkLst>
          <pc:docMk/>
          <pc:sldMk cId="2078768086" sldId="2724"/>
        </pc:sldMkLst>
        <pc:spChg chg="del">
          <ac:chgData name="Nicole James" userId="87e49fce-462c-4f4b-b072-0e7301cf4f25" providerId="ADAL" clId="{5F0FF0BB-7A18-42EA-87AC-04D3D58BE578}" dt="2026-01-12T09:36:11.032" v="23" actId="478"/>
          <ac:spMkLst>
            <pc:docMk/>
            <pc:sldMk cId="2078768086" sldId="2724"/>
            <ac:spMk id="3" creationId="{F732FEA8-5C65-E00C-2724-577746259CF3}"/>
          </ac:spMkLst>
        </pc:spChg>
      </pc:sldChg>
      <pc:sldChg chg="modSp mod">
        <pc:chgData name="Nicole James" userId="87e49fce-462c-4f4b-b072-0e7301cf4f25" providerId="ADAL" clId="{5F0FF0BB-7A18-42EA-87AC-04D3D58BE578}" dt="2026-01-12T09:43:04.931" v="72" actId="1076"/>
        <pc:sldMkLst>
          <pc:docMk/>
          <pc:sldMk cId="2416475131" sldId="2727"/>
        </pc:sldMkLst>
        <pc:spChg chg="mod">
          <ac:chgData name="Nicole James" userId="87e49fce-462c-4f4b-b072-0e7301cf4f25" providerId="ADAL" clId="{5F0FF0BB-7A18-42EA-87AC-04D3D58BE578}" dt="2026-01-12T09:43:04.931" v="72" actId="1076"/>
          <ac:spMkLst>
            <pc:docMk/>
            <pc:sldMk cId="2416475131" sldId="2727"/>
            <ac:spMk id="5" creationId="{96D01E8C-3380-8F0E-99C6-A0BB628F77B3}"/>
          </ac:spMkLst>
        </pc:spChg>
      </pc:sldChg>
      <pc:sldChg chg="modSp mod">
        <pc:chgData name="Nicole James" userId="87e49fce-462c-4f4b-b072-0e7301cf4f25" providerId="ADAL" clId="{5F0FF0BB-7A18-42EA-87AC-04D3D58BE578}" dt="2026-01-12T09:43:29.409" v="79" actId="14100"/>
        <pc:sldMkLst>
          <pc:docMk/>
          <pc:sldMk cId="4163628036" sldId="2728"/>
        </pc:sldMkLst>
        <pc:spChg chg="mod">
          <ac:chgData name="Nicole James" userId="87e49fce-462c-4f4b-b072-0e7301cf4f25" providerId="ADAL" clId="{5F0FF0BB-7A18-42EA-87AC-04D3D58BE578}" dt="2026-01-12T09:43:22.525" v="77" actId="1076"/>
          <ac:spMkLst>
            <pc:docMk/>
            <pc:sldMk cId="4163628036" sldId="2728"/>
            <ac:spMk id="3" creationId="{818117D9-00DE-8B35-F0A6-57FB1FADC3A3}"/>
          </ac:spMkLst>
        </pc:spChg>
        <pc:spChg chg="mod">
          <ac:chgData name="Nicole James" userId="87e49fce-462c-4f4b-b072-0e7301cf4f25" providerId="ADAL" clId="{5F0FF0BB-7A18-42EA-87AC-04D3D58BE578}" dt="2026-01-12T09:43:29.409" v="79" actId="14100"/>
          <ac:spMkLst>
            <pc:docMk/>
            <pc:sldMk cId="4163628036" sldId="2728"/>
            <ac:spMk id="4" creationId="{99F54E7F-66B5-5D41-F344-B9FF697FA02F}"/>
          </ac:spMkLst>
        </pc:spChg>
      </pc:sldChg>
      <pc:sldChg chg="modSp mod">
        <pc:chgData name="Nicole James" userId="87e49fce-462c-4f4b-b072-0e7301cf4f25" providerId="ADAL" clId="{5F0FF0BB-7A18-42EA-87AC-04D3D58BE578}" dt="2026-01-12T09:35:59.466" v="22" actId="14100"/>
        <pc:sldMkLst>
          <pc:docMk/>
          <pc:sldMk cId="3287133263" sldId="2730"/>
        </pc:sldMkLst>
        <pc:spChg chg="mod">
          <ac:chgData name="Nicole James" userId="87e49fce-462c-4f4b-b072-0e7301cf4f25" providerId="ADAL" clId="{5F0FF0BB-7A18-42EA-87AC-04D3D58BE578}" dt="2026-01-12T09:35:59.466" v="22" actId="14100"/>
          <ac:spMkLst>
            <pc:docMk/>
            <pc:sldMk cId="3287133263" sldId="2730"/>
            <ac:spMk id="2" creationId="{C0924FC0-0605-5BC0-BFB6-F2B6D832206D}"/>
          </ac:spMkLst>
        </pc:spChg>
        <pc:spChg chg="mod">
          <ac:chgData name="Nicole James" userId="87e49fce-462c-4f4b-b072-0e7301cf4f25" providerId="ADAL" clId="{5F0FF0BB-7A18-42EA-87AC-04D3D58BE578}" dt="2026-01-12T09:35:53.438" v="20" actId="1076"/>
          <ac:spMkLst>
            <pc:docMk/>
            <pc:sldMk cId="3287133263" sldId="2730"/>
            <ac:spMk id="7" creationId="{ABCD761B-AE44-B03A-DB1D-2F80996210C3}"/>
          </ac:spMkLst>
        </pc:spChg>
      </pc:sldChg>
      <pc:sldChg chg="modSp mod">
        <pc:chgData name="Nicole James" userId="87e49fce-462c-4f4b-b072-0e7301cf4f25" providerId="ADAL" clId="{5F0FF0BB-7A18-42EA-87AC-04D3D58BE578}" dt="2026-01-12T09:40:57.223" v="56" actId="404"/>
        <pc:sldMkLst>
          <pc:docMk/>
          <pc:sldMk cId="1614864493" sldId="2732"/>
        </pc:sldMkLst>
        <pc:spChg chg="mod">
          <ac:chgData name="Nicole James" userId="87e49fce-462c-4f4b-b072-0e7301cf4f25" providerId="ADAL" clId="{5F0FF0BB-7A18-42EA-87AC-04D3D58BE578}" dt="2026-01-12T09:40:57.223" v="56" actId="404"/>
          <ac:spMkLst>
            <pc:docMk/>
            <pc:sldMk cId="1614864493" sldId="2732"/>
            <ac:spMk id="17" creationId="{F8E24107-9795-6B62-F980-3A6E35778A5E}"/>
          </ac:spMkLst>
        </pc:spChg>
      </pc:sldChg>
      <pc:sldChg chg="modSp mod">
        <pc:chgData name="Nicole James" userId="87e49fce-462c-4f4b-b072-0e7301cf4f25" providerId="ADAL" clId="{5F0FF0BB-7A18-42EA-87AC-04D3D58BE578}" dt="2026-01-12T09:43:51.508" v="84" actId="1076"/>
        <pc:sldMkLst>
          <pc:docMk/>
          <pc:sldMk cId="2446497003" sldId="2738"/>
        </pc:sldMkLst>
        <pc:spChg chg="mod">
          <ac:chgData name="Nicole James" userId="87e49fce-462c-4f4b-b072-0e7301cf4f25" providerId="ADAL" clId="{5F0FF0BB-7A18-42EA-87AC-04D3D58BE578}" dt="2026-01-12T09:43:51.508" v="84" actId="1076"/>
          <ac:spMkLst>
            <pc:docMk/>
            <pc:sldMk cId="2446497003" sldId="2738"/>
            <ac:spMk id="3" creationId="{10918431-E763-4B32-7CE9-0D029A1E66E4}"/>
          </ac:spMkLst>
        </pc:spChg>
        <pc:spChg chg="mod">
          <ac:chgData name="Nicole James" userId="87e49fce-462c-4f4b-b072-0e7301cf4f25" providerId="ADAL" clId="{5F0FF0BB-7A18-42EA-87AC-04D3D58BE578}" dt="2026-01-12T09:43:37.731" v="80" actId="1076"/>
          <ac:spMkLst>
            <pc:docMk/>
            <pc:sldMk cId="2446497003" sldId="2738"/>
            <ac:spMk id="5" creationId="{762CEB73-5755-3592-5F1D-0219C0B60C68}"/>
          </ac:spMkLst>
        </pc:spChg>
        <pc:spChg chg="mod">
          <ac:chgData name="Nicole James" userId="87e49fce-462c-4f4b-b072-0e7301cf4f25" providerId="ADAL" clId="{5F0FF0BB-7A18-42EA-87AC-04D3D58BE578}" dt="2026-01-12T09:43:41.722" v="82" actId="1076"/>
          <ac:spMkLst>
            <pc:docMk/>
            <pc:sldMk cId="2446497003" sldId="2738"/>
            <ac:spMk id="7" creationId="{F159D437-56F2-5DA6-2E05-780F9441F6CA}"/>
          </ac:spMkLst>
        </pc:spChg>
        <pc:spChg chg="mod">
          <ac:chgData name="Nicole James" userId="87e49fce-462c-4f4b-b072-0e7301cf4f25" providerId="ADAL" clId="{5F0FF0BB-7A18-42EA-87AC-04D3D58BE578}" dt="2026-01-12T09:43:45.412" v="83" actId="14100"/>
          <ac:spMkLst>
            <pc:docMk/>
            <pc:sldMk cId="2446497003" sldId="2738"/>
            <ac:spMk id="8" creationId="{3316FEDE-4620-66D4-5BCA-BA191C07EBF5}"/>
          </ac:spMkLst>
        </pc:spChg>
      </pc:sldChg>
      <pc:sldChg chg="modSp mod">
        <pc:chgData name="Nicole James" userId="87e49fce-462c-4f4b-b072-0e7301cf4f25" providerId="ADAL" clId="{5F0FF0BB-7A18-42EA-87AC-04D3D58BE578}" dt="2026-01-12T09:45:31.327" v="96" actId="14100"/>
        <pc:sldMkLst>
          <pc:docMk/>
          <pc:sldMk cId="2486350647" sldId="2740"/>
        </pc:sldMkLst>
        <pc:spChg chg="mod">
          <ac:chgData name="Nicole James" userId="87e49fce-462c-4f4b-b072-0e7301cf4f25" providerId="ADAL" clId="{5F0FF0BB-7A18-42EA-87AC-04D3D58BE578}" dt="2026-01-12T09:45:31.327" v="96" actId="14100"/>
          <ac:spMkLst>
            <pc:docMk/>
            <pc:sldMk cId="2486350647" sldId="2740"/>
            <ac:spMk id="3" creationId="{89F6CAE2-0692-73AE-ABF2-7BF078085D3F}"/>
          </ac:spMkLst>
        </pc:spChg>
      </pc:sldChg>
      <pc:sldChg chg="modSp mod modAnim">
        <pc:chgData name="Nicole James" userId="87e49fce-462c-4f4b-b072-0e7301cf4f25" providerId="ADAL" clId="{5F0FF0BB-7A18-42EA-87AC-04D3D58BE578}" dt="2026-01-12T09:45:10.233" v="94" actId="255"/>
        <pc:sldMkLst>
          <pc:docMk/>
          <pc:sldMk cId="1051297951" sldId="2741"/>
        </pc:sldMkLst>
        <pc:spChg chg="mod">
          <ac:chgData name="Nicole James" userId="87e49fce-462c-4f4b-b072-0e7301cf4f25" providerId="ADAL" clId="{5F0FF0BB-7A18-42EA-87AC-04D3D58BE578}" dt="2026-01-12T09:45:10.233" v="94" actId="255"/>
          <ac:spMkLst>
            <pc:docMk/>
            <pc:sldMk cId="1051297951" sldId="2741"/>
            <ac:spMk id="3" creationId="{0CCDC442-553E-D34C-9C84-BEDF7916112C}"/>
          </ac:spMkLst>
        </pc:spChg>
      </pc:sldChg>
      <pc:sldChg chg="modSp mod">
        <pc:chgData name="Nicole James" userId="87e49fce-462c-4f4b-b072-0e7301cf4f25" providerId="ADAL" clId="{5F0FF0BB-7A18-42EA-87AC-04D3D58BE578}" dt="2026-01-12T09:46:42.741" v="107" actId="1076"/>
        <pc:sldMkLst>
          <pc:docMk/>
          <pc:sldMk cId="1339200642" sldId="2746"/>
        </pc:sldMkLst>
        <pc:spChg chg="mod">
          <ac:chgData name="Nicole James" userId="87e49fce-462c-4f4b-b072-0e7301cf4f25" providerId="ADAL" clId="{5F0FF0BB-7A18-42EA-87AC-04D3D58BE578}" dt="2026-01-12T09:46:05.738" v="99" actId="948"/>
          <ac:spMkLst>
            <pc:docMk/>
            <pc:sldMk cId="1339200642" sldId="2746"/>
            <ac:spMk id="3" creationId="{B0ECE0E1-DE68-A4D7-C962-B259FD531F3A}"/>
          </ac:spMkLst>
        </pc:spChg>
        <pc:spChg chg="mod">
          <ac:chgData name="Nicole James" userId="87e49fce-462c-4f4b-b072-0e7301cf4f25" providerId="ADAL" clId="{5F0FF0BB-7A18-42EA-87AC-04D3D58BE578}" dt="2026-01-12T09:46:42.741" v="107" actId="1076"/>
          <ac:spMkLst>
            <pc:docMk/>
            <pc:sldMk cId="1339200642" sldId="2746"/>
            <ac:spMk id="10" creationId="{8AA4BE0B-102C-C764-B33E-5A8D95BDE1FC}"/>
          </ac:spMkLst>
        </pc:spChg>
        <pc:spChg chg="mod">
          <ac:chgData name="Nicole James" userId="87e49fce-462c-4f4b-b072-0e7301cf4f25" providerId="ADAL" clId="{5F0FF0BB-7A18-42EA-87AC-04D3D58BE578}" dt="2026-01-12T09:46:23.578" v="103" actId="1076"/>
          <ac:spMkLst>
            <pc:docMk/>
            <pc:sldMk cId="1339200642" sldId="2746"/>
            <ac:spMk id="14" creationId="{0E90A90C-0240-1D2B-F8B7-A4254E6C7338}"/>
          </ac:spMkLst>
        </pc:spChg>
        <pc:spChg chg="mod">
          <ac:chgData name="Nicole James" userId="87e49fce-462c-4f4b-b072-0e7301cf4f25" providerId="ADAL" clId="{5F0FF0BB-7A18-42EA-87AC-04D3D58BE578}" dt="2026-01-12T09:46:05.738" v="99" actId="948"/>
          <ac:spMkLst>
            <pc:docMk/>
            <pc:sldMk cId="1339200642" sldId="2746"/>
            <ac:spMk id="15" creationId="{20593435-5026-CA5B-8826-CA234B03292E}"/>
          </ac:spMkLst>
        </pc:spChg>
        <pc:spChg chg="mod">
          <ac:chgData name="Nicole James" userId="87e49fce-462c-4f4b-b072-0e7301cf4f25" providerId="ADAL" clId="{5F0FF0BB-7A18-42EA-87AC-04D3D58BE578}" dt="2026-01-12T09:46:32.172" v="105" actId="1076"/>
          <ac:spMkLst>
            <pc:docMk/>
            <pc:sldMk cId="1339200642" sldId="2746"/>
            <ac:spMk id="16" creationId="{64B8D642-61C7-33E2-5A05-E8179377C731}"/>
          </ac:spMkLst>
        </pc:spChg>
        <pc:spChg chg="mod">
          <ac:chgData name="Nicole James" userId="87e49fce-462c-4f4b-b072-0e7301cf4f25" providerId="ADAL" clId="{5F0FF0BB-7A18-42EA-87AC-04D3D58BE578}" dt="2026-01-12T09:46:27.609" v="104" actId="1076"/>
          <ac:spMkLst>
            <pc:docMk/>
            <pc:sldMk cId="1339200642" sldId="2746"/>
            <ac:spMk id="17" creationId="{D1ECCB21-BD93-E76E-41FC-4341959DE95A}"/>
          </ac:spMkLst>
        </pc:spChg>
        <pc:picChg chg="mod">
          <ac:chgData name="Nicole James" userId="87e49fce-462c-4f4b-b072-0e7301cf4f25" providerId="ADAL" clId="{5F0FF0BB-7A18-42EA-87AC-04D3D58BE578}" dt="2026-01-12T09:46:13.129" v="100" actId="1076"/>
          <ac:picMkLst>
            <pc:docMk/>
            <pc:sldMk cId="1339200642" sldId="2746"/>
            <ac:picMk id="5" creationId="{6EA27C61-9CD9-3DBE-35CA-C54352A7FB58}"/>
          </ac:picMkLst>
        </pc:picChg>
        <pc:picChg chg="mod">
          <ac:chgData name="Nicole James" userId="87e49fce-462c-4f4b-b072-0e7301cf4f25" providerId="ADAL" clId="{5F0FF0BB-7A18-42EA-87AC-04D3D58BE578}" dt="2026-01-12T09:46:16.314" v="101" actId="1076"/>
          <ac:picMkLst>
            <pc:docMk/>
            <pc:sldMk cId="1339200642" sldId="2746"/>
            <ac:picMk id="11" creationId="{67F54636-4277-6F86-5657-384E9FB2C223}"/>
          </ac:picMkLst>
        </pc:picChg>
      </pc:sldChg>
      <pc:sldChg chg="modSp mod">
        <pc:chgData name="Nicole James" userId="87e49fce-462c-4f4b-b072-0e7301cf4f25" providerId="ADAL" clId="{5F0FF0BB-7A18-42EA-87AC-04D3D58BE578}" dt="2026-01-12T09:58:23.883" v="113" actId="207"/>
        <pc:sldMkLst>
          <pc:docMk/>
          <pc:sldMk cId="1044928233" sldId="2748"/>
        </pc:sldMkLst>
        <pc:spChg chg="mod">
          <ac:chgData name="Nicole James" userId="87e49fce-462c-4f4b-b072-0e7301cf4f25" providerId="ADAL" clId="{5F0FF0BB-7A18-42EA-87AC-04D3D58BE578}" dt="2026-01-12T09:58:23.883" v="113" actId="207"/>
          <ac:spMkLst>
            <pc:docMk/>
            <pc:sldMk cId="1044928233" sldId="2748"/>
            <ac:spMk id="2" creationId="{5D4E2B78-9253-4E47-13B4-13EFE552DE05}"/>
          </ac:spMkLst>
        </pc:spChg>
      </pc:sldChg>
      <pc:sldChg chg="delSp modSp mod">
        <pc:chgData name="Nicole James" userId="87e49fce-462c-4f4b-b072-0e7301cf4f25" providerId="ADAL" clId="{5F0FF0BB-7A18-42EA-87AC-04D3D58BE578}" dt="2026-01-12T09:47:16.398" v="110" actId="1076"/>
        <pc:sldMkLst>
          <pc:docMk/>
          <pc:sldMk cId="2755155044" sldId="3228"/>
        </pc:sldMkLst>
        <pc:spChg chg="del">
          <ac:chgData name="Nicole James" userId="87e49fce-462c-4f4b-b072-0e7301cf4f25" providerId="ADAL" clId="{5F0FF0BB-7A18-42EA-87AC-04D3D58BE578}" dt="2026-01-12T09:47:00.385" v="108" actId="478"/>
          <ac:spMkLst>
            <pc:docMk/>
            <pc:sldMk cId="2755155044" sldId="3228"/>
            <ac:spMk id="2" creationId="{DD476BA2-DC25-38E0-7A8B-65AC89B82413}"/>
          </ac:spMkLst>
        </pc:spChg>
        <pc:spChg chg="mod">
          <ac:chgData name="Nicole James" userId="87e49fce-462c-4f4b-b072-0e7301cf4f25" providerId="ADAL" clId="{5F0FF0BB-7A18-42EA-87AC-04D3D58BE578}" dt="2026-01-12T09:47:06.260" v="109" actId="20577"/>
          <ac:spMkLst>
            <pc:docMk/>
            <pc:sldMk cId="2755155044" sldId="3228"/>
            <ac:spMk id="7" creationId="{DC1DBFA9-1DF3-49DC-E581-17CDFCB39E9B}"/>
          </ac:spMkLst>
        </pc:spChg>
        <pc:spChg chg="mod">
          <ac:chgData name="Nicole James" userId="87e49fce-462c-4f4b-b072-0e7301cf4f25" providerId="ADAL" clId="{5F0FF0BB-7A18-42EA-87AC-04D3D58BE578}" dt="2026-01-12T09:47:16.398" v="110" actId="1076"/>
          <ac:spMkLst>
            <pc:docMk/>
            <pc:sldMk cId="2755155044" sldId="3228"/>
            <ac:spMk id="11" creationId="{3D8971D0-AF09-3FFC-CB06-57B843ECE5CB}"/>
          </ac:spMkLst>
        </pc:spChg>
      </pc:sldChg>
      <pc:sldChg chg="delSp mod">
        <pc:chgData name="Nicole James" userId="87e49fce-462c-4f4b-b072-0e7301cf4f25" providerId="ADAL" clId="{5F0FF0BB-7A18-42EA-87AC-04D3D58BE578}" dt="2026-01-12T09:47:25.949" v="112" actId="478"/>
        <pc:sldMkLst>
          <pc:docMk/>
          <pc:sldMk cId="2168242030" sldId="3230"/>
        </pc:sldMkLst>
        <pc:spChg chg="del">
          <ac:chgData name="Nicole James" userId="87e49fce-462c-4f4b-b072-0e7301cf4f25" providerId="ADAL" clId="{5F0FF0BB-7A18-42EA-87AC-04D3D58BE578}" dt="2026-01-12T09:47:25.949" v="112" actId="478"/>
          <ac:spMkLst>
            <pc:docMk/>
            <pc:sldMk cId="2168242030" sldId="3230"/>
            <ac:spMk id="2" creationId="{CE739167-20C9-638F-A974-4F5E32F838F6}"/>
          </ac:spMkLst>
        </pc:spChg>
      </pc:sldChg>
    </pc:docChg>
  </pc:docChgLst>
  <pc:docChgLst>
    <pc:chgData name="Emma Pritchard" userId="1a7803da-a9c2-41fc-8157-527eb4512773" providerId="ADAL" clId="{21BFF1B4-91C4-4682-AF00-0937BF4B677E}"/>
    <pc:docChg chg="undo custSel modSld">
      <pc:chgData name="Emma Pritchard" userId="1a7803da-a9c2-41fc-8157-527eb4512773" providerId="ADAL" clId="{21BFF1B4-91C4-4682-AF00-0937BF4B677E}" dt="2026-01-12T14:59:08.349" v="319"/>
      <pc:docMkLst>
        <pc:docMk/>
      </pc:docMkLst>
      <pc:sldChg chg="modSp mod">
        <pc:chgData name="Emma Pritchard" userId="1a7803da-a9c2-41fc-8157-527eb4512773" providerId="ADAL" clId="{21BFF1B4-91C4-4682-AF00-0937BF4B677E}" dt="2025-12-14T21:48:53.687" v="303" actId="13244"/>
        <pc:sldMkLst>
          <pc:docMk/>
          <pc:sldMk cId="4256299310" sldId="391"/>
        </pc:sldMkLst>
        <pc:spChg chg="ord">
          <ac:chgData name="Emma Pritchard" userId="1a7803da-a9c2-41fc-8157-527eb4512773" providerId="ADAL" clId="{21BFF1B4-91C4-4682-AF00-0937BF4B677E}" dt="2025-12-14T21:48:53.687" v="303" actId="13244"/>
          <ac:spMkLst>
            <pc:docMk/>
            <pc:sldMk cId="4256299310" sldId="391"/>
            <ac:spMk id="2" creationId="{00000000-0000-0000-0000-000000000000}"/>
          </ac:spMkLst>
        </pc:spChg>
        <pc:spChg chg="mod">
          <ac:chgData name="Emma Pritchard" userId="1a7803da-a9c2-41fc-8157-527eb4512773" providerId="ADAL" clId="{21BFF1B4-91C4-4682-AF00-0937BF4B677E}" dt="2025-12-14T20:56:54.651" v="8" actId="2711"/>
          <ac:spMkLst>
            <pc:docMk/>
            <pc:sldMk cId="4256299310" sldId="391"/>
            <ac:spMk id="3" creationId="{00000000-0000-0000-0000-000000000000}"/>
          </ac:spMkLst>
        </pc:spChg>
      </pc:sldChg>
      <pc:sldChg chg="modSp mod">
        <pc:chgData name="Emma Pritchard" userId="1a7803da-a9c2-41fc-8157-527eb4512773" providerId="ADAL" clId="{21BFF1B4-91C4-4682-AF00-0937BF4B677E}" dt="2025-12-14T20:54:06.093" v="5" actId="2711"/>
        <pc:sldMkLst>
          <pc:docMk/>
          <pc:sldMk cId="2416373302" sldId="392"/>
        </pc:sldMkLst>
        <pc:spChg chg="mod">
          <ac:chgData name="Emma Pritchard" userId="1a7803da-a9c2-41fc-8157-527eb4512773" providerId="ADAL" clId="{21BFF1B4-91C4-4682-AF00-0937BF4B677E}" dt="2025-12-14T20:54:06.093" v="5" actId="2711"/>
          <ac:spMkLst>
            <pc:docMk/>
            <pc:sldMk cId="2416373302" sldId="392"/>
            <ac:spMk id="2" creationId="{00000000-0000-0000-0000-000000000000}"/>
          </ac:spMkLst>
        </pc:spChg>
        <pc:spChg chg="mod">
          <ac:chgData name="Emma Pritchard" userId="1a7803da-a9c2-41fc-8157-527eb4512773" providerId="ADAL" clId="{21BFF1B4-91C4-4682-AF00-0937BF4B677E}" dt="2025-12-14T20:53:53.366" v="3" actId="2711"/>
          <ac:spMkLst>
            <pc:docMk/>
            <pc:sldMk cId="2416373302" sldId="392"/>
            <ac:spMk id="3" creationId="{00000000-0000-0000-0000-000000000000}"/>
          </ac:spMkLst>
        </pc:spChg>
      </pc:sldChg>
      <pc:sldChg chg="modSp mod">
        <pc:chgData name="Emma Pritchard" userId="1a7803da-a9c2-41fc-8157-527eb4512773" providerId="ADAL" clId="{21BFF1B4-91C4-4682-AF00-0937BF4B677E}" dt="2025-12-14T20:50:44.341" v="2" actId="2711"/>
        <pc:sldMkLst>
          <pc:docMk/>
          <pc:sldMk cId="2220678800" sldId="930"/>
        </pc:sldMkLst>
        <pc:spChg chg="mod">
          <ac:chgData name="Emma Pritchard" userId="1a7803da-a9c2-41fc-8157-527eb4512773" providerId="ADAL" clId="{21BFF1B4-91C4-4682-AF00-0937BF4B677E}" dt="2025-12-14T20:50:44.341" v="2" actId="2711"/>
          <ac:spMkLst>
            <pc:docMk/>
            <pc:sldMk cId="2220678800" sldId="930"/>
            <ac:spMk id="2" creationId="{5A23EEB3-2FFB-F04B-6D2A-3EA05BD2DC12}"/>
          </ac:spMkLst>
        </pc:spChg>
      </pc:sldChg>
      <pc:sldChg chg="modSp">
        <pc:chgData name="Emma Pritchard" userId="1a7803da-a9c2-41fc-8157-527eb4512773" providerId="ADAL" clId="{21BFF1B4-91C4-4682-AF00-0937BF4B677E}" dt="2025-12-14T20:57:22.208" v="9" actId="2711"/>
        <pc:sldMkLst>
          <pc:docMk/>
          <pc:sldMk cId="1189251050" sldId="2617"/>
        </pc:sldMkLst>
        <pc:spChg chg="mod">
          <ac:chgData name="Emma Pritchard" userId="1a7803da-a9c2-41fc-8157-527eb4512773" providerId="ADAL" clId="{21BFF1B4-91C4-4682-AF00-0937BF4B677E}" dt="2025-12-14T20:57:22.208" v="9" actId="2711"/>
          <ac:spMkLst>
            <pc:docMk/>
            <pc:sldMk cId="1189251050" sldId="2617"/>
            <ac:spMk id="7" creationId="{D696C14D-0730-D3DF-1BE0-F5E3701E8DF9}"/>
          </ac:spMkLst>
        </pc:spChg>
      </pc:sldChg>
      <pc:sldChg chg="modSp mod">
        <pc:chgData name="Emma Pritchard" userId="1a7803da-a9c2-41fc-8157-527eb4512773" providerId="ADAL" clId="{21BFF1B4-91C4-4682-AF00-0937BF4B677E}" dt="2025-12-14T20:58:15.761" v="13" actId="1076"/>
        <pc:sldMkLst>
          <pc:docMk/>
          <pc:sldMk cId="1784847513" sldId="2618"/>
        </pc:sldMkLst>
        <pc:spChg chg="mod">
          <ac:chgData name="Emma Pritchard" userId="1a7803da-a9c2-41fc-8157-527eb4512773" providerId="ADAL" clId="{21BFF1B4-91C4-4682-AF00-0937BF4B677E}" dt="2025-12-14T20:58:06.911" v="12" actId="255"/>
          <ac:spMkLst>
            <pc:docMk/>
            <pc:sldMk cId="1784847513" sldId="2618"/>
            <ac:spMk id="2" creationId="{75FA98F8-2496-9F0C-D0F4-3F06B5D1410B}"/>
          </ac:spMkLst>
        </pc:spChg>
        <pc:spChg chg="mod">
          <ac:chgData name="Emma Pritchard" userId="1a7803da-a9c2-41fc-8157-527eb4512773" providerId="ADAL" clId="{21BFF1B4-91C4-4682-AF00-0937BF4B677E}" dt="2025-12-14T20:58:15.761" v="13" actId="1076"/>
          <ac:spMkLst>
            <pc:docMk/>
            <pc:sldMk cId="1784847513" sldId="2618"/>
            <ac:spMk id="4" creationId="{F18DAECD-D595-4278-3E63-319A443A8AF1}"/>
          </ac:spMkLst>
        </pc:spChg>
      </pc:sldChg>
      <pc:sldChg chg="modSp mod">
        <pc:chgData name="Emma Pritchard" userId="1a7803da-a9c2-41fc-8157-527eb4512773" providerId="ADAL" clId="{21BFF1B4-91C4-4682-AF00-0937BF4B677E}" dt="2025-12-14T20:59:00.206" v="17" actId="14100"/>
        <pc:sldMkLst>
          <pc:docMk/>
          <pc:sldMk cId="951375505" sldId="2619"/>
        </pc:sldMkLst>
        <pc:spChg chg="mod">
          <ac:chgData name="Emma Pritchard" userId="1a7803da-a9c2-41fc-8157-527eb4512773" providerId="ADAL" clId="{21BFF1B4-91C4-4682-AF00-0937BF4B677E}" dt="2025-12-14T20:59:00.206" v="17" actId="14100"/>
          <ac:spMkLst>
            <pc:docMk/>
            <pc:sldMk cId="951375505" sldId="2619"/>
            <ac:spMk id="2" creationId="{8974029F-FA48-0D15-8961-3CB726F02EC7}"/>
          </ac:spMkLst>
        </pc:spChg>
        <pc:spChg chg="mod">
          <ac:chgData name="Emma Pritchard" userId="1a7803da-a9c2-41fc-8157-527eb4512773" providerId="ADAL" clId="{21BFF1B4-91C4-4682-AF00-0937BF4B677E}" dt="2025-12-14T20:58:37.922" v="14" actId="2711"/>
          <ac:spMkLst>
            <pc:docMk/>
            <pc:sldMk cId="951375505" sldId="2619"/>
            <ac:spMk id="6" creationId="{C021938F-8A4C-F476-5BD4-C311E712D42B}"/>
          </ac:spMkLst>
        </pc:spChg>
        <pc:spChg chg="mod">
          <ac:chgData name="Emma Pritchard" userId="1a7803da-a9c2-41fc-8157-527eb4512773" providerId="ADAL" clId="{21BFF1B4-91C4-4682-AF00-0937BF4B677E}" dt="2025-12-14T20:58:48.450" v="15" actId="1076"/>
          <ac:spMkLst>
            <pc:docMk/>
            <pc:sldMk cId="951375505" sldId="2619"/>
            <ac:spMk id="7" creationId="{2E1191B6-481E-990B-6FCB-9E7C0DC88340}"/>
          </ac:spMkLst>
        </pc:spChg>
      </pc:sldChg>
      <pc:sldChg chg="modSp mod">
        <pc:chgData name="Emma Pritchard" userId="1a7803da-a9c2-41fc-8157-527eb4512773" providerId="ADAL" clId="{21BFF1B4-91C4-4682-AF00-0937BF4B677E}" dt="2025-12-14T20:59:33.776" v="19" actId="2711"/>
        <pc:sldMkLst>
          <pc:docMk/>
          <pc:sldMk cId="3418646323" sldId="2620"/>
        </pc:sldMkLst>
        <pc:spChg chg="mod">
          <ac:chgData name="Emma Pritchard" userId="1a7803da-a9c2-41fc-8157-527eb4512773" providerId="ADAL" clId="{21BFF1B4-91C4-4682-AF00-0937BF4B677E}" dt="2025-12-14T20:59:33.776" v="19" actId="2711"/>
          <ac:spMkLst>
            <pc:docMk/>
            <pc:sldMk cId="3418646323" sldId="2620"/>
            <ac:spMk id="2" creationId="{8D919F8A-E485-3640-1DB0-F65DDE219BCC}"/>
          </ac:spMkLst>
        </pc:spChg>
        <pc:spChg chg="mod">
          <ac:chgData name="Emma Pritchard" userId="1a7803da-a9c2-41fc-8157-527eb4512773" providerId="ADAL" clId="{21BFF1B4-91C4-4682-AF00-0937BF4B677E}" dt="2025-12-14T20:59:25.177" v="18" actId="255"/>
          <ac:spMkLst>
            <pc:docMk/>
            <pc:sldMk cId="3418646323" sldId="2620"/>
            <ac:spMk id="6" creationId="{6D606AEF-90B1-1B11-3271-8301EA5A2ACF}"/>
          </ac:spMkLst>
        </pc:spChg>
      </pc:sldChg>
      <pc:sldChg chg="modSp mod">
        <pc:chgData name="Emma Pritchard" userId="1a7803da-a9c2-41fc-8157-527eb4512773" providerId="ADAL" clId="{21BFF1B4-91C4-4682-AF00-0937BF4B677E}" dt="2025-12-14T21:01:24.741" v="26" actId="255"/>
        <pc:sldMkLst>
          <pc:docMk/>
          <pc:sldMk cId="949850666" sldId="2621"/>
        </pc:sldMkLst>
        <pc:spChg chg="mod">
          <ac:chgData name="Emma Pritchard" userId="1a7803da-a9c2-41fc-8157-527eb4512773" providerId="ADAL" clId="{21BFF1B4-91C4-4682-AF00-0937BF4B677E}" dt="2025-12-14T21:01:06.697" v="23" actId="14100"/>
          <ac:spMkLst>
            <pc:docMk/>
            <pc:sldMk cId="949850666" sldId="2621"/>
            <ac:spMk id="3" creationId="{F28932D2-9743-3553-D079-291DC90D5516}"/>
          </ac:spMkLst>
        </pc:spChg>
        <pc:spChg chg="mod">
          <ac:chgData name="Emma Pritchard" userId="1a7803da-a9c2-41fc-8157-527eb4512773" providerId="ADAL" clId="{21BFF1B4-91C4-4682-AF00-0937BF4B677E}" dt="2025-12-14T21:01:24.741" v="26" actId="255"/>
          <ac:spMkLst>
            <pc:docMk/>
            <pc:sldMk cId="949850666" sldId="2621"/>
            <ac:spMk id="6" creationId="{A8D5C86C-56A5-0FD2-3FA9-B50435A5A2E0}"/>
          </ac:spMkLst>
        </pc:spChg>
      </pc:sldChg>
      <pc:sldChg chg="modSp mod">
        <pc:chgData name="Emma Pritchard" userId="1a7803da-a9c2-41fc-8157-527eb4512773" providerId="ADAL" clId="{21BFF1B4-91C4-4682-AF00-0937BF4B677E}" dt="2025-12-14T21:06:30.799" v="31" actId="255"/>
        <pc:sldMkLst>
          <pc:docMk/>
          <pc:sldMk cId="1496791382" sldId="2622"/>
        </pc:sldMkLst>
        <pc:spChg chg="mod">
          <ac:chgData name="Emma Pritchard" userId="1a7803da-a9c2-41fc-8157-527eb4512773" providerId="ADAL" clId="{21BFF1B4-91C4-4682-AF00-0937BF4B677E}" dt="2025-12-14T21:06:30.799" v="31" actId="255"/>
          <ac:spMkLst>
            <pc:docMk/>
            <pc:sldMk cId="1496791382" sldId="2622"/>
            <ac:spMk id="3" creationId="{402810B8-EFA1-4131-74CC-4FAD77C1F73F}"/>
          </ac:spMkLst>
        </pc:spChg>
      </pc:sldChg>
      <pc:sldChg chg="modSp mod">
        <pc:chgData name="Emma Pritchard" userId="1a7803da-a9c2-41fc-8157-527eb4512773" providerId="ADAL" clId="{21BFF1B4-91C4-4682-AF00-0937BF4B677E}" dt="2025-12-14T21:09:10.007" v="43" actId="20577"/>
        <pc:sldMkLst>
          <pc:docMk/>
          <pc:sldMk cId="1781087584" sldId="2623"/>
        </pc:sldMkLst>
        <pc:spChg chg="mod">
          <ac:chgData name="Emma Pritchard" userId="1a7803da-a9c2-41fc-8157-527eb4512773" providerId="ADAL" clId="{21BFF1B4-91C4-4682-AF00-0937BF4B677E}" dt="2025-12-14T21:08:38.858" v="37" actId="2711"/>
          <ac:spMkLst>
            <pc:docMk/>
            <pc:sldMk cId="1781087584" sldId="2623"/>
            <ac:spMk id="3" creationId="{6972F09B-497F-D253-C878-5B9FE469EF0A}"/>
          </ac:spMkLst>
        </pc:spChg>
        <pc:spChg chg="mod">
          <ac:chgData name="Emma Pritchard" userId="1a7803da-a9c2-41fc-8157-527eb4512773" providerId="ADAL" clId="{21BFF1B4-91C4-4682-AF00-0937BF4B677E}" dt="2025-12-14T21:09:10.007" v="43" actId="20577"/>
          <ac:spMkLst>
            <pc:docMk/>
            <pc:sldMk cId="1781087584" sldId="2623"/>
            <ac:spMk id="11" creationId="{FDA6DD1E-1865-D39D-495D-F643E11BF1F2}"/>
          </ac:spMkLst>
        </pc:spChg>
      </pc:sldChg>
      <pc:sldChg chg="modSp mod">
        <pc:chgData name="Emma Pritchard" userId="1a7803da-a9c2-41fc-8157-527eb4512773" providerId="ADAL" clId="{21BFF1B4-91C4-4682-AF00-0937BF4B677E}" dt="2025-12-14T21:09:47.316" v="47" actId="255"/>
        <pc:sldMkLst>
          <pc:docMk/>
          <pc:sldMk cId="180866422" sldId="2625"/>
        </pc:sldMkLst>
        <pc:spChg chg="mod">
          <ac:chgData name="Emma Pritchard" userId="1a7803da-a9c2-41fc-8157-527eb4512773" providerId="ADAL" clId="{21BFF1B4-91C4-4682-AF00-0937BF4B677E}" dt="2025-12-14T21:09:47.316" v="47" actId="255"/>
          <ac:spMkLst>
            <pc:docMk/>
            <pc:sldMk cId="180866422" sldId="2625"/>
            <ac:spMk id="3" creationId="{66F01DE1-C4C6-AA3E-A323-53EDDB6EAF68}"/>
          </ac:spMkLst>
        </pc:spChg>
      </pc:sldChg>
      <pc:sldChg chg="addSp modSp mod">
        <pc:chgData name="Emma Pritchard" userId="1a7803da-a9c2-41fc-8157-527eb4512773" providerId="ADAL" clId="{21BFF1B4-91C4-4682-AF00-0937BF4B677E}" dt="2026-01-12T14:58:22.393" v="311"/>
        <pc:sldMkLst>
          <pc:docMk/>
          <pc:sldMk cId="2762927258" sldId="2631"/>
        </pc:sldMkLst>
        <pc:spChg chg="add mod">
          <ac:chgData name="Emma Pritchard" userId="1a7803da-a9c2-41fc-8157-527eb4512773" providerId="ADAL" clId="{21BFF1B4-91C4-4682-AF00-0937BF4B677E}" dt="2026-01-12T14:58:22.393" v="311"/>
          <ac:spMkLst>
            <pc:docMk/>
            <pc:sldMk cId="2762927258" sldId="2631"/>
            <ac:spMk id="2" creationId="{D1DF08F0-D753-D12F-E0C1-30966F09D592}"/>
          </ac:spMkLst>
        </pc:spChg>
        <pc:spChg chg="mod">
          <ac:chgData name="Emma Pritchard" userId="1a7803da-a9c2-41fc-8157-527eb4512773" providerId="ADAL" clId="{21BFF1B4-91C4-4682-AF00-0937BF4B677E}" dt="2025-12-14T21:16:47.075" v="71" actId="255"/>
          <ac:spMkLst>
            <pc:docMk/>
            <pc:sldMk cId="2762927258" sldId="2631"/>
            <ac:spMk id="10" creationId="{874C7BC7-3504-3808-2A75-B2BD881DD817}"/>
          </ac:spMkLst>
        </pc:spChg>
      </pc:sldChg>
      <pc:sldChg chg="modSp">
        <pc:chgData name="Emma Pritchard" userId="1a7803da-a9c2-41fc-8157-527eb4512773" providerId="ADAL" clId="{21BFF1B4-91C4-4682-AF00-0937BF4B677E}" dt="2025-12-14T21:14:43.319" v="65" actId="20577"/>
        <pc:sldMkLst>
          <pc:docMk/>
          <pc:sldMk cId="3176807735" sldId="2634"/>
        </pc:sldMkLst>
        <pc:spChg chg="mod">
          <ac:chgData name="Emma Pritchard" userId="1a7803da-a9c2-41fc-8157-527eb4512773" providerId="ADAL" clId="{21BFF1B4-91C4-4682-AF00-0937BF4B677E}" dt="2025-12-14T21:14:43.319" v="65" actId="20577"/>
          <ac:spMkLst>
            <pc:docMk/>
            <pc:sldMk cId="3176807735" sldId="2634"/>
            <ac:spMk id="2" creationId="{542537A7-848B-61B3-5A4E-DDE8D90D9D6C}"/>
          </ac:spMkLst>
        </pc:spChg>
      </pc:sldChg>
      <pc:sldChg chg="modSp mod">
        <pc:chgData name="Emma Pritchard" userId="1a7803da-a9c2-41fc-8157-527eb4512773" providerId="ADAL" clId="{21BFF1B4-91C4-4682-AF00-0937BF4B677E}" dt="2025-12-14T21:15:44.291" v="69" actId="255"/>
        <pc:sldMkLst>
          <pc:docMk/>
          <pc:sldMk cId="2751796920" sldId="2636"/>
        </pc:sldMkLst>
        <pc:spChg chg="mod">
          <ac:chgData name="Emma Pritchard" userId="1a7803da-a9c2-41fc-8157-527eb4512773" providerId="ADAL" clId="{21BFF1B4-91C4-4682-AF00-0937BF4B677E}" dt="2025-12-14T21:15:44.291" v="69" actId="255"/>
          <ac:spMkLst>
            <pc:docMk/>
            <pc:sldMk cId="2751796920" sldId="2636"/>
            <ac:spMk id="2" creationId="{62089363-2D7F-6A26-52B6-78BE935798E2}"/>
          </ac:spMkLst>
        </pc:spChg>
        <pc:spChg chg="mod">
          <ac:chgData name="Emma Pritchard" userId="1a7803da-a9c2-41fc-8157-527eb4512773" providerId="ADAL" clId="{21BFF1B4-91C4-4682-AF00-0937BF4B677E}" dt="2025-12-14T21:15:12.426" v="66" actId="255"/>
          <ac:spMkLst>
            <pc:docMk/>
            <pc:sldMk cId="2751796920" sldId="2636"/>
            <ac:spMk id="5" creationId="{1B913F87-1248-11D7-D6C3-B609B8CB5D19}"/>
          </ac:spMkLst>
        </pc:spChg>
        <pc:spChg chg="mod">
          <ac:chgData name="Emma Pritchard" userId="1a7803da-a9c2-41fc-8157-527eb4512773" providerId="ADAL" clId="{21BFF1B4-91C4-4682-AF00-0937BF4B677E}" dt="2025-12-14T21:15:23.449" v="68" actId="255"/>
          <ac:spMkLst>
            <pc:docMk/>
            <pc:sldMk cId="2751796920" sldId="2636"/>
            <ac:spMk id="6" creationId="{AD341B7B-0C34-7278-2FB8-DF0037C0BF30}"/>
          </ac:spMkLst>
        </pc:spChg>
      </pc:sldChg>
      <pc:sldChg chg="addSp modSp mod">
        <pc:chgData name="Emma Pritchard" userId="1a7803da-a9c2-41fc-8157-527eb4512773" providerId="ADAL" clId="{21BFF1B4-91C4-4682-AF00-0937BF4B677E}" dt="2026-01-12T14:59:02.234" v="317"/>
        <pc:sldMkLst>
          <pc:docMk/>
          <pc:sldMk cId="523657477" sldId="2674"/>
        </pc:sldMkLst>
        <pc:spChg chg="add mod">
          <ac:chgData name="Emma Pritchard" userId="1a7803da-a9c2-41fc-8157-527eb4512773" providerId="ADAL" clId="{21BFF1B4-91C4-4682-AF00-0937BF4B677E}" dt="2026-01-12T14:59:02.234" v="317"/>
          <ac:spMkLst>
            <pc:docMk/>
            <pc:sldMk cId="523657477" sldId="2674"/>
            <ac:spMk id="2" creationId="{67989B31-6D3F-FF73-DAF9-378E1D29F64E}"/>
          </ac:spMkLst>
        </pc:spChg>
        <pc:spChg chg="mod">
          <ac:chgData name="Emma Pritchard" userId="1a7803da-a9c2-41fc-8157-527eb4512773" providerId="ADAL" clId="{21BFF1B4-91C4-4682-AF00-0937BF4B677E}" dt="2025-12-14T21:43:12.695" v="204" actId="2711"/>
          <ac:spMkLst>
            <pc:docMk/>
            <pc:sldMk cId="523657477" sldId="2674"/>
            <ac:spMk id="5" creationId="{5F066E45-61A1-F53D-E926-B1F9AFE2605F}"/>
          </ac:spMkLst>
        </pc:spChg>
      </pc:sldChg>
      <pc:sldChg chg="modSp mod">
        <pc:chgData name="Emma Pritchard" userId="1a7803da-a9c2-41fc-8157-527eb4512773" providerId="ADAL" clId="{21BFF1B4-91C4-4682-AF00-0937BF4B677E}" dt="2025-12-14T21:19:55.492" v="92" actId="20577"/>
        <pc:sldMkLst>
          <pc:docMk/>
          <pc:sldMk cId="2782978294" sldId="2675"/>
        </pc:sldMkLst>
        <pc:spChg chg="mod">
          <ac:chgData name="Emma Pritchard" userId="1a7803da-a9c2-41fc-8157-527eb4512773" providerId="ADAL" clId="{21BFF1B4-91C4-4682-AF00-0937BF4B677E}" dt="2025-12-14T21:19:09.994" v="80" actId="20577"/>
          <ac:spMkLst>
            <pc:docMk/>
            <pc:sldMk cId="2782978294" sldId="2675"/>
            <ac:spMk id="2" creationId="{7BD92549-3265-4703-8C40-F76DF4D123C4}"/>
          </ac:spMkLst>
        </pc:spChg>
        <pc:spChg chg="mod">
          <ac:chgData name="Emma Pritchard" userId="1a7803da-a9c2-41fc-8157-527eb4512773" providerId="ADAL" clId="{21BFF1B4-91C4-4682-AF00-0937BF4B677E}" dt="2025-12-14T21:19:55.492" v="92" actId="20577"/>
          <ac:spMkLst>
            <pc:docMk/>
            <pc:sldMk cId="2782978294" sldId="2675"/>
            <ac:spMk id="4" creationId="{55E1D594-0101-FF8B-0CE8-7E3F1298808A}"/>
          </ac:spMkLst>
        </pc:spChg>
      </pc:sldChg>
      <pc:sldChg chg="modSp mod">
        <pc:chgData name="Emma Pritchard" userId="1a7803da-a9c2-41fc-8157-527eb4512773" providerId="ADAL" clId="{21BFF1B4-91C4-4682-AF00-0937BF4B677E}" dt="2025-12-14T21:23:56.874" v="102" actId="20577"/>
        <pc:sldMkLst>
          <pc:docMk/>
          <pc:sldMk cId="3117305929" sldId="2681"/>
        </pc:sldMkLst>
        <pc:spChg chg="mod">
          <ac:chgData name="Emma Pritchard" userId="1a7803da-a9c2-41fc-8157-527eb4512773" providerId="ADAL" clId="{21BFF1B4-91C4-4682-AF00-0937BF4B677E}" dt="2025-12-14T21:23:56.874" v="102" actId="20577"/>
          <ac:spMkLst>
            <pc:docMk/>
            <pc:sldMk cId="3117305929" sldId="2681"/>
            <ac:spMk id="2" creationId="{5704153C-61BB-3784-C45C-B98E7284941C}"/>
          </ac:spMkLst>
        </pc:spChg>
        <pc:spChg chg="mod">
          <ac:chgData name="Emma Pritchard" userId="1a7803da-a9c2-41fc-8157-527eb4512773" providerId="ADAL" clId="{21BFF1B4-91C4-4682-AF00-0937BF4B677E}" dt="2025-12-14T21:23:35.188" v="96" actId="113"/>
          <ac:spMkLst>
            <pc:docMk/>
            <pc:sldMk cId="3117305929" sldId="2681"/>
            <ac:spMk id="3" creationId="{59D2C098-BB54-383F-16E0-6B3B66CE50E0}"/>
          </ac:spMkLst>
        </pc:spChg>
      </pc:sldChg>
      <pc:sldChg chg="modSp mod">
        <pc:chgData name="Emma Pritchard" userId="1a7803da-a9c2-41fc-8157-527eb4512773" providerId="ADAL" clId="{21BFF1B4-91C4-4682-AF00-0937BF4B677E}" dt="2025-12-14T21:26:07.424" v="106" actId="255"/>
        <pc:sldMkLst>
          <pc:docMk/>
          <pc:sldMk cId="1458593297" sldId="2682"/>
        </pc:sldMkLst>
        <pc:spChg chg="mod">
          <ac:chgData name="Emma Pritchard" userId="1a7803da-a9c2-41fc-8157-527eb4512773" providerId="ADAL" clId="{21BFF1B4-91C4-4682-AF00-0937BF4B677E}" dt="2025-12-14T21:26:07.424" v="106" actId="255"/>
          <ac:spMkLst>
            <pc:docMk/>
            <pc:sldMk cId="1458593297" sldId="2682"/>
            <ac:spMk id="3" creationId="{8B125C03-BB04-D083-E629-0C6E2CB930AE}"/>
          </ac:spMkLst>
        </pc:spChg>
      </pc:sldChg>
      <pc:sldChg chg="modSp mod">
        <pc:chgData name="Emma Pritchard" userId="1a7803da-a9c2-41fc-8157-527eb4512773" providerId="ADAL" clId="{21BFF1B4-91C4-4682-AF00-0937BF4B677E}" dt="2025-12-14T21:27:34.833" v="115" actId="113"/>
        <pc:sldMkLst>
          <pc:docMk/>
          <pc:sldMk cId="4076351400" sldId="2683"/>
        </pc:sldMkLst>
        <pc:spChg chg="mod">
          <ac:chgData name="Emma Pritchard" userId="1a7803da-a9c2-41fc-8157-527eb4512773" providerId="ADAL" clId="{21BFF1B4-91C4-4682-AF00-0937BF4B677E}" dt="2025-12-14T21:26:51.063" v="107" actId="255"/>
          <ac:spMkLst>
            <pc:docMk/>
            <pc:sldMk cId="4076351400" sldId="2683"/>
            <ac:spMk id="4" creationId="{06BC2B0F-FD1A-6B77-EBB8-12B629286F18}"/>
          </ac:spMkLst>
        </pc:spChg>
        <pc:spChg chg="mod">
          <ac:chgData name="Emma Pritchard" userId="1a7803da-a9c2-41fc-8157-527eb4512773" providerId="ADAL" clId="{21BFF1B4-91C4-4682-AF00-0937BF4B677E}" dt="2025-12-14T21:27:12.535" v="112" actId="14100"/>
          <ac:spMkLst>
            <pc:docMk/>
            <pc:sldMk cId="4076351400" sldId="2683"/>
            <ac:spMk id="5" creationId="{15C5FC15-F696-959E-7F6C-BDD2BACE233F}"/>
          </ac:spMkLst>
        </pc:spChg>
        <pc:spChg chg="mod">
          <ac:chgData name="Emma Pritchard" userId="1a7803da-a9c2-41fc-8157-527eb4512773" providerId="ADAL" clId="{21BFF1B4-91C4-4682-AF00-0937BF4B677E}" dt="2025-12-14T21:27:34.833" v="115" actId="113"/>
          <ac:spMkLst>
            <pc:docMk/>
            <pc:sldMk cId="4076351400" sldId="2683"/>
            <ac:spMk id="7" creationId="{CB2DE02F-3BB1-EEA4-1160-CB2E04C72098}"/>
          </ac:spMkLst>
        </pc:spChg>
      </pc:sldChg>
      <pc:sldChg chg="modSp mod">
        <pc:chgData name="Emma Pritchard" userId="1a7803da-a9c2-41fc-8157-527eb4512773" providerId="ADAL" clId="{21BFF1B4-91C4-4682-AF00-0937BF4B677E}" dt="2025-12-14T21:28:33.311" v="116" actId="255"/>
        <pc:sldMkLst>
          <pc:docMk/>
          <pc:sldMk cId="781394988" sldId="2690"/>
        </pc:sldMkLst>
        <pc:spChg chg="mod">
          <ac:chgData name="Emma Pritchard" userId="1a7803da-a9c2-41fc-8157-527eb4512773" providerId="ADAL" clId="{21BFF1B4-91C4-4682-AF00-0937BF4B677E}" dt="2025-12-14T21:28:33.311" v="116" actId="255"/>
          <ac:spMkLst>
            <pc:docMk/>
            <pc:sldMk cId="781394988" sldId="2690"/>
            <ac:spMk id="5" creationId="{1A193A66-C578-AA78-67C4-E41596DC8078}"/>
          </ac:spMkLst>
        </pc:spChg>
      </pc:sldChg>
      <pc:sldChg chg="modSp mod">
        <pc:chgData name="Emma Pritchard" userId="1a7803da-a9c2-41fc-8157-527eb4512773" providerId="ADAL" clId="{21BFF1B4-91C4-4682-AF00-0937BF4B677E}" dt="2025-12-14T21:31:22.208" v="120" actId="20577"/>
        <pc:sldMkLst>
          <pc:docMk/>
          <pc:sldMk cId="2647718981" sldId="2693"/>
        </pc:sldMkLst>
        <pc:spChg chg="mod">
          <ac:chgData name="Emma Pritchard" userId="1a7803da-a9c2-41fc-8157-527eb4512773" providerId="ADAL" clId="{21BFF1B4-91C4-4682-AF00-0937BF4B677E}" dt="2025-12-14T21:31:22.208" v="120" actId="20577"/>
          <ac:spMkLst>
            <pc:docMk/>
            <pc:sldMk cId="2647718981" sldId="2693"/>
            <ac:spMk id="2" creationId="{4F106CB3-CEFD-A373-D8D4-E5CC2C68DF71}"/>
          </ac:spMkLst>
        </pc:spChg>
        <pc:spChg chg="mod">
          <ac:chgData name="Emma Pritchard" userId="1a7803da-a9c2-41fc-8157-527eb4512773" providerId="ADAL" clId="{21BFF1B4-91C4-4682-AF00-0937BF4B677E}" dt="2025-12-14T21:30:17.432" v="119" actId="14100"/>
          <ac:spMkLst>
            <pc:docMk/>
            <pc:sldMk cId="2647718981" sldId="2693"/>
            <ac:spMk id="3" creationId="{74C7B10B-1F23-9D99-A9F8-87C4DDA511BC}"/>
          </ac:spMkLst>
        </pc:spChg>
      </pc:sldChg>
      <pc:sldChg chg="addSp modSp mod">
        <pc:chgData name="Emma Pritchard" userId="1a7803da-a9c2-41fc-8157-527eb4512773" providerId="ADAL" clId="{21BFF1B4-91C4-4682-AF00-0937BF4B677E}" dt="2026-01-12T14:58:39.434" v="313"/>
        <pc:sldMkLst>
          <pc:docMk/>
          <pc:sldMk cId="2452635897" sldId="2694"/>
        </pc:sldMkLst>
        <pc:spChg chg="add mod">
          <ac:chgData name="Emma Pritchard" userId="1a7803da-a9c2-41fc-8157-527eb4512773" providerId="ADAL" clId="{21BFF1B4-91C4-4682-AF00-0937BF4B677E}" dt="2026-01-12T14:58:39.434" v="313"/>
          <ac:spMkLst>
            <pc:docMk/>
            <pc:sldMk cId="2452635897" sldId="2694"/>
            <ac:spMk id="3" creationId="{3E11CE12-3D86-9258-B46B-9F2788DD09E6}"/>
          </ac:spMkLst>
        </pc:spChg>
      </pc:sldChg>
      <pc:sldChg chg="modSp">
        <pc:chgData name="Emma Pritchard" userId="1a7803da-a9c2-41fc-8157-527eb4512773" providerId="ADAL" clId="{21BFF1B4-91C4-4682-AF00-0937BF4B677E}" dt="2025-12-14T21:33:17.713" v="124" actId="20577"/>
        <pc:sldMkLst>
          <pc:docMk/>
          <pc:sldMk cId="398624255" sldId="2695"/>
        </pc:sldMkLst>
        <pc:spChg chg="mod">
          <ac:chgData name="Emma Pritchard" userId="1a7803da-a9c2-41fc-8157-527eb4512773" providerId="ADAL" clId="{21BFF1B4-91C4-4682-AF00-0937BF4B677E}" dt="2025-12-14T21:33:17.713" v="124" actId="20577"/>
          <ac:spMkLst>
            <pc:docMk/>
            <pc:sldMk cId="398624255" sldId="2695"/>
            <ac:spMk id="4" creationId="{06B99F22-C0FC-3316-937E-3FD8AC1AA5FE}"/>
          </ac:spMkLst>
        </pc:spChg>
      </pc:sldChg>
      <pc:sldChg chg="addSp delSp modSp mod">
        <pc:chgData name="Emma Pritchard" userId="1a7803da-a9c2-41fc-8157-527eb4512773" providerId="ADAL" clId="{21BFF1B4-91C4-4682-AF00-0937BF4B677E}" dt="2026-01-12T14:56:41.329" v="305"/>
        <pc:sldMkLst>
          <pc:docMk/>
          <pc:sldMk cId="3547682619" sldId="2709"/>
        </pc:sldMkLst>
        <pc:picChg chg="add mod">
          <ac:chgData name="Emma Pritchard" userId="1a7803da-a9c2-41fc-8157-527eb4512773" providerId="ADAL" clId="{21BFF1B4-91C4-4682-AF00-0937BF4B677E}" dt="2026-01-12T14:56:41.329" v="305"/>
          <ac:picMkLst>
            <pc:docMk/>
            <pc:sldMk cId="3547682619" sldId="2709"/>
            <ac:picMk id="4" creationId="{8BEFA59F-BB54-0F19-9450-32AE273B6BA5}"/>
          </ac:picMkLst>
        </pc:picChg>
        <pc:picChg chg="del">
          <ac:chgData name="Emma Pritchard" userId="1a7803da-a9c2-41fc-8157-527eb4512773" providerId="ADAL" clId="{21BFF1B4-91C4-4682-AF00-0937BF4B677E}" dt="2026-01-12T14:56:10.292" v="304" actId="478"/>
          <ac:picMkLst>
            <pc:docMk/>
            <pc:sldMk cId="3547682619" sldId="2709"/>
            <ac:picMk id="5" creationId="{C9A83D1F-2A56-0A98-127C-942FFFE1936F}"/>
          </ac:picMkLst>
        </pc:picChg>
      </pc:sldChg>
      <pc:sldChg chg="modSp mod">
        <pc:chgData name="Emma Pritchard" userId="1a7803da-a9c2-41fc-8157-527eb4512773" providerId="ADAL" clId="{21BFF1B4-91C4-4682-AF00-0937BF4B677E}" dt="2025-12-14T20:54:34.532" v="7" actId="255"/>
        <pc:sldMkLst>
          <pc:docMk/>
          <pc:sldMk cId="3635477131" sldId="2710"/>
        </pc:sldMkLst>
        <pc:spChg chg="mod">
          <ac:chgData name="Emma Pritchard" userId="1a7803da-a9c2-41fc-8157-527eb4512773" providerId="ADAL" clId="{21BFF1B4-91C4-4682-AF00-0937BF4B677E}" dt="2025-12-14T20:54:34.532" v="7" actId="255"/>
          <ac:spMkLst>
            <pc:docMk/>
            <pc:sldMk cId="3635477131" sldId="2710"/>
            <ac:spMk id="2" creationId="{35F6522D-D20F-58E4-58F8-8FD919739878}"/>
          </ac:spMkLst>
        </pc:spChg>
      </pc:sldChg>
      <pc:sldChg chg="modSp mod">
        <pc:chgData name="Emma Pritchard" userId="1a7803da-a9c2-41fc-8157-527eb4512773" providerId="ADAL" clId="{21BFF1B4-91C4-4682-AF00-0937BF4B677E}" dt="2025-12-14T21:00:51.129" v="22" actId="255"/>
        <pc:sldMkLst>
          <pc:docMk/>
          <pc:sldMk cId="3447402536" sldId="2713"/>
        </pc:sldMkLst>
        <pc:spChg chg="mod">
          <ac:chgData name="Emma Pritchard" userId="1a7803da-a9c2-41fc-8157-527eb4512773" providerId="ADAL" clId="{21BFF1B4-91C4-4682-AF00-0937BF4B677E}" dt="2025-12-14T21:00:51.129" v="22" actId="255"/>
          <ac:spMkLst>
            <pc:docMk/>
            <pc:sldMk cId="3447402536" sldId="2713"/>
            <ac:spMk id="2" creationId="{3500D7AC-5C17-C6D2-BF48-9AA758EA3BD7}"/>
          </ac:spMkLst>
        </pc:spChg>
      </pc:sldChg>
      <pc:sldChg chg="addSp modSp mod">
        <pc:chgData name="Emma Pritchard" userId="1a7803da-a9c2-41fc-8157-527eb4512773" providerId="ADAL" clId="{21BFF1B4-91C4-4682-AF00-0937BF4B677E}" dt="2026-01-12T14:57:59.434" v="309"/>
        <pc:sldMkLst>
          <pc:docMk/>
          <pc:sldMk cId="1229364225" sldId="2714"/>
        </pc:sldMkLst>
        <pc:spChg chg="mod">
          <ac:chgData name="Emma Pritchard" userId="1a7803da-a9c2-41fc-8157-527eb4512773" providerId="ADAL" clId="{21BFF1B4-91C4-4682-AF00-0937BF4B677E}" dt="2025-12-14T21:04:57.860" v="30" actId="2711"/>
          <ac:spMkLst>
            <pc:docMk/>
            <pc:sldMk cId="1229364225" sldId="2714"/>
            <ac:spMk id="2" creationId="{8AF3FB84-BFBE-503A-6C1D-C8FCDDAB18A0}"/>
          </ac:spMkLst>
        </pc:spChg>
        <pc:spChg chg="add mod">
          <ac:chgData name="Emma Pritchard" userId="1a7803da-a9c2-41fc-8157-527eb4512773" providerId="ADAL" clId="{21BFF1B4-91C4-4682-AF00-0937BF4B677E}" dt="2026-01-12T14:57:59.434" v="309"/>
          <ac:spMkLst>
            <pc:docMk/>
            <pc:sldMk cId="1229364225" sldId="2714"/>
            <ac:spMk id="3" creationId="{E3644284-2F72-5A58-03FF-190EF290CDE4}"/>
          </ac:spMkLst>
        </pc:spChg>
      </pc:sldChg>
      <pc:sldChg chg="modSp mod">
        <pc:chgData name="Emma Pritchard" userId="1a7803da-a9c2-41fc-8157-527eb4512773" providerId="ADAL" clId="{21BFF1B4-91C4-4682-AF00-0937BF4B677E}" dt="2025-12-14T21:10:43.657" v="48" actId="255"/>
        <pc:sldMkLst>
          <pc:docMk/>
          <pc:sldMk cId="1906030352" sldId="2715"/>
        </pc:sldMkLst>
        <pc:spChg chg="mod">
          <ac:chgData name="Emma Pritchard" userId="1a7803da-a9c2-41fc-8157-527eb4512773" providerId="ADAL" clId="{21BFF1B4-91C4-4682-AF00-0937BF4B677E}" dt="2025-12-14T21:10:43.657" v="48" actId="255"/>
          <ac:spMkLst>
            <pc:docMk/>
            <pc:sldMk cId="1906030352" sldId="2715"/>
            <ac:spMk id="3" creationId="{40A36E23-79C6-CBDA-D484-95993FFE9ECF}"/>
          </ac:spMkLst>
        </pc:spChg>
      </pc:sldChg>
      <pc:sldChg chg="modSp mod">
        <pc:chgData name="Emma Pritchard" userId="1a7803da-a9c2-41fc-8157-527eb4512773" providerId="ADAL" clId="{21BFF1B4-91C4-4682-AF00-0937BF4B677E}" dt="2025-12-14T21:07:48.480" v="36" actId="1076"/>
        <pc:sldMkLst>
          <pc:docMk/>
          <pc:sldMk cId="1567720486" sldId="2717"/>
        </pc:sldMkLst>
        <pc:spChg chg="mod">
          <ac:chgData name="Emma Pritchard" userId="1a7803da-a9c2-41fc-8157-527eb4512773" providerId="ADAL" clId="{21BFF1B4-91C4-4682-AF00-0937BF4B677E}" dt="2025-12-14T21:07:48.480" v="36" actId="1076"/>
          <ac:spMkLst>
            <pc:docMk/>
            <pc:sldMk cId="1567720486" sldId="2717"/>
            <ac:spMk id="5" creationId="{D95112FE-5DE3-F86C-ACF8-23153F058023}"/>
          </ac:spMkLst>
        </pc:spChg>
      </pc:sldChg>
      <pc:sldChg chg="modSp mod">
        <pc:chgData name="Emma Pritchard" userId="1a7803da-a9c2-41fc-8157-527eb4512773" providerId="ADAL" clId="{21BFF1B4-91C4-4682-AF00-0937BF4B677E}" dt="2025-12-14T21:12:49.374" v="54" actId="1076"/>
        <pc:sldMkLst>
          <pc:docMk/>
          <pc:sldMk cId="2811105310" sldId="2718"/>
        </pc:sldMkLst>
        <pc:spChg chg="mod">
          <ac:chgData name="Emma Pritchard" userId="1a7803da-a9c2-41fc-8157-527eb4512773" providerId="ADAL" clId="{21BFF1B4-91C4-4682-AF00-0937BF4B677E}" dt="2025-12-14T21:12:14.877" v="49" actId="255"/>
          <ac:spMkLst>
            <pc:docMk/>
            <pc:sldMk cId="2811105310" sldId="2718"/>
            <ac:spMk id="3" creationId="{5955295B-7E29-9EA9-3E1B-FBFFCCAE78AA}"/>
          </ac:spMkLst>
        </pc:spChg>
        <pc:spChg chg="mod">
          <ac:chgData name="Emma Pritchard" userId="1a7803da-a9c2-41fc-8157-527eb4512773" providerId="ADAL" clId="{21BFF1B4-91C4-4682-AF00-0937BF4B677E}" dt="2025-12-14T21:12:49.374" v="54" actId="1076"/>
          <ac:spMkLst>
            <pc:docMk/>
            <pc:sldMk cId="2811105310" sldId="2718"/>
            <ac:spMk id="5" creationId="{95F039BD-2687-6E3E-F51B-39340F699E03}"/>
          </ac:spMkLst>
        </pc:spChg>
      </pc:sldChg>
      <pc:sldChg chg="modSp mod">
        <pc:chgData name="Emma Pritchard" userId="1a7803da-a9c2-41fc-8157-527eb4512773" providerId="ADAL" clId="{21BFF1B4-91C4-4682-AF00-0937BF4B677E}" dt="2025-12-14T21:20:17.142" v="93" actId="14100"/>
        <pc:sldMkLst>
          <pc:docMk/>
          <pc:sldMk cId="92094484" sldId="2719"/>
        </pc:sldMkLst>
        <pc:spChg chg="mod">
          <ac:chgData name="Emma Pritchard" userId="1a7803da-a9c2-41fc-8157-527eb4512773" providerId="ADAL" clId="{21BFF1B4-91C4-4682-AF00-0937BF4B677E}" dt="2025-12-14T21:20:17.142" v="93" actId="14100"/>
          <ac:spMkLst>
            <pc:docMk/>
            <pc:sldMk cId="92094484" sldId="2719"/>
            <ac:spMk id="5" creationId="{77ECBC9F-BCDA-8575-66BC-E21D5F2304BC}"/>
          </ac:spMkLst>
        </pc:spChg>
      </pc:sldChg>
      <pc:sldChg chg="modSp mod">
        <pc:chgData name="Emma Pritchard" userId="1a7803da-a9c2-41fc-8157-527eb4512773" providerId="ADAL" clId="{21BFF1B4-91C4-4682-AF00-0937BF4B677E}" dt="2025-12-14T21:17:07.539" v="73" actId="20577"/>
        <pc:sldMkLst>
          <pc:docMk/>
          <pc:sldMk cId="4000754477" sldId="2720"/>
        </pc:sldMkLst>
        <pc:spChg chg="mod">
          <ac:chgData name="Emma Pritchard" userId="1a7803da-a9c2-41fc-8157-527eb4512773" providerId="ADAL" clId="{21BFF1B4-91C4-4682-AF00-0937BF4B677E}" dt="2025-12-14T21:17:07.539" v="73" actId="20577"/>
          <ac:spMkLst>
            <pc:docMk/>
            <pc:sldMk cId="4000754477" sldId="2720"/>
            <ac:spMk id="3" creationId="{3AA910F8-C3E5-AEA0-1285-8BE9C936D72A}"/>
          </ac:spMkLst>
        </pc:spChg>
      </pc:sldChg>
      <pc:sldChg chg="modSp mod">
        <pc:chgData name="Emma Pritchard" userId="1a7803da-a9c2-41fc-8157-527eb4512773" providerId="ADAL" clId="{21BFF1B4-91C4-4682-AF00-0937BF4B677E}" dt="2025-12-14T21:22:40.416" v="94" actId="255"/>
        <pc:sldMkLst>
          <pc:docMk/>
          <pc:sldMk cId="1254793315" sldId="2721"/>
        </pc:sldMkLst>
        <pc:spChg chg="mod">
          <ac:chgData name="Emma Pritchard" userId="1a7803da-a9c2-41fc-8157-527eb4512773" providerId="ADAL" clId="{21BFF1B4-91C4-4682-AF00-0937BF4B677E}" dt="2025-12-14T21:22:40.416" v="94" actId="255"/>
          <ac:spMkLst>
            <pc:docMk/>
            <pc:sldMk cId="1254793315" sldId="2721"/>
            <ac:spMk id="3" creationId="{6A60AD9E-A608-D0DD-647D-49B429763C02}"/>
          </ac:spMkLst>
        </pc:spChg>
      </pc:sldChg>
      <pc:sldChg chg="modSp mod">
        <pc:chgData name="Emma Pritchard" userId="1a7803da-a9c2-41fc-8157-527eb4512773" providerId="ADAL" clId="{21BFF1B4-91C4-4682-AF00-0937BF4B677E}" dt="2025-12-14T21:25:08.318" v="105" actId="255"/>
        <pc:sldMkLst>
          <pc:docMk/>
          <pc:sldMk cId="1804612061" sldId="2722"/>
        </pc:sldMkLst>
        <pc:spChg chg="mod">
          <ac:chgData name="Emma Pritchard" userId="1a7803da-a9c2-41fc-8157-527eb4512773" providerId="ADAL" clId="{21BFF1B4-91C4-4682-AF00-0937BF4B677E}" dt="2025-12-14T21:25:08.318" v="105" actId="255"/>
          <ac:spMkLst>
            <pc:docMk/>
            <pc:sldMk cId="1804612061" sldId="2722"/>
            <ac:spMk id="3" creationId="{B6A155CB-BD7C-9558-2D66-7591F66EEC2D}"/>
          </ac:spMkLst>
        </pc:spChg>
      </pc:sldChg>
      <pc:sldChg chg="modSp mod">
        <pc:chgData name="Emma Pritchard" userId="1a7803da-a9c2-41fc-8157-527eb4512773" providerId="ADAL" clId="{21BFF1B4-91C4-4682-AF00-0937BF4B677E}" dt="2025-12-14T21:24:21.725" v="103" actId="255"/>
        <pc:sldMkLst>
          <pc:docMk/>
          <pc:sldMk cId="4001275880" sldId="2723"/>
        </pc:sldMkLst>
        <pc:spChg chg="mod">
          <ac:chgData name="Emma Pritchard" userId="1a7803da-a9c2-41fc-8157-527eb4512773" providerId="ADAL" clId="{21BFF1B4-91C4-4682-AF00-0937BF4B677E}" dt="2025-12-14T21:24:21.725" v="103" actId="255"/>
          <ac:spMkLst>
            <pc:docMk/>
            <pc:sldMk cId="4001275880" sldId="2723"/>
            <ac:spMk id="6" creationId="{D76A9BCC-F860-5868-6547-497EB409E177}"/>
          </ac:spMkLst>
        </pc:spChg>
      </pc:sldChg>
      <pc:sldChg chg="addSp modSp mod">
        <pc:chgData name="Emma Pritchard" userId="1a7803da-a9c2-41fc-8157-527eb4512773" providerId="ADAL" clId="{21BFF1B4-91C4-4682-AF00-0937BF4B677E}" dt="2026-01-12T14:57:48.473" v="307"/>
        <pc:sldMkLst>
          <pc:docMk/>
          <pc:sldMk cId="2078768086" sldId="2724"/>
        </pc:sldMkLst>
        <pc:spChg chg="add mod">
          <ac:chgData name="Emma Pritchard" userId="1a7803da-a9c2-41fc-8157-527eb4512773" providerId="ADAL" clId="{21BFF1B4-91C4-4682-AF00-0937BF4B677E}" dt="2026-01-12T14:57:48.473" v="307"/>
          <ac:spMkLst>
            <pc:docMk/>
            <pc:sldMk cId="2078768086" sldId="2724"/>
            <ac:spMk id="3" creationId="{3A5A2F39-1385-457D-9564-87972CE7F68B}"/>
          </ac:spMkLst>
        </pc:spChg>
      </pc:sldChg>
      <pc:sldChg chg="modSp mod">
        <pc:chgData name="Emma Pritchard" userId="1a7803da-a9c2-41fc-8157-527eb4512773" providerId="ADAL" clId="{21BFF1B4-91C4-4682-AF00-0937BF4B677E}" dt="2025-12-14T21:34:51.655" v="130" actId="255"/>
        <pc:sldMkLst>
          <pc:docMk/>
          <pc:sldMk cId="2416475131" sldId="2727"/>
        </pc:sldMkLst>
        <pc:spChg chg="mod">
          <ac:chgData name="Emma Pritchard" userId="1a7803da-a9c2-41fc-8157-527eb4512773" providerId="ADAL" clId="{21BFF1B4-91C4-4682-AF00-0937BF4B677E}" dt="2025-12-14T21:34:51.655" v="130" actId="255"/>
          <ac:spMkLst>
            <pc:docMk/>
            <pc:sldMk cId="2416475131" sldId="2727"/>
            <ac:spMk id="3" creationId="{49ED3908-72AA-8645-B98B-029094F53F4C}"/>
          </ac:spMkLst>
        </pc:spChg>
      </pc:sldChg>
      <pc:sldChg chg="modSp mod">
        <pc:chgData name="Emma Pritchard" userId="1a7803da-a9c2-41fc-8157-527eb4512773" providerId="ADAL" clId="{21BFF1B4-91C4-4682-AF00-0937BF4B677E}" dt="2025-12-14T21:35:16.544" v="132" actId="2711"/>
        <pc:sldMkLst>
          <pc:docMk/>
          <pc:sldMk cId="4163628036" sldId="2728"/>
        </pc:sldMkLst>
        <pc:spChg chg="mod">
          <ac:chgData name="Emma Pritchard" userId="1a7803da-a9c2-41fc-8157-527eb4512773" providerId="ADAL" clId="{21BFF1B4-91C4-4682-AF00-0937BF4B677E}" dt="2025-12-14T21:35:16.544" v="132" actId="2711"/>
          <ac:spMkLst>
            <pc:docMk/>
            <pc:sldMk cId="4163628036" sldId="2728"/>
            <ac:spMk id="3" creationId="{818117D9-00DE-8B35-F0A6-57FB1FADC3A3}"/>
          </ac:spMkLst>
        </pc:spChg>
        <pc:spChg chg="mod">
          <ac:chgData name="Emma Pritchard" userId="1a7803da-a9c2-41fc-8157-527eb4512773" providerId="ADAL" clId="{21BFF1B4-91C4-4682-AF00-0937BF4B677E}" dt="2025-12-14T21:35:09.430" v="131" actId="1076"/>
          <ac:spMkLst>
            <pc:docMk/>
            <pc:sldMk cId="4163628036" sldId="2728"/>
            <ac:spMk id="4" creationId="{99F54E7F-66B5-5D41-F344-B9FF697FA02F}"/>
          </ac:spMkLst>
        </pc:spChg>
      </pc:sldChg>
      <pc:sldChg chg="modSp mod">
        <pc:chgData name="Emma Pritchard" userId="1a7803da-a9c2-41fc-8157-527eb4512773" providerId="ADAL" clId="{21BFF1B4-91C4-4682-AF00-0937BF4B677E}" dt="2025-12-14T21:01:58.760" v="28" actId="14100"/>
        <pc:sldMkLst>
          <pc:docMk/>
          <pc:sldMk cId="3287133263" sldId="2730"/>
        </pc:sldMkLst>
        <pc:spChg chg="mod">
          <ac:chgData name="Emma Pritchard" userId="1a7803da-a9c2-41fc-8157-527eb4512773" providerId="ADAL" clId="{21BFF1B4-91C4-4682-AF00-0937BF4B677E}" dt="2025-12-14T21:01:51.078" v="27" actId="2711"/>
          <ac:spMkLst>
            <pc:docMk/>
            <pc:sldMk cId="3287133263" sldId="2730"/>
            <ac:spMk id="6" creationId="{E2CC5FB2-70F7-8DA9-25C8-6CCCFF4A1B23}"/>
          </ac:spMkLst>
        </pc:spChg>
        <pc:spChg chg="mod">
          <ac:chgData name="Emma Pritchard" userId="1a7803da-a9c2-41fc-8157-527eb4512773" providerId="ADAL" clId="{21BFF1B4-91C4-4682-AF00-0937BF4B677E}" dt="2025-12-14T21:01:58.760" v="28" actId="14100"/>
          <ac:spMkLst>
            <pc:docMk/>
            <pc:sldMk cId="3287133263" sldId="2730"/>
            <ac:spMk id="7" creationId="{ABCD761B-AE44-B03A-DB1D-2F80996210C3}"/>
          </ac:spMkLst>
        </pc:spChg>
      </pc:sldChg>
      <pc:sldChg chg="modSp mod">
        <pc:chgData name="Emma Pritchard" userId="1a7803da-a9c2-41fc-8157-527eb4512773" providerId="ADAL" clId="{21BFF1B4-91C4-4682-AF00-0937BF4B677E}" dt="2025-12-14T21:00:09.604" v="20" actId="255"/>
        <pc:sldMkLst>
          <pc:docMk/>
          <pc:sldMk cId="948571213" sldId="2734"/>
        </pc:sldMkLst>
        <pc:spChg chg="mod">
          <ac:chgData name="Emma Pritchard" userId="1a7803da-a9c2-41fc-8157-527eb4512773" providerId="ADAL" clId="{21BFF1B4-91C4-4682-AF00-0937BF4B677E}" dt="2025-12-14T21:00:09.604" v="20" actId="255"/>
          <ac:spMkLst>
            <pc:docMk/>
            <pc:sldMk cId="948571213" sldId="2734"/>
            <ac:spMk id="6" creationId="{5732662E-E368-9534-E5C3-E2F94D171A48}"/>
          </ac:spMkLst>
        </pc:spChg>
      </pc:sldChg>
      <pc:sldChg chg="modSp mod">
        <pc:chgData name="Emma Pritchard" userId="1a7803da-a9c2-41fc-8157-527eb4512773" providerId="ADAL" clId="{21BFF1B4-91C4-4682-AF00-0937BF4B677E}" dt="2025-12-14T21:38:22.657" v="149" actId="255"/>
        <pc:sldMkLst>
          <pc:docMk/>
          <pc:sldMk cId="2236933756" sldId="2735"/>
        </pc:sldMkLst>
        <pc:spChg chg="mod">
          <ac:chgData name="Emma Pritchard" userId="1a7803da-a9c2-41fc-8157-527eb4512773" providerId="ADAL" clId="{21BFF1B4-91C4-4682-AF00-0937BF4B677E}" dt="2025-12-14T21:38:22.657" v="149" actId="255"/>
          <ac:spMkLst>
            <pc:docMk/>
            <pc:sldMk cId="2236933756" sldId="2735"/>
            <ac:spMk id="3" creationId="{7EB6B526-D86E-E8F5-922D-9705D0B79E30}"/>
          </ac:spMkLst>
        </pc:spChg>
      </pc:sldChg>
      <pc:sldChg chg="modSp mod">
        <pc:chgData name="Emma Pritchard" userId="1a7803da-a9c2-41fc-8157-527eb4512773" providerId="ADAL" clId="{21BFF1B4-91C4-4682-AF00-0937BF4B677E}" dt="2025-12-14T21:34:18.117" v="127" actId="2711"/>
        <pc:sldMkLst>
          <pc:docMk/>
          <pc:sldMk cId="488146560" sldId="2736"/>
        </pc:sldMkLst>
        <pc:spChg chg="mod">
          <ac:chgData name="Emma Pritchard" userId="1a7803da-a9c2-41fc-8157-527eb4512773" providerId="ADAL" clId="{21BFF1B4-91C4-4682-AF00-0937BF4B677E}" dt="2025-12-14T21:34:18.117" v="127" actId="2711"/>
          <ac:spMkLst>
            <pc:docMk/>
            <pc:sldMk cId="488146560" sldId="2736"/>
            <ac:spMk id="2" creationId="{6C80D9AC-A629-DE95-6807-F71B280A6BAB}"/>
          </ac:spMkLst>
        </pc:spChg>
        <pc:spChg chg="mod">
          <ac:chgData name="Emma Pritchard" userId="1a7803da-a9c2-41fc-8157-527eb4512773" providerId="ADAL" clId="{21BFF1B4-91C4-4682-AF00-0937BF4B677E}" dt="2025-12-14T21:33:54.407" v="126" actId="255"/>
          <ac:spMkLst>
            <pc:docMk/>
            <pc:sldMk cId="488146560" sldId="2736"/>
            <ac:spMk id="4" creationId="{F3E47F1B-D06C-DFA0-0DE4-EB2DDE249E3D}"/>
          </ac:spMkLst>
        </pc:spChg>
      </pc:sldChg>
      <pc:sldChg chg="modSp mod">
        <pc:chgData name="Emma Pritchard" userId="1a7803da-a9c2-41fc-8157-527eb4512773" providerId="ADAL" clId="{21BFF1B4-91C4-4682-AF00-0937BF4B677E}" dt="2025-12-14T21:34:38.241" v="129" actId="1036"/>
        <pc:sldMkLst>
          <pc:docMk/>
          <pc:sldMk cId="54974820" sldId="2737"/>
        </pc:sldMkLst>
        <pc:spChg chg="mod">
          <ac:chgData name="Emma Pritchard" userId="1a7803da-a9c2-41fc-8157-527eb4512773" providerId="ADAL" clId="{21BFF1B4-91C4-4682-AF00-0937BF4B677E}" dt="2025-12-14T21:34:38.241" v="129" actId="1036"/>
          <ac:spMkLst>
            <pc:docMk/>
            <pc:sldMk cId="54974820" sldId="2737"/>
            <ac:spMk id="6" creationId="{9BCD42C8-8E3C-0FDC-4919-971FE6F3C9D7}"/>
          </ac:spMkLst>
        </pc:spChg>
      </pc:sldChg>
      <pc:sldChg chg="modSp mod">
        <pc:chgData name="Emma Pritchard" userId="1a7803da-a9c2-41fc-8157-527eb4512773" providerId="ADAL" clId="{21BFF1B4-91C4-4682-AF00-0937BF4B677E}" dt="2025-12-14T21:36:24.411" v="139" actId="1076"/>
        <pc:sldMkLst>
          <pc:docMk/>
          <pc:sldMk cId="2446497003" sldId="2738"/>
        </pc:sldMkLst>
        <pc:spChg chg="mod">
          <ac:chgData name="Emma Pritchard" userId="1a7803da-a9c2-41fc-8157-527eb4512773" providerId="ADAL" clId="{21BFF1B4-91C4-4682-AF00-0937BF4B677E}" dt="2025-12-14T21:36:24.411" v="139" actId="1076"/>
          <ac:spMkLst>
            <pc:docMk/>
            <pc:sldMk cId="2446497003" sldId="2738"/>
            <ac:spMk id="5" creationId="{762CEB73-5755-3592-5F1D-0219C0B60C68}"/>
          </ac:spMkLst>
        </pc:spChg>
        <pc:spChg chg="mod">
          <ac:chgData name="Emma Pritchard" userId="1a7803da-a9c2-41fc-8157-527eb4512773" providerId="ADAL" clId="{21BFF1B4-91C4-4682-AF00-0937BF4B677E}" dt="2025-12-14T21:36:05.734" v="137" actId="14100"/>
          <ac:spMkLst>
            <pc:docMk/>
            <pc:sldMk cId="2446497003" sldId="2738"/>
            <ac:spMk id="7" creationId="{F159D437-56F2-5DA6-2E05-780F9441F6CA}"/>
          </ac:spMkLst>
        </pc:spChg>
        <pc:spChg chg="mod">
          <ac:chgData name="Emma Pritchard" userId="1a7803da-a9c2-41fc-8157-527eb4512773" providerId="ADAL" clId="{21BFF1B4-91C4-4682-AF00-0937BF4B677E}" dt="2025-12-14T21:36:01.844" v="136" actId="14100"/>
          <ac:spMkLst>
            <pc:docMk/>
            <pc:sldMk cId="2446497003" sldId="2738"/>
            <ac:spMk id="8" creationId="{3316FEDE-4620-66D4-5BCA-BA191C07EBF5}"/>
          </ac:spMkLst>
        </pc:spChg>
      </pc:sldChg>
      <pc:sldChg chg="modSp mod modNotesTx">
        <pc:chgData name="Emma Pritchard" userId="1a7803da-a9c2-41fc-8157-527eb4512773" providerId="ADAL" clId="{21BFF1B4-91C4-4682-AF00-0937BF4B677E}" dt="2025-12-14T21:37:18.660" v="147" actId="255"/>
        <pc:sldMkLst>
          <pc:docMk/>
          <pc:sldMk cId="2451531498" sldId="2739"/>
        </pc:sldMkLst>
        <pc:spChg chg="mod">
          <ac:chgData name="Emma Pritchard" userId="1a7803da-a9c2-41fc-8157-527eb4512773" providerId="ADAL" clId="{21BFF1B4-91C4-4682-AF00-0937BF4B677E}" dt="2025-12-14T21:37:18.660" v="147" actId="255"/>
          <ac:spMkLst>
            <pc:docMk/>
            <pc:sldMk cId="2451531498" sldId="2739"/>
            <ac:spMk id="3" creationId="{15E196B8-F45F-FA55-EC61-555374B6071C}"/>
          </ac:spMkLst>
        </pc:spChg>
      </pc:sldChg>
      <pc:sldChg chg="modSp">
        <pc:chgData name="Emma Pritchard" userId="1a7803da-a9c2-41fc-8157-527eb4512773" providerId="ADAL" clId="{21BFF1B4-91C4-4682-AF00-0937BF4B677E}" dt="2025-12-14T21:36:41.871" v="141" actId="255"/>
        <pc:sldMkLst>
          <pc:docMk/>
          <pc:sldMk cId="1051297951" sldId="2741"/>
        </pc:sldMkLst>
        <pc:spChg chg="mod">
          <ac:chgData name="Emma Pritchard" userId="1a7803da-a9c2-41fc-8157-527eb4512773" providerId="ADAL" clId="{21BFF1B4-91C4-4682-AF00-0937BF4B677E}" dt="2025-12-14T21:36:41.871" v="141" actId="255"/>
          <ac:spMkLst>
            <pc:docMk/>
            <pc:sldMk cId="1051297951" sldId="2741"/>
            <ac:spMk id="3" creationId="{0CCDC442-553E-D34C-9C84-BEDF7916112C}"/>
          </ac:spMkLst>
        </pc:spChg>
      </pc:sldChg>
      <pc:sldChg chg="modSp">
        <pc:chgData name="Emma Pritchard" userId="1a7803da-a9c2-41fc-8157-527eb4512773" providerId="ADAL" clId="{21BFF1B4-91C4-4682-AF00-0937BF4B677E}" dt="2025-12-14T21:38:59.438" v="150" actId="255"/>
        <pc:sldMkLst>
          <pc:docMk/>
          <pc:sldMk cId="3984382231" sldId="2744"/>
        </pc:sldMkLst>
        <pc:spChg chg="mod">
          <ac:chgData name="Emma Pritchard" userId="1a7803da-a9c2-41fc-8157-527eb4512773" providerId="ADAL" clId="{21BFF1B4-91C4-4682-AF00-0937BF4B677E}" dt="2025-12-14T21:38:59.438" v="150" actId="255"/>
          <ac:spMkLst>
            <pc:docMk/>
            <pc:sldMk cId="3984382231" sldId="2744"/>
            <ac:spMk id="5" creationId="{4B4B5A02-D64E-12B9-B974-E36CFBBF6DA9}"/>
          </ac:spMkLst>
        </pc:spChg>
      </pc:sldChg>
      <pc:sldChg chg="modSp mod">
        <pc:chgData name="Emma Pritchard" userId="1a7803da-a9c2-41fc-8157-527eb4512773" providerId="ADAL" clId="{21BFF1B4-91C4-4682-AF00-0937BF4B677E}" dt="2025-12-14T21:48:15.685" v="300" actId="13244"/>
        <pc:sldMkLst>
          <pc:docMk/>
          <pc:sldMk cId="1339200642" sldId="2746"/>
        </pc:sldMkLst>
        <pc:spChg chg="ord">
          <ac:chgData name="Emma Pritchard" userId="1a7803da-a9c2-41fc-8157-527eb4512773" providerId="ADAL" clId="{21BFF1B4-91C4-4682-AF00-0937BF4B677E}" dt="2025-12-14T21:47:42.672" v="295" actId="13244"/>
          <ac:spMkLst>
            <pc:docMk/>
            <pc:sldMk cId="1339200642" sldId="2746"/>
            <ac:spMk id="14" creationId="{0E90A90C-0240-1D2B-F8B7-A4254E6C7338}"/>
          </ac:spMkLst>
        </pc:spChg>
        <pc:spChg chg="ord">
          <ac:chgData name="Emma Pritchard" userId="1a7803da-a9c2-41fc-8157-527eb4512773" providerId="ADAL" clId="{21BFF1B4-91C4-4682-AF00-0937BF4B677E}" dt="2025-12-14T21:48:07.467" v="298" actId="13244"/>
          <ac:spMkLst>
            <pc:docMk/>
            <pc:sldMk cId="1339200642" sldId="2746"/>
            <ac:spMk id="15" creationId="{20593435-5026-CA5B-8826-CA234B03292E}"/>
          </ac:spMkLst>
        </pc:spChg>
        <pc:spChg chg="ord">
          <ac:chgData name="Emma Pritchard" userId="1a7803da-a9c2-41fc-8157-527eb4512773" providerId="ADAL" clId="{21BFF1B4-91C4-4682-AF00-0937BF4B677E}" dt="2025-12-14T21:47:01.247" v="294" actId="13244"/>
          <ac:spMkLst>
            <pc:docMk/>
            <pc:sldMk cId="1339200642" sldId="2746"/>
            <ac:spMk id="16" creationId="{64B8D642-61C7-33E2-5A05-E8179377C731}"/>
          </ac:spMkLst>
        </pc:spChg>
        <pc:spChg chg="ord">
          <ac:chgData name="Emma Pritchard" userId="1a7803da-a9c2-41fc-8157-527eb4512773" providerId="ADAL" clId="{21BFF1B4-91C4-4682-AF00-0937BF4B677E}" dt="2025-12-14T21:48:12.077" v="299" actId="13244"/>
          <ac:spMkLst>
            <pc:docMk/>
            <pc:sldMk cId="1339200642" sldId="2746"/>
            <ac:spMk id="17" creationId="{D1ECCB21-BD93-E76E-41FC-4341959DE95A}"/>
          </ac:spMkLst>
        </pc:spChg>
        <pc:picChg chg="mod ord">
          <ac:chgData name="Emma Pritchard" userId="1a7803da-a9c2-41fc-8157-527eb4512773" providerId="ADAL" clId="{21BFF1B4-91C4-4682-AF00-0937BF4B677E}" dt="2025-12-14T21:47:49.974" v="296" actId="13244"/>
          <ac:picMkLst>
            <pc:docMk/>
            <pc:sldMk cId="1339200642" sldId="2746"/>
            <ac:picMk id="5" creationId="{6EA27C61-9CD9-3DBE-35CA-C54352A7FB58}"/>
          </ac:picMkLst>
        </pc:picChg>
        <pc:picChg chg="mod ord">
          <ac:chgData name="Emma Pritchard" userId="1a7803da-a9c2-41fc-8157-527eb4512773" providerId="ADAL" clId="{21BFF1B4-91C4-4682-AF00-0937BF4B677E}" dt="2025-12-14T21:47:57.711" v="297" actId="13244"/>
          <ac:picMkLst>
            <pc:docMk/>
            <pc:sldMk cId="1339200642" sldId="2746"/>
            <ac:picMk id="7" creationId="{4C63BE72-F84C-1C06-886E-8C1060B05856}"/>
          </ac:picMkLst>
        </pc:picChg>
        <pc:picChg chg="mod ord">
          <ac:chgData name="Emma Pritchard" userId="1a7803da-a9c2-41fc-8157-527eb4512773" providerId="ADAL" clId="{21BFF1B4-91C4-4682-AF00-0937BF4B677E}" dt="2025-12-14T21:48:15.685" v="300" actId="13244"/>
          <ac:picMkLst>
            <pc:docMk/>
            <pc:sldMk cId="1339200642" sldId="2746"/>
            <ac:picMk id="11" creationId="{67F54636-4277-6F86-5657-384E9FB2C223}"/>
          </ac:picMkLst>
        </pc:picChg>
        <pc:picChg chg="mod">
          <ac:chgData name="Emma Pritchard" userId="1a7803da-a9c2-41fc-8157-527eb4512773" providerId="ADAL" clId="{21BFF1B4-91C4-4682-AF00-0937BF4B677E}" dt="2025-12-14T21:45:05.822" v="286" actId="962"/>
          <ac:picMkLst>
            <pc:docMk/>
            <pc:sldMk cId="1339200642" sldId="2746"/>
            <ac:picMk id="13" creationId="{30B35B03-E724-C444-FF38-A8376F1E822E}"/>
          </ac:picMkLst>
        </pc:picChg>
      </pc:sldChg>
      <pc:sldChg chg="modSp mod">
        <pc:chgData name="Emma Pritchard" userId="1a7803da-a9c2-41fc-8157-527eb4512773" providerId="ADAL" clId="{21BFF1B4-91C4-4682-AF00-0937BF4B677E}" dt="2025-12-14T21:39:33.643" v="152" actId="14100"/>
        <pc:sldMkLst>
          <pc:docMk/>
          <pc:sldMk cId="310407826" sldId="2747"/>
        </pc:sldMkLst>
        <pc:spChg chg="mod">
          <ac:chgData name="Emma Pritchard" userId="1a7803da-a9c2-41fc-8157-527eb4512773" providerId="ADAL" clId="{21BFF1B4-91C4-4682-AF00-0937BF4B677E}" dt="2025-12-14T21:39:33.643" v="152" actId="14100"/>
          <ac:spMkLst>
            <pc:docMk/>
            <pc:sldMk cId="310407826" sldId="2747"/>
            <ac:spMk id="2" creationId="{3620141D-B4F5-5F1D-F97A-8A2EEAC1EEA0}"/>
          </ac:spMkLst>
        </pc:spChg>
      </pc:sldChg>
      <pc:sldChg chg="modSp">
        <pc:chgData name="Emma Pritchard" userId="1a7803da-a9c2-41fc-8157-527eb4512773" providerId="ADAL" clId="{21BFF1B4-91C4-4682-AF00-0937BF4B677E}" dt="2025-12-14T21:40:44.540" v="159" actId="313"/>
        <pc:sldMkLst>
          <pc:docMk/>
          <pc:sldMk cId="37403134" sldId="3143"/>
        </pc:sldMkLst>
        <pc:spChg chg="mod">
          <ac:chgData name="Emma Pritchard" userId="1a7803da-a9c2-41fc-8157-527eb4512773" providerId="ADAL" clId="{21BFF1B4-91C4-4682-AF00-0937BF4B677E}" dt="2025-12-14T21:40:44.540" v="159" actId="313"/>
          <ac:spMkLst>
            <pc:docMk/>
            <pc:sldMk cId="37403134" sldId="3143"/>
            <ac:spMk id="5" creationId="{14EB82C0-C1BA-CFC1-86BA-88EFA14E9BB4}"/>
          </ac:spMkLst>
        </pc:spChg>
      </pc:sldChg>
      <pc:sldChg chg="addSp modSp mod">
        <pc:chgData name="Emma Pritchard" userId="1a7803da-a9c2-41fc-8157-527eb4512773" providerId="ADAL" clId="{21BFF1B4-91C4-4682-AF00-0937BF4B677E}" dt="2026-01-12T14:58:55.767" v="315"/>
        <pc:sldMkLst>
          <pc:docMk/>
          <pc:sldMk cId="2755155044" sldId="3228"/>
        </pc:sldMkLst>
        <pc:spChg chg="add mod">
          <ac:chgData name="Emma Pritchard" userId="1a7803da-a9c2-41fc-8157-527eb4512773" providerId="ADAL" clId="{21BFF1B4-91C4-4682-AF00-0937BF4B677E}" dt="2026-01-12T14:58:55.767" v="315"/>
          <ac:spMkLst>
            <pc:docMk/>
            <pc:sldMk cId="2755155044" sldId="3228"/>
            <ac:spMk id="2" creationId="{20924389-BC9A-2276-75F6-820A83345A11}"/>
          </ac:spMkLst>
        </pc:spChg>
        <pc:spChg chg="mod">
          <ac:chgData name="Emma Pritchard" userId="1a7803da-a9c2-41fc-8157-527eb4512773" providerId="ADAL" clId="{21BFF1B4-91C4-4682-AF00-0937BF4B677E}" dt="2025-12-14T21:41:17.011" v="160" actId="2711"/>
          <ac:spMkLst>
            <pc:docMk/>
            <pc:sldMk cId="2755155044" sldId="3228"/>
            <ac:spMk id="7" creationId="{DC1DBFA9-1DF3-49DC-E581-17CDFCB39E9B}"/>
          </ac:spMkLst>
        </pc:spChg>
      </pc:sldChg>
      <pc:sldChg chg="addSp modSp mod">
        <pc:chgData name="Emma Pritchard" userId="1a7803da-a9c2-41fc-8157-527eb4512773" providerId="ADAL" clId="{21BFF1B4-91C4-4682-AF00-0937BF4B677E}" dt="2026-01-12T14:59:08.349" v="319"/>
        <pc:sldMkLst>
          <pc:docMk/>
          <pc:sldMk cId="2168242030" sldId="3230"/>
        </pc:sldMkLst>
        <pc:spChg chg="add mod">
          <ac:chgData name="Emma Pritchard" userId="1a7803da-a9c2-41fc-8157-527eb4512773" providerId="ADAL" clId="{21BFF1B4-91C4-4682-AF00-0937BF4B677E}" dt="2026-01-12T14:59:08.349" v="319"/>
          <ac:spMkLst>
            <pc:docMk/>
            <pc:sldMk cId="2168242030" sldId="3230"/>
            <ac:spMk id="2" creationId="{61F1CDF6-15B6-FFE0-A3AB-19007C916E8C}"/>
          </ac:spMkLst>
        </pc:spChg>
      </pc:sldChg>
    </pc:docChg>
  </pc:docChgLst>
</pc:chgInfo>
</file>

<file path=ppt/comments/modernComment_ABC_3E4856E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BBDF055-D42F-4734-A5D8-BB78D3D15C16}" authorId="{00E5450D-E05E-4CC0-2FB8-2AF42F69E268}" status="resolved" created="2025-09-04T13:57:06.834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044928233" sldId="2748"/>
      <ac:spMk id="2" creationId="{5D4E2B78-9253-4E47-13B4-13EFE552DE05}"/>
    </ac:deMkLst>
    <p188:txBody>
      <a:bodyPr/>
      <a:lstStyle/>
      <a:p>
        <a:r>
          <a:rPr lang="en-GB"/>
          <a:t>Is this text ok or is there something missing?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84D232-299D-4E73-BD51-BAEF683FA3E8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ECEEB9-CA9B-4D97-AE24-03577C6895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472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BD99D-9456-03FC-F619-B5B39BAB0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234B5F-83A6-CAB8-9097-F9ED48B5EF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3C0452-3FC6-6913-857E-A9706A9070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09FB12-4F52-4E3B-D11E-4C9ECF3D27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7BAE3E-8AB1-45C4-927C-03CAD95C551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729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8247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2258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046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747FA-47CF-BC21-8CBB-6D9187185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B464E2-560E-1070-51E2-8F1E2C5D89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16F6ED-8638-9EE3-2B72-50994A9E06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287234-E4BF-18DA-AF0F-1BEB15D784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156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6931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4516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59C99-EC00-F65F-BE4E-48D471419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EB6CA2-43FA-2E40-78B6-30D8B00B04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C7225B-1E62-C842-BA12-AB5CF3080E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7AEFE-4E93-AB04-1424-2E5DAC28C1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CEEB9-CA9B-4D97-AE24-03577C6895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8268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4927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B5501-2365-0F04-FD71-D8D75352E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58399D-B14E-D7F5-04F8-E7C04D5E11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C44F1E-3B7A-BF65-F94E-8D6C680B53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A3FEB4-D6C2-DD57-7DFF-0ED22B132E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7573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B18D0-2C67-8DF4-8D93-B0A88AF1F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7F59A0-D03C-41D4-9F0D-8B34048135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FA6593-27AF-092D-5D98-F6BB5E86CF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38597-AD5D-6C84-F239-D30110AE25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891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xfrm>
            <a:off x="478355" y="5346975"/>
            <a:ext cx="6224907" cy="4374798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3831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6187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5AF11-10FD-2BE5-5FAB-44E17BBF3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AA48DE-3841-3CD2-F087-17AA566D7B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56FE79-474B-7B2E-9CAE-4F8DD4D678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41DCD-C755-2DCB-DA61-34CE5D6FB6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CEEB9-CA9B-4D97-AE24-03577C6895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2137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5848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2652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815AE-A136-8273-2CE8-5D1C43E81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563DFA-1238-3FDC-D8E0-C312B13271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6FA1CB-AB9E-1523-96E7-419BC73D4B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2B0FE1-8A47-C593-AB27-86D01EE1C9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93517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F8F2D-AEDD-6D94-8D15-A4201F210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4297BA-0E5D-47AF-7282-EB8A06A325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026EDC-B379-DEF1-7FA0-5A9AB0CCAF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372D7B-3B36-7357-7A1B-6E7D287E51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6589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4396D-85FE-0846-0741-F97C79100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D5AC56-48CF-96BE-9DF2-1F15BBCCB4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ED4A7E-76D1-DB67-8599-16D5B3DF09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EAF60B-F3C6-AA59-ADA8-59A00C7D47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CEEB9-CA9B-4D97-AE24-03577C6895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2020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17716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79206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493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22B72-6079-C9E5-37B7-6162D7B54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2F5498-0AC6-3A02-B3C2-DE8410A817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7325" y="1389063"/>
            <a:ext cx="6664325" cy="37496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3FDF3A-D303-0D72-9BBC-63E94372A8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58B030-B109-0810-7D92-A2D7C234D0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BAE3E-8AB1-45C4-927C-03CAD95C551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3782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46397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3412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3417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0DD8D-2D8B-C18C-1CCB-C3F0643AB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22C2C3-1035-F32E-3766-70A4F3BE0C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052833-BDA9-3038-E6A0-7FE827B8BE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15FA29-05DD-847E-5998-12F359A123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7779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5789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7DA517-9CEF-4ECE-BA9B-8C850154E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621765-E4AB-764B-ED89-7F2E673E7E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1B12DB-742D-08C1-1D4F-749582D301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60189D-13B1-2A26-1D07-6459A34B44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CEEB9-CA9B-4D97-AE24-03577C6895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0628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3237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7665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9697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645FE-ADF5-5FC6-58C4-909D1B73D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AB28EB-AF87-2E58-2110-C671FAEDC4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4170B3-7593-724A-8665-E891389312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87E612-81A6-2C30-6053-2F59FBCA56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CEEB9-CA9B-4D97-AE24-03577C6895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209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7325" y="1389063"/>
            <a:ext cx="6664325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BAE3E-8AB1-45C4-927C-03CAD95C551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5698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7561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29674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B2F99-E857-B6F4-40CD-67C68F271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8C44AB-735C-D85C-414C-F84B33CC5E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BDD18F-4283-1CC9-50B1-205183A2D3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53A6EA-1FD7-883E-52AE-C4F9F6E37F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CEEB9-CA9B-4D97-AE24-03577C6895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576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8216E-98D0-1B81-8D4B-F00A6DB86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632654-6123-6DBA-F230-4E4E8D0043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FD3C02-76F1-B13B-4770-4F3F8E5F8E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F0ECE9-6AA5-330A-39CC-D9F9771D99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CEEB9-CA9B-4D97-AE24-03577C6895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4523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5848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1C038-412D-A34B-44C0-37CA19F5F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FBF37E-36EF-2FDD-B06C-D08740152E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B90AE4-ACC3-C98F-2EBE-18954BE826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6E356E-342D-0611-5D17-3C2FC31E56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49833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C6B51-AF90-4357-4EDF-113964709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B922EF-AB71-ADC8-4876-BA11DA2870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9EE0CB-CD1E-A896-7BEC-E02368F29D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BCAC1-FD7C-ACF4-208A-1C8C96F76E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CEEB9-CA9B-4D97-AE24-03577C6895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932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777871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02282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00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DF0B6-2F64-5054-E47F-6275F9705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213575-72E4-E6C1-69A5-DCDDAC9D5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7325" y="1389063"/>
            <a:ext cx="6664325" cy="37496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B05AF8-51D0-2630-5C1C-C5C99F09DF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ED13F-D225-EE43-315A-85A39AD4C7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BAE3E-8AB1-45C4-927C-03CAD95C551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10553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19626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0598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06501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40344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72173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B4F4C-A892-9014-FC8B-5BAB42D17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FC2E6A-9082-D4D3-8F67-8AB372C124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A4B67A-F63F-1760-988B-94D06A2E4E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17CFA5-6D8D-8024-49BD-3917C0C5BD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CEEB9-CA9B-4D97-AE24-03577C6895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87888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67741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C741D-A689-BEF7-9C3B-DA59646E7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00537B-8D37-4DB8-04C2-811CB577A9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898D62-07CF-7BE3-BA74-019A8C5DB4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1B9B0-640A-CB31-85A8-702984975A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CEEB9-CA9B-4D97-AE24-03577C6895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72563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09281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E2DBF-A071-5B2A-48D3-3B32829CC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E83E36-EC95-F9C2-1361-6D1AE88E2E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6949D7-C47D-36FC-8FE3-3BDC96310D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704EDB-0A74-8354-BFF0-6459170859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463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C610F-08B2-8833-90C7-FE113299A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F19859-2131-E5D2-5661-1576BF1405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7325" y="1389063"/>
            <a:ext cx="6664325" cy="37496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E8E335-F829-55FF-A8A1-464CD88D57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6405C-FCE7-B82A-05EF-CB5BC030A5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BAE3E-8AB1-45C4-927C-03CAD95C551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897570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2B0F9-0D5A-D598-823F-C4CDDA404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873893-B91C-41D2-BCC0-AD39147F1D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7850C2-291B-4921-5F75-C4A765B768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EF449A-C203-BE73-AD8D-B45A3E3EEA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98625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A4E06-3822-8064-CB22-58EB9F462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F0E0B7-AB25-DBDF-2C58-CA8249603E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A96CB8-2ED3-E49F-7DA3-CE57238A2E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DF4A2-7696-C7DE-8CC8-565897B40D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30808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31660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986263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47818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DAA95-4C90-03AB-7A22-D6C871675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D791D9-3C28-35C0-20D5-D843F55CE0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7B0641-7C13-9B08-6DDA-6F57088A85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D2A94-F607-7150-5A38-121AC18972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DE96F-0367-4C15-BEEE-5783BBC7A8DC}" type="slidenum">
              <a:rPr lang="en-GB" smtClean="0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46395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60197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DE96F-0367-4C15-BEEE-5783BBC7A8DC}" type="slidenum">
              <a:rPr lang="en-GB" smtClean="0"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33374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3E019-720E-A9E4-517B-593A9E643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4ED25A-5462-9F9F-1D38-D2A8970AEF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A0CF3A-B5E6-930F-15F3-BFD8AB7920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CCC12-63FF-29CA-FCBA-05B328108D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DE96F-0367-4C15-BEEE-5783BBC7A8DC}" type="slidenum">
              <a:rPr lang="en-GB" smtClean="0"/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715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7325" y="323850"/>
            <a:ext cx="6664325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6781" y="4716219"/>
            <a:ext cx="6086436" cy="437479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b="1" dirty="0">
              <a:solidFill>
                <a:srgbClr val="196B24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BAE3E-8AB1-45C4-927C-03CAD95C551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257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84150" y="469900"/>
            <a:ext cx="6527800" cy="3671888"/>
          </a:xfrm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xfrm>
            <a:off x="449164" y="4964674"/>
            <a:ext cx="5999562" cy="5757559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Aft>
                <a:spcPts val="600"/>
              </a:spcAft>
              <a:buNone/>
            </a:pPr>
            <a:endParaRPr lang="en-US" sz="18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5720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EEB9-CA9B-4D97-AE24-03577C68959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49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96286"/>
            <a:ext cx="9141619" cy="54612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9266682" y="696286"/>
            <a:ext cx="2925318" cy="54612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2711394"/>
            <a:ext cx="7315200" cy="1842317"/>
          </a:xfrm>
        </p:spPr>
        <p:txBody>
          <a:bodyPr anchor="b">
            <a:normAutofit/>
          </a:bodyPr>
          <a:lstStyle>
            <a:lvl1pPr algn="l">
              <a:defRPr sz="5900" b="0" i="0" spc="-100" baseline="0">
                <a:solidFill>
                  <a:srgbClr val="FFFFFF"/>
                </a:solidFill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="0" i="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Gibson Light" panose="02000000000000000000" pitchFamily="50" charset="0"/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18D99A-CF36-AC6C-243A-B42509E74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979" y="979375"/>
            <a:ext cx="478766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34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01F615-591D-8503-6B8C-70FB27243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52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DB229-47BD-3185-3BB8-BE294CBA14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350" y="1138692"/>
            <a:ext cx="5045530" cy="2387600"/>
          </a:xfrm>
        </p:spPr>
        <p:txBody>
          <a:bodyPr anchor="b"/>
          <a:lstStyle>
            <a:lvl1pPr algn="ctr">
              <a:lnSpc>
                <a:spcPct val="80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69E5F8-C191-5F45-E550-7CCD57F9F3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350" y="3618367"/>
            <a:ext cx="5045530" cy="1655762"/>
          </a:xfrm>
        </p:spPr>
        <p:txBody>
          <a:bodyPr/>
          <a:lstStyle>
            <a:lvl1pPr marL="0" indent="0" algn="ctr">
              <a:buNone/>
              <a:defRPr sz="360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2360E9-768A-FCC1-DEC1-C80696818AFF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81CFAAE-9FE7-CBE9-8F1C-72FE05797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196" y="2332492"/>
            <a:ext cx="5373608" cy="181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8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E4BAF-F439-6A78-F336-3514B24E6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702" y="365125"/>
            <a:ext cx="11159836" cy="904117"/>
          </a:xfrm>
        </p:spPr>
        <p:txBody>
          <a:bodyPr lIns="0" tIns="0" rIns="0" bIns="0"/>
          <a:lstStyle>
            <a:lvl1pPr>
              <a:defRPr>
                <a:latin typeface="Outfit SemiBold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FBC99-3560-6E05-F45A-E2530EEAC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702" y="1378424"/>
            <a:ext cx="11159836" cy="4798539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7" name="Picture 6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8838179-E123-76C7-D343-6D0C0F1A4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54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FD7A4-5D1F-A65C-A276-DC8C4D685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2821" y="365125"/>
            <a:ext cx="8110717" cy="1325563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GB" sz="5400" dirty="0">
                <a:latin typeface="Outfit SemiBold" pitchFamily="2" charset="0"/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91152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136E05-B40B-7132-5503-C8C096E7A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820" y="1825625"/>
            <a:ext cx="811071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68558BF-B5A6-4F6D-511E-2B948BED8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4761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FD7A4-5D1F-A65C-A276-DC8C4D685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58" y="385907"/>
            <a:ext cx="8081347" cy="1325563"/>
          </a:xfrm>
        </p:spPr>
        <p:txBody>
          <a:bodyPr lIns="0" tIns="0" rIns="0" bIns="0"/>
          <a:lstStyle>
            <a:lvl1pPr>
              <a:defRPr sz="5400">
                <a:latin typeface="Outfit SemiBold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98829" y="0"/>
            <a:ext cx="3393171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0038D-4F4A-6BA5-41EA-66B5950B3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702" y="1825625"/>
            <a:ext cx="808134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469857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usekeeping Slide ON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accent5">
                    <a:lumMod val="75000"/>
                  </a:schemeClr>
                </a:solidFill>
                <a:latin typeface="Outfit SemiBold" pitchFamily="2" charset="0"/>
              </a:rPr>
              <a:t>Housekeeping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D3EB49-8C89-E1EC-1CE3-76A770577B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33774" r="25340"/>
          <a:stretch/>
        </p:blipFill>
        <p:spPr>
          <a:xfrm>
            <a:off x="0" y="0"/>
            <a:ext cx="3361898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95A504-AEEE-4644-D928-20D19B36CE31}"/>
              </a:ext>
            </a:extLst>
          </p:cNvPr>
          <p:cNvSpPr txBox="1"/>
          <p:nvPr/>
        </p:nvSpPr>
        <p:spPr>
          <a:xfrm>
            <a:off x="3634854" y="1669576"/>
            <a:ext cx="8043080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5400" dirty="0">
                <a:solidFill>
                  <a:srgbClr val="000000"/>
                </a:solidFill>
              </a:rPr>
              <a:t>Cameras ON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5400" dirty="0">
                <a:solidFill>
                  <a:srgbClr val="000000"/>
                </a:solidFill>
              </a:rPr>
              <a:t>Agenda / Breaks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5400" dirty="0">
                <a:solidFill>
                  <a:srgbClr val="000000"/>
                </a:solidFill>
              </a:rPr>
              <a:t>Slides &amp; </a:t>
            </a:r>
            <a:r>
              <a:rPr lang="fr-FR" sz="5400" dirty="0" err="1">
                <a:solidFill>
                  <a:srgbClr val="000000"/>
                </a:solidFill>
              </a:rPr>
              <a:t>Padlet</a:t>
            </a:r>
            <a:endParaRPr lang="fr-FR" sz="5400" dirty="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5400" dirty="0">
                <a:solidFill>
                  <a:srgbClr val="000000"/>
                </a:solidFill>
              </a:rPr>
              <a:t>Certificates</a:t>
            </a:r>
            <a:endParaRPr lang="fr-FR" sz="4800" dirty="0">
              <a:solidFill>
                <a:srgbClr val="000000"/>
              </a:solidFill>
            </a:endParaRPr>
          </a:p>
        </p:txBody>
      </p:sp>
      <p:pic>
        <p:nvPicPr>
          <p:cNvPr id="11" name="Picture 10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98DE2160-F0D6-42E9-5460-E034FAEB1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26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usekeeping Slide IN PER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accent5">
                    <a:lumMod val="75000"/>
                  </a:schemeClr>
                </a:solidFill>
                <a:latin typeface="Outfit SemiBold" pitchFamily="2" charset="0"/>
              </a:rPr>
              <a:t>Housekeeping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D3EB49-8C89-E1EC-1CE3-76A770577B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7" r="26589"/>
          <a:stretch/>
        </p:blipFill>
        <p:spPr>
          <a:xfrm flipH="1">
            <a:off x="0" y="0"/>
            <a:ext cx="3361898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95A504-AEEE-4644-D928-20D19B36CE31}"/>
              </a:ext>
            </a:extLst>
          </p:cNvPr>
          <p:cNvSpPr txBox="1"/>
          <p:nvPr/>
        </p:nvSpPr>
        <p:spPr>
          <a:xfrm>
            <a:off x="3634854" y="1584761"/>
            <a:ext cx="804308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rgbClr val="000000"/>
                </a:solidFill>
              </a:rPr>
              <a:t>Agenda / Breaks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rgbClr val="000000"/>
                </a:solidFill>
              </a:rPr>
              <a:t>Tea/Coffee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 dirty="0" err="1">
                <a:solidFill>
                  <a:srgbClr val="000000"/>
                </a:solidFill>
              </a:rPr>
              <a:t>Toilets</a:t>
            </a:r>
            <a:endParaRPr lang="fr-FR" sz="4400" dirty="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rgbClr val="000000"/>
                </a:solidFill>
              </a:rPr>
              <a:t>Security / </a:t>
            </a:r>
            <a:r>
              <a:rPr lang="fr-FR" sz="4400" dirty="0" err="1">
                <a:solidFill>
                  <a:srgbClr val="000000"/>
                </a:solidFill>
              </a:rPr>
              <a:t>Alarms</a:t>
            </a:r>
            <a:endParaRPr lang="fr-FR" sz="4400" dirty="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rgbClr val="000000"/>
                </a:solidFill>
              </a:rPr>
              <a:t>Slides &amp; </a:t>
            </a:r>
            <a:r>
              <a:rPr lang="fr-FR" sz="4400" dirty="0" err="1">
                <a:solidFill>
                  <a:srgbClr val="000000"/>
                </a:solidFill>
              </a:rPr>
              <a:t>Padlet</a:t>
            </a:r>
            <a:endParaRPr lang="fr-FR" sz="4400" dirty="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rgbClr val="000000"/>
                </a:solidFill>
              </a:rPr>
              <a:t>Certificates</a:t>
            </a:r>
          </a:p>
        </p:txBody>
      </p:sp>
      <p:pic>
        <p:nvPicPr>
          <p:cNvPr id="2" name="Picture 1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D70E70D-472D-E6F5-4D4D-E875E2BD4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30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nciples for Learni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593910" y="386687"/>
            <a:ext cx="8084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accent3"/>
                </a:solidFill>
                <a:latin typeface="Outfit SemiBold" pitchFamily="2" charset="0"/>
              </a:rPr>
              <a:t>Principles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95A504-AEEE-4644-D928-20D19B36CE31}"/>
              </a:ext>
            </a:extLst>
          </p:cNvPr>
          <p:cNvSpPr txBox="1"/>
          <p:nvPr/>
        </p:nvSpPr>
        <p:spPr>
          <a:xfrm>
            <a:off x="3634854" y="1584761"/>
            <a:ext cx="804308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Participation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Learn from each other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Ensure has a voice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Respect different views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Avoid abbreviations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Confidentiality</a:t>
            </a:r>
          </a:p>
        </p:txBody>
      </p:sp>
      <p:pic>
        <p:nvPicPr>
          <p:cNvPr id="2" name="Picture 1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D70E70D-472D-E6F5-4D4D-E875E2BD4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5E1353-59E0-7C22-FEDF-8527AC6799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13744" r="14447" b="4134"/>
          <a:stretch/>
        </p:blipFill>
        <p:spPr>
          <a:xfrm>
            <a:off x="-1" y="0"/>
            <a:ext cx="3409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409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ellbe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accent5">
                    <a:lumMod val="75000"/>
                  </a:schemeClr>
                </a:solidFill>
                <a:latin typeface="Outfit SemiBold" pitchFamily="2" charset="0"/>
              </a:rPr>
              <a:t>Your Wellbeing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D3EB49-8C89-E1EC-1CE3-76A770577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6" r="13256"/>
          <a:stretch/>
        </p:blipFill>
        <p:spPr>
          <a:xfrm>
            <a:off x="0" y="0"/>
            <a:ext cx="3361898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95A504-AEEE-4644-D928-20D19B36CE31}"/>
              </a:ext>
            </a:extLst>
          </p:cNvPr>
          <p:cNvSpPr txBox="1"/>
          <p:nvPr/>
        </p:nvSpPr>
        <p:spPr>
          <a:xfrm>
            <a:off x="3634854" y="1711930"/>
            <a:ext cx="8043080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000000"/>
                </a:solidFill>
                <a:latin typeface="+mn-lt"/>
              </a:rPr>
              <a:t>Although all possible care will be taken to ensure your well-being, this subject matter can be upsetting </a:t>
            </a:r>
            <a:r>
              <a:rPr lang="en-GB" sz="3200" dirty="0">
                <a:solidFill>
                  <a:srgbClr val="000000"/>
                </a:solidFill>
                <a:effectLst/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and potentially triggering </a:t>
            </a:r>
            <a:r>
              <a:rPr lang="en-US" sz="3200" dirty="0">
                <a:solidFill>
                  <a:srgbClr val="000000"/>
                </a:solidFill>
                <a:latin typeface="+mn-lt"/>
              </a:rPr>
              <a:t>for some people.</a:t>
            </a:r>
          </a:p>
        </p:txBody>
      </p:sp>
      <p:pic>
        <p:nvPicPr>
          <p:cNvPr id="2" name="Picture 1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D70E70D-472D-E6F5-4D4D-E875E2BD4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C9C98A-7224-4AC8-5F74-B05F6F4E7A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00463" y="3767138"/>
            <a:ext cx="7977187" cy="25542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95099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P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2360E9-768A-FCC1-DEC1-C80696818AFF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81CFAAE-9FE7-CBE9-8F1C-72FE05797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196" y="2332492"/>
            <a:ext cx="5373608" cy="18155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4567BB-7E92-90D6-3C4F-1C4F689F9E13}"/>
              </a:ext>
            </a:extLst>
          </p:cNvPr>
          <p:cNvSpPr txBox="1"/>
          <p:nvPr/>
        </p:nvSpPr>
        <p:spPr>
          <a:xfrm>
            <a:off x="6352354" y="5637791"/>
            <a:ext cx="5749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www.newpathways.org.uk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0B853D-E19B-6F9D-5023-50371B784013}"/>
              </a:ext>
            </a:extLst>
          </p:cNvPr>
          <p:cNvSpPr txBox="1"/>
          <p:nvPr/>
        </p:nvSpPr>
        <p:spPr>
          <a:xfrm>
            <a:off x="0" y="714564"/>
            <a:ext cx="6096000" cy="5574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A570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SARC - Sexual Assault Referral Centre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F408F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ISVA – Independent Sexual Violence Adviser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ACD3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Counselling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Well-being Service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4913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Training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816A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Counselling College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9872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768096"/>
            <a:ext cx="2947482" cy="5321805"/>
          </a:xfrm>
        </p:spPr>
        <p:txBody>
          <a:bodyPr>
            <a:noAutofit/>
          </a:bodyPr>
          <a:lstStyle>
            <a:lvl1pPr>
              <a:defRPr b="0" i="0"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354013" indent="-3540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1pPr>
            <a:lvl2pPr marL="895350" indent="-3921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2pPr>
            <a:lvl3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3pPr>
            <a:lvl4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4pPr>
            <a:lvl5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4784B8-E16D-CFA3-6497-CE6BF4F44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527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593910" y="386687"/>
            <a:ext cx="8084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accent5">
                    <a:lumMod val="75000"/>
                  </a:schemeClr>
                </a:solidFill>
                <a:latin typeface="Outfit SemiBold" pitchFamily="2" charset="0"/>
              </a:rPr>
              <a:t>Introductions</a:t>
            </a:r>
          </a:p>
        </p:txBody>
      </p:sp>
      <p:pic>
        <p:nvPicPr>
          <p:cNvPr id="2" name="Picture 1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D70E70D-472D-E6F5-4D4D-E875E2BD4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5E1353-59E0-7C22-FEDF-8527AC679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7" r="33427"/>
          <a:stretch/>
        </p:blipFill>
        <p:spPr>
          <a:xfrm>
            <a:off x="-1" y="0"/>
            <a:ext cx="3409665" cy="6858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5849356-5C1A-E184-05D3-37B9219AB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3911" y="1692401"/>
            <a:ext cx="8084024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41986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ims and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91152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136E05-B40B-7132-5503-C8C096E7A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820" y="1825625"/>
            <a:ext cx="811071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68558BF-B5A6-4F6D-511E-2B948BED8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BE6B2A-089B-7454-BD34-009FB6716DC4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tx2"/>
                </a:solidFill>
                <a:latin typeface="Outfit SemiBold" pitchFamily="2" charset="0"/>
              </a:rPr>
              <a:t>Aims / Objectives</a:t>
            </a:r>
          </a:p>
        </p:txBody>
      </p:sp>
    </p:spTree>
    <p:extLst>
      <p:ext uri="{BB962C8B-B14F-4D97-AF65-F5344CB8AC3E}">
        <p14:creationId xmlns:p14="http://schemas.microsoft.com/office/powerpoint/2010/main" val="538818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tline of Cou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91152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136E05-B40B-7132-5503-C8C096E7A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820" y="1825625"/>
            <a:ext cx="811071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68558BF-B5A6-4F6D-511E-2B948BED8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BE6B2A-089B-7454-BD34-009FB6716DC4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tx2"/>
                </a:solidFill>
                <a:latin typeface="Outfit SemiBold" pitchFamily="2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9091119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s - at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91152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136E05-B40B-7132-5503-C8C096E7A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820" y="1825625"/>
            <a:ext cx="811071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68558BF-B5A6-4F6D-511E-2B948BED8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BE6B2A-089B-7454-BD34-009FB6716DC4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tx2"/>
                </a:solidFill>
                <a:latin typeface="Outfit SemiBold" pitchFamily="2" charset="0"/>
              </a:rPr>
              <a:t>Key Takeaways</a:t>
            </a:r>
          </a:p>
        </p:txBody>
      </p:sp>
    </p:spTree>
    <p:extLst>
      <p:ext uri="{BB962C8B-B14F-4D97-AF65-F5344CB8AC3E}">
        <p14:creationId xmlns:p14="http://schemas.microsoft.com/office/powerpoint/2010/main" val="3812207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593910" y="386687"/>
            <a:ext cx="8084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accent2"/>
                </a:solidFill>
                <a:latin typeface="Outfit SemiBold" pitchFamily="2" charset="0"/>
              </a:rPr>
              <a:t>Next Steps</a:t>
            </a:r>
          </a:p>
        </p:txBody>
      </p:sp>
      <p:pic>
        <p:nvPicPr>
          <p:cNvPr id="2" name="Picture 1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D70E70D-472D-E6F5-4D4D-E875E2BD4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5E1353-59E0-7C22-FEDF-8527AC679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1" r="33421"/>
          <a:stretch/>
        </p:blipFill>
        <p:spPr>
          <a:xfrm>
            <a:off x="-1" y="0"/>
            <a:ext cx="3409665" cy="6858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5849356-5C1A-E184-05D3-37B9219AB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3911" y="1692401"/>
            <a:ext cx="8084024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109548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424" y="1210028"/>
            <a:ext cx="10670976" cy="850820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424" y="2164080"/>
            <a:ext cx="10670976" cy="396208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18246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96286"/>
            <a:ext cx="9141619" cy="54612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66682" y="696286"/>
            <a:ext cx="2925318" cy="54612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2711394"/>
            <a:ext cx="7315200" cy="1842317"/>
          </a:xfrm>
        </p:spPr>
        <p:txBody>
          <a:bodyPr anchor="b">
            <a:normAutofit/>
          </a:bodyPr>
          <a:lstStyle>
            <a:lvl1pPr algn="l">
              <a:defRPr sz="5900" b="0" i="0" spc="-100" baseline="0">
                <a:solidFill>
                  <a:srgbClr val="FFFFFF"/>
                </a:solidFill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="0" i="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Gibson Light" panose="02000000000000000000" pitchFamily="50" charset="0"/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18D99A-CF36-AC6C-243A-B42509E744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76979" y="979375"/>
            <a:ext cx="478766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66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768096"/>
            <a:ext cx="2947482" cy="5321805"/>
          </a:xfrm>
        </p:spPr>
        <p:txBody>
          <a:bodyPr>
            <a:noAutofit/>
          </a:bodyPr>
          <a:lstStyle>
            <a:lvl1pPr>
              <a:defRPr b="0" i="0">
                <a:latin typeface="Gibson" panose="02000000000000000000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354013" indent="-3540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1pPr>
            <a:lvl2pPr marL="895350" indent="-3921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2pPr>
            <a:lvl3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3pPr>
            <a:lvl4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4pPr>
            <a:lvl5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4784B8-E16D-CFA3-6497-CE6BF4F445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5781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3E4481-4808-2381-FD6C-2A43620C1B50}"/>
              </a:ext>
            </a:extLst>
          </p:cNvPr>
          <p:cNvSpPr/>
          <p:nvPr userDrawn="1"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758952"/>
            <a:ext cx="7315200" cy="3794760"/>
          </a:xfrm>
        </p:spPr>
        <p:txBody>
          <a:bodyPr anchor="b">
            <a:noAutofit/>
          </a:bodyPr>
          <a:lstStyle>
            <a:lvl1pPr>
              <a:defRPr sz="5900" b="0" i="0" spc="-100" baseline="0">
                <a:solidFill>
                  <a:schemeClr val="tx1">
                    <a:lumMod val="65000"/>
                    <a:lumOff val="35000"/>
                  </a:schemeClr>
                </a:solidFill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Autofit/>
          </a:bodyPr>
          <a:lstStyle>
            <a:lvl1pPr marL="0" indent="0">
              <a:buNone/>
              <a:defRPr sz="2200" b="0" i="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ibson" panose="02000000000000000000" pitchFamily="2" charset="77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47141DA-E188-3453-A1C1-BAA349A89C1D}"/>
              </a:ext>
            </a:extLst>
          </p:cNvPr>
          <p:cNvSpPr txBox="1">
            <a:spLocks/>
          </p:cNvSpPr>
          <p:nvPr userDrawn="1"/>
        </p:nvSpPr>
        <p:spPr>
          <a:xfrm>
            <a:off x="252919" y="768096"/>
            <a:ext cx="2947482" cy="5321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64D0DF-71A1-F5CA-877F-D049C338AF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1590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DCF236-C5E6-9B8C-EFF3-B75422FE7457}"/>
              </a:ext>
            </a:extLst>
          </p:cNvPr>
          <p:cNvSpPr/>
          <p:nvPr userDrawn="1"/>
        </p:nvSpPr>
        <p:spPr>
          <a:xfrm>
            <a:off x="0" y="758952"/>
            <a:ext cx="90000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8B88112-40BA-B823-1A51-E9EE7F06F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403" y="758951"/>
            <a:ext cx="10637240" cy="5330951"/>
          </a:xfrm>
        </p:spPr>
        <p:txBody>
          <a:bodyPr>
            <a:noAutofit/>
          </a:bodyPr>
          <a:lstStyle>
            <a:lvl1pPr marL="354013" indent="-3540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1pPr>
            <a:lvl2pPr marL="895350" indent="-3921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2pPr>
            <a:lvl3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3pPr>
            <a:lvl4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4pPr>
            <a:lvl5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05D13A-0F3F-4B28-6DA7-FE3C69DD92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01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3E4481-4808-2381-FD6C-2A43620C1B50}"/>
              </a:ext>
            </a:extLst>
          </p:cNvPr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758952"/>
            <a:ext cx="7315200" cy="3794760"/>
          </a:xfrm>
        </p:spPr>
        <p:txBody>
          <a:bodyPr anchor="b">
            <a:noAutofit/>
          </a:bodyPr>
          <a:lstStyle>
            <a:lvl1pPr>
              <a:defRPr sz="5900" b="0" i="0" spc="-100" baseline="0">
                <a:solidFill>
                  <a:schemeClr val="tx1">
                    <a:lumMod val="65000"/>
                    <a:lumOff val="35000"/>
                  </a:schemeClr>
                </a:solidFill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Autofit/>
          </a:bodyPr>
          <a:lstStyle>
            <a:lvl1pPr marL="0" indent="0">
              <a:buNone/>
              <a:defRPr sz="2200" b="0" i="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ibson" panose="02000000000000000000" pitchFamily="2" charset="77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47141DA-E188-3453-A1C1-BAA349A89C1D}"/>
              </a:ext>
            </a:extLst>
          </p:cNvPr>
          <p:cNvSpPr txBox="1">
            <a:spLocks/>
          </p:cNvSpPr>
          <p:nvPr/>
        </p:nvSpPr>
        <p:spPr>
          <a:xfrm>
            <a:off x="252919" y="768096"/>
            <a:ext cx="2947482" cy="5321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64D0DF-71A1-F5CA-877F-D049C338A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926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 userDrawn="1"/>
        </p:nvSpPr>
        <p:spPr>
          <a:xfrm>
            <a:off x="2390376" y="6286176"/>
            <a:ext cx="926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i="1" dirty="0">
                <a:solidFill>
                  <a:schemeClr val="accent1"/>
                </a:solidFill>
              </a:rPr>
              <a:t>“I understand everyone’s roles and responsibilities in the safeguarding process.”</a:t>
            </a:r>
          </a:p>
        </p:txBody>
      </p:sp>
    </p:spTree>
    <p:extLst>
      <p:ext uri="{BB962C8B-B14F-4D97-AF65-F5344CB8AC3E}">
        <p14:creationId xmlns:p14="http://schemas.microsoft.com/office/powerpoint/2010/main" val="39014649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 userDrawn="1"/>
        </p:nvSpPr>
        <p:spPr>
          <a:xfrm>
            <a:off x="2390376" y="6286176"/>
            <a:ext cx="926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i="1" dirty="0">
                <a:solidFill>
                  <a:schemeClr val="accent1"/>
                </a:solidFill>
              </a:rPr>
              <a:t>“I show the ability to make clear and proportionate decisions.”</a:t>
            </a:r>
          </a:p>
        </p:txBody>
      </p:sp>
    </p:spTree>
    <p:extLst>
      <p:ext uri="{BB962C8B-B14F-4D97-AF65-F5344CB8AC3E}">
        <p14:creationId xmlns:p14="http://schemas.microsoft.com/office/powerpoint/2010/main" val="7472564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 userDrawn="1"/>
        </p:nvSpPr>
        <p:spPr>
          <a:xfrm>
            <a:off x="2028825" y="6293870"/>
            <a:ext cx="962822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sz="1700" i="1" dirty="0">
                <a:solidFill>
                  <a:schemeClr val="accent1"/>
                </a:solidFill>
              </a:rPr>
              <a:t>“I understand that having voice and control are key to decision making and person-</a:t>
            </a:r>
            <a:r>
              <a:rPr lang="en-US" sz="1700" i="1" dirty="0" err="1">
                <a:solidFill>
                  <a:schemeClr val="accent1"/>
                </a:solidFill>
              </a:rPr>
              <a:t>centred</a:t>
            </a:r>
            <a:r>
              <a:rPr lang="en-US" sz="1700" i="1" dirty="0">
                <a:solidFill>
                  <a:schemeClr val="accent1"/>
                </a:solidFill>
              </a:rPr>
              <a:t> practice.”</a:t>
            </a:r>
          </a:p>
        </p:txBody>
      </p:sp>
    </p:spTree>
    <p:extLst>
      <p:ext uri="{BB962C8B-B14F-4D97-AF65-F5344CB8AC3E}">
        <p14:creationId xmlns:p14="http://schemas.microsoft.com/office/powerpoint/2010/main" val="16557535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831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accent5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A62260-82A8-4E28-3741-B89A8C4410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476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01F615-591D-8503-6B8C-70FB27243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639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96286"/>
            <a:ext cx="9141619" cy="54612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66682" y="696286"/>
            <a:ext cx="2925318" cy="54612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2711394"/>
            <a:ext cx="7315200" cy="1842317"/>
          </a:xfrm>
        </p:spPr>
        <p:txBody>
          <a:bodyPr anchor="b">
            <a:normAutofit/>
          </a:bodyPr>
          <a:lstStyle>
            <a:lvl1pPr algn="l">
              <a:defRPr sz="5900" b="0" i="0" spc="-100" baseline="0">
                <a:solidFill>
                  <a:srgbClr val="FFFFFF"/>
                </a:solidFill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="0" i="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Gibson Light" panose="02000000000000000000" pitchFamily="50" charset="0"/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18D99A-CF36-AC6C-243A-B42509E74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979" y="979375"/>
            <a:ext cx="478766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200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768096"/>
            <a:ext cx="2947482" cy="5321805"/>
          </a:xfrm>
        </p:spPr>
        <p:txBody>
          <a:bodyPr>
            <a:noAutofit/>
          </a:bodyPr>
          <a:lstStyle>
            <a:lvl1pPr>
              <a:defRPr b="0" i="0"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354013" indent="-3540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1pPr>
            <a:lvl2pPr marL="895350" indent="-3921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2pPr>
            <a:lvl3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3pPr>
            <a:lvl4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4pPr>
            <a:lvl5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E9A5606-7620-50F9-445C-17EA2B96F3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115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3E4481-4808-2381-FD6C-2A43620C1B50}"/>
              </a:ext>
            </a:extLst>
          </p:cNvPr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758952"/>
            <a:ext cx="7315200" cy="3794760"/>
          </a:xfrm>
        </p:spPr>
        <p:txBody>
          <a:bodyPr anchor="b">
            <a:noAutofit/>
          </a:bodyPr>
          <a:lstStyle>
            <a:lvl1pPr>
              <a:defRPr sz="5900" b="0" i="0" spc="-100" baseline="0">
                <a:solidFill>
                  <a:schemeClr val="tx1">
                    <a:lumMod val="65000"/>
                    <a:lumOff val="35000"/>
                  </a:schemeClr>
                </a:solidFill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Autofit/>
          </a:bodyPr>
          <a:lstStyle>
            <a:lvl1pPr marL="0" indent="0">
              <a:buNone/>
              <a:defRPr sz="2200" b="0" i="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ibson" panose="02000000000000000000" pitchFamily="2" charset="77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47141DA-E188-3453-A1C1-BAA349A89C1D}"/>
              </a:ext>
            </a:extLst>
          </p:cNvPr>
          <p:cNvSpPr txBox="1">
            <a:spLocks/>
          </p:cNvSpPr>
          <p:nvPr/>
        </p:nvSpPr>
        <p:spPr>
          <a:xfrm>
            <a:off x="252919" y="768096"/>
            <a:ext cx="2947482" cy="5321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64D0DF-71A1-F5CA-877F-D049C338A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2511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DCF236-C5E6-9B8C-EFF3-B75422FE7457}"/>
              </a:ext>
            </a:extLst>
          </p:cNvPr>
          <p:cNvSpPr/>
          <p:nvPr/>
        </p:nvSpPr>
        <p:spPr>
          <a:xfrm>
            <a:off x="0" y="758952"/>
            <a:ext cx="900000" cy="533095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8B88112-40BA-B823-1A51-E9EE7F06F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403" y="758951"/>
            <a:ext cx="10637240" cy="5330951"/>
          </a:xfrm>
        </p:spPr>
        <p:txBody>
          <a:bodyPr>
            <a:noAutofit/>
          </a:bodyPr>
          <a:lstStyle>
            <a:lvl1pPr marL="354013" indent="-3540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1pPr>
            <a:lvl2pPr marL="895350" indent="-3921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2pPr>
            <a:lvl3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3pPr>
            <a:lvl4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4pPr>
            <a:lvl5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3" name="Picture 2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42F345CD-A458-2996-8B48-A87831C195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91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DCF236-C5E6-9B8C-EFF3-B75422FE7457}"/>
              </a:ext>
            </a:extLst>
          </p:cNvPr>
          <p:cNvSpPr/>
          <p:nvPr/>
        </p:nvSpPr>
        <p:spPr>
          <a:xfrm>
            <a:off x="0" y="758952"/>
            <a:ext cx="90000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8B88112-40BA-B823-1A51-E9EE7F06F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0261" y="758951"/>
            <a:ext cx="10112382" cy="5330951"/>
          </a:xfrm>
        </p:spPr>
        <p:txBody>
          <a:bodyPr>
            <a:noAutofit/>
          </a:bodyPr>
          <a:lstStyle>
            <a:lvl1pPr marL="354013" indent="-3540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1pPr>
            <a:lvl2pPr marL="895350" indent="-3921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2pPr>
            <a:lvl3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3pPr>
            <a:lvl4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4pPr>
            <a:lvl5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05D13A-0F3F-4B28-6DA7-FE3C69DD9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5190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/>
        </p:nvSpPr>
        <p:spPr>
          <a:xfrm>
            <a:off x="2390376" y="6286176"/>
            <a:ext cx="926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i="1">
                <a:solidFill>
                  <a:schemeClr val="accent1"/>
                </a:solidFill>
              </a:rPr>
              <a:t>“I understand everyone’s roles and responsibilities in the safeguarding process.”</a:t>
            </a:r>
          </a:p>
        </p:txBody>
      </p:sp>
    </p:spTree>
    <p:extLst>
      <p:ext uri="{BB962C8B-B14F-4D97-AF65-F5344CB8AC3E}">
        <p14:creationId xmlns:p14="http://schemas.microsoft.com/office/powerpoint/2010/main" val="11446578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/>
        </p:nvSpPr>
        <p:spPr>
          <a:xfrm>
            <a:off x="2390376" y="6286176"/>
            <a:ext cx="926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i="1">
                <a:solidFill>
                  <a:schemeClr val="accent1"/>
                </a:solidFill>
              </a:rPr>
              <a:t>“I show the ability to make clear and proportionate decisions.”</a:t>
            </a:r>
          </a:p>
        </p:txBody>
      </p:sp>
    </p:spTree>
    <p:extLst>
      <p:ext uri="{BB962C8B-B14F-4D97-AF65-F5344CB8AC3E}">
        <p14:creationId xmlns:p14="http://schemas.microsoft.com/office/powerpoint/2010/main" val="1704884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/>
        </p:nvSpPr>
        <p:spPr>
          <a:xfrm>
            <a:off x="2028825" y="6293870"/>
            <a:ext cx="962822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sz="1700" i="1">
                <a:solidFill>
                  <a:schemeClr val="accent1"/>
                </a:solidFill>
              </a:rPr>
              <a:t>“I understand that having voice and control are key to decision making and person-</a:t>
            </a:r>
            <a:r>
              <a:rPr lang="en-US" sz="1700" i="1" err="1">
                <a:solidFill>
                  <a:schemeClr val="accent1"/>
                </a:solidFill>
              </a:rPr>
              <a:t>centred</a:t>
            </a:r>
            <a:r>
              <a:rPr lang="en-US" sz="1700" i="1">
                <a:solidFill>
                  <a:schemeClr val="accent1"/>
                </a:solidFill>
              </a:rPr>
              <a:t> practice.”</a:t>
            </a:r>
          </a:p>
        </p:txBody>
      </p:sp>
    </p:spTree>
    <p:extLst>
      <p:ext uri="{BB962C8B-B14F-4D97-AF65-F5344CB8AC3E}">
        <p14:creationId xmlns:p14="http://schemas.microsoft.com/office/powerpoint/2010/main" val="20264959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3" name="Picture 2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C6FDF9B-B7F9-2C5C-8E00-34BB3FFB33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585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accent5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A62260-82A8-4E28-3741-B89A8C441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0476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01F615-591D-8503-6B8C-70FB27243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587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and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FD7A4-5D1F-A65C-A276-DC8C4D685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2821" y="365125"/>
            <a:ext cx="8110717" cy="1325563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GB" sz="5400" dirty="0">
                <a:latin typeface="Outfit SemiBold" pitchFamily="2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91152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136E05-B40B-7132-5503-C8C096E7A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820" y="1825625"/>
            <a:ext cx="811071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68558BF-B5A6-4F6D-511E-2B948BED8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9125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783" y="219106"/>
            <a:ext cx="11267623" cy="1123056"/>
          </a:xfrm>
        </p:spPr>
        <p:txBody>
          <a:bodyPr>
            <a:noAutofit/>
          </a:bodyPr>
          <a:lstStyle>
            <a:lvl1pPr>
              <a:defRPr>
                <a:latin typeface="Outfit" pitchFamily="2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3783" y="1544320"/>
            <a:ext cx="11311166" cy="4909015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>
                <a:latin typeface="Outfit" pitchFamily="2" charset="0"/>
                <a:cs typeface="Calibri" panose="020F0502020204030204" pitchFamily="34" charset="0"/>
              </a:defRPr>
            </a:lvl1pPr>
            <a:lvl2pPr marL="1028700" indent="-57150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3600" kern="120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600" indent="-45720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828800" indent="-45720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86000" indent="-45720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295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/>
        </p:nvSpPr>
        <p:spPr>
          <a:xfrm>
            <a:off x="2390376" y="6286176"/>
            <a:ext cx="926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i="1" dirty="0">
                <a:solidFill>
                  <a:schemeClr val="accent1"/>
                </a:solidFill>
              </a:rPr>
              <a:t>“I understand everyone’s roles and responsibilities in the safeguarding process.”</a:t>
            </a:r>
          </a:p>
        </p:txBody>
      </p:sp>
    </p:spTree>
    <p:extLst>
      <p:ext uri="{BB962C8B-B14F-4D97-AF65-F5344CB8AC3E}">
        <p14:creationId xmlns:p14="http://schemas.microsoft.com/office/powerpoint/2010/main" val="2512763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/>
        </p:nvSpPr>
        <p:spPr>
          <a:xfrm>
            <a:off x="2390376" y="6286176"/>
            <a:ext cx="926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i="1" dirty="0">
                <a:solidFill>
                  <a:schemeClr val="accent1"/>
                </a:solidFill>
              </a:rPr>
              <a:t>“I show the ability to make clear and proportionate decisions.”</a:t>
            </a:r>
          </a:p>
        </p:txBody>
      </p:sp>
    </p:spTree>
    <p:extLst>
      <p:ext uri="{BB962C8B-B14F-4D97-AF65-F5344CB8AC3E}">
        <p14:creationId xmlns:p14="http://schemas.microsoft.com/office/powerpoint/2010/main" val="3529640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/>
        </p:nvSpPr>
        <p:spPr>
          <a:xfrm>
            <a:off x="2028825" y="6293870"/>
            <a:ext cx="962822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sz="1700" i="1" dirty="0">
                <a:solidFill>
                  <a:schemeClr val="accent1"/>
                </a:solidFill>
              </a:rPr>
              <a:t>“I understand that having voice and control are key to decision making and person-</a:t>
            </a:r>
            <a:r>
              <a:rPr lang="en-US" sz="1700" i="1" dirty="0" err="1">
                <a:solidFill>
                  <a:schemeClr val="accent1"/>
                </a:solidFill>
              </a:rPr>
              <a:t>centred</a:t>
            </a:r>
            <a:r>
              <a:rPr lang="en-US" sz="1700" i="1" dirty="0">
                <a:solidFill>
                  <a:schemeClr val="accent1"/>
                </a:solidFill>
              </a:rPr>
              <a:t> practice.”</a:t>
            </a:r>
          </a:p>
        </p:txBody>
      </p:sp>
    </p:spTree>
    <p:extLst>
      <p:ext uri="{BB962C8B-B14F-4D97-AF65-F5344CB8AC3E}">
        <p14:creationId xmlns:p14="http://schemas.microsoft.com/office/powerpoint/2010/main" val="913850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999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accent5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A62260-82A8-4E28-3741-B89A8C441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61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758951"/>
            <a:ext cx="2947482" cy="5330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96509" y="758951"/>
            <a:ext cx="8006133" cy="5330951"/>
          </a:xfrm>
          <a:prstGeom prst="rect">
            <a:avLst/>
          </a:prstGeom>
        </p:spPr>
        <p:txBody>
          <a:bodyPr vert="horz" lIns="91440" tIns="72000" rIns="91440" bIns="72000" rtlCol="0" anchor="ctr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706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 spc="-60" baseline="0">
          <a:solidFill>
            <a:srgbClr val="FFFFFF"/>
          </a:solidFill>
          <a:latin typeface="Gibson" panose="02000000000000000000" pitchFamily="2" charset="77"/>
          <a:ea typeface="+mj-ea"/>
          <a:cs typeface="+mj-cs"/>
        </a:defRPr>
      </a:lvl1pPr>
    </p:titleStyle>
    <p:bodyStyle>
      <a:lvl1pPr marL="357188" indent="-357188" algn="l" defTabSz="914400" rtl="0" eaLnBrk="1" latinLnBrk="0" hangingPunct="1">
        <a:lnSpc>
          <a:spcPct val="90000"/>
        </a:lnSpc>
        <a:spcBef>
          <a:spcPts val="1200"/>
        </a:spcBef>
        <a:buClr>
          <a:schemeClr val="bg2"/>
        </a:buClr>
        <a:buFont typeface="Wingdings" panose="05000000000000000000" pitchFamily="2" charset="2"/>
        <a:buChar char=""/>
        <a:defRPr sz="4400" b="0" i="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1pPr>
      <a:lvl2pPr marL="898525" indent="-395288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bg2"/>
        </a:buClr>
        <a:buFont typeface="Wingdings" panose="05000000000000000000" pitchFamily="2" charset="2"/>
        <a:buChar char=""/>
        <a:defRPr sz="4000" b="0" i="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bg2"/>
        </a:buClr>
        <a:buFont typeface="Wingdings" panose="05000000000000000000" pitchFamily="2" charset="2"/>
        <a:buChar char=""/>
        <a:defRPr sz="3200" b="0" i="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bg2"/>
        </a:buClr>
        <a:buFont typeface="Wingdings" panose="05000000000000000000" pitchFamily="2" charset="2"/>
        <a:buChar char=""/>
        <a:defRPr sz="2800" b="0" i="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bg2"/>
        </a:buClr>
        <a:buFont typeface="Wingdings" panose="05000000000000000000" pitchFamily="2" charset="2"/>
        <a:buChar char=""/>
        <a:defRPr sz="2800" b="0" i="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5FBA47-48EF-06F3-E599-8F89C36BF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702" y="365125"/>
            <a:ext cx="111598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3E091-602E-6AC7-AB93-56D5684B4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702" y="1825625"/>
            <a:ext cx="11159836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41646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  <p:txStyles>
    <p:titleStyle>
      <a:lvl1pPr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None/>
        <a:defRPr sz="6000" kern="1200">
          <a:solidFill>
            <a:schemeClr val="tx2"/>
          </a:solidFill>
          <a:latin typeface="Outfit" pitchFamily="2" charset="0"/>
          <a:ea typeface="+mj-ea"/>
          <a:cs typeface="+mj-cs"/>
        </a:defRPr>
      </a:lvl1pPr>
    </p:titleStyle>
    <p:bodyStyle>
      <a:lvl1pPr marL="357188" indent="-357188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4400" kern="1200">
          <a:solidFill>
            <a:srgbClr val="000000"/>
          </a:solidFill>
          <a:latin typeface="Outfit" pitchFamily="2" charset="0"/>
          <a:ea typeface="+mn-ea"/>
          <a:cs typeface="+mn-cs"/>
        </a:defRPr>
      </a:lvl1pPr>
      <a:lvl2pPr marL="806450" indent="-34925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4000" kern="1200">
          <a:solidFill>
            <a:srgbClr val="000000"/>
          </a:solidFill>
          <a:latin typeface="Outfit" pitchFamily="2" charset="0"/>
          <a:ea typeface="+mn-ea"/>
          <a:cs typeface="+mn-cs"/>
        </a:defRPr>
      </a:lvl2pPr>
      <a:lvl3pPr marL="1255713" indent="-341313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3600" kern="1200">
          <a:solidFill>
            <a:srgbClr val="000000"/>
          </a:solidFill>
          <a:latin typeface="Outfi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utfi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utfi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758951"/>
            <a:ext cx="2947482" cy="5330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96509" y="758951"/>
            <a:ext cx="8006133" cy="5330951"/>
          </a:xfrm>
          <a:prstGeom prst="rect">
            <a:avLst/>
          </a:prstGeom>
        </p:spPr>
        <p:txBody>
          <a:bodyPr vert="horz" lIns="91440" tIns="72000" rIns="91440" bIns="72000" rtlCol="0" anchor="ctr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9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 spc="-60" baseline="0">
          <a:solidFill>
            <a:srgbClr val="FFFFFF"/>
          </a:solidFill>
          <a:latin typeface="Gibson" panose="02000000000000000000" pitchFamily="2" charset="77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40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36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32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28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28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758951"/>
            <a:ext cx="2947482" cy="5330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96509" y="758951"/>
            <a:ext cx="8006133" cy="5330951"/>
          </a:xfrm>
          <a:prstGeom prst="rect">
            <a:avLst/>
          </a:prstGeom>
        </p:spPr>
        <p:txBody>
          <a:bodyPr vert="horz" lIns="91440" tIns="72000" rIns="91440" bIns="72000" rtlCol="0" anchor="ctr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292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 spc="-60" baseline="0">
          <a:solidFill>
            <a:srgbClr val="FFFFFF"/>
          </a:solidFill>
          <a:latin typeface="Gibson" panose="02000000000000000000" pitchFamily="2" charset="77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40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36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32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28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28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5.xml"/></Relationships>
</file>

<file path=ppt/slides/_rels/slide70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ABC_3E4856E9.xml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39FB1-E42C-839D-1F28-F933649459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/>
              <a:t>Grŵp</a:t>
            </a:r>
            <a:r>
              <a:rPr lang="en-GB" dirty="0"/>
              <a:t> C: </a:t>
            </a:r>
            <a:r>
              <a:rPr lang="en-GB" dirty="0" err="1"/>
              <a:t>Diogelu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614E8D-82F9-0098-2A0F-02C639F1EB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Plant ac oedolion sydd mewn perygl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5143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Introductions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altLang="en-US" sz="3200" b="1">
                <a:solidFill>
                  <a:schemeClr val="tx1"/>
                </a:solidFill>
              </a:rPr>
              <a:t>Cyflwyniadau</a:t>
            </a:r>
            <a:endParaRPr lang="en-GB" altLang="en-US" sz="3200" b="1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C329F-9E4B-3987-1D38-37177CF97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7301340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A1AE86-0FE5-543D-F836-DCE2BFF7047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4953" y="1321549"/>
            <a:ext cx="7843804" cy="4422911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600" dirty="0">
                <a:solidFill>
                  <a:srgbClr val="37394C"/>
                </a:solidFill>
              </a:rPr>
              <a:t>Dylai </a:t>
            </a:r>
            <a:r>
              <a:rPr lang="en-US" sz="2600" dirty="0" err="1">
                <a:solidFill>
                  <a:srgbClr val="37394C"/>
                </a:solidFill>
              </a:rPr>
              <a:t>ymarferydd</a:t>
            </a:r>
            <a:r>
              <a:rPr lang="en-US" sz="2600" dirty="0">
                <a:solidFill>
                  <a:srgbClr val="37394C"/>
                </a:solidFill>
              </a:rPr>
              <a:t> </a:t>
            </a:r>
            <a:r>
              <a:rPr lang="en-US" sz="2600" dirty="0" err="1">
                <a:solidFill>
                  <a:srgbClr val="37394C"/>
                </a:solidFill>
              </a:rPr>
              <a:t>sydd</a:t>
            </a:r>
            <a:r>
              <a:rPr lang="en-US" sz="2600" dirty="0">
                <a:solidFill>
                  <a:srgbClr val="37394C"/>
                </a:solidFill>
              </a:rPr>
              <a:t> ag ‘</a:t>
            </a:r>
            <a:r>
              <a:rPr lang="en-US" sz="2600" dirty="0" err="1">
                <a:solidFill>
                  <a:srgbClr val="37394C"/>
                </a:solidFill>
              </a:rPr>
              <a:t>achos</a:t>
            </a:r>
            <a:r>
              <a:rPr lang="en-US" sz="2600" dirty="0">
                <a:solidFill>
                  <a:srgbClr val="37394C"/>
                </a:solidFill>
              </a:rPr>
              <a:t> </a:t>
            </a:r>
            <a:r>
              <a:rPr lang="en-US" sz="2600" dirty="0" err="1">
                <a:solidFill>
                  <a:srgbClr val="37394C"/>
                </a:solidFill>
              </a:rPr>
              <a:t>rhesymol</a:t>
            </a:r>
            <a:r>
              <a:rPr lang="en-US" sz="2600" dirty="0">
                <a:solidFill>
                  <a:srgbClr val="37394C"/>
                </a:solidFill>
              </a:rPr>
              <a:t> </a:t>
            </a:r>
            <a:r>
              <a:rPr lang="en-US" sz="2600" dirty="0" err="1">
                <a:solidFill>
                  <a:srgbClr val="37394C"/>
                </a:solidFill>
              </a:rPr>
              <a:t>i</a:t>
            </a:r>
            <a:r>
              <a:rPr lang="en-US" sz="2600" dirty="0">
                <a:solidFill>
                  <a:srgbClr val="37394C"/>
                </a:solidFill>
              </a:rPr>
              <a:t> </a:t>
            </a:r>
            <a:r>
              <a:rPr lang="en-US" sz="2600" dirty="0" err="1">
                <a:solidFill>
                  <a:srgbClr val="37394C"/>
                </a:solidFill>
              </a:rPr>
              <a:t>amau</a:t>
            </a:r>
            <a:r>
              <a:rPr lang="en-US" sz="2600" dirty="0">
                <a:solidFill>
                  <a:srgbClr val="37394C"/>
                </a:solidFill>
              </a:rPr>
              <a:t>’ bod </a:t>
            </a:r>
            <a:r>
              <a:rPr lang="en-US" sz="2600" dirty="0" err="1">
                <a:solidFill>
                  <a:srgbClr val="37394C"/>
                </a:solidFill>
              </a:rPr>
              <a:t>plentyn</a:t>
            </a:r>
            <a:r>
              <a:rPr lang="en-US" sz="2600" dirty="0">
                <a:solidFill>
                  <a:srgbClr val="37394C"/>
                </a:solidFill>
              </a:rPr>
              <a:t>/</a:t>
            </a:r>
            <a:r>
              <a:rPr lang="en-US" sz="2600" dirty="0" err="1">
                <a:solidFill>
                  <a:srgbClr val="37394C"/>
                </a:solidFill>
              </a:rPr>
              <a:t>oedolyn</a:t>
            </a:r>
            <a:r>
              <a:rPr lang="en-US" sz="2600" dirty="0">
                <a:solidFill>
                  <a:srgbClr val="37394C"/>
                </a:solidFill>
              </a:rPr>
              <a:t> </a:t>
            </a:r>
            <a:r>
              <a:rPr lang="en-US" sz="2600" dirty="0" err="1">
                <a:solidFill>
                  <a:srgbClr val="37394C"/>
                </a:solidFill>
              </a:rPr>
              <a:t>mewn</a:t>
            </a:r>
            <a:r>
              <a:rPr lang="en-US" sz="2600" dirty="0">
                <a:solidFill>
                  <a:srgbClr val="37394C"/>
                </a:solidFill>
              </a:rPr>
              <a:t> </a:t>
            </a:r>
            <a:r>
              <a:rPr lang="en-US" sz="2600" dirty="0" err="1">
                <a:solidFill>
                  <a:srgbClr val="37394C"/>
                </a:solidFill>
              </a:rPr>
              <a:t>perygl</a:t>
            </a:r>
            <a:r>
              <a:rPr lang="en-US" sz="2600" dirty="0">
                <a:solidFill>
                  <a:srgbClr val="37394C"/>
                </a:solidFill>
              </a:rPr>
              <a:t> </a:t>
            </a:r>
            <a:r>
              <a:rPr lang="en-US" sz="2600" dirty="0" err="1">
                <a:solidFill>
                  <a:srgbClr val="37394C"/>
                </a:solidFill>
              </a:rPr>
              <a:t>wneud</a:t>
            </a:r>
            <a:r>
              <a:rPr lang="en-US" sz="2600" dirty="0">
                <a:solidFill>
                  <a:srgbClr val="37394C"/>
                </a:solidFill>
              </a:rPr>
              <a:t> </a:t>
            </a:r>
            <a:r>
              <a:rPr lang="en-US" sz="2600" dirty="0" err="1">
                <a:solidFill>
                  <a:srgbClr val="37394C"/>
                </a:solidFill>
              </a:rPr>
              <a:t>adroddiad</a:t>
            </a:r>
            <a:r>
              <a:rPr lang="en-US" sz="2600" dirty="0">
                <a:solidFill>
                  <a:srgbClr val="37394C"/>
                </a:solidFill>
              </a:rPr>
              <a:t> (</a:t>
            </a:r>
            <a:r>
              <a:rPr lang="en-US" sz="2600" dirty="0" err="1">
                <a:solidFill>
                  <a:srgbClr val="37394C"/>
                </a:solidFill>
              </a:rPr>
              <a:t>atgyfeiriad</a:t>
            </a:r>
            <a:r>
              <a:rPr lang="en-US" sz="2600" dirty="0">
                <a:solidFill>
                  <a:srgbClr val="37394C"/>
                </a:solidFill>
              </a:rPr>
              <a:t>).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600" dirty="0"/>
              <a:t>Mae</a:t>
            </a:r>
            <a:r>
              <a:rPr lang="en-US" sz="2600" b="1" dirty="0"/>
              <a:t> </a:t>
            </a:r>
            <a:r>
              <a:rPr lang="en-US" sz="2600" b="1" dirty="0" err="1"/>
              <a:t>amheuaeth</a:t>
            </a:r>
            <a:r>
              <a:rPr lang="en-US" sz="2600" b="1" dirty="0"/>
              <a:t> </a:t>
            </a:r>
            <a:r>
              <a:rPr lang="en-US" sz="2600" b="1" dirty="0" err="1"/>
              <a:t>resymol</a:t>
            </a:r>
            <a:r>
              <a:rPr lang="en-US" sz="2600" b="1" dirty="0"/>
              <a:t> </a:t>
            </a:r>
            <a:r>
              <a:rPr lang="en-US" sz="2600" b="1" dirty="0" err="1"/>
              <a:t>yn</a:t>
            </a:r>
            <a:r>
              <a:rPr lang="en-US" sz="2600" b="1" dirty="0"/>
              <a:t> </a:t>
            </a:r>
            <a:r>
              <a:rPr lang="en-US" sz="2600" b="1" dirty="0" err="1"/>
              <a:t>bodoli</a:t>
            </a:r>
            <a:r>
              <a:rPr lang="en-US" sz="2600" b="1" dirty="0"/>
              <a:t> </a:t>
            </a:r>
            <a:r>
              <a:rPr lang="en-US" sz="2600" dirty="0"/>
              <a:t>pan </a:t>
            </a:r>
            <a:r>
              <a:rPr lang="en-US" sz="2600" dirty="0" err="1"/>
              <a:t>fydd</a:t>
            </a:r>
            <a:r>
              <a:rPr lang="en-US" sz="2600" dirty="0"/>
              <a:t> </a:t>
            </a:r>
            <a:r>
              <a:rPr lang="en-US" sz="2600" dirty="0" err="1"/>
              <a:t>gwybodaeth</a:t>
            </a:r>
            <a:r>
              <a:rPr lang="en-US" sz="2600" dirty="0"/>
              <a:t> a </a:t>
            </a:r>
            <a:r>
              <a:rPr lang="en-US" sz="2600" dirty="0" err="1"/>
              <a:t>fyddai’n</a:t>
            </a:r>
            <a:r>
              <a:rPr lang="en-US" sz="2600" dirty="0"/>
              <a:t> </a:t>
            </a:r>
            <a:r>
              <a:rPr lang="en-US" sz="2600" dirty="0" err="1"/>
              <a:t>bodloni</a:t>
            </a:r>
            <a:r>
              <a:rPr lang="en-US" sz="2600" dirty="0"/>
              <a:t> </a:t>
            </a:r>
            <a:r>
              <a:rPr lang="en-US" sz="2600" dirty="0" err="1"/>
              <a:t>arsylwr</a:t>
            </a:r>
            <a:r>
              <a:rPr lang="en-US" sz="2600" dirty="0"/>
              <a:t> </a:t>
            </a:r>
            <a:r>
              <a:rPr lang="en-US" sz="2600" dirty="0" err="1"/>
              <a:t>gwrthrychol</a:t>
            </a:r>
            <a:r>
              <a:rPr lang="en-US" sz="2600" dirty="0"/>
              <a:t> bod yr </a:t>
            </a:r>
            <a:r>
              <a:rPr lang="en-US" sz="2600" dirty="0" err="1"/>
              <a:t>amgylchiadau</a:t>
            </a:r>
            <a:r>
              <a:rPr lang="en-US" sz="2600" dirty="0"/>
              <a:t> </a:t>
            </a:r>
            <a:r>
              <a:rPr lang="en-US" sz="2600" dirty="0" err="1"/>
              <a:t>penodol</a:t>
            </a:r>
            <a:r>
              <a:rPr lang="en-US" sz="2600" dirty="0"/>
              <a:t> </a:t>
            </a:r>
            <a:r>
              <a:rPr lang="en-US" sz="2600" dirty="0" err="1"/>
              <a:t>yn</a:t>
            </a:r>
            <a:r>
              <a:rPr lang="en-US" sz="2600" dirty="0"/>
              <a:t> </a:t>
            </a:r>
            <a:r>
              <a:rPr lang="en-US" sz="2600" dirty="0" err="1"/>
              <a:t>bodoli</a:t>
            </a:r>
            <a:r>
              <a:rPr lang="en-US" sz="2600" dirty="0"/>
              <a:t>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dirty="0" err="1"/>
              <a:t>nid</a:t>
            </a:r>
            <a:r>
              <a:rPr lang="en-US" sz="2400" b="1" dirty="0"/>
              <a:t> </a:t>
            </a:r>
            <a:r>
              <a:rPr lang="en-US" sz="2400" b="1" dirty="0" err="1"/>
              <a:t>oes</a:t>
            </a:r>
            <a:r>
              <a:rPr lang="en-US" sz="2400" b="1" dirty="0"/>
              <a:t> </a:t>
            </a:r>
            <a:r>
              <a:rPr lang="en-US" sz="2400" dirty="0" err="1"/>
              <a:t>angen</a:t>
            </a:r>
            <a:r>
              <a:rPr lang="en-US" sz="2400" dirty="0"/>
              <a:t> </a:t>
            </a:r>
            <a:r>
              <a:rPr lang="en-US" sz="2400" dirty="0" err="1"/>
              <a:t>cadarnhau</a:t>
            </a:r>
            <a:r>
              <a:rPr lang="en-US" sz="2400" dirty="0"/>
              <a:t> </a:t>
            </a:r>
            <a:r>
              <a:rPr lang="en-US" sz="2400" dirty="0" err="1"/>
              <a:t>yn</a:t>
            </a:r>
            <a:r>
              <a:rPr lang="en-US" sz="2400" dirty="0"/>
              <a:t> ôl yr </a:t>
            </a:r>
            <a:r>
              <a:rPr lang="en-US" sz="2400" dirty="0" err="1"/>
              <a:t>hyn</a:t>
            </a:r>
            <a:r>
              <a:rPr lang="en-US" sz="2400" dirty="0"/>
              <a:t> </a:t>
            </a:r>
            <a:r>
              <a:rPr lang="en-US" sz="2400" dirty="0" err="1"/>
              <a:t>sy’n</a:t>
            </a:r>
            <a:r>
              <a:rPr lang="en-US" sz="2400" dirty="0"/>
              <a:t> </a:t>
            </a:r>
            <a:r>
              <a:rPr lang="en-US" sz="2400" dirty="0" err="1"/>
              <a:t>debygol</a:t>
            </a:r>
            <a:r>
              <a:rPr lang="en-US" sz="2400" dirty="0"/>
              <a:t> bod </a:t>
            </a:r>
            <a:r>
              <a:rPr lang="en-US" sz="2400" dirty="0" err="1"/>
              <a:t>ffaith</a:t>
            </a:r>
            <a:r>
              <a:rPr lang="en-US" sz="2400" dirty="0"/>
              <a:t> </a:t>
            </a:r>
            <a:r>
              <a:rPr lang="en-US" sz="2400" dirty="0" err="1"/>
              <a:t>wedi’i</a:t>
            </a:r>
            <a:r>
              <a:rPr lang="en-US" sz="2400" dirty="0"/>
              <a:t> </a:t>
            </a:r>
            <a:r>
              <a:rPr lang="en-US" sz="2400" dirty="0" err="1"/>
              <a:t>chadarnhau</a:t>
            </a:r>
            <a:endParaRPr lang="en-US" sz="24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 err="1"/>
              <a:t>mae’n</a:t>
            </a:r>
            <a:r>
              <a:rPr lang="en-US" sz="2400" dirty="0"/>
              <a:t> </a:t>
            </a:r>
            <a:r>
              <a:rPr lang="en-US" sz="2400" dirty="0" err="1"/>
              <a:t>seiliedig</a:t>
            </a:r>
            <a:r>
              <a:rPr lang="en-US" sz="2400" dirty="0"/>
              <a:t> </a:t>
            </a:r>
            <a:r>
              <a:rPr lang="en-US" sz="2400" dirty="0" err="1"/>
              <a:t>ar</a:t>
            </a:r>
            <a:r>
              <a:rPr lang="en-US" sz="2400" dirty="0"/>
              <a:t> </a:t>
            </a:r>
            <a:r>
              <a:rPr lang="en-US" sz="2400" b="1" dirty="0" err="1"/>
              <a:t>farn</a:t>
            </a:r>
            <a:r>
              <a:rPr lang="en-US" sz="2400" b="1" dirty="0"/>
              <a:t> </a:t>
            </a:r>
            <a:r>
              <a:rPr lang="en-US" sz="2400" b="1" dirty="0" err="1"/>
              <a:t>broffesiynol</a:t>
            </a:r>
            <a:endParaRPr lang="en-US" sz="2400" b="1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dirty="0" err="1"/>
              <a:t>trothwy</a:t>
            </a:r>
            <a:r>
              <a:rPr lang="en-US" sz="2400" b="1" dirty="0"/>
              <a:t> is </a:t>
            </a:r>
            <a:r>
              <a:rPr lang="en-US" sz="2400" dirty="0"/>
              <a:t>nag ‘</a:t>
            </a:r>
            <a:r>
              <a:rPr lang="en-US" sz="2400" dirty="0" err="1"/>
              <a:t>achos</a:t>
            </a:r>
            <a:r>
              <a:rPr lang="en-US" sz="2400" dirty="0"/>
              <a:t> </a:t>
            </a:r>
            <a:r>
              <a:rPr lang="en-US" sz="2400" dirty="0" err="1"/>
              <a:t>rhesymol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gredu</a:t>
            </a:r>
            <a:r>
              <a:rPr lang="en-US" sz="2400" dirty="0"/>
              <a:t>’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 err="1"/>
              <a:t>mae</a:t>
            </a:r>
            <a:r>
              <a:rPr lang="en-US" sz="2400" dirty="0"/>
              <a:t> </a:t>
            </a:r>
            <a:r>
              <a:rPr lang="en-US" sz="2400" dirty="0" err="1"/>
              <a:t>angen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wybodaeth</a:t>
            </a:r>
            <a:r>
              <a:rPr lang="en-US" sz="2400" dirty="0"/>
              <a:t> </a:t>
            </a:r>
            <a:r>
              <a:rPr lang="en-US" sz="2400" b="1" dirty="0" err="1"/>
              <a:t>awgrymu</a:t>
            </a:r>
            <a:r>
              <a:rPr lang="en-US" sz="2400" dirty="0"/>
              <a:t> </a:t>
            </a:r>
            <a:r>
              <a:rPr lang="en-US" sz="2400" dirty="0" err="1"/>
              <a:t>yn</a:t>
            </a:r>
            <a:r>
              <a:rPr lang="en-US" sz="2400" dirty="0"/>
              <a:t> </a:t>
            </a:r>
            <a:r>
              <a:rPr lang="en-US" sz="2400" dirty="0" err="1"/>
              <a:t>unig</a:t>
            </a:r>
            <a:r>
              <a:rPr lang="en-US" sz="2400" dirty="0"/>
              <a:t> bod </a:t>
            </a:r>
            <a:r>
              <a:rPr lang="en-US" sz="2400" dirty="0" err="1"/>
              <a:t>rhywun</a:t>
            </a:r>
            <a:r>
              <a:rPr lang="en-US" sz="2400" dirty="0"/>
              <a:t> </a:t>
            </a:r>
            <a:r>
              <a:rPr lang="en-US" sz="2400" dirty="0" err="1"/>
              <a:t>yn</a:t>
            </a:r>
            <a:r>
              <a:rPr lang="en-US" sz="2400" dirty="0"/>
              <a:t> </a:t>
            </a:r>
            <a:r>
              <a:rPr lang="en-US" sz="2400" dirty="0" err="1"/>
              <a:t>profi</a:t>
            </a:r>
            <a:r>
              <a:rPr lang="en-US" sz="2400" dirty="0"/>
              <a:t> </a:t>
            </a:r>
            <a:r>
              <a:rPr lang="en-US" sz="2400" dirty="0" err="1"/>
              <a:t>niwed</a:t>
            </a:r>
            <a:r>
              <a:rPr lang="en-US" sz="2400" dirty="0"/>
              <a:t>, </a:t>
            </a:r>
            <a:r>
              <a:rPr lang="en-US" sz="2400" dirty="0" err="1"/>
              <a:t>camdriniaeth</a:t>
            </a:r>
            <a:r>
              <a:rPr lang="en-US" sz="2400" dirty="0"/>
              <a:t> neu </a:t>
            </a:r>
            <a:r>
              <a:rPr lang="en-US" sz="2400" dirty="0" err="1"/>
              <a:t>esgeulustod</a:t>
            </a:r>
            <a:r>
              <a:rPr lang="en-US" sz="2400" dirty="0"/>
              <a:t>, neu </a:t>
            </a:r>
            <a:r>
              <a:rPr lang="en-US" sz="2400" dirty="0" err="1"/>
              <a:t>mewn</a:t>
            </a:r>
            <a:r>
              <a:rPr lang="en-US" sz="2400" dirty="0"/>
              <a:t> </a:t>
            </a:r>
            <a:r>
              <a:rPr lang="en-US" sz="2400" dirty="0" err="1"/>
              <a:t>perygl</a:t>
            </a:r>
            <a:r>
              <a:rPr lang="en-US" sz="2400" dirty="0"/>
              <a:t> </a:t>
            </a:r>
            <a:r>
              <a:rPr lang="en-US" sz="2400" dirty="0" err="1"/>
              <a:t>o’u</a:t>
            </a:r>
            <a:r>
              <a:rPr lang="en-US" sz="2400" dirty="0"/>
              <a:t> </a:t>
            </a:r>
            <a:r>
              <a:rPr lang="en-US" sz="2400" dirty="0" err="1"/>
              <a:t>profi</a:t>
            </a:r>
            <a:r>
              <a:rPr lang="en-US" sz="2400" dirty="0"/>
              <a:t>,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b="1" dirty="0" err="1"/>
              <a:t>ysgogi’r</a:t>
            </a:r>
            <a:r>
              <a:rPr lang="en-US" sz="2400" dirty="0"/>
              <a:t> </a:t>
            </a:r>
            <a:r>
              <a:rPr lang="en-US" sz="2400" dirty="0" err="1"/>
              <a:t>angen</a:t>
            </a:r>
            <a:r>
              <a:rPr lang="en-US" sz="2400" dirty="0"/>
              <a:t> am </a:t>
            </a:r>
            <a:r>
              <a:rPr lang="en-US" sz="2400" b="1" dirty="0" err="1"/>
              <a:t>ymyrryd</a:t>
            </a:r>
            <a:r>
              <a:rPr lang="en-US" sz="2400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CDF443-0016-08CD-AA62-A85ED85D4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Dyletswydd i adrodd – achos rhesymol i amau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96C14D-0730-D3DF-1BE0-F5E3701E8DF9}"/>
              </a:ext>
            </a:extLst>
          </p:cNvPr>
          <p:cNvSpPr txBox="1"/>
          <p:nvPr/>
        </p:nvSpPr>
        <p:spPr>
          <a:xfrm>
            <a:off x="8579797" y="1321549"/>
            <a:ext cx="3077250" cy="553645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180000" rIns="18000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Mae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gan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ymarferwyr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Gr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Calibri" panose="020F0502020204030204" pitchFamily="34" charset="0"/>
              </a:rPr>
              <a:t>ŵ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C </a:t>
            </a:r>
            <a:r>
              <a:rPr lang="en-US" sz="2800" b="1" dirty="0" err="1">
                <a:solidFill>
                  <a:schemeClr val="bg1"/>
                </a:solidFill>
                <a:latin typeface="Gibson" panose="02000000000000000000" pitchFamily="2" charset="77"/>
              </a:rPr>
              <a:t>fwy</a:t>
            </a:r>
            <a:r>
              <a:rPr lang="en-US" sz="2800" b="1" dirty="0">
                <a:solidFill>
                  <a:schemeClr val="bg1"/>
                </a:solidFill>
                <a:latin typeface="Gibson" panose="02000000000000000000" pitchFamily="2" charset="77"/>
              </a:rPr>
              <a:t> o g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yfrifoldeb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sicrhau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bod staff 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gwirfoddolwyr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yn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cydymffurfio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â’r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dyletswyddau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hyn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(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lle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y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bo’n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berthnasol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i’r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rôl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).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25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8DAECD-D595-4278-3E63-319A443A8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312489"/>
            <a:ext cx="6478621" cy="12392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2EF047-25B4-6AEB-4DAF-D6E36BB2181B}"/>
              </a:ext>
            </a:extLst>
          </p:cNvPr>
          <p:cNvSpPr txBox="1"/>
          <p:nvPr/>
        </p:nvSpPr>
        <p:spPr>
          <a:xfrm>
            <a:off x="6478621" y="1321549"/>
            <a:ext cx="5453975" cy="55364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216000" rIns="216000"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  <a:buClr>
                <a:schemeClr val="accent1"/>
              </a:buClr>
            </a:pPr>
            <a:r>
              <a:rPr lang="en-US" sz="2400" b="1" dirty="0" err="1">
                <a:solidFill>
                  <a:schemeClr val="bg1"/>
                </a:solidFill>
                <a:latin typeface="Gibson" panose="02000000000000000000" pitchFamily="2" charset="77"/>
              </a:rPr>
              <a:t>Trafodaeth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:</a:t>
            </a:r>
          </a:p>
          <a:p>
            <a:pPr marL="180975" indent="-180975">
              <a:lnSpc>
                <a:spcPct val="90000"/>
              </a:lnSpc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Sut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2" charset="77"/>
              </a:rPr>
              <a:t>gallwch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 chi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2" charset="77"/>
              </a:rPr>
              <a:t>gynorthwyo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 staff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2" charset="77"/>
              </a:rPr>
              <a:t>i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2" charset="77"/>
              </a:rPr>
              <a:t>adnabod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2" charset="77"/>
              </a:rPr>
              <a:t>pryderon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 a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2" charset="77"/>
              </a:rPr>
              <a:t>chamgymeriadau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 ac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2" charset="77"/>
              </a:rPr>
              <a:t>adrodd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2" charset="77"/>
              </a:rPr>
              <a:t>amdanynt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/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2" charset="77"/>
              </a:rPr>
              <a:t>sut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2" charset="77"/>
              </a:rPr>
              <a:t>rydych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2" charset="77"/>
              </a:rPr>
              <a:t>yn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2" charset="77"/>
              </a:rPr>
              <a:t>eu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2" charset="77"/>
              </a:rPr>
              <a:t>cynorthwyo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2" charset="77"/>
              </a:rPr>
              <a:t>i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2" charset="77"/>
              </a:rPr>
              <a:t>wneud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2" charset="77"/>
              </a:rPr>
              <a:t>hynny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?</a:t>
            </a:r>
          </a:p>
          <a:p>
            <a:pPr marL="180975" indent="-180975">
              <a:lnSpc>
                <a:spcPct val="90000"/>
              </a:lnSpc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Sut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2" charset="77"/>
              </a:rPr>
              <a:t>mae’r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2" charset="77"/>
              </a:rPr>
              <a:t>ddyletswydd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2" charset="77"/>
              </a:rPr>
              <a:t>gonestrwydd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2" charset="77"/>
              </a:rPr>
              <a:t>yn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2" charset="77"/>
              </a:rPr>
              <a:t>cael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2" charset="77"/>
              </a:rPr>
              <a:t>ei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2" charset="77"/>
              </a:rPr>
              <a:t>hadlewyrchu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2" charset="77"/>
              </a:rPr>
              <a:t>mewn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2" charset="77"/>
              </a:rPr>
              <a:t>polisïau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 a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2" charset="77"/>
              </a:rPr>
              <a:t>gweithdrefnau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2" charset="77"/>
              </a:rPr>
              <a:t>sefydliadol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? </a:t>
            </a:r>
          </a:p>
          <a:p>
            <a:pPr marL="180975" indent="-180975">
              <a:lnSpc>
                <a:spcPct val="90000"/>
              </a:lnSpc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Sut gall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2" charset="77"/>
              </a:rPr>
              <a:t>eich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2" charset="77"/>
              </a:rPr>
              <a:t>gwasanaeth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2" charset="77"/>
              </a:rPr>
              <a:t>ddefnyddio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2" charset="77"/>
              </a:rPr>
              <a:t>hyn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2" charset="77"/>
              </a:rPr>
              <a:t>i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2" charset="77"/>
              </a:rPr>
              <a:t>osod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2" charset="77"/>
              </a:rPr>
              <a:t>disgwyliadau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/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2" charset="77"/>
              </a:rPr>
              <a:t>sut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2" charset="77"/>
              </a:rPr>
              <a:t>mae’n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2" charset="77"/>
              </a:rPr>
              <a:t>ei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2" charset="77"/>
              </a:rPr>
              <a:t>ddefnyddio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2" charset="77"/>
              </a:rPr>
              <a:t>i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2" charset="77"/>
              </a:rPr>
              <a:t>osod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2" charset="77"/>
              </a:rPr>
              <a:t>disgwyliadau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FA98F8-2496-9F0C-D0F4-3F06B5D1410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4954" y="1520687"/>
            <a:ext cx="5943667" cy="4270514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+mn-lt"/>
              </a:rPr>
              <a:t>Mae </a:t>
            </a:r>
            <a:r>
              <a:rPr lang="en-US" sz="2400" dirty="0" err="1">
                <a:latin typeface="+mn-lt"/>
              </a:rPr>
              <a:t>angen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fod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yn</a:t>
            </a:r>
            <a:r>
              <a:rPr lang="en-US" sz="2400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atebol</a:t>
            </a:r>
            <a:r>
              <a:rPr lang="en-US" sz="2400" dirty="0">
                <a:latin typeface="+mn-lt"/>
              </a:rPr>
              <a:t> am </a:t>
            </a:r>
            <a:r>
              <a:rPr lang="en-US" sz="2400" dirty="0" err="1">
                <a:latin typeface="+mn-lt"/>
              </a:rPr>
              <a:t>ein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gwaith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ein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hunain</a:t>
            </a:r>
            <a:r>
              <a:rPr lang="en-US" sz="2400" dirty="0">
                <a:latin typeface="+mn-lt"/>
              </a:rPr>
              <a:t>. Mae </a:t>
            </a:r>
            <a:r>
              <a:rPr lang="en-US" sz="2400" dirty="0" err="1">
                <a:latin typeface="+mn-lt"/>
              </a:rPr>
              <a:t>diwylliant</a:t>
            </a:r>
            <a:r>
              <a:rPr lang="en-US" sz="2400" dirty="0">
                <a:latin typeface="+mn-lt"/>
              </a:rPr>
              <a:t> o </a:t>
            </a:r>
            <a:r>
              <a:rPr lang="en-US" sz="2400" dirty="0" err="1">
                <a:latin typeface="+mn-lt"/>
              </a:rPr>
              <a:t>fod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yn</a:t>
            </a:r>
            <a:r>
              <a:rPr lang="en-US" sz="2400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agored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yn</a:t>
            </a:r>
            <a:r>
              <a:rPr lang="en-US" sz="2400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dryloyw</a:t>
            </a:r>
            <a:r>
              <a:rPr lang="en-US" sz="2400" dirty="0">
                <a:latin typeface="+mn-lt"/>
              </a:rPr>
              <a:t> ac </a:t>
            </a:r>
            <a:r>
              <a:rPr lang="en-US" sz="2400" dirty="0" err="1">
                <a:latin typeface="+mn-lt"/>
              </a:rPr>
              <a:t>yn</a:t>
            </a:r>
            <a:r>
              <a:rPr lang="en-US" sz="2400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onest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wedi’i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gysylltu’n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eang</a:t>
            </a:r>
            <a:r>
              <a:rPr lang="en-US" sz="2400" dirty="0">
                <a:latin typeface="+mn-lt"/>
              </a:rPr>
              <a:t> â </a:t>
            </a:r>
            <a:r>
              <a:rPr lang="en-US" sz="2400" dirty="0" err="1">
                <a:latin typeface="+mn-lt"/>
              </a:rPr>
              <a:t>gofal</a:t>
            </a:r>
            <a:r>
              <a:rPr lang="en-US" sz="2400" dirty="0">
                <a:latin typeface="+mn-lt"/>
              </a:rPr>
              <a:t> o </a:t>
            </a:r>
            <a:r>
              <a:rPr lang="en-US" sz="2400" dirty="0" err="1">
                <a:latin typeface="+mn-lt"/>
              </a:rPr>
              <a:t>ansawdd</a:t>
            </a:r>
            <a:r>
              <a:rPr lang="en-US" sz="2400" dirty="0">
                <a:latin typeface="+mn-lt"/>
              </a:rPr>
              <a:t> da ac </a:t>
            </a:r>
            <a:r>
              <a:rPr lang="en-US" sz="2400" dirty="0" err="1">
                <a:latin typeface="+mn-lt"/>
              </a:rPr>
              <a:t>ymarfer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sy’n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ystyriol</a:t>
            </a:r>
            <a:r>
              <a:rPr lang="en-US" sz="2400" dirty="0">
                <a:latin typeface="+mn-lt"/>
              </a:rPr>
              <a:t> o </a:t>
            </a:r>
            <a:r>
              <a:rPr lang="en-US" sz="2400" dirty="0" err="1">
                <a:latin typeface="+mn-lt"/>
              </a:rPr>
              <a:t>drawma</a:t>
            </a:r>
            <a:r>
              <a:rPr lang="en-US" sz="2400" dirty="0">
                <a:latin typeface="+mn-lt"/>
              </a:rPr>
              <a:t>. </a:t>
            </a:r>
          </a:p>
          <a:p>
            <a:pPr marL="0" indent="0">
              <a:buNone/>
            </a:pPr>
            <a:r>
              <a:rPr lang="en-US" sz="2400" dirty="0" err="1">
                <a:latin typeface="+mn-lt"/>
              </a:rPr>
              <a:t>Disgwylir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i</a:t>
            </a:r>
            <a:r>
              <a:rPr lang="en-US" sz="2400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ymarferwyr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Gr</a:t>
            </a:r>
            <a:r>
              <a:rPr lang="en-US" sz="2400" b="1" dirty="0" err="1">
                <a:latin typeface="+mn-lt"/>
                <a:cs typeface="Calibri" panose="020F0502020204030204" pitchFamily="34" charset="0"/>
              </a:rPr>
              <a:t>ŵp</a:t>
            </a:r>
            <a:r>
              <a:rPr lang="en-US" sz="2400" b="1" dirty="0">
                <a:latin typeface="+mn-lt"/>
              </a:rPr>
              <a:t> C </a:t>
            </a:r>
            <a:r>
              <a:rPr lang="en-US" sz="2400" dirty="0" err="1">
                <a:latin typeface="+mn-lt"/>
              </a:rPr>
              <a:t>gydymffurfio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â’r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ddyletswydd</a:t>
            </a:r>
            <a:r>
              <a:rPr lang="en-US" sz="2400" dirty="0">
                <a:latin typeface="+mn-lt"/>
              </a:rPr>
              <a:t> hon – </a:t>
            </a:r>
            <a:r>
              <a:rPr lang="en-US" sz="2400" dirty="0" err="1">
                <a:latin typeface="+mn-lt"/>
              </a:rPr>
              <a:t>yn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enwedig</a:t>
            </a:r>
            <a:r>
              <a:rPr lang="en-US" sz="2400" dirty="0">
                <a:latin typeface="+mn-lt"/>
              </a:rPr>
              <a:t> pan fu </a:t>
            </a:r>
            <a:r>
              <a:rPr lang="en-US" sz="2400" dirty="0" err="1">
                <a:latin typeface="+mn-lt"/>
              </a:rPr>
              <a:t>pryder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diogelu</a:t>
            </a:r>
            <a:r>
              <a:rPr lang="en-US" sz="2400" dirty="0">
                <a:latin typeface="+mn-lt"/>
              </a:rPr>
              <a:t>. </a:t>
            </a:r>
            <a:endParaRPr lang="en-GB" sz="2400" dirty="0">
              <a:latin typeface="+mn-lt"/>
            </a:endParaRPr>
          </a:p>
          <a:p>
            <a:pPr marL="0" indent="0">
              <a:buNone/>
            </a:pPr>
            <a:r>
              <a:rPr lang="en-GB" sz="2400" dirty="0" err="1">
                <a:latin typeface="+mn-lt"/>
              </a:rPr>
              <a:t>Os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ydych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yn</a:t>
            </a:r>
            <a:r>
              <a:rPr lang="en-GB" sz="2400" dirty="0">
                <a:latin typeface="+mn-lt"/>
              </a:rPr>
              <a:t> </a:t>
            </a:r>
            <a:r>
              <a:rPr lang="en-GB" sz="2400" b="1" dirty="0" err="1">
                <a:latin typeface="+mn-lt"/>
              </a:rPr>
              <a:t>Unigolyn</a:t>
            </a:r>
            <a:r>
              <a:rPr lang="en-GB" sz="2400" b="1" dirty="0">
                <a:latin typeface="+mn-lt"/>
              </a:rPr>
              <a:t> </a:t>
            </a:r>
            <a:r>
              <a:rPr lang="en-GB" sz="2400" b="1" dirty="0" err="1">
                <a:latin typeface="+mn-lt"/>
              </a:rPr>
              <a:t>Diogelu</a:t>
            </a:r>
            <a:r>
              <a:rPr lang="en-GB" sz="2400" b="1" dirty="0">
                <a:latin typeface="+mn-lt"/>
              </a:rPr>
              <a:t> </a:t>
            </a:r>
            <a:r>
              <a:rPr lang="en-GB" sz="2400" b="1" dirty="0" err="1">
                <a:latin typeface="+mn-lt"/>
              </a:rPr>
              <a:t>Dynodedig</a:t>
            </a:r>
            <a:r>
              <a:rPr lang="en-GB" sz="2400" b="1" dirty="0">
                <a:latin typeface="+mn-lt"/>
              </a:rPr>
              <a:t> (DSP) </a:t>
            </a:r>
            <a:r>
              <a:rPr lang="en-GB" sz="2400" b="1" dirty="0" err="1">
                <a:latin typeface="+mn-lt"/>
              </a:rPr>
              <a:t>neu’n</a:t>
            </a:r>
            <a:r>
              <a:rPr lang="en-GB" sz="2400" b="1" dirty="0">
                <a:latin typeface="+mn-lt"/>
              </a:rPr>
              <a:t> </a:t>
            </a:r>
            <a:r>
              <a:rPr lang="en-GB" sz="2400" b="1" dirty="0" err="1">
                <a:latin typeface="+mn-lt"/>
              </a:rPr>
              <a:t>rheolwr</a:t>
            </a:r>
            <a:r>
              <a:rPr lang="en-GB" sz="2400" dirty="0">
                <a:latin typeface="+mn-lt"/>
              </a:rPr>
              <a:t>, </a:t>
            </a:r>
            <a:r>
              <a:rPr lang="en-GB" sz="2400" dirty="0" err="1">
                <a:latin typeface="+mn-lt"/>
              </a:rPr>
              <a:t>rydych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hefyd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yn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gyfrifol</a:t>
            </a:r>
            <a:r>
              <a:rPr lang="en-GB" sz="2400" dirty="0">
                <a:latin typeface="+mn-lt"/>
              </a:rPr>
              <a:t> am </a:t>
            </a:r>
            <a:r>
              <a:rPr lang="en-GB" sz="2400" dirty="0" err="1">
                <a:latin typeface="+mn-lt"/>
              </a:rPr>
              <a:t>sicrhau</a:t>
            </a:r>
            <a:r>
              <a:rPr lang="en-GB" sz="2400" dirty="0">
                <a:latin typeface="+mn-lt"/>
              </a:rPr>
              <a:t> bod pobl </a:t>
            </a:r>
            <a:r>
              <a:rPr lang="en-GB" sz="2400" dirty="0" err="1">
                <a:latin typeface="+mn-lt"/>
              </a:rPr>
              <a:t>eraill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yn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cydymffurfio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â’r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ddyletswydd</a:t>
            </a:r>
            <a:r>
              <a:rPr lang="en-GB" sz="2400" dirty="0">
                <a:latin typeface="+mn-lt"/>
              </a:rPr>
              <a:t> hon.</a:t>
            </a:r>
            <a:endParaRPr lang="en-US" sz="2400" dirty="0">
              <a:latin typeface="+mn-lt"/>
            </a:endParaRP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ED7D2C-E870-0EAA-3100-8427F5182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Dyletswydd gonestrwydd</a:t>
            </a:r>
            <a:endParaRPr lang="en-GB" dirty="0"/>
          </a:p>
        </p:txBody>
      </p:sp>
      <p:pic>
        <p:nvPicPr>
          <p:cNvPr id="5" name="Graphic 4" descr="Storytelling with solid fill">
            <a:extLst>
              <a:ext uri="{FF2B5EF4-FFF2-40B4-BE49-F238E27FC236}">
                <a16:creationId xmlns:a16="http://schemas.microsoft.com/office/drawing/2014/main" id="{E9EB8C08-3D6A-BE0D-137C-981EB9969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87046" y="5943596"/>
            <a:ext cx="800103" cy="8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4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021938F-8A4C-F476-5BD4-C311E712D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000" dirty="0" err="1">
                <a:latin typeface="+mn-lt"/>
              </a:rPr>
              <a:t>Disgwylir</a:t>
            </a:r>
            <a:r>
              <a:rPr lang="en-GB" sz="4000" dirty="0">
                <a:latin typeface="+mn-lt"/>
              </a:rPr>
              <a:t> </a:t>
            </a:r>
            <a:r>
              <a:rPr lang="en-GB" sz="4000" dirty="0" err="1">
                <a:latin typeface="+mn-lt"/>
              </a:rPr>
              <a:t>i</a:t>
            </a:r>
            <a:r>
              <a:rPr lang="en-GB" sz="4000" dirty="0">
                <a:latin typeface="+mn-lt"/>
              </a:rPr>
              <a:t> </a:t>
            </a:r>
            <a:r>
              <a:rPr lang="en-GB" sz="4000" dirty="0" err="1">
                <a:latin typeface="+mn-lt"/>
              </a:rPr>
              <a:t>Ymarferwyr</a:t>
            </a:r>
            <a:r>
              <a:rPr lang="en-GB" sz="4000" dirty="0">
                <a:latin typeface="+mn-lt"/>
              </a:rPr>
              <a:t> </a:t>
            </a:r>
            <a:r>
              <a:rPr lang="en-GB" sz="4000" dirty="0" err="1">
                <a:latin typeface="+mn-lt"/>
              </a:rPr>
              <a:t>Gr</a:t>
            </a:r>
            <a:r>
              <a:rPr lang="en-GB" sz="4000" dirty="0" err="1">
                <a:latin typeface="+mn-lt"/>
                <a:cs typeface="Calibri" panose="020F0502020204030204" pitchFamily="34" charset="0"/>
              </a:rPr>
              <a:t>ŵp</a:t>
            </a:r>
            <a:r>
              <a:rPr lang="en-GB" sz="4000" dirty="0">
                <a:latin typeface="+mn-lt"/>
                <a:cs typeface="Calibri" panose="020F0502020204030204" pitchFamily="34" charset="0"/>
              </a:rPr>
              <a:t> C </a:t>
            </a:r>
            <a:r>
              <a:rPr lang="en-GB" sz="4000" dirty="0" err="1">
                <a:latin typeface="+mn-lt"/>
                <a:cs typeface="Calibri" panose="020F0502020204030204" pitchFamily="34" charset="0"/>
              </a:rPr>
              <a:t>wneud</a:t>
            </a:r>
            <a:r>
              <a:rPr lang="en-GB" sz="4000" dirty="0">
                <a:latin typeface="+mn-lt"/>
                <a:cs typeface="Calibri" panose="020F0502020204030204" pitchFamily="34" charset="0"/>
              </a:rPr>
              <a:t> y </a:t>
            </a:r>
            <a:r>
              <a:rPr lang="en-GB" sz="4000" dirty="0" err="1">
                <a:latin typeface="+mn-lt"/>
                <a:cs typeface="Calibri" panose="020F0502020204030204" pitchFamily="34" charset="0"/>
              </a:rPr>
              <a:t>canlynol</a:t>
            </a:r>
            <a:r>
              <a:rPr lang="en-GB" sz="4000" dirty="0">
                <a:latin typeface="+mn-lt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latin typeface="+mn-lt"/>
                <a:cs typeface="Calibri" panose="020F0502020204030204" pitchFamily="34" charset="0"/>
              </a:rPr>
              <a:t>fel</a:t>
            </a:r>
            <a:r>
              <a:rPr lang="en-GB" sz="4000" b="1" dirty="0">
                <a:latin typeface="+mn-lt"/>
                <a:cs typeface="Calibri" panose="020F0502020204030204" pitchFamily="34" charset="0"/>
              </a:rPr>
              <a:t> mater o </a:t>
            </a:r>
            <a:r>
              <a:rPr lang="en-GB" sz="4000" b="1" dirty="0" err="1">
                <a:latin typeface="+mn-lt"/>
                <a:cs typeface="Calibri" panose="020F0502020204030204" pitchFamily="34" charset="0"/>
              </a:rPr>
              <a:t>drefn</a:t>
            </a:r>
            <a:endParaRPr lang="en-GB" sz="4000" b="1" dirty="0">
              <a:latin typeface="+mn-lt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1191B6-481E-990B-6FCB-9E7C0DC88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846504"/>
            <a:ext cx="8006133" cy="5330951"/>
          </a:xfrm>
        </p:spPr>
        <p:txBody>
          <a:bodyPr/>
          <a:lstStyle/>
          <a:p>
            <a:pPr lvl="0">
              <a:spcAft>
                <a:spcPts val="2400"/>
              </a:spcAft>
            </a:pPr>
            <a:r>
              <a:rPr lang="en-GB" sz="3600" b="1" dirty="0" err="1"/>
              <a:t>helpu</a:t>
            </a:r>
            <a:r>
              <a:rPr lang="en-GB" sz="3600" dirty="0"/>
              <a:t> staff a </a:t>
            </a:r>
            <a:r>
              <a:rPr lang="en-GB" sz="3600" dirty="0" err="1"/>
              <a:t>gwirfoddolwyr</a:t>
            </a:r>
            <a:r>
              <a:rPr lang="en-GB" sz="3600" dirty="0"/>
              <a:t> </a:t>
            </a:r>
            <a:r>
              <a:rPr lang="en-GB" sz="3600" dirty="0" err="1"/>
              <a:t>i</a:t>
            </a:r>
            <a:r>
              <a:rPr lang="en-GB" sz="3600" dirty="0"/>
              <a:t> </a:t>
            </a:r>
            <a:r>
              <a:rPr lang="en-GB" sz="3600" dirty="0" err="1"/>
              <a:t>fyfyrio</a:t>
            </a:r>
            <a:r>
              <a:rPr lang="en-GB" sz="3600" dirty="0"/>
              <a:t> </a:t>
            </a:r>
            <a:r>
              <a:rPr lang="en-GB" sz="3600" dirty="0" err="1"/>
              <a:t>ar</a:t>
            </a:r>
            <a:r>
              <a:rPr lang="en-GB" sz="3600" dirty="0"/>
              <a:t> </a:t>
            </a:r>
            <a:r>
              <a:rPr lang="en-GB" sz="3600" dirty="0" err="1"/>
              <a:t>unrhyw</a:t>
            </a:r>
            <a:r>
              <a:rPr lang="en-GB" sz="3600" dirty="0"/>
              <a:t> </a:t>
            </a:r>
            <a:r>
              <a:rPr lang="en-GB" sz="3600" b="1" dirty="0" err="1"/>
              <a:t>rwystrau</a:t>
            </a:r>
            <a:r>
              <a:rPr lang="en-GB" sz="3600" dirty="0"/>
              <a:t> a </a:t>
            </a:r>
            <a:r>
              <a:rPr lang="en-GB" sz="3600" dirty="0" err="1"/>
              <a:t>allai</a:t>
            </a:r>
            <a:r>
              <a:rPr lang="en-GB" sz="3600" dirty="0"/>
              <a:t> </a:t>
            </a:r>
            <a:r>
              <a:rPr lang="en-GB" sz="3600" dirty="0" err="1"/>
              <a:t>eu</a:t>
            </a:r>
            <a:r>
              <a:rPr lang="en-GB" sz="3600" dirty="0"/>
              <a:t> </a:t>
            </a:r>
            <a:r>
              <a:rPr lang="en-GB" sz="3600" dirty="0" err="1"/>
              <a:t>hatal</a:t>
            </a:r>
            <a:r>
              <a:rPr lang="en-GB" sz="3600" dirty="0"/>
              <a:t> </a:t>
            </a:r>
            <a:r>
              <a:rPr lang="en-GB" sz="3600" dirty="0" err="1"/>
              <a:t>rhag</a:t>
            </a:r>
            <a:r>
              <a:rPr lang="en-GB" sz="3600" dirty="0"/>
              <a:t> </a:t>
            </a:r>
            <a:r>
              <a:rPr lang="en-GB" sz="3600" dirty="0" err="1"/>
              <a:t>adrodd</a:t>
            </a:r>
            <a:r>
              <a:rPr lang="en-GB" sz="3600" dirty="0"/>
              <a:t> am </a:t>
            </a:r>
            <a:r>
              <a:rPr lang="en-GB" sz="3600" dirty="0" err="1"/>
              <a:t>bryder</a:t>
            </a:r>
            <a:r>
              <a:rPr lang="en-GB" sz="3600" dirty="0"/>
              <a:t> (</a:t>
            </a:r>
            <a:r>
              <a:rPr lang="en-GB" sz="3600" dirty="0" err="1"/>
              <a:t>os</a:t>
            </a:r>
            <a:r>
              <a:rPr lang="en-GB" sz="3600" dirty="0"/>
              <a:t> </a:t>
            </a:r>
            <a:r>
              <a:rPr lang="en-GB" sz="3600" dirty="0" err="1"/>
              <a:t>yw’n</a:t>
            </a:r>
            <a:r>
              <a:rPr lang="en-GB" sz="3600" dirty="0"/>
              <a:t> </a:t>
            </a:r>
            <a:r>
              <a:rPr lang="en-GB" sz="3600" dirty="0" err="1"/>
              <a:t>berthnasol</a:t>
            </a:r>
            <a:r>
              <a:rPr lang="en-GB" sz="3600" dirty="0"/>
              <a:t>), a </a:t>
            </a:r>
            <a:r>
              <a:rPr lang="en-GB" sz="3600" dirty="0" err="1"/>
              <a:t>goresgyn</a:t>
            </a:r>
            <a:r>
              <a:rPr lang="en-GB" sz="3600" dirty="0"/>
              <a:t> y </a:t>
            </a:r>
            <a:r>
              <a:rPr lang="en-GB" sz="3600" dirty="0" err="1"/>
              <a:t>rhwystrau</a:t>
            </a:r>
            <a:r>
              <a:rPr lang="en-GB" sz="3600" dirty="0"/>
              <a:t> </a:t>
            </a:r>
            <a:r>
              <a:rPr lang="en-GB" sz="3600" dirty="0" err="1"/>
              <a:t>hynny</a:t>
            </a:r>
            <a:endParaRPr lang="en-GB" sz="3600" dirty="0"/>
          </a:p>
          <a:p>
            <a:pPr lvl="0">
              <a:spcAft>
                <a:spcPts val="2400"/>
              </a:spcAft>
            </a:pPr>
            <a:r>
              <a:rPr lang="en-GB" sz="3600" b="1" dirty="0" err="1"/>
              <a:t>archwilio</a:t>
            </a:r>
            <a:r>
              <a:rPr lang="en-GB" sz="3600" dirty="0"/>
              <a:t> </a:t>
            </a:r>
            <a:r>
              <a:rPr lang="en-GB" sz="3600" dirty="0" err="1"/>
              <a:t>unrhyw</a:t>
            </a:r>
            <a:r>
              <a:rPr lang="en-GB" sz="3600" dirty="0"/>
              <a:t> </a:t>
            </a:r>
            <a:r>
              <a:rPr lang="en-GB" sz="3600" b="1" dirty="0" err="1"/>
              <a:t>ffactorau</a:t>
            </a:r>
            <a:r>
              <a:rPr lang="en-GB" sz="3600" b="1" dirty="0"/>
              <a:t> </a:t>
            </a:r>
            <a:r>
              <a:rPr lang="en-GB" sz="3600" b="1" dirty="0" err="1"/>
              <a:t>goddrychol</a:t>
            </a:r>
            <a:r>
              <a:rPr lang="en-GB" sz="3600" b="1" dirty="0"/>
              <a:t> </a:t>
            </a:r>
            <a:r>
              <a:rPr lang="en-GB" sz="3600" dirty="0"/>
              <a:t>a </a:t>
            </a:r>
            <a:r>
              <a:rPr lang="en-GB" sz="3600" dirty="0" err="1"/>
              <a:t>allai</a:t>
            </a:r>
            <a:r>
              <a:rPr lang="en-GB" sz="3600" dirty="0"/>
              <a:t> </a:t>
            </a:r>
            <a:r>
              <a:rPr lang="en-GB" sz="3600" dirty="0" err="1"/>
              <a:t>ddylanwadu</a:t>
            </a:r>
            <a:r>
              <a:rPr lang="en-GB" sz="3600" dirty="0"/>
              <a:t> </a:t>
            </a:r>
            <a:r>
              <a:rPr lang="en-GB" sz="3600" dirty="0" err="1"/>
              <a:t>ar</a:t>
            </a:r>
            <a:r>
              <a:rPr lang="en-GB" sz="3600" dirty="0"/>
              <a:t> </a:t>
            </a:r>
            <a:r>
              <a:rPr lang="en-GB" sz="3600" dirty="0" err="1"/>
              <a:t>adrodd</a:t>
            </a:r>
            <a:endParaRPr lang="en-GB" sz="3600" dirty="0"/>
          </a:p>
          <a:p>
            <a:pPr lvl="0">
              <a:spcAft>
                <a:spcPts val="2400"/>
              </a:spcAft>
            </a:pPr>
            <a:r>
              <a:rPr lang="en-GB" sz="3600" b="1" dirty="0" err="1"/>
              <a:t>adnabod</a:t>
            </a:r>
            <a:r>
              <a:rPr lang="en-GB" sz="3600" b="1" dirty="0"/>
              <a:t> a </a:t>
            </a:r>
            <a:r>
              <a:rPr lang="en-GB" sz="3600" b="1" dirty="0" err="1"/>
              <a:t>herio</a:t>
            </a:r>
            <a:r>
              <a:rPr lang="en-GB" sz="3600" b="1" dirty="0"/>
              <a:t> </a:t>
            </a:r>
            <a:r>
              <a:rPr lang="en-GB" sz="3600" b="1" dirty="0" err="1"/>
              <a:t>tuedd</a:t>
            </a:r>
            <a:r>
              <a:rPr lang="en-GB" sz="3600" dirty="0"/>
              <a:t>, </a:t>
            </a:r>
            <a:r>
              <a:rPr lang="en-GB" sz="3600" dirty="0" err="1"/>
              <a:t>gwerthoedd</a:t>
            </a:r>
            <a:r>
              <a:rPr lang="en-GB" sz="3600" dirty="0"/>
              <a:t> a </a:t>
            </a:r>
            <a:r>
              <a:rPr lang="en-GB" sz="3600" dirty="0" err="1"/>
              <a:t>chredoau</a:t>
            </a:r>
            <a:r>
              <a:rPr lang="en-GB" sz="3600" dirty="0"/>
              <a:t> </a:t>
            </a:r>
            <a:r>
              <a:rPr lang="en-GB" sz="3600" dirty="0" err="1"/>
              <a:t>ymarferwyr</a:t>
            </a:r>
            <a:r>
              <a:rPr lang="en-GB" sz="3600" dirty="0"/>
              <a:t>.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74029F-FA48-0D15-8961-3CB726F02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96509" y="600070"/>
            <a:ext cx="8242572" cy="282893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137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D606AEF-90B1-1B11-3271-8301EA5A2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Cefnogi</a:t>
            </a:r>
            <a:r>
              <a:rPr lang="en-GB" dirty="0"/>
              <a:t> </a:t>
            </a:r>
            <a:r>
              <a:rPr lang="en-GB" b="1" dirty="0" err="1"/>
              <a:t>Diwylliant</a:t>
            </a:r>
            <a:r>
              <a:rPr lang="en-GB" b="1" dirty="0"/>
              <a:t> </a:t>
            </a:r>
            <a:r>
              <a:rPr lang="en-GB" b="1" dirty="0" err="1"/>
              <a:t>Cadarnhaol</a:t>
            </a:r>
            <a:br>
              <a:rPr lang="en-US" sz="4000" dirty="0"/>
            </a:br>
            <a:endParaRPr lang="en-GB" sz="40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919F8A-E485-3640-1DB0-F65DDE219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9780" y="758951"/>
            <a:ext cx="8199136" cy="5330951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GB" sz="2600" dirty="0" err="1">
                <a:latin typeface="+mn-lt"/>
              </a:rPr>
              <a:t>Disgwylir</a:t>
            </a:r>
            <a:r>
              <a:rPr lang="en-GB" sz="2600" dirty="0">
                <a:latin typeface="+mn-lt"/>
              </a:rPr>
              <a:t> </a:t>
            </a:r>
            <a:r>
              <a:rPr lang="en-GB" sz="2600" dirty="0" err="1">
                <a:latin typeface="+mn-lt"/>
              </a:rPr>
              <a:t>i</a:t>
            </a:r>
            <a:r>
              <a:rPr lang="en-GB" sz="2600" b="1" dirty="0">
                <a:latin typeface="+mn-lt"/>
              </a:rPr>
              <a:t> </a:t>
            </a:r>
            <a:r>
              <a:rPr lang="en-GB" sz="2600" b="1" dirty="0" err="1">
                <a:latin typeface="+mn-lt"/>
              </a:rPr>
              <a:t>Ymarferwyr</a:t>
            </a:r>
            <a:r>
              <a:rPr lang="en-GB" sz="2600" b="1" dirty="0">
                <a:latin typeface="+mn-lt"/>
              </a:rPr>
              <a:t> </a:t>
            </a:r>
            <a:r>
              <a:rPr lang="en-GB" sz="2600" b="1" dirty="0" err="1">
                <a:latin typeface="+mn-lt"/>
              </a:rPr>
              <a:t>Gr</a:t>
            </a:r>
            <a:r>
              <a:rPr lang="en-GB" sz="2600" b="1" dirty="0" err="1">
                <a:latin typeface="+mn-lt"/>
                <a:cs typeface="Calibri" panose="020F0502020204030204" pitchFamily="34" charset="0"/>
              </a:rPr>
              <a:t>ŵp</a:t>
            </a:r>
            <a:r>
              <a:rPr lang="en-GB" sz="2600" b="1" dirty="0">
                <a:latin typeface="+mn-lt"/>
                <a:cs typeface="Calibri" panose="020F0502020204030204" pitchFamily="34" charset="0"/>
              </a:rPr>
              <a:t> C</a:t>
            </a:r>
            <a:r>
              <a:rPr lang="en-GB" sz="2600" b="1" dirty="0">
                <a:latin typeface="+mn-lt"/>
              </a:rPr>
              <a:t> </a:t>
            </a:r>
            <a:r>
              <a:rPr lang="en-GB" sz="2600" dirty="0" err="1">
                <a:latin typeface="+mn-lt"/>
              </a:rPr>
              <a:t>gefnogi</a:t>
            </a:r>
            <a:r>
              <a:rPr lang="en-US" sz="2600" dirty="0">
                <a:latin typeface="+mn-lt"/>
              </a:rPr>
              <a:t> </a:t>
            </a:r>
            <a:r>
              <a:rPr lang="en-US" sz="2600" b="1" dirty="0" err="1">
                <a:solidFill>
                  <a:schemeClr val="accent1"/>
                </a:solidFill>
                <a:latin typeface="+mn-lt"/>
              </a:rPr>
              <a:t>diwylliant</a:t>
            </a:r>
            <a:r>
              <a:rPr lang="en-US" sz="2600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sz="2600" b="1" dirty="0" err="1">
                <a:solidFill>
                  <a:schemeClr val="accent1"/>
                </a:solidFill>
                <a:latin typeface="+mn-lt"/>
              </a:rPr>
              <a:t>cadarnhaol</a:t>
            </a:r>
            <a:r>
              <a:rPr lang="en-GB" sz="2600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n-GB" sz="2600" dirty="0" err="1">
                <a:latin typeface="+mn-lt"/>
              </a:rPr>
              <a:t>sy’n</a:t>
            </a:r>
            <a:r>
              <a:rPr lang="en-GB" sz="2600" dirty="0">
                <a:latin typeface="+mn-lt"/>
              </a:rPr>
              <a:t> </a:t>
            </a:r>
            <a:r>
              <a:rPr lang="en-GB" sz="2600" dirty="0" err="1">
                <a:latin typeface="+mn-lt"/>
              </a:rPr>
              <a:t>ymestyn</a:t>
            </a:r>
            <a:r>
              <a:rPr lang="en-GB" sz="2600" dirty="0">
                <a:latin typeface="+mn-lt"/>
              </a:rPr>
              <a:t> </a:t>
            </a:r>
            <a:r>
              <a:rPr lang="en-GB" sz="2600" dirty="0" err="1">
                <a:latin typeface="+mn-lt"/>
              </a:rPr>
              <a:t>i’r</a:t>
            </a:r>
            <a:r>
              <a:rPr lang="en-GB" sz="2600" dirty="0">
                <a:latin typeface="+mn-lt"/>
              </a:rPr>
              <a:t> </a:t>
            </a:r>
            <a:r>
              <a:rPr lang="en-GB" sz="2600" dirty="0" err="1">
                <a:latin typeface="+mn-lt"/>
              </a:rPr>
              <a:t>unigolion</a:t>
            </a:r>
            <a:r>
              <a:rPr lang="en-GB" sz="2600" dirty="0">
                <a:latin typeface="+mn-lt"/>
              </a:rPr>
              <a:t> </a:t>
            </a:r>
            <a:r>
              <a:rPr lang="en-GB" sz="2600" dirty="0" err="1">
                <a:latin typeface="+mn-lt"/>
              </a:rPr>
              <a:t>sy’n</a:t>
            </a:r>
            <a:r>
              <a:rPr lang="en-GB" sz="2600" dirty="0">
                <a:latin typeface="+mn-lt"/>
              </a:rPr>
              <a:t> </a:t>
            </a:r>
            <a:r>
              <a:rPr lang="en-GB" sz="2600" dirty="0" err="1">
                <a:latin typeface="+mn-lt"/>
              </a:rPr>
              <a:t>derbyn</a:t>
            </a:r>
            <a:r>
              <a:rPr lang="en-GB" sz="2600" dirty="0">
                <a:latin typeface="+mn-lt"/>
              </a:rPr>
              <a:t> </a:t>
            </a:r>
            <a:r>
              <a:rPr lang="en-GB" sz="2600" dirty="0" err="1">
                <a:latin typeface="+mn-lt"/>
              </a:rPr>
              <a:t>gofal</a:t>
            </a:r>
            <a:r>
              <a:rPr lang="en-GB" sz="2600" dirty="0">
                <a:latin typeface="+mn-lt"/>
              </a:rPr>
              <a:t> a </a:t>
            </a:r>
            <a:r>
              <a:rPr lang="en-GB" sz="2600" dirty="0" err="1">
                <a:latin typeface="+mn-lt"/>
              </a:rPr>
              <a:t>chymorth</a:t>
            </a:r>
            <a:r>
              <a:rPr lang="en-GB" sz="2600" dirty="0">
                <a:latin typeface="+mn-lt"/>
              </a:rPr>
              <a:t> </a:t>
            </a:r>
            <a:r>
              <a:rPr lang="en-GB" sz="2600" dirty="0" err="1">
                <a:latin typeface="+mn-lt"/>
              </a:rPr>
              <a:t>a’r</a:t>
            </a:r>
            <a:r>
              <a:rPr lang="en-GB" sz="2600" dirty="0">
                <a:latin typeface="+mn-lt"/>
              </a:rPr>
              <a:t> </a:t>
            </a:r>
            <a:r>
              <a:rPr lang="en-GB" sz="2600" dirty="0" err="1">
                <a:latin typeface="+mn-lt"/>
              </a:rPr>
              <a:t>gweithlu</a:t>
            </a:r>
            <a:r>
              <a:rPr lang="en-GB" sz="2600" dirty="0">
                <a:latin typeface="+mn-lt"/>
              </a:rPr>
              <a:t> </a:t>
            </a:r>
            <a:r>
              <a:rPr lang="en-GB" sz="2600" dirty="0" err="1">
                <a:latin typeface="+mn-lt"/>
              </a:rPr>
              <a:t>sy’n</a:t>
            </a:r>
            <a:r>
              <a:rPr lang="en-GB" sz="2600" dirty="0">
                <a:latin typeface="+mn-lt"/>
              </a:rPr>
              <a:t> </a:t>
            </a:r>
            <a:r>
              <a:rPr lang="en-GB" sz="2600" dirty="0" err="1">
                <a:latin typeface="+mn-lt"/>
              </a:rPr>
              <a:t>eu</a:t>
            </a:r>
            <a:r>
              <a:rPr lang="en-GB" sz="2600" dirty="0">
                <a:latin typeface="+mn-lt"/>
              </a:rPr>
              <a:t> </a:t>
            </a:r>
            <a:r>
              <a:rPr lang="en-GB" sz="2600" dirty="0" err="1">
                <a:latin typeface="+mn-lt"/>
              </a:rPr>
              <a:t>darparu</a:t>
            </a:r>
            <a:r>
              <a:rPr lang="en-GB" sz="2600" dirty="0">
                <a:latin typeface="+mn-lt"/>
              </a:rPr>
              <a:t>. 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600" b="1" dirty="0" err="1">
                <a:latin typeface="+mn-lt"/>
              </a:rPr>
              <a:t>Nodweddion</a:t>
            </a:r>
            <a:r>
              <a:rPr lang="en-US" sz="2600" b="1" dirty="0">
                <a:latin typeface="+mn-lt"/>
              </a:rPr>
              <a:t> </a:t>
            </a:r>
            <a:r>
              <a:rPr lang="en-US" sz="2600" b="1" dirty="0" err="1">
                <a:latin typeface="+mn-lt"/>
              </a:rPr>
              <a:t>diwylliannau</a:t>
            </a:r>
            <a:r>
              <a:rPr lang="en-US" sz="2600" b="1" dirty="0">
                <a:latin typeface="+mn-lt"/>
              </a:rPr>
              <a:t> </a:t>
            </a:r>
            <a:r>
              <a:rPr lang="en-US" sz="2600" b="1" dirty="0" err="1">
                <a:latin typeface="+mn-lt"/>
              </a:rPr>
              <a:t>cadarnhaol</a:t>
            </a:r>
            <a:r>
              <a:rPr lang="en-US" sz="2600" b="1" dirty="0">
                <a:latin typeface="+mn-lt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n-US" sz="2500" dirty="0" err="1">
                <a:latin typeface="+mn-lt"/>
              </a:rPr>
              <a:t>maen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nhw’n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amddiffyn</a:t>
            </a:r>
            <a:r>
              <a:rPr lang="en-US" sz="2500" dirty="0">
                <a:latin typeface="+mn-lt"/>
              </a:rPr>
              <a:t>, </a:t>
            </a:r>
            <a:r>
              <a:rPr lang="en-US" sz="2500" dirty="0" err="1">
                <a:latin typeface="+mn-lt"/>
              </a:rPr>
              <a:t>hyrwyddo</a:t>
            </a:r>
            <a:r>
              <a:rPr lang="en-US" sz="2500" dirty="0">
                <a:latin typeface="+mn-lt"/>
              </a:rPr>
              <a:t> a </a:t>
            </a:r>
            <a:r>
              <a:rPr lang="en-US" sz="2500" dirty="0" err="1">
                <a:latin typeface="+mn-lt"/>
              </a:rPr>
              <a:t>chefnogi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hawliau</a:t>
            </a:r>
            <a:r>
              <a:rPr lang="en-US" sz="2500" dirty="0">
                <a:latin typeface="+mn-lt"/>
              </a:rPr>
              <a:t> pobl	</a:t>
            </a:r>
          </a:p>
          <a:p>
            <a:pPr>
              <a:spcAft>
                <a:spcPts val="600"/>
              </a:spcAft>
            </a:pPr>
            <a:r>
              <a:rPr lang="en-US" sz="2500" dirty="0" err="1">
                <a:latin typeface="+mn-lt"/>
              </a:rPr>
              <a:t>mae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ganddyn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nhw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arweinwyr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tosturiol</a:t>
            </a:r>
            <a:endParaRPr lang="en-US" sz="2500" dirty="0"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US" sz="2500" dirty="0" err="1">
                <a:latin typeface="+mn-lt"/>
              </a:rPr>
              <a:t>maen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nhw’n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rhannu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gwerthoedd</a:t>
            </a:r>
            <a:r>
              <a:rPr lang="en-US" sz="2500" dirty="0">
                <a:latin typeface="+mn-lt"/>
              </a:rPr>
              <a:t> ac </a:t>
            </a:r>
            <a:r>
              <a:rPr lang="en-US" sz="2500" dirty="0" err="1">
                <a:latin typeface="+mn-lt"/>
              </a:rPr>
              <a:t>ymddygiadau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cadarnhaol</a:t>
            </a:r>
            <a:r>
              <a:rPr lang="en-US" sz="2500" dirty="0">
                <a:latin typeface="+mn-lt"/>
              </a:rPr>
              <a:t>	</a:t>
            </a:r>
          </a:p>
          <a:p>
            <a:pPr>
              <a:spcAft>
                <a:spcPts val="600"/>
              </a:spcAft>
            </a:pPr>
            <a:r>
              <a:rPr lang="en-US" sz="2500" dirty="0" err="1">
                <a:latin typeface="+mn-lt"/>
              </a:rPr>
              <a:t>mae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ganddyn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nhw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berthnasoedd</a:t>
            </a:r>
            <a:r>
              <a:rPr lang="en-US" sz="2500" dirty="0">
                <a:latin typeface="+mn-lt"/>
              </a:rPr>
              <a:t> da </a:t>
            </a:r>
            <a:r>
              <a:rPr lang="en-US" sz="2500" dirty="0" err="1">
                <a:latin typeface="+mn-lt"/>
              </a:rPr>
              <a:t>sydd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wedi’u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seilio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ar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gryfderau</a:t>
            </a:r>
            <a:endParaRPr lang="en-US" sz="2500" dirty="0"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US" sz="2500" dirty="0" err="1">
                <a:latin typeface="+mn-lt"/>
              </a:rPr>
              <a:t>maen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nhw’n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cefnogi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dysgu</a:t>
            </a:r>
            <a:r>
              <a:rPr lang="en-US" sz="2500" dirty="0">
                <a:latin typeface="+mn-lt"/>
              </a:rPr>
              <a:t>, </a:t>
            </a:r>
            <a:r>
              <a:rPr lang="en-US" sz="2500" dirty="0" err="1">
                <a:latin typeface="+mn-lt"/>
              </a:rPr>
              <a:t>datblygu</a:t>
            </a:r>
            <a:r>
              <a:rPr lang="en-US" sz="2500" dirty="0">
                <a:latin typeface="+mn-lt"/>
              </a:rPr>
              <a:t> a </a:t>
            </a:r>
            <a:r>
              <a:rPr lang="en-US" sz="2500" dirty="0" err="1">
                <a:latin typeface="+mn-lt"/>
              </a:rPr>
              <a:t>gwelliant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parhaus</a:t>
            </a:r>
            <a:endParaRPr lang="en-US" sz="2500" dirty="0"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US" sz="2500" dirty="0" err="1">
                <a:latin typeface="+mn-lt"/>
              </a:rPr>
              <a:t>maen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nhw’n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sicrhau</a:t>
            </a:r>
            <a:r>
              <a:rPr lang="en-US" sz="2500" dirty="0">
                <a:latin typeface="+mn-lt"/>
              </a:rPr>
              <a:t> bod pobl a </a:t>
            </a:r>
            <a:r>
              <a:rPr lang="en-US" sz="2500" dirty="0" err="1">
                <a:latin typeface="+mn-lt"/>
              </a:rPr>
              <a:t>phrosesau’n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cydweithio</a:t>
            </a:r>
            <a:r>
              <a:rPr lang="en-US" sz="2500" dirty="0">
                <a:latin typeface="+mn-lt"/>
              </a:rPr>
              <a:t>.</a:t>
            </a:r>
            <a:endParaRPr lang="en-GB" sz="25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864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EF0D5-D792-54C5-FC09-088CA401B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732662E-E368-9534-E5C3-E2F94D171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Cefnogi</a:t>
            </a:r>
            <a:r>
              <a:rPr lang="en-GB" dirty="0"/>
              <a:t> </a:t>
            </a:r>
            <a:r>
              <a:rPr lang="en-GB" b="1" dirty="0" err="1"/>
              <a:t>Diwylliant</a:t>
            </a:r>
            <a:r>
              <a:rPr lang="en-GB" b="1" dirty="0"/>
              <a:t> </a:t>
            </a:r>
            <a:r>
              <a:rPr lang="en-GB" b="1" dirty="0" err="1"/>
              <a:t>Cadarnhaol</a:t>
            </a:r>
            <a:br>
              <a:rPr lang="en-US" sz="4000" dirty="0"/>
            </a:br>
            <a:endParaRPr lang="en-GB" sz="40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636884-184B-2089-B5B5-441834C36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58951"/>
            <a:ext cx="8024436" cy="5330951"/>
          </a:xfrm>
        </p:spPr>
        <p:txBody>
          <a:bodyPr/>
          <a:lstStyle/>
          <a:p>
            <a:pPr marL="0" indent="0">
              <a:buNone/>
            </a:pPr>
            <a:r>
              <a:rPr lang="en-GB" sz="3000" b="1" dirty="0"/>
              <a:t>Un </a:t>
            </a:r>
            <a:r>
              <a:rPr lang="en-GB" sz="3000" b="1" dirty="0" err="1"/>
              <a:t>rhan</a:t>
            </a:r>
            <a:r>
              <a:rPr lang="en-GB" sz="3000" b="1" dirty="0"/>
              <a:t> o </a:t>
            </a:r>
            <a:r>
              <a:rPr lang="en-GB" sz="3000" b="1" dirty="0" err="1"/>
              <a:t>gefnogi</a:t>
            </a:r>
            <a:r>
              <a:rPr lang="en-GB" sz="3000" b="1" dirty="0"/>
              <a:t> </a:t>
            </a:r>
            <a:r>
              <a:rPr lang="en-GB" sz="3000" b="1" dirty="0" err="1"/>
              <a:t>diwylliant</a:t>
            </a:r>
            <a:r>
              <a:rPr lang="en-GB" sz="3000" b="1" dirty="0"/>
              <a:t> </a:t>
            </a:r>
            <a:r>
              <a:rPr lang="en-GB" sz="3000" b="1" dirty="0" err="1"/>
              <a:t>cadarnhaol</a:t>
            </a:r>
            <a:r>
              <a:rPr lang="en-GB" sz="3000" b="1" dirty="0"/>
              <a:t> </a:t>
            </a:r>
            <a:r>
              <a:rPr lang="en-GB" sz="3000" dirty="0" err="1"/>
              <a:t>yw</a:t>
            </a:r>
            <a:r>
              <a:rPr lang="en-GB" sz="3000" dirty="0"/>
              <a:t> </a:t>
            </a:r>
            <a:r>
              <a:rPr lang="en-GB" sz="3000" dirty="0" err="1"/>
              <a:t>helpu</a:t>
            </a:r>
            <a:r>
              <a:rPr lang="en-GB" sz="3000" dirty="0"/>
              <a:t> pobl </a:t>
            </a:r>
            <a:r>
              <a:rPr lang="en-GB" sz="3000" dirty="0" err="1"/>
              <a:t>eraill</a:t>
            </a:r>
            <a:r>
              <a:rPr lang="en-GB" sz="3000" dirty="0"/>
              <a:t> </a:t>
            </a:r>
            <a:r>
              <a:rPr lang="en-GB" sz="3000" dirty="0" err="1"/>
              <a:t>i</a:t>
            </a:r>
            <a:r>
              <a:rPr lang="en-GB" sz="3000" dirty="0"/>
              <a:t> </a:t>
            </a:r>
            <a:r>
              <a:rPr lang="en-GB" sz="3000" dirty="0" err="1"/>
              <a:t>gyflawni</a:t>
            </a:r>
            <a:r>
              <a:rPr lang="en-GB" sz="3000" dirty="0"/>
              <a:t> </a:t>
            </a:r>
            <a:r>
              <a:rPr lang="en-GB" sz="3000" dirty="0" err="1"/>
              <a:t>eu</a:t>
            </a:r>
            <a:r>
              <a:rPr lang="en-GB" sz="3000" dirty="0"/>
              <a:t> </a:t>
            </a:r>
            <a:r>
              <a:rPr lang="en-GB" sz="3000" dirty="0" err="1"/>
              <a:t>cyfrifoldebau</a:t>
            </a:r>
            <a:r>
              <a:rPr lang="en-GB" sz="3000" dirty="0"/>
              <a:t> </a:t>
            </a:r>
            <a:r>
              <a:rPr lang="en-GB" sz="3000" dirty="0" err="1"/>
              <a:t>diogelu</a:t>
            </a:r>
            <a:r>
              <a:rPr lang="en-GB" sz="3000" dirty="0"/>
              <a:t> </a:t>
            </a:r>
            <a:r>
              <a:rPr lang="en-GB" sz="3000" dirty="0" err="1"/>
              <a:t>trwy</a:t>
            </a:r>
            <a:r>
              <a:rPr lang="en-GB" sz="3000" dirty="0"/>
              <a:t> </a:t>
            </a:r>
            <a:r>
              <a:rPr lang="en-GB" sz="3000" dirty="0" err="1"/>
              <a:t>greu</a:t>
            </a:r>
            <a:r>
              <a:rPr lang="en-GB" sz="3000" dirty="0"/>
              <a:t> </a:t>
            </a:r>
            <a:r>
              <a:rPr lang="en-GB" sz="3000" dirty="0" err="1"/>
              <a:t>lle</a:t>
            </a:r>
            <a:r>
              <a:rPr lang="en-GB" sz="3000" dirty="0"/>
              <a:t> </a:t>
            </a:r>
            <a:r>
              <a:rPr lang="en-GB" sz="3000" dirty="0" err="1"/>
              <a:t>i</a:t>
            </a:r>
            <a:r>
              <a:rPr lang="en-GB" sz="3000" dirty="0"/>
              <a:t> </a:t>
            </a:r>
            <a:r>
              <a:rPr lang="en-GB" sz="3000" dirty="0" err="1"/>
              <a:t>sgyrsiau</a:t>
            </a:r>
            <a:r>
              <a:rPr lang="en-GB" sz="3000" dirty="0"/>
              <a:t> </a:t>
            </a:r>
            <a:r>
              <a:rPr lang="en-GB" sz="3000" dirty="0" err="1"/>
              <a:t>diogelu</a:t>
            </a:r>
            <a:r>
              <a:rPr lang="en-GB" sz="3000" dirty="0"/>
              <a:t> </a:t>
            </a:r>
            <a:r>
              <a:rPr lang="en-GB" sz="3000" dirty="0" err="1"/>
              <a:t>ddigwydd</a:t>
            </a:r>
            <a:r>
              <a:rPr lang="en-GB" sz="3000" dirty="0"/>
              <a:t> </a:t>
            </a:r>
            <a:r>
              <a:rPr lang="en-GB" sz="3000" dirty="0" err="1"/>
              <a:t>yn</a:t>
            </a:r>
            <a:r>
              <a:rPr lang="en-GB" sz="3000" dirty="0"/>
              <a:t> </a:t>
            </a:r>
            <a:r>
              <a:rPr lang="en-GB" sz="3000" dirty="0" err="1"/>
              <a:t>hyderus</a:t>
            </a:r>
            <a:r>
              <a:rPr lang="en-GB" sz="3000" dirty="0"/>
              <a:t> ac </a:t>
            </a:r>
            <a:r>
              <a:rPr lang="en-GB" sz="3000" dirty="0" err="1"/>
              <a:t>yn</a:t>
            </a:r>
            <a:r>
              <a:rPr lang="en-GB" sz="3000" dirty="0"/>
              <a:t> </a:t>
            </a:r>
            <a:r>
              <a:rPr lang="en-GB" sz="3000" dirty="0" err="1"/>
              <a:t>glir</a:t>
            </a:r>
            <a:r>
              <a:rPr lang="en-US" sz="3000" dirty="0"/>
              <a:t>.</a:t>
            </a:r>
          </a:p>
          <a:p>
            <a:pPr marL="0" indent="0">
              <a:buNone/>
            </a:pPr>
            <a:r>
              <a:rPr lang="en-US" sz="2800" dirty="0"/>
              <a:t>Dyma </a:t>
            </a:r>
            <a:r>
              <a:rPr lang="en-US" sz="2800" dirty="0" err="1"/>
              <a:t>ddwy</a:t>
            </a:r>
            <a:r>
              <a:rPr lang="en-US" sz="2800" dirty="0"/>
              <a:t> </a:t>
            </a:r>
            <a:r>
              <a:rPr lang="en-US" sz="2800" dirty="0" err="1"/>
              <a:t>ffordd</a:t>
            </a:r>
            <a:r>
              <a:rPr lang="en-US" sz="2800" dirty="0"/>
              <a:t> </a:t>
            </a:r>
            <a:r>
              <a:rPr lang="en-US" sz="2800" dirty="0" err="1"/>
              <a:t>allweddol</a:t>
            </a:r>
            <a:r>
              <a:rPr lang="en-US" sz="2800" dirty="0"/>
              <a:t> o </a:t>
            </a:r>
            <a:r>
              <a:rPr lang="en-US" sz="2800" dirty="0" err="1"/>
              <a:t>wneud</a:t>
            </a:r>
            <a:r>
              <a:rPr lang="en-US" sz="2800" dirty="0"/>
              <a:t> </a:t>
            </a:r>
            <a:r>
              <a:rPr lang="en-US" sz="2800" dirty="0" err="1"/>
              <a:t>hyn</a:t>
            </a:r>
            <a:r>
              <a:rPr lang="en-US" sz="2800" dirty="0"/>
              <a:t>:</a:t>
            </a:r>
          </a:p>
          <a:p>
            <a:r>
              <a:rPr lang="en-US" sz="2800" b="1" dirty="0" err="1"/>
              <a:t>amlygu</a:t>
            </a:r>
            <a:r>
              <a:rPr lang="en-US" sz="2800" b="1" dirty="0"/>
              <a:t> </a:t>
            </a:r>
            <a:r>
              <a:rPr lang="en-US" sz="2800" dirty="0" err="1"/>
              <a:t>rhwystrau</a:t>
            </a:r>
            <a:r>
              <a:rPr lang="en-US" sz="2800" dirty="0"/>
              <a:t> </a:t>
            </a:r>
            <a:r>
              <a:rPr lang="en-US" sz="2800" dirty="0" err="1"/>
              <a:t>rhag</a:t>
            </a:r>
            <a:r>
              <a:rPr lang="en-US" sz="2800" dirty="0"/>
              <a:t> </a:t>
            </a:r>
            <a:r>
              <a:rPr lang="en-US" sz="2800" dirty="0" err="1"/>
              <a:t>adrodd</a:t>
            </a:r>
            <a:r>
              <a:rPr lang="en-US" sz="2800" dirty="0"/>
              <a:t> am </a:t>
            </a:r>
            <a:r>
              <a:rPr lang="en-US" sz="2800" dirty="0" err="1"/>
              <a:t>bryderon</a:t>
            </a:r>
            <a:r>
              <a:rPr lang="en-US" sz="2800" b="1" dirty="0"/>
              <a:t> </a:t>
            </a:r>
            <a:r>
              <a:rPr lang="en-US" sz="2800" dirty="0"/>
              <a:t>a</a:t>
            </a:r>
            <a:r>
              <a:rPr lang="en-US" sz="2800" b="1" dirty="0"/>
              <a:t> </a:t>
            </a:r>
            <a:r>
              <a:rPr lang="en-US" sz="2800" b="1" dirty="0" err="1"/>
              <a:t>helpu</a:t>
            </a:r>
            <a:r>
              <a:rPr lang="en-US" sz="2800" b="1" dirty="0"/>
              <a:t> </a:t>
            </a:r>
            <a:r>
              <a:rPr lang="en-US" sz="2800" dirty="0"/>
              <a:t>staff/</a:t>
            </a:r>
            <a:r>
              <a:rPr lang="en-US" sz="2800" dirty="0" err="1"/>
              <a:t>gwirfoddolwyr</a:t>
            </a:r>
            <a:r>
              <a:rPr lang="en-US" sz="2800" dirty="0"/>
              <a:t> </a:t>
            </a:r>
            <a:r>
              <a:rPr lang="en-US" sz="2800" dirty="0" err="1"/>
              <a:t>i’w</a:t>
            </a:r>
            <a:r>
              <a:rPr lang="en-US" sz="2800" dirty="0"/>
              <a:t> </a:t>
            </a:r>
            <a:r>
              <a:rPr lang="en-US" sz="2800" dirty="0" err="1"/>
              <a:t>goresgyn</a:t>
            </a:r>
            <a:endParaRPr lang="en-US" sz="2800" dirty="0"/>
          </a:p>
          <a:p>
            <a:r>
              <a:rPr lang="en-US" sz="2800" b="1" dirty="0" err="1"/>
              <a:t>hyrwyddo</a:t>
            </a:r>
            <a:r>
              <a:rPr lang="en-US" sz="2800" b="1" dirty="0"/>
              <a:t> </a:t>
            </a:r>
            <a:r>
              <a:rPr lang="en-US" sz="2800" b="1" dirty="0" err="1"/>
              <a:t>diwylliant</a:t>
            </a:r>
            <a:r>
              <a:rPr lang="en-US" sz="2800" b="1" dirty="0"/>
              <a:t> </a:t>
            </a:r>
            <a:r>
              <a:rPr lang="en-US" sz="2800" b="1" dirty="0" err="1"/>
              <a:t>cadarnhaol</a:t>
            </a:r>
            <a:r>
              <a:rPr lang="en-US" sz="2800" b="1" dirty="0"/>
              <a:t> </a:t>
            </a:r>
            <a:r>
              <a:rPr lang="en-US" sz="2800" dirty="0"/>
              <a:t>o </a:t>
            </a:r>
            <a:r>
              <a:rPr lang="en-US" sz="2800" dirty="0" err="1"/>
              <a:t>gyfathrebu</a:t>
            </a:r>
            <a:r>
              <a:rPr lang="en-US" sz="2800" dirty="0"/>
              <a:t> </a:t>
            </a:r>
            <a:r>
              <a:rPr lang="en-US" sz="2800" dirty="0" err="1"/>
              <a:t>onest</a:t>
            </a:r>
            <a:r>
              <a:rPr lang="en-US" sz="2800" dirty="0"/>
              <a:t> ac </a:t>
            </a:r>
            <a:r>
              <a:rPr lang="en-US" sz="2800" dirty="0" err="1"/>
              <a:t>agored</a:t>
            </a:r>
            <a:r>
              <a:rPr lang="en-US" sz="2800" dirty="0"/>
              <a:t>, </a:t>
            </a:r>
            <a:r>
              <a:rPr lang="en-US" sz="2800" dirty="0" err="1"/>
              <a:t>lle</a:t>
            </a:r>
            <a:r>
              <a:rPr lang="en-US" sz="2800" dirty="0"/>
              <a:t> </a:t>
            </a:r>
            <a:r>
              <a:rPr lang="en-US" sz="2800" dirty="0" err="1"/>
              <a:t>mae</a:t>
            </a:r>
            <a:r>
              <a:rPr lang="en-US" sz="2800" dirty="0"/>
              <a:t> </a:t>
            </a:r>
            <a:r>
              <a:rPr lang="en-US" sz="2800" dirty="0" err="1"/>
              <a:t>ymarferwyr</a:t>
            </a:r>
            <a:r>
              <a:rPr lang="en-US" sz="2800" dirty="0"/>
              <a:t> </a:t>
            </a:r>
            <a:r>
              <a:rPr lang="en-US" sz="2800" dirty="0" err="1"/>
              <a:t>yn</a:t>
            </a:r>
            <a:r>
              <a:rPr lang="en-US" sz="2800" dirty="0"/>
              <a:t> </a:t>
            </a:r>
            <a:r>
              <a:rPr lang="en-US" sz="2800" dirty="0" err="1"/>
              <a:t>teimlo’n</a:t>
            </a:r>
            <a:r>
              <a:rPr lang="en-US" sz="2800" dirty="0"/>
              <a:t> </a:t>
            </a:r>
            <a:r>
              <a:rPr lang="en-US" sz="2800" dirty="0" err="1"/>
              <a:t>ddiogel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godi</a:t>
            </a:r>
            <a:r>
              <a:rPr lang="en-US" sz="2800" dirty="0"/>
              <a:t> </a:t>
            </a:r>
            <a:r>
              <a:rPr lang="en-US" sz="2800" dirty="0" err="1"/>
              <a:t>pryderon</a:t>
            </a:r>
            <a:r>
              <a:rPr lang="en-US" sz="2800" dirty="0"/>
              <a:t> a </a:t>
            </a:r>
            <a:r>
              <a:rPr lang="en-US" sz="2800" dirty="0" err="1"/>
              <a:t>cheisio</a:t>
            </a:r>
            <a:r>
              <a:rPr lang="en-US" sz="2800" dirty="0"/>
              <a:t> </a:t>
            </a:r>
            <a:r>
              <a:rPr lang="en-US" sz="2800" dirty="0" err="1"/>
              <a:t>cyngor</a:t>
            </a:r>
            <a:r>
              <a:rPr lang="en-US" sz="2800" dirty="0"/>
              <a:t> a </a:t>
            </a:r>
            <a:r>
              <a:rPr lang="en-US" sz="2800" dirty="0" err="1"/>
              <a:t>chymorth</a:t>
            </a:r>
            <a:r>
              <a:rPr lang="en-US" sz="2800" dirty="0"/>
              <a:t> </a:t>
            </a:r>
            <a:r>
              <a:rPr lang="en-US" sz="2800" dirty="0" err="1"/>
              <a:t>gan</a:t>
            </a:r>
            <a:r>
              <a:rPr lang="en-US" sz="2800" dirty="0"/>
              <a:t> </a:t>
            </a:r>
            <a:r>
              <a:rPr lang="en-US" sz="2800" dirty="0" err="1"/>
              <a:t>gymheiriaid</a:t>
            </a:r>
            <a:r>
              <a:rPr lang="en-US" sz="2800" dirty="0"/>
              <a:t>/</a:t>
            </a:r>
            <a:r>
              <a:rPr lang="en-US" sz="2800" dirty="0" err="1"/>
              <a:t>cynnig</a:t>
            </a:r>
            <a:r>
              <a:rPr lang="en-US" sz="2800" dirty="0"/>
              <a:t> </a:t>
            </a:r>
            <a:r>
              <a:rPr lang="en-US" sz="2800" dirty="0" err="1"/>
              <a:t>cyngor</a:t>
            </a:r>
            <a:r>
              <a:rPr lang="en-US" sz="2800" dirty="0"/>
              <a:t> a </a:t>
            </a:r>
            <a:r>
              <a:rPr lang="en-US" sz="2800" dirty="0" err="1"/>
              <a:t>chymorth</a:t>
            </a:r>
            <a:r>
              <a:rPr lang="en-US" sz="2800" dirty="0"/>
              <a:t> </a:t>
            </a:r>
            <a:r>
              <a:rPr lang="en-US" sz="2800" dirty="0" err="1"/>
              <a:t>iddynt</a:t>
            </a:r>
            <a:r>
              <a:rPr lang="en-US" sz="2800" dirty="0"/>
              <a:t> – </a:t>
            </a:r>
            <a:r>
              <a:rPr lang="en-US" sz="2800" dirty="0" err="1"/>
              <a:t>yn</a:t>
            </a:r>
            <a:r>
              <a:rPr lang="en-US" sz="2800" dirty="0"/>
              <a:t> </a:t>
            </a:r>
            <a:r>
              <a:rPr lang="en-US" sz="2800" dirty="0" err="1"/>
              <a:t>enwedig</a:t>
            </a:r>
            <a:r>
              <a:rPr lang="en-US" sz="2800" dirty="0"/>
              <a:t> </a:t>
            </a:r>
            <a:r>
              <a:rPr lang="en-US" sz="2800" dirty="0" err="1"/>
              <a:t>yngl</a:t>
            </a:r>
            <a:r>
              <a:rPr lang="cy-GB" sz="2800" dirty="0">
                <a:latin typeface="Calibri" panose="020F0502020204030204" pitchFamily="34" charset="0"/>
                <a:cs typeface="Calibri" panose="020F0502020204030204" pitchFamily="34" charset="0"/>
              </a:rPr>
              <a:t>ŷ</a:t>
            </a:r>
            <a:r>
              <a:rPr lang="en-US" sz="2800" dirty="0"/>
              <a:t>n â </a:t>
            </a:r>
            <a:r>
              <a:rPr lang="en-US" sz="2800" dirty="0" err="1"/>
              <a:t>diogelu</a:t>
            </a:r>
            <a:r>
              <a:rPr lang="en-US" sz="2800" dirty="0"/>
              <a:t>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94857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2F0EE-43AB-7CA0-D4FC-20E7FF2D2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00D7AC-5C17-C6D2-BF48-9AA758EA3B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3625" y="758825"/>
            <a:ext cx="10747375" cy="53308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72000" rIns="9144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2600" i="1" spc="0" dirty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Gan </a:t>
            </a:r>
            <a:r>
              <a:rPr lang="en-US" sz="2600" i="1" spc="0" dirty="0" err="1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gyfeirio</a:t>
            </a:r>
            <a:r>
              <a:rPr lang="en-US" sz="2600" i="1" spc="0" dirty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 at </a:t>
            </a:r>
            <a:r>
              <a:rPr lang="en-US" sz="2600" i="1" spc="0" dirty="0" err="1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lyfr</a:t>
            </a:r>
            <a:r>
              <a:rPr lang="en-US" sz="2600" i="1" spc="0" dirty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600" i="1" spc="0" dirty="0" err="1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gwaith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#16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Rhannwch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strategaethau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penodol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neu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bethau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ymarferol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rydych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wedi’u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gwneud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i:</a:t>
            </a:r>
          </a:p>
          <a:p>
            <a:pPr marL="354013" marR="0" lvl="0" indent="-3540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Tx/>
              <a:buFont typeface="Wingdings" panose="05000000000000000000" pitchFamily="2" charset="2"/>
              <a:buChar char=""/>
              <a:tabLst/>
              <a:defRPr/>
            </a:pP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ddeall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lang="en-GB" sz="2600" spc="0" dirty="0" err="1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beth</a:t>
            </a:r>
            <a:r>
              <a:rPr lang="en-GB" sz="2600" spc="0" dirty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GB" sz="2600" spc="0" dirty="0" err="1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sy’n</a:t>
            </a:r>
            <a:r>
              <a:rPr lang="en-GB" sz="2600" spc="0" dirty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GB" sz="2600" spc="0" dirty="0" err="1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atal</a:t>
            </a:r>
            <a:r>
              <a:rPr lang="en-GB" sz="2600" spc="0" dirty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GB" sz="2600" spc="0" dirty="0" err="1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pobl</a:t>
            </a:r>
            <a:r>
              <a:rPr lang="en-GB" sz="2600" spc="0" dirty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GB" sz="2600" spc="0" dirty="0" err="1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rhag</a:t>
            </a:r>
            <a:r>
              <a:rPr lang="en-GB" sz="2600" spc="0" dirty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GB" sz="2600" spc="0" dirty="0" err="1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codi</a:t>
            </a:r>
            <a:r>
              <a:rPr lang="en-GB" sz="2600" spc="0" dirty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GB" sz="2600" spc="0" dirty="0" err="1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eu</a:t>
            </a:r>
            <a:r>
              <a:rPr lang="en-GB" sz="2600" spc="0" dirty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GB" sz="2600" spc="0" dirty="0" err="1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llais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:  </a:t>
            </a:r>
          </a:p>
          <a:p>
            <a:pPr marL="895350" marR="0" lvl="1" indent="-3921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pa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bethau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ymarferol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ydych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chi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wedi’u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gwneud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(neu y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gallech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roi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cynnig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arnynt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helpu’ch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tîm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godi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eu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llais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?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Arial" panose="020B0604020202020204" pitchFamily="34" charset="0"/>
            </a:endParaRPr>
          </a:p>
          <a:p>
            <a:pPr marL="354013" marR="0" lvl="0" indent="-3540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Tx/>
              <a:buFont typeface="Wingdings" panose="05000000000000000000" pitchFamily="2" charset="2"/>
              <a:buChar char=""/>
              <a:tabLst/>
              <a:defRPr/>
            </a:pP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dileu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lang="en-GB" sz="2600" spc="0" dirty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neu </a:t>
            </a:r>
            <a:r>
              <a:rPr lang="en-GB" sz="2600" spc="0" dirty="0" err="1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leihau’r</a:t>
            </a:r>
            <a:r>
              <a:rPr lang="en-GB" sz="2600" spc="0" dirty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GB" sz="2600" spc="0" dirty="0" err="1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rhwystrau</a:t>
            </a:r>
            <a:r>
              <a:rPr lang="en-GB" sz="2600" spc="0" dirty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GB" sz="2600" spc="0" dirty="0" err="1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hynny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:  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Arial" panose="020B0604020202020204" pitchFamily="34" charset="0"/>
            </a:endParaRPr>
          </a:p>
          <a:p>
            <a:pPr marL="895350" marR="0" lvl="1" indent="-3921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beth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sy’n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mynd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yn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y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ffordd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– a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sut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gallwch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chi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fynd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i’r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afael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ag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ef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?</a:t>
            </a:r>
          </a:p>
          <a:p>
            <a:pPr marL="354013" marR="0" lvl="0" indent="-3540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Tx/>
              <a:buFont typeface="Wingdings" panose="05000000000000000000" pitchFamily="2" charset="2"/>
              <a:buChar char=""/>
              <a:tabLst/>
              <a:defRPr/>
            </a:pP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annog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lang="en-GB" sz="2600" spc="0" dirty="0" err="1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sgyrsiau</a:t>
            </a:r>
            <a:r>
              <a:rPr lang="en-GB" sz="2600" spc="0" dirty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GB" sz="2600" spc="0" dirty="0" err="1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mwy</a:t>
            </a:r>
            <a:r>
              <a:rPr lang="en-GB" sz="2600" spc="0" dirty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GB" sz="2600" spc="0" dirty="0" err="1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eglur</a:t>
            </a:r>
            <a:r>
              <a:rPr lang="en-GB" sz="2600" spc="0" dirty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 ac </a:t>
            </a:r>
            <a:r>
              <a:rPr lang="en-GB" sz="2600" spc="0" dirty="0" err="1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agored</a:t>
            </a:r>
            <a:r>
              <a:rPr lang="en-GB" sz="2600" spc="0" dirty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 am </a:t>
            </a:r>
            <a:r>
              <a:rPr lang="en-GB" sz="2600" spc="0" dirty="0" err="1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bryderon</a:t>
            </a:r>
            <a:r>
              <a:rPr lang="en-GB" sz="2600" spc="0" dirty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 neu </a:t>
            </a:r>
            <a:r>
              <a:rPr lang="en-GB" sz="2600" spc="0" dirty="0" err="1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amheuon</a:t>
            </a:r>
            <a:r>
              <a:rPr lang="en-GB" sz="2600" spc="0" dirty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GB" sz="2600" spc="0" dirty="0" err="1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diogelu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:</a:t>
            </a:r>
          </a:p>
          <a:p>
            <a:pPr marL="895350" marR="0" lvl="1" indent="-3921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rhannwch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a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phrofwch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syniadau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o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fewn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eich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tîm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neu’ch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sefydliad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Graphic 5" descr="Storytelling with solid fill">
            <a:extLst>
              <a:ext uri="{FF2B5EF4-FFF2-40B4-BE49-F238E27FC236}">
                <a16:creationId xmlns:a16="http://schemas.microsoft.com/office/drawing/2014/main" id="{FF892BD6-9AFC-0B18-B45E-54CE59E59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75895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02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C1530-88F6-2969-7A12-A0FAF2B4F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8932D2-9743-3553-D079-291DC90D5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320432"/>
            <a:ext cx="11122093" cy="876602"/>
          </a:xfrm>
        </p:spPr>
        <p:txBody>
          <a:bodyPr/>
          <a:lstStyle/>
          <a:p>
            <a:r>
              <a:rPr lang="en-US" sz="2800" b="1" kern="1200" dirty="0" err="1">
                <a:effectLst/>
                <a:latin typeface="Gibson" pitchFamily="50" charset="0"/>
                <a:ea typeface="Aptos" panose="020B0004020202020204" pitchFamily="34" charset="0"/>
              </a:rPr>
              <a:t>Helpwch</a:t>
            </a:r>
            <a:r>
              <a:rPr lang="en-US" sz="2800" b="1" kern="1200" dirty="0">
                <a:effectLst/>
                <a:latin typeface="Gibson" pitchFamily="50" charset="0"/>
                <a:ea typeface="Aptos" panose="020B0004020202020204" pitchFamily="34" charset="0"/>
              </a:rPr>
              <a:t> </a:t>
            </a:r>
            <a:r>
              <a:rPr lang="en-US" sz="2800" b="1" kern="1200" dirty="0" err="1">
                <a:effectLst/>
                <a:latin typeface="Gibson" pitchFamily="50" charset="0"/>
                <a:ea typeface="Aptos" panose="020B0004020202020204" pitchFamily="34" charset="0"/>
              </a:rPr>
              <a:t>bobl</a:t>
            </a:r>
            <a:r>
              <a:rPr lang="en-US" sz="2800" b="1" kern="1200" dirty="0">
                <a:effectLst/>
                <a:latin typeface="Gibson" pitchFamily="50" charset="0"/>
                <a:ea typeface="Aptos" panose="020B0004020202020204" pitchFamily="34" charset="0"/>
              </a:rPr>
              <a:t> </a:t>
            </a:r>
            <a:r>
              <a:rPr lang="en-US" sz="2800" b="1" kern="1200" dirty="0" err="1">
                <a:effectLst/>
                <a:latin typeface="Gibson" pitchFamily="50" charset="0"/>
                <a:ea typeface="Aptos" panose="020B0004020202020204" pitchFamily="34" charset="0"/>
              </a:rPr>
              <a:t>i</a:t>
            </a:r>
            <a:r>
              <a:rPr lang="en-US" sz="2800" b="1" kern="1200" dirty="0">
                <a:effectLst/>
                <a:latin typeface="Gibson" pitchFamily="50" charset="0"/>
                <a:ea typeface="Aptos" panose="020B0004020202020204" pitchFamily="34" charset="0"/>
              </a:rPr>
              <a:t> </a:t>
            </a:r>
            <a:r>
              <a:rPr lang="en-US" sz="2800" b="1" kern="1200" dirty="0" err="1">
                <a:effectLst/>
                <a:latin typeface="Gibson" pitchFamily="50" charset="0"/>
                <a:ea typeface="Aptos" panose="020B0004020202020204" pitchFamily="34" charset="0"/>
              </a:rPr>
              <a:t>oresgyn</a:t>
            </a:r>
            <a:r>
              <a:rPr lang="en-US" sz="2800" b="1" kern="1200" dirty="0">
                <a:effectLst/>
                <a:latin typeface="Gibson" pitchFamily="50" charset="0"/>
                <a:ea typeface="Aptos" panose="020B0004020202020204" pitchFamily="34" charset="0"/>
              </a:rPr>
              <a:t> yr </a:t>
            </a:r>
            <a:r>
              <a:rPr lang="en-US" sz="2800" b="1" kern="1200" dirty="0" err="1">
                <a:effectLst/>
                <a:latin typeface="Gibson" pitchFamily="50" charset="0"/>
                <a:ea typeface="Aptos" panose="020B0004020202020204" pitchFamily="34" charset="0"/>
              </a:rPr>
              <a:t>hyn</a:t>
            </a:r>
            <a:r>
              <a:rPr lang="en-US" sz="2800" b="1" kern="1200" dirty="0">
                <a:effectLst/>
                <a:latin typeface="Gibson" pitchFamily="50" charset="0"/>
                <a:ea typeface="Aptos" panose="020B0004020202020204" pitchFamily="34" charset="0"/>
              </a:rPr>
              <a:t> </a:t>
            </a:r>
            <a:r>
              <a:rPr lang="en-US" sz="2800" b="1" kern="1200" dirty="0" err="1">
                <a:effectLst/>
                <a:latin typeface="Gibson" pitchFamily="50" charset="0"/>
                <a:ea typeface="Aptos" panose="020B0004020202020204" pitchFamily="34" charset="0"/>
              </a:rPr>
              <a:t>sy’n</a:t>
            </a:r>
            <a:r>
              <a:rPr lang="en-US" sz="2800" b="1" kern="1200" dirty="0">
                <a:effectLst/>
                <a:latin typeface="Gibson" pitchFamily="50" charset="0"/>
                <a:ea typeface="Aptos" panose="020B0004020202020204" pitchFamily="34" charset="0"/>
              </a:rPr>
              <a:t> </a:t>
            </a:r>
            <a:r>
              <a:rPr lang="en-US" sz="2800" b="1" kern="1200" dirty="0" err="1">
                <a:effectLst/>
                <a:latin typeface="Gibson" pitchFamily="50" charset="0"/>
                <a:ea typeface="Aptos" panose="020B0004020202020204" pitchFamily="34" charset="0"/>
              </a:rPr>
              <a:t>eu</a:t>
            </a:r>
            <a:r>
              <a:rPr lang="en-US" sz="2800" b="1" kern="1200" dirty="0">
                <a:effectLst/>
                <a:latin typeface="Gibson" pitchFamily="50" charset="0"/>
                <a:ea typeface="Aptos" panose="020B0004020202020204" pitchFamily="34" charset="0"/>
              </a:rPr>
              <a:t> </a:t>
            </a:r>
            <a:r>
              <a:rPr lang="en-US" sz="2800" b="1" kern="1200" dirty="0" err="1">
                <a:effectLst/>
                <a:latin typeface="Gibson" pitchFamily="50" charset="0"/>
                <a:ea typeface="Aptos" panose="020B0004020202020204" pitchFamily="34" charset="0"/>
              </a:rPr>
              <a:t>rhwystro</a:t>
            </a:r>
            <a:r>
              <a:rPr lang="en-US" sz="2800" b="1" kern="1200" dirty="0">
                <a:effectLst/>
                <a:latin typeface="Gibson" pitchFamily="50" charset="0"/>
                <a:ea typeface="Aptos" panose="020B0004020202020204" pitchFamily="34" charset="0"/>
              </a:rPr>
              <a:t> </a:t>
            </a:r>
            <a:r>
              <a:rPr lang="en-US" sz="2800" b="1" kern="1200" dirty="0" err="1">
                <a:effectLst/>
                <a:latin typeface="Gibson" pitchFamily="50" charset="0"/>
                <a:ea typeface="Aptos" panose="020B0004020202020204" pitchFamily="34" charset="0"/>
              </a:rPr>
              <a:t>rhag</a:t>
            </a:r>
            <a:r>
              <a:rPr lang="en-US" sz="2800" b="1" kern="1200" dirty="0">
                <a:effectLst/>
                <a:latin typeface="Gibson" pitchFamily="50" charset="0"/>
                <a:ea typeface="Aptos" panose="020B0004020202020204" pitchFamily="34" charset="0"/>
              </a:rPr>
              <a:t> </a:t>
            </a:r>
            <a:r>
              <a:rPr lang="en-US" sz="2800" b="1" kern="1200" dirty="0" err="1">
                <a:effectLst/>
                <a:latin typeface="Gibson" pitchFamily="50" charset="0"/>
                <a:ea typeface="Aptos" panose="020B0004020202020204" pitchFamily="34" charset="0"/>
              </a:rPr>
              <a:t>adrodd</a:t>
            </a:r>
            <a:r>
              <a:rPr lang="en-US" sz="2800" b="1" kern="1200" dirty="0">
                <a:effectLst/>
                <a:latin typeface="Gibson" pitchFamily="50" charset="0"/>
                <a:ea typeface="Aptos" panose="020B0004020202020204" pitchFamily="34" charset="0"/>
              </a:rPr>
              <a:t> </a:t>
            </a:r>
            <a:r>
              <a:rPr lang="en-US" sz="2800" b="1" kern="1200" dirty="0" err="1">
                <a:effectLst/>
                <a:latin typeface="Gibson" pitchFamily="50" charset="0"/>
                <a:ea typeface="Aptos" panose="020B0004020202020204" pitchFamily="34" charset="0"/>
              </a:rPr>
              <a:t>trwy</a:t>
            </a:r>
            <a:r>
              <a:rPr lang="en-US" sz="2800" b="1" kern="1200" dirty="0">
                <a:effectLst/>
                <a:latin typeface="Gibson" pitchFamily="50" charset="0"/>
                <a:ea typeface="Aptos" panose="020B0004020202020204" pitchFamily="34" charset="0"/>
              </a:rPr>
              <a:t>:</a:t>
            </a:r>
            <a:endParaRPr lang="en-GB" sz="6000" dirty="0">
              <a:latin typeface="Gibson" pitchFamily="50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D5C86C-56A5-0FD2-3FA9-B50435A5A2E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2" y="1339194"/>
            <a:ext cx="11039564" cy="4422911"/>
          </a:xfrm>
        </p:spPr>
        <p:txBody>
          <a:bodyPr/>
          <a:lstStyle/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en-GB" sz="2600" dirty="0" err="1"/>
              <a:t>ddarparu</a:t>
            </a:r>
            <a:r>
              <a:rPr lang="en-GB" sz="2600" dirty="0"/>
              <a:t> </a:t>
            </a:r>
            <a:r>
              <a:rPr lang="en-GB" sz="2600" dirty="0" err="1"/>
              <a:t>mynediad</a:t>
            </a:r>
            <a:r>
              <a:rPr lang="en-GB" sz="2600" dirty="0"/>
              <a:t> </a:t>
            </a:r>
            <a:r>
              <a:rPr lang="en-GB" sz="2600" b="1" dirty="0" err="1"/>
              <a:t>cyflym</a:t>
            </a:r>
            <a:r>
              <a:rPr lang="en-GB" sz="2600" b="1" dirty="0"/>
              <a:t> a </a:t>
            </a:r>
            <a:r>
              <a:rPr lang="en-GB" sz="2600" b="1" dirty="0" err="1"/>
              <a:t>rhwydd</a:t>
            </a:r>
            <a:r>
              <a:rPr lang="en-GB" sz="2600" b="1" dirty="0"/>
              <a:t> </a:t>
            </a:r>
            <a:r>
              <a:rPr lang="en-GB" sz="2600" dirty="0"/>
              <a:t>at yr </a:t>
            </a:r>
            <a:r>
              <a:rPr lang="en-GB" sz="2600" dirty="0" err="1"/>
              <a:t>Unigolyn</a:t>
            </a:r>
            <a:r>
              <a:rPr lang="en-GB" sz="2600" dirty="0"/>
              <a:t> </a:t>
            </a:r>
            <a:r>
              <a:rPr lang="en-GB" sz="2600" dirty="0" err="1"/>
              <a:t>Diogelu</a:t>
            </a:r>
            <a:r>
              <a:rPr lang="en-GB" sz="2600" dirty="0"/>
              <a:t> </a:t>
            </a:r>
            <a:r>
              <a:rPr lang="en-GB" sz="2600" dirty="0" err="1"/>
              <a:t>Dynodedig</a:t>
            </a:r>
            <a:r>
              <a:rPr lang="en-GB" sz="2600" dirty="0"/>
              <a:t> (DSP) a </a:t>
            </a:r>
            <a:r>
              <a:rPr lang="en-GB" sz="2600" dirty="0" err="1"/>
              <a:t>rheolwyr</a:t>
            </a:r>
            <a:endParaRPr lang="en-GB" sz="2600" dirty="0"/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en-GB" sz="2600" dirty="0" err="1"/>
              <a:t>sefydlu</a:t>
            </a:r>
            <a:r>
              <a:rPr lang="en-GB" sz="2600" dirty="0"/>
              <a:t> </a:t>
            </a:r>
            <a:r>
              <a:rPr lang="en-GB" sz="2600" dirty="0" err="1"/>
              <a:t>prosesau</a:t>
            </a:r>
            <a:r>
              <a:rPr lang="en-GB" sz="2600" dirty="0"/>
              <a:t> </a:t>
            </a:r>
            <a:r>
              <a:rPr lang="en-GB" sz="2600" b="1" dirty="0" err="1"/>
              <a:t>clir</a:t>
            </a:r>
            <a:r>
              <a:rPr lang="en-GB" sz="2600" b="1" dirty="0"/>
              <a:t>, gam </a:t>
            </a:r>
            <a:r>
              <a:rPr lang="en-GB" sz="2600" b="1" dirty="0" err="1"/>
              <a:t>wrth</a:t>
            </a:r>
            <a:r>
              <a:rPr lang="en-GB" sz="2600" b="1" dirty="0"/>
              <a:t> gam </a:t>
            </a:r>
            <a:r>
              <a:rPr lang="en-GB" sz="2600" dirty="0" err="1"/>
              <a:t>i’w</a:t>
            </a:r>
            <a:r>
              <a:rPr lang="en-GB" sz="2600" dirty="0"/>
              <a:t> </a:t>
            </a:r>
            <a:r>
              <a:rPr lang="en-GB" sz="2600" dirty="0" err="1"/>
              <a:t>dilyn</a:t>
            </a:r>
            <a:r>
              <a:rPr lang="en-GB" sz="2600" dirty="0"/>
              <a:t> </a:t>
            </a:r>
            <a:r>
              <a:rPr lang="en-GB" sz="2600" dirty="0" err="1"/>
              <a:t>mewn</a:t>
            </a:r>
            <a:r>
              <a:rPr lang="en-GB" sz="2600" dirty="0"/>
              <a:t> </a:t>
            </a:r>
            <a:r>
              <a:rPr lang="en-GB" sz="2600" dirty="0" err="1"/>
              <a:t>polisïau</a:t>
            </a:r>
            <a:r>
              <a:rPr lang="en-GB" sz="2600" dirty="0"/>
              <a:t> a </a:t>
            </a:r>
            <a:r>
              <a:rPr lang="en-GB" sz="2600" dirty="0" err="1"/>
              <a:t>gweithdrefnau</a:t>
            </a:r>
            <a:endParaRPr lang="en-GB" sz="2600" dirty="0"/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en-GB" sz="2600" dirty="0" err="1"/>
              <a:t>ei</a:t>
            </a:r>
            <a:r>
              <a:rPr lang="en-GB" sz="2600" dirty="0"/>
              <a:t> </a:t>
            </a:r>
            <a:r>
              <a:rPr lang="en-GB" sz="2600" dirty="0" err="1"/>
              <a:t>drafod</a:t>
            </a:r>
            <a:r>
              <a:rPr lang="en-GB" sz="2600" dirty="0"/>
              <a:t> </a:t>
            </a:r>
            <a:r>
              <a:rPr lang="en-GB" sz="2600" dirty="0" err="1"/>
              <a:t>yn</a:t>
            </a:r>
            <a:r>
              <a:rPr lang="en-GB" sz="2600" dirty="0"/>
              <a:t> </a:t>
            </a:r>
            <a:r>
              <a:rPr lang="en-GB" sz="2600" dirty="0" err="1"/>
              <a:t>ystod</a:t>
            </a:r>
            <a:r>
              <a:rPr lang="en-GB" sz="2600" dirty="0"/>
              <a:t> </a:t>
            </a:r>
            <a:r>
              <a:rPr lang="en-GB" sz="2600" dirty="0" err="1"/>
              <a:t>goruchwyliaeth</a:t>
            </a:r>
            <a:r>
              <a:rPr lang="en-GB" sz="2600" dirty="0"/>
              <a:t>, </a:t>
            </a:r>
            <a:r>
              <a:rPr lang="en-GB" sz="2600" dirty="0" err="1"/>
              <a:t>gan</a:t>
            </a:r>
            <a:r>
              <a:rPr lang="en-GB" sz="2600" dirty="0"/>
              <a:t> </a:t>
            </a:r>
            <a:r>
              <a:rPr lang="en-GB" sz="2600" dirty="0" err="1"/>
              <a:t>ddefnyddio</a:t>
            </a:r>
            <a:r>
              <a:rPr lang="en-GB" sz="2600" dirty="0"/>
              <a:t> </a:t>
            </a:r>
            <a:r>
              <a:rPr lang="en-GB" sz="2600" b="1" dirty="0" err="1"/>
              <a:t>ymarfer</a:t>
            </a:r>
            <a:r>
              <a:rPr lang="en-GB" sz="2600" b="1" dirty="0"/>
              <a:t> </a:t>
            </a:r>
            <a:r>
              <a:rPr lang="en-GB" sz="2600" b="1" dirty="0" err="1"/>
              <a:t>myfyriol</a:t>
            </a:r>
            <a:endParaRPr lang="en-GB" sz="2600" dirty="0"/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en-GB" sz="2600" dirty="0" err="1"/>
              <a:t>galluogi</a:t>
            </a:r>
            <a:r>
              <a:rPr lang="en-GB" sz="2600" dirty="0"/>
              <a:t> </a:t>
            </a:r>
            <a:r>
              <a:rPr lang="en-GB" sz="2600" b="1" dirty="0" err="1"/>
              <a:t>sgyrsiau</a:t>
            </a:r>
            <a:r>
              <a:rPr lang="en-GB" sz="2600" b="1" dirty="0"/>
              <a:t> ‘</a:t>
            </a:r>
            <a:r>
              <a:rPr lang="en-GB" sz="2600" b="1" dirty="0" err="1"/>
              <a:t>anffurfiol</a:t>
            </a:r>
            <a:r>
              <a:rPr lang="en-GB" sz="2600" b="1" dirty="0"/>
              <a:t>’ </a:t>
            </a:r>
            <a:r>
              <a:rPr lang="en-GB" sz="2600" dirty="0"/>
              <a:t>â </a:t>
            </a:r>
            <a:r>
              <a:rPr lang="en-GB" sz="2600" dirty="0" err="1"/>
              <a:t>chydweithwyr</a:t>
            </a:r>
            <a:endParaRPr lang="en-GB" sz="2600" dirty="0"/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en-GB" sz="2600" dirty="0" err="1"/>
              <a:t>ei</a:t>
            </a:r>
            <a:r>
              <a:rPr lang="en-GB" sz="2600" dirty="0"/>
              <a:t> </a:t>
            </a:r>
            <a:r>
              <a:rPr lang="en-GB" sz="2600" dirty="0" err="1"/>
              <a:t>drafod</a:t>
            </a:r>
            <a:r>
              <a:rPr lang="en-GB" sz="2600" dirty="0"/>
              <a:t> </a:t>
            </a:r>
            <a:r>
              <a:rPr lang="en-GB" sz="2600" dirty="0" err="1"/>
              <a:t>mewn</a:t>
            </a:r>
            <a:r>
              <a:rPr lang="en-GB" sz="2600" dirty="0"/>
              <a:t> </a:t>
            </a:r>
            <a:r>
              <a:rPr lang="en-GB" sz="2600" dirty="0" err="1"/>
              <a:t>cyfarfodydd</a:t>
            </a:r>
            <a:r>
              <a:rPr lang="en-GB" sz="2600" dirty="0"/>
              <a:t> staff/</a:t>
            </a:r>
            <a:r>
              <a:rPr lang="en-GB" sz="2600" dirty="0" err="1"/>
              <a:t>tîm</a:t>
            </a:r>
            <a:r>
              <a:rPr lang="en-GB" sz="2600" dirty="0"/>
              <a:t> </a:t>
            </a:r>
            <a:r>
              <a:rPr lang="en-GB" sz="2600" b="1" dirty="0" err="1"/>
              <a:t>fel</a:t>
            </a:r>
            <a:r>
              <a:rPr lang="en-GB" sz="2600" b="1" dirty="0"/>
              <a:t> mater o </a:t>
            </a:r>
            <a:r>
              <a:rPr lang="en-GB" sz="2600" b="1" dirty="0" err="1"/>
              <a:t>drefn</a:t>
            </a:r>
            <a:endParaRPr lang="en-GB" sz="2600" dirty="0"/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en-GB" sz="2600" b="1" dirty="0" err="1"/>
              <a:t>tawelu</a:t>
            </a:r>
            <a:r>
              <a:rPr lang="en-GB" sz="2600" b="1" dirty="0"/>
              <a:t> </a:t>
            </a:r>
            <a:r>
              <a:rPr lang="en-GB" sz="2600" b="1" dirty="0" err="1"/>
              <a:t>eu</a:t>
            </a:r>
            <a:r>
              <a:rPr lang="en-GB" sz="2600" b="1" dirty="0"/>
              <a:t> </a:t>
            </a:r>
            <a:r>
              <a:rPr lang="en-GB" sz="2600" b="1" dirty="0" err="1"/>
              <a:t>meddwl</a:t>
            </a:r>
            <a:r>
              <a:rPr lang="en-GB" sz="2600" b="1" dirty="0"/>
              <a:t> </a:t>
            </a:r>
            <a:r>
              <a:rPr lang="en-GB" sz="2600" b="1" dirty="0" err="1"/>
              <a:t>nad</a:t>
            </a:r>
            <a:r>
              <a:rPr lang="en-GB" sz="2600" b="1" dirty="0"/>
              <a:t> </a:t>
            </a:r>
            <a:r>
              <a:rPr lang="en-GB" sz="2600" b="1" dirty="0" err="1"/>
              <a:t>yw</a:t>
            </a:r>
            <a:r>
              <a:rPr lang="en-GB" sz="2600" dirty="0"/>
              <a:t> </a:t>
            </a:r>
            <a:r>
              <a:rPr lang="en-GB" sz="2600" dirty="0" err="1"/>
              <a:t>gwneud</a:t>
            </a:r>
            <a:r>
              <a:rPr lang="en-GB" sz="2600" dirty="0"/>
              <a:t> </a:t>
            </a:r>
            <a:r>
              <a:rPr lang="en-GB" sz="2600" dirty="0" err="1"/>
              <a:t>adroddiad</a:t>
            </a:r>
            <a:r>
              <a:rPr lang="en-GB" sz="2600" dirty="0"/>
              <a:t> </a:t>
            </a:r>
            <a:r>
              <a:rPr lang="en-GB" sz="2600" dirty="0" err="1"/>
              <a:t>yn</a:t>
            </a:r>
            <a:r>
              <a:rPr lang="en-GB" sz="2600" dirty="0"/>
              <a:t> </a:t>
            </a:r>
            <a:r>
              <a:rPr lang="en-GB" sz="2600" dirty="0" err="1"/>
              <a:t>golygu</a:t>
            </a:r>
            <a:r>
              <a:rPr lang="en-GB" sz="2600" dirty="0"/>
              <a:t> </a:t>
            </a:r>
            <a:r>
              <a:rPr lang="en-GB" sz="2600" dirty="0" err="1"/>
              <a:t>gwneud</a:t>
            </a:r>
            <a:r>
              <a:rPr lang="en-GB" sz="2600" dirty="0"/>
              <a:t> </a:t>
            </a:r>
            <a:r>
              <a:rPr lang="en-GB" sz="2600" dirty="0" err="1"/>
              <a:t>cyhuddiad</a:t>
            </a:r>
            <a:r>
              <a:rPr lang="en-GB" sz="2600" dirty="0"/>
              <a:t> neu </a:t>
            </a:r>
            <a:r>
              <a:rPr lang="en-GB" sz="2600" dirty="0" err="1"/>
              <a:t>ddyfarniad</a:t>
            </a:r>
            <a:endParaRPr lang="en-GB" sz="2600" dirty="0"/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en-GB" sz="2600" dirty="0" err="1"/>
              <a:t>tawelu</a:t>
            </a:r>
            <a:r>
              <a:rPr lang="en-GB" sz="2600" dirty="0"/>
              <a:t> </a:t>
            </a:r>
            <a:r>
              <a:rPr lang="en-GB" sz="2600" dirty="0" err="1"/>
              <a:t>eu</a:t>
            </a:r>
            <a:r>
              <a:rPr lang="en-GB" sz="2600" dirty="0"/>
              <a:t> </a:t>
            </a:r>
            <a:r>
              <a:rPr lang="en-GB" sz="2600" dirty="0" err="1"/>
              <a:t>meddwl</a:t>
            </a:r>
            <a:r>
              <a:rPr lang="en-GB" sz="2600" dirty="0"/>
              <a:t> bod </a:t>
            </a:r>
            <a:r>
              <a:rPr lang="en-GB" sz="2600" dirty="0" err="1"/>
              <a:t>eu</a:t>
            </a:r>
            <a:r>
              <a:rPr lang="en-GB" sz="2600" dirty="0"/>
              <a:t> </a:t>
            </a:r>
            <a:r>
              <a:rPr lang="en-GB" sz="2600" dirty="0" err="1"/>
              <a:t>rôl</a:t>
            </a:r>
            <a:r>
              <a:rPr lang="en-GB" sz="2600" dirty="0"/>
              <a:t> </a:t>
            </a:r>
            <a:r>
              <a:rPr lang="en-GB" sz="2600" dirty="0" err="1"/>
              <a:t>ddiogelu</a:t>
            </a:r>
            <a:r>
              <a:rPr lang="en-GB" sz="2600" dirty="0"/>
              <a:t> </a:t>
            </a:r>
            <a:r>
              <a:rPr lang="en-GB" sz="2600" dirty="0" err="1"/>
              <a:t>yn</a:t>
            </a:r>
            <a:r>
              <a:rPr lang="en-GB" sz="2600" dirty="0"/>
              <a:t> </a:t>
            </a:r>
            <a:r>
              <a:rPr lang="en-GB" sz="2600" b="1" dirty="0"/>
              <a:t>‘</a:t>
            </a:r>
            <a:r>
              <a:rPr lang="en-GB" sz="2600" b="1" dirty="0" err="1"/>
              <a:t>gyswllt</a:t>
            </a:r>
            <a:r>
              <a:rPr lang="en-GB" sz="2600" b="1" dirty="0"/>
              <a:t>’ </a:t>
            </a:r>
            <a:r>
              <a:rPr lang="en-GB" sz="2600" b="1" dirty="0" err="1"/>
              <a:t>cyntaf</a:t>
            </a:r>
            <a:r>
              <a:rPr lang="en-GB" sz="2600" b="1" dirty="0"/>
              <a:t> </a:t>
            </a:r>
            <a:r>
              <a:rPr lang="en-GB" sz="2600" b="1" dirty="0" err="1"/>
              <a:t>allweddol</a:t>
            </a:r>
            <a:r>
              <a:rPr lang="en-GB" sz="2600" b="1" dirty="0"/>
              <a:t> </a:t>
            </a:r>
            <a:r>
              <a:rPr lang="en-GB" sz="2600" dirty="0" err="1"/>
              <a:t>yn</a:t>
            </a:r>
            <a:r>
              <a:rPr lang="en-GB" sz="2600" dirty="0"/>
              <a:t> y </a:t>
            </a:r>
            <a:r>
              <a:rPr lang="en-GB" sz="2600" dirty="0" err="1"/>
              <a:t>gadwyn</a:t>
            </a:r>
            <a:r>
              <a:rPr lang="en-GB" sz="2600" dirty="0"/>
              <a:t> </a:t>
            </a:r>
            <a:r>
              <a:rPr lang="en-GB" sz="2600" dirty="0" err="1"/>
              <a:t>amddiffyn</a:t>
            </a:r>
            <a:endParaRPr lang="en-GB" sz="26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600" dirty="0" err="1"/>
              <a:t>eu</a:t>
            </a:r>
            <a:r>
              <a:rPr lang="en-GB" sz="2600" dirty="0"/>
              <a:t> </a:t>
            </a:r>
            <a:r>
              <a:rPr lang="en-GB" sz="2600" dirty="0" err="1"/>
              <a:t>hatgoffa</a:t>
            </a:r>
            <a:r>
              <a:rPr lang="en-GB" sz="2600" dirty="0"/>
              <a:t> am </a:t>
            </a:r>
            <a:r>
              <a:rPr lang="en-GB" sz="2600" dirty="0" err="1"/>
              <a:t>bwysigrwydd</a:t>
            </a:r>
            <a:r>
              <a:rPr lang="en-GB" sz="2600" dirty="0"/>
              <a:t> </a:t>
            </a:r>
            <a:r>
              <a:rPr lang="en-GB" sz="2600" b="1" dirty="0" err="1"/>
              <a:t>rhannu</a:t>
            </a:r>
            <a:r>
              <a:rPr lang="en-GB" sz="2600" b="1" dirty="0"/>
              <a:t> </a:t>
            </a:r>
            <a:r>
              <a:rPr lang="en-GB" sz="2600" b="1" dirty="0" err="1"/>
              <a:t>gwybodaeth</a:t>
            </a:r>
            <a:r>
              <a:rPr lang="en-GB" sz="2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985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72A54-E2A9-5831-C247-D11B55383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CC5FB2-70F7-8DA9-25C8-6CCCFF4A1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000" dirty="0" err="1">
                <a:latin typeface="+mn-lt"/>
              </a:rPr>
              <a:t>Disgwylir</a:t>
            </a:r>
            <a:r>
              <a:rPr lang="en-GB" sz="4000" dirty="0">
                <a:latin typeface="+mn-lt"/>
              </a:rPr>
              <a:t> </a:t>
            </a:r>
            <a:r>
              <a:rPr lang="en-GB" sz="4000" dirty="0" err="1">
                <a:latin typeface="+mn-lt"/>
              </a:rPr>
              <a:t>i</a:t>
            </a:r>
            <a:r>
              <a:rPr lang="en-GB" sz="4000" dirty="0">
                <a:latin typeface="+mn-lt"/>
              </a:rPr>
              <a:t> </a:t>
            </a:r>
            <a:r>
              <a:rPr lang="en-GB" sz="4000" dirty="0" err="1">
                <a:latin typeface="+mn-lt"/>
              </a:rPr>
              <a:t>Ymarferwyr</a:t>
            </a:r>
            <a:r>
              <a:rPr lang="en-GB" sz="4000" dirty="0">
                <a:latin typeface="+mn-lt"/>
              </a:rPr>
              <a:t> </a:t>
            </a:r>
            <a:r>
              <a:rPr lang="en-GB" sz="4000" dirty="0" err="1">
                <a:latin typeface="+mn-lt"/>
              </a:rPr>
              <a:t>Gr</a:t>
            </a:r>
            <a:r>
              <a:rPr lang="en-GB" sz="4000" dirty="0" err="1">
                <a:latin typeface="+mn-lt"/>
                <a:cs typeface="Calibri" panose="020F0502020204030204" pitchFamily="34" charset="0"/>
              </a:rPr>
              <a:t>ŵp</a:t>
            </a:r>
            <a:r>
              <a:rPr lang="en-GB" sz="4000" dirty="0">
                <a:latin typeface="+mn-lt"/>
                <a:cs typeface="Calibri" panose="020F0502020204030204" pitchFamily="34" charset="0"/>
              </a:rPr>
              <a:t> C </a:t>
            </a:r>
            <a:r>
              <a:rPr lang="en-GB" sz="4000" dirty="0" err="1">
                <a:latin typeface="+mn-lt"/>
                <a:cs typeface="Calibri" panose="020F0502020204030204" pitchFamily="34" charset="0"/>
              </a:rPr>
              <a:t>wneud</a:t>
            </a:r>
            <a:r>
              <a:rPr lang="en-GB" sz="4000" dirty="0">
                <a:latin typeface="+mn-lt"/>
                <a:cs typeface="Calibri" panose="020F0502020204030204" pitchFamily="34" charset="0"/>
              </a:rPr>
              <a:t> y </a:t>
            </a:r>
            <a:r>
              <a:rPr lang="en-GB" sz="4000" dirty="0" err="1">
                <a:latin typeface="+mn-lt"/>
                <a:cs typeface="Calibri" panose="020F0502020204030204" pitchFamily="34" charset="0"/>
              </a:rPr>
              <a:t>canlynol</a:t>
            </a:r>
            <a:r>
              <a:rPr lang="en-GB" sz="4000" dirty="0">
                <a:latin typeface="+mn-lt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latin typeface="+mn-lt"/>
                <a:cs typeface="Calibri" panose="020F0502020204030204" pitchFamily="34" charset="0"/>
              </a:rPr>
              <a:t>fel</a:t>
            </a:r>
            <a:r>
              <a:rPr lang="en-GB" sz="4000" b="1" dirty="0">
                <a:latin typeface="+mn-lt"/>
                <a:cs typeface="Calibri" panose="020F0502020204030204" pitchFamily="34" charset="0"/>
              </a:rPr>
              <a:t> mater o </a:t>
            </a:r>
            <a:r>
              <a:rPr lang="en-GB" sz="4000" b="1" dirty="0" err="1">
                <a:latin typeface="+mn-lt"/>
                <a:cs typeface="Calibri" panose="020F0502020204030204" pitchFamily="34" charset="0"/>
              </a:rPr>
              <a:t>drefn</a:t>
            </a:r>
            <a:endParaRPr lang="en-GB" sz="4000" b="1" dirty="0">
              <a:latin typeface="+mn-lt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BCD761B-AE44-B03A-DB1D-2F8099621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959990"/>
            <a:ext cx="8006133" cy="5040064"/>
          </a:xfrm>
        </p:spPr>
        <p:txBody>
          <a:bodyPr/>
          <a:lstStyle/>
          <a:p>
            <a:pPr lvl="0">
              <a:spcAft>
                <a:spcPts val="2400"/>
              </a:spcAft>
            </a:pPr>
            <a:r>
              <a:rPr lang="en-GB" sz="3600" b="1" dirty="0" err="1"/>
              <a:t>helpu</a:t>
            </a:r>
            <a:r>
              <a:rPr lang="en-GB" sz="3600" dirty="0"/>
              <a:t> staff a </a:t>
            </a:r>
            <a:r>
              <a:rPr lang="en-GB" sz="3600" dirty="0" err="1"/>
              <a:t>gwirfoddolwyr</a:t>
            </a:r>
            <a:r>
              <a:rPr lang="en-GB" sz="3600" dirty="0"/>
              <a:t> </a:t>
            </a:r>
            <a:r>
              <a:rPr lang="en-GB" sz="3600" dirty="0" err="1"/>
              <a:t>i</a:t>
            </a:r>
            <a:r>
              <a:rPr lang="en-GB" sz="3600" dirty="0"/>
              <a:t> </a:t>
            </a:r>
            <a:r>
              <a:rPr lang="en-GB" sz="3600" dirty="0" err="1"/>
              <a:t>fyfyrio</a:t>
            </a:r>
            <a:r>
              <a:rPr lang="en-GB" sz="3600" dirty="0"/>
              <a:t> </a:t>
            </a:r>
            <a:r>
              <a:rPr lang="en-GB" sz="3600" dirty="0" err="1"/>
              <a:t>ar</a:t>
            </a:r>
            <a:r>
              <a:rPr lang="en-GB" sz="3600" dirty="0"/>
              <a:t> </a:t>
            </a:r>
            <a:r>
              <a:rPr lang="en-GB" sz="3600" dirty="0" err="1"/>
              <a:t>unrhyw</a:t>
            </a:r>
            <a:r>
              <a:rPr lang="en-GB" sz="3600" dirty="0"/>
              <a:t> </a:t>
            </a:r>
            <a:r>
              <a:rPr lang="en-GB" sz="3600" b="1" dirty="0" err="1"/>
              <a:t>rwystrau</a:t>
            </a:r>
            <a:r>
              <a:rPr lang="en-GB" sz="3600" dirty="0"/>
              <a:t> a </a:t>
            </a:r>
            <a:r>
              <a:rPr lang="en-GB" sz="3600" dirty="0" err="1"/>
              <a:t>allai</a:t>
            </a:r>
            <a:r>
              <a:rPr lang="en-GB" sz="3600" dirty="0"/>
              <a:t> </a:t>
            </a:r>
            <a:r>
              <a:rPr lang="en-GB" sz="3600" dirty="0" err="1"/>
              <a:t>eu</a:t>
            </a:r>
            <a:r>
              <a:rPr lang="en-GB" sz="3600" dirty="0"/>
              <a:t> </a:t>
            </a:r>
            <a:r>
              <a:rPr lang="en-GB" sz="3600" dirty="0" err="1"/>
              <a:t>hatal</a:t>
            </a:r>
            <a:r>
              <a:rPr lang="en-GB" sz="3600" dirty="0"/>
              <a:t> </a:t>
            </a:r>
            <a:r>
              <a:rPr lang="en-GB" sz="3600" dirty="0" err="1"/>
              <a:t>rhag</a:t>
            </a:r>
            <a:r>
              <a:rPr lang="en-GB" sz="3600" dirty="0"/>
              <a:t> </a:t>
            </a:r>
            <a:r>
              <a:rPr lang="en-GB" sz="3600" dirty="0" err="1"/>
              <a:t>adrodd</a:t>
            </a:r>
            <a:r>
              <a:rPr lang="en-GB" sz="3600" dirty="0"/>
              <a:t> am </a:t>
            </a:r>
            <a:r>
              <a:rPr lang="en-GB" sz="3600" dirty="0" err="1"/>
              <a:t>bryder</a:t>
            </a:r>
            <a:r>
              <a:rPr lang="en-GB" sz="3600" dirty="0"/>
              <a:t> (</a:t>
            </a:r>
            <a:r>
              <a:rPr lang="en-GB" sz="3600" dirty="0" err="1"/>
              <a:t>os</a:t>
            </a:r>
            <a:r>
              <a:rPr lang="en-GB" sz="3600" dirty="0"/>
              <a:t> </a:t>
            </a:r>
            <a:r>
              <a:rPr lang="en-GB" sz="3600" dirty="0" err="1"/>
              <a:t>yw’n</a:t>
            </a:r>
            <a:r>
              <a:rPr lang="en-GB" sz="3600" dirty="0"/>
              <a:t> </a:t>
            </a:r>
            <a:r>
              <a:rPr lang="en-GB" sz="3600" dirty="0" err="1"/>
              <a:t>berthnasol</a:t>
            </a:r>
            <a:r>
              <a:rPr lang="en-GB" sz="3600" dirty="0"/>
              <a:t>), a </a:t>
            </a:r>
            <a:r>
              <a:rPr lang="en-GB" sz="3600" dirty="0" err="1"/>
              <a:t>goresgyn</a:t>
            </a:r>
            <a:r>
              <a:rPr lang="en-GB" sz="3600" dirty="0"/>
              <a:t> y </a:t>
            </a:r>
            <a:r>
              <a:rPr lang="en-GB" sz="3600" dirty="0" err="1"/>
              <a:t>rhwystrau</a:t>
            </a:r>
            <a:r>
              <a:rPr lang="en-GB" sz="3600" dirty="0"/>
              <a:t> </a:t>
            </a:r>
            <a:r>
              <a:rPr lang="en-GB" sz="3600" dirty="0" err="1"/>
              <a:t>hynny</a:t>
            </a:r>
            <a:endParaRPr lang="en-GB" sz="3600" dirty="0"/>
          </a:p>
          <a:p>
            <a:pPr lvl="0">
              <a:spcAft>
                <a:spcPts val="2400"/>
              </a:spcAft>
            </a:pPr>
            <a:r>
              <a:rPr lang="en-GB" sz="3600" b="1" dirty="0" err="1"/>
              <a:t>archwilio</a:t>
            </a:r>
            <a:r>
              <a:rPr lang="en-GB" sz="3600" dirty="0"/>
              <a:t> </a:t>
            </a:r>
            <a:r>
              <a:rPr lang="en-GB" sz="3600" dirty="0" err="1"/>
              <a:t>unrhyw</a:t>
            </a:r>
            <a:r>
              <a:rPr lang="en-GB" sz="3600" dirty="0"/>
              <a:t> </a:t>
            </a:r>
            <a:r>
              <a:rPr lang="en-GB" sz="3600" b="1" dirty="0" err="1"/>
              <a:t>ffactorau</a:t>
            </a:r>
            <a:r>
              <a:rPr lang="en-GB" sz="3600" b="1" dirty="0"/>
              <a:t> </a:t>
            </a:r>
            <a:r>
              <a:rPr lang="en-GB" sz="3600" b="1" dirty="0" err="1"/>
              <a:t>goddrychol</a:t>
            </a:r>
            <a:r>
              <a:rPr lang="en-GB" sz="3600" b="1" dirty="0"/>
              <a:t> </a:t>
            </a:r>
            <a:r>
              <a:rPr lang="en-GB" sz="3600" dirty="0"/>
              <a:t>a </a:t>
            </a:r>
            <a:r>
              <a:rPr lang="en-GB" sz="3600" dirty="0" err="1"/>
              <a:t>allai</a:t>
            </a:r>
            <a:r>
              <a:rPr lang="en-GB" sz="3600" dirty="0"/>
              <a:t> </a:t>
            </a:r>
            <a:r>
              <a:rPr lang="en-GB" sz="3600" dirty="0" err="1"/>
              <a:t>ddylanwadu</a:t>
            </a:r>
            <a:r>
              <a:rPr lang="en-GB" sz="3600" dirty="0"/>
              <a:t> </a:t>
            </a:r>
            <a:r>
              <a:rPr lang="en-GB" sz="3600" dirty="0" err="1"/>
              <a:t>ar</a:t>
            </a:r>
            <a:r>
              <a:rPr lang="en-GB" sz="3600" dirty="0"/>
              <a:t> </a:t>
            </a:r>
            <a:r>
              <a:rPr lang="en-GB" sz="3600" dirty="0" err="1"/>
              <a:t>adrodd</a:t>
            </a:r>
            <a:endParaRPr lang="en-GB" sz="3600" dirty="0"/>
          </a:p>
          <a:p>
            <a:pPr lvl="0">
              <a:spcAft>
                <a:spcPts val="2400"/>
              </a:spcAft>
            </a:pPr>
            <a:r>
              <a:rPr lang="en-GB" sz="3600" b="1" dirty="0" err="1"/>
              <a:t>adnabod</a:t>
            </a:r>
            <a:r>
              <a:rPr lang="en-GB" sz="3600" b="1" dirty="0"/>
              <a:t> a </a:t>
            </a:r>
            <a:r>
              <a:rPr lang="en-GB" sz="3600" b="1" dirty="0" err="1"/>
              <a:t>herio</a:t>
            </a:r>
            <a:r>
              <a:rPr lang="en-GB" sz="3600" b="1" dirty="0"/>
              <a:t> </a:t>
            </a:r>
            <a:r>
              <a:rPr lang="en-GB" sz="3600" b="1" dirty="0" err="1"/>
              <a:t>tuedd</a:t>
            </a:r>
            <a:r>
              <a:rPr lang="en-GB" sz="3600" dirty="0"/>
              <a:t>, </a:t>
            </a:r>
            <a:r>
              <a:rPr lang="en-GB" sz="3600" dirty="0" err="1"/>
              <a:t>gwerthoedd</a:t>
            </a:r>
            <a:r>
              <a:rPr lang="en-GB" sz="3600" dirty="0"/>
              <a:t> a </a:t>
            </a:r>
            <a:r>
              <a:rPr lang="en-GB" sz="3600" dirty="0" err="1"/>
              <a:t>chredoau</a:t>
            </a:r>
            <a:r>
              <a:rPr lang="en-GB" sz="3600" dirty="0"/>
              <a:t> </a:t>
            </a:r>
            <a:r>
              <a:rPr lang="en-GB" sz="3600" dirty="0" err="1"/>
              <a:t>ymarferwyr</a:t>
            </a:r>
            <a:r>
              <a:rPr lang="en-GB" sz="3600" dirty="0"/>
              <a:t>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0924FC0-0605-5BC0-BFB6-F2B6D8322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96509" y="3359285"/>
            <a:ext cx="8242572" cy="3067455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13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B1EC23-BCA5-C463-9961-D65929EE1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 err="1"/>
              <a:t>Ffactorau</a:t>
            </a:r>
            <a:r>
              <a:rPr lang="en-GB" sz="4400" dirty="0"/>
              <a:t> </a:t>
            </a:r>
            <a:r>
              <a:rPr lang="en-GB" sz="4400" dirty="0" err="1"/>
              <a:t>sy’n</a:t>
            </a:r>
            <a:r>
              <a:rPr lang="en-GB" sz="4400" dirty="0"/>
              <a:t> </a:t>
            </a:r>
            <a:r>
              <a:rPr lang="en-GB" sz="4400" dirty="0" err="1"/>
              <a:t>dylanwadu</a:t>
            </a:r>
            <a:r>
              <a:rPr lang="en-GB" sz="4400" dirty="0"/>
              <a:t> </a:t>
            </a:r>
            <a:r>
              <a:rPr lang="en-GB" sz="4400" dirty="0" err="1"/>
              <a:t>ar</a:t>
            </a:r>
            <a:r>
              <a:rPr lang="en-GB" sz="4400" dirty="0"/>
              <a:t> </a:t>
            </a:r>
            <a:r>
              <a:rPr lang="en-GB" sz="4400" dirty="0" err="1"/>
              <a:t>ein</a:t>
            </a:r>
            <a:r>
              <a:rPr lang="en-GB" sz="4400" dirty="0"/>
              <a:t> </a:t>
            </a:r>
            <a:r>
              <a:rPr lang="en-GB" sz="4400" dirty="0" err="1"/>
              <a:t>safbwynt</a:t>
            </a:r>
            <a:endParaRPr lang="en-GB" sz="44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170D24-94B3-DC0F-14AE-6B518EA56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58951"/>
            <a:ext cx="8006133" cy="533095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Mae </a:t>
            </a:r>
            <a:r>
              <a:rPr lang="en-US" sz="3200" dirty="0" err="1"/>
              <a:t>angen</a:t>
            </a:r>
            <a:r>
              <a:rPr lang="en-US" sz="3200" dirty="0"/>
              <a:t> </a:t>
            </a:r>
            <a:r>
              <a:rPr lang="en-US" sz="3200" dirty="0" err="1"/>
              <a:t>i</a:t>
            </a:r>
            <a:r>
              <a:rPr lang="en-US" sz="3200" dirty="0"/>
              <a:t> </a:t>
            </a:r>
            <a:r>
              <a:rPr lang="en-US" sz="3200" dirty="0" err="1"/>
              <a:t>ni</a:t>
            </a:r>
            <a:r>
              <a:rPr lang="en-US" sz="3200" dirty="0"/>
              <a:t> </a:t>
            </a:r>
            <a:r>
              <a:rPr lang="en-US" sz="3200" dirty="0" err="1"/>
              <a:t>gydnabod</a:t>
            </a:r>
            <a:r>
              <a:rPr lang="en-US" sz="3200" dirty="0"/>
              <a:t> bod </a:t>
            </a:r>
            <a:r>
              <a:rPr lang="en-US" sz="3200" dirty="0" err="1"/>
              <a:t>ymatebion</a:t>
            </a:r>
            <a:r>
              <a:rPr lang="en-US" sz="3200" dirty="0"/>
              <a:t> </a:t>
            </a:r>
            <a:r>
              <a:rPr lang="en-US" sz="3200" dirty="0" err="1"/>
              <a:t>i</a:t>
            </a:r>
            <a:r>
              <a:rPr lang="en-US" sz="3200" dirty="0"/>
              <a:t> </a:t>
            </a:r>
            <a:r>
              <a:rPr lang="en-US" sz="3200" dirty="0" err="1"/>
              <a:t>bryderon</a:t>
            </a:r>
            <a:r>
              <a:rPr lang="en-US" sz="3200" dirty="0"/>
              <a:t> </a:t>
            </a:r>
            <a:r>
              <a:rPr lang="en-US" sz="3200" dirty="0" err="1"/>
              <a:t>yn</a:t>
            </a:r>
            <a:r>
              <a:rPr lang="en-US" sz="3200" dirty="0"/>
              <a:t> </a:t>
            </a:r>
            <a:r>
              <a:rPr lang="en-US" sz="3200" dirty="0" err="1"/>
              <a:t>gallu</a:t>
            </a:r>
            <a:r>
              <a:rPr lang="en-US" sz="3200" dirty="0"/>
              <a:t> </a:t>
            </a:r>
            <a:r>
              <a:rPr lang="en-US" sz="3200" dirty="0" err="1"/>
              <a:t>cael</a:t>
            </a:r>
            <a:r>
              <a:rPr lang="en-US" sz="3200" dirty="0"/>
              <a:t> </a:t>
            </a:r>
            <a:r>
              <a:rPr lang="en-US" sz="3200" dirty="0" err="1"/>
              <a:t>eu</a:t>
            </a:r>
            <a:r>
              <a:rPr lang="en-US" sz="3200" dirty="0"/>
              <a:t> </a:t>
            </a:r>
            <a:r>
              <a:rPr lang="en-US" sz="3200" dirty="0" err="1"/>
              <a:t>ffurfio</a:t>
            </a:r>
            <a:r>
              <a:rPr lang="en-US" sz="3200" dirty="0"/>
              <a:t> </a:t>
            </a:r>
            <a:r>
              <a:rPr lang="en-US" sz="3200" dirty="0" err="1"/>
              <a:t>gan</a:t>
            </a:r>
            <a:r>
              <a:rPr lang="en-US" sz="3200" dirty="0"/>
              <a:t> </a:t>
            </a:r>
            <a:r>
              <a:rPr lang="en-US" sz="3200" dirty="0" err="1"/>
              <a:t>ystod</a:t>
            </a:r>
            <a:r>
              <a:rPr lang="en-US" sz="3200" dirty="0"/>
              <a:t> o </a:t>
            </a:r>
            <a:r>
              <a:rPr lang="en-US" sz="3200" dirty="0" err="1"/>
              <a:t>ffactorau</a:t>
            </a:r>
            <a:r>
              <a:rPr lang="en-US" sz="3200" dirty="0"/>
              <a:t> </a:t>
            </a:r>
            <a:r>
              <a:rPr lang="en-US" sz="3200" b="1" dirty="0" err="1"/>
              <a:t>sy’n</a:t>
            </a:r>
            <a:r>
              <a:rPr lang="en-US" sz="3200" b="1" dirty="0"/>
              <a:t> </a:t>
            </a:r>
            <a:r>
              <a:rPr lang="en-US" sz="3200" b="1" dirty="0" err="1"/>
              <a:t>tynnu’r</a:t>
            </a:r>
            <a:r>
              <a:rPr lang="en-US" sz="3200" b="1" dirty="0"/>
              <a:t> </a:t>
            </a:r>
            <a:r>
              <a:rPr lang="en-US" sz="3200" b="1" dirty="0" err="1"/>
              <a:t>sylw</a:t>
            </a:r>
            <a:r>
              <a:rPr lang="en-US" sz="3200" b="1" dirty="0"/>
              <a:t> </a:t>
            </a:r>
            <a:r>
              <a:rPr lang="en-US" sz="3200" b="1" dirty="0" err="1"/>
              <a:t>oddi</a:t>
            </a:r>
            <a:r>
              <a:rPr lang="en-US" sz="3200" b="1" dirty="0"/>
              <a:t> </a:t>
            </a:r>
            <a:r>
              <a:rPr lang="en-US" sz="3200" b="1" dirty="0" err="1"/>
              <a:t>ar</a:t>
            </a:r>
            <a:r>
              <a:rPr lang="en-US" sz="3200" b="1" dirty="0"/>
              <a:t> yr </a:t>
            </a:r>
            <a:r>
              <a:rPr lang="en-US" sz="3200" b="1" dirty="0" err="1"/>
              <a:t>unigolyn</a:t>
            </a:r>
            <a:r>
              <a:rPr lang="en-US" sz="3200" b="1" dirty="0"/>
              <a:t> a </a:t>
            </a:r>
            <a:r>
              <a:rPr lang="en-US" sz="3200" b="1" dirty="0" err="1"/>
              <a:t>dylanwadu</a:t>
            </a:r>
            <a:r>
              <a:rPr lang="en-US" sz="3200" dirty="0"/>
              <a:t> </a:t>
            </a:r>
            <a:r>
              <a:rPr lang="en-US" sz="3200" dirty="0" err="1"/>
              <a:t>ar</a:t>
            </a:r>
            <a:r>
              <a:rPr lang="en-US" sz="3200" dirty="0"/>
              <a:t> y </a:t>
            </a:r>
            <a:r>
              <a:rPr lang="en-US" sz="3200" dirty="0" err="1"/>
              <a:t>ffordd</a:t>
            </a:r>
            <a:r>
              <a:rPr lang="en-US" sz="3200" dirty="0"/>
              <a:t> y </a:t>
            </a:r>
            <a:r>
              <a:rPr lang="en-US" sz="3200" dirty="0" err="1"/>
              <a:t>mae</a:t>
            </a:r>
            <a:r>
              <a:rPr lang="en-US" sz="3200" dirty="0"/>
              <a:t> </a:t>
            </a:r>
            <a:r>
              <a:rPr lang="en-US" sz="3200" dirty="0" err="1"/>
              <a:t>penderfyniadau’n</a:t>
            </a:r>
            <a:r>
              <a:rPr lang="en-US" sz="3200" dirty="0"/>
              <a:t> </a:t>
            </a:r>
            <a:r>
              <a:rPr lang="en-US" sz="3200" dirty="0" err="1"/>
              <a:t>cael</a:t>
            </a:r>
            <a:r>
              <a:rPr lang="en-US" sz="3200" dirty="0"/>
              <a:t> </a:t>
            </a:r>
            <a:r>
              <a:rPr lang="en-US" sz="3200" dirty="0" err="1"/>
              <a:t>eu</a:t>
            </a:r>
            <a:r>
              <a:rPr lang="en-US" sz="3200" dirty="0"/>
              <a:t> </a:t>
            </a:r>
            <a:r>
              <a:rPr lang="en-US" sz="3200" dirty="0" err="1"/>
              <a:t>gwneud</a:t>
            </a:r>
            <a:r>
              <a:rPr lang="en-US" sz="3200" dirty="0"/>
              <a:t> am y </a:t>
            </a:r>
            <a:r>
              <a:rPr lang="en-US" sz="3200" dirty="0" err="1"/>
              <a:t>camau</a:t>
            </a:r>
            <a:r>
              <a:rPr lang="en-US" sz="3200" dirty="0"/>
              <a:t> </a:t>
            </a:r>
            <a:r>
              <a:rPr lang="en-US" sz="3200" dirty="0" err="1"/>
              <a:t>nesaf</a:t>
            </a:r>
            <a:r>
              <a:rPr lang="en-US" sz="3200" dirty="0"/>
              <a:t>.</a:t>
            </a:r>
          </a:p>
          <a:p>
            <a:pPr marL="0" indent="0">
              <a:buNone/>
            </a:pPr>
            <a:r>
              <a:rPr lang="en-US" sz="3200" dirty="0"/>
              <a:t>Gall y </a:t>
            </a:r>
            <a:r>
              <a:rPr lang="en-US" sz="3200" dirty="0" err="1"/>
              <a:t>rhain</a:t>
            </a:r>
            <a:r>
              <a:rPr lang="en-US" sz="3200" dirty="0"/>
              <a:t> </a:t>
            </a:r>
            <a:r>
              <a:rPr lang="en-US" sz="3200" dirty="0" err="1"/>
              <a:t>fod</a:t>
            </a:r>
            <a:r>
              <a:rPr lang="en-US" sz="3200" dirty="0"/>
              <a:t> </a:t>
            </a:r>
            <a:r>
              <a:rPr lang="en-US" sz="3200" dirty="0" err="1"/>
              <a:t>yn</a:t>
            </a:r>
            <a:r>
              <a:rPr lang="en-US" sz="3200" dirty="0"/>
              <a:t>: </a:t>
            </a:r>
          </a:p>
          <a:p>
            <a:pPr marL="0" lvl="0" indent="0">
              <a:buNone/>
            </a:pPr>
            <a:r>
              <a:rPr lang="en-US" sz="3200" b="1" dirty="0" err="1"/>
              <a:t>ffactorau</a:t>
            </a:r>
            <a:r>
              <a:rPr lang="en-US" sz="3200" b="1" dirty="0"/>
              <a:t> </a:t>
            </a:r>
            <a:r>
              <a:rPr lang="en-US" sz="3200" b="1" dirty="0" err="1"/>
              <a:t>goddrychol</a:t>
            </a:r>
            <a:r>
              <a:rPr lang="en-US" sz="3200" b="1" dirty="0"/>
              <a:t> </a:t>
            </a:r>
            <a:br>
              <a:rPr lang="en-US" sz="3200" b="1" dirty="0"/>
            </a:br>
            <a:r>
              <a:rPr lang="en-US" sz="3200" dirty="0"/>
              <a:t>(</a:t>
            </a:r>
            <a:r>
              <a:rPr lang="en-US" sz="3200" dirty="0" err="1"/>
              <a:t>fel</a:t>
            </a:r>
            <a:r>
              <a:rPr lang="en-US" sz="3200" dirty="0"/>
              <a:t> </a:t>
            </a:r>
            <a:r>
              <a:rPr lang="en-US" sz="3200" dirty="0" err="1"/>
              <a:t>tuedd</a:t>
            </a:r>
            <a:r>
              <a:rPr lang="en-US" sz="3200" dirty="0"/>
              <a:t>, </a:t>
            </a:r>
            <a:r>
              <a:rPr lang="en-US" sz="3200" dirty="0" err="1"/>
              <a:t>gwerthoedd</a:t>
            </a:r>
            <a:r>
              <a:rPr lang="en-US" sz="3200" dirty="0"/>
              <a:t>, </a:t>
            </a:r>
            <a:r>
              <a:rPr lang="en-US" sz="3200" dirty="0" err="1"/>
              <a:t>profiad</a:t>
            </a:r>
            <a:r>
              <a:rPr lang="en-US" sz="3200" dirty="0"/>
              <a:t> </a:t>
            </a:r>
            <a:r>
              <a:rPr lang="en-US" sz="3200" dirty="0" err="1"/>
              <a:t>blaenorol</a:t>
            </a:r>
            <a:r>
              <a:rPr lang="en-US" sz="3200" dirty="0"/>
              <a:t>)</a:t>
            </a:r>
            <a:endParaRPr lang="en-GB" sz="3200" dirty="0"/>
          </a:p>
          <a:p>
            <a:pPr marL="0" lvl="0" indent="0">
              <a:buNone/>
            </a:pPr>
            <a:r>
              <a:rPr lang="en-US" sz="3200" b="1" dirty="0" err="1"/>
              <a:t>ffactorau</a:t>
            </a:r>
            <a:r>
              <a:rPr lang="en-US" sz="3200" b="1" dirty="0"/>
              <a:t> </a:t>
            </a:r>
            <a:r>
              <a:rPr lang="en-US" sz="3200" b="1" dirty="0" err="1"/>
              <a:t>allanol</a:t>
            </a:r>
            <a:r>
              <a:rPr lang="en-US" sz="3200" b="1" dirty="0"/>
              <a:t> </a:t>
            </a:r>
            <a:br>
              <a:rPr lang="en-US" sz="3200" b="1" dirty="0"/>
            </a:br>
            <a:r>
              <a:rPr lang="en-US" sz="3200" dirty="0"/>
              <a:t>(</a:t>
            </a:r>
            <a:r>
              <a:rPr lang="en-US" sz="3200" dirty="0" err="1"/>
              <a:t>fel</a:t>
            </a:r>
            <a:r>
              <a:rPr lang="en-US" sz="3200" dirty="0"/>
              <a:t> </a:t>
            </a:r>
            <a:r>
              <a:rPr lang="en-US" sz="3200" dirty="0" err="1"/>
              <a:t>rhwystrau</a:t>
            </a:r>
            <a:r>
              <a:rPr lang="en-US" sz="3200" dirty="0"/>
              <a:t> </a:t>
            </a:r>
            <a:r>
              <a:rPr lang="en-US" sz="3200" dirty="0" err="1"/>
              <a:t>systemig</a:t>
            </a:r>
            <a:r>
              <a:rPr lang="en-US" sz="3200" dirty="0"/>
              <a:t>, </a:t>
            </a:r>
            <a:r>
              <a:rPr lang="en-US" sz="3200" dirty="0" err="1"/>
              <a:t>cyfyngiadau</a:t>
            </a:r>
            <a:r>
              <a:rPr lang="en-US" sz="3200" dirty="0"/>
              <a:t> </a:t>
            </a:r>
            <a:r>
              <a:rPr lang="en-US" sz="3200" dirty="0" err="1"/>
              <a:t>adnoddau</a:t>
            </a:r>
            <a:r>
              <a:rPr lang="en-US" sz="3200" dirty="0"/>
              <a:t>, </a:t>
            </a:r>
            <a:r>
              <a:rPr lang="en-US" sz="3200" dirty="0" err="1"/>
              <a:t>materion</a:t>
            </a:r>
            <a:r>
              <a:rPr lang="en-US" sz="3200" dirty="0"/>
              <a:t> </a:t>
            </a:r>
            <a:r>
              <a:rPr lang="en-US" sz="3200" dirty="0" err="1"/>
              <a:t>gweithredol</a:t>
            </a:r>
            <a:r>
              <a:rPr lang="en-GB" sz="3200" dirty="0"/>
              <a:t>). 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223430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4A497-4705-F67B-9E5C-302771736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tional safeguarding training, learning and development standards and framework">
            <a:extLst>
              <a:ext uri="{FF2B5EF4-FFF2-40B4-BE49-F238E27FC236}">
                <a16:creationId xmlns:a16="http://schemas.microsoft.com/office/drawing/2014/main" id="{5A23EEB3-2FFB-F04B-6D2A-3EA05BD2D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920" y="764771"/>
            <a:ext cx="2986267" cy="530351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3200" dirty="0" err="1">
                <a:solidFill>
                  <a:schemeClr val="tx1"/>
                </a:solidFill>
                <a:cs typeface="Arial" panose="020B0604020202020204" pitchFamily="34" charset="0"/>
              </a:rPr>
              <a:t>Safonau</a:t>
            </a:r>
            <a:r>
              <a:rPr lang="en-GB" sz="3200" dirty="0">
                <a:solidFill>
                  <a:schemeClr val="tx1"/>
                </a:solidFill>
                <a:cs typeface="Arial" panose="020B0604020202020204" pitchFamily="34" charset="0"/>
              </a:rPr>
              <a:t> a </a:t>
            </a:r>
            <a:r>
              <a:rPr lang="en-GB" sz="3200" dirty="0" err="1">
                <a:solidFill>
                  <a:schemeClr val="tx1"/>
                </a:solidFill>
                <a:cs typeface="Arial" panose="020B0604020202020204" pitchFamily="34" charset="0"/>
              </a:rPr>
              <a:t>fframwaith</a:t>
            </a:r>
            <a:r>
              <a:rPr lang="en-GB" sz="32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cs typeface="Arial" panose="020B0604020202020204" pitchFamily="34" charset="0"/>
              </a:rPr>
              <a:t>hyfforddiant</a:t>
            </a:r>
            <a:r>
              <a:rPr lang="en-GB" sz="3200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en-GB" sz="3200" dirty="0" err="1">
                <a:solidFill>
                  <a:schemeClr val="tx1"/>
                </a:solidFill>
                <a:cs typeface="Arial" panose="020B0604020202020204" pitchFamily="34" charset="0"/>
              </a:rPr>
              <a:t>dysgu</a:t>
            </a:r>
            <a:r>
              <a:rPr lang="en-GB" sz="3200" dirty="0">
                <a:solidFill>
                  <a:schemeClr val="tx1"/>
                </a:solidFill>
                <a:cs typeface="Arial" panose="020B0604020202020204" pitchFamily="34" charset="0"/>
              </a:rPr>
              <a:t> a </a:t>
            </a:r>
            <a:r>
              <a:rPr lang="en-GB" sz="3200" dirty="0" err="1">
                <a:solidFill>
                  <a:schemeClr val="tx1"/>
                </a:solidFill>
                <a:cs typeface="Arial" panose="020B0604020202020204" pitchFamily="34" charset="0"/>
              </a:rPr>
              <a:t>datblygiad</a:t>
            </a:r>
            <a:r>
              <a:rPr lang="en-GB" sz="32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cs typeface="Arial" panose="020B0604020202020204" pitchFamily="34" charset="0"/>
              </a:rPr>
              <a:t>diogelu</a:t>
            </a:r>
            <a:r>
              <a:rPr lang="en-GB" sz="32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cs typeface="Arial" panose="020B0604020202020204" pitchFamily="34" charset="0"/>
              </a:rPr>
              <a:t>cenedlaethol</a:t>
            </a:r>
            <a:r>
              <a:rPr lang="en-GB" sz="32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cs typeface="Arial" panose="020B0604020202020204" pitchFamily="34" charset="0"/>
              </a:rPr>
              <a:t>Gr</a:t>
            </a:r>
            <a:r>
              <a:rPr lang="en-GB" b="1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ŵ</a:t>
            </a:r>
            <a:r>
              <a:rPr lang="en-GB" b="1" dirty="0" err="1">
                <a:solidFill>
                  <a:schemeClr val="tx1"/>
                </a:solidFill>
                <a:cs typeface="Arial" panose="020B0604020202020204" pitchFamily="34" charset="0"/>
              </a:rPr>
              <a:t>p</a:t>
            </a:r>
            <a:r>
              <a:rPr lang="en-GB" b="1" dirty="0">
                <a:solidFill>
                  <a:schemeClr val="tx1"/>
                </a:solidFill>
                <a:cs typeface="Arial" panose="020B0604020202020204" pitchFamily="34" charset="0"/>
              </a:rPr>
              <a:t> C</a:t>
            </a:r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89C98-8335-A43A-72F3-DD9F6A3F0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1"/>
            <a:ext cx="8006133" cy="6858000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Nod y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cwrs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lefel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uwch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hwn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yw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sicrhau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bod y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cyfranogwyr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: </a:t>
            </a:r>
          </a:p>
          <a:p>
            <a:pPr marL="353695" indent="-353695">
              <a:spcAft>
                <a:spcPts val="600"/>
              </a:spcAft>
            </a:pP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yn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gallu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gwneud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penderfyniadau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am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gadw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pobl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yn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ddiogel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ac </a:t>
            </a:r>
          </a:p>
          <a:p>
            <a:pPr marL="353695" indent="-353695">
              <a:spcAft>
                <a:spcPts val="600"/>
              </a:spcAft>
            </a:pP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yn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gwybod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pryd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mae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angen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iddynt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roi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prosesau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amddiffyn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ar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waith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GB" sz="2800" b="1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Egwyddorion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cofiadwy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:</a:t>
            </a:r>
            <a:endParaRPr lang="en-GB" sz="28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353695" indent="-353695">
              <a:spcAft>
                <a:spcPts val="600"/>
              </a:spcAft>
            </a:pP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Rwy’n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deall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rolau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a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chyfrifoldebau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pawb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yn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y broses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ddiogelu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+mn-lt"/>
              <a:cs typeface="Arial"/>
            </a:endParaRPr>
          </a:p>
          <a:p>
            <a:pPr marL="353695" indent="-353695">
              <a:spcAft>
                <a:spcPts val="600"/>
              </a:spcAft>
            </a:pP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Rwy’n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dangos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y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gallu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i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wneud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penderfyniadau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clir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a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chymesur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marL="353695" indent="-353695">
              <a:spcAft>
                <a:spcPts val="600"/>
              </a:spcAft>
            </a:pP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Rwy’n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deall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bod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cael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llais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a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rheolaeth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yn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allweddol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i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wneud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penderfyniadau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ac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ymarfer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sy’n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canolbwyntio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ar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yr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unigolyn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.</a:t>
            </a:r>
            <a:endParaRPr lang="en-GB" sz="2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067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C5FCD-CACD-B56E-AACF-F69AFB658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658391-543A-E715-A90A-8FB62897F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029" y="601579"/>
            <a:ext cx="10638614" cy="5488323"/>
          </a:xfrm>
        </p:spPr>
        <p:txBody>
          <a:bodyPr anchor="t"/>
          <a:lstStyle/>
          <a:p>
            <a:pPr marL="0" indent="0">
              <a:buNone/>
            </a:pPr>
            <a:r>
              <a:rPr lang="en-US" sz="3200" i="1" dirty="0"/>
              <a:t>Gan </a:t>
            </a:r>
            <a:r>
              <a:rPr lang="en-US" sz="3200" i="1" dirty="0" err="1"/>
              <a:t>gyfeirio</a:t>
            </a:r>
            <a:r>
              <a:rPr lang="en-US" sz="3200" i="1" dirty="0"/>
              <a:t> at </a:t>
            </a:r>
            <a:r>
              <a:rPr lang="en-US" sz="3200" i="1" dirty="0" err="1"/>
              <a:t>lyfr</a:t>
            </a:r>
            <a:r>
              <a:rPr lang="en-US" sz="3200" i="1" dirty="0"/>
              <a:t> </a:t>
            </a:r>
            <a:r>
              <a:rPr lang="en-US" sz="3200" i="1" dirty="0" err="1"/>
              <a:t>gwaith</a:t>
            </a:r>
            <a:r>
              <a:rPr lang="en-US" sz="3200" i="1" dirty="0"/>
              <a:t> #17</a:t>
            </a:r>
          </a:p>
          <a:p>
            <a:pPr marL="0" indent="0">
              <a:buNone/>
            </a:pPr>
            <a:r>
              <a:rPr lang="en-US" sz="3200" b="1" dirty="0" err="1">
                <a:solidFill>
                  <a:srgbClr val="000000"/>
                </a:solidFill>
              </a:rPr>
              <a:t>Trafodwch</a:t>
            </a:r>
            <a:endParaRPr lang="en-US" sz="32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</a:rPr>
              <a:t>Pan </a:t>
            </a:r>
            <a:r>
              <a:rPr lang="en-US" sz="3200" dirty="0" err="1">
                <a:solidFill>
                  <a:srgbClr val="000000"/>
                </a:solidFill>
              </a:rPr>
              <a:t>fydd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rhywun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yn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cyflwyno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pryder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i</a:t>
            </a:r>
            <a:r>
              <a:rPr lang="en-US" sz="3200" dirty="0">
                <a:solidFill>
                  <a:srgbClr val="000000"/>
                </a:solidFill>
              </a:rPr>
              <a:t> chi </a:t>
            </a:r>
            <a:r>
              <a:rPr lang="en-US" sz="3200" dirty="0" err="1">
                <a:solidFill>
                  <a:srgbClr val="000000"/>
                </a:solidFill>
              </a:rPr>
              <a:t>neu’n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gofyn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i</a:t>
            </a:r>
            <a:r>
              <a:rPr lang="en-US" sz="3200" dirty="0">
                <a:solidFill>
                  <a:srgbClr val="000000"/>
                </a:solidFill>
              </a:rPr>
              <a:t> chi am </a:t>
            </a:r>
            <a:r>
              <a:rPr lang="en-US" sz="3200" dirty="0" err="1">
                <a:solidFill>
                  <a:srgbClr val="000000"/>
                </a:solidFill>
              </a:rPr>
              <a:t>gyngor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ar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ddiogelu</a:t>
            </a:r>
            <a:r>
              <a:rPr lang="en-US" sz="3200" dirty="0">
                <a:solidFill>
                  <a:srgbClr val="000000"/>
                </a:solidFill>
              </a:rPr>
              <a:t>, pa </a:t>
            </a:r>
            <a:r>
              <a:rPr lang="en-US" sz="3200" dirty="0" err="1">
                <a:solidFill>
                  <a:srgbClr val="000000"/>
                </a:solidFill>
              </a:rPr>
              <a:t>ffactorau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sy’n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gallu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tynnu’r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sylw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oddi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ar</a:t>
            </a:r>
            <a:r>
              <a:rPr lang="en-US" sz="3200" dirty="0">
                <a:solidFill>
                  <a:srgbClr val="000000"/>
                </a:solidFill>
              </a:rPr>
              <a:t> yr </a:t>
            </a:r>
            <a:r>
              <a:rPr lang="en-US" sz="3200" dirty="0" err="1">
                <a:solidFill>
                  <a:srgbClr val="000000"/>
                </a:solidFill>
              </a:rPr>
              <a:t>unigolyn</a:t>
            </a:r>
            <a:r>
              <a:rPr lang="en-US" sz="3200" dirty="0">
                <a:solidFill>
                  <a:srgbClr val="000000"/>
                </a:solidFill>
              </a:rPr>
              <a:t> ac a </a:t>
            </a:r>
            <a:r>
              <a:rPr lang="en-US" sz="3200" dirty="0" err="1">
                <a:solidFill>
                  <a:srgbClr val="000000"/>
                </a:solidFill>
              </a:rPr>
              <a:t>allai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ddylanwadu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ar</a:t>
            </a:r>
            <a:r>
              <a:rPr lang="en-US" sz="3200" dirty="0">
                <a:solidFill>
                  <a:srgbClr val="000000"/>
                </a:solidFill>
              </a:rPr>
              <a:t> y </a:t>
            </a:r>
            <a:r>
              <a:rPr lang="en-US" sz="3200" dirty="0" err="1">
                <a:solidFill>
                  <a:srgbClr val="000000"/>
                </a:solidFill>
              </a:rPr>
              <a:t>ffordd</a:t>
            </a:r>
            <a:r>
              <a:rPr lang="en-US" sz="3200" dirty="0">
                <a:solidFill>
                  <a:srgbClr val="000000"/>
                </a:solidFill>
              </a:rPr>
              <a:t> y </a:t>
            </a:r>
            <a:r>
              <a:rPr lang="en-US" sz="3200" dirty="0" err="1">
                <a:solidFill>
                  <a:srgbClr val="000000"/>
                </a:solidFill>
              </a:rPr>
              <a:t>mae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penderfyniadau’n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cael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eu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gwneud</a:t>
            </a:r>
            <a:r>
              <a:rPr lang="en-US" sz="3200" dirty="0">
                <a:solidFill>
                  <a:srgbClr val="000000"/>
                </a:solidFill>
              </a:rPr>
              <a:t> am y </a:t>
            </a:r>
            <a:r>
              <a:rPr lang="en-US" sz="3200" dirty="0" err="1">
                <a:solidFill>
                  <a:srgbClr val="000000"/>
                </a:solidFill>
              </a:rPr>
              <a:t>camau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nesaf</a:t>
            </a:r>
            <a:r>
              <a:rPr lang="en-US" sz="3200" dirty="0">
                <a:solidFill>
                  <a:srgbClr val="000000"/>
                </a:solidFill>
              </a:rPr>
              <a:t>?</a:t>
            </a:r>
          </a:p>
          <a:p>
            <a:pPr marL="0" lvl="0" indent="0">
              <a:buNone/>
            </a:pPr>
            <a:r>
              <a:rPr lang="en-US" sz="3200" b="1" dirty="0" err="1"/>
              <a:t>ffactorau</a:t>
            </a:r>
            <a:r>
              <a:rPr lang="en-US" sz="3200" b="1" dirty="0"/>
              <a:t> </a:t>
            </a:r>
            <a:r>
              <a:rPr lang="en-US" sz="3200" b="1" dirty="0" err="1"/>
              <a:t>goddrychol</a:t>
            </a:r>
            <a:r>
              <a:rPr lang="en-US" sz="3200" b="1" dirty="0"/>
              <a:t> </a:t>
            </a:r>
            <a:br>
              <a:rPr lang="en-US" sz="3200" b="1" dirty="0"/>
            </a:br>
            <a:r>
              <a:rPr lang="en-US" sz="3200" dirty="0"/>
              <a:t>(</a:t>
            </a:r>
            <a:r>
              <a:rPr lang="en-US" sz="3200" dirty="0" err="1"/>
              <a:t>fel</a:t>
            </a:r>
            <a:r>
              <a:rPr lang="en-US" sz="3200" dirty="0"/>
              <a:t> </a:t>
            </a:r>
            <a:r>
              <a:rPr lang="en-US" sz="3200" dirty="0" err="1"/>
              <a:t>tuedd</a:t>
            </a:r>
            <a:r>
              <a:rPr lang="en-US" sz="3200" dirty="0"/>
              <a:t>, </a:t>
            </a:r>
            <a:r>
              <a:rPr lang="en-US" sz="3200" dirty="0" err="1"/>
              <a:t>gwerthoedd</a:t>
            </a:r>
            <a:r>
              <a:rPr lang="en-US" sz="3200" dirty="0"/>
              <a:t>, </a:t>
            </a:r>
            <a:r>
              <a:rPr lang="en-US" sz="3200" dirty="0" err="1"/>
              <a:t>profiad</a:t>
            </a:r>
            <a:r>
              <a:rPr lang="en-US" sz="3200" dirty="0"/>
              <a:t> </a:t>
            </a:r>
            <a:r>
              <a:rPr lang="en-US" sz="3200" dirty="0" err="1"/>
              <a:t>blaenorol</a:t>
            </a:r>
            <a:r>
              <a:rPr lang="en-US" sz="3200" dirty="0"/>
              <a:t>)</a:t>
            </a:r>
            <a:endParaRPr lang="en-GB" sz="3200" dirty="0"/>
          </a:p>
          <a:p>
            <a:pPr marL="0" lvl="0" indent="0">
              <a:buNone/>
            </a:pPr>
            <a:r>
              <a:rPr lang="en-US" sz="3200" b="1" dirty="0" err="1"/>
              <a:t>ffactorau</a:t>
            </a:r>
            <a:r>
              <a:rPr lang="en-US" sz="3200" b="1" dirty="0"/>
              <a:t> </a:t>
            </a:r>
            <a:r>
              <a:rPr lang="en-US" sz="3200" b="1" dirty="0" err="1"/>
              <a:t>allanol</a:t>
            </a:r>
            <a:r>
              <a:rPr lang="en-US" sz="3200" b="1" dirty="0"/>
              <a:t> </a:t>
            </a:r>
            <a:br>
              <a:rPr lang="en-US" sz="3200" b="1" dirty="0"/>
            </a:br>
            <a:r>
              <a:rPr lang="en-US" sz="3200" dirty="0"/>
              <a:t>(</a:t>
            </a:r>
            <a:r>
              <a:rPr lang="en-US" sz="3200" dirty="0" err="1"/>
              <a:t>fel</a:t>
            </a:r>
            <a:r>
              <a:rPr lang="en-US" sz="3200" dirty="0"/>
              <a:t> </a:t>
            </a:r>
            <a:r>
              <a:rPr lang="en-US" sz="3200" dirty="0" err="1"/>
              <a:t>rhwystrau</a:t>
            </a:r>
            <a:r>
              <a:rPr lang="en-US" sz="3200" dirty="0"/>
              <a:t> </a:t>
            </a:r>
            <a:r>
              <a:rPr lang="en-US" sz="3200" dirty="0" err="1"/>
              <a:t>systemig</a:t>
            </a:r>
            <a:r>
              <a:rPr lang="en-US" sz="3200" dirty="0"/>
              <a:t>, </a:t>
            </a:r>
            <a:r>
              <a:rPr lang="en-US" sz="3200" dirty="0" err="1"/>
              <a:t>cyfyngiadau</a:t>
            </a:r>
            <a:r>
              <a:rPr lang="en-US" sz="3200" dirty="0"/>
              <a:t> </a:t>
            </a:r>
            <a:r>
              <a:rPr lang="en-US" sz="3200" dirty="0" err="1"/>
              <a:t>adnoddau</a:t>
            </a:r>
            <a:r>
              <a:rPr lang="en-US" sz="3200" dirty="0"/>
              <a:t>, </a:t>
            </a:r>
            <a:r>
              <a:rPr lang="en-US" sz="3200" dirty="0" err="1"/>
              <a:t>materion</a:t>
            </a:r>
            <a:r>
              <a:rPr lang="en-US" sz="3200" dirty="0"/>
              <a:t> </a:t>
            </a:r>
            <a:r>
              <a:rPr lang="en-US" sz="3200" dirty="0" err="1"/>
              <a:t>gweithredol</a:t>
            </a:r>
            <a:r>
              <a:rPr lang="en-GB" sz="3200" dirty="0">
                <a:solidFill>
                  <a:srgbClr val="000000"/>
                </a:solidFill>
              </a:rPr>
              <a:t>)  </a:t>
            </a:r>
            <a:endParaRPr lang="en-GB" sz="2800" dirty="0">
              <a:solidFill>
                <a:srgbClr val="000000"/>
              </a:solidFill>
            </a:endParaRPr>
          </a:p>
        </p:txBody>
      </p:sp>
      <p:pic>
        <p:nvPicPr>
          <p:cNvPr id="5" name="Graphic 4" descr="Storytelling with solid fill">
            <a:extLst>
              <a:ext uri="{FF2B5EF4-FFF2-40B4-BE49-F238E27FC236}">
                <a16:creationId xmlns:a16="http://schemas.microsoft.com/office/drawing/2014/main" id="{AC6F2006-FF65-A69A-FAE2-C1D5F3A98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758951"/>
            <a:ext cx="914400" cy="9144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A5A2F39-1385-457D-9564-87972CE7F68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 err="1"/>
              <a:t>Ffactorau</a:t>
            </a:r>
            <a:r>
              <a:rPr lang="en-GB" dirty="0"/>
              <a:t> </a:t>
            </a:r>
            <a:r>
              <a:rPr lang="en-GB" dirty="0" err="1"/>
              <a:t>sy’n</a:t>
            </a:r>
            <a:r>
              <a:rPr lang="en-GB" dirty="0"/>
              <a:t> </a:t>
            </a:r>
            <a:r>
              <a:rPr lang="en-GB" dirty="0" err="1"/>
              <a:t>dylanwadu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 </a:t>
            </a:r>
            <a:r>
              <a:rPr lang="en-GB" dirty="0" err="1"/>
              <a:t>safbwynt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8768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55D97-C15C-2DC2-8A4B-57790B51F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F3FB84-BFBE-503A-6C1D-C8FCDDAB1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029" y="0"/>
            <a:ext cx="6407288" cy="6857999"/>
          </a:xfrm>
        </p:spPr>
        <p:txBody>
          <a:bodyPr anchor="ctr"/>
          <a:lstStyle/>
          <a:p>
            <a:pPr marL="0" indent="0">
              <a:spcAft>
                <a:spcPts val="900"/>
              </a:spcAft>
              <a:buNone/>
            </a:pPr>
            <a:r>
              <a:rPr lang="en-GB" sz="2600" dirty="0">
                <a:latin typeface="+mn-lt"/>
              </a:rPr>
              <a:t>Er bod </a:t>
            </a:r>
            <a:r>
              <a:rPr lang="en-GB" sz="2600" dirty="0" err="1">
                <a:latin typeface="+mn-lt"/>
              </a:rPr>
              <a:t>angen</a:t>
            </a:r>
            <a:r>
              <a:rPr lang="en-GB" sz="2600" dirty="0">
                <a:latin typeface="+mn-lt"/>
              </a:rPr>
              <a:t> </a:t>
            </a:r>
            <a:r>
              <a:rPr lang="en-GB" sz="2600" dirty="0" err="1">
                <a:latin typeface="+mn-lt"/>
              </a:rPr>
              <a:t>sgiliau</a:t>
            </a:r>
            <a:r>
              <a:rPr lang="en-GB" sz="2600" dirty="0">
                <a:latin typeface="+mn-lt"/>
              </a:rPr>
              <a:t> </a:t>
            </a:r>
            <a:r>
              <a:rPr lang="en-GB" sz="2600" dirty="0" err="1">
                <a:latin typeface="+mn-lt"/>
              </a:rPr>
              <a:t>goruchwylio</a:t>
            </a:r>
            <a:r>
              <a:rPr lang="en-GB" sz="2600" dirty="0">
                <a:latin typeface="+mn-lt"/>
              </a:rPr>
              <a:t> </a:t>
            </a:r>
            <a:r>
              <a:rPr lang="en-GB" sz="2600" dirty="0" err="1">
                <a:latin typeface="+mn-lt"/>
              </a:rPr>
              <a:t>ffurfiol</a:t>
            </a:r>
            <a:r>
              <a:rPr lang="en-GB" sz="2600" dirty="0">
                <a:latin typeface="+mn-lt"/>
              </a:rPr>
              <a:t> </a:t>
            </a:r>
            <a:r>
              <a:rPr lang="en-GB" sz="2600" dirty="0" err="1">
                <a:latin typeface="+mn-lt"/>
              </a:rPr>
              <a:t>ar</a:t>
            </a:r>
            <a:r>
              <a:rPr lang="en-GB" sz="2600" dirty="0">
                <a:latin typeface="+mn-lt"/>
              </a:rPr>
              <a:t> </a:t>
            </a:r>
            <a:r>
              <a:rPr lang="en-GB" sz="2600" dirty="0" err="1">
                <a:latin typeface="+mn-lt"/>
              </a:rPr>
              <a:t>gyfer</a:t>
            </a:r>
            <a:r>
              <a:rPr lang="en-GB" sz="2600" dirty="0">
                <a:latin typeface="+mn-lt"/>
              </a:rPr>
              <a:t> </a:t>
            </a:r>
            <a:r>
              <a:rPr lang="en-GB" sz="2600" dirty="0" err="1">
                <a:latin typeface="+mn-lt"/>
              </a:rPr>
              <a:t>rolau</a:t>
            </a:r>
            <a:r>
              <a:rPr lang="en-GB" sz="2600" dirty="0">
                <a:latin typeface="+mn-lt"/>
              </a:rPr>
              <a:t> </a:t>
            </a:r>
            <a:r>
              <a:rPr lang="en-GB" sz="2600" dirty="0" err="1">
                <a:latin typeface="+mn-lt"/>
              </a:rPr>
              <a:t>penodol</a:t>
            </a:r>
            <a:r>
              <a:rPr lang="en-GB" sz="2600" dirty="0">
                <a:latin typeface="+mn-lt"/>
              </a:rPr>
              <a:t>, </a:t>
            </a:r>
            <a:r>
              <a:rPr lang="en-GB" sz="2600" dirty="0" err="1">
                <a:latin typeface="+mn-lt"/>
              </a:rPr>
              <a:t>disgwylir</a:t>
            </a:r>
            <a:r>
              <a:rPr lang="en-GB" sz="2600" dirty="0">
                <a:latin typeface="+mn-lt"/>
              </a:rPr>
              <a:t> </a:t>
            </a:r>
            <a:r>
              <a:rPr lang="en-GB" sz="2600" dirty="0" err="1">
                <a:latin typeface="+mn-lt"/>
              </a:rPr>
              <a:t>i</a:t>
            </a:r>
            <a:r>
              <a:rPr lang="en-GB" sz="2600" dirty="0">
                <a:latin typeface="+mn-lt"/>
              </a:rPr>
              <a:t> </a:t>
            </a:r>
            <a:r>
              <a:rPr lang="en-GB" sz="2600" dirty="0" err="1">
                <a:latin typeface="+mn-lt"/>
              </a:rPr>
              <a:t>holl</a:t>
            </a:r>
            <a:r>
              <a:rPr lang="en-GB" sz="2600" dirty="0">
                <a:latin typeface="+mn-lt"/>
              </a:rPr>
              <a:t> </a:t>
            </a:r>
            <a:r>
              <a:rPr lang="en-GB" sz="2600" dirty="0" err="1">
                <a:latin typeface="+mn-lt"/>
              </a:rPr>
              <a:t>ymarferwyr</a:t>
            </a:r>
            <a:r>
              <a:rPr lang="en-GB" sz="2600" dirty="0">
                <a:latin typeface="+mn-lt"/>
              </a:rPr>
              <a:t> </a:t>
            </a:r>
            <a:r>
              <a:rPr lang="en-GB" sz="2600" dirty="0" err="1">
                <a:latin typeface="+mn-lt"/>
              </a:rPr>
              <a:t>Gr</a:t>
            </a:r>
            <a:r>
              <a:rPr lang="en-GB" sz="2600" dirty="0" err="1">
                <a:latin typeface="+mn-lt"/>
                <a:cs typeface="Calibri" panose="020F0502020204030204" pitchFamily="34" charset="0"/>
              </a:rPr>
              <a:t>ŵp</a:t>
            </a:r>
            <a:r>
              <a:rPr lang="en-GB" sz="2600" dirty="0">
                <a:latin typeface="+mn-lt"/>
                <a:cs typeface="Calibri" panose="020F0502020204030204" pitchFamily="34" charset="0"/>
              </a:rPr>
              <a:t> C </a:t>
            </a:r>
            <a:r>
              <a:rPr lang="en-GB" sz="2600" dirty="0" err="1">
                <a:latin typeface="+mn-lt"/>
                <a:cs typeface="Calibri" panose="020F0502020204030204" pitchFamily="34" charset="0"/>
              </a:rPr>
              <a:t>roi</a:t>
            </a:r>
            <a:r>
              <a:rPr lang="en-GB" sz="2600" dirty="0">
                <a:latin typeface="+mn-lt"/>
                <a:cs typeface="Calibri" panose="020F0502020204030204" pitchFamily="34" charset="0"/>
              </a:rPr>
              <a:t> </a:t>
            </a:r>
            <a:r>
              <a:rPr lang="en-GB" sz="2600" b="1" dirty="0" err="1">
                <a:latin typeface="+mn-lt"/>
                <a:cs typeface="Calibri" panose="020F0502020204030204" pitchFamily="34" charset="0"/>
              </a:rPr>
              <a:t>cymorth</a:t>
            </a:r>
            <a:r>
              <a:rPr lang="en-GB" sz="2600" b="1" dirty="0">
                <a:latin typeface="+mn-lt"/>
                <a:cs typeface="Calibri" panose="020F0502020204030204" pitchFamily="34" charset="0"/>
              </a:rPr>
              <a:t> a </a:t>
            </a:r>
            <a:r>
              <a:rPr lang="en-GB" sz="2600" b="1" dirty="0" err="1">
                <a:latin typeface="+mn-lt"/>
                <a:cs typeface="Calibri" panose="020F0502020204030204" pitchFamily="34" charset="0"/>
              </a:rPr>
              <a:t>chyngor</a:t>
            </a:r>
            <a:r>
              <a:rPr lang="en-GB" sz="2600" b="1" dirty="0">
                <a:latin typeface="+mn-lt"/>
                <a:cs typeface="Calibri" panose="020F0502020204030204" pitchFamily="34" charset="0"/>
              </a:rPr>
              <a:t> </a:t>
            </a:r>
            <a:r>
              <a:rPr lang="en-GB" sz="2600" b="1" dirty="0" err="1">
                <a:latin typeface="+mn-lt"/>
                <a:cs typeface="Calibri" panose="020F0502020204030204" pitchFamily="34" charset="0"/>
              </a:rPr>
              <a:t>anffurfiol</a:t>
            </a:r>
            <a:r>
              <a:rPr lang="en-GB" sz="2600" b="1" dirty="0">
                <a:latin typeface="+mn-lt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+mn-lt"/>
                <a:cs typeface="Calibri" panose="020F0502020204030204" pitchFamily="34" charset="0"/>
              </a:rPr>
              <a:t>i</a:t>
            </a:r>
            <a:r>
              <a:rPr lang="en-GB" sz="2600" dirty="0">
                <a:latin typeface="+mn-lt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+mn-lt"/>
                <a:cs typeface="Calibri" panose="020F0502020204030204" pitchFamily="34" charset="0"/>
              </a:rPr>
              <a:t>gydweithwyr</a:t>
            </a:r>
            <a:r>
              <a:rPr lang="en-GB" sz="2600" dirty="0">
                <a:latin typeface="+mn-lt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+mn-lt"/>
                <a:cs typeface="Calibri" panose="020F0502020204030204" pitchFamily="34" charset="0"/>
              </a:rPr>
              <a:t>a’i</a:t>
            </a:r>
            <a:r>
              <a:rPr lang="en-GB" sz="2600" dirty="0">
                <a:latin typeface="+mn-lt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+mn-lt"/>
                <a:cs typeface="Calibri" panose="020F0502020204030204" pitchFamily="34" charset="0"/>
              </a:rPr>
              <a:t>geisio</a:t>
            </a:r>
            <a:r>
              <a:rPr lang="en-GB" sz="2600" dirty="0">
                <a:latin typeface="+mn-lt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+mn-lt"/>
                <a:cs typeface="Calibri" panose="020F0502020204030204" pitchFamily="34" charset="0"/>
              </a:rPr>
              <a:t>iddyn</a:t>
            </a:r>
            <a:r>
              <a:rPr lang="en-GB" sz="2600" dirty="0">
                <a:latin typeface="+mn-lt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+mn-lt"/>
                <a:cs typeface="Calibri" panose="020F0502020204030204" pitchFamily="34" charset="0"/>
              </a:rPr>
              <a:t>nhw</a:t>
            </a:r>
            <a:r>
              <a:rPr lang="en-GB" sz="2600" dirty="0">
                <a:latin typeface="+mn-lt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+mn-lt"/>
                <a:cs typeface="Calibri" panose="020F0502020204030204" pitchFamily="34" charset="0"/>
              </a:rPr>
              <a:t>eu</a:t>
            </a:r>
            <a:r>
              <a:rPr lang="en-GB" sz="2600" dirty="0">
                <a:latin typeface="+mn-lt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+mn-lt"/>
                <a:cs typeface="Calibri" panose="020F0502020204030204" pitchFamily="34" charset="0"/>
              </a:rPr>
              <a:t>hunain</a:t>
            </a:r>
            <a:r>
              <a:rPr lang="en-GB" sz="2600" dirty="0">
                <a:latin typeface="+mn-lt"/>
              </a:rPr>
              <a:t>.</a:t>
            </a:r>
          </a:p>
          <a:p>
            <a:pPr marL="0" lvl="0" indent="0">
              <a:spcAft>
                <a:spcPts val="900"/>
              </a:spcAft>
              <a:buNone/>
            </a:pPr>
            <a:r>
              <a:rPr lang="en-US" sz="2600" dirty="0">
                <a:latin typeface="+mn-lt"/>
              </a:rPr>
              <a:t>Mae </a:t>
            </a:r>
            <a:r>
              <a:rPr lang="en-US" sz="2600" dirty="0" err="1">
                <a:latin typeface="+mn-lt"/>
              </a:rPr>
              <a:t>egwyddorion</a:t>
            </a:r>
            <a:r>
              <a:rPr lang="en-US" sz="2600" dirty="0">
                <a:latin typeface="+mn-lt"/>
              </a:rPr>
              <a:t> </a:t>
            </a:r>
            <a:r>
              <a:rPr lang="en-US" sz="2600" dirty="0" err="1">
                <a:latin typeface="+mn-lt"/>
              </a:rPr>
              <a:t>allweddol</a:t>
            </a:r>
            <a:r>
              <a:rPr lang="en-US" sz="2600" dirty="0">
                <a:latin typeface="+mn-lt"/>
              </a:rPr>
              <a:t> </a:t>
            </a:r>
          </a:p>
          <a:p>
            <a:pPr>
              <a:spcAft>
                <a:spcPts val="900"/>
              </a:spcAft>
            </a:pPr>
            <a:r>
              <a:rPr lang="en-US" sz="2600" b="1" dirty="0" err="1">
                <a:latin typeface="+mn-lt"/>
              </a:rPr>
              <a:t>goruchwyliaeth</a:t>
            </a:r>
            <a:r>
              <a:rPr lang="en-US" sz="2600" b="1" dirty="0">
                <a:latin typeface="+mn-lt"/>
              </a:rPr>
              <a:t> </a:t>
            </a:r>
            <a:r>
              <a:rPr lang="en-US" sz="2600" b="1" dirty="0" err="1">
                <a:latin typeface="+mn-lt"/>
              </a:rPr>
              <a:t>diogelu</a:t>
            </a:r>
            <a:r>
              <a:rPr lang="en-US" sz="2600" b="1" dirty="0">
                <a:latin typeface="+mn-lt"/>
              </a:rPr>
              <a:t> </a:t>
            </a:r>
            <a:r>
              <a:rPr lang="en-US" sz="2600" dirty="0" err="1">
                <a:latin typeface="+mn-lt"/>
              </a:rPr>
              <a:t>effeithiol</a:t>
            </a:r>
            <a:r>
              <a:rPr lang="en-US" sz="2600" dirty="0">
                <a:latin typeface="+mn-lt"/>
              </a:rPr>
              <a:t>, er </a:t>
            </a:r>
            <a:r>
              <a:rPr lang="en-US" sz="2600" dirty="0" err="1">
                <a:latin typeface="+mn-lt"/>
              </a:rPr>
              <a:t>enghraifft</a:t>
            </a:r>
            <a:r>
              <a:rPr lang="en-US" sz="2600" dirty="0">
                <a:latin typeface="+mn-lt"/>
              </a:rPr>
              <a:t> </a:t>
            </a:r>
            <a:r>
              <a:rPr lang="en-US" sz="2600" dirty="0" err="1">
                <a:latin typeface="+mn-lt"/>
              </a:rPr>
              <a:t>myfyriol</a:t>
            </a:r>
            <a:r>
              <a:rPr lang="en-US" sz="2600" dirty="0">
                <a:latin typeface="+mn-lt"/>
              </a:rPr>
              <a:t>, </a:t>
            </a:r>
            <a:r>
              <a:rPr lang="en-US" sz="2600" dirty="0" err="1">
                <a:latin typeface="+mn-lt"/>
              </a:rPr>
              <a:t>heriol</a:t>
            </a:r>
            <a:r>
              <a:rPr lang="en-US" sz="2600" dirty="0">
                <a:latin typeface="+mn-lt"/>
              </a:rPr>
              <a:t>, </a:t>
            </a:r>
            <a:r>
              <a:rPr lang="en-US" sz="2600" dirty="0" err="1">
                <a:latin typeface="+mn-lt"/>
              </a:rPr>
              <a:t>cefnogol</a:t>
            </a:r>
            <a:r>
              <a:rPr lang="en-US" sz="2600" dirty="0">
                <a:latin typeface="+mn-lt"/>
              </a:rPr>
              <a:t>, </a:t>
            </a:r>
            <a:r>
              <a:rPr lang="en-US" sz="2600" dirty="0" err="1">
                <a:latin typeface="+mn-lt"/>
              </a:rPr>
              <a:t>atebol</a:t>
            </a:r>
            <a:r>
              <a:rPr lang="en-US" sz="2600" dirty="0">
                <a:latin typeface="+mn-lt"/>
              </a:rPr>
              <a:t>, a</a:t>
            </a:r>
          </a:p>
          <a:p>
            <a:pPr>
              <a:spcAft>
                <a:spcPts val="900"/>
              </a:spcAft>
            </a:pPr>
            <a:r>
              <a:rPr lang="en-US" sz="2600" b="1" dirty="0" err="1">
                <a:latin typeface="+mn-lt"/>
              </a:rPr>
              <a:t>chymorth</a:t>
            </a:r>
            <a:r>
              <a:rPr lang="en-US" sz="2600" b="1" dirty="0">
                <a:latin typeface="+mn-lt"/>
              </a:rPr>
              <a:t> </a:t>
            </a:r>
            <a:r>
              <a:rPr lang="en-US" sz="2600" b="1" dirty="0" err="1">
                <a:latin typeface="+mn-lt"/>
              </a:rPr>
              <a:t>gan</a:t>
            </a:r>
            <a:r>
              <a:rPr lang="en-US" sz="2600" b="1" dirty="0">
                <a:latin typeface="+mn-lt"/>
              </a:rPr>
              <a:t> </a:t>
            </a:r>
            <a:r>
              <a:rPr lang="en-US" sz="2600" b="1" dirty="0" err="1">
                <a:latin typeface="+mn-lt"/>
              </a:rPr>
              <a:t>gymheiriaid</a:t>
            </a:r>
            <a:r>
              <a:rPr lang="en-US" sz="2600" dirty="0">
                <a:latin typeface="+mn-lt"/>
              </a:rPr>
              <a:t>, er </a:t>
            </a:r>
            <a:r>
              <a:rPr lang="en-US" sz="2600" dirty="0" err="1">
                <a:latin typeface="+mn-lt"/>
              </a:rPr>
              <a:t>enghraifft</a:t>
            </a:r>
            <a:r>
              <a:rPr lang="en-US" sz="2600" dirty="0">
                <a:latin typeface="+mn-lt"/>
              </a:rPr>
              <a:t> </a:t>
            </a:r>
            <a:r>
              <a:rPr lang="en-US" sz="2600" dirty="0" err="1">
                <a:latin typeface="+mn-lt"/>
              </a:rPr>
              <a:t>cyd-barch</a:t>
            </a:r>
            <a:r>
              <a:rPr lang="en-US" sz="2600" dirty="0">
                <a:latin typeface="+mn-lt"/>
              </a:rPr>
              <a:t>, </a:t>
            </a:r>
            <a:r>
              <a:rPr lang="en-US" sz="2600" dirty="0" err="1">
                <a:latin typeface="+mn-lt"/>
              </a:rPr>
              <a:t>dysgu</a:t>
            </a:r>
            <a:r>
              <a:rPr lang="en-US" sz="2600" dirty="0">
                <a:latin typeface="+mn-lt"/>
              </a:rPr>
              <a:t> </a:t>
            </a:r>
            <a:r>
              <a:rPr lang="en-US" sz="2600" dirty="0" err="1">
                <a:latin typeface="+mn-lt"/>
              </a:rPr>
              <a:t>ar</a:t>
            </a:r>
            <a:r>
              <a:rPr lang="en-US" sz="2600" dirty="0">
                <a:latin typeface="+mn-lt"/>
              </a:rPr>
              <a:t> y </a:t>
            </a:r>
            <a:r>
              <a:rPr lang="en-US" sz="2600" dirty="0" err="1">
                <a:latin typeface="+mn-lt"/>
              </a:rPr>
              <a:t>cyd</a:t>
            </a:r>
            <a:r>
              <a:rPr lang="en-US" sz="2600" dirty="0">
                <a:latin typeface="+mn-lt"/>
              </a:rPr>
              <a:t>, </a:t>
            </a:r>
            <a:r>
              <a:rPr lang="en-US" sz="2600" dirty="0" err="1">
                <a:latin typeface="+mn-lt"/>
              </a:rPr>
              <a:t>diogelwch</a:t>
            </a:r>
            <a:r>
              <a:rPr lang="en-US" sz="2600" dirty="0">
                <a:latin typeface="+mn-lt"/>
              </a:rPr>
              <a:t> </a:t>
            </a:r>
            <a:r>
              <a:rPr lang="en-US" sz="2600" dirty="0" err="1">
                <a:latin typeface="+mn-lt"/>
              </a:rPr>
              <a:t>seicolegol</a:t>
            </a:r>
            <a:r>
              <a:rPr lang="en-US" sz="2600" dirty="0">
                <a:latin typeface="+mn-lt"/>
              </a:rPr>
              <a:t>, </a:t>
            </a:r>
          </a:p>
          <a:p>
            <a:pPr marL="0" indent="0">
              <a:spcAft>
                <a:spcPts val="900"/>
              </a:spcAft>
              <a:buNone/>
            </a:pPr>
            <a:r>
              <a:rPr lang="en-US" sz="2600" dirty="0" err="1">
                <a:latin typeface="+mn-lt"/>
              </a:rPr>
              <a:t>yn</a:t>
            </a:r>
            <a:r>
              <a:rPr lang="en-US" sz="2600" dirty="0">
                <a:latin typeface="+mn-lt"/>
              </a:rPr>
              <a:t> </a:t>
            </a:r>
            <a:r>
              <a:rPr lang="en-US" sz="2600" b="1" dirty="0" err="1">
                <a:latin typeface="+mn-lt"/>
              </a:rPr>
              <a:t>elfennau</a:t>
            </a:r>
            <a:r>
              <a:rPr lang="en-US" sz="2600" b="1" dirty="0">
                <a:latin typeface="+mn-lt"/>
              </a:rPr>
              <a:t> </a:t>
            </a:r>
            <a:r>
              <a:rPr lang="en-US" sz="2600" b="1" dirty="0" err="1">
                <a:latin typeface="+mn-lt"/>
              </a:rPr>
              <a:t>hanfodol</a:t>
            </a:r>
            <a:r>
              <a:rPr lang="en-US" sz="2600" b="1" dirty="0">
                <a:latin typeface="+mn-lt"/>
              </a:rPr>
              <a:t> </a:t>
            </a:r>
            <a:r>
              <a:rPr lang="en-US" sz="2600" dirty="0" err="1">
                <a:latin typeface="+mn-lt"/>
              </a:rPr>
              <a:t>ar</a:t>
            </a:r>
            <a:r>
              <a:rPr lang="en-US" sz="2600" dirty="0">
                <a:latin typeface="+mn-lt"/>
              </a:rPr>
              <a:t> </a:t>
            </a:r>
            <a:r>
              <a:rPr lang="en-US" sz="2600" dirty="0" err="1">
                <a:latin typeface="+mn-lt"/>
              </a:rPr>
              <a:t>gyfer</a:t>
            </a:r>
            <a:r>
              <a:rPr lang="en-US" sz="2600" dirty="0">
                <a:latin typeface="+mn-lt"/>
              </a:rPr>
              <a:t> </a:t>
            </a:r>
            <a:r>
              <a:rPr lang="en-US" sz="2600" dirty="0" err="1">
                <a:latin typeface="+mn-lt"/>
              </a:rPr>
              <a:t>lles</a:t>
            </a:r>
            <a:r>
              <a:rPr lang="en-US" sz="2600" dirty="0">
                <a:latin typeface="+mn-lt"/>
              </a:rPr>
              <a:t> ac </a:t>
            </a:r>
            <a:r>
              <a:rPr lang="en-US" sz="2600" dirty="0" err="1">
                <a:latin typeface="+mn-lt"/>
              </a:rPr>
              <a:t>atebolrwydd</a:t>
            </a:r>
            <a:r>
              <a:rPr lang="en-US" sz="2600" dirty="0">
                <a:latin typeface="+mn-lt"/>
              </a:rPr>
              <a:t> </a:t>
            </a:r>
            <a:r>
              <a:rPr lang="en-US" sz="2600" dirty="0" err="1">
                <a:latin typeface="+mn-lt"/>
              </a:rPr>
              <a:t>proffesiynol</a:t>
            </a:r>
            <a:r>
              <a:rPr lang="en-US" sz="2600" dirty="0">
                <a:latin typeface="+mn-lt"/>
              </a:rPr>
              <a:t>.</a:t>
            </a:r>
            <a:endParaRPr lang="en-GB" sz="26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BE735F-540F-80F5-41F6-DAEB35DBD770}"/>
              </a:ext>
            </a:extLst>
          </p:cNvPr>
          <p:cNvSpPr txBox="1"/>
          <p:nvPr/>
        </p:nvSpPr>
        <p:spPr>
          <a:xfrm>
            <a:off x="7471318" y="0"/>
            <a:ext cx="472068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216000" rIns="21600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 err="1">
                <a:solidFill>
                  <a:schemeClr val="bg1"/>
                </a:solidFill>
              </a:rPr>
              <a:t>Goruchwyliaeth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diogelu</a:t>
            </a:r>
            <a:endParaRPr lang="en-US" sz="28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 err="1">
                <a:solidFill>
                  <a:schemeClr val="bg1"/>
                </a:solidFill>
              </a:rPr>
              <a:t>Mae’n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fwy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arbenigol</a:t>
            </a:r>
            <a:r>
              <a:rPr lang="en-US" sz="2600" dirty="0">
                <a:solidFill>
                  <a:schemeClr val="bg1"/>
                </a:solidFill>
              </a:rPr>
              <a:t> ac </a:t>
            </a:r>
            <a:r>
              <a:rPr lang="en-US" sz="2600" dirty="0" err="1">
                <a:solidFill>
                  <a:schemeClr val="bg1"/>
                </a:solidFill>
              </a:rPr>
              <a:t>yn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canolbwyntio’n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fwy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ar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risgiau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na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goruchwyliaeth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gyffredinol</a:t>
            </a:r>
            <a:r>
              <a:rPr lang="en-US" sz="2600" dirty="0">
                <a:solidFill>
                  <a:schemeClr val="bg1"/>
                </a:solidFill>
              </a:rPr>
              <a:t>. Mae </a:t>
            </a:r>
            <a:r>
              <a:rPr lang="en-US" sz="2600" dirty="0" err="1">
                <a:solidFill>
                  <a:schemeClr val="bg1"/>
                </a:solidFill>
              </a:rPr>
              <a:t>wedi’i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chynllunio</a:t>
            </a:r>
            <a:endParaRPr lang="en-US" sz="2600" dirty="0">
              <a:solidFill>
                <a:schemeClr val="bg1"/>
              </a:solidFill>
            </a:endParaRPr>
          </a:p>
          <a:p>
            <a:pPr marL="177800" indent="-1778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bg1"/>
                </a:solidFill>
              </a:rPr>
              <a:t>i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helpu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ymarferwyr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i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lywio’r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cymhlethdod</a:t>
            </a:r>
            <a:r>
              <a:rPr lang="en-US" sz="2600" dirty="0">
                <a:solidFill>
                  <a:schemeClr val="bg1"/>
                </a:solidFill>
              </a:rPr>
              <a:t>, yr </a:t>
            </a:r>
            <a:r>
              <a:rPr lang="en-US" sz="2600" dirty="0" err="1">
                <a:solidFill>
                  <a:schemeClr val="bg1"/>
                </a:solidFill>
              </a:rPr>
              <a:t>effaith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emosiynol</a:t>
            </a:r>
            <a:r>
              <a:rPr lang="en-US" sz="2600" dirty="0">
                <a:solidFill>
                  <a:schemeClr val="bg1"/>
                </a:solidFill>
              </a:rPr>
              <a:t>, </a:t>
            </a:r>
            <a:r>
              <a:rPr lang="en-US" sz="2600" dirty="0" err="1">
                <a:solidFill>
                  <a:schemeClr val="bg1"/>
                </a:solidFill>
              </a:rPr>
              <a:t>a’r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cyfrifoldebau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cyfreithiol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sy’n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ymwneud</a:t>
            </a:r>
            <a:r>
              <a:rPr lang="en-US" sz="2600" dirty="0">
                <a:solidFill>
                  <a:schemeClr val="bg1"/>
                </a:solidFill>
              </a:rPr>
              <a:t> ag </a:t>
            </a:r>
            <a:r>
              <a:rPr lang="en-US" sz="2600" dirty="0" err="1">
                <a:solidFill>
                  <a:schemeClr val="bg1"/>
                </a:solidFill>
              </a:rPr>
              <a:t>ymarfer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diogelu</a:t>
            </a:r>
            <a:r>
              <a:rPr lang="en-US" sz="2600" dirty="0">
                <a:solidFill>
                  <a:schemeClr val="bg1"/>
                </a:solidFill>
              </a:rPr>
              <a:t>.</a:t>
            </a:r>
          </a:p>
          <a:p>
            <a:pPr marL="177800" indent="-1778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bg1"/>
                </a:solidFill>
              </a:rPr>
              <a:t>i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hyrwyddo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ymarfer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diogel</a:t>
            </a:r>
            <a:r>
              <a:rPr lang="en-US" sz="2600" dirty="0">
                <a:solidFill>
                  <a:schemeClr val="bg1"/>
                </a:solidFill>
              </a:rPr>
              <a:t>, </a:t>
            </a:r>
            <a:r>
              <a:rPr lang="en-US" sz="2600" dirty="0" err="1">
                <a:solidFill>
                  <a:schemeClr val="bg1"/>
                </a:solidFill>
              </a:rPr>
              <a:t>moesegol</a:t>
            </a:r>
            <a:r>
              <a:rPr lang="en-US" sz="2600" dirty="0">
                <a:solidFill>
                  <a:schemeClr val="bg1"/>
                </a:solidFill>
              </a:rPr>
              <a:t>, ac </a:t>
            </a:r>
            <a:r>
              <a:rPr lang="en-US" sz="2600" dirty="0" err="1">
                <a:solidFill>
                  <a:schemeClr val="bg1"/>
                </a:solidFill>
              </a:rPr>
              <a:t>atebol</a:t>
            </a:r>
            <a:r>
              <a:rPr lang="en-US" sz="2600" dirty="0">
                <a:solidFill>
                  <a:schemeClr val="bg1"/>
                </a:solidFill>
              </a:rPr>
              <a:t>, </a:t>
            </a:r>
            <a:r>
              <a:rPr lang="en-US" sz="2600" dirty="0" err="1">
                <a:solidFill>
                  <a:schemeClr val="bg1"/>
                </a:solidFill>
              </a:rPr>
              <a:t>yn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enwedig</a:t>
            </a:r>
            <a:r>
              <a:rPr lang="en-US" sz="2600" dirty="0">
                <a:solidFill>
                  <a:schemeClr val="bg1"/>
                </a:solidFill>
              </a:rPr>
              <a:t> pan </a:t>
            </a:r>
            <a:r>
              <a:rPr lang="en-US" sz="2600" dirty="0" err="1">
                <a:solidFill>
                  <a:schemeClr val="bg1"/>
                </a:solidFill>
              </a:rPr>
              <a:t>fydd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ansicrwydd</a:t>
            </a:r>
            <a:r>
              <a:rPr lang="en-US" sz="2600" dirty="0">
                <a:solidFill>
                  <a:schemeClr val="bg1"/>
                </a:solidFill>
              </a:rPr>
              <a:t> neu </a:t>
            </a:r>
            <a:r>
              <a:rPr lang="en-US" sz="2600" dirty="0" err="1">
                <a:solidFill>
                  <a:schemeClr val="bg1"/>
                </a:solidFill>
              </a:rPr>
              <a:t>risg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uchel</a:t>
            </a:r>
            <a:r>
              <a:rPr lang="en-US" sz="26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644284-2F72-5A58-03FF-190EF290CD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 err="1"/>
              <a:t>Ffactorau</a:t>
            </a:r>
            <a:r>
              <a:rPr lang="en-GB" dirty="0"/>
              <a:t> </a:t>
            </a:r>
            <a:r>
              <a:rPr lang="en-GB" dirty="0" err="1"/>
              <a:t>sy’n</a:t>
            </a:r>
            <a:r>
              <a:rPr lang="en-GB" dirty="0"/>
              <a:t> </a:t>
            </a:r>
            <a:r>
              <a:rPr lang="en-GB" dirty="0" err="1"/>
              <a:t>dylanwadu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 </a:t>
            </a:r>
            <a:r>
              <a:rPr lang="en-GB" dirty="0" err="1"/>
              <a:t>safbwynt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936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2810B8-EFA1-4131-74CC-4FAD77C1F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768096"/>
            <a:ext cx="3031702" cy="5321805"/>
          </a:xfrm>
        </p:spPr>
        <p:txBody>
          <a:bodyPr/>
          <a:lstStyle/>
          <a:p>
            <a:r>
              <a:rPr lang="en-GB" sz="4400" kern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Penderfynu</a:t>
            </a:r>
            <a:r>
              <a:rPr lang="en-GB" sz="44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4400" kern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p’un</a:t>
            </a:r>
            <a:r>
              <a:rPr lang="en-GB" sz="44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ai </a:t>
            </a:r>
            <a:r>
              <a:rPr lang="en-GB" sz="4400" kern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adrodd</a:t>
            </a:r>
            <a:endParaRPr lang="en-GB" sz="4400" dirty="0">
              <a:latin typeface="+mn-lt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069CB2-F9F1-F5E8-E632-149B199B9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3200" kern="12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Wrth</a:t>
            </a:r>
            <a:r>
              <a:rPr lang="en-GB" sz="32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kern="12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amlygu</a:t>
            </a:r>
            <a:r>
              <a:rPr lang="en-GB" sz="32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kern="12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pryderon</a:t>
            </a:r>
            <a:r>
              <a:rPr lang="en-GB" sz="32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neu </a:t>
            </a:r>
            <a:r>
              <a:rPr lang="en-GB" sz="3200" kern="12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sefydlu</a:t>
            </a:r>
            <a:r>
              <a:rPr lang="en-GB" sz="32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kern="12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anghenion</a:t>
            </a:r>
            <a:r>
              <a:rPr lang="en-GB" sz="32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kern="12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gofal</a:t>
            </a:r>
            <a:r>
              <a:rPr lang="en-GB" sz="32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3200" kern="12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cymorth</a:t>
            </a:r>
            <a:r>
              <a:rPr lang="en-GB" sz="32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3200" kern="12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diogelwch</a:t>
            </a:r>
            <a:r>
              <a:rPr lang="en-GB" sz="32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3200" kern="12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dylai</a:t>
            </a:r>
            <a:r>
              <a:rPr lang="en-GB" sz="32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kern="12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pob</a:t>
            </a:r>
            <a:r>
              <a:rPr lang="en-GB" sz="32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kern="12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ymarferydd</a:t>
            </a:r>
            <a:r>
              <a:rPr lang="en-GB" sz="32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kern="12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ddilyn</a:t>
            </a:r>
            <a:r>
              <a:rPr lang="en-GB" sz="32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proses </a:t>
            </a:r>
            <a:r>
              <a:rPr lang="en-GB" sz="3200" b="1" kern="12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debyg</a:t>
            </a:r>
            <a:r>
              <a:rPr lang="en-GB" sz="32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GB" sz="32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damcaniaethu</a:t>
            </a:r>
            <a:r>
              <a:rPr lang="en-GB" sz="3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32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chasglu</a:t>
            </a:r>
            <a:r>
              <a:rPr lang="en-GB" sz="3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gwybodaeth</a:t>
            </a:r>
            <a:endParaRPr lang="en-GB" sz="32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g</a:t>
            </a:r>
            <a:r>
              <a:rPr lang="en-US" sz="32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wneud</a:t>
            </a:r>
            <a:r>
              <a:rPr lang="en-US" sz="3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synnwyr</a:t>
            </a:r>
            <a:r>
              <a:rPr lang="en-US" sz="3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o’r</a:t>
            </a:r>
            <a:r>
              <a:rPr lang="en-US" sz="3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wybodaeth</a:t>
            </a:r>
            <a:endParaRPr lang="en-US" sz="32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g</a:t>
            </a:r>
            <a:r>
              <a:rPr lang="en-GB" sz="32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wneud</a:t>
            </a:r>
            <a:r>
              <a:rPr lang="en-GB" sz="3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penderfyniadau</a:t>
            </a:r>
            <a:r>
              <a:rPr lang="en-GB" sz="3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32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chynllunio</a:t>
            </a:r>
            <a:endParaRPr lang="en-GB" sz="32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g</a:t>
            </a:r>
            <a:r>
              <a:rPr lang="en-GB" sz="32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weithredu</a:t>
            </a:r>
            <a:r>
              <a:rPr lang="en-GB" sz="3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/ </a:t>
            </a:r>
            <a:r>
              <a:rPr lang="en-GB" sz="32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ymyrryd</a:t>
            </a:r>
            <a:r>
              <a:rPr lang="en-GB" sz="3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(5P)</a:t>
            </a:r>
          </a:p>
          <a:p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gwerthuso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ac </a:t>
            </a:r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adolygu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679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2E754-7CBC-5BBB-1EAF-AABC45B56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4C66D9-EE3D-6202-30E9-5ABB8E86A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768096"/>
            <a:ext cx="3091860" cy="5321805"/>
          </a:xfrm>
        </p:spPr>
        <p:txBody>
          <a:bodyPr/>
          <a:lstStyle/>
          <a:p>
            <a:r>
              <a:rPr lang="en-GB" sz="4800">
                <a:ea typeface="Aptos" panose="020B0004020202020204" pitchFamily="34" charset="0"/>
                <a:cs typeface="Times New Roman" panose="02020603050405020304" pitchFamily="18" charset="0"/>
              </a:rPr>
              <a:t>Penderfynu p’un ai adrodd</a:t>
            </a:r>
            <a:endParaRPr lang="en-GB" sz="9600" dirty="0">
              <a:latin typeface="+mn-lt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523B8A-8F2A-46E1-7C4F-421BFA974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Wrth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amlygu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pryderon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neu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sefydlu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anghenion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gofal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cymorth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diogelwch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dylai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pob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ymarferydd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ddilyn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>
                <a:ea typeface="Aptos" panose="020B0004020202020204" pitchFamily="34" charset="0"/>
                <a:cs typeface="Times New Roman" panose="02020603050405020304" pitchFamily="18" charset="0"/>
              </a:rPr>
              <a:t>proses </a:t>
            </a:r>
            <a:r>
              <a:rPr lang="en-GB" sz="3200" b="1" dirty="0" err="1">
                <a:ea typeface="Aptos" panose="020B0004020202020204" pitchFamily="34" charset="0"/>
                <a:cs typeface="Times New Roman" panose="02020603050405020304" pitchFamily="18" charset="0"/>
              </a:rPr>
              <a:t>debyg</a:t>
            </a:r>
            <a:r>
              <a:rPr lang="en-GB" sz="32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</a:p>
          <a:p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damcaniaethu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chasglu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gwybodaeth</a:t>
            </a:r>
            <a:endParaRPr lang="en-GB" sz="32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gwneud</a:t>
            </a:r>
            <a:r>
              <a:rPr lang="en-US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synnwyr</a:t>
            </a:r>
            <a:r>
              <a:rPr lang="en-US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o’r</a:t>
            </a:r>
            <a:r>
              <a:rPr lang="en-US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wybodaeth</a:t>
            </a:r>
            <a:r>
              <a:rPr lang="en-US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gwneud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penderfyniadau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chynllunio</a:t>
            </a:r>
            <a:endParaRPr lang="en-GB" sz="32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gweithredu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/ </a:t>
            </a:r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ymyrryd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(5P)</a:t>
            </a:r>
          </a:p>
          <a:p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gwerthuso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ac </a:t>
            </a:r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adolygu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95112FE-5DE3-F86C-ACF8-23153F0580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93661" y="2681476"/>
            <a:ext cx="2664558" cy="57754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720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72F09B-497F-D253-C878-5B9FE469E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latin typeface="+mn-lt"/>
                <a:cs typeface="Arial" panose="020B0604020202020204" pitchFamily="34" charset="0"/>
              </a:rPr>
              <a:t>Damcaniaethu</a:t>
            </a:r>
            <a:endParaRPr lang="en-GB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A6DD1E-1865-D39D-495D-F643E11BF1F2}"/>
              </a:ext>
            </a:extLst>
          </p:cNvPr>
          <p:cNvSpPr txBox="1"/>
          <p:nvPr/>
        </p:nvSpPr>
        <p:spPr>
          <a:xfrm>
            <a:off x="534953" y="1527822"/>
            <a:ext cx="11122092" cy="4773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3200" b="1" dirty="0" err="1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Nid</a:t>
            </a:r>
            <a:r>
              <a:rPr lang="en-US" sz="3200" b="1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yw</a:t>
            </a:r>
            <a:r>
              <a:rPr lang="en-US" sz="3200" b="1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damcaniaethu</a:t>
            </a:r>
            <a:r>
              <a:rPr lang="en-US" sz="32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mewn</a:t>
            </a:r>
            <a:r>
              <a:rPr lang="en-US" sz="32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sefyllfa</a:t>
            </a:r>
            <a:r>
              <a:rPr lang="en-US" sz="32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ddiogelu</a:t>
            </a:r>
            <a:r>
              <a:rPr lang="en-US" sz="32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yn</a:t>
            </a:r>
            <a:r>
              <a:rPr lang="en-US" sz="32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ymwneud</a:t>
            </a:r>
            <a:r>
              <a:rPr lang="en-US" sz="32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â </a:t>
            </a:r>
            <a:r>
              <a:rPr lang="en-US" sz="3200" dirty="0" err="1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cheisio</a:t>
            </a:r>
            <a:r>
              <a:rPr lang="en-US" sz="32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un </a:t>
            </a:r>
            <a:r>
              <a:rPr lang="en-US" sz="3200" b="1" dirty="0" err="1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gwirionedd</a:t>
            </a:r>
            <a:r>
              <a:rPr lang="en-US" sz="3200" b="1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mae’n</a:t>
            </a:r>
            <a:r>
              <a:rPr lang="en-US" sz="3200" b="1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ymwneud</a:t>
            </a:r>
            <a:r>
              <a:rPr lang="en-US" sz="3200" b="1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ag </a:t>
            </a:r>
            <a:r>
              <a:rPr lang="en-US" sz="3200" dirty="0" err="1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archwilio’r</a:t>
            </a:r>
            <a:r>
              <a:rPr lang="en-US" sz="32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holl</a:t>
            </a:r>
            <a:r>
              <a:rPr lang="en-US" sz="32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bosibiliadau</a:t>
            </a:r>
            <a:r>
              <a:rPr lang="en-US" sz="32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3200" dirty="0" err="1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cheisio</a:t>
            </a:r>
            <a:r>
              <a:rPr lang="en-US" sz="32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cael</a:t>
            </a:r>
            <a:r>
              <a:rPr lang="en-US" sz="32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dealltwriaeth</a:t>
            </a:r>
            <a:r>
              <a:rPr lang="en-US" sz="32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well o</a:t>
            </a:r>
          </a:p>
          <a:p>
            <a:pPr marL="457200" indent="-4572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brofiad</a:t>
            </a:r>
            <a:r>
              <a:rPr lang="en-US" sz="3200" b="1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bywyd</a:t>
            </a:r>
            <a:r>
              <a:rPr lang="en-US" sz="3200" b="1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pob</a:t>
            </a:r>
            <a:r>
              <a:rPr lang="en-US" sz="3200" b="1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dydd</a:t>
            </a:r>
            <a:r>
              <a:rPr lang="en-US" sz="3200" b="1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yr </a:t>
            </a:r>
            <a:r>
              <a:rPr lang="en-US" sz="3200" dirty="0" err="1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unigolyn</a:t>
            </a:r>
            <a:r>
              <a:rPr lang="en-US" sz="32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sy’n</a:t>
            </a:r>
            <a:r>
              <a:rPr lang="en-US" sz="32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achos</a:t>
            </a:r>
            <a:r>
              <a:rPr lang="en-US" sz="32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pryder</a:t>
            </a:r>
            <a:endParaRPr lang="en-US" sz="3200" dirty="0">
              <a:solidFill>
                <a:srgbClr val="000000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y </a:t>
            </a:r>
            <a:r>
              <a:rPr lang="en-US" sz="3200" b="1" dirty="0" err="1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rhesymau</a:t>
            </a:r>
            <a:r>
              <a:rPr lang="en-US" sz="32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(sail </a:t>
            </a:r>
            <a:r>
              <a:rPr lang="en-US" sz="3200" dirty="0" err="1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resymegol</a:t>
            </a:r>
            <a:r>
              <a:rPr lang="en-US" sz="32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wrth</a:t>
            </a:r>
            <a:r>
              <a:rPr lang="en-US" sz="32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wraidd</a:t>
            </a:r>
            <a:r>
              <a:rPr lang="en-US" sz="32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y </a:t>
            </a:r>
            <a:r>
              <a:rPr lang="en-US" sz="3200" dirty="0" err="1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pryder</a:t>
            </a:r>
            <a:r>
              <a:rPr lang="en-US" sz="32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3200" dirty="0" err="1">
                <a:solidFill>
                  <a:srgbClr val="000000"/>
                </a:solidFill>
              </a:rPr>
              <a:t>Hyd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yn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oed</a:t>
            </a:r>
            <a:r>
              <a:rPr lang="en-US" sz="3200" dirty="0">
                <a:solidFill>
                  <a:srgbClr val="000000"/>
                </a:solidFill>
              </a:rPr>
              <a:t> pan </a:t>
            </a:r>
            <a:r>
              <a:rPr lang="en-US" sz="3200" dirty="0" err="1">
                <a:solidFill>
                  <a:srgbClr val="000000"/>
                </a:solidFill>
              </a:rPr>
              <a:t>fyddwn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nin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i="1" dirty="0" err="1">
                <a:solidFill>
                  <a:srgbClr val="000000"/>
                </a:solidFill>
              </a:rPr>
              <a:t>credu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ein</a:t>
            </a:r>
            <a:r>
              <a:rPr lang="en-US" sz="3200" dirty="0">
                <a:solidFill>
                  <a:srgbClr val="000000"/>
                </a:solidFill>
              </a:rPr>
              <a:t> bod </a:t>
            </a:r>
            <a:r>
              <a:rPr lang="en-US" sz="3200" dirty="0" err="1">
                <a:solidFill>
                  <a:srgbClr val="000000"/>
                </a:solidFill>
              </a:rPr>
              <a:t>yn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deall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sefyllfa</a:t>
            </a:r>
            <a:r>
              <a:rPr lang="en-US" sz="3200" dirty="0">
                <a:solidFill>
                  <a:srgbClr val="000000"/>
                </a:solidFill>
              </a:rPr>
              <a:t>, </a:t>
            </a:r>
            <a:r>
              <a:rPr lang="en-US" sz="3200" dirty="0" err="1">
                <a:solidFill>
                  <a:srgbClr val="000000"/>
                </a:solidFill>
              </a:rPr>
              <a:t>bydd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angen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archwilio’r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rheswm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dros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bryder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rhywun</a:t>
            </a:r>
            <a:r>
              <a:rPr lang="en-US" sz="3200" dirty="0">
                <a:solidFill>
                  <a:srgbClr val="000000"/>
                </a:solidFill>
              </a:rPr>
              <a:t> o </a:t>
            </a:r>
            <a:r>
              <a:rPr lang="en-US" sz="3200" dirty="0" err="1">
                <a:solidFill>
                  <a:srgbClr val="000000"/>
                </a:solidFill>
              </a:rPr>
              <a:t>hyd</a:t>
            </a:r>
            <a:r>
              <a:rPr lang="en-US" sz="3200" dirty="0">
                <a:solidFill>
                  <a:srgbClr val="000000"/>
                </a:solidFill>
              </a:rPr>
              <a:t> er </a:t>
            </a:r>
            <a:r>
              <a:rPr lang="en-US" sz="3200" dirty="0" err="1">
                <a:solidFill>
                  <a:srgbClr val="000000"/>
                </a:solidFill>
              </a:rPr>
              <a:t>mwyn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osgoi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gwneud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tybiaethau</a:t>
            </a:r>
            <a:r>
              <a:rPr lang="en-US" sz="3200" dirty="0">
                <a:solidFill>
                  <a:srgbClr val="000000"/>
                </a:solidFill>
              </a:rPr>
              <a:t> – </a:t>
            </a:r>
            <a:r>
              <a:rPr lang="en-US" sz="3200" dirty="0" err="1">
                <a:solidFill>
                  <a:srgbClr val="000000"/>
                </a:solidFill>
              </a:rPr>
              <a:t>bydd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angen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ddefnyddio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chwilfrydedd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proffesiynol</a:t>
            </a:r>
            <a:r>
              <a:rPr lang="en-GB" sz="3200" dirty="0">
                <a:solidFill>
                  <a:srgbClr val="000000"/>
                </a:solidFill>
              </a:rPr>
              <a:t>.</a:t>
            </a:r>
            <a:endParaRPr lang="en-US" sz="3200" dirty="0">
              <a:solidFill>
                <a:srgbClr val="000000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08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F01DE1-C4C6-AA3E-A323-53EDDB6EA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400" dirty="0" err="1"/>
              <a:t>Chwilfrydedd</a:t>
            </a:r>
            <a:r>
              <a:rPr lang="en-GB" sz="3400" dirty="0"/>
              <a:t> </a:t>
            </a:r>
            <a:r>
              <a:rPr lang="en-GB" sz="3400" dirty="0" err="1"/>
              <a:t>proffesiynol</a:t>
            </a:r>
            <a:endParaRPr lang="en-GB" sz="34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E07954-80CF-F535-9767-5EF2F54EE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0023" y="512517"/>
            <a:ext cx="8006133" cy="5330951"/>
          </a:xfrm>
        </p:spPr>
        <p:txBody>
          <a:bodyPr anchor="t"/>
          <a:lstStyle/>
          <a:p>
            <a:pPr marL="0" indent="0">
              <a:buNone/>
            </a:pPr>
            <a:r>
              <a:rPr lang="en-GB" sz="3200" kern="10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Bydd</a:t>
            </a:r>
            <a:r>
              <a:rPr lang="en-GB" sz="3200" kern="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kern="10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angen</a:t>
            </a:r>
            <a:r>
              <a:rPr lang="en-GB" sz="3200" kern="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kern="10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3200" kern="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GB" sz="3200" kern="10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sicrhau</a:t>
            </a:r>
            <a:r>
              <a:rPr lang="en-GB" sz="3200" kern="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GB" sz="3200" kern="10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defnyddir</a:t>
            </a:r>
            <a:r>
              <a:rPr lang="en-GB" sz="3200" kern="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kern="10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chwilfrydedd</a:t>
            </a:r>
            <a:r>
              <a:rPr lang="en-GB" sz="3200" b="1" kern="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kern="10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proffesiynol</a:t>
            </a:r>
            <a:r>
              <a:rPr lang="en-GB" sz="3200" b="1" kern="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kern="10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pryd</a:t>
            </a:r>
            <a:r>
              <a:rPr lang="en-GB" sz="3200" b="1" kern="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kern="10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bynnag</a:t>
            </a:r>
            <a:r>
              <a:rPr lang="en-GB" sz="3200" b="1" kern="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kern="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GB" sz="3200" kern="10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bydd</a:t>
            </a:r>
            <a:r>
              <a:rPr lang="en-GB" sz="3200" kern="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kern="10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sefyllfa</a:t>
            </a:r>
            <a:r>
              <a:rPr lang="en-GB" sz="3200" kern="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kern="10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ddiogelu’n</a:t>
            </a:r>
            <a:r>
              <a:rPr lang="en-GB" sz="3200" kern="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kern="10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cael</a:t>
            </a:r>
            <a:r>
              <a:rPr lang="en-GB" sz="3200" kern="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kern="10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ei</a:t>
            </a:r>
            <a:r>
              <a:rPr lang="en-GB" sz="3200" kern="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kern="10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hystyried</a:t>
            </a:r>
            <a:r>
              <a:rPr lang="en-GB" sz="3200" kern="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3200" kern="100" dirty="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28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Dull </a:t>
            </a:r>
            <a:r>
              <a:rPr lang="en-GB" sz="2800" b="1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wedi’i</a:t>
            </a:r>
            <a:r>
              <a:rPr lang="en-GB" sz="2800" b="1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seilio</a:t>
            </a:r>
            <a:r>
              <a:rPr lang="en-GB" sz="2800" b="1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ar</a:t>
            </a:r>
            <a:r>
              <a:rPr lang="en-GB" sz="2800" b="1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gryfderau</a:t>
            </a:r>
            <a:r>
              <a:rPr lang="en-GB" sz="28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2800" b="1" kern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sy’n</a:t>
            </a:r>
            <a:r>
              <a:rPr lang="en-GB" sz="2800" b="1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kern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canolbwyntio</a:t>
            </a:r>
            <a:r>
              <a:rPr lang="en-GB" sz="2800" b="1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kern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ar</a:t>
            </a:r>
            <a:r>
              <a:rPr lang="en-GB" sz="2800" b="1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y </a:t>
            </a:r>
            <a:r>
              <a:rPr lang="en-GB" sz="2800" b="1" kern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plentyn</a:t>
            </a:r>
            <a:r>
              <a:rPr lang="en-GB" sz="2800" b="1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/</a:t>
            </a:r>
            <a:r>
              <a:rPr lang="en-GB" sz="2800" b="1" kern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unigolyn</a:t>
            </a:r>
            <a:r>
              <a:rPr lang="en-GB" sz="28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sy’n</a:t>
            </a:r>
            <a:r>
              <a:rPr lang="en-GB" sz="28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ein</a:t>
            </a:r>
            <a:r>
              <a:rPr lang="en-GB" sz="28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helpu</a:t>
            </a:r>
            <a:r>
              <a:rPr lang="en-GB" sz="28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i</a:t>
            </a:r>
            <a:r>
              <a:rPr lang="en-GB" sz="28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endParaRPr lang="en-GB" sz="28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2800" b="1" kern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archwilio</a:t>
            </a:r>
            <a:r>
              <a:rPr lang="en-GB" sz="2800" b="1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beth</a:t>
            </a:r>
            <a:r>
              <a:rPr lang="en-GB" sz="28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sy’n</a:t>
            </a:r>
            <a:r>
              <a:rPr lang="en-GB" sz="28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digwydd</a:t>
            </a:r>
            <a:r>
              <a:rPr lang="en-GB" sz="28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yn</a:t>
            </a:r>
            <a:r>
              <a:rPr lang="en-GB" sz="28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lle</a:t>
            </a:r>
            <a:r>
              <a:rPr lang="en-GB" sz="28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gwneud</a:t>
            </a:r>
            <a:r>
              <a:rPr lang="en-GB" sz="28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tybiaethau</a:t>
            </a:r>
            <a:r>
              <a:rPr lang="en-GB" sz="28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neu </a:t>
            </a:r>
            <a:r>
              <a:rPr lang="en-GB" sz="28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dderbyn</a:t>
            </a:r>
            <a:r>
              <a:rPr lang="en-GB" sz="28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pethau</a:t>
            </a:r>
            <a:r>
              <a:rPr lang="en-GB" sz="28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ar</a:t>
            </a:r>
            <a:r>
              <a:rPr lang="en-GB" sz="28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yr </a:t>
            </a:r>
            <a:r>
              <a:rPr lang="en-GB" sz="28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olwg</a:t>
            </a:r>
            <a:r>
              <a:rPr lang="en-GB" sz="28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gyntaf</a:t>
            </a:r>
            <a:endParaRPr lang="en-GB" sz="28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28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bod </a:t>
            </a:r>
            <a:r>
              <a:rPr lang="en-GB" sz="2800" kern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yn</a:t>
            </a:r>
            <a:r>
              <a:rPr lang="en-GB" sz="28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kern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gyfannol</a:t>
            </a:r>
            <a:r>
              <a:rPr lang="en-GB" sz="28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ac </a:t>
            </a:r>
            <a:r>
              <a:rPr lang="en-GB" sz="2800" kern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archwilio’r</a:t>
            </a:r>
            <a:r>
              <a:rPr lang="en-GB" sz="28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darlun</a:t>
            </a:r>
            <a:r>
              <a:rPr lang="en-GB" sz="28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llawn</a:t>
            </a:r>
            <a:r>
              <a:rPr lang="en-GB" sz="28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er </a:t>
            </a:r>
            <a:r>
              <a:rPr lang="en-GB" sz="2800" kern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mwyn</a:t>
            </a:r>
            <a:r>
              <a:rPr lang="en-GB" sz="28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darparu</a:t>
            </a:r>
            <a:r>
              <a:rPr lang="en-GB" sz="28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ystod</a:t>
            </a:r>
            <a:r>
              <a:rPr lang="en-GB" sz="28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lawn o </a:t>
            </a:r>
            <a:r>
              <a:rPr lang="en-GB" sz="2800" kern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opsiynau</a:t>
            </a:r>
            <a:endParaRPr lang="en-GB" sz="28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2800" b="1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</a:t>
            </a:r>
            <a:r>
              <a:rPr lang="en-GB" sz="2800" b="1" kern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werthuso</a:t>
            </a:r>
            <a:r>
              <a:rPr lang="en-GB" sz="2800" b="1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unrhyw</a:t>
            </a:r>
            <a:r>
              <a:rPr lang="en-GB" sz="28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wybodaeth</a:t>
            </a:r>
            <a:r>
              <a:rPr lang="en-GB" sz="28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2800" kern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roddir</a:t>
            </a:r>
            <a:r>
              <a:rPr lang="en-GB" sz="28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en-GB" sz="28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ni</a:t>
            </a:r>
            <a:r>
              <a:rPr lang="en-GB" sz="28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kern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yn</a:t>
            </a:r>
            <a:r>
              <a:rPr lang="en-GB" sz="2800" b="1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kern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feirniadol</a:t>
            </a:r>
            <a:r>
              <a:rPr lang="en-GB" sz="28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86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B49D4-0B8A-D8CE-2535-7B3B5EA1D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A36E23-79C6-CBDA-D484-95993FFE9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400" dirty="0" err="1"/>
              <a:t>Chwilfrydedd</a:t>
            </a:r>
            <a:r>
              <a:rPr lang="en-GB" sz="3400" dirty="0"/>
              <a:t> </a:t>
            </a:r>
            <a:r>
              <a:rPr lang="en-GB" sz="3400" dirty="0" err="1"/>
              <a:t>proffesiynol</a:t>
            </a:r>
            <a:r>
              <a:rPr lang="en-GB" sz="3400" dirty="0"/>
              <a:t>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396B758-7744-3ABB-BA8D-2EEB49F3D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2203" y="768096"/>
            <a:ext cx="8242572" cy="5330951"/>
          </a:xfrm>
        </p:spPr>
        <p:txBody>
          <a:bodyPr/>
          <a:lstStyle/>
          <a:p>
            <a:pPr marL="342900" lvl="0" indent="-342900">
              <a:spcAft>
                <a:spcPts val="18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2600" b="1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cysylltu</a:t>
            </a:r>
            <a:r>
              <a:rPr lang="en-GB" sz="26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gwybodaeth</a:t>
            </a:r>
            <a:r>
              <a:rPr lang="en-GB" sz="26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o </a:t>
            </a:r>
            <a:r>
              <a:rPr lang="en-GB" sz="26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wahanol</a:t>
            </a:r>
            <a:r>
              <a:rPr lang="en-GB" sz="26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ffynonellau</a:t>
            </a:r>
            <a:r>
              <a:rPr lang="en-GB" sz="26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en-GB" sz="26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600" b="1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ragfynegi</a:t>
            </a:r>
            <a:r>
              <a:rPr lang="en-GB" sz="26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beth</a:t>
            </a:r>
            <a:r>
              <a:rPr lang="en-GB" sz="26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sy’n</a:t>
            </a:r>
            <a:r>
              <a:rPr lang="en-GB" sz="26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debygol</a:t>
            </a:r>
            <a:r>
              <a:rPr lang="en-GB" sz="26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o </a:t>
            </a:r>
            <a:r>
              <a:rPr lang="en-GB" sz="26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ddigwydd</a:t>
            </a:r>
            <a:r>
              <a:rPr lang="en-GB" sz="26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yn</a:t>
            </a:r>
            <a:r>
              <a:rPr lang="en-GB" sz="26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y </a:t>
            </a:r>
            <a:r>
              <a:rPr lang="en-GB" sz="26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dyfodol</a:t>
            </a:r>
            <a:endParaRPr lang="en-GB" sz="2600" kern="100" dirty="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8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2600" b="1" kern="1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asesu</a:t>
            </a:r>
            <a:r>
              <a:rPr lang="en-GB" sz="2600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kern="1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risg</a:t>
            </a:r>
            <a:r>
              <a:rPr lang="en-GB" sz="2600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kern="1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bosibl</a:t>
            </a:r>
            <a:r>
              <a:rPr lang="en-GB" sz="2600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kern="1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trwy</a:t>
            </a:r>
            <a:r>
              <a:rPr lang="en-GB" sz="2600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b="1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gydnabod</a:t>
            </a:r>
            <a:r>
              <a:rPr lang="en-GB" sz="2600" b="1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600" kern="1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pryd</a:t>
            </a:r>
            <a:r>
              <a:rPr lang="en-GB" sz="26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y gall </a:t>
            </a:r>
            <a:r>
              <a:rPr lang="en-GB" sz="2600" kern="1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ffactorau</a:t>
            </a:r>
            <a:r>
              <a:rPr lang="en-GB" sz="26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600" kern="1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penodol</a:t>
            </a:r>
            <a:r>
              <a:rPr lang="en-GB" sz="26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600" kern="1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gynyddu</a:t>
            </a:r>
            <a:r>
              <a:rPr lang="en-GB" sz="26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600" kern="1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risg</a:t>
            </a:r>
            <a:r>
              <a:rPr lang="en-GB" sz="26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600" kern="1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niwed</a:t>
            </a:r>
            <a:endParaRPr lang="en-GB" sz="2600" kern="100" dirty="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8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2600" b="1" kern="1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sicrhau</a:t>
            </a:r>
            <a:r>
              <a:rPr lang="en-GB" sz="2600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bod </a:t>
            </a:r>
            <a:r>
              <a:rPr lang="en-GB" sz="2600" kern="1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penderfyniadau</a:t>
            </a:r>
            <a:r>
              <a:rPr lang="en-GB" sz="2600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kern="1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wedi’u</a:t>
            </a:r>
            <a:r>
              <a:rPr lang="en-GB" sz="2600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kern="1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seilio</a:t>
            </a:r>
            <a:r>
              <a:rPr lang="en-GB" sz="2600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kern="1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GB" sz="2600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kern="1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ffeithiau</a:t>
            </a:r>
            <a:r>
              <a:rPr lang="en-GB" sz="2600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2600" kern="100" dirty="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8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2600" kern="1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cael</a:t>
            </a:r>
            <a:r>
              <a:rPr lang="en-GB" sz="2600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b="1" kern="1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dealltwriaeth</a:t>
            </a:r>
            <a:r>
              <a:rPr lang="en-GB" sz="2600" b="1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go </a:t>
            </a:r>
            <a:r>
              <a:rPr lang="en-GB" sz="2600" b="1" kern="1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iawn</a:t>
            </a:r>
            <a:r>
              <a:rPr lang="en-GB" sz="2600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GB" sz="2600" kern="1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sut</a:t>
            </a:r>
            <a:r>
              <a:rPr lang="en-GB" sz="2600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kern="1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beth</a:t>
            </a:r>
            <a:r>
              <a:rPr lang="en-GB" sz="2600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kern="1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yw</a:t>
            </a:r>
            <a:r>
              <a:rPr lang="en-GB" sz="2600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b="1" kern="1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bywyd</a:t>
            </a:r>
            <a:r>
              <a:rPr lang="en-GB" sz="2600" b="1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b="1" kern="1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pob</a:t>
            </a:r>
            <a:r>
              <a:rPr lang="en-GB" sz="2600" b="1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b="1" kern="1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dydd</a:t>
            </a:r>
            <a:r>
              <a:rPr lang="en-GB" sz="2600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kern="1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plentyn</a:t>
            </a:r>
            <a:r>
              <a:rPr lang="en-GB" sz="2600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kern="1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mewn</a:t>
            </a:r>
            <a:r>
              <a:rPr lang="en-GB" sz="2600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kern="1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gwirionedd</a:t>
            </a:r>
            <a:endParaRPr lang="en-GB" sz="2600" kern="100" dirty="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8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2600" b="1" kern="1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ystyried</a:t>
            </a:r>
            <a:r>
              <a:rPr lang="en-GB" sz="2600" b="1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600" b="1" kern="1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gwybodaeth</a:t>
            </a:r>
            <a:r>
              <a:rPr lang="en-GB" sz="2600" b="1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600" b="1" kern="1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hanesyddol</a:t>
            </a:r>
            <a:endParaRPr lang="en-GB" sz="2600" kern="100" dirty="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8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2600" kern="1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ystyried</a:t>
            </a:r>
            <a:r>
              <a:rPr lang="en-GB" sz="26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y </a:t>
            </a:r>
            <a:r>
              <a:rPr lang="en-GB" sz="2600" b="1" kern="1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potensial</a:t>
            </a:r>
            <a:r>
              <a:rPr lang="en-GB" sz="2600" b="1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600" b="1" kern="1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ar</a:t>
            </a:r>
            <a:r>
              <a:rPr lang="en-GB" sz="2600" b="1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600" b="1" kern="1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gyfer</a:t>
            </a:r>
            <a:r>
              <a:rPr lang="en-GB" sz="2600" b="1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600" b="1" kern="1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risgiau</a:t>
            </a:r>
            <a:r>
              <a:rPr lang="en-GB" sz="2600" b="1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600" b="1" kern="1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sy’n</a:t>
            </a:r>
            <a:r>
              <a:rPr lang="en-GB" sz="2600" b="1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600" b="1" kern="1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cyd-ddigwydd</a:t>
            </a:r>
            <a:endParaRPr lang="en-GB" sz="2600" kern="100" dirty="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800"/>
              </a:spcAft>
            </a:pPr>
            <a:r>
              <a:rPr lang="en-GB" sz="26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ystyried</a:t>
            </a:r>
            <a:r>
              <a:rPr lang="en-GB" sz="26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y </a:t>
            </a:r>
            <a:r>
              <a:rPr lang="en-GB" sz="26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teulu</a:t>
            </a:r>
            <a:r>
              <a:rPr lang="en-GB" sz="26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cyfan</a:t>
            </a:r>
            <a:r>
              <a:rPr lang="en-GB" sz="26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GB" sz="2600" kern="100" dirty="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03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C39EC-78E9-D9FA-40BD-4569A43C8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B15ABB-8F4A-DE90-1B62-913F76C60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Damcaniaethu – senario achos rhan 1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9A93EE-169D-FC7F-056B-CBB539FD2C3D}"/>
              </a:ext>
            </a:extLst>
          </p:cNvPr>
          <p:cNvSpPr txBox="1"/>
          <p:nvPr/>
        </p:nvSpPr>
        <p:spPr>
          <a:xfrm>
            <a:off x="534953" y="2480279"/>
            <a:ext cx="11122093" cy="1981474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Beth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fyddech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chi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eisiau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ei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archwilio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ymhellach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? 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gwestiynau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ibson"/>
              </a:rPr>
              <a:t>fyddech</a:t>
            </a:r>
            <a:r>
              <a:rPr lang="en-US" sz="3200" dirty="0">
                <a:solidFill>
                  <a:srgbClr val="000000"/>
                </a:solidFill>
                <a:latin typeface="Gibso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ibson"/>
              </a:rPr>
              <a:t>chi’n</a:t>
            </a:r>
            <a:r>
              <a:rPr lang="en-US" sz="3200" dirty="0">
                <a:solidFill>
                  <a:srgbClr val="000000"/>
                </a:solidFill>
                <a:latin typeface="Gibso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ibson"/>
              </a:rPr>
              <a:t>eu</a:t>
            </a:r>
            <a:r>
              <a:rPr lang="en-US" sz="3200" dirty="0">
                <a:solidFill>
                  <a:srgbClr val="000000"/>
                </a:solidFill>
                <a:latin typeface="Gibso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ibson"/>
              </a:rPr>
              <a:t>gofyn</a:t>
            </a:r>
            <a:r>
              <a:rPr lang="en-US" sz="3200" dirty="0">
                <a:solidFill>
                  <a:srgbClr val="000000"/>
                </a:solidFill>
                <a:latin typeface="Gibso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ibson"/>
              </a:rPr>
              <a:t>i’r</a:t>
            </a:r>
            <a:r>
              <a:rPr lang="en-US" sz="3200" dirty="0">
                <a:solidFill>
                  <a:srgbClr val="000000"/>
                </a:solidFill>
                <a:latin typeface="Gibson"/>
              </a:rPr>
              <a:t> </a:t>
            </a:r>
            <a:br>
              <a:rPr lang="en-US" sz="3200" dirty="0">
                <a:solidFill>
                  <a:srgbClr val="000000"/>
                </a:solidFill>
                <a:latin typeface="Gibson"/>
              </a:rPr>
            </a:br>
            <a:r>
              <a:rPr lang="en-US" sz="3200" dirty="0" err="1">
                <a:solidFill>
                  <a:srgbClr val="000000"/>
                </a:solidFill>
                <a:latin typeface="Gibson"/>
              </a:rPr>
              <a:t>gwirfoddolwr</a:t>
            </a:r>
            <a:r>
              <a:rPr lang="en-US" sz="3200" dirty="0">
                <a:solidFill>
                  <a:srgbClr val="000000"/>
                </a:solidFill>
                <a:latin typeface="Gibson"/>
              </a:rPr>
              <a:t> / </a:t>
            </a:r>
            <a:r>
              <a:rPr lang="en-US" sz="3200" dirty="0" err="1">
                <a:solidFill>
                  <a:srgbClr val="000000"/>
                </a:solidFill>
                <a:latin typeface="Gibson"/>
              </a:rPr>
              <a:t>rheolwr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?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74132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FFD4A-D4A4-E887-A7F9-C25020B59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55295B-7E29-9EA9-3E1B-FBFFCCAE7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768096"/>
            <a:ext cx="3055765" cy="5321805"/>
          </a:xfrm>
        </p:spPr>
        <p:txBody>
          <a:bodyPr/>
          <a:lstStyle/>
          <a:p>
            <a:r>
              <a:rPr lang="en-GB" sz="4400" kern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Penderfynu</a:t>
            </a:r>
            <a:r>
              <a:rPr lang="en-GB" sz="44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4400" kern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p’un</a:t>
            </a:r>
            <a:r>
              <a:rPr lang="en-GB" sz="44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ai </a:t>
            </a:r>
            <a:r>
              <a:rPr lang="en-GB" sz="4400" kern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adrodd</a:t>
            </a:r>
            <a:endParaRPr lang="en-GB" sz="4400" dirty="0">
              <a:latin typeface="+mn-lt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3194BA-ADAB-DA78-B9EB-CE4B277A94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Wrth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amlygu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pryderon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neu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sefydlu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anghenion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gofal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cymorth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diogelwch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dylai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pob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ymarferydd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ddilyn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>
                <a:ea typeface="Aptos" panose="020B0004020202020204" pitchFamily="34" charset="0"/>
                <a:cs typeface="Times New Roman" panose="02020603050405020304" pitchFamily="18" charset="0"/>
              </a:rPr>
              <a:t>proses </a:t>
            </a:r>
            <a:r>
              <a:rPr lang="en-GB" sz="3200" b="1" dirty="0" err="1">
                <a:ea typeface="Aptos" panose="020B0004020202020204" pitchFamily="34" charset="0"/>
                <a:cs typeface="Times New Roman" panose="02020603050405020304" pitchFamily="18" charset="0"/>
              </a:rPr>
              <a:t>debyg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damcaniaethu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chasglu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gwybodaeth</a:t>
            </a:r>
            <a:endParaRPr lang="en-GB" sz="32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gwneud</a:t>
            </a:r>
            <a:r>
              <a:rPr lang="en-US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synnwyr</a:t>
            </a:r>
            <a:r>
              <a:rPr lang="en-US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o’r</a:t>
            </a:r>
            <a:r>
              <a:rPr lang="en-US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wybodaeth</a:t>
            </a:r>
            <a:endParaRPr lang="en-US" sz="32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gwneud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penderfyniadau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chynllunio</a:t>
            </a:r>
            <a:endParaRPr lang="en-GB" sz="32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gweithredu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/ </a:t>
            </a:r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ymyrryd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(5P)</a:t>
            </a:r>
          </a:p>
          <a:p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gwerthuso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ac </a:t>
            </a:r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adolygu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5F039BD-2687-6E3E-F51B-39340F699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22915" y="2689291"/>
            <a:ext cx="3963917" cy="554093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11053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0B6122-AFFC-7A8D-076E-DA16CB35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/>
              <a:t>Casglu gwybodaeth</a:t>
            </a:r>
            <a:endParaRPr lang="en-GB" sz="48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5776CD2-F831-F998-7DFF-39FB4B91553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4953" y="1429894"/>
            <a:ext cx="11219832" cy="4422911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/>
              <a:t>Mae</a:t>
            </a:r>
            <a:r>
              <a:rPr lang="en-US" sz="3200" b="1" dirty="0"/>
              <a:t> </a:t>
            </a:r>
            <a:r>
              <a:rPr lang="en-US" sz="3200" b="1" dirty="0" err="1"/>
              <a:t>casglu</a:t>
            </a:r>
            <a:r>
              <a:rPr lang="en-US" sz="3200" b="1" dirty="0"/>
              <a:t> </a:t>
            </a:r>
            <a:r>
              <a:rPr lang="en-US" sz="3200" b="1" dirty="0" err="1"/>
              <a:t>gwybodaeth</a:t>
            </a:r>
            <a:r>
              <a:rPr lang="en-US" sz="3200" b="1" dirty="0"/>
              <a:t> </a:t>
            </a:r>
            <a:r>
              <a:rPr lang="en-US" sz="3200" b="1" dirty="0" err="1"/>
              <a:t>yn</a:t>
            </a:r>
            <a:r>
              <a:rPr lang="en-US" sz="3200" b="1" dirty="0"/>
              <a:t> </a:t>
            </a:r>
            <a:r>
              <a:rPr lang="en-US" sz="3200" b="1" dirty="0" err="1"/>
              <a:t>dechrau</a:t>
            </a:r>
            <a:r>
              <a:rPr lang="en-US" sz="3200" b="1" dirty="0"/>
              <a:t> </a:t>
            </a:r>
            <a:r>
              <a:rPr lang="en-US" sz="3200" dirty="0" err="1"/>
              <a:t>trwy</a:t>
            </a:r>
            <a:r>
              <a:rPr lang="en-US" sz="3200" dirty="0"/>
              <a:t> </a:t>
            </a:r>
            <a:r>
              <a:rPr lang="en-US" sz="3200" dirty="0" err="1"/>
              <a:t>ystyried</a:t>
            </a:r>
            <a:r>
              <a:rPr lang="en-US" sz="3200" dirty="0"/>
              <a:t> ‘</a:t>
            </a:r>
            <a:r>
              <a:rPr lang="en-US" sz="3200" dirty="0" err="1"/>
              <a:t>beth</a:t>
            </a:r>
            <a:r>
              <a:rPr lang="en-US" sz="3200" dirty="0"/>
              <a:t> </a:t>
            </a:r>
            <a:r>
              <a:rPr lang="en-US" sz="3200" dirty="0" err="1"/>
              <a:t>ydw</a:t>
            </a:r>
            <a:r>
              <a:rPr lang="en-US" sz="3200" dirty="0"/>
              <a:t> </a:t>
            </a:r>
            <a:r>
              <a:rPr lang="en-US" sz="3200" dirty="0" err="1"/>
              <a:t>i’n</a:t>
            </a:r>
            <a:r>
              <a:rPr lang="en-US" sz="3200" dirty="0"/>
              <a:t> </a:t>
            </a:r>
            <a:r>
              <a:rPr lang="en-US" sz="3200" dirty="0" err="1"/>
              <a:t>ei</a:t>
            </a:r>
            <a:r>
              <a:rPr lang="en-US" sz="3200" dirty="0"/>
              <a:t> </a:t>
            </a:r>
            <a:r>
              <a:rPr lang="en-US" sz="3200" dirty="0" err="1"/>
              <a:t>wybod</a:t>
            </a:r>
            <a:r>
              <a:rPr lang="en-US" sz="3200" dirty="0"/>
              <a:t>?’ ac </a:t>
            </a:r>
            <a:r>
              <a:rPr lang="en-US" sz="3200" dirty="0" err="1"/>
              <a:t>fe</a:t>
            </a:r>
            <a:r>
              <a:rPr lang="en-US" sz="3200" dirty="0"/>
              <a:t> </a:t>
            </a:r>
            <a:r>
              <a:rPr lang="en-US" sz="3200" dirty="0" err="1"/>
              <a:t>ddylai</a:t>
            </a:r>
            <a:r>
              <a:rPr lang="en-US" sz="3200" dirty="0"/>
              <a:t>: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b="1" dirty="0" err="1"/>
              <a:t>ganolbwyntio</a:t>
            </a:r>
            <a:r>
              <a:rPr lang="en-US" sz="2800" dirty="0"/>
              <a:t> </a:t>
            </a:r>
            <a:r>
              <a:rPr lang="en-US" sz="2800" dirty="0" err="1"/>
              <a:t>ar</a:t>
            </a:r>
            <a:r>
              <a:rPr lang="en-US" sz="2800" dirty="0"/>
              <a:t> </a:t>
            </a:r>
            <a:r>
              <a:rPr lang="en-US" sz="2800" dirty="0" err="1"/>
              <a:t>arwyddion</a:t>
            </a:r>
            <a:r>
              <a:rPr lang="en-US" sz="2800" dirty="0"/>
              <a:t> </a:t>
            </a:r>
            <a:r>
              <a:rPr lang="en-US" sz="2800" dirty="0" err="1"/>
              <a:t>camdriniaeth</a:t>
            </a:r>
            <a:r>
              <a:rPr lang="en-US" sz="2800" dirty="0"/>
              <a:t> </a:t>
            </a:r>
            <a:r>
              <a:rPr lang="en-US" sz="2800" dirty="0" err="1"/>
              <a:t>bosibl</a:t>
            </a:r>
            <a:r>
              <a:rPr lang="en-US" sz="2800" dirty="0"/>
              <a:t> a/neu </a:t>
            </a:r>
            <a:r>
              <a:rPr lang="en-US" sz="2800" dirty="0" err="1"/>
              <a:t>esgeulustod</a:t>
            </a:r>
            <a:r>
              <a:rPr lang="en-US" sz="2800" dirty="0"/>
              <a:t> </a:t>
            </a:r>
            <a:r>
              <a:rPr lang="en-US" sz="2800" dirty="0" err="1"/>
              <a:t>posibl</a:t>
            </a:r>
            <a:endParaRPr lang="en-US" sz="28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bod </a:t>
            </a:r>
            <a:r>
              <a:rPr lang="en-US" sz="2800" dirty="0" err="1"/>
              <a:t>yn</a:t>
            </a:r>
            <a:r>
              <a:rPr lang="en-US" sz="2800" dirty="0"/>
              <a:t> </a:t>
            </a:r>
            <a:r>
              <a:rPr lang="en-US" sz="2800" b="1" dirty="0" err="1"/>
              <a:t>gymesur</a:t>
            </a:r>
            <a:r>
              <a:rPr lang="en-US" sz="2800" dirty="0"/>
              <a:t> ac </a:t>
            </a:r>
            <a:r>
              <a:rPr lang="en-US" sz="2800" dirty="0" err="1"/>
              <a:t>yn</a:t>
            </a:r>
            <a:r>
              <a:rPr lang="en-US" sz="2800" dirty="0"/>
              <a:t> </a:t>
            </a:r>
            <a:r>
              <a:rPr lang="en-US" sz="2800" b="1" dirty="0" err="1"/>
              <a:t>ddigonol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lywio</a:t>
            </a:r>
            <a:r>
              <a:rPr lang="en-US" sz="2800" dirty="0"/>
              <a:t> </a:t>
            </a:r>
            <a:r>
              <a:rPr lang="en-US" sz="2800" dirty="0" err="1"/>
              <a:t>penderfyniadau</a:t>
            </a:r>
            <a:r>
              <a:rPr lang="en-US" sz="2800" dirty="0"/>
              <a:t> a </a:t>
            </a:r>
            <a:r>
              <a:rPr lang="en-US" sz="2800" dirty="0" err="1"/>
              <a:t>phennu</a:t>
            </a:r>
            <a:r>
              <a:rPr lang="en-US" sz="2800" dirty="0"/>
              <a:t> </a:t>
            </a:r>
            <a:r>
              <a:rPr lang="en-US" sz="2800" dirty="0" err="1"/>
              <a:t>camau</a:t>
            </a:r>
            <a:r>
              <a:rPr lang="en-US" sz="2800" dirty="0"/>
              <a:t> </a:t>
            </a:r>
            <a:r>
              <a:rPr lang="en-US" sz="2800" dirty="0" err="1"/>
              <a:t>gweithredu</a:t>
            </a:r>
            <a:r>
              <a:rPr lang="en-US" sz="2800" dirty="0"/>
              <a:t> </a:t>
            </a:r>
            <a:r>
              <a:rPr lang="en-US" sz="2800" dirty="0" err="1"/>
              <a:t>priodol</a:t>
            </a:r>
            <a:endParaRPr lang="en-US" sz="28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 err="1"/>
              <a:t>cynnwys</a:t>
            </a:r>
            <a:r>
              <a:rPr lang="en-US" sz="2800" dirty="0"/>
              <a:t> </a:t>
            </a:r>
            <a:r>
              <a:rPr lang="en-US" sz="2800" b="1" dirty="0" err="1"/>
              <a:t>manylion</a:t>
            </a:r>
            <a:r>
              <a:rPr lang="en-US" sz="2800" dirty="0"/>
              <a:t> am y </a:t>
            </a:r>
            <a:r>
              <a:rPr lang="en-US" sz="2800" dirty="0" err="1"/>
              <a:t>pryder</a:t>
            </a:r>
            <a:r>
              <a:rPr lang="en-US" sz="2800" dirty="0"/>
              <a:t>, </a:t>
            </a:r>
            <a:r>
              <a:rPr lang="en-US" sz="2800" b="1" dirty="0" err="1"/>
              <a:t>enghreifftiau</a:t>
            </a:r>
            <a:r>
              <a:rPr lang="en-US" sz="2800" dirty="0"/>
              <a:t> </a:t>
            </a:r>
            <a:r>
              <a:rPr lang="en-US" sz="2800" dirty="0" err="1"/>
              <a:t>ohono</a:t>
            </a:r>
            <a:r>
              <a:rPr lang="en-US" sz="2800" dirty="0"/>
              <a:t> </a:t>
            </a:r>
            <a:r>
              <a:rPr lang="en-US" sz="2800" dirty="0" err="1"/>
              <a:t>a’r</a:t>
            </a:r>
            <a:r>
              <a:rPr lang="en-US" sz="2800" dirty="0"/>
              <a:t> </a:t>
            </a:r>
            <a:r>
              <a:rPr lang="en-US" sz="2800" b="1" dirty="0"/>
              <a:t>sail </a:t>
            </a:r>
            <a:r>
              <a:rPr lang="en-US" sz="2800" b="1" dirty="0" err="1"/>
              <a:t>resymegol</a:t>
            </a:r>
            <a:r>
              <a:rPr lang="en-US" sz="2800" b="1" dirty="0"/>
              <a:t> </a:t>
            </a:r>
            <a:r>
              <a:rPr lang="en-US" sz="2800" dirty="0" err="1"/>
              <a:t>iddo</a:t>
            </a:r>
            <a:endParaRPr lang="en-US" sz="28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b="1" dirty="0" err="1"/>
              <a:t>galluogi</a:t>
            </a:r>
            <a:r>
              <a:rPr lang="en-US" sz="2800" dirty="0"/>
              <a:t> </a:t>
            </a:r>
            <a:r>
              <a:rPr lang="en-US" sz="2800" dirty="0" err="1"/>
              <a:t>ystyried</a:t>
            </a:r>
            <a:r>
              <a:rPr lang="en-US" sz="2800" dirty="0"/>
              <a:t> yr </a:t>
            </a:r>
            <a:r>
              <a:rPr lang="en-US" sz="2800" dirty="0" err="1"/>
              <a:t>holl</a:t>
            </a:r>
            <a:r>
              <a:rPr lang="en-US" sz="2800" dirty="0"/>
              <a:t> </a:t>
            </a:r>
            <a:r>
              <a:rPr lang="en-US" sz="2800" dirty="0" err="1"/>
              <a:t>opsiynau</a:t>
            </a:r>
            <a:r>
              <a:rPr lang="en-US" sz="2800" dirty="0"/>
              <a:t> </a:t>
            </a:r>
            <a:r>
              <a:rPr lang="en-US" sz="2800" dirty="0" err="1"/>
              <a:t>posibl</a:t>
            </a:r>
            <a:r>
              <a:rPr lang="en-US" sz="2800" dirty="0"/>
              <a:t> </a:t>
            </a:r>
            <a:r>
              <a:rPr lang="en-US" sz="2800" dirty="0" err="1"/>
              <a:t>ar</a:t>
            </a:r>
            <a:r>
              <a:rPr lang="en-US" sz="2800" dirty="0"/>
              <a:t> </a:t>
            </a:r>
            <a:r>
              <a:rPr lang="en-US" sz="2800" dirty="0" err="1"/>
              <a:t>gyfer</a:t>
            </a:r>
            <a:r>
              <a:rPr lang="en-US" sz="2800" dirty="0"/>
              <a:t> </a:t>
            </a:r>
            <a:r>
              <a:rPr lang="en-US" sz="2800" dirty="0" err="1"/>
              <a:t>ymyrraeth</a:t>
            </a:r>
            <a:r>
              <a:rPr lang="en-US" sz="2800" dirty="0"/>
              <a:t> / </a:t>
            </a:r>
            <a:r>
              <a:rPr lang="en-US" sz="2800" dirty="0" err="1"/>
              <a:t>cymorth</a:t>
            </a:r>
            <a:endParaRPr lang="en-US" sz="28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b="1" dirty="0" err="1"/>
              <a:t>cynnwys</a:t>
            </a:r>
            <a:r>
              <a:rPr lang="en-US" sz="2800" b="1" dirty="0"/>
              <a:t> </a:t>
            </a:r>
            <a:r>
              <a:rPr lang="en-US" sz="2800" b="1" dirty="0" err="1"/>
              <a:t>llais</a:t>
            </a:r>
            <a:r>
              <a:rPr lang="en-US" sz="2800" dirty="0"/>
              <a:t> yr </a:t>
            </a:r>
            <a:r>
              <a:rPr lang="en-US" sz="2800" dirty="0" err="1"/>
              <a:t>unigolyn</a:t>
            </a:r>
            <a:r>
              <a:rPr lang="en-US" sz="2800" dirty="0"/>
              <a:t> </a:t>
            </a:r>
            <a:r>
              <a:rPr lang="en-US" sz="2800" dirty="0" err="1"/>
              <a:t>sydd</a:t>
            </a:r>
            <a:r>
              <a:rPr lang="en-US" sz="2800" dirty="0"/>
              <a:t> </a:t>
            </a:r>
            <a:r>
              <a:rPr lang="en-US" sz="2800" dirty="0" err="1"/>
              <a:t>mewn</a:t>
            </a:r>
            <a:r>
              <a:rPr lang="en-US" sz="2800" dirty="0"/>
              <a:t> </a:t>
            </a:r>
            <a:r>
              <a:rPr lang="en-US" sz="2800" dirty="0" err="1"/>
              <a:t>perygl</a:t>
            </a:r>
            <a:r>
              <a:rPr lang="en-US" sz="2800" dirty="0"/>
              <a:t> a </a:t>
            </a:r>
            <a:r>
              <a:rPr lang="en-US" sz="2800" b="1" dirty="0" err="1"/>
              <a:t>chipolwg</a:t>
            </a:r>
            <a:r>
              <a:rPr lang="en-US" sz="2800" dirty="0"/>
              <a:t> </a:t>
            </a:r>
            <a:r>
              <a:rPr lang="en-US" sz="2800" dirty="0" err="1"/>
              <a:t>ar</a:t>
            </a:r>
            <a:r>
              <a:rPr lang="en-US" sz="2800" dirty="0"/>
              <a:t> </a:t>
            </a:r>
            <a:r>
              <a:rPr lang="en-US" sz="2800" dirty="0" err="1"/>
              <a:t>ei</a:t>
            </a:r>
            <a:r>
              <a:rPr lang="en-US" sz="2800" dirty="0"/>
              <a:t> </a:t>
            </a:r>
            <a:r>
              <a:rPr lang="en-US" sz="2800" dirty="0" err="1"/>
              <a:t>brofiad</a:t>
            </a:r>
            <a:r>
              <a:rPr lang="en-US" sz="2800" dirty="0"/>
              <a:t> </a:t>
            </a:r>
            <a:r>
              <a:rPr lang="en-US" sz="2800" dirty="0" err="1"/>
              <a:t>bywyd</a:t>
            </a:r>
            <a:r>
              <a:rPr lang="en-US" sz="2800" dirty="0"/>
              <a:t> </a:t>
            </a:r>
            <a:r>
              <a:rPr lang="en-US" sz="2800" dirty="0" err="1"/>
              <a:t>pob</a:t>
            </a:r>
            <a:r>
              <a:rPr lang="en-US" sz="2800" dirty="0"/>
              <a:t> </a:t>
            </a:r>
            <a:r>
              <a:rPr lang="en-US" sz="2800" dirty="0" err="1"/>
              <a:t>dydd</a:t>
            </a:r>
            <a:r>
              <a:rPr lang="en-US" sz="2800" dirty="0"/>
              <a:t>.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59789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5FC80-CB2B-3A0A-6203-089444AE3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Byrddau Diogelu Rhanbarthol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A241C-5EE7-1DB0-045A-8C4984E6C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7673" y="749805"/>
            <a:ext cx="5418220" cy="5330951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2800" dirty="0" err="1"/>
              <a:t>byrddau</a:t>
            </a:r>
            <a:r>
              <a:rPr lang="en-US" sz="2800" dirty="0"/>
              <a:t> </a:t>
            </a:r>
            <a:r>
              <a:rPr lang="en-US" sz="2800" dirty="0" err="1"/>
              <a:t>strategol</a:t>
            </a:r>
            <a:r>
              <a:rPr lang="en-US" sz="2800" dirty="0"/>
              <a:t> </a:t>
            </a:r>
            <a:r>
              <a:rPr lang="en-US" sz="2800" b="1" dirty="0" err="1"/>
              <a:t>amlasiantaethol</a:t>
            </a:r>
            <a:r>
              <a:rPr lang="en-US" sz="2800" dirty="0"/>
              <a:t> o </a:t>
            </a:r>
            <a:r>
              <a:rPr lang="en-US" sz="2800" dirty="0" err="1"/>
              <a:t>asiantaethau</a:t>
            </a:r>
            <a:r>
              <a:rPr lang="en-US" sz="2800" dirty="0"/>
              <a:t> partner </a:t>
            </a:r>
            <a:r>
              <a:rPr lang="en-US" sz="2800" dirty="0" err="1"/>
              <a:t>perthnasol</a:t>
            </a:r>
            <a:endParaRPr lang="en-US" sz="2800" dirty="0"/>
          </a:p>
          <a:p>
            <a:pPr>
              <a:spcAft>
                <a:spcPts val="2400"/>
              </a:spcAft>
            </a:pPr>
            <a:r>
              <a:rPr lang="en-US" sz="2800" b="1" dirty="0" err="1"/>
              <a:t>goruchwylio</a:t>
            </a:r>
            <a:r>
              <a:rPr lang="en-US" sz="2800" b="1" dirty="0"/>
              <a:t> a </a:t>
            </a:r>
            <a:r>
              <a:rPr lang="en-US" sz="2800" b="1" dirty="0" err="1"/>
              <a:t>chydlynu</a:t>
            </a:r>
            <a:r>
              <a:rPr lang="en-US" sz="2800" b="1" dirty="0"/>
              <a:t> </a:t>
            </a:r>
            <a:r>
              <a:rPr lang="en-US" sz="2800" dirty="0" err="1"/>
              <a:t>trefniadau</a:t>
            </a:r>
            <a:r>
              <a:rPr lang="en-US" sz="2800" dirty="0"/>
              <a:t> </a:t>
            </a:r>
            <a:r>
              <a:rPr lang="en-US" sz="2800" dirty="0" err="1"/>
              <a:t>diogelu</a:t>
            </a:r>
            <a:r>
              <a:rPr lang="en-US" sz="2800" dirty="0"/>
              <a:t> </a:t>
            </a:r>
            <a:r>
              <a:rPr lang="en-US" sz="2800" dirty="0" err="1"/>
              <a:t>amlasiantaethol</a:t>
            </a:r>
            <a:r>
              <a:rPr lang="en-US" sz="2800" dirty="0"/>
              <a:t> </a:t>
            </a:r>
            <a:r>
              <a:rPr lang="en-US" sz="2800" dirty="0" err="1"/>
              <a:t>ar</a:t>
            </a:r>
            <a:r>
              <a:rPr lang="en-US" sz="2800" dirty="0"/>
              <a:t> draws y </a:t>
            </a:r>
            <a:r>
              <a:rPr lang="en-US" sz="2800" dirty="0" err="1"/>
              <a:t>rhanbarth</a:t>
            </a:r>
            <a:endParaRPr lang="en-US" sz="2800" dirty="0"/>
          </a:p>
          <a:p>
            <a:pPr>
              <a:spcAft>
                <a:spcPts val="2400"/>
              </a:spcAft>
            </a:pPr>
            <a:r>
              <a:rPr lang="en-US" sz="2800" b="1" dirty="0" err="1"/>
              <a:t>cynnwys</a:t>
            </a:r>
            <a:r>
              <a:rPr lang="en-US" sz="2800" dirty="0"/>
              <a:t> </a:t>
            </a:r>
            <a:r>
              <a:rPr lang="en-US" sz="2800" dirty="0" err="1"/>
              <a:t>cynrychiolwyr</a:t>
            </a:r>
            <a:r>
              <a:rPr lang="en-US" sz="2800" dirty="0"/>
              <a:t> o </a:t>
            </a:r>
            <a:r>
              <a:rPr lang="en-US" sz="2800" dirty="0" err="1"/>
              <a:t>awdurdodau</a:t>
            </a:r>
            <a:r>
              <a:rPr lang="en-US" sz="2800" dirty="0"/>
              <a:t> </a:t>
            </a:r>
            <a:r>
              <a:rPr lang="en-US" sz="2800" dirty="0" err="1"/>
              <a:t>lleol</a:t>
            </a:r>
            <a:r>
              <a:rPr lang="en-US" sz="2800" dirty="0"/>
              <a:t>, yr </a:t>
            </a:r>
            <a:r>
              <a:rPr lang="en-US" sz="2800" dirty="0" err="1"/>
              <a:t>heddlu</a:t>
            </a:r>
            <a:r>
              <a:rPr lang="en-US" sz="2800" dirty="0"/>
              <a:t> </a:t>
            </a:r>
            <a:r>
              <a:rPr lang="en-US" sz="2800" dirty="0" err="1"/>
              <a:t>lleol</a:t>
            </a:r>
            <a:r>
              <a:rPr lang="en-US" sz="2800" dirty="0"/>
              <a:t>, y </a:t>
            </a:r>
            <a:r>
              <a:rPr lang="en-US" sz="2800" dirty="0" err="1"/>
              <a:t>bwrdd</a:t>
            </a:r>
            <a:r>
              <a:rPr lang="en-US" sz="2800" dirty="0"/>
              <a:t> iechyd </a:t>
            </a:r>
            <a:r>
              <a:rPr lang="en-US" sz="2800" dirty="0" err="1"/>
              <a:t>lleol</a:t>
            </a:r>
            <a:r>
              <a:rPr lang="en-US" sz="2800" dirty="0"/>
              <a:t>, </a:t>
            </a:r>
            <a:r>
              <a:rPr lang="en-US" sz="2800" dirty="0" err="1"/>
              <a:t>Ymddiriedolaeth</a:t>
            </a:r>
            <a:r>
              <a:rPr lang="en-US" sz="2800" dirty="0"/>
              <a:t> y GIG, y </a:t>
            </a:r>
            <a:r>
              <a:rPr lang="en-US" sz="2800" dirty="0" err="1"/>
              <a:t>bwrdd</a:t>
            </a:r>
            <a:r>
              <a:rPr lang="en-US" sz="2800" dirty="0"/>
              <a:t> </a:t>
            </a:r>
            <a:r>
              <a:rPr lang="en-US" sz="2800" dirty="0" err="1"/>
              <a:t>prawf</a:t>
            </a:r>
            <a:r>
              <a:rPr lang="en-US" sz="2800" dirty="0"/>
              <a:t>, y </a:t>
            </a:r>
            <a:r>
              <a:rPr lang="en-US" sz="2800" dirty="0" err="1"/>
              <a:t>tîm</a:t>
            </a:r>
            <a:r>
              <a:rPr lang="en-US" sz="2800" dirty="0"/>
              <a:t> </a:t>
            </a:r>
            <a:r>
              <a:rPr lang="en-US" sz="2800" dirty="0" err="1"/>
              <a:t>troseddwyr</a:t>
            </a:r>
            <a:r>
              <a:rPr lang="en-US" sz="2800" dirty="0"/>
              <a:t> </a:t>
            </a:r>
            <a:r>
              <a:rPr lang="en-US" sz="2800" dirty="0" err="1"/>
              <a:t>ifanc</a:t>
            </a:r>
            <a:r>
              <a:rPr lang="en-US" sz="28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EFA59F-BB54-0F19-9450-32AE273B6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15" y="946851"/>
            <a:ext cx="2812838" cy="455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8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93C7E4F-2B45-EB5E-18C0-BAA15D74B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Defnyddio</a:t>
            </a:r>
            <a:r>
              <a:rPr lang="en-GB" dirty="0"/>
              <a:t> </a:t>
            </a:r>
            <a:r>
              <a:rPr lang="en-GB" dirty="0" err="1"/>
              <a:t>chwilfrydedd</a:t>
            </a:r>
            <a:r>
              <a:rPr lang="en-GB" dirty="0"/>
              <a:t> a </a:t>
            </a:r>
            <a:r>
              <a:rPr lang="en-GB" dirty="0" err="1"/>
              <a:t>herio</a:t>
            </a:r>
            <a:r>
              <a:rPr lang="en-GB" dirty="0"/>
              <a:t> </a:t>
            </a:r>
            <a:r>
              <a:rPr lang="en-GB" dirty="0" err="1"/>
              <a:t>wrth</a:t>
            </a:r>
            <a:r>
              <a:rPr lang="en-GB" dirty="0"/>
              <a:t> </a:t>
            </a:r>
            <a:r>
              <a:rPr lang="en-GB" dirty="0" err="1"/>
              <a:t>gasglu</a:t>
            </a:r>
            <a:r>
              <a:rPr lang="en-GB" dirty="0"/>
              <a:t> </a:t>
            </a:r>
            <a:r>
              <a:rPr lang="en-GB" dirty="0" err="1"/>
              <a:t>gwybodaeth</a:t>
            </a: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94F5BE-2014-2F0D-CE08-767F1AD5D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58950"/>
            <a:ext cx="8006133" cy="3132113"/>
          </a:xfrm>
          <a:ln>
            <a:solidFill>
              <a:schemeClr val="accent1"/>
            </a:solidFill>
          </a:ln>
        </p:spPr>
        <p:txBody>
          <a:bodyPr anchor="ctr"/>
          <a:lstStyle/>
          <a:p>
            <a:pPr marL="0" indent="0">
              <a:spcAft>
                <a:spcPts val="600"/>
              </a:spcAft>
              <a:buNone/>
            </a:pPr>
            <a:r>
              <a:rPr lang="en-GB" sz="32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“</a:t>
            </a:r>
            <a:r>
              <a:rPr lang="en-GB" sz="32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Byddwch</a:t>
            </a:r>
            <a:r>
              <a:rPr lang="en-GB" sz="32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yn</a:t>
            </a:r>
            <a:r>
              <a:rPr lang="en-GB" sz="32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ymwybodol</a:t>
            </a:r>
            <a:r>
              <a:rPr lang="en-GB" sz="32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nad</a:t>
            </a:r>
            <a:r>
              <a:rPr lang="en-GB" sz="32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yw</a:t>
            </a:r>
            <a:r>
              <a:rPr lang="en-GB" sz="32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adroddiadau’n</a:t>
            </a:r>
            <a:r>
              <a:rPr lang="en-GB" sz="32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digwydd</a:t>
            </a:r>
            <a:r>
              <a:rPr lang="en-GB" sz="32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mewn</a:t>
            </a:r>
            <a:r>
              <a:rPr lang="en-GB" sz="32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gwagle</a:t>
            </a:r>
            <a:r>
              <a:rPr lang="en-GB" sz="32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GB" sz="3200" b="1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Byddwch</a:t>
            </a:r>
            <a:r>
              <a:rPr lang="en-GB" sz="3200" b="1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yn</a:t>
            </a:r>
            <a:r>
              <a:rPr lang="en-GB" sz="3200" b="1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onest</a:t>
            </a:r>
            <a:r>
              <a:rPr lang="en-GB" sz="3200" b="1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3200" b="1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myfyriwch</a:t>
            </a:r>
            <a:r>
              <a:rPr lang="en-GB" sz="3200" b="1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ar</a:t>
            </a:r>
            <a:r>
              <a:rPr lang="en-GB" sz="32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y </a:t>
            </a:r>
            <a:r>
              <a:rPr lang="en-GB" sz="32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ffactorau</a:t>
            </a:r>
            <a:r>
              <a:rPr lang="en-GB" sz="32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32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allai</a:t>
            </a:r>
            <a:r>
              <a:rPr lang="en-GB" sz="32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fod</a:t>
            </a:r>
            <a:r>
              <a:rPr lang="en-GB" sz="32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yn</a:t>
            </a:r>
            <a:r>
              <a:rPr lang="en-GB" sz="32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dylanwadu</a:t>
            </a:r>
            <a:r>
              <a:rPr lang="en-GB" sz="32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ar</a:t>
            </a:r>
            <a:r>
              <a:rPr lang="en-GB" sz="32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y </a:t>
            </a:r>
            <a:r>
              <a:rPr lang="en-GB" sz="32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ffordd</a:t>
            </a:r>
            <a:r>
              <a:rPr lang="en-GB" sz="32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y </a:t>
            </a:r>
            <a:r>
              <a:rPr lang="en-GB" sz="32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mae’r</a:t>
            </a:r>
            <a:r>
              <a:rPr lang="en-GB" sz="32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adroddiad</a:t>
            </a:r>
            <a:r>
              <a:rPr lang="en-GB" sz="32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yn</a:t>
            </a:r>
            <a:r>
              <a:rPr lang="en-GB" sz="32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cael</a:t>
            </a:r>
            <a:r>
              <a:rPr lang="en-GB" sz="32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ei</a:t>
            </a:r>
            <a:r>
              <a:rPr lang="en-GB" sz="32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fynegi</a:t>
            </a:r>
            <a:r>
              <a:rPr lang="en-GB" sz="32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.”</a:t>
            </a:r>
            <a:endParaRPr lang="en-GB" sz="32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r">
              <a:spcAft>
                <a:spcPts val="600"/>
              </a:spcAft>
              <a:buNone/>
            </a:pPr>
            <a:r>
              <a:rPr lang="en-GB" sz="2800" i="1" kern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Gweithdrefnau</a:t>
            </a:r>
            <a:r>
              <a:rPr lang="en-GB" sz="2800" i="1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i="1" kern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Diogelu</a:t>
            </a:r>
            <a:r>
              <a:rPr lang="en-GB" sz="2800" i="1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Cymru</a:t>
            </a:r>
            <a:endParaRPr lang="en-GB" sz="28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B9B18C-5480-0496-2FEF-269B81AF21AA}"/>
              </a:ext>
            </a:extLst>
          </p:cNvPr>
          <p:cNvSpPr txBox="1"/>
          <p:nvPr/>
        </p:nvSpPr>
        <p:spPr>
          <a:xfrm>
            <a:off x="3696510" y="4027798"/>
            <a:ext cx="800613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Wrth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gasglu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gwybodaeth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</a:rPr>
              <a:t>am </a:t>
            </a:r>
            <a:r>
              <a:rPr lang="en-US" sz="3200" dirty="0" err="1">
                <a:solidFill>
                  <a:schemeClr val="bg1"/>
                </a:solidFill>
              </a:rPr>
              <a:t>bryder</a:t>
            </a:r>
            <a:r>
              <a:rPr lang="en-US" sz="3200" dirty="0">
                <a:solidFill>
                  <a:schemeClr val="bg1"/>
                </a:solidFill>
              </a:rPr>
              <a:t>, er </a:t>
            </a:r>
            <a:r>
              <a:rPr lang="en-US" sz="3200" dirty="0" err="1">
                <a:solidFill>
                  <a:schemeClr val="bg1"/>
                </a:solidFill>
              </a:rPr>
              <a:t>mwyn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sicrhau</a:t>
            </a:r>
            <a:r>
              <a:rPr lang="en-US" sz="3200" dirty="0">
                <a:solidFill>
                  <a:schemeClr val="bg1"/>
                </a:solidFill>
              </a:rPr>
              <a:t> bod </a:t>
            </a:r>
            <a:r>
              <a:rPr lang="en-US" sz="3200" dirty="0" err="1">
                <a:solidFill>
                  <a:schemeClr val="bg1"/>
                </a:solidFill>
              </a:rPr>
              <a:t>gennych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ddigon</a:t>
            </a:r>
            <a:r>
              <a:rPr lang="en-US" sz="3200" dirty="0">
                <a:solidFill>
                  <a:schemeClr val="bg1"/>
                </a:solidFill>
              </a:rPr>
              <a:t> o </a:t>
            </a:r>
            <a:r>
              <a:rPr lang="en-US" sz="3200" dirty="0" err="1">
                <a:solidFill>
                  <a:schemeClr val="bg1"/>
                </a:solidFill>
              </a:rPr>
              <a:t>wybodaeth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wrthrychol</a:t>
            </a:r>
            <a:r>
              <a:rPr lang="en-US" sz="3200" dirty="0">
                <a:solidFill>
                  <a:schemeClr val="bg1"/>
                </a:solidFill>
              </a:rPr>
              <a:t>, </a:t>
            </a:r>
            <a:r>
              <a:rPr lang="en-US" sz="3200" b="1" dirty="0" err="1">
                <a:solidFill>
                  <a:schemeClr val="bg1"/>
                </a:solidFill>
              </a:rPr>
              <a:t>defnyddiwch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chwilfrydedd</a:t>
            </a:r>
            <a:r>
              <a:rPr lang="en-US" sz="3200" b="1" dirty="0">
                <a:solidFill>
                  <a:schemeClr val="bg1"/>
                </a:solidFill>
              </a:rPr>
              <a:t> a </a:t>
            </a:r>
            <a:r>
              <a:rPr lang="en-US" sz="3200" b="1" dirty="0" err="1">
                <a:solidFill>
                  <a:schemeClr val="bg1"/>
                </a:solidFill>
              </a:rPr>
              <a:t>herio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ystyried</a:t>
            </a:r>
            <a:r>
              <a:rPr lang="en-US" sz="3200" b="1" dirty="0">
                <a:solidFill>
                  <a:schemeClr val="bg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3080905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27C35E-A34A-F029-BA78-9ABFD8024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…y </a:t>
            </a:r>
            <a:r>
              <a:rPr lang="en-US" b="1"/>
              <a:t>wybodaeth</a:t>
            </a:r>
            <a:r>
              <a:rPr lang="en-US"/>
              <a:t> sy’n cael ei darparu…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42537A7-848B-61B3-5A4E-DDE8D90D9D6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5813898" cy="4422911"/>
          </a:xfrm>
        </p:spPr>
        <p:txBody>
          <a:bodyPr/>
          <a:lstStyle/>
          <a:p>
            <a:pPr marL="342900" lvl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28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Faint o </a:t>
            </a:r>
            <a:r>
              <a:rPr lang="en-GB" sz="2800" b="1" kern="12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fanylion</a:t>
            </a:r>
            <a:r>
              <a:rPr lang="en-GB" sz="2800" b="1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2800" b="1" kern="12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thystiolaeth</a:t>
            </a:r>
            <a:r>
              <a:rPr lang="en-GB" sz="2800" b="1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2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sydd</a:t>
            </a:r>
            <a:r>
              <a:rPr lang="en-GB" sz="28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o </a:t>
            </a:r>
            <a:r>
              <a:rPr lang="en-GB" sz="2800" kern="12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bryderon</a:t>
            </a:r>
            <a:r>
              <a:rPr lang="en-GB" sz="28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? </a:t>
            </a:r>
            <a:endParaRPr lang="en-GB" sz="2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2800" b="1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Faint </a:t>
            </a: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o </a:t>
            </a:r>
            <a:r>
              <a:rPr lang="en-GB" sz="2800" dirty="0" err="1">
                <a:ea typeface="Aptos" panose="020B0004020202020204" pitchFamily="34" charset="0"/>
                <a:cs typeface="Times New Roman" panose="02020603050405020304" pitchFamily="18" charset="0"/>
              </a:rPr>
              <a:t>wybodaeth</a:t>
            </a: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a typeface="Aptos" panose="020B0004020202020204" pitchFamily="34" charset="0"/>
                <a:cs typeface="Times New Roman" panose="02020603050405020304" pitchFamily="18" charset="0"/>
              </a:rPr>
              <a:t>oedd</a:t>
            </a: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/</a:t>
            </a:r>
            <a:r>
              <a:rPr lang="en-GB" sz="2800" dirty="0" err="1">
                <a:ea typeface="Aptos" panose="020B0004020202020204" pitchFamily="34" charset="0"/>
                <a:cs typeface="Times New Roman" panose="02020603050405020304" pitchFamily="18" charset="0"/>
              </a:rPr>
              <a:t>sydd</a:t>
            </a: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a typeface="Aptos" panose="020B0004020202020204" pitchFamily="34" charset="0"/>
                <a:cs typeface="Times New Roman" panose="02020603050405020304" pitchFamily="18" charset="0"/>
              </a:rPr>
              <a:t>ar</a:t>
            </a: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a typeface="Aptos" panose="020B0004020202020204" pitchFamily="34" charset="0"/>
                <a:cs typeface="Times New Roman" panose="02020603050405020304" pitchFamily="18" charset="0"/>
              </a:rPr>
              <a:t>gael</a:t>
            </a: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a typeface="Aptos" panose="020B0004020202020204" pitchFamily="34" charset="0"/>
                <a:cs typeface="Times New Roman" panose="02020603050405020304" pitchFamily="18" charset="0"/>
              </a:rPr>
              <a:t>i’r</a:t>
            </a: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a typeface="Aptos" panose="020B0004020202020204" pitchFamily="34" charset="0"/>
                <a:cs typeface="Times New Roman" panose="02020603050405020304" pitchFamily="18" charset="0"/>
              </a:rPr>
              <a:t>unigolyn</a:t>
            </a:r>
            <a:r>
              <a:rPr lang="en-GB" sz="28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? </a:t>
            </a:r>
            <a:endParaRPr lang="en-GB" sz="2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28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 </a:t>
            </a:r>
            <a:r>
              <a:rPr lang="en-GB" sz="2800" kern="12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oes</a:t>
            </a:r>
            <a:r>
              <a:rPr lang="en-GB" sz="28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2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unrhyw</a:t>
            </a:r>
            <a:r>
              <a:rPr lang="en-GB" sz="28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2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beth</a:t>
            </a:r>
            <a:r>
              <a:rPr lang="en-GB" sz="28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2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yn</a:t>
            </a:r>
            <a:r>
              <a:rPr lang="en-GB" sz="28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2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effeithio</a:t>
            </a:r>
            <a:r>
              <a:rPr lang="en-GB" sz="28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2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ar</a:t>
            </a:r>
            <a:r>
              <a:rPr lang="en-GB" sz="28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y </a:t>
            </a:r>
            <a:r>
              <a:rPr lang="en-GB" sz="2800" b="1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math</a:t>
            </a:r>
            <a:r>
              <a:rPr lang="en-GB" sz="28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o </a:t>
            </a:r>
            <a:r>
              <a:rPr lang="en-GB" sz="2800" kern="12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wybodaeth</a:t>
            </a:r>
            <a:r>
              <a:rPr lang="en-GB" sz="28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neu </a:t>
            </a:r>
            <a:r>
              <a:rPr lang="en-GB" sz="2800" b="1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faint</a:t>
            </a:r>
            <a:r>
              <a:rPr lang="en-GB" sz="28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o </a:t>
            </a:r>
            <a:r>
              <a:rPr lang="en-GB" sz="2800" kern="12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wybodaeth</a:t>
            </a:r>
            <a:r>
              <a:rPr lang="en-GB" sz="28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2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sydd</a:t>
            </a:r>
            <a:r>
              <a:rPr lang="en-GB" sz="28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2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ar</a:t>
            </a:r>
            <a:r>
              <a:rPr lang="en-GB" sz="28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2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gael</a:t>
            </a:r>
            <a:r>
              <a:rPr lang="en-GB" sz="28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2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iddyn</a:t>
            </a: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a typeface="Aptos" panose="020B0004020202020204" pitchFamily="34" charset="0"/>
                <a:cs typeface="Times New Roman" panose="02020603050405020304" pitchFamily="18" charset="0"/>
              </a:rPr>
              <a:t>nhw</a:t>
            </a:r>
            <a:r>
              <a:rPr lang="en-GB" sz="28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?</a:t>
            </a:r>
            <a:endParaRPr lang="en-GB" sz="2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2800" b="1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Pa </a:t>
            </a:r>
            <a:r>
              <a:rPr lang="en-GB" sz="2800" b="1" kern="12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fath</a:t>
            </a:r>
            <a:r>
              <a:rPr lang="en-GB" sz="28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o </a:t>
            </a:r>
            <a:r>
              <a:rPr lang="en-GB" sz="2800" kern="12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wybodaeth</a:t>
            </a:r>
            <a:r>
              <a:rPr lang="en-GB" sz="28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2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ydyw</a:t>
            </a:r>
            <a:r>
              <a:rPr lang="en-GB" sz="28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? – </a:t>
            </a:r>
            <a:r>
              <a:rPr lang="en-GB" sz="2800" kern="12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ffeithiau</a:t>
            </a:r>
            <a:r>
              <a:rPr lang="en-GB" sz="28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2800" kern="12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arsylwadau</a:t>
            </a:r>
            <a:r>
              <a:rPr lang="en-GB" sz="28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barn, barn </a:t>
            </a:r>
            <a:r>
              <a:rPr lang="en-GB" sz="2800" kern="12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broffesiynol</a:t>
            </a:r>
            <a:r>
              <a:rPr lang="en-GB" sz="28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2800" kern="12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achlust</a:t>
            </a:r>
            <a:r>
              <a:rPr lang="en-GB" sz="28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2800" kern="12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datgeliad</a:t>
            </a:r>
            <a:r>
              <a:rPr lang="en-GB" sz="2800" kern="1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?</a:t>
            </a:r>
            <a:endParaRPr lang="en-GB" sz="2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2AA596-847D-7224-5FFB-60851218D45A}"/>
              </a:ext>
            </a:extLst>
          </p:cNvPr>
          <p:cNvSpPr txBox="1"/>
          <p:nvPr/>
        </p:nvSpPr>
        <p:spPr>
          <a:xfrm>
            <a:off x="6682154" y="1520686"/>
            <a:ext cx="4974825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2800" dirty="0">
                <a:solidFill>
                  <a:schemeClr val="bg1"/>
                </a:solidFill>
                <a:cs typeface="Times New Roman" panose="02020603050405020304" pitchFamily="18" charset="0"/>
              </a:rPr>
              <a:t>A </a:t>
            </a:r>
            <a:r>
              <a:rPr lang="en-GB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roddwyd</a:t>
            </a:r>
            <a:r>
              <a:rPr lang="en-GB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llais</a:t>
            </a:r>
            <a:r>
              <a:rPr lang="en-GB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i’r</a:t>
            </a:r>
            <a:r>
              <a:rPr lang="en-GB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plentyn</a:t>
            </a:r>
            <a:r>
              <a:rPr lang="en-GB" sz="2800" dirty="0">
                <a:solidFill>
                  <a:schemeClr val="bg1"/>
                </a:solidFill>
                <a:cs typeface="Times New Roman" panose="02020603050405020304" pitchFamily="18" charset="0"/>
              </a:rPr>
              <a:t>/</a:t>
            </a:r>
            <a:r>
              <a:rPr lang="en-GB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oedolyn</a:t>
            </a:r>
            <a:r>
              <a:rPr lang="en-GB" sz="2800" dirty="0">
                <a:solidFill>
                  <a:schemeClr val="bg1"/>
                </a:solidFill>
                <a:cs typeface="Times New Roman" panose="02020603050405020304" pitchFamily="18" charset="0"/>
              </a:rPr>
              <a:t>? </a:t>
            </a:r>
          </a:p>
          <a:p>
            <a:pPr marL="342900" lvl="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Sut</a:t>
            </a:r>
            <a:r>
              <a:rPr lang="en-GB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casglwyd</a:t>
            </a:r>
            <a:r>
              <a:rPr lang="en-GB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y </a:t>
            </a:r>
            <a:r>
              <a:rPr lang="en-GB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wybodaeth</a:t>
            </a:r>
            <a:r>
              <a:rPr lang="en-GB" sz="2800" dirty="0">
                <a:solidFill>
                  <a:schemeClr val="bg1"/>
                </a:solidFill>
                <a:cs typeface="Times New Roman" panose="02020603050405020304" pitchFamily="18" charset="0"/>
              </a:rPr>
              <a:t>? </a:t>
            </a:r>
          </a:p>
          <a:p>
            <a:pPr marL="342900" lvl="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2800" dirty="0">
                <a:solidFill>
                  <a:schemeClr val="bg1"/>
                </a:solidFill>
                <a:cs typeface="Times New Roman" panose="02020603050405020304" pitchFamily="18" charset="0"/>
              </a:rPr>
              <a:t>Pa </a:t>
            </a:r>
            <a:r>
              <a:rPr lang="en-GB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ddulliau</a:t>
            </a:r>
            <a:r>
              <a:rPr lang="en-GB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cyfathrebu</a:t>
            </a:r>
            <a:r>
              <a:rPr lang="en-GB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a </a:t>
            </a:r>
            <a:r>
              <a:rPr lang="en-GB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ystyriwyd</a:t>
            </a:r>
            <a:r>
              <a:rPr lang="en-GB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neu a </a:t>
            </a:r>
            <a:r>
              <a:rPr lang="en-GB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ddefnyddiwyd</a:t>
            </a:r>
            <a:r>
              <a:rPr lang="en-GB" sz="2800" dirty="0">
                <a:solidFill>
                  <a:schemeClr val="bg1"/>
                </a:solidFill>
                <a:cs typeface="Times New Roman" panose="02020603050405020304" pitchFamily="18" charset="0"/>
              </a:rPr>
              <a:t>? </a:t>
            </a:r>
          </a:p>
          <a:p>
            <a:pPr marL="342900" lvl="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2800" dirty="0">
                <a:solidFill>
                  <a:schemeClr val="bg1"/>
                </a:solidFill>
                <a:cs typeface="Times New Roman" panose="02020603050405020304" pitchFamily="18" charset="0"/>
              </a:rPr>
              <a:t>A </a:t>
            </a:r>
            <a:r>
              <a:rPr lang="en-GB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yw’r</a:t>
            </a:r>
            <a:r>
              <a:rPr lang="en-GB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wybodaeth</a:t>
            </a:r>
            <a:r>
              <a:rPr lang="en-GB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wedi’i</a:t>
            </a:r>
            <a:r>
              <a:rPr lang="en-GB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chydbwyso</a:t>
            </a:r>
            <a:r>
              <a:rPr lang="en-GB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â </a:t>
            </a:r>
            <a:r>
              <a:rPr lang="en-GB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chryfderau</a:t>
            </a:r>
            <a:r>
              <a:rPr lang="en-GB" sz="2800" dirty="0">
                <a:solidFill>
                  <a:schemeClr val="bg1"/>
                </a:solidFill>
                <a:cs typeface="Times New Roman" panose="02020603050405020304" pitchFamily="18" charset="0"/>
              </a:rPr>
              <a:t>? </a:t>
            </a:r>
          </a:p>
          <a:p>
            <a:pPr marL="342900" lvl="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2800" dirty="0">
                <a:solidFill>
                  <a:schemeClr val="bg1"/>
                </a:solidFill>
                <a:cs typeface="Times New Roman" panose="02020603050405020304" pitchFamily="18" charset="0"/>
              </a:rPr>
              <a:t>A </a:t>
            </a:r>
            <a:r>
              <a:rPr lang="en-GB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yw’n</a:t>
            </a:r>
            <a:r>
              <a:rPr lang="en-GB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gyfannol</a:t>
            </a:r>
            <a:r>
              <a:rPr lang="en-GB" sz="2800" dirty="0">
                <a:solidFill>
                  <a:schemeClr val="bg1"/>
                </a:solidFill>
                <a:cs typeface="Times New Roman" panose="02020603050405020304" pitchFamily="18" charset="0"/>
              </a:rPr>
              <a:t>/</a:t>
            </a:r>
            <a:r>
              <a:rPr lang="en-GB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dangos</a:t>
            </a:r>
            <a:r>
              <a:rPr lang="en-GB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y </a:t>
            </a:r>
            <a:r>
              <a:rPr lang="en-GB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darlun</a:t>
            </a:r>
            <a:r>
              <a:rPr lang="en-GB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ehangach</a:t>
            </a:r>
            <a:r>
              <a:rPr lang="en-GB" sz="2800" dirty="0">
                <a:solidFill>
                  <a:schemeClr val="bg1"/>
                </a:solidFill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7680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6D052-0960-BD48-4F57-80FF9BA3C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D38B8C-864A-FD3F-1499-D306DB1AB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GB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…</a:t>
            </a:r>
            <a:r>
              <a:rPr lang="en-GB" b="1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ffynhonnell</a:t>
            </a:r>
            <a:r>
              <a:rPr lang="en-GB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y </a:t>
            </a:r>
            <a:r>
              <a:rPr lang="en-GB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wybodaeth</a:t>
            </a:r>
            <a:r>
              <a:rPr lang="en-GB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089363-2D7F-6A26-52B6-78BE935798E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4952" y="1982258"/>
            <a:ext cx="4705264" cy="442291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2600" b="1" dirty="0" err="1"/>
              <a:t>eisoes</a:t>
            </a:r>
            <a:r>
              <a:rPr lang="en-GB" sz="2600" b="1" dirty="0"/>
              <a:t> </a:t>
            </a:r>
            <a:r>
              <a:rPr lang="en-GB" sz="2600" b="1" dirty="0" err="1"/>
              <a:t>wedi</a:t>
            </a:r>
            <a:r>
              <a:rPr lang="en-GB" sz="2600" b="1" dirty="0"/>
              <a:t> </a:t>
            </a:r>
            <a:r>
              <a:rPr lang="en-GB" sz="2600" b="1" dirty="0" err="1"/>
              <a:t>gwneud</a:t>
            </a:r>
            <a:r>
              <a:rPr lang="en-GB" sz="2600" b="1" dirty="0"/>
              <a:t> </a:t>
            </a:r>
            <a:r>
              <a:rPr lang="en-GB" sz="2600" b="1" dirty="0" err="1"/>
              <a:t>penderfyniad</a:t>
            </a:r>
            <a:r>
              <a:rPr lang="en-GB" sz="2600" b="1" dirty="0"/>
              <a:t> </a:t>
            </a:r>
            <a:r>
              <a:rPr lang="en-GB" sz="2600" dirty="0"/>
              <a:t>am y </a:t>
            </a:r>
            <a:r>
              <a:rPr lang="en-GB" sz="2600" dirty="0" err="1"/>
              <a:t>sefyllfa</a:t>
            </a:r>
            <a:r>
              <a:rPr lang="en-GB" sz="2600" dirty="0"/>
              <a:t>? 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2600" dirty="0" err="1"/>
              <a:t>yn</a:t>
            </a:r>
            <a:r>
              <a:rPr lang="en-GB" sz="2600" dirty="0"/>
              <a:t> </a:t>
            </a:r>
            <a:r>
              <a:rPr lang="en-GB" sz="2600" dirty="0" err="1"/>
              <a:t>canolbwyntio</a:t>
            </a:r>
            <a:r>
              <a:rPr lang="en-GB" sz="2600" dirty="0"/>
              <a:t> </a:t>
            </a:r>
            <a:r>
              <a:rPr lang="en-GB" sz="2600" dirty="0" err="1"/>
              <a:t>ar</a:t>
            </a:r>
            <a:r>
              <a:rPr lang="en-GB" sz="2600" dirty="0"/>
              <a:t> </a:t>
            </a:r>
            <a:r>
              <a:rPr lang="en-GB" sz="2600" b="1" dirty="0"/>
              <a:t>un</a:t>
            </a:r>
            <a:r>
              <a:rPr lang="en-GB" sz="2600" dirty="0"/>
              <a:t> </a:t>
            </a:r>
            <a:r>
              <a:rPr lang="en-GB" sz="2600" dirty="0" err="1"/>
              <a:t>agwedd</a:t>
            </a:r>
            <a:r>
              <a:rPr lang="en-GB" sz="2600" dirty="0"/>
              <a:t> </a:t>
            </a:r>
            <a:r>
              <a:rPr lang="en-GB" sz="2600" dirty="0" err="1"/>
              <a:t>ar</a:t>
            </a:r>
            <a:r>
              <a:rPr lang="en-GB" sz="2600" dirty="0"/>
              <a:t> y </a:t>
            </a:r>
            <a:r>
              <a:rPr lang="en-GB" sz="2600" dirty="0" err="1"/>
              <a:t>pryder</a:t>
            </a:r>
            <a:r>
              <a:rPr lang="en-GB" sz="2600" dirty="0"/>
              <a:t> </a:t>
            </a:r>
            <a:r>
              <a:rPr lang="en-GB" sz="2600" dirty="0" err="1"/>
              <a:t>yn</a:t>
            </a:r>
            <a:r>
              <a:rPr lang="en-GB" sz="2600" dirty="0"/>
              <a:t> </a:t>
            </a:r>
            <a:r>
              <a:rPr lang="en-GB" sz="2600" dirty="0" err="1"/>
              <a:t>unig</a:t>
            </a:r>
            <a:r>
              <a:rPr lang="en-GB" sz="2600" dirty="0"/>
              <a:t>? 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2600" dirty="0" err="1"/>
              <a:t>yn</a:t>
            </a:r>
            <a:r>
              <a:rPr lang="en-GB" sz="2600" dirty="0"/>
              <a:t> </a:t>
            </a:r>
            <a:r>
              <a:rPr lang="en-GB" sz="2600" b="1" dirty="0" err="1"/>
              <a:t>ddetholus</a:t>
            </a:r>
            <a:r>
              <a:rPr lang="en-GB" sz="2600" dirty="0"/>
              <a:t> </a:t>
            </a:r>
            <a:r>
              <a:rPr lang="en-GB" sz="2600" dirty="0" err="1"/>
              <a:t>wrth</a:t>
            </a:r>
            <a:r>
              <a:rPr lang="en-GB" sz="2600" dirty="0"/>
              <a:t> </a:t>
            </a:r>
            <a:r>
              <a:rPr lang="en-GB" sz="2600" dirty="0" err="1"/>
              <a:t>ddehongli</a:t>
            </a:r>
            <a:r>
              <a:rPr lang="en-GB" sz="2600" dirty="0"/>
              <a:t> </a:t>
            </a:r>
            <a:r>
              <a:rPr lang="en-GB" sz="2600" dirty="0" err="1"/>
              <a:t>beth</a:t>
            </a:r>
            <a:r>
              <a:rPr lang="en-GB" sz="2600" dirty="0"/>
              <a:t> </a:t>
            </a:r>
            <a:r>
              <a:rPr lang="en-GB" sz="2600" dirty="0" err="1"/>
              <a:t>sy’n</a:t>
            </a:r>
            <a:r>
              <a:rPr lang="en-GB" sz="2600" dirty="0"/>
              <a:t> </a:t>
            </a:r>
            <a:r>
              <a:rPr lang="en-GB" sz="2600" dirty="0" err="1"/>
              <a:t>berthnasol</a:t>
            </a:r>
            <a:r>
              <a:rPr lang="en-GB" sz="2600" dirty="0"/>
              <a:t> </a:t>
            </a:r>
            <a:r>
              <a:rPr lang="en-GB" sz="2600" dirty="0" err="1"/>
              <a:t>neu’n</a:t>
            </a:r>
            <a:r>
              <a:rPr lang="en-GB" sz="2600" dirty="0"/>
              <a:t> </a:t>
            </a:r>
            <a:r>
              <a:rPr lang="en-GB" sz="2600" dirty="0" err="1"/>
              <a:t>amherthnasol</a:t>
            </a:r>
            <a:r>
              <a:rPr lang="en-GB" sz="2600" dirty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2600" dirty="0" err="1"/>
              <a:t>heb</a:t>
            </a:r>
            <a:r>
              <a:rPr lang="en-GB" sz="2600" dirty="0"/>
              <a:t> </a:t>
            </a:r>
            <a:r>
              <a:rPr lang="en-GB" sz="2600" dirty="0" err="1"/>
              <a:t>chwilio</a:t>
            </a:r>
            <a:r>
              <a:rPr lang="en-GB" sz="2600" dirty="0"/>
              <a:t> am </a:t>
            </a:r>
            <a:r>
              <a:rPr lang="en-GB" sz="2600" b="1" dirty="0" err="1"/>
              <a:t>gryfderau</a:t>
            </a:r>
            <a:r>
              <a:rPr lang="en-GB" sz="2600" dirty="0"/>
              <a:t>?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endParaRPr lang="en-GB" sz="28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913F87-1248-11D7-D6C3-B609B8CB5D19}"/>
              </a:ext>
            </a:extLst>
          </p:cNvPr>
          <p:cNvSpPr txBox="1"/>
          <p:nvPr/>
        </p:nvSpPr>
        <p:spPr>
          <a:xfrm>
            <a:off x="534952" y="1359516"/>
            <a:ext cx="118936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None/>
            </a:pPr>
            <a:r>
              <a:rPr lang="en-GB" sz="28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 </a:t>
            </a:r>
            <a:r>
              <a:rPr lang="en-GB" sz="2800" kern="1200" dirty="0" err="1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yw’n</a:t>
            </a:r>
            <a:r>
              <a:rPr lang="en-GB" sz="28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200" dirty="0" err="1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ymddangos</a:t>
            </a:r>
            <a:r>
              <a:rPr lang="en-GB" sz="28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bod yr </a:t>
            </a:r>
            <a:r>
              <a:rPr lang="en-GB" sz="2800" b="1" kern="1200" dirty="0" err="1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unigolyn</a:t>
            </a:r>
            <a:r>
              <a:rPr lang="en-GB" sz="28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200" dirty="0" err="1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sy’n</a:t>
            </a:r>
            <a:r>
              <a:rPr lang="en-GB" sz="28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200" dirty="0" err="1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dweud</a:t>
            </a:r>
            <a:r>
              <a:rPr lang="en-GB" sz="28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200" dirty="0" err="1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wrthych</a:t>
            </a:r>
            <a:r>
              <a:rPr lang="en-GB" sz="28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am y </a:t>
            </a:r>
            <a:r>
              <a:rPr lang="en-GB" sz="2800" kern="1200" dirty="0" err="1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pryder</a:t>
            </a:r>
            <a:r>
              <a:rPr lang="en-GB" sz="28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…</a:t>
            </a:r>
            <a:endParaRPr lang="en-GB" sz="2800" kern="100" dirty="0">
              <a:solidFill>
                <a:schemeClr val="bg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AD341B7B-0C34-7278-2FB8-DF0037C0BF30}"/>
              </a:ext>
            </a:extLst>
          </p:cNvPr>
          <p:cNvSpPr txBox="1">
            <a:spLocks/>
          </p:cNvSpPr>
          <p:nvPr/>
        </p:nvSpPr>
        <p:spPr>
          <a:xfrm>
            <a:off x="5240216" y="1982257"/>
            <a:ext cx="6416830" cy="4422911"/>
          </a:xfrm>
          <a:prstGeom prst="rect">
            <a:avLst/>
          </a:prstGeom>
        </p:spPr>
        <p:txBody>
          <a:bodyPr vert="horz" lIns="91440" tIns="72000" rIns="91440" bIns="72000" rtlCol="0" anchor="t">
            <a:noAutofit/>
          </a:bodyPr>
          <a:lstStyle>
            <a:lvl1pPr marL="354013" indent="-35401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bg2"/>
              </a:buClr>
              <a:buFont typeface="Wingdings" panose="05000000000000000000" pitchFamily="2" charset="2"/>
              <a:buChar char=""/>
              <a:defRPr sz="44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895350" indent="-392113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32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2600" dirty="0" err="1">
                <a:ea typeface="Aptos" panose="020B0004020202020204" pitchFamily="34" charset="0"/>
                <a:cs typeface="Times New Roman" panose="02020603050405020304" pitchFamily="18" charset="0"/>
              </a:rPr>
              <a:t>yn</a:t>
            </a:r>
            <a:r>
              <a:rPr lang="en-GB" sz="26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a typeface="Aptos" panose="020B0004020202020204" pitchFamily="34" charset="0"/>
                <a:cs typeface="Times New Roman" panose="02020603050405020304" pitchFamily="18" charset="0"/>
              </a:rPr>
              <a:t>pryderu</a:t>
            </a:r>
            <a:r>
              <a:rPr lang="en-GB" sz="26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a typeface="Aptos" panose="020B0004020202020204" pitchFamily="34" charset="0"/>
                <a:cs typeface="Times New Roman" panose="02020603050405020304" pitchFamily="18" charset="0"/>
              </a:rPr>
              <a:t>mwy</a:t>
            </a:r>
            <a:r>
              <a:rPr lang="en-GB" sz="2600" dirty="0">
                <a:ea typeface="Aptos" panose="020B0004020202020204" pitchFamily="34" charset="0"/>
                <a:cs typeface="Times New Roman" panose="02020603050405020304" pitchFamily="18" charset="0"/>
              </a:rPr>
              <a:t> am yr </a:t>
            </a:r>
            <a:r>
              <a:rPr lang="en-GB" sz="2600" dirty="0" err="1">
                <a:ea typeface="Aptos" panose="020B0004020202020204" pitchFamily="34" charset="0"/>
                <a:cs typeface="Times New Roman" panose="02020603050405020304" pitchFamily="18" charset="0"/>
              </a:rPr>
              <a:t>effaith</a:t>
            </a:r>
            <a:r>
              <a:rPr lang="en-GB" sz="26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a typeface="Aptos" panose="020B0004020202020204" pitchFamily="34" charset="0"/>
                <a:cs typeface="Times New Roman" panose="02020603050405020304" pitchFamily="18" charset="0"/>
              </a:rPr>
              <a:t>ar</a:t>
            </a:r>
            <a:r>
              <a:rPr lang="en-GB" sz="26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a typeface="Aptos" panose="020B0004020202020204" pitchFamily="34" charset="0"/>
                <a:cs typeface="Times New Roman" panose="02020603050405020304" pitchFamily="18" charset="0"/>
              </a:rPr>
              <a:t>ei</a:t>
            </a:r>
            <a:r>
              <a:rPr lang="en-GB" sz="26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600" b="1" dirty="0" err="1">
                <a:ea typeface="Aptos" panose="020B0004020202020204" pitchFamily="34" charset="0"/>
                <a:cs typeface="Times New Roman" panose="02020603050405020304" pitchFamily="18" charset="0"/>
              </a:rPr>
              <a:t>berthynas</a:t>
            </a:r>
            <a:r>
              <a:rPr lang="en-GB" sz="26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a typeface="Aptos" panose="020B0004020202020204" pitchFamily="34" charset="0"/>
                <a:cs typeface="Times New Roman" panose="02020603050405020304" pitchFamily="18" charset="0"/>
              </a:rPr>
              <a:t>â’r</a:t>
            </a:r>
            <a:r>
              <a:rPr lang="en-GB" sz="26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a typeface="Aptos" panose="020B0004020202020204" pitchFamily="34" charset="0"/>
                <a:cs typeface="Times New Roman" panose="02020603050405020304" pitchFamily="18" charset="0"/>
              </a:rPr>
              <a:t>plentyn</a:t>
            </a:r>
            <a:r>
              <a:rPr lang="en-GB" sz="2600" dirty="0">
                <a:ea typeface="Aptos" panose="020B0004020202020204" pitchFamily="34" charset="0"/>
                <a:cs typeface="Times New Roman" panose="02020603050405020304" pitchFamily="18" charset="0"/>
              </a:rPr>
              <a:t>/</a:t>
            </a:r>
            <a:r>
              <a:rPr lang="en-GB" sz="2600" dirty="0" err="1">
                <a:ea typeface="Aptos" panose="020B0004020202020204" pitchFamily="34" charset="0"/>
                <a:cs typeface="Times New Roman" panose="02020603050405020304" pitchFamily="18" charset="0"/>
              </a:rPr>
              <a:t>oedolyn</a:t>
            </a:r>
            <a:r>
              <a:rPr lang="en-GB" sz="2600" dirty="0">
                <a:ea typeface="Aptos" panose="020B0004020202020204" pitchFamily="34" charset="0"/>
                <a:cs typeface="Times New Roman" panose="02020603050405020304" pitchFamily="18" charset="0"/>
              </a:rPr>
              <a:t>/</a:t>
            </a:r>
            <a:r>
              <a:rPr lang="en-GB" sz="2600" dirty="0" err="1">
                <a:ea typeface="Aptos" panose="020B0004020202020204" pitchFamily="34" charset="0"/>
                <a:cs typeface="Times New Roman" panose="02020603050405020304" pitchFamily="18" charset="0"/>
              </a:rPr>
              <a:t>teulu</a:t>
            </a:r>
            <a:r>
              <a:rPr lang="en-GB" sz="2600" dirty="0">
                <a:ea typeface="Aptos" panose="020B0004020202020204" pitchFamily="34" charset="0"/>
                <a:cs typeface="Times New Roman" panose="02020603050405020304" pitchFamily="18" charset="0"/>
              </a:rPr>
              <a:t>? </a:t>
            </a:r>
            <a:endParaRPr lang="en-GB" sz="26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2600" dirty="0" err="1">
                <a:ea typeface="Aptos" panose="020B0004020202020204" pitchFamily="34" charset="0"/>
                <a:cs typeface="Times New Roman" panose="02020603050405020304" pitchFamily="18" charset="0"/>
              </a:rPr>
              <a:t>yn</a:t>
            </a:r>
            <a:r>
              <a:rPr lang="en-GB" sz="2600" dirty="0">
                <a:ea typeface="Aptos" panose="020B0004020202020204" pitchFamily="34" charset="0"/>
                <a:cs typeface="Times New Roman" panose="02020603050405020304" pitchFamily="18" charset="0"/>
              </a:rPr>
              <a:t> ‘</a:t>
            </a:r>
            <a:r>
              <a:rPr lang="en-GB" sz="2600" dirty="0" err="1">
                <a:ea typeface="Aptos" panose="020B0004020202020204" pitchFamily="34" charset="0"/>
                <a:cs typeface="Times New Roman" panose="02020603050405020304" pitchFamily="18" charset="0"/>
              </a:rPr>
              <a:t>dilyn</a:t>
            </a:r>
            <a:r>
              <a:rPr lang="en-GB" sz="2600" dirty="0">
                <a:ea typeface="Aptos" panose="020B0004020202020204" pitchFamily="34" charset="0"/>
                <a:cs typeface="Times New Roman" panose="02020603050405020304" pitchFamily="18" charset="0"/>
              </a:rPr>
              <a:t> y </a:t>
            </a:r>
            <a:r>
              <a:rPr lang="en-GB" sz="2600" dirty="0" err="1">
                <a:ea typeface="Aptos" panose="020B0004020202020204" pitchFamily="34" charset="0"/>
                <a:cs typeface="Times New Roman" panose="02020603050405020304" pitchFamily="18" charset="0"/>
              </a:rPr>
              <a:t>gweithdrefnau</a:t>
            </a:r>
            <a:r>
              <a:rPr lang="en-GB" sz="26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a typeface="Aptos" panose="020B0004020202020204" pitchFamily="34" charset="0"/>
                <a:cs typeface="Times New Roman" panose="02020603050405020304" pitchFamily="18" charset="0"/>
              </a:rPr>
              <a:t>yn</a:t>
            </a:r>
            <a:r>
              <a:rPr lang="en-GB" sz="26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a typeface="Aptos" panose="020B0004020202020204" pitchFamily="34" charset="0"/>
                <a:cs typeface="Times New Roman" panose="02020603050405020304" pitchFamily="18" charset="0"/>
              </a:rPr>
              <a:t>unig</a:t>
            </a:r>
            <a:r>
              <a:rPr lang="en-GB" sz="2600" dirty="0">
                <a:ea typeface="Aptos" panose="020B0004020202020204" pitchFamily="34" charset="0"/>
                <a:cs typeface="Times New Roman" panose="02020603050405020304" pitchFamily="18" charset="0"/>
              </a:rPr>
              <a:t>’ / </a:t>
            </a:r>
            <a:r>
              <a:rPr lang="en-GB" sz="2600" dirty="0" err="1">
                <a:ea typeface="Aptos" panose="020B0004020202020204" pitchFamily="34" charset="0"/>
                <a:cs typeface="Times New Roman" panose="02020603050405020304" pitchFamily="18" charset="0"/>
              </a:rPr>
              <a:t>dangos</a:t>
            </a:r>
            <a:r>
              <a:rPr lang="en-GB" sz="26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a typeface="Aptos" panose="020B0004020202020204" pitchFamily="34" charset="0"/>
                <a:cs typeface="Times New Roman" panose="02020603050405020304" pitchFamily="18" charset="0"/>
              </a:rPr>
              <a:t>agwedd</a:t>
            </a:r>
            <a:r>
              <a:rPr lang="en-GB" sz="26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600" b="1" dirty="0" err="1">
                <a:ea typeface="Aptos" panose="020B0004020202020204" pitchFamily="34" charset="0"/>
                <a:cs typeface="Times New Roman" panose="02020603050405020304" pitchFamily="18" charset="0"/>
              </a:rPr>
              <a:t>ddiystyriol</a:t>
            </a:r>
            <a:r>
              <a:rPr lang="en-GB" sz="2600" dirty="0">
                <a:ea typeface="Aptos" panose="020B0004020202020204" pitchFamily="34" charset="0"/>
                <a:cs typeface="Times New Roman" panose="02020603050405020304" pitchFamily="18" charset="0"/>
              </a:rPr>
              <a:t>, ‘dim </a:t>
            </a:r>
            <a:r>
              <a:rPr lang="en-GB" sz="2600" dirty="0" err="1">
                <a:ea typeface="Aptos" panose="020B0004020202020204" pitchFamily="34" charset="0"/>
                <a:cs typeface="Times New Roman" panose="02020603050405020304" pitchFamily="18" charset="0"/>
              </a:rPr>
              <a:t>byd</a:t>
            </a:r>
            <a:r>
              <a:rPr lang="en-GB" sz="26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en-GB" sz="26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a typeface="Aptos" panose="020B0004020202020204" pitchFamily="34" charset="0"/>
                <a:cs typeface="Times New Roman" panose="02020603050405020304" pitchFamily="18" charset="0"/>
              </a:rPr>
              <a:t>boeni</a:t>
            </a:r>
            <a:r>
              <a:rPr lang="en-GB" sz="26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a typeface="Aptos" panose="020B0004020202020204" pitchFamily="34" charset="0"/>
                <a:cs typeface="Times New Roman" panose="02020603050405020304" pitchFamily="18" charset="0"/>
              </a:rPr>
              <a:t>amdano</a:t>
            </a:r>
            <a:r>
              <a:rPr lang="en-GB" sz="2600" dirty="0">
                <a:ea typeface="Aptos" panose="020B0004020202020204" pitchFamily="34" charset="0"/>
                <a:cs typeface="Times New Roman" panose="02020603050405020304" pitchFamily="18" charset="0"/>
              </a:rPr>
              <a:t>’? </a:t>
            </a:r>
            <a:endParaRPr lang="en-GB" sz="26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2600" dirty="0" err="1">
                <a:ea typeface="Aptos" panose="020B0004020202020204" pitchFamily="34" charset="0"/>
                <a:cs typeface="Times New Roman" panose="02020603050405020304" pitchFamily="18" charset="0"/>
              </a:rPr>
              <a:t>yn</a:t>
            </a:r>
            <a:r>
              <a:rPr lang="en-GB" sz="26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a typeface="Aptos" panose="020B0004020202020204" pitchFamily="34" charset="0"/>
                <a:cs typeface="Times New Roman" panose="02020603050405020304" pitchFamily="18" charset="0"/>
              </a:rPr>
              <a:t>pryderu</a:t>
            </a:r>
            <a:r>
              <a:rPr lang="en-GB" sz="26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a typeface="Aptos" panose="020B0004020202020204" pitchFamily="34" charset="0"/>
                <a:cs typeface="Times New Roman" panose="02020603050405020304" pitchFamily="18" charset="0"/>
              </a:rPr>
              <a:t>mwy</a:t>
            </a:r>
            <a:r>
              <a:rPr lang="en-GB" sz="2600" dirty="0">
                <a:ea typeface="Aptos" panose="020B0004020202020204" pitchFamily="34" charset="0"/>
                <a:cs typeface="Times New Roman" panose="02020603050405020304" pitchFamily="18" charset="0"/>
              </a:rPr>
              <a:t> am </a:t>
            </a:r>
            <a:r>
              <a:rPr lang="en-GB" sz="2600" dirty="0" err="1">
                <a:ea typeface="Aptos" panose="020B0004020202020204" pitchFamily="34" charset="0"/>
                <a:cs typeface="Times New Roman" panose="02020603050405020304" pitchFamily="18" charset="0"/>
              </a:rPr>
              <a:t>fodloni</a:t>
            </a:r>
            <a:r>
              <a:rPr lang="en-GB" sz="2600" dirty="0">
                <a:ea typeface="Aptos" panose="020B0004020202020204" pitchFamily="34" charset="0"/>
                <a:cs typeface="Times New Roman" panose="02020603050405020304" pitchFamily="18" charset="0"/>
              </a:rPr>
              <a:t> ‘</a:t>
            </a:r>
            <a:r>
              <a:rPr lang="en-GB" sz="2600" dirty="0" err="1">
                <a:ea typeface="Aptos" panose="020B0004020202020204" pitchFamily="34" charset="0"/>
                <a:cs typeface="Times New Roman" panose="02020603050405020304" pitchFamily="18" charset="0"/>
              </a:rPr>
              <a:t>meini</a:t>
            </a:r>
            <a:r>
              <a:rPr lang="en-GB" sz="26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a typeface="Aptos" panose="020B0004020202020204" pitchFamily="34" charset="0"/>
                <a:cs typeface="Times New Roman" panose="02020603050405020304" pitchFamily="18" charset="0"/>
              </a:rPr>
              <a:t>prawf</a:t>
            </a:r>
            <a:r>
              <a:rPr lang="en-GB" sz="26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a typeface="Aptos" panose="020B0004020202020204" pitchFamily="34" charset="0"/>
                <a:cs typeface="Times New Roman" panose="02020603050405020304" pitchFamily="18" charset="0"/>
              </a:rPr>
              <a:t>trothwy</a:t>
            </a:r>
            <a:r>
              <a:rPr lang="en-GB" sz="2600" dirty="0">
                <a:ea typeface="Aptos" panose="020B0004020202020204" pitchFamily="34" charset="0"/>
                <a:cs typeface="Times New Roman" panose="02020603050405020304" pitchFamily="18" charset="0"/>
              </a:rPr>
              <a:t>’ nag </a:t>
            </a:r>
            <a:r>
              <a:rPr lang="en-GB" sz="2600" dirty="0" err="1">
                <a:ea typeface="Aptos" panose="020B0004020202020204" pitchFamily="34" charset="0"/>
                <a:cs typeface="Times New Roman" panose="02020603050405020304" pitchFamily="18" charset="0"/>
              </a:rPr>
              <a:t>amlygu’r</a:t>
            </a:r>
            <a:r>
              <a:rPr lang="en-GB" sz="26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600" b="1" dirty="0" err="1">
                <a:ea typeface="Aptos" panose="020B0004020202020204" pitchFamily="34" charset="0"/>
                <a:cs typeface="Times New Roman" panose="02020603050405020304" pitchFamily="18" charset="0"/>
              </a:rPr>
              <a:t>hyn</a:t>
            </a:r>
            <a:r>
              <a:rPr lang="en-GB" sz="2600" b="1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600" b="1" dirty="0" err="1">
                <a:ea typeface="Aptos" panose="020B0004020202020204" pitchFamily="34" charset="0"/>
                <a:cs typeface="Times New Roman" panose="02020603050405020304" pitchFamily="18" charset="0"/>
              </a:rPr>
              <a:t>sydd</a:t>
            </a:r>
            <a:r>
              <a:rPr lang="en-GB" sz="2600" b="1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600" b="1" dirty="0" err="1">
                <a:ea typeface="Aptos" panose="020B0004020202020204" pitchFamily="34" charset="0"/>
                <a:cs typeface="Times New Roman" panose="02020603050405020304" pitchFamily="18" charset="0"/>
              </a:rPr>
              <a:t>orau</a:t>
            </a:r>
            <a:r>
              <a:rPr lang="en-GB" sz="2600" b="1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a typeface="Aptos" panose="020B0004020202020204" pitchFamily="34" charset="0"/>
                <a:cs typeface="Times New Roman" panose="02020603050405020304" pitchFamily="18" charset="0"/>
              </a:rPr>
              <a:t>i’r</a:t>
            </a:r>
            <a:r>
              <a:rPr lang="en-GB" sz="26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a typeface="Aptos" panose="020B0004020202020204" pitchFamily="34" charset="0"/>
                <a:cs typeface="Times New Roman" panose="02020603050405020304" pitchFamily="18" charset="0"/>
              </a:rPr>
              <a:t>unigolyn</a:t>
            </a:r>
            <a:r>
              <a:rPr lang="en-GB" sz="2600" dirty="0">
                <a:ea typeface="Aptos" panose="020B0004020202020204" pitchFamily="34" charset="0"/>
                <a:cs typeface="Times New Roman" panose="02020603050405020304" pitchFamily="18" charset="0"/>
              </a:rPr>
              <a:t>?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endParaRPr lang="en-GB" sz="2600" kern="100" dirty="0"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79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11CB02-A8B5-0799-3DA2-C8F89D9BE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…yr </a:t>
            </a:r>
            <a:r>
              <a:rPr lang="en-GB" dirty="0" err="1"/>
              <a:t>hyn</a:t>
            </a:r>
            <a:r>
              <a:rPr lang="en-GB" dirty="0"/>
              <a:t> </a:t>
            </a:r>
            <a:r>
              <a:rPr lang="en-GB" dirty="0" err="1"/>
              <a:t>efallai</a:t>
            </a:r>
            <a:r>
              <a:rPr lang="en-GB" dirty="0"/>
              <a:t> y </a:t>
            </a:r>
            <a:r>
              <a:rPr lang="en-GB" dirty="0" err="1"/>
              <a:t>bydd</a:t>
            </a:r>
            <a:r>
              <a:rPr lang="en-GB" dirty="0"/>
              <a:t> </a:t>
            </a:r>
            <a:r>
              <a:rPr lang="en-GB" dirty="0" err="1"/>
              <a:t>rhaid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b="1" dirty="0" err="1"/>
              <a:t>herio</a:t>
            </a:r>
            <a:r>
              <a:rPr lang="en-GB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4A2377-763D-31B2-8974-67CD82CA7279}"/>
              </a:ext>
            </a:extLst>
          </p:cNvPr>
          <p:cNvSpPr txBox="1"/>
          <p:nvPr/>
        </p:nvSpPr>
        <p:spPr>
          <a:xfrm>
            <a:off x="534953" y="1425744"/>
            <a:ext cx="6270293" cy="5002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spcAft>
                <a:spcPts val="400"/>
              </a:spcAft>
              <a:buNone/>
            </a:pPr>
            <a:r>
              <a:rPr lang="en-GB" sz="28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Un </a:t>
            </a:r>
            <a:r>
              <a:rPr lang="en-GB" sz="2800" kern="1200" dirty="0" err="1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rhan</a:t>
            </a:r>
            <a:r>
              <a:rPr lang="en-GB" sz="28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o </a:t>
            </a:r>
            <a:r>
              <a:rPr lang="en-GB" sz="2800" kern="1200" dirty="0" err="1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ddatgelu</a:t>
            </a:r>
            <a:r>
              <a:rPr lang="en-GB" sz="28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2800" kern="1200" dirty="0" err="1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chasglu</a:t>
            </a:r>
            <a:r>
              <a:rPr lang="en-GB" sz="28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200" dirty="0" err="1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gwybodaeth</a:t>
            </a:r>
            <a:r>
              <a:rPr lang="en-GB" sz="28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200" dirty="0" err="1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ffeithiol</a:t>
            </a:r>
            <a:r>
              <a:rPr lang="en-GB" sz="28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2800" kern="1200" dirty="0" err="1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berthnasol</a:t>
            </a:r>
            <a:r>
              <a:rPr lang="en-GB" sz="28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200" dirty="0" err="1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yw</a:t>
            </a:r>
            <a:r>
              <a:rPr lang="en-GB" sz="28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200" dirty="0" err="1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defnyddio</a:t>
            </a:r>
            <a:r>
              <a:rPr lang="en-GB" sz="2800" b="1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accent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chwilfrydedd</a:t>
            </a:r>
            <a:r>
              <a:rPr lang="en-GB" sz="2800" b="1" dirty="0">
                <a:solidFill>
                  <a:schemeClr val="accent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accent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proffesiynol</a:t>
            </a:r>
            <a:r>
              <a:rPr lang="en-GB" sz="2800" b="1" kern="1200" dirty="0">
                <a:solidFill>
                  <a:schemeClr val="accent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en-GB" sz="2800" kern="12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kern="1200" dirty="0" err="1">
                <a:solidFill>
                  <a:schemeClr val="accent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herio</a:t>
            </a:r>
            <a:r>
              <a:rPr lang="en-GB" sz="2800" b="1" kern="12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gwybodaeth</a:t>
            </a:r>
            <a:r>
              <a:rPr lang="en-GB" sz="28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2800" dirty="0" err="1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safbwyntiau</a:t>
            </a:r>
            <a:r>
              <a:rPr lang="en-GB" sz="28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pobl </a:t>
            </a:r>
            <a:r>
              <a:rPr lang="en-GB" sz="2800" dirty="0" err="1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eraill</a:t>
            </a:r>
            <a:r>
              <a:rPr lang="en-GB" sz="28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800" dirty="0" err="1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en-GB" sz="28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sicrhau</a:t>
            </a:r>
            <a:r>
              <a:rPr lang="en-GB" sz="28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ein</a:t>
            </a:r>
            <a:r>
              <a:rPr lang="en-GB" sz="28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bod </a:t>
            </a:r>
            <a:r>
              <a:rPr lang="en-GB" sz="2800" dirty="0" err="1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yn</a:t>
            </a:r>
            <a:r>
              <a:rPr lang="en-GB" sz="28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deall</a:t>
            </a:r>
            <a:r>
              <a:rPr lang="en-GB" sz="28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pam</a:t>
            </a:r>
            <a:r>
              <a:rPr lang="en-GB" sz="28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mae’r</a:t>
            </a:r>
            <a:r>
              <a:rPr lang="en-GB" sz="28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unigolyn</a:t>
            </a:r>
            <a:r>
              <a:rPr lang="en-GB" sz="28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yn</a:t>
            </a:r>
            <a:r>
              <a:rPr lang="en-GB" sz="28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pryderu</a:t>
            </a:r>
            <a:endParaRPr lang="en-GB" sz="2800" kern="100" dirty="0">
              <a:solidFill>
                <a:schemeClr val="bg1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800" dirty="0" err="1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en-GB" sz="28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ystyried</a:t>
            </a:r>
            <a:r>
              <a:rPr lang="en-GB" sz="28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yr </a:t>
            </a:r>
            <a:r>
              <a:rPr lang="en-GB" sz="2800" dirty="0" err="1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holl</a:t>
            </a:r>
            <a:r>
              <a:rPr lang="en-GB" sz="28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bosibiliadau</a:t>
            </a:r>
            <a:r>
              <a:rPr lang="en-GB" sz="28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mewn</a:t>
            </a:r>
            <a:r>
              <a:rPr lang="en-GB" sz="28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ffordd</a:t>
            </a:r>
            <a:r>
              <a:rPr lang="en-GB" sz="2800" b="1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gyfannol</a:t>
            </a:r>
            <a:r>
              <a:rPr lang="en-GB" sz="2800" b="1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GB" sz="2800" b="1" kern="100" dirty="0">
              <a:solidFill>
                <a:schemeClr val="bg1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ailystyried</a:t>
            </a:r>
            <a:r>
              <a:rPr lang="en-US" sz="28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safbwynt</a:t>
            </a:r>
            <a:endParaRPr lang="en-GB" sz="2800" kern="100" dirty="0">
              <a:solidFill>
                <a:schemeClr val="bg1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en-US" sz="2800" b="1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brofi</a:t>
            </a:r>
            <a:r>
              <a:rPr lang="en-US" sz="2800" b="1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2800" b="1" dirty="0" err="1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diwygio</a:t>
            </a:r>
            <a:r>
              <a:rPr lang="en-US" sz="2800" b="1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damcaniaethau</a:t>
            </a:r>
            <a:r>
              <a:rPr lang="en-US" sz="28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thybiaethau</a:t>
            </a:r>
            <a:endParaRPr lang="en-GB" sz="4800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endParaRPr lang="en-GB" sz="2800" kern="100" dirty="0">
              <a:solidFill>
                <a:srgbClr val="000000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3CD396ED-7773-7BED-2ABC-DBB54B93E226}"/>
              </a:ext>
            </a:extLst>
          </p:cNvPr>
          <p:cNvSpPr txBox="1">
            <a:spLocks/>
          </p:cNvSpPr>
          <p:nvPr/>
        </p:nvSpPr>
        <p:spPr>
          <a:xfrm>
            <a:off x="7010400" y="1527049"/>
            <a:ext cx="4646645" cy="533095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357188" indent="-3571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bg2"/>
              </a:buClr>
              <a:buFont typeface="Wingdings" panose="05000000000000000000" pitchFamily="2" charset="2"/>
              <a:buChar char=""/>
              <a:defRPr sz="44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898525" indent="-395288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32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GB" sz="2800" dirty="0" err="1">
                <a:ea typeface="Aptos" panose="020B0004020202020204" pitchFamily="34" charset="0"/>
                <a:cs typeface="Times New Roman" panose="02020603050405020304" pitchFamily="18" charset="0"/>
              </a:rPr>
              <a:t>Nid</a:t>
            </a: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a typeface="Aptos" panose="020B0004020202020204" pitchFamily="34" charset="0"/>
                <a:cs typeface="Times New Roman" panose="02020603050405020304" pitchFamily="18" charset="0"/>
              </a:rPr>
              <a:t>yw</a:t>
            </a: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ea typeface="Aptos" panose="020B0004020202020204" pitchFamily="34" charset="0"/>
                <a:cs typeface="Times New Roman" panose="02020603050405020304" pitchFamily="18" charset="0"/>
              </a:rPr>
              <a:t>herio</a:t>
            </a:r>
            <a:r>
              <a:rPr lang="en-GB" sz="2800" b="1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a typeface="Aptos" panose="020B0004020202020204" pitchFamily="34" charset="0"/>
                <a:cs typeface="Times New Roman" panose="02020603050405020304" pitchFamily="18" charset="0"/>
              </a:rPr>
              <a:t>yn</a:t>
            </a: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a typeface="Aptos" panose="020B0004020202020204" pitchFamily="34" charset="0"/>
                <a:cs typeface="Times New Roman" panose="02020603050405020304" pitchFamily="18" charset="0"/>
              </a:rPr>
              <a:t>ymwneud</a:t>
            </a: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 ag </a:t>
            </a:r>
            <a:r>
              <a:rPr lang="en-GB" sz="2800" dirty="0" err="1">
                <a:ea typeface="Aptos" panose="020B0004020202020204" pitchFamily="34" charset="0"/>
                <a:cs typeface="Times New Roman" panose="02020603050405020304" pitchFamily="18" charset="0"/>
              </a:rPr>
              <a:t>amau</a:t>
            </a: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 barn </a:t>
            </a:r>
            <a:r>
              <a:rPr lang="en-GB" sz="2800" dirty="0" err="1">
                <a:ea typeface="Aptos" panose="020B0004020202020204" pitchFamily="34" charset="0"/>
                <a:cs typeface="Times New Roman" panose="02020603050405020304" pitchFamily="18" charset="0"/>
              </a:rPr>
              <a:t>rhywun</a:t>
            </a: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 – </a:t>
            </a:r>
            <a:r>
              <a:rPr lang="en-GB" sz="2800" dirty="0" err="1">
                <a:ea typeface="Aptos" panose="020B0004020202020204" pitchFamily="34" charset="0"/>
                <a:cs typeface="Times New Roman" panose="02020603050405020304" pitchFamily="18" charset="0"/>
              </a:rPr>
              <a:t>mae’n</a:t>
            </a: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a typeface="Aptos" panose="020B0004020202020204" pitchFamily="34" charset="0"/>
                <a:cs typeface="Times New Roman" panose="02020603050405020304" pitchFamily="18" charset="0"/>
              </a:rPr>
              <a:t>ymwneud</a:t>
            </a: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 â </a:t>
            </a:r>
            <a:r>
              <a:rPr lang="en-GB" sz="2800" dirty="0" err="1">
                <a:ea typeface="Aptos" panose="020B0004020202020204" pitchFamily="34" charset="0"/>
                <a:cs typeface="Times New Roman" panose="02020603050405020304" pitchFamily="18" charset="0"/>
              </a:rPr>
              <a:t>sicrhau</a:t>
            </a: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a typeface="Aptos" panose="020B0004020202020204" pitchFamily="34" charset="0"/>
                <a:cs typeface="Times New Roman" panose="02020603050405020304" pitchFamily="18" charset="0"/>
              </a:rPr>
              <a:t>ein</a:t>
            </a: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 bod </a:t>
            </a:r>
            <a:r>
              <a:rPr lang="en-GB" sz="2800" dirty="0" err="1">
                <a:ea typeface="Aptos" panose="020B0004020202020204" pitchFamily="34" charset="0"/>
                <a:cs typeface="Times New Roman" panose="02020603050405020304" pitchFamily="18" charset="0"/>
              </a:rPr>
              <a:t>yn</a:t>
            </a: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ea typeface="Aptos" panose="020B0004020202020204" pitchFamily="34" charset="0"/>
                <a:cs typeface="Times New Roman" panose="02020603050405020304" pitchFamily="18" charset="0"/>
              </a:rPr>
              <a:t>deall</a:t>
            </a:r>
            <a:r>
              <a:rPr lang="en-GB" sz="2800" b="1" dirty="0">
                <a:ea typeface="Aptos" panose="020B0004020202020204" pitchFamily="34" charset="0"/>
                <a:cs typeface="Times New Roman" panose="02020603050405020304" pitchFamily="18" charset="0"/>
              </a:rPr>
              <a:t> pam </a:t>
            </a:r>
            <a:r>
              <a:rPr lang="en-GB" sz="2800" dirty="0" err="1">
                <a:ea typeface="Aptos" panose="020B0004020202020204" pitchFamily="34" charset="0"/>
                <a:cs typeface="Times New Roman" panose="02020603050405020304" pitchFamily="18" charset="0"/>
              </a:rPr>
              <a:t>mae’r</a:t>
            </a: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a typeface="Aptos" panose="020B0004020202020204" pitchFamily="34" charset="0"/>
                <a:cs typeface="Times New Roman" panose="02020603050405020304" pitchFamily="18" charset="0"/>
              </a:rPr>
              <a:t>unigolyn</a:t>
            </a: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a typeface="Aptos" panose="020B0004020202020204" pitchFamily="34" charset="0"/>
                <a:cs typeface="Times New Roman" panose="02020603050405020304" pitchFamily="18" charset="0"/>
              </a:rPr>
              <a:t>yn</a:t>
            </a: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a typeface="Aptos" panose="020B0004020202020204" pitchFamily="34" charset="0"/>
                <a:cs typeface="Times New Roman" panose="02020603050405020304" pitchFamily="18" charset="0"/>
              </a:rPr>
              <a:t>pryderu</a:t>
            </a: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ea typeface="Aptos" panose="020B0004020202020204" pitchFamily="34" charset="0"/>
                <a:cs typeface="Times New Roman" panose="02020603050405020304" pitchFamily="18" charset="0"/>
              </a:rPr>
              <a:t>a’n</a:t>
            </a: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 bod </a:t>
            </a:r>
            <a:r>
              <a:rPr lang="en-GB" sz="2800" dirty="0" err="1">
                <a:ea typeface="Aptos" panose="020B0004020202020204" pitchFamily="34" charset="0"/>
                <a:cs typeface="Times New Roman" panose="02020603050405020304" pitchFamily="18" charset="0"/>
              </a:rPr>
              <a:t>yn</a:t>
            </a: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a typeface="Aptos" panose="020B0004020202020204" pitchFamily="34" charset="0"/>
                <a:cs typeface="Times New Roman" panose="02020603050405020304" pitchFamily="18" charset="0"/>
              </a:rPr>
              <a:t>ystyried</a:t>
            </a: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 yr </a:t>
            </a:r>
            <a:r>
              <a:rPr lang="en-GB" sz="2800" dirty="0" err="1">
                <a:ea typeface="Aptos" panose="020B0004020202020204" pitchFamily="34" charset="0"/>
                <a:cs typeface="Times New Roman" panose="02020603050405020304" pitchFamily="18" charset="0"/>
              </a:rPr>
              <a:t>holl</a:t>
            </a: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a typeface="Aptos" panose="020B0004020202020204" pitchFamily="34" charset="0"/>
                <a:cs typeface="Times New Roman" panose="02020603050405020304" pitchFamily="18" charset="0"/>
              </a:rPr>
              <a:t>bosibiliadau</a:t>
            </a: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a typeface="Aptos" panose="020B0004020202020204" pitchFamily="34" charset="0"/>
                <a:cs typeface="Times New Roman" panose="02020603050405020304" pitchFamily="18" charset="0"/>
              </a:rPr>
              <a:t>mewn</a:t>
            </a: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ea typeface="Aptos" panose="020B0004020202020204" pitchFamily="34" charset="0"/>
                <a:cs typeface="Times New Roman" panose="02020603050405020304" pitchFamily="18" charset="0"/>
              </a:rPr>
              <a:t>ffordd</a:t>
            </a:r>
            <a:r>
              <a:rPr lang="en-GB" sz="2800" b="1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ea typeface="Aptos" panose="020B0004020202020204" pitchFamily="34" charset="0"/>
                <a:cs typeface="Times New Roman" panose="02020603050405020304" pitchFamily="18" charset="0"/>
              </a:rPr>
              <a:t>gyfannol</a:t>
            </a: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a typeface="Aptos" panose="020B0004020202020204" pitchFamily="34" charset="0"/>
                <a:cs typeface="Times New Roman" panose="02020603050405020304" pitchFamily="18" charset="0"/>
              </a:rPr>
              <a:t>fel</a:t>
            </a: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 y </a:t>
            </a:r>
            <a:r>
              <a:rPr lang="en-GB" sz="2800" dirty="0" err="1">
                <a:ea typeface="Aptos" panose="020B0004020202020204" pitchFamily="34" charset="0"/>
                <a:cs typeface="Times New Roman" panose="02020603050405020304" pitchFamily="18" charset="0"/>
              </a:rPr>
              <a:t>gallwn</a:t>
            </a: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a typeface="Aptos" panose="020B0004020202020204" pitchFamily="34" charset="0"/>
                <a:cs typeface="Times New Roman" panose="02020603050405020304" pitchFamily="18" charset="0"/>
              </a:rPr>
              <a:t>ystyried</a:t>
            </a: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a typeface="Aptos" panose="020B0004020202020204" pitchFamily="34" charset="0"/>
                <a:cs typeface="Times New Roman" panose="02020603050405020304" pitchFamily="18" charset="0"/>
              </a:rPr>
              <a:t>beth</a:t>
            </a: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a typeface="Aptos" panose="020B0004020202020204" pitchFamily="34" charset="0"/>
                <a:cs typeface="Times New Roman" panose="02020603050405020304" pitchFamily="18" charset="0"/>
              </a:rPr>
              <a:t>yw’r</a:t>
            </a: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a typeface="Aptos" panose="020B0004020202020204" pitchFamily="34" charset="0"/>
                <a:cs typeface="Times New Roman" panose="02020603050405020304" pitchFamily="18" charset="0"/>
              </a:rPr>
              <a:t>camau</a:t>
            </a: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a typeface="Aptos" panose="020B0004020202020204" pitchFamily="34" charset="0"/>
                <a:cs typeface="Times New Roman" panose="02020603050405020304" pitchFamily="18" charset="0"/>
              </a:rPr>
              <a:t>diogelu</a:t>
            </a: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a typeface="Aptos" panose="020B0004020202020204" pitchFamily="34" charset="0"/>
                <a:cs typeface="Times New Roman" panose="02020603050405020304" pitchFamily="18" charset="0"/>
              </a:rPr>
              <a:t>mwyaf</a:t>
            </a: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ea typeface="Aptos" panose="020B0004020202020204" pitchFamily="34" charset="0"/>
                <a:cs typeface="Times New Roman" panose="02020603050405020304" pitchFamily="18" charset="0"/>
              </a:rPr>
              <a:t>priodol</a:t>
            </a:r>
            <a:r>
              <a:rPr lang="en-GB" sz="2800" b="1" dirty="0">
                <a:ea typeface="Aptos" panose="020B0004020202020204" pitchFamily="34" charset="0"/>
                <a:cs typeface="Times New Roman" panose="02020603050405020304" pitchFamily="18" charset="0"/>
              </a:rPr>
              <a:t> ac </a:t>
            </a:r>
            <a:r>
              <a:rPr lang="en-GB" sz="2800" b="1" dirty="0" err="1">
                <a:ea typeface="Aptos" panose="020B0004020202020204" pitchFamily="34" charset="0"/>
                <a:cs typeface="Times New Roman" panose="02020603050405020304" pitchFamily="18" charset="0"/>
              </a:rPr>
              <a:t>effeithiol</a:t>
            </a:r>
            <a:r>
              <a:rPr lang="en-GB" sz="2800" dirty="0"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51418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8200BB-3C25-6852-830C-E436FA027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93169" y="0"/>
            <a:ext cx="5298831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2744CC-E18B-B5FC-CD0E-08224496BCBE}"/>
              </a:ext>
            </a:extLst>
          </p:cNvPr>
          <p:cNvSpPr txBox="1"/>
          <p:nvPr/>
        </p:nvSpPr>
        <p:spPr>
          <a:xfrm>
            <a:off x="7049275" y="768096"/>
            <a:ext cx="467009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None/>
            </a:pPr>
            <a:r>
              <a:rPr lang="en-US" sz="28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“</a:t>
            </a:r>
            <a:r>
              <a:rPr lang="en-US" sz="2800" kern="1200" dirty="0" err="1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Ym</a:t>
            </a:r>
            <a:r>
              <a:rPr lang="en-US" sz="28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maes</a:t>
            </a:r>
            <a:r>
              <a:rPr lang="en-US" sz="28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Diogelu</a:t>
            </a:r>
            <a:r>
              <a:rPr lang="en-US" sz="28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mae’n</a:t>
            </a:r>
            <a:r>
              <a:rPr lang="en-US" sz="28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bwysig</a:t>
            </a:r>
            <a:r>
              <a:rPr lang="en-US" sz="28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profi</a:t>
            </a:r>
            <a:r>
              <a:rPr lang="en-US" sz="2800" b="1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2800" b="1" kern="1200" dirty="0" err="1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diwygio</a:t>
            </a:r>
            <a:r>
              <a:rPr lang="en-US" sz="2800" b="1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damcaniaethau</a:t>
            </a:r>
            <a:r>
              <a:rPr lang="en-US" sz="28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2800" kern="1200" dirty="0" err="1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thybiaethau</a:t>
            </a:r>
            <a:r>
              <a:rPr lang="en-US" sz="28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yn</a:t>
            </a:r>
            <a:r>
              <a:rPr lang="en-US" sz="2800" b="1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gyson</a:t>
            </a:r>
            <a:r>
              <a:rPr lang="en-US" sz="28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 Felly, </a:t>
            </a:r>
            <a:r>
              <a:rPr lang="en-US" sz="2800" kern="1200" dirty="0" err="1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mae’n</a:t>
            </a:r>
            <a:r>
              <a:rPr lang="en-US" sz="28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bwysig</a:t>
            </a:r>
            <a:r>
              <a:rPr lang="en-US" sz="28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creu</a:t>
            </a:r>
            <a:r>
              <a:rPr lang="en-US" sz="2800" b="1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amgylchedd</a:t>
            </a:r>
            <a:r>
              <a:rPr lang="en-US" sz="2800" b="1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gwaith</a:t>
            </a:r>
            <a:r>
              <a:rPr lang="en-US" sz="2800" b="1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lle</a:t>
            </a:r>
            <a:r>
              <a:rPr lang="en-US" sz="28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mae</a:t>
            </a:r>
            <a:r>
              <a:rPr lang="en-US" sz="28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gweithwyr</a:t>
            </a:r>
            <a:r>
              <a:rPr lang="en-US" sz="28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proffesiynol</a:t>
            </a:r>
            <a:r>
              <a:rPr lang="en-US" sz="28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yn</a:t>
            </a:r>
            <a:r>
              <a:rPr lang="en-US" sz="28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cael</a:t>
            </a:r>
            <a:r>
              <a:rPr lang="en-US" sz="28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eu</a:t>
            </a:r>
            <a:r>
              <a:rPr lang="en-US" sz="28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hannog</a:t>
            </a:r>
            <a:r>
              <a:rPr lang="en-US" sz="28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herio</a:t>
            </a:r>
            <a:r>
              <a:rPr lang="en-US" sz="2800" b="1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dyfarniadau</a:t>
            </a:r>
            <a:r>
              <a:rPr lang="en-US" sz="2800" b="1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 </a:t>
            </a:r>
            <a:r>
              <a:rPr lang="en-US" sz="2800" kern="1200" dirty="0" err="1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theimlo’n</a:t>
            </a:r>
            <a:r>
              <a:rPr lang="en-US" sz="28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ddiogel</a:t>
            </a:r>
            <a:r>
              <a:rPr lang="en-US" sz="28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en-US" sz="28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ailystyried</a:t>
            </a:r>
            <a:r>
              <a:rPr lang="en-US" sz="2800" b="1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sefyllfa</a:t>
            </a:r>
            <a:r>
              <a:rPr lang="en-US" sz="28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.”</a:t>
            </a:r>
            <a:endParaRPr lang="en-GB" sz="2800" kern="100" dirty="0">
              <a:solidFill>
                <a:schemeClr val="bg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874C7BC7-3504-3808-2A75-B2BD881DD817}"/>
              </a:ext>
            </a:extLst>
          </p:cNvPr>
          <p:cNvSpPr txBox="1">
            <a:spLocks/>
          </p:cNvSpPr>
          <p:nvPr/>
        </p:nvSpPr>
        <p:spPr>
          <a:xfrm>
            <a:off x="1295404" y="768096"/>
            <a:ext cx="4507520" cy="5333766"/>
          </a:xfrm>
          <a:prstGeom prst="rect">
            <a:avLst/>
          </a:prstGeom>
        </p:spPr>
        <p:txBody>
          <a:bodyPr anchor="ctr"/>
          <a:lstStyle>
            <a:lvl1pPr marL="357188" indent="-3571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bg2"/>
              </a:buClr>
              <a:buFont typeface="Wingdings" panose="05000000000000000000" pitchFamily="2" charset="2"/>
              <a:buChar char=""/>
              <a:defRPr sz="44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898525" indent="-395288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32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None/>
            </a:pPr>
            <a:r>
              <a:rPr lang="en-GB" sz="2600" dirty="0"/>
              <a:t>Mae</a:t>
            </a:r>
            <a:r>
              <a:rPr lang="en-GB" sz="2600" b="1" dirty="0"/>
              <a:t> </a:t>
            </a:r>
            <a:r>
              <a:rPr lang="en-GB" sz="2600" b="1" dirty="0" err="1"/>
              <a:t>herio</a:t>
            </a:r>
            <a:r>
              <a:rPr lang="en-GB" sz="2600" dirty="0"/>
              <a:t> </a:t>
            </a:r>
            <a:r>
              <a:rPr lang="en-GB" sz="2600" dirty="0" err="1"/>
              <a:t>yn</a:t>
            </a:r>
            <a:r>
              <a:rPr lang="en-GB" sz="2600" dirty="0"/>
              <a:t> </a:t>
            </a:r>
            <a:r>
              <a:rPr lang="en-GB" sz="2600" dirty="0" err="1"/>
              <a:t>golygu</a:t>
            </a:r>
            <a:r>
              <a:rPr lang="en-GB" sz="2600" dirty="0"/>
              <a:t> </a:t>
            </a:r>
            <a:r>
              <a:rPr lang="en-GB" sz="2600" dirty="0" err="1"/>
              <a:t>defnyddio</a:t>
            </a:r>
            <a:r>
              <a:rPr lang="en-GB" sz="2600" dirty="0"/>
              <a:t> </a:t>
            </a:r>
            <a:r>
              <a:rPr lang="en-GB" sz="2600" b="1" dirty="0" err="1"/>
              <a:t>chwilfrydedd</a:t>
            </a:r>
            <a:r>
              <a:rPr lang="en-GB" sz="2600" dirty="0"/>
              <a:t> </a:t>
            </a:r>
            <a:r>
              <a:rPr lang="en-GB" sz="2600" dirty="0" err="1"/>
              <a:t>i</a:t>
            </a:r>
            <a:r>
              <a:rPr lang="en-GB" sz="2600" dirty="0"/>
              <a:t> </a:t>
            </a:r>
            <a:r>
              <a:rPr lang="en-GB" sz="2600" dirty="0" err="1"/>
              <a:t>archwilio</a:t>
            </a:r>
            <a:r>
              <a:rPr lang="en-GB" sz="2600" dirty="0"/>
              <a:t> </a:t>
            </a:r>
            <a:r>
              <a:rPr lang="en-GB" sz="2600" b="1" dirty="0" err="1"/>
              <a:t>canfyddiadau</a:t>
            </a:r>
            <a:r>
              <a:rPr lang="en-GB" sz="2600" dirty="0"/>
              <a:t> </a:t>
            </a:r>
            <a:r>
              <a:rPr lang="en-GB" sz="2600" dirty="0" err="1"/>
              <a:t>rhywun</a:t>
            </a:r>
            <a:endParaRPr lang="en-GB" sz="2600" b="1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600" b="1" dirty="0"/>
              <a:t>Pam</a:t>
            </a:r>
            <a:r>
              <a:rPr lang="en-GB" sz="2600" dirty="0"/>
              <a:t> </a:t>
            </a:r>
            <a:r>
              <a:rPr lang="en-GB" sz="2600" dirty="0" err="1"/>
              <a:t>ydych</a:t>
            </a:r>
            <a:r>
              <a:rPr lang="en-GB" sz="2600" dirty="0"/>
              <a:t> </a:t>
            </a:r>
            <a:r>
              <a:rPr lang="en-GB" sz="2600" dirty="0" err="1"/>
              <a:t>chi’n</a:t>
            </a:r>
            <a:r>
              <a:rPr lang="en-GB" sz="2600" dirty="0"/>
              <a:t> </a:t>
            </a:r>
            <a:r>
              <a:rPr lang="en-GB" sz="2600" dirty="0" err="1"/>
              <a:t>credu</a:t>
            </a:r>
            <a:r>
              <a:rPr lang="en-GB" sz="2600" dirty="0"/>
              <a:t> </a:t>
            </a:r>
            <a:r>
              <a:rPr lang="en-GB" sz="2600" dirty="0" err="1"/>
              <a:t>hynny</a:t>
            </a:r>
            <a:r>
              <a:rPr lang="en-GB" sz="2600" dirty="0"/>
              <a:t>?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600" dirty="0"/>
              <a:t>Beth </a:t>
            </a:r>
            <a:r>
              <a:rPr lang="en-GB" sz="2600" dirty="0" err="1"/>
              <a:t>yw’ch</a:t>
            </a:r>
            <a:r>
              <a:rPr lang="en-GB" sz="2600" dirty="0"/>
              <a:t> </a:t>
            </a:r>
            <a:r>
              <a:rPr lang="en-GB" sz="2600" b="1" dirty="0" err="1"/>
              <a:t>rhesymeg</a:t>
            </a:r>
            <a:r>
              <a:rPr lang="en-GB" sz="2600" dirty="0"/>
              <a:t>?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600" dirty="0"/>
              <a:t>Beth </a:t>
            </a:r>
            <a:r>
              <a:rPr lang="en-GB" sz="2600" b="1" dirty="0" err="1"/>
              <a:t>arall</a:t>
            </a:r>
            <a:r>
              <a:rPr lang="en-GB" sz="2600" dirty="0"/>
              <a:t> </a:t>
            </a:r>
            <a:r>
              <a:rPr lang="en-GB" sz="2600" dirty="0" err="1"/>
              <a:t>ydych</a:t>
            </a:r>
            <a:r>
              <a:rPr lang="en-GB" sz="2600" dirty="0"/>
              <a:t> chi </a:t>
            </a:r>
            <a:r>
              <a:rPr lang="en-GB" sz="2600" dirty="0" err="1"/>
              <a:t>wedi</a:t>
            </a:r>
            <a:r>
              <a:rPr lang="en-GB" sz="2600" dirty="0"/>
              <a:t> </a:t>
            </a:r>
            <a:r>
              <a:rPr lang="en-GB" sz="2600" dirty="0" err="1"/>
              <a:t>meddwl</a:t>
            </a:r>
            <a:r>
              <a:rPr lang="en-GB" sz="2600" dirty="0"/>
              <a:t> </a:t>
            </a:r>
            <a:r>
              <a:rPr lang="en-GB" sz="2600" dirty="0" err="1"/>
              <a:t>amdano</a:t>
            </a:r>
            <a:r>
              <a:rPr lang="en-GB" sz="2600" dirty="0"/>
              <a:t>?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600" dirty="0"/>
              <a:t>Beth </a:t>
            </a:r>
            <a:r>
              <a:rPr lang="en-GB" sz="2600" dirty="0" err="1"/>
              <a:t>arall</a:t>
            </a:r>
            <a:r>
              <a:rPr lang="en-GB" sz="2600" dirty="0"/>
              <a:t> y </a:t>
            </a:r>
            <a:r>
              <a:rPr lang="en-GB" sz="2600" b="1" dirty="0" err="1"/>
              <a:t>gallai</a:t>
            </a:r>
            <a:r>
              <a:rPr lang="en-GB" sz="2600" dirty="0"/>
              <a:t> </a:t>
            </a:r>
            <a:r>
              <a:rPr lang="en-GB" sz="2600" dirty="0" err="1"/>
              <a:t>ei</a:t>
            </a:r>
            <a:r>
              <a:rPr lang="en-GB" sz="2600" dirty="0"/>
              <a:t> </a:t>
            </a:r>
            <a:r>
              <a:rPr lang="en-GB" sz="2600" dirty="0" err="1"/>
              <a:t>olygu</a:t>
            </a:r>
            <a:r>
              <a:rPr lang="en-GB" sz="2600" dirty="0"/>
              <a:t>?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600" dirty="0"/>
              <a:t>Beth </a:t>
            </a:r>
            <a:r>
              <a:rPr lang="en-GB" sz="2600" dirty="0" err="1"/>
              <a:t>arall</a:t>
            </a:r>
            <a:r>
              <a:rPr lang="en-GB" sz="2600" dirty="0"/>
              <a:t> y </a:t>
            </a:r>
            <a:r>
              <a:rPr lang="en-GB" sz="2600" b="1" dirty="0" err="1"/>
              <a:t>gallai</a:t>
            </a:r>
            <a:r>
              <a:rPr lang="en-GB" sz="2600" dirty="0"/>
              <a:t> </a:t>
            </a:r>
            <a:r>
              <a:rPr lang="en-GB" sz="2600" dirty="0" err="1"/>
              <a:t>fod</a:t>
            </a:r>
            <a:r>
              <a:rPr lang="en-GB" sz="2600" dirty="0"/>
              <a:t>?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600" dirty="0"/>
              <a:t>A </a:t>
            </a:r>
            <a:r>
              <a:rPr lang="en-GB" sz="2600" dirty="0" err="1"/>
              <a:t>oes</a:t>
            </a:r>
            <a:r>
              <a:rPr lang="en-GB" sz="2600" dirty="0"/>
              <a:t> </a:t>
            </a:r>
            <a:r>
              <a:rPr lang="en-GB" sz="2600" dirty="0" err="1"/>
              <a:t>unrhyw</a:t>
            </a:r>
            <a:r>
              <a:rPr lang="en-GB" sz="2600" dirty="0"/>
              <a:t> </a:t>
            </a:r>
            <a:r>
              <a:rPr lang="en-GB" sz="2600" dirty="0" err="1"/>
              <a:t>beth</a:t>
            </a:r>
            <a:r>
              <a:rPr lang="en-GB" sz="2600" dirty="0"/>
              <a:t> </a:t>
            </a:r>
            <a:r>
              <a:rPr lang="en-GB" sz="2600" dirty="0" err="1"/>
              <a:t>arall</a:t>
            </a:r>
            <a:r>
              <a:rPr lang="en-GB" sz="2600" dirty="0"/>
              <a:t> </a:t>
            </a:r>
            <a:r>
              <a:rPr lang="en-GB" sz="2600" dirty="0" err="1"/>
              <a:t>sy’n</a:t>
            </a:r>
            <a:r>
              <a:rPr lang="en-GB" sz="2600" dirty="0"/>
              <a:t> </a:t>
            </a:r>
            <a:r>
              <a:rPr lang="en-GB" sz="2600" b="1" dirty="0" err="1"/>
              <a:t>effeithio</a:t>
            </a:r>
            <a:r>
              <a:rPr lang="en-GB" sz="2600" dirty="0"/>
              <a:t> </a:t>
            </a:r>
            <a:r>
              <a:rPr lang="en-GB" sz="2600" dirty="0" err="1"/>
              <a:t>ar</a:t>
            </a:r>
            <a:r>
              <a:rPr lang="en-GB" sz="2600" dirty="0"/>
              <a:t> y </a:t>
            </a:r>
            <a:r>
              <a:rPr lang="en-GB" sz="2600" dirty="0" err="1"/>
              <a:t>sefyllfa</a:t>
            </a:r>
            <a:r>
              <a:rPr lang="en-GB" sz="2600" dirty="0"/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8A7B38-CB57-D417-72AD-33FEAADAA5E0}"/>
              </a:ext>
            </a:extLst>
          </p:cNvPr>
          <p:cNvSpPr txBox="1"/>
          <p:nvPr/>
        </p:nvSpPr>
        <p:spPr>
          <a:xfrm>
            <a:off x="7516645" y="5843719"/>
            <a:ext cx="42027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i="1" dirty="0">
                <a:solidFill>
                  <a:schemeClr val="bg1"/>
                </a:solidFill>
              </a:rPr>
              <a:t>Reflection-and-Professional-Curiosity-Practice-Resource; catholicsafeguarding.org.uk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DF08F0-D753-D12F-E0C1-30966F09D5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 err="1"/>
              <a:t>Defnyddio</a:t>
            </a:r>
            <a:r>
              <a:rPr lang="en-GB" dirty="0"/>
              <a:t> </a:t>
            </a:r>
            <a:r>
              <a:rPr lang="en-GB" dirty="0" err="1"/>
              <a:t>chwilfrydedd</a:t>
            </a:r>
            <a:r>
              <a:rPr lang="en-GB" dirty="0"/>
              <a:t> a </a:t>
            </a:r>
            <a:r>
              <a:rPr lang="en-GB" dirty="0" err="1"/>
              <a:t>herio</a:t>
            </a:r>
            <a:r>
              <a:rPr lang="en-GB" dirty="0"/>
              <a:t> </a:t>
            </a:r>
            <a:r>
              <a:rPr lang="en-GB" dirty="0" err="1"/>
              <a:t>wrth</a:t>
            </a:r>
            <a:r>
              <a:rPr lang="en-GB" dirty="0"/>
              <a:t> </a:t>
            </a:r>
            <a:r>
              <a:rPr lang="en-GB" dirty="0" err="1"/>
              <a:t>gasglu</a:t>
            </a:r>
            <a:r>
              <a:rPr lang="en-GB" dirty="0"/>
              <a:t> </a:t>
            </a:r>
            <a:r>
              <a:rPr lang="en-GB" dirty="0" err="1"/>
              <a:t>gwybodaeth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292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C2A76-FE3A-2724-FE35-3C0FFDD86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A910F8-C3E5-AEA0-1285-8BE9C936D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Casglu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gwybodaeth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senario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achos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rhan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Gibson" pitchFamily="50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59456D-4EB6-5CAA-DDE4-C4DE959F3244}"/>
              </a:ext>
            </a:extLst>
          </p:cNvPr>
          <p:cNvSpPr txBox="1"/>
          <p:nvPr/>
        </p:nvSpPr>
        <p:spPr>
          <a:xfrm>
            <a:off x="534953" y="1737322"/>
            <a:ext cx="11122093" cy="378565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</a:rPr>
              <a:t>Defnyddiwch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chwilfrydedd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herio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i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ystyried</a:t>
            </a:r>
            <a:r>
              <a:rPr lang="en-US" sz="4000" dirty="0">
                <a:solidFill>
                  <a:schemeClr val="bg1"/>
                </a:solidFill>
              </a:rPr>
              <a:t>…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y </a:t>
            </a:r>
            <a:r>
              <a:rPr lang="en-US" sz="4000" b="1" dirty="0" err="1">
                <a:solidFill>
                  <a:schemeClr val="bg1"/>
                </a:solidFill>
              </a:rPr>
              <a:t>wybodaeth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sy’n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cael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ei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darparu</a:t>
            </a:r>
            <a:r>
              <a:rPr lang="en-US" sz="4000" dirty="0">
                <a:solidFill>
                  <a:schemeClr val="bg1"/>
                </a:solidFill>
              </a:rPr>
              <a:t> a</a:t>
            </a:r>
          </a:p>
          <a:p>
            <a:pPr algn="ctr"/>
            <a:r>
              <a:rPr lang="en-GB" sz="4000" b="1" dirty="0" err="1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ffynhonnell</a:t>
            </a:r>
            <a:r>
              <a:rPr lang="en-GB" sz="40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y </a:t>
            </a:r>
            <a:r>
              <a:rPr lang="en-GB" sz="4000" dirty="0" err="1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wybodaeth</a:t>
            </a:r>
            <a:r>
              <a:rPr lang="en-GB" sz="40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GB" sz="4000" dirty="0">
              <a:solidFill>
                <a:schemeClr val="bg1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GB" sz="4000" dirty="0">
                <a:solidFill>
                  <a:schemeClr val="bg1"/>
                </a:solidFill>
              </a:rPr>
              <a:t>A </a:t>
            </a:r>
            <a:r>
              <a:rPr lang="en-GB" sz="4000" dirty="0" err="1">
                <a:solidFill>
                  <a:schemeClr val="bg1"/>
                </a:solidFill>
              </a:rPr>
              <a:t>oes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unrhyw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beth</a:t>
            </a:r>
            <a:r>
              <a:rPr lang="en-GB" sz="4000" dirty="0">
                <a:solidFill>
                  <a:schemeClr val="bg1"/>
                </a:solidFill>
              </a:rPr>
              <a:t> y </a:t>
            </a:r>
            <a:r>
              <a:rPr lang="en-GB" sz="4000" dirty="0" err="1">
                <a:solidFill>
                  <a:schemeClr val="bg1"/>
                </a:solidFill>
              </a:rPr>
              <a:t>gallech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fod</a:t>
            </a:r>
            <a:br>
              <a:rPr lang="en-GB" sz="4000" dirty="0">
                <a:solidFill>
                  <a:schemeClr val="bg1"/>
                </a:solidFill>
              </a:rPr>
            </a:br>
            <a:r>
              <a:rPr lang="en-GB" sz="4000" dirty="0" err="1">
                <a:solidFill>
                  <a:schemeClr val="bg1"/>
                </a:solidFill>
              </a:rPr>
              <a:t>eisiau</a:t>
            </a:r>
            <a:r>
              <a:rPr lang="en-GB" sz="4000" dirty="0">
                <a:solidFill>
                  <a:schemeClr val="bg1"/>
                </a:solidFill>
              </a:rPr>
              <a:t>/</a:t>
            </a:r>
            <a:r>
              <a:rPr lang="en-GB" sz="4000" dirty="0" err="1">
                <a:solidFill>
                  <a:schemeClr val="bg1"/>
                </a:solidFill>
              </a:rPr>
              <a:t>angen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ei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b="1" dirty="0" err="1">
                <a:solidFill>
                  <a:schemeClr val="bg1"/>
                </a:solidFill>
              </a:rPr>
              <a:t>herio</a:t>
            </a:r>
            <a:r>
              <a:rPr lang="en-GB" sz="4000" dirty="0">
                <a:solidFill>
                  <a:schemeClr val="bg1"/>
                </a:solidFill>
              </a:rPr>
              <a:t>?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7544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720B26E-C742-0D27-D10B-9E26C9CB1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Cofiwch: cofnodwch drafodaethau diogelu</a:t>
            </a: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D92549-3265-4703-8C40-F76DF4D123C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2" y="1520686"/>
            <a:ext cx="5427628" cy="4422911"/>
          </a:xfrm>
        </p:spPr>
        <p:txBody>
          <a:bodyPr/>
          <a:lstStyle/>
          <a:p>
            <a:r>
              <a:rPr lang="en-US" sz="2600" dirty="0" err="1"/>
              <a:t>Mae’n</a:t>
            </a:r>
            <a:r>
              <a:rPr lang="en-US" sz="2600" dirty="0"/>
              <a:t> </a:t>
            </a:r>
            <a:r>
              <a:rPr lang="en-US" sz="2600" b="1" dirty="0" err="1"/>
              <a:t>rhaid</a:t>
            </a:r>
            <a:r>
              <a:rPr lang="en-US" sz="2600" dirty="0"/>
              <a:t> </a:t>
            </a:r>
            <a:r>
              <a:rPr lang="en-US" sz="2600" dirty="0" err="1"/>
              <a:t>i</a:t>
            </a:r>
            <a:r>
              <a:rPr lang="en-US" sz="2600" dirty="0"/>
              <a:t> </a:t>
            </a:r>
            <a:r>
              <a:rPr lang="en-US" sz="2600" dirty="0" err="1"/>
              <a:t>unrhyw</a:t>
            </a:r>
            <a:r>
              <a:rPr lang="en-US" sz="2600" dirty="0"/>
              <a:t> </a:t>
            </a:r>
            <a:r>
              <a:rPr lang="en-US" sz="2600" dirty="0" err="1"/>
              <a:t>ymarferydd</a:t>
            </a:r>
            <a:r>
              <a:rPr lang="en-US" sz="2600" dirty="0"/>
              <a:t> </a:t>
            </a:r>
            <a:r>
              <a:rPr lang="en-US" sz="2600" dirty="0" err="1"/>
              <a:t>sydd</a:t>
            </a:r>
            <a:r>
              <a:rPr lang="en-US" sz="2600" dirty="0"/>
              <a:t> â </a:t>
            </a:r>
            <a:r>
              <a:rPr lang="en-US" sz="2600" dirty="0" err="1"/>
              <a:t>phryderon</a:t>
            </a:r>
            <a:r>
              <a:rPr lang="en-US" sz="2600" dirty="0"/>
              <a:t> </a:t>
            </a:r>
            <a:r>
              <a:rPr lang="en-US" sz="2600" b="1" dirty="0" err="1"/>
              <a:t>gofnodi</a:t>
            </a:r>
            <a:r>
              <a:rPr lang="en-US" sz="2600" dirty="0"/>
              <a:t> </a:t>
            </a:r>
            <a:r>
              <a:rPr lang="en-US" sz="2600" dirty="0" err="1"/>
              <a:t>ei</a:t>
            </a:r>
            <a:r>
              <a:rPr lang="en-US" sz="2600" dirty="0"/>
              <a:t> </a:t>
            </a:r>
            <a:r>
              <a:rPr lang="en-US" sz="2600" dirty="0" err="1"/>
              <a:t>bryderon</a:t>
            </a:r>
            <a:r>
              <a:rPr lang="en-US" sz="2600" dirty="0"/>
              <a:t> – </a:t>
            </a:r>
            <a:r>
              <a:rPr lang="en-US" sz="2600" dirty="0" err="1"/>
              <a:t>p’un</a:t>
            </a:r>
            <a:r>
              <a:rPr lang="en-US" sz="2600" dirty="0"/>
              <a:t> a </a:t>
            </a:r>
            <a:r>
              <a:rPr lang="en-US" sz="2600" dirty="0" err="1"/>
              <a:t>gymerir</a:t>
            </a:r>
            <a:r>
              <a:rPr lang="en-US" sz="2600" dirty="0"/>
              <a:t> </a:t>
            </a:r>
            <a:r>
              <a:rPr lang="en-US" sz="2600" dirty="0" err="1"/>
              <a:t>camau</a:t>
            </a:r>
            <a:r>
              <a:rPr lang="en-US" sz="2600" dirty="0"/>
              <a:t> </a:t>
            </a:r>
            <a:r>
              <a:rPr lang="en-US" sz="2600" dirty="0" err="1"/>
              <a:t>pellach</a:t>
            </a:r>
            <a:r>
              <a:rPr lang="en-US" sz="2600" dirty="0"/>
              <a:t> ai </a:t>
            </a:r>
            <a:r>
              <a:rPr lang="en-US" sz="2600" dirty="0" err="1"/>
              <a:t>peidio</a:t>
            </a:r>
            <a:r>
              <a:rPr lang="en-US" sz="2600" dirty="0"/>
              <a:t>. </a:t>
            </a:r>
            <a:br>
              <a:rPr lang="en-US" sz="2600" dirty="0"/>
            </a:br>
            <a:endParaRPr lang="en-US" sz="2600" dirty="0"/>
          </a:p>
          <a:p>
            <a:r>
              <a:rPr lang="en-US" sz="2600" dirty="0" err="1"/>
              <a:t>Mae’n</a:t>
            </a:r>
            <a:r>
              <a:rPr lang="en-US" sz="2600" b="1" dirty="0"/>
              <a:t> </a:t>
            </a:r>
            <a:r>
              <a:rPr lang="en-US" sz="2600" b="1" dirty="0" err="1"/>
              <a:t>rhaid</a:t>
            </a:r>
            <a:r>
              <a:rPr lang="en-US" sz="2600" b="1" dirty="0"/>
              <a:t> </a:t>
            </a:r>
            <a:r>
              <a:rPr lang="en-US" sz="2600" b="1" dirty="0" err="1"/>
              <a:t>i</a:t>
            </a:r>
            <a:r>
              <a:rPr lang="en-US" sz="2600" b="1" dirty="0"/>
              <a:t> </a:t>
            </a:r>
            <a:r>
              <a:rPr lang="en-US" sz="2600" b="1" dirty="0" err="1"/>
              <a:t>unrhyw</a:t>
            </a:r>
            <a:r>
              <a:rPr lang="en-US" sz="2600" b="1" dirty="0"/>
              <a:t> </a:t>
            </a:r>
            <a:r>
              <a:rPr lang="en-US" sz="2600" b="1" dirty="0" err="1"/>
              <a:t>drafodaeth</a:t>
            </a:r>
            <a:r>
              <a:rPr lang="en-US" sz="2600" b="1" dirty="0"/>
              <a:t> </a:t>
            </a:r>
            <a:r>
              <a:rPr lang="en-US" sz="2600" dirty="0"/>
              <a:t>am </a:t>
            </a:r>
            <a:r>
              <a:rPr lang="en-US" sz="2600" dirty="0" err="1"/>
              <a:t>lesiant</a:t>
            </a:r>
            <a:r>
              <a:rPr lang="en-US" sz="2600" dirty="0"/>
              <a:t> </a:t>
            </a:r>
            <a:r>
              <a:rPr lang="en-US" sz="2600" dirty="0" err="1"/>
              <a:t>plentyn</a:t>
            </a:r>
            <a:r>
              <a:rPr lang="en-US" sz="2600" dirty="0"/>
              <a:t> / </a:t>
            </a:r>
            <a:r>
              <a:rPr lang="en-US" sz="2600" dirty="0" err="1"/>
              <a:t>oedolyn</a:t>
            </a:r>
            <a:r>
              <a:rPr lang="en-US" sz="2600" dirty="0"/>
              <a:t> </a:t>
            </a:r>
            <a:r>
              <a:rPr lang="en-US" sz="2600" dirty="0" err="1"/>
              <a:t>sydd</a:t>
            </a:r>
            <a:r>
              <a:rPr lang="en-US" sz="2600" dirty="0"/>
              <a:t> </a:t>
            </a:r>
            <a:r>
              <a:rPr lang="en-US" sz="2600" dirty="0" err="1"/>
              <a:t>mewn</a:t>
            </a:r>
            <a:r>
              <a:rPr lang="en-US" sz="2600" dirty="0"/>
              <a:t> </a:t>
            </a:r>
            <a:r>
              <a:rPr lang="en-US" sz="2600" dirty="0" err="1"/>
              <a:t>perygl</a:t>
            </a:r>
            <a:r>
              <a:rPr lang="en-US" sz="2600" dirty="0"/>
              <a:t> o </a:t>
            </a:r>
            <a:r>
              <a:rPr lang="en-US" sz="2600" dirty="0" err="1"/>
              <a:t>niwed</a:t>
            </a:r>
            <a:r>
              <a:rPr lang="en-US" sz="2600" dirty="0"/>
              <a:t> – </a:t>
            </a:r>
            <a:r>
              <a:rPr lang="en-US" sz="2600" dirty="0" err="1"/>
              <a:t>gan</a:t>
            </a:r>
            <a:r>
              <a:rPr lang="en-US" sz="2600" dirty="0"/>
              <a:t> </a:t>
            </a:r>
            <a:r>
              <a:rPr lang="en-US" sz="2600" dirty="0" err="1"/>
              <a:t>gynnwys</a:t>
            </a:r>
            <a:r>
              <a:rPr lang="en-US" sz="2600" dirty="0"/>
              <a:t> </a:t>
            </a:r>
            <a:r>
              <a:rPr lang="en-US" sz="2600" dirty="0" err="1"/>
              <a:t>trafodaethau</a:t>
            </a:r>
            <a:r>
              <a:rPr lang="en-US" sz="2600" dirty="0"/>
              <a:t> </a:t>
            </a:r>
            <a:r>
              <a:rPr lang="en-US" sz="2600" dirty="0" err="1"/>
              <a:t>sy’n</a:t>
            </a:r>
            <a:r>
              <a:rPr lang="en-US" sz="2600" dirty="0"/>
              <a:t> </a:t>
            </a:r>
            <a:r>
              <a:rPr lang="en-US" sz="2600" dirty="0" err="1"/>
              <a:t>digwydd</a:t>
            </a:r>
            <a:r>
              <a:rPr lang="en-US" sz="2600" dirty="0"/>
              <a:t> o </a:t>
            </a:r>
            <a:r>
              <a:rPr lang="en-US" sz="2600" dirty="0" err="1"/>
              <a:t>fewn</a:t>
            </a:r>
            <a:r>
              <a:rPr lang="en-US" sz="2600" dirty="0"/>
              <a:t> y </a:t>
            </a:r>
            <a:r>
              <a:rPr lang="en-US" sz="2600" dirty="0" err="1"/>
              <a:t>sefydliad</a:t>
            </a:r>
            <a:r>
              <a:rPr lang="en-US" sz="2600" dirty="0"/>
              <a:t> – </a:t>
            </a:r>
            <a:r>
              <a:rPr lang="en-US" sz="2600" dirty="0" err="1"/>
              <a:t>gael</a:t>
            </a:r>
            <a:r>
              <a:rPr lang="en-US" sz="2600" dirty="0"/>
              <a:t> </a:t>
            </a:r>
            <a:r>
              <a:rPr lang="en-US" sz="2600" dirty="0" err="1"/>
              <a:t>eu</a:t>
            </a:r>
            <a:r>
              <a:rPr lang="en-US" sz="2600" dirty="0"/>
              <a:t> </a:t>
            </a:r>
            <a:r>
              <a:rPr lang="en-US" sz="2600" b="1" dirty="0" err="1"/>
              <a:t>cofnodi</a:t>
            </a:r>
            <a:r>
              <a:rPr lang="en-US" sz="2600" dirty="0"/>
              <a:t> </a:t>
            </a:r>
            <a:r>
              <a:rPr lang="en-US" sz="2600" dirty="0" err="1"/>
              <a:t>yn</a:t>
            </a:r>
            <a:r>
              <a:rPr lang="en-US" sz="2600" dirty="0"/>
              <a:t> </a:t>
            </a:r>
            <a:r>
              <a:rPr lang="en-US" sz="2600" dirty="0" err="1"/>
              <a:t>ysgrifenedig</a:t>
            </a:r>
            <a:r>
              <a:rPr lang="en-US" sz="2600" dirty="0"/>
              <a:t>. </a:t>
            </a:r>
            <a:endParaRPr lang="en-GB" sz="2600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55E1D594-0101-FF8B-0CE8-7E3F1298808A}"/>
              </a:ext>
            </a:extLst>
          </p:cNvPr>
          <p:cNvSpPr txBox="1">
            <a:spLocks/>
          </p:cNvSpPr>
          <p:nvPr/>
        </p:nvSpPr>
        <p:spPr>
          <a:xfrm>
            <a:off x="6229350" y="1321550"/>
            <a:ext cx="5427628" cy="55364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72000" rIns="91440" bIns="72000" rtlCol="0" anchor="t">
            <a:noAutofit/>
          </a:bodyPr>
          <a:lstStyle>
            <a:lvl1pPr marL="354013" indent="-35401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bg2"/>
              </a:buClr>
              <a:buFont typeface="Wingdings" panose="05000000000000000000" pitchFamily="2" charset="2"/>
              <a:buChar char=""/>
              <a:defRPr sz="44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895350" indent="-392113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32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600" b="1" dirty="0" err="1"/>
              <a:t>Mae’n</a:t>
            </a:r>
            <a:r>
              <a:rPr lang="en-US" sz="2600" b="1" dirty="0"/>
              <a:t> </a:t>
            </a:r>
            <a:r>
              <a:rPr lang="en-US" sz="2600" b="1" dirty="0" err="1"/>
              <a:t>rhaid</a:t>
            </a:r>
            <a:r>
              <a:rPr lang="en-US" sz="2600" b="1" dirty="0"/>
              <a:t> </a:t>
            </a:r>
            <a:r>
              <a:rPr lang="en-US" sz="2600" b="1" dirty="0" err="1"/>
              <a:t>i’r</a:t>
            </a:r>
            <a:r>
              <a:rPr lang="en-US" sz="2600" b="1" dirty="0"/>
              <a:t> </a:t>
            </a:r>
            <a:r>
              <a:rPr lang="en-US" sz="2600" b="1" dirty="0" err="1"/>
              <a:t>cofnod</a:t>
            </a:r>
            <a:r>
              <a:rPr lang="en-US" sz="2600" b="1" dirty="0"/>
              <a:t> </a:t>
            </a:r>
            <a:r>
              <a:rPr lang="en-US" sz="2600" b="1" dirty="0" err="1"/>
              <a:t>gynnwys</a:t>
            </a:r>
            <a:r>
              <a:rPr lang="en-US" sz="2600" b="1" dirty="0"/>
              <a:t>: </a:t>
            </a:r>
          </a:p>
          <a:p>
            <a:r>
              <a:rPr lang="en-US" sz="2600" dirty="0" err="1"/>
              <a:t>dyddiad</a:t>
            </a:r>
            <a:r>
              <a:rPr lang="en-US" sz="2600" dirty="0"/>
              <a:t> ac </a:t>
            </a:r>
            <a:r>
              <a:rPr lang="en-US" sz="2600" dirty="0" err="1"/>
              <a:t>amser</a:t>
            </a:r>
            <a:r>
              <a:rPr lang="en-US" sz="2600" dirty="0"/>
              <a:t> y </a:t>
            </a:r>
            <a:r>
              <a:rPr lang="en-US" sz="2600" dirty="0" err="1"/>
              <a:t>drafodaeth</a:t>
            </a:r>
            <a:r>
              <a:rPr lang="en-US" sz="2600" dirty="0"/>
              <a:t> ac </a:t>
            </a:r>
            <a:r>
              <a:rPr lang="en-US" sz="2600" dirty="0" err="1"/>
              <a:t>enwau’r</a:t>
            </a:r>
            <a:r>
              <a:rPr lang="en-US" sz="2600" dirty="0"/>
              <a:t> </a:t>
            </a:r>
            <a:r>
              <a:rPr lang="en-US" sz="2600" dirty="0" err="1"/>
              <a:t>rhai</a:t>
            </a:r>
            <a:r>
              <a:rPr lang="en-US" sz="2600" dirty="0"/>
              <a:t> a </a:t>
            </a:r>
            <a:r>
              <a:rPr lang="en-US" sz="2600" dirty="0" err="1"/>
              <a:t>gymerodd</a:t>
            </a:r>
            <a:r>
              <a:rPr lang="en-US" sz="2600" dirty="0"/>
              <a:t> ran </a:t>
            </a:r>
            <a:r>
              <a:rPr lang="en-US" sz="2600" dirty="0" err="1"/>
              <a:t>ynddi</a:t>
            </a:r>
            <a:r>
              <a:rPr lang="en-US" sz="2600" dirty="0"/>
              <a:t> </a:t>
            </a:r>
          </a:p>
          <a:p>
            <a:r>
              <a:rPr lang="en-US" sz="2600" dirty="0"/>
              <a:t>y </a:t>
            </a:r>
            <a:r>
              <a:rPr lang="en-US" sz="2600" dirty="0" err="1"/>
              <a:t>wybodaeth</a:t>
            </a:r>
            <a:r>
              <a:rPr lang="en-US" sz="2600" dirty="0"/>
              <a:t> a </a:t>
            </a:r>
            <a:r>
              <a:rPr lang="en-US" sz="2600" dirty="0" err="1"/>
              <a:t>rannwyd</a:t>
            </a:r>
            <a:r>
              <a:rPr lang="en-US" sz="2600" dirty="0"/>
              <a:t> </a:t>
            </a:r>
            <a:r>
              <a:rPr lang="en-US" sz="2600" dirty="0" err="1"/>
              <a:t>a’r</a:t>
            </a:r>
            <a:r>
              <a:rPr lang="en-US" sz="2600" dirty="0"/>
              <a:t> </a:t>
            </a:r>
            <a:r>
              <a:rPr lang="en-US" sz="2600" dirty="0" err="1"/>
              <a:t>ffynonellau</a:t>
            </a:r>
            <a:r>
              <a:rPr lang="en-US" sz="2600" dirty="0"/>
              <a:t> </a:t>
            </a:r>
          </a:p>
          <a:p>
            <a:r>
              <a:rPr lang="en-US" sz="2600" dirty="0"/>
              <a:t>y sail </a:t>
            </a:r>
            <a:r>
              <a:rPr lang="en-US" sz="2600" dirty="0" err="1"/>
              <a:t>resymegol</a:t>
            </a:r>
            <a:r>
              <a:rPr lang="en-US" sz="2600" dirty="0"/>
              <a:t> </a:t>
            </a:r>
            <a:r>
              <a:rPr lang="en-US" sz="2600" dirty="0" err="1"/>
              <a:t>dros</a:t>
            </a:r>
            <a:r>
              <a:rPr lang="en-US" sz="2600" dirty="0"/>
              <a:t> y </a:t>
            </a:r>
            <a:r>
              <a:rPr lang="en-US" sz="2600" dirty="0" err="1"/>
              <a:t>penderfyniad</a:t>
            </a:r>
            <a:r>
              <a:rPr lang="en-US" sz="2600" dirty="0"/>
              <a:t> a </a:t>
            </a:r>
            <a:r>
              <a:rPr lang="en-US" sz="2600" dirty="0" err="1"/>
              <a:t>wnaed</a:t>
            </a:r>
            <a:r>
              <a:rPr lang="en-US" sz="2600" dirty="0"/>
              <a:t>, </a:t>
            </a:r>
            <a:r>
              <a:rPr lang="en-US" sz="2600" dirty="0" err="1"/>
              <a:t>gan</a:t>
            </a:r>
            <a:r>
              <a:rPr lang="en-US" sz="2600" dirty="0"/>
              <a:t> </a:t>
            </a:r>
            <a:r>
              <a:rPr lang="en-US" sz="2600" dirty="0" err="1"/>
              <a:t>gynnwys</a:t>
            </a:r>
            <a:r>
              <a:rPr lang="en-US" sz="2600" dirty="0"/>
              <a:t> </a:t>
            </a:r>
            <a:r>
              <a:rPr lang="en-US" sz="2600" dirty="0" err="1"/>
              <a:t>penderfyniadau</a:t>
            </a:r>
            <a:r>
              <a:rPr lang="en-US" sz="2600" dirty="0"/>
              <a:t> </a:t>
            </a:r>
            <a:r>
              <a:rPr lang="en-US" sz="2600" dirty="0" err="1"/>
              <a:t>i</a:t>
            </a:r>
            <a:r>
              <a:rPr lang="en-US" sz="2600" dirty="0"/>
              <a:t> </a:t>
            </a:r>
            <a:r>
              <a:rPr lang="en-US" sz="2600" dirty="0" err="1"/>
              <a:t>beidio</a:t>
            </a:r>
            <a:r>
              <a:rPr lang="en-US" sz="2600" dirty="0"/>
              <a:t> â </a:t>
            </a:r>
            <a:r>
              <a:rPr lang="en-US" sz="2600" dirty="0" err="1"/>
              <a:t>chymryd</a:t>
            </a:r>
            <a:r>
              <a:rPr lang="en-US" sz="2600" dirty="0"/>
              <a:t> </a:t>
            </a:r>
            <a:r>
              <a:rPr lang="en-US" sz="2600" dirty="0" err="1"/>
              <a:t>camau</a:t>
            </a:r>
            <a:r>
              <a:rPr lang="en-US" sz="2600" dirty="0"/>
              <a:t> </a:t>
            </a:r>
            <a:r>
              <a:rPr lang="en-US" sz="2600" dirty="0" err="1"/>
              <a:t>pellach</a:t>
            </a:r>
            <a:endParaRPr lang="en-US" sz="2600" dirty="0"/>
          </a:p>
          <a:p>
            <a:r>
              <a:rPr lang="en-US" sz="2600" dirty="0"/>
              <a:t>pa </a:t>
            </a:r>
            <a:r>
              <a:rPr lang="en-US" sz="2600" dirty="0" err="1"/>
              <a:t>gamau</a:t>
            </a:r>
            <a:r>
              <a:rPr lang="en-US" sz="2600" dirty="0"/>
              <a:t> a </a:t>
            </a:r>
            <a:r>
              <a:rPr lang="en-US" sz="2600" dirty="0" err="1"/>
              <a:t>gymerir</a:t>
            </a:r>
            <a:r>
              <a:rPr lang="en-US" sz="2600" dirty="0"/>
              <a:t> a </a:t>
            </a:r>
            <a:r>
              <a:rPr lang="en-US" sz="2600" dirty="0" err="1"/>
              <a:t>chan</a:t>
            </a:r>
            <a:r>
              <a:rPr lang="en-US" sz="2600" dirty="0"/>
              <a:t> </a:t>
            </a:r>
            <a:r>
              <a:rPr lang="en-US" sz="2600" dirty="0" err="1"/>
              <a:t>bwy</a:t>
            </a:r>
            <a:r>
              <a:rPr lang="en-US" sz="2600" dirty="0"/>
              <a:t>. </a:t>
            </a:r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278297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7CDF-8E7C-8616-BB20-A8827F597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1B4114-DBA9-35D8-5BCC-7F8F83B5D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768096"/>
            <a:ext cx="3170948" cy="5321805"/>
          </a:xfrm>
        </p:spPr>
        <p:txBody>
          <a:bodyPr/>
          <a:lstStyle/>
          <a:p>
            <a:r>
              <a:rPr lang="en-GB" sz="4800" kern="120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Penderfynu p’un ai adrodd</a:t>
            </a:r>
            <a:endParaRPr lang="en-GB" sz="9600" dirty="0">
              <a:latin typeface="+mn-lt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29FC5E-632E-DCC9-6CD0-CCBD884A1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Wrth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amlygu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pryderon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neu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sefydlu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anghenion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gofal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cymorth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diogelwch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dylai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pob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ymarferydd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ddilyn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>
                <a:ea typeface="Aptos" panose="020B0004020202020204" pitchFamily="34" charset="0"/>
                <a:cs typeface="Times New Roman" panose="02020603050405020304" pitchFamily="18" charset="0"/>
              </a:rPr>
              <a:t>proses </a:t>
            </a:r>
            <a:r>
              <a:rPr lang="en-GB" sz="3200" b="1" dirty="0" err="1">
                <a:ea typeface="Aptos" panose="020B0004020202020204" pitchFamily="34" charset="0"/>
                <a:cs typeface="Times New Roman" panose="02020603050405020304" pitchFamily="18" charset="0"/>
              </a:rPr>
              <a:t>debyg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damcaniaethu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chasglu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gwybodaeth</a:t>
            </a:r>
            <a:endParaRPr lang="en-GB" sz="32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dadansoddi</a:t>
            </a:r>
            <a:r>
              <a:rPr lang="en-US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gwneud</a:t>
            </a:r>
            <a:r>
              <a:rPr lang="en-US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synnwyr</a:t>
            </a:r>
            <a:r>
              <a:rPr lang="en-US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o’r</a:t>
            </a:r>
            <a:r>
              <a:rPr lang="en-US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wybodaeth</a:t>
            </a:r>
            <a:endParaRPr lang="en-US" sz="32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gwneud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penderfyniadau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chynllunio</a:t>
            </a:r>
            <a:endParaRPr lang="en-GB" sz="32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gweithredu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/ </a:t>
            </a:r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ymyrryd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(5P)</a:t>
            </a:r>
          </a:p>
          <a:p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gwerthuso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ac </a:t>
            </a:r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adolygu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7ECBC9F-BCDA-8575-66BC-E21D5F230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40798" y="3075200"/>
            <a:ext cx="7448550" cy="1017568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0944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608D1D6-9A5D-71FE-1CC3-3800780E8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768096"/>
            <a:ext cx="3099881" cy="5321805"/>
          </a:xfrm>
        </p:spPr>
        <p:txBody>
          <a:bodyPr/>
          <a:lstStyle/>
          <a:p>
            <a:r>
              <a:rPr lang="en-GB" sz="4400"/>
              <a:t>Barn broffesiynol</a:t>
            </a:r>
            <a:endParaRPr lang="en-GB" sz="4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A17752-AC26-18F6-98F9-50BE3D769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Mae </a:t>
            </a:r>
            <a:r>
              <a:rPr lang="en-US" sz="3200" dirty="0" err="1"/>
              <a:t>gwneud</a:t>
            </a:r>
            <a:r>
              <a:rPr lang="en-US" sz="3200" dirty="0"/>
              <a:t> </a:t>
            </a:r>
            <a:r>
              <a:rPr lang="en-US" sz="3200" dirty="0" err="1"/>
              <a:t>synnwyr</a:t>
            </a:r>
            <a:r>
              <a:rPr lang="en-US" sz="3200" dirty="0"/>
              <a:t> </a:t>
            </a:r>
            <a:r>
              <a:rPr lang="en-US" sz="3200" dirty="0" err="1"/>
              <a:t>o’r</a:t>
            </a:r>
            <a:r>
              <a:rPr lang="en-US" sz="3200" dirty="0"/>
              <a:t> </a:t>
            </a:r>
            <a:r>
              <a:rPr lang="en-US" sz="3200" dirty="0" err="1"/>
              <a:t>wybodaeth</a:t>
            </a:r>
            <a:r>
              <a:rPr lang="en-US" sz="3200" dirty="0"/>
              <a:t> </a:t>
            </a:r>
            <a:r>
              <a:rPr lang="en-US" sz="3200" dirty="0" err="1"/>
              <a:t>sydd</a:t>
            </a:r>
            <a:r>
              <a:rPr lang="en-US" sz="3200" dirty="0"/>
              <a:t> </a:t>
            </a:r>
            <a:r>
              <a:rPr lang="en-US" sz="3200" dirty="0" err="1"/>
              <a:t>gennych</a:t>
            </a:r>
            <a:r>
              <a:rPr lang="en-US" sz="3200" dirty="0"/>
              <a:t> </a:t>
            </a:r>
            <a:r>
              <a:rPr lang="en-US" sz="3200" dirty="0" err="1"/>
              <a:t>yn</a:t>
            </a:r>
            <a:r>
              <a:rPr lang="en-US" sz="3200" dirty="0"/>
              <a:t> </a:t>
            </a:r>
            <a:r>
              <a:rPr lang="en-US" sz="3200" dirty="0" err="1"/>
              <a:t>golygu</a:t>
            </a:r>
            <a:r>
              <a:rPr lang="en-US" sz="3200" dirty="0"/>
              <a:t> </a:t>
            </a:r>
            <a:r>
              <a:rPr lang="en-US" sz="3200" dirty="0" err="1"/>
              <a:t>defnyddio</a:t>
            </a:r>
            <a:r>
              <a:rPr lang="en-US" sz="3200" dirty="0"/>
              <a:t> </a:t>
            </a:r>
            <a:r>
              <a:rPr lang="en-US" sz="3200" b="1" dirty="0">
                <a:solidFill>
                  <a:schemeClr val="accent1"/>
                </a:solidFill>
              </a:rPr>
              <a:t>barn </a:t>
            </a:r>
            <a:r>
              <a:rPr lang="en-US" sz="3200" b="1" dirty="0" err="1">
                <a:solidFill>
                  <a:schemeClr val="accent1"/>
                </a:solidFill>
              </a:rPr>
              <a:t>broffesiynol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/>
              <a:t>- </a:t>
            </a:r>
            <a:r>
              <a:rPr lang="en-US" sz="3200" dirty="0" err="1"/>
              <a:t>cymhwyso</a:t>
            </a:r>
            <a:r>
              <a:rPr lang="en-US" sz="3200" dirty="0"/>
              <a:t>:</a:t>
            </a:r>
          </a:p>
          <a:p>
            <a:r>
              <a:rPr lang="en-US" sz="3200" dirty="0" err="1"/>
              <a:t>eich</a:t>
            </a:r>
            <a:r>
              <a:rPr lang="en-US" sz="3200" dirty="0"/>
              <a:t> </a:t>
            </a:r>
            <a:r>
              <a:rPr lang="en-US" sz="3200" dirty="0" err="1"/>
              <a:t>gwybodaeth</a:t>
            </a:r>
            <a:r>
              <a:rPr lang="en-US" sz="3200" dirty="0"/>
              <a:t>, </a:t>
            </a:r>
            <a:r>
              <a:rPr lang="en-US" sz="3200" dirty="0" err="1"/>
              <a:t>eich</a:t>
            </a:r>
            <a:r>
              <a:rPr lang="en-US" sz="3200" dirty="0"/>
              <a:t> </a:t>
            </a:r>
            <a:r>
              <a:rPr lang="en-US" sz="3200" dirty="0" err="1"/>
              <a:t>sgiliau</a:t>
            </a:r>
            <a:r>
              <a:rPr lang="en-US" sz="3200" dirty="0"/>
              <a:t> </a:t>
            </a:r>
            <a:r>
              <a:rPr lang="en-US" sz="3200" dirty="0" err="1"/>
              <a:t>a’ch</a:t>
            </a:r>
            <a:r>
              <a:rPr lang="en-US" sz="3200" dirty="0"/>
              <a:t> </a:t>
            </a:r>
            <a:r>
              <a:rPr lang="en-US" sz="3200" dirty="0" err="1"/>
              <a:t>hyfforddiant</a:t>
            </a:r>
            <a:endParaRPr lang="en-US" sz="3200" dirty="0"/>
          </a:p>
          <a:p>
            <a:r>
              <a:rPr lang="en-US" sz="3200" dirty="0" err="1"/>
              <a:t>llais</a:t>
            </a:r>
            <a:r>
              <a:rPr lang="en-US" sz="3200" dirty="0"/>
              <a:t>, </a:t>
            </a:r>
            <a:r>
              <a:rPr lang="en-US" sz="3200" dirty="0" err="1"/>
              <a:t>anghenion</a:t>
            </a:r>
            <a:r>
              <a:rPr lang="en-US" sz="3200" dirty="0"/>
              <a:t> a </a:t>
            </a:r>
            <a:r>
              <a:rPr lang="en-US" sz="3200" dirty="0" err="1"/>
              <a:t>dymuniadau’r</a:t>
            </a:r>
            <a:r>
              <a:rPr lang="en-US" sz="3200" dirty="0"/>
              <a:t> </a:t>
            </a:r>
            <a:r>
              <a:rPr lang="en-US" sz="3200" dirty="0" err="1"/>
              <a:t>plentyn</a:t>
            </a:r>
            <a:r>
              <a:rPr lang="en-US" sz="3200" dirty="0"/>
              <a:t>/</a:t>
            </a:r>
            <a:r>
              <a:rPr lang="en-US" sz="3200" dirty="0" err="1"/>
              <a:t>oedolyn</a:t>
            </a:r>
            <a:endParaRPr lang="en-US" sz="3200" dirty="0"/>
          </a:p>
          <a:p>
            <a:r>
              <a:rPr lang="en-US" sz="3200" dirty="0" err="1"/>
              <a:t>eich</a:t>
            </a:r>
            <a:r>
              <a:rPr lang="en-US" sz="3200" dirty="0"/>
              <a:t> </a:t>
            </a:r>
            <a:r>
              <a:rPr lang="en-US" sz="3200" dirty="0" err="1"/>
              <a:t>profiad</a:t>
            </a:r>
            <a:r>
              <a:rPr lang="en-US" sz="3200" dirty="0"/>
              <a:t> </a:t>
            </a:r>
            <a:r>
              <a:rPr lang="en-US" sz="3200" dirty="0" err="1"/>
              <a:t>proffesiynol</a:t>
            </a:r>
            <a:r>
              <a:rPr lang="en-US" sz="3200" dirty="0"/>
              <a:t> </a:t>
            </a:r>
            <a:r>
              <a:rPr lang="en-US" sz="3200" dirty="0" err="1"/>
              <a:t>a’ch</a:t>
            </a:r>
            <a:r>
              <a:rPr lang="en-US" sz="3200" dirty="0"/>
              <a:t> </a:t>
            </a:r>
            <a:r>
              <a:rPr lang="en-US" sz="3200" dirty="0" err="1"/>
              <a:t>doethineb</a:t>
            </a:r>
            <a:r>
              <a:rPr lang="en-US" sz="3200" dirty="0"/>
              <a:t> </a:t>
            </a:r>
            <a:r>
              <a:rPr lang="en-US" sz="3200" dirty="0" err="1"/>
              <a:t>myfyriol</a:t>
            </a:r>
            <a:endParaRPr lang="en-US" sz="3200" dirty="0"/>
          </a:p>
          <a:p>
            <a:r>
              <a:rPr lang="en-US" sz="3200" dirty="0" err="1"/>
              <a:t>safonau</a:t>
            </a:r>
            <a:r>
              <a:rPr lang="en-US" sz="3200" dirty="0"/>
              <a:t> </a:t>
            </a:r>
            <a:r>
              <a:rPr lang="en-US" sz="3200" dirty="0" err="1"/>
              <a:t>proffesiynol</a:t>
            </a:r>
            <a:r>
              <a:rPr lang="en-US" sz="3200" dirty="0"/>
              <a:t>, </a:t>
            </a:r>
            <a:r>
              <a:rPr lang="en-US" sz="3200" dirty="0" err="1"/>
              <a:t>deddfau</a:t>
            </a:r>
            <a:r>
              <a:rPr lang="en-US" sz="3200" dirty="0"/>
              <a:t>, </a:t>
            </a:r>
            <a:r>
              <a:rPr lang="en-US" sz="3200" dirty="0" err="1"/>
              <a:t>codau</a:t>
            </a:r>
            <a:r>
              <a:rPr lang="en-US" sz="3200" dirty="0"/>
              <a:t> </a:t>
            </a:r>
            <a:r>
              <a:rPr lang="en-US" sz="3200" dirty="0" err="1"/>
              <a:t>ymarfer</a:t>
            </a:r>
            <a:r>
              <a:rPr lang="en-US" sz="3200" dirty="0"/>
              <a:t> a </a:t>
            </a:r>
            <a:r>
              <a:rPr lang="en-US" sz="3200" dirty="0" err="1"/>
              <a:t>gweithdrefnau</a:t>
            </a:r>
            <a:r>
              <a:rPr lang="en-US" sz="3200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566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576B8-D1E1-D2EB-DB24-6B826E413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8E0394-74B2-F603-B6CC-3623ECF44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Barn broffesiynol</a:t>
            </a: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5AF206-3CBA-FAA8-8392-6E60477664F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93076" y="1420441"/>
            <a:ext cx="7063970" cy="4422911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err="1"/>
              <a:t>Gallwch</a:t>
            </a:r>
            <a:r>
              <a:rPr lang="en-US" sz="3200" dirty="0"/>
              <a:t> – </a:t>
            </a:r>
            <a:r>
              <a:rPr lang="en-US" sz="3200" dirty="0" err="1"/>
              <a:t>mae</a:t>
            </a:r>
            <a:r>
              <a:rPr lang="en-US" sz="3200" dirty="0"/>
              <a:t> </a:t>
            </a:r>
            <a:r>
              <a:rPr lang="en-US" sz="3200" dirty="0" err="1"/>
              <a:t>defnyddio</a:t>
            </a:r>
            <a:r>
              <a:rPr lang="en-US" sz="3200" dirty="0"/>
              <a:t> </a:t>
            </a:r>
            <a:r>
              <a:rPr lang="en-US" sz="3200" b="1" dirty="0"/>
              <a:t>barn </a:t>
            </a:r>
            <a:r>
              <a:rPr lang="en-US" sz="3200" b="1" dirty="0" err="1"/>
              <a:t>broffesiynol</a:t>
            </a:r>
            <a:r>
              <a:rPr lang="en-US" sz="3200" dirty="0"/>
              <a:t> </a:t>
            </a:r>
            <a:r>
              <a:rPr lang="en-US" sz="3200" dirty="0" err="1"/>
              <a:t>yn</a:t>
            </a:r>
            <a:r>
              <a:rPr lang="en-US" sz="3200" dirty="0"/>
              <a:t> </a:t>
            </a:r>
            <a:r>
              <a:rPr lang="en-US" sz="3200" dirty="0" err="1"/>
              <a:t>elfen</a:t>
            </a:r>
            <a:r>
              <a:rPr lang="en-US" sz="3200" dirty="0"/>
              <a:t> </a:t>
            </a:r>
            <a:r>
              <a:rPr lang="en-US" sz="3200" dirty="0" err="1"/>
              <a:t>bwysig</a:t>
            </a:r>
            <a:r>
              <a:rPr lang="en-US" sz="3200" dirty="0"/>
              <a:t> a </a:t>
            </a:r>
            <a:r>
              <a:rPr lang="en-US" sz="3200" dirty="0" err="1"/>
              <a:t>hanfodol</a:t>
            </a:r>
            <a:r>
              <a:rPr lang="en-US" sz="3200" dirty="0"/>
              <a:t> o </a:t>
            </a:r>
            <a:r>
              <a:rPr lang="en-US" sz="3200" dirty="0" err="1"/>
              <a:t>benderfynu</a:t>
            </a:r>
            <a:r>
              <a:rPr lang="en-US" sz="3200" dirty="0"/>
              <a:t> </a:t>
            </a:r>
            <a:r>
              <a:rPr lang="en-US" sz="3200" dirty="0" err="1"/>
              <a:t>p’un</a:t>
            </a:r>
            <a:r>
              <a:rPr lang="en-US" sz="3200" dirty="0"/>
              <a:t> a </a:t>
            </a:r>
            <a:r>
              <a:rPr lang="en-US" sz="3200" dirty="0" err="1"/>
              <a:t>yw’r</a:t>
            </a:r>
            <a:r>
              <a:rPr lang="en-US" sz="3200" dirty="0"/>
              <a:t> </a:t>
            </a:r>
            <a:r>
              <a:rPr lang="en-US" sz="3200" dirty="0" err="1"/>
              <a:t>plentyn</a:t>
            </a:r>
            <a:r>
              <a:rPr lang="en-US" sz="3200" dirty="0"/>
              <a:t> </a:t>
            </a:r>
            <a:r>
              <a:rPr lang="en-US" sz="3200" dirty="0" err="1"/>
              <a:t>mewn</a:t>
            </a:r>
            <a:r>
              <a:rPr lang="en-US" sz="3200" dirty="0"/>
              <a:t> </a:t>
            </a:r>
            <a:r>
              <a:rPr lang="en-US" sz="3200" dirty="0" err="1"/>
              <a:t>perygl</a:t>
            </a:r>
            <a:r>
              <a:rPr lang="en-US" sz="3200" dirty="0"/>
              <a:t> o </a:t>
            </a:r>
            <a:r>
              <a:rPr lang="en-US" sz="3200" dirty="0" err="1"/>
              <a:t>niwed</a:t>
            </a:r>
            <a:r>
              <a:rPr lang="en-US" sz="3200" dirty="0"/>
              <a:t> </a:t>
            </a:r>
            <a:r>
              <a:rPr lang="en-US" sz="3200" dirty="0" err="1"/>
              <a:t>arwyddocaol</a:t>
            </a:r>
            <a:r>
              <a:rPr lang="en-US" sz="3200" dirty="0"/>
              <a:t>. </a:t>
            </a:r>
          </a:p>
          <a:p>
            <a:pPr marL="0" indent="0">
              <a:buNone/>
            </a:pPr>
            <a:r>
              <a:rPr lang="en-US" sz="3200" dirty="0" err="1"/>
              <a:t>Ond</a:t>
            </a:r>
            <a:r>
              <a:rPr lang="en-US" sz="3200" dirty="0"/>
              <a:t>, pan </a:t>
            </a:r>
            <a:r>
              <a:rPr lang="en-US" sz="3200" dirty="0" err="1"/>
              <a:t>fyddwch</a:t>
            </a:r>
            <a:r>
              <a:rPr lang="en-US" sz="3200" dirty="0"/>
              <a:t> </a:t>
            </a:r>
            <a:r>
              <a:rPr lang="en-US" sz="3200" dirty="0" err="1"/>
              <a:t>yn</a:t>
            </a:r>
            <a:r>
              <a:rPr lang="en-US" sz="3200" dirty="0"/>
              <a:t> </a:t>
            </a:r>
            <a:r>
              <a:rPr lang="en-US" sz="3200" dirty="0" err="1"/>
              <a:t>cynnwys</a:t>
            </a:r>
            <a:r>
              <a:rPr lang="en-US" sz="3200" dirty="0"/>
              <a:t> </a:t>
            </a:r>
            <a:r>
              <a:rPr lang="en-US" sz="3200" dirty="0" err="1"/>
              <a:t>hyn</a:t>
            </a:r>
            <a:r>
              <a:rPr lang="en-US" sz="3200" dirty="0"/>
              <a:t> </a:t>
            </a:r>
            <a:r>
              <a:rPr lang="en-US" sz="3200" dirty="0" err="1"/>
              <a:t>mewn</a:t>
            </a:r>
            <a:r>
              <a:rPr lang="en-US" sz="3200" dirty="0"/>
              <a:t> </a:t>
            </a:r>
            <a:r>
              <a:rPr lang="en-US" sz="3200" dirty="0" err="1"/>
              <a:t>adroddiadau</a:t>
            </a:r>
            <a:r>
              <a:rPr lang="en-US" sz="3200" dirty="0"/>
              <a:t> neu </a:t>
            </a:r>
            <a:r>
              <a:rPr lang="en-US" sz="3200" dirty="0" err="1"/>
              <a:t>gofnodion</a:t>
            </a:r>
            <a:r>
              <a:rPr lang="en-US" sz="3200" dirty="0"/>
              <a:t>, </a:t>
            </a:r>
            <a:r>
              <a:rPr lang="en-US" sz="3200" dirty="0" err="1"/>
              <a:t>bydd</a:t>
            </a:r>
            <a:r>
              <a:rPr lang="en-US" sz="3200" dirty="0"/>
              <a:t> </a:t>
            </a:r>
            <a:r>
              <a:rPr lang="en-US" sz="3200" dirty="0" err="1"/>
              <a:t>angen</a:t>
            </a:r>
            <a:r>
              <a:rPr lang="en-US" sz="3200" dirty="0"/>
              <a:t> </a:t>
            </a:r>
            <a:r>
              <a:rPr lang="en-US" sz="3200" dirty="0" err="1"/>
              <a:t>i</a:t>
            </a:r>
            <a:r>
              <a:rPr lang="en-US" sz="3200" dirty="0"/>
              <a:t> chi </a:t>
            </a:r>
            <a:r>
              <a:rPr lang="en-US" sz="3200" b="1" dirty="0" err="1"/>
              <a:t>wahaniaethu’n</a:t>
            </a:r>
            <a:r>
              <a:rPr lang="en-US" sz="3200" b="1" dirty="0"/>
              <a:t> </a:t>
            </a:r>
            <a:r>
              <a:rPr lang="en-US" sz="3200" b="1" dirty="0" err="1"/>
              <a:t>glir</a:t>
            </a:r>
            <a:r>
              <a:rPr lang="en-US" sz="3200" b="1" dirty="0"/>
              <a:t> </a:t>
            </a:r>
            <a:r>
              <a:rPr lang="en-US" sz="3200" dirty="0" err="1"/>
              <a:t>rhwng</a:t>
            </a:r>
            <a:r>
              <a:rPr lang="en-US" sz="3200" dirty="0"/>
              <a:t> </a:t>
            </a:r>
            <a:r>
              <a:rPr lang="en-US" sz="3200" dirty="0" err="1"/>
              <a:t>ffeithiau</a:t>
            </a:r>
            <a:r>
              <a:rPr lang="en-US" sz="3200" dirty="0"/>
              <a:t>, </a:t>
            </a:r>
            <a:r>
              <a:rPr lang="en-US" sz="3200" dirty="0" err="1"/>
              <a:t>arsylwadau</a:t>
            </a:r>
            <a:r>
              <a:rPr lang="en-US" sz="3200" dirty="0"/>
              <a:t>, neu </a:t>
            </a:r>
            <a:r>
              <a:rPr lang="en-US" sz="3200" dirty="0" err="1"/>
              <a:t>farn</a:t>
            </a:r>
            <a:r>
              <a:rPr lang="en-US" sz="3200" dirty="0"/>
              <a:t> </a:t>
            </a:r>
            <a:r>
              <a:rPr lang="en-US" sz="3200" dirty="0" err="1"/>
              <a:t>broffesiynol</a:t>
            </a:r>
            <a:r>
              <a:rPr lang="en-US" sz="3200" dirty="0"/>
              <a:t>, a </a:t>
            </a:r>
            <a:r>
              <a:rPr lang="en-US" sz="3200" b="1" dirty="0" err="1"/>
              <a:t>chyfiawnhau’r</a:t>
            </a:r>
            <a:r>
              <a:rPr lang="en-US" sz="3200" dirty="0"/>
              <a:t> </a:t>
            </a:r>
            <a:r>
              <a:rPr lang="en-US" sz="3200" dirty="0" err="1"/>
              <a:t>rhain</a:t>
            </a:r>
            <a:r>
              <a:rPr lang="en-US" sz="3200" dirty="0"/>
              <a:t> </a:t>
            </a:r>
            <a:r>
              <a:rPr lang="en-US" sz="3200" dirty="0" err="1"/>
              <a:t>gyda</a:t>
            </a:r>
            <a:r>
              <a:rPr lang="en-US" sz="3200" dirty="0"/>
              <a:t> </a:t>
            </a:r>
            <a:r>
              <a:rPr lang="en-US" sz="3200" dirty="0" err="1"/>
              <a:t>ffeithiau</a:t>
            </a:r>
            <a:r>
              <a:rPr lang="en-US" sz="3200" dirty="0"/>
              <a:t> a </a:t>
            </a:r>
            <a:r>
              <a:rPr lang="en-US" sz="3200" dirty="0" err="1"/>
              <a:t>thystiolaeth</a:t>
            </a:r>
            <a:r>
              <a:rPr lang="en-US" sz="3200" dirty="0"/>
              <a:t>.</a:t>
            </a:r>
            <a:endParaRPr lang="en-GB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15F231-D5D0-BD17-7200-9C5A0A808D08}"/>
              </a:ext>
            </a:extLst>
          </p:cNvPr>
          <p:cNvSpPr txBox="1"/>
          <p:nvPr/>
        </p:nvSpPr>
        <p:spPr>
          <a:xfrm>
            <a:off x="534953" y="1576084"/>
            <a:ext cx="3789397" cy="455801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252000" rIns="25200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sz="32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 </a:t>
            </a:r>
            <a:r>
              <a:rPr lang="en-US" sz="3200" kern="1200" dirty="0" err="1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allwch</a:t>
            </a:r>
            <a:r>
              <a:rPr lang="en-US" sz="32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chi </a:t>
            </a:r>
            <a:r>
              <a:rPr lang="en-US" sz="3200" kern="1200" dirty="0" err="1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gynnwys</a:t>
            </a:r>
            <a:r>
              <a:rPr lang="en-US" sz="32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barn </a:t>
            </a:r>
            <a:r>
              <a:rPr lang="en-US" sz="3200" kern="1200" dirty="0" err="1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broffesiynol</a:t>
            </a:r>
            <a:r>
              <a:rPr lang="en-US" sz="32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yn</a:t>
            </a:r>
            <a:r>
              <a:rPr lang="en-US" sz="32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eich</a:t>
            </a:r>
            <a:r>
              <a:rPr lang="en-US" sz="32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cofnodion</a:t>
            </a:r>
            <a:r>
              <a:rPr lang="en-US" sz="32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kern="1200" dirty="0" err="1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eich</a:t>
            </a:r>
            <a:r>
              <a:rPr lang="en-US" sz="32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adroddiadau</a:t>
            </a:r>
            <a:r>
              <a:rPr lang="en-US" sz="32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a’ch</a:t>
            </a:r>
            <a:r>
              <a:rPr lang="en-US" sz="32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atgyfeiriadau</a:t>
            </a:r>
            <a:r>
              <a:rPr lang="en-US" sz="3200" kern="12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?</a:t>
            </a:r>
            <a:endParaRPr lang="en-GB" sz="3200" kern="100" dirty="0">
              <a:solidFill>
                <a:schemeClr val="bg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84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Why am I here?"/>
          <p:cNvSpPr>
            <a:spLocks noGrp="1"/>
          </p:cNvSpPr>
          <p:nvPr>
            <p:ph type="title"/>
          </p:nvPr>
        </p:nvSpPr>
        <p:spPr>
          <a:xfrm>
            <a:off x="252919" y="768096"/>
            <a:ext cx="3091172" cy="5321805"/>
          </a:xfrm>
        </p:spPr>
        <p:txBody>
          <a:bodyPr>
            <a:normAutofit/>
          </a:bodyPr>
          <a:lstStyle/>
          <a:p>
            <a:pPr algn="ctr"/>
            <a:r>
              <a:rPr lang="en-GB" altLang="en-US" sz="4400" dirty="0">
                <a:solidFill>
                  <a:schemeClr val="tx1"/>
                </a:solidFill>
              </a:rPr>
              <a:t>Pam </a:t>
            </a:r>
            <a:r>
              <a:rPr lang="en-GB" altLang="en-US" sz="4400" dirty="0" err="1">
                <a:solidFill>
                  <a:schemeClr val="tx1"/>
                </a:solidFill>
              </a:rPr>
              <a:t>ydw</a:t>
            </a:r>
            <a:r>
              <a:rPr lang="en-GB" altLang="en-US" sz="4400" dirty="0">
                <a:solidFill>
                  <a:schemeClr val="tx1"/>
                </a:solidFill>
              </a:rPr>
              <a:t> </a:t>
            </a:r>
            <a:r>
              <a:rPr lang="en-GB" altLang="en-US" sz="4400" dirty="0" err="1">
                <a:solidFill>
                  <a:schemeClr val="tx1"/>
                </a:solidFill>
              </a:rPr>
              <a:t>i</a:t>
            </a:r>
            <a:r>
              <a:rPr lang="en-GB" altLang="en-US" sz="4400" dirty="0">
                <a:solidFill>
                  <a:schemeClr val="tx1"/>
                </a:solidFill>
              </a:rPr>
              <a:t> </a:t>
            </a:r>
            <a:r>
              <a:rPr lang="en-GB" altLang="en-US" sz="4400" dirty="0" err="1">
                <a:solidFill>
                  <a:schemeClr val="tx1"/>
                </a:solidFill>
              </a:rPr>
              <a:t>yma</a:t>
            </a:r>
            <a:r>
              <a:rPr lang="en-GB" altLang="en-US" sz="4400" dirty="0">
                <a:solidFill>
                  <a:schemeClr val="tx1"/>
                </a:solidFill>
              </a:rPr>
              <a:t>?</a:t>
            </a:r>
            <a:br>
              <a:rPr lang="en-GB" altLang="en-US" sz="4400" dirty="0">
                <a:solidFill>
                  <a:schemeClr val="tx1"/>
                </a:solidFill>
              </a:rPr>
            </a:br>
            <a:br>
              <a:rPr lang="en-GB" altLang="en-US" sz="4400" dirty="0">
                <a:solidFill>
                  <a:schemeClr val="tx1"/>
                </a:solidFill>
              </a:rPr>
            </a:br>
            <a:r>
              <a:rPr lang="en-GB" sz="2800" dirty="0" err="1"/>
              <a:t>Mae’r</a:t>
            </a:r>
            <a:r>
              <a:rPr lang="en-GB" sz="2800" dirty="0"/>
              <a:t> </a:t>
            </a:r>
            <a:r>
              <a:rPr lang="en-GB" sz="2800" dirty="0" err="1"/>
              <a:t>cwrs</a:t>
            </a:r>
            <a:r>
              <a:rPr lang="en-GB" sz="2800" dirty="0"/>
              <a:t> </a:t>
            </a:r>
            <a:r>
              <a:rPr lang="en-GB" sz="2800" dirty="0" err="1"/>
              <a:t>hwn</a:t>
            </a:r>
            <a:r>
              <a:rPr lang="en-GB" sz="2800" dirty="0"/>
              <a:t> </a:t>
            </a:r>
            <a:r>
              <a:rPr lang="en-GB" sz="2800" dirty="0" err="1"/>
              <a:t>ar</a:t>
            </a:r>
            <a:r>
              <a:rPr lang="en-GB" sz="2800" dirty="0"/>
              <a:t> </a:t>
            </a:r>
            <a:r>
              <a:rPr lang="en-GB" sz="2800" dirty="0" err="1"/>
              <a:t>gyfer</a:t>
            </a:r>
            <a:r>
              <a:rPr lang="en-GB" sz="2800" dirty="0"/>
              <a:t> </a:t>
            </a:r>
            <a:r>
              <a:rPr lang="en-GB" sz="2800" dirty="0" err="1"/>
              <a:t>pobl</a:t>
            </a:r>
            <a:r>
              <a:rPr lang="en-GB" sz="2800" dirty="0"/>
              <a:t> </a:t>
            </a:r>
            <a:r>
              <a:rPr lang="en-GB" sz="2800" dirty="0" err="1"/>
              <a:t>sydd</a:t>
            </a:r>
            <a:r>
              <a:rPr lang="en-GB" sz="2800" dirty="0"/>
              <a:t> â </a:t>
            </a:r>
            <a:r>
              <a:rPr lang="en-GB" sz="2800" dirty="0" err="1"/>
              <a:t>chyfrifoldebau</a:t>
            </a:r>
            <a:r>
              <a:rPr lang="en-GB" sz="2800" dirty="0"/>
              <a:t> </a:t>
            </a:r>
            <a:r>
              <a:rPr lang="en-GB" sz="2800" dirty="0" err="1"/>
              <a:t>diogelu</a:t>
            </a:r>
            <a:r>
              <a:rPr lang="en-GB" sz="2800" dirty="0"/>
              <a:t> </a:t>
            </a:r>
            <a:r>
              <a:rPr lang="en-GB" sz="2800" b="1" dirty="0" err="1"/>
              <a:t>lefel</a:t>
            </a:r>
            <a:r>
              <a:rPr lang="en-GB" sz="2800" b="1" dirty="0"/>
              <a:t> </a:t>
            </a:r>
            <a:r>
              <a:rPr lang="en-GB" sz="2800" b="1" dirty="0" err="1"/>
              <a:t>uwch</a:t>
            </a:r>
            <a:r>
              <a:rPr lang="en-GB" sz="2800" dirty="0"/>
              <a:t> </a:t>
            </a:r>
            <a:r>
              <a:rPr lang="en-GB" sz="2800" dirty="0" err="1"/>
              <a:t>yn</a:t>
            </a:r>
            <a:r>
              <a:rPr lang="en-GB" sz="2800" dirty="0"/>
              <a:t> </a:t>
            </a:r>
            <a:r>
              <a:rPr lang="en-GB" sz="2800" dirty="0" err="1"/>
              <a:t>eu</a:t>
            </a:r>
            <a:r>
              <a:rPr lang="en-GB" sz="2800" dirty="0"/>
              <a:t> </a:t>
            </a:r>
            <a:r>
              <a:rPr lang="en-GB" sz="2800" dirty="0" err="1"/>
              <a:t>sefydliad</a:t>
            </a:r>
            <a:endParaRPr lang="en-GB" altLang="en-US" sz="4400" dirty="0">
              <a:solidFill>
                <a:schemeClr val="tx1"/>
              </a:solidFill>
            </a:endParaRP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696509" y="758951"/>
            <a:ext cx="8006133" cy="6099049"/>
          </a:xfrm>
        </p:spPr>
        <p:txBody>
          <a:bodyPr anchor="t"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en-US" sz="3200" b="1" dirty="0"/>
              <a:t>Mae </a:t>
            </a:r>
            <a:r>
              <a:rPr lang="en-US" altLang="en-US" sz="3200" b="1" dirty="0" err="1"/>
              <a:t>ymarferwyr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Gr</a:t>
            </a:r>
            <a:r>
              <a:rPr lang="en-US" altLang="en-US" sz="3200" b="1" dirty="0" err="1">
                <a:latin typeface="+mn-lt"/>
                <a:cs typeface="Calibri" panose="020F0502020204030204" pitchFamily="34" charset="0"/>
              </a:rPr>
              <a:t>ŵ</a:t>
            </a:r>
            <a:r>
              <a:rPr lang="en-US" altLang="en-US" sz="3200" b="1" dirty="0" err="1"/>
              <a:t>p</a:t>
            </a:r>
            <a:r>
              <a:rPr lang="en-US" altLang="en-US" sz="3200" b="1" dirty="0"/>
              <a:t> C</a:t>
            </a:r>
            <a:r>
              <a:rPr lang="en-US" altLang="en-US" sz="3200" dirty="0"/>
              <a:t>:</a:t>
            </a:r>
          </a:p>
          <a:p>
            <a:pPr marL="444500" indent="-44450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GB" sz="2400" dirty="0" err="1"/>
              <a:t>yn</a:t>
            </a:r>
            <a:r>
              <a:rPr lang="en-GB" sz="2400" dirty="0"/>
              <a:t> </a:t>
            </a:r>
            <a:r>
              <a:rPr lang="en-GB" sz="2400" dirty="0" err="1"/>
              <a:t>ymwneud</a:t>
            </a:r>
            <a:r>
              <a:rPr lang="en-GB" sz="2400" dirty="0"/>
              <a:t> â </a:t>
            </a:r>
            <a:r>
              <a:rPr lang="en-GB" sz="2400" b="1" dirty="0" err="1"/>
              <a:t>chynllunio</a:t>
            </a:r>
            <a:r>
              <a:rPr lang="en-GB" sz="2400" b="1" dirty="0"/>
              <a:t> </a:t>
            </a:r>
            <a:r>
              <a:rPr lang="en-GB" sz="2400" b="1" dirty="0" err="1"/>
              <a:t>amddiffyn</a:t>
            </a:r>
            <a:r>
              <a:rPr lang="en-GB" sz="2400" b="1" dirty="0"/>
              <a:t> a </a:t>
            </a:r>
            <a:r>
              <a:rPr lang="en-GB" sz="2400" b="1" dirty="0" err="1"/>
              <a:t>phenderfyniadau</a:t>
            </a:r>
            <a:r>
              <a:rPr lang="en-GB" sz="2400" b="1" dirty="0"/>
              <a:t> </a:t>
            </a:r>
            <a:r>
              <a:rPr lang="en-GB" sz="2400" dirty="0" err="1"/>
              <a:t>yngl</a:t>
            </a:r>
            <a:r>
              <a:rPr lang="cy-GB" sz="2400" dirty="0">
                <a:latin typeface="Calibri" panose="020F0502020204030204" pitchFamily="34" charset="0"/>
                <a:cs typeface="Calibri" panose="020F0502020204030204" pitchFamily="34" charset="0"/>
              </a:rPr>
              <a:t>ŷ</a:t>
            </a:r>
            <a:r>
              <a:rPr lang="en-GB" sz="2400" dirty="0"/>
              <a:t>n ag </a:t>
            </a:r>
            <a:r>
              <a:rPr lang="en-GB" sz="2400" dirty="0" err="1"/>
              <a:t>unigolion</a:t>
            </a:r>
            <a:r>
              <a:rPr lang="en-GB" sz="2400" dirty="0"/>
              <a:t> </a:t>
            </a:r>
            <a:r>
              <a:rPr lang="en-GB" sz="2400" dirty="0" err="1"/>
              <a:t>mewn</a:t>
            </a:r>
            <a:r>
              <a:rPr lang="en-GB" sz="2400" dirty="0"/>
              <a:t> </a:t>
            </a:r>
            <a:r>
              <a:rPr lang="en-GB" sz="2400" dirty="0" err="1"/>
              <a:t>prosesau</a:t>
            </a:r>
            <a:r>
              <a:rPr lang="en-GB" sz="2400" dirty="0"/>
              <a:t> </a:t>
            </a:r>
            <a:r>
              <a:rPr lang="en-GB" sz="2400" dirty="0" err="1"/>
              <a:t>diogelu</a:t>
            </a:r>
            <a:endParaRPr lang="en-GB" sz="2400" dirty="0"/>
          </a:p>
          <a:p>
            <a:pPr marL="444500" indent="-44450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sz="2400" dirty="0" err="1"/>
              <a:t>yn</a:t>
            </a:r>
            <a:r>
              <a:rPr lang="en-US" sz="2400" dirty="0"/>
              <a:t> </a:t>
            </a:r>
            <a:r>
              <a:rPr lang="en-US" sz="2400" dirty="0" err="1"/>
              <a:t>gweithio</a:t>
            </a:r>
            <a:r>
              <a:rPr lang="en-US" sz="2400" dirty="0"/>
              <a:t> </a:t>
            </a:r>
            <a:r>
              <a:rPr lang="en-US" sz="2400" b="1" dirty="0" err="1"/>
              <a:t>gyda</a:t>
            </a:r>
            <a:r>
              <a:rPr lang="en-US" sz="2400" b="1" dirty="0"/>
              <a:t> </a:t>
            </a:r>
            <a:r>
              <a:rPr lang="en-US" sz="2400" b="1" dirty="0" err="1"/>
              <a:t>sefydliadau</a:t>
            </a:r>
            <a:r>
              <a:rPr lang="en-US" sz="2400" b="1" dirty="0"/>
              <a:t> </a:t>
            </a:r>
            <a:r>
              <a:rPr lang="en-US" sz="2400" b="1" dirty="0" err="1"/>
              <a:t>eraill</a:t>
            </a:r>
            <a:r>
              <a:rPr lang="en-US" sz="2400" b="1" dirty="0"/>
              <a:t> </a:t>
            </a:r>
            <a:r>
              <a:rPr lang="en-US" sz="2400" dirty="0" err="1"/>
              <a:t>fel</a:t>
            </a:r>
            <a:r>
              <a:rPr lang="en-US" sz="2400" dirty="0"/>
              <a:t> mater o </a:t>
            </a:r>
            <a:r>
              <a:rPr lang="en-US" sz="2400" dirty="0" err="1"/>
              <a:t>drefn</a:t>
            </a:r>
            <a:endParaRPr lang="en-GB" sz="2400" b="1" dirty="0"/>
          </a:p>
          <a:p>
            <a:pPr marL="444500" lvl="0" indent="-44450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GB" sz="2400" dirty="0" err="1"/>
              <a:t>yn</a:t>
            </a:r>
            <a:r>
              <a:rPr lang="en-GB" sz="2400" dirty="0"/>
              <a:t> </a:t>
            </a:r>
            <a:r>
              <a:rPr lang="en-US" sz="2400" b="1" dirty="0" err="1"/>
              <a:t>uniongyrchol</a:t>
            </a:r>
            <a:r>
              <a:rPr lang="en-US" sz="2400" b="1" dirty="0"/>
              <a:t> </a:t>
            </a:r>
            <a:r>
              <a:rPr lang="en-US" sz="2400" b="1" dirty="0" err="1"/>
              <a:t>gyfrifol</a:t>
            </a:r>
            <a:r>
              <a:rPr lang="en-US" sz="2400" b="1" dirty="0"/>
              <a:t> </a:t>
            </a:r>
            <a:r>
              <a:rPr lang="en-US" sz="2400" dirty="0"/>
              <a:t>am </a:t>
            </a:r>
            <a:r>
              <a:rPr lang="en-US" sz="2400" dirty="0" err="1"/>
              <a:t>ddiogelu</a:t>
            </a:r>
            <a:r>
              <a:rPr lang="en-US" sz="2400" dirty="0"/>
              <a:t>:</a:t>
            </a:r>
            <a:endParaRPr lang="en-GB" sz="2400" dirty="0"/>
          </a:p>
          <a:p>
            <a:pPr marL="631825" lvl="1" indent="-274638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 err="1"/>
              <a:t>mewn</a:t>
            </a:r>
            <a:r>
              <a:rPr lang="en-US" sz="2400" dirty="0"/>
              <a:t> </a:t>
            </a:r>
            <a:r>
              <a:rPr lang="en-US" sz="2400" dirty="0" err="1"/>
              <a:t>rôl</a:t>
            </a:r>
            <a:r>
              <a:rPr lang="en-US" sz="2400" dirty="0"/>
              <a:t> </a:t>
            </a:r>
            <a:r>
              <a:rPr lang="en-US" sz="2400" dirty="0" err="1"/>
              <a:t>asesu</a:t>
            </a:r>
            <a:r>
              <a:rPr lang="en-US" sz="2400" dirty="0"/>
              <a:t> </a:t>
            </a:r>
            <a:r>
              <a:rPr lang="en-US" sz="2400" dirty="0" err="1"/>
              <a:t>sy’n</a:t>
            </a:r>
            <a:r>
              <a:rPr lang="en-US" sz="2400" dirty="0"/>
              <a:t> </a:t>
            </a:r>
            <a:r>
              <a:rPr lang="en-US" sz="2400" dirty="0" err="1"/>
              <a:t>gysylltiedig</a:t>
            </a:r>
            <a:r>
              <a:rPr lang="en-US" sz="2400" dirty="0"/>
              <a:t> </a:t>
            </a:r>
            <a:r>
              <a:rPr lang="en-US" sz="2400" dirty="0" err="1"/>
              <a:t>â’r</a:t>
            </a:r>
            <a:r>
              <a:rPr lang="en-US" sz="2400" dirty="0"/>
              <a:t> broses </a:t>
            </a:r>
            <a:r>
              <a:rPr lang="en-US" sz="2400" dirty="0" err="1"/>
              <a:t>ddiogelu</a:t>
            </a:r>
            <a:r>
              <a:rPr lang="en-US" sz="2400" dirty="0"/>
              <a:t> </a:t>
            </a:r>
            <a:r>
              <a:rPr lang="en-US" sz="2400" i="1" dirty="0"/>
              <a:t>a / neu</a:t>
            </a:r>
            <a:endParaRPr lang="en-GB" sz="2400" i="1" dirty="0"/>
          </a:p>
          <a:p>
            <a:pPr marL="631825" lvl="1" indent="-274638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 err="1"/>
              <a:t>ar</a:t>
            </a:r>
            <a:r>
              <a:rPr lang="en-US" sz="2400" dirty="0"/>
              <a:t> </a:t>
            </a:r>
            <a:r>
              <a:rPr lang="en-US" sz="2400" dirty="0" err="1"/>
              <a:t>lefel</a:t>
            </a:r>
            <a:r>
              <a:rPr lang="en-US" sz="2400" dirty="0"/>
              <a:t> </a:t>
            </a:r>
            <a:r>
              <a:rPr lang="en-US" sz="2400" dirty="0" err="1"/>
              <a:t>lle</a:t>
            </a:r>
            <a:r>
              <a:rPr lang="en-US" sz="2400" dirty="0"/>
              <a:t> </a:t>
            </a:r>
            <a:r>
              <a:rPr lang="en-US" sz="2400" dirty="0" err="1"/>
              <a:t>maen</a:t>
            </a:r>
            <a:r>
              <a:rPr lang="en-US" sz="2400" dirty="0"/>
              <a:t> </a:t>
            </a:r>
            <a:r>
              <a:rPr lang="en-US" sz="2400" dirty="0" err="1"/>
              <a:t>nhw’n</a:t>
            </a:r>
            <a:r>
              <a:rPr lang="en-US" sz="2400" dirty="0"/>
              <a:t> </a:t>
            </a:r>
            <a:r>
              <a:rPr lang="en-US" sz="2400" b="1" dirty="0" err="1"/>
              <a:t>rhoi</a:t>
            </a:r>
            <a:r>
              <a:rPr lang="en-US" sz="2400" b="1" dirty="0"/>
              <a:t> </a:t>
            </a:r>
            <a:r>
              <a:rPr lang="en-US" sz="2400" b="1" dirty="0" err="1"/>
              <a:t>cyngor</a:t>
            </a:r>
            <a:r>
              <a:rPr lang="en-US" sz="2400" b="1" dirty="0"/>
              <a:t> </a:t>
            </a:r>
            <a:r>
              <a:rPr lang="en-US" sz="2400" dirty="0" err="1"/>
              <a:t>ar</a:t>
            </a:r>
            <a:r>
              <a:rPr lang="en-US" sz="2400" dirty="0"/>
              <a:t> </a:t>
            </a:r>
            <a:r>
              <a:rPr lang="en-US" sz="2400" dirty="0" err="1"/>
              <a:t>ddiogelu</a:t>
            </a:r>
            <a:r>
              <a:rPr lang="en-US" sz="2400" dirty="0"/>
              <a:t> </a:t>
            </a:r>
            <a:r>
              <a:rPr lang="en-US" sz="2400" dirty="0" err="1"/>
              <a:t>i’r</a:t>
            </a:r>
            <a:r>
              <a:rPr lang="en-US" sz="2400" dirty="0"/>
              <a:t> </a:t>
            </a:r>
            <a:r>
              <a:rPr lang="en-US" sz="2400" dirty="0" err="1"/>
              <a:t>rhai</a:t>
            </a:r>
            <a:r>
              <a:rPr lang="en-US" sz="2400" dirty="0"/>
              <a:t> </a:t>
            </a:r>
            <a:r>
              <a:rPr lang="en-US" sz="2400" dirty="0" err="1"/>
              <a:t>hynny</a:t>
            </a:r>
            <a:r>
              <a:rPr lang="en-US" sz="2400" dirty="0"/>
              <a:t> </a:t>
            </a:r>
            <a:r>
              <a:rPr lang="en-US" sz="2400" dirty="0" err="1"/>
              <a:t>yng</a:t>
            </a:r>
            <a:r>
              <a:rPr lang="en-US" sz="2400" dirty="0"/>
              <a:t> </a:t>
            </a:r>
            <a:r>
              <a:rPr lang="en-US" sz="2400" dirty="0" err="1"/>
              <a:t>Ngr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ŵp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Grŵp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/>
              <a:t>B </a:t>
            </a:r>
            <a:br>
              <a:rPr lang="en-US" sz="2400" dirty="0"/>
            </a:br>
            <a:r>
              <a:rPr lang="en-US" sz="2400" i="1" dirty="0"/>
              <a:t>a / neu</a:t>
            </a:r>
            <a:endParaRPr lang="en-GB" sz="2400" i="1" dirty="0"/>
          </a:p>
          <a:p>
            <a:pPr marL="631825" lvl="1" indent="-274638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 err="1"/>
              <a:t>mewn</a:t>
            </a:r>
            <a:r>
              <a:rPr lang="en-US" sz="2400" dirty="0"/>
              <a:t> </a:t>
            </a:r>
            <a:r>
              <a:rPr lang="en-US" sz="2400" dirty="0" err="1"/>
              <a:t>lleoliad</a:t>
            </a:r>
            <a:r>
              <a:rPr lang="en-US" sz="2400" dirty="0"/>
              <a:t> </a:t>
            </a:r>
            <a:r>
              <a:rPr lang="en-US" sz="2400" dirty="0" err="1"/>
              <a:t>maen</a:t>
            </a:r>
            <a:r>
              <a:rPr lang="en-US" sz="2400" dirty="0"/>
              <a:t> </a:t>
            </a:r>
            <a:r>
              <a:rPr lang="en-US" sz="2400" dirty="0" err="1"/>
              <a:t>nhw’n</a:t>
            </a:r>
            <a:r>
              <a:rPr lang="en-US" sz="2400" dirty="0"/>
              <a:t> </a:t>
            </a:r>
            <a:r>
              <a:rPr lang="en-US" sz="2400" dirty="0" err="1"/>
              <a:t>gweithio</a:t>
            </a:r>
            <a:r>
              <a:rPr lang="en-US" sz="2400" dirty="0"/>
              <a:t> </a:t>
            </a:r>
            <a:r>
              <a:rPr lang="en-US" sz="2400" dirty="0" err="1"/>
              <a:t>ynddo</a:t>
            </a:r>
            <a:r>
              <a:rPr lang="en-US" sz="2400" dirty="0"/>
              <a:t> </a:t>
            </a:r>
            <a:r>
              <a:rPr lang="en-US" sz="2400" dirty="0" err="1"/>
              <a:t>neu’n</a:t>
            </a:r>
            <a:r>
              <a:rPr lang="en-US" sz="2400" dirty="0"/>
              <a:t> </a:t>
            </a:r>
            <a:r>
              <a:rPr lang="en-US" sz="2400" dirty="0" err="1"/>
              <a:t>ei</a:t>
            </a:r>
            <a:r>
              <a:rPr lang="en-US" sz="2400" dirty="0"/>
              <a:t> </a:t>
            </a:r>
            <a:r>
              <a:rPr lang="en-US" sz="2400" dirty="0" err="1"/>
              <a:t>reoli</a:t>
            </a:r>
            <a:r>
              <a:rPr lang="en-US" sz="2400" dirty="0"/>
              <a:t> </a:t>
            </a:r>
            <a:r>
              <a:rPr lang="en-US" sz="2400" i="1" dirty="0"/>
              <a:t>a /neu</a:t>
            </a:r>
            <a:endParaRPr lang="en-GB" sz="2400" i="1" dirty="0"/>
          </a:p>
          <a:p>
            <a:pPr marL="631825" lvl="1" indent="-274638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/>
              <a:t>pobl </a:t>
            </a:r>
            <a:r>
              <a:rPr lang="en-US" sz="2400" dirty="0" err="1"/>
              <a:t>maen</a:t>
            </a:r>
            <a:r>
              <a:rPr lang="en-US" sz="2400" dirty="0"/>
              <a:t> </a:t>
            </a:r>
            <a:r>
              <a:rPr lang="en-US" sz="2400" dirty="0" err="1"/>
              <a:t>nhw’n</a:t>
            </a:r>
            <a:r>
              <a:rPr lang="en-US" sz="2400" dirty="0"/>
              <a:t> </a:t>
            </a:r>
            <a:r>
              <a:rPr lang="en-US" sz="2400" dirty="0" err="1"/>
              <a:t>treulio</a:t>
            </a:r>
            <a:r>
              <a:rPr lang="en-US" sz="2400" dirty="0"/>
              <a:t> </a:t>
            </a:r>
            <a:r>
              <a:rPr lang="en-US" sz="2400" dirty="0" err="1"/>
              <a:t>llawer</a:t>
            </a:r>
            <a:r>
              <a:rPr lang="en-US" sz="2400" dirty="0"/>
              <a:t> o </a:t>
            </a:r>
            <a:r>
              <a:rPr lang="en-US" sz="2400" dirty="0" err="1"/>
              <a:t>amser</a:t>
            </a:r>
            <a:r>
              <a:rPr lang="en-US" sz="2400" dirty="0"/>
              <a:t> </a:t>
            </a:r>
            <a:r>
              <a:rPr lang="en-US" sz="2400" dirty="0" err="1"/>
              <a:t>gyda</a:t>
            </a:r>
            <a:r>
              <a:rPr lang="en-US" sz="2400" dirty="0"/>
              <a:t> </a:t>
            </a:r>
            <a:r>
              <a:rPr lang="en-US" sz="2400" dirty="0" err="1"/>
              <a:t>nhw</a:t>
            </a:r>
            <a:r>
              <a:rPr lang="en-US" sz="2400" dirty="0"/>
              <a:t> </a:t>
            </a:r>
            <a:r>
              <a:rPr lang="en-US" sz="2400" b="1" dirty="0" err="1"/>
              <a:t>heb</a:t>
            </a:r>
            <a:r>
              <a:rPr lang="en-US" sz="2400" b="1" dirty="0"/>
              <a:t> </a:t>
            </a:r>
            <a:r>
              <a:rPr lang="en-US" sz="2400" b="1" dirty="0" err="1"/>
              <a:t>oruchwyliaeth</a:t>
            </a:r>
            <a:r>
              <a:rPr lang="en-US" sz="2400" dirty="0"/>
              <a:t>.</a:t>
            </a:r>
            <a:endParaRPr lang="en-US" sz="2400" b="1" dirty="0"/>
          </a:p>
          <a:p>
            <a:pPr marL="0" indent="0">
              <a:spcAft>
                <a:spcPts val="600"/>
              </a:spcAft>
              <a:buNone/>
            </a:pPr>
            <a:endParaRPr lang="en-GB" alt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700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2EC0D8-1FEE-A84A-248D-320CEC671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00">
                <a:ea typeface="Aptos" panose="020B0004020202020204" pitchFamily="34" charset="0"/>
                <a:cs typeface="Times New Roman" panose="02020603050405020304" pitchFamily="18" charset="0"/>
              </a:rPr>
              <a:t>Dadansoddi a gwneud synnwyr o’r wybodaeth</a:t>
            </a:r>
            <a:endParaRPr lang="en-US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4ADFE7-BF6C-6B51-A483-C6FCDE3B996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4953" y="1499060"/>
            <a:ext cx="7446997" cy="5236404"/>
          </a:xfrm>
          <a:ln>
            <a:noFill/>
          </a:ln>
        </p:spPr>
        <p:txBody>
          <a:bodyPr anchor="t"/>
          <a:lstStyle/>
          <a:p>
            <a:pPr marL="0" indent="0">
              <a:buNone/>
            </a:pPr>
            <a:r>
              <a:rPr lang="en-US" sz="2800" dirty="0" err="1"/>
              <a:t>Ar</a:t>
            </a:r>
            <a:r>
              <a:rPr lang="en-US" sz="2800" dirty="0"/>
              <a:t> ôl </a:t>
            </a:r>
            <a:r>
              <a:rPr lang="en-US" sz="2800" dirty="0" err="1"/>
              <a:t>casglu’r</a:t>
            </a:r>
            <a:r>
              <a:rPr lang="en-US" sz="2800" dirty="0"/>
              <a:t> </a:t>
            </a:r>
            <a:r>
              <a:rPr lang="en-US" sz="2800" dirty="0" err="1"/>
              <a:t>wybodaeth</a:t>
            </a:r>
            <a:r>
              <a:rPr lang="en-US" sz="2800" dirty="0"/>
              <a:t>,</a:t>
            </a:r>
            <a:r>
              <a:rPr lang="en-US" sz="2800" b="1" dirty="0"/>
              <a:t> y cam </a:t>
            </a:r>
            <a:r>
              <a:rPr lang="en-US" sz="2800" b="1" dirty="0" err="1"/>
              <a:t>nesaf</a:t>
            </a:r>
            <a:r>
              <a:rPr lang="en-US" sz="2800" b="1" dirty="0"/>
              <a:t> </a:t>
            </a:r>
            <a:r>
              <a:rPr lang="en-US" sz="2800" dirty="0" err="1"/>
              <a:t>o’r</a:t>
            </a:r>
            <a:r>
              <a:rPr lang="en-US" sz="2800" dirty="0"/>
              <a:t> broses </a:t>
            </a:r>
            <a:r>
              <a:rPr lang="en-US" sz="2800" dirty="0" err="1"/>
              <a:t>yw</a:t>
            </a:r>
            <a:r>
              <a:rPr lang="en-US" sz="2800" dirty="0"/>
              <a:t> </a:t>
            </a:r>
            <a:r>
              <a:rPr lang="en-US" sz="2800" dirty="0" err="1"/>
              <a:t>penderfynu</a:t>
            </a:r>
            <a:r>
              <a:rPr lang="en-US" sz="2800" dirty="0"/>
              <a:t> a </a:t>
            </a:r>
            <a:r>
              <a:rPr lang="en-US" sz="2800" dirty="0" err="1"/>
              <a:t>oes</a:t>
            </a:r>
            <a:r>
              <a:rPr lang="en-US" sz="2800" dirty="0"/>
              <a:t> </a:t>
            </a:r>
            <a:r>
              <a:rPr lang="en-US" sz="2800" dirty="0" err="1"/>
              <a:t>gennych</a:t>
            </a:r>
            <a:r>
              <a:rPr lang="en-US" sz="2800" dirty="0"/>
              <a:t> </a:t>
            </a:r>
            <a:r>
              <a:rPr lang="en-US" sz="2800" b="1" dirty="0" err="1"/>
              <a:t>ddigon</a:t>
            </a:r>
            <a:r>
              <a:rPr lang="en-US" sz="2800" b="1" dirty="0"/>
              <a:t> </a:t>
            </a:r>
            <a:br>
              <a:rPr lang="en-US" sz="2800" b="1" dirty="0"/>
            </a:br>
            <a:r>
              <a:rPr lang="en-US" sz="2800" b="1" dirty="0"/>
              <a:t>o </a:t>
            </a:r>
            <a:r>
              <a:rPr lang="en-US" sz="2800" b="1" dirty="0" err="1"/>
              <a:t>wybodaeth</a:t>
            </a:r>
            <a:r>
              <a:rPr lang="en-US" sz="2800" b="1" dirty="0"/>
              <a:t> </a:t>
            </a:r>
            <a:r>
              <a:rPr lang="en-US" sz="2800" dirty="0" err="1"/>
              <a:t>i’w</a:t>
            </a:r>
            <a:r>
              <a:rPr lang="en-US" sz="2800" dirty="0"/>
              <a:t> </a:t>
            </a:r>
            <a:r>
              <a:rPr lang="en-US" sz="2800" dirty="0" err="1"/>
              <a:t>dadansoddi</a:t>
            </a:r>
            <a:r>
              <a:rPr lang="en-US" sz="2800" dirty="0"/>
              <a:t> a </a:t>
            </a:r>
            <a:r>
              <a:rPr lang="en-US" sz="2800" dirty="0" err="1"/>
              <a:t>gwneud</a:t>
            </a:r>
            <a:r>
              <a:rPr lang="en-US" sz="2800" dirty="0"/>
              <a:t> </a:t>
            </a:r>
            <a:r>
              <a:rPr lang="en-US" sz="2800" b="1" dirty="0" err="1"/>
              <a:t>dyfarniad</a:t>
            </a:r>
            <a:r>
              <a:rPr lang="en-US" sz="2800" b="1" dirty="0"/>
              <a:t> </a:t>
            </a:r>
            <a:r>
              <a:rPr lang="en-US" sz="2800" b="1" dirty="0" err="1"/>
              <a:t>proffesiynol</a:t>
            </a:r>
            <a:r>
              <a:rPr lang="en-US" sz="2800" dirty="0"/>
              <a:t>. </a:t>
            </a:r>
          </a:p>
          <a:p>
            <a:r>
              <a:rPr lang="en-US" sz="2800" dirty="0"/>
              <a:t>Beth </a:t>
            </a:r>
            <a:r>
              <a:rPr lang="en-US" sz="2800" dirty="0" err="1"/>
              <a:t>mae’r</a:t>
            </a:r>
            <a:r>
              <a:rPr lang="en-US" sz="2800" dirty="0"/>
              <a:t> </a:t>
            </a:r>
            <a:r>
              <a:rPr lang="en-US" sz="2800" b="1" dirty="0" err="1"/>
              <a:t>wybodaeth</a:t>
            </a:r>
            <a:r>
              <a:rPr lang="en-US" sz="2800" dirty="0"/>
              <a:t> </a:t>
            </a:r>
            <a:r>
              <a:rPr lang="en-US" sz="2800" dirty="0" err="1"/>
              <a:t>yn</a:t>
            </a:r>
            <a:r>
              <a:rPr lang="en-US" sz="2800" dirty="0"/>
              <a:t> </a:t>
            </a:r>
            <a:r>
              <a:rPr lang="en-US" sz="2800" dirty="0" err="1"/>
              <a:t>ei</a:t>
            </a:r>
            <a:r>
              <a:rPr lang="en-US" sz="2800" dirty="0"/>
              <a:t> </a:t>
            </a:r>
            <a:r>
              <a:rPr lang="en-US" sz="2800" dirty="0" err="1"/>
              <a:t>ddweud</a:t>
            </a:r>
            <a:r>
              <a:rPr lang="en-US" sz="2800" dirty="0"/>
              <a:t> </a:t>
            </a:r>
            <a:r>
              <a:rPr lang="en-US" sz="2800" dirty="0" err="1"/>
              <a:t>wrthych</a:t>
            </a:r>
            <a:r>
              <a:rPr lang="en-US" sz="2800" dirty="0"/>
              <a:t> am y </a:t>
            </a:r>
            <a:r>
              <a:rPr lang="en-US" sz="2800" dirty="0" err="1"/>
              <a:t>plentyn</a:t>
            </a:r>
            <a:r>
              <a:rPr lang="en-US" sz="2800" dirty="0"/>
              <a:t>/</a:t>
            </a:r>
            <a:r>
              <a:rPr lang="en-US" sz="2800" dirty="0" err="1"/>
              <a:t>oedolyn</a:t>
            </a:r>
            <a:r>
              <a:rPr lang="en-US" sz="2800" dirty="0"/>
              <a:t> </a:t>
            </a:r>
            <a:r>
              <a:rPr lang="en-US" sz="2800" dirty="0" err="1"/>
              <a:t>a’r</a:t>
            </a:r>
            <a:r>
              <a:rPr lang="en-US" sz="2800" dirty="0"/>
              <a:t> </a:t>
            </a:r>
            <a:r>
              <a:rPr lang="en-US" sz="2800" dirty="0" err="1"/>
              <a:t>sefyllfa</a:t>
            </a:r>
            <a:r>
              <a:rPr lang="en-US" sz="2800" dirty="0"/>
              <a:t>?</a:t>
            </a:r>
          </a:p>
          <a:p>
            <a:r>
              <a:rPr lang="en-US" sz="2800" dirty="0"/>
              <a:t>A </a:t>
            </a:r>
            <a:r>
              <a:rPr lang="en-US" sz="2800" dirty="0" err="1"/>
              <a:t>yw’n</a:t>
            </a:r>
            <a:r>
              <a:rPr lang="en-US" sz="2800" dirty="0"/>
              <a:t> </a:t>
            </a:r>
            <a:r>
              <a:rPr lang="en-US" sz="2800" b="1" dirty="0" err="1"/>
              <a:t>cadarnhau</a:t>
            </a:r>
            <a:r>
              <a:rPr lang="en-US" sz="2800" b="1" dirty="0"/>
              <a:t> </a:t>
            </a:r>
            <a:r>
              <a:rPr lang="en-US" sz="2800" b="1" dirty="0" err="1"/>
              <a:t>neu’n</a:t>
            </a:r>
            <a:r>
              <a:rPr lang="en-US" sz="2800" b="1" dirty="0"/>
              <a:t> </a:t>
            </a:r>
            <a:r>
              <a:rPr lang="en-US" sz="2800" b="1" dirty="0" err="1"/>
              <a:t>gwrthbrofi’r</a:t>
            </a:r>
            <a:r>
              <a:rPr lang="en-US" sz="2800" b="1" dirty="0"/>
              <a:t> </a:t>
            </a:r>
            <a:r>
              <a:rPr lang="en-US" sz="2800" dirty="0" err="1"/>
              <a:t>pryder</a:t>
            </a:r>
            <a:r>
              <a:rPr lang="en-US" sz="2800" dirty="0"/>
              <a:t> </a:t>
            </a:r>
            <a:r>
              <a:rPr lang="en-US" sz="2800" dirty="0" err="1"/>
              <a:t>gwreiddiol</a:t>
            </a:r>
            <a:r>
              <a:rPr lang="en-US" sz="2800" dirty="0"/>
              <a:t>/y </a:t>
            </a:r>
            <a:r>
              <a:rPr lang="en-US" sz="2800" dirty="0" err="1"/>
              <a:t>ddamcaniaeth</a:t>
            </a:r>
            <a:r>
              <a:rPr lang="en-US" sz="2800" dirty="0"/>
              <a:t> </a:t>
            </a:r>
            <a:r>
              <a:rPr lang="en-US" sz="2800" dirty="0" err="1"/>
              <a:t>wreiddiol</a:t>
            </a:r>
            <a:r>
              <a:rPr lang="en-US" sz="2800" dirty="0"/>
              <a:t>? </a:t>
            </a:r>
          </a:p>
          <a:p>
            <a:r>
              <a:rPr lang="en-US" sz="2800" dirty="0"/>
              <a:t>A </a:t>
            </a:r>
            <a:r>
              <a:rPr lang="en-US" sz="2800" dirty="0" err="1"/>
              <a:t>oes</a:t>
            </a:r>
            <a:r>
              <a:rPr lang="en-US" sz="2800" dirty="0"/>
              <a:t> </a:t>
            </a:r>
            <a:r>
              <a:rPr lang="en-US" sz="2800" dirty="0" err="1"/>
              <a:t>angen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chi </a:t>
            </a:r>
            <a:r>
              <a:rPr lang="en-US" sz="2800" dirty="0" err="1"/>
              <a:t>brofi</a:t>
            </a:r>
            <a:r>
              <a:rPr lang="en-US" sz="2800" dirty="0"/>
              <a:t>, </a:t>
            </a:r>
            <a:r>
              <a:rPr lang="en-US" sz="2800" dirty="0" err="1"/>
              <a:t>ymgynghori</a:t>
            </a:r>
            <a:r>
              <a:rPr lang="en-US" sz="2800" dirty="0"/>
              <a:t> a/neu </a:t>
            </a:r>
            <a:r>
              <a:rPr lang="en-US" sz="2800" dirty="0" err="1"/>
              <a:t>ystyried</a:t>
            </a:r>
            <a:r>
              <a:rPr lang="en-US" sz="2800" dirty="0"/>
              <a:t> </a:t>
            </a:r>
            <a:r>
              <a:rPr lang="en-US" sz="2800" dirty="0" err="1"/>
              <a:t>damcaniaeth</a:t>
            </a:r>
            <a:r>
              <a:rPr lang="en-US" sz="2800" dirty="0"/>
              <a:t> </a:t>
            </a:r>
            <a:r>
              <a:rPr lang="en-US" sz="2800" b="1" dirty="0" err="1"/>
              <a:t>wahanol</a:t>
            </a:r>
            <a:r>
              <a:rPr lang="en-US" sz="2800" b="1" dirty="0"/>
              <a:t> </a:t>
            </a:r>
            <a:r>
              <a:rPr lang="en-US" sz="2800" b="1" dirty="0" err="1"/>
              <a:t>ymhellach</a:t>
            </a:r>
            <a:r>
              <a:rPr lang="en-US" sz="2800" dirty="0"/>
              <a:t>?</a:t>
            </a:r>
            <a:endParaRPr lang="en-GB" sz="2800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5A3A1A02-96F0-A4FB-40E3-5CB5CFB94169}"/>
              </a:ext>
            </a:extLst>
          </p:cNvPr>
          <p:cNvSpPr txBox="1">
            <a:spLocks/>
          </p:cNvSpPr>
          <p:nvPr/>
        </p:nvSpPr>
        <p:spPr>
          <a:xfrm>
            <a:off x="7981950" y="1499060"/>
            <a:ext cx="3675096" cy="1012646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-60" baseline="0">
                <a:solidFill>
                  <a:schemeClr val="tx1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en-GB" sz="3200">
                <a:latin typeface="+mn-lt"/>
                <a:cs typeface="Arial" panose="020B0604020202020204" pitchFamily="34" charset="0"/>
              </a:rPr>
              <a:t>Senario achos rhan 3</a:t>
            </a:r>
            <a:endParaRPr lang="en-GB" sz="32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8BA0D-9B62-7F81-A880-A5659399EBFF}"/>
              </a:ext>
            </a:extLst>
          </p:cNvPr>
          <p:cNvSpPr txBox="1"/>
          <p:nvPr/>
        </p:nvSpPr>
        <p:spPr>
          <a:xfrm>
            <a:off x="7981950" y="2313353"/>
            <a:ext cx="3675096" cy="36302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anchor="ctr">
            <a:noAutofit/>
          </a:bodyPr>
          <a:lstStyle/>
          <a:p>
            <a:pPr algn="ctr"/>
            <a:r>
              <a:rPr lang="en-GB" sz="4000">
                <a:solidFill>
                  <a:srgbClr val="000000"/>
                </a:solidFill>
              </a:rPr>
              <a:t>Beth yw’ch dadansoddiad?</a:t>
            </a:r>
            <a:endParaRPr lang="en-US" sz="4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0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5C2F2-C022-D35E-C95D-E3F7CC718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60AD9E-A608-D0DD-647D-49B429763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768096"/>
            <a:ext cx="3043734" cy="5321805"/>
          </a:xfrm>
        </p:spPr>
        <p:txBody>
          <a:bodyPr/>
          <a:lstStyle/>
          <a:p>
            <a:r>
              <a:rPr lang="en-GB" sz="4400" kern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Penderfynu</a:t>
            </a:r>
            <a:r>
              <a:rPr lang="en-GB" sz="44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4400" kern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p’un</a:t>
            </a:r>
            <a:r>
              <a:rPr lang="en-GB" sz="44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ai </a:t>
            </a:r>
            <a:r>
              <a:rPr lang="en-GB" sz="4400" kern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adrodd</a:t>
            </a:r>
            <a:endParaRPr lang="en-GB" sz="4400" dirty="0">
              <a:latin typeface="+mn-lt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DE6279-460D-ECFD-0E4E-A3B37A3252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Wrth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amlygu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pryderon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neu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sefydlu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anghenion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gofal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cymorth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diogelwch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dylai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pob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ymarferydd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ddilyn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>
                <a:ea typeface="Aptos" panose="020B0004020202020204" pitchFamily="34" charset="0"/>
                <a:cs typeface="Times New Roman" panose="02020603050405020304" pitchFamily="18" charset="0"/>
              </a:rPr>
              <a:t>proses </a:t>
            </a:r>
            <a:r>
              <a:rPr lang="en-GB" sz="3200" b="1" dirty="0" err="1">
                <a:ea typeface="Aptos" panose="020B0004020202020204" pitchFamily="34" charset="0"/>
                <a:cs typeface="Times New Roman" panose="02020603050405020304" pitchFamily="18" charset="0"/>
              </a:rPr>
              <a:t>debyg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damcaniaethu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chasglu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gwybodaeth</a:t>
            </a:r>
            <a:endParaRPr lang="en-GB" sz="32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dadansoddi</a:t>
            </a:r>
            <a:r>
              <a:rPr lang="en-US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gwneud</a:t>
            </a:r>
            <a:r>
              <a:rPr lang="en-US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synnwyr</a:t>
            </a:r>
            <a:r>
              <a:rPr lang="en-US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o’r</a:t>
            </a:r>
            <a:r>
              <a:rPr lang="en-US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wybodaeth</a:t>
            </a:r>
            <a:endParaRPr lang="en-US" sz="32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gwneud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penderfyniadau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chynllunio</a:t>
            </a:r>
            <a:endParaRPr lang="en-GB" sz="32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gweithredu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/ </a:t>
            </a:r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ymyrryd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(5P)</a:t>
            </a:r>
          </a:p>
          <a:p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gwerthuso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ac </a:t>
            </a:r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adolygu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3A39C5-2D58-A4B1-D77F-F680A9B83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34312" y="4075143"/>
            <a:ext cx="7448550" cy="64770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7933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D2C098-BB54-383F-16E0-6B3B66CE5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8096"/>
            <a:ext cx="3513221" cy="5321805"/>
          </a:xfrm>
        </p:spPr>
        <p:txBody>
          <a:bodyPr/>
          <a:lstStyle/>
          <a:p>
            <a:r>
              <a:rPr lang="en-GB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Gwneud</a:t>
            </a:r>
            <a:r>
              <a:rPr lang="en-GB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penderfyniadau</a:t>
            </a:r>
            <a:r>
              <a:rPr lang="en-GB" kern="100" dirty="0"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chynllunio</a:t>
            </a:r>
            <a:endParaRPr lang="en-GB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04153C-61BB-3784-C45C-B98E72849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GB" sz="3400" dirty="0"/>
              <a:t>Yn yr un </a:t>
            </a:r>
            <a:r>
              <a:rPr lang="en-GB" sz="3400" dirty="0" err="1"/>
              <a:t>ffordd</a:t>
            </a:r>
            <a:r>
              <a:rPr lang="en-GB" sz="3400" dirty="0"/>
              <a:t> ag y </a:t>
            </a:r>
            <a:r>
              <a:rPr lang="en-GB" sz="3400" dirty="0" err="1"/>
              <a:t>dylai’r</a:t>
            </a:r>
            <a:r>
              <a:rPr lang="en-GB" sz="3400" dirty="0"/>
              <a:t> </a:t>
            </a:r>
            <a:r>
              <a:rPr lang="en-GB" sz="3400" dirty="0" err="1"/>
              <a:t>wybodaeth</a:t>
            </a:r>
            <a:r>
              <a:rPr lang="en-GB" sz="3400" dirty="0"/>
              <a:t> a </a:t>
            </a:r>
            <a:r>
              <a:rPr lang="en-GB" sz="3400" dirty="0" err="1"/>
              <a:t>gesglir</a:t>
            </a:r>
            <a:r>
              <a:rPr lang="en-GB" sz="3400" dirty="0"/>
              <a:t> </a:t>
            </a:r>
            <a:r>
              <a:rPr lang="en-GB" sz="3400" dirty="0" err="1"/>
              <a:t>fod</a:t>
            </a:r>
            <a:r>
              <a:rPr lang="en-GB" sz="3400" dirty="0"/>
              <a:t> </a:t>
            </a:r>
            <a:r>
              <a:rPr lang="en-GB" sz="3400" dirty="0" err="1"/>
              <a:t>yn</a:t>
            </a:r>
            <a:r>
              <a:rPr lang="en-GB" sz="3400" dirty="0"/>
              <a:t> </a:t>
            </a:r>
            <a:r>
              <a:rPr lang="en-GB" sz="3400" dirty="0" err="1"/>
              <a:t>gymesur</a:t>
            </a:r>
            <a:r>
              <a:rPr lang="en-GB" sz="3400" dirty="0"/>
              <a:t>,</a:t>
            </a:r>
            <a:r>
              <a:rPr lang="en-GB" sz="3400" b="1" dirty="0"/>
              <a:t> felly </a:t>
            </a:r>
            <a:r>
              <a:rPr lang="en-GB" sz="3400" b="1" dirty="0" err="1"/>
              <a:t>hefyd</a:t>
            </a:r>
            <a:r>
              <a:rPr lang="en-GB" sz="3400" b="1" dirty="0"/>
              <a:t> yr </a:t>
            </a:r>
            <a:r>
              <a:rPr lang="en-GB" sz="3400" b="1" dirty="0" err="1"/>
              <a:t>ymateb</a:t>
            </a:r>
            <a:r>
              <a:rPr lang="en-GB" sz="3400" b="1" dirty="0"/>
              <a:t>.</a:t>
            </a:r>
            <a:endParaRPr lang="en-GB" sz="3400" dirty="0"/>
          </a:p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GB" sz="3400" b="1" dirty="0" err="1"/>
              <a:t>Ar</a:t>
            </a:r>
            <a:r>
              <a:rPr lang="en-GB" sz="3400" b="1" dirty="0"/>
              <a:t> yr </a:t>
            </a:r>
            <a:r>
              <a:rPr lang="en-GB" sz="3400" b="1" dirty="0" err="1"/>
              <a:t>adeg</a:t>
            </a:r>
            <a:r>
              <a:rPr lang="en-GB" sz="3400" b="1" dirty="0"/>
              <a:t> hon, </a:t>
            </a:r>
            <a:r>
              <a:rPr lang="en-GB" sz="3400" b="1" dirty="0" err="1"/>
              <a:t>fe</a:t>
            </a:r>
            <a:r>
              <a:rPr lang="en-GB" sz="3400" b="1" dirty="0"/>
              <a:t> </a:t>
            </a:r>
            <a:r>
              <a:rPr lang="en-GB" sz="3400" b="1" dirty="0" err="1"/>
              <a:t>ddylech</a:t>
            </a:r>
            <a:r>
              <a:rPr lang="en-GB" sz="3400" b="1" dirty="0"/>
              <a:t> </a:t>
            </a:r>
            <a:r>
              <a:rPr lang="en-GB" sz="3400" b="1" dirty="0" err="1"/>
              <a:t>fod</a:t>
            </a:r>
            <a:r>
              <a:rPr lang="en-GB" sz="3400" b="1" dirty="0"/>
              <a:t> </a:t>
            </a:r>
            <a:r>
              <a:rPr lang="en-GB" sz="3400" b="1" dirty="0" err="1"/>
              <a:t>yn</a:t>
            </a:r>
            <a:r>
              <a:rPr lang="en-GB" sz="3400" b="1" dirty="0"/>
              <a:t> </a:t>
            </a:r>
            <a:r>
              <a:rPr lang="en-GB" sz="3400" b="1" dirty="0" err="1"/>
              <a:t>gofyn</a:t>
            </a:r>
            <a:r>
              <a:rPr lang="en-GB" sz="3400" b="1" dirty="0"/>
              <a:t>: </a:t>
            </a:r>
          </a:p>
          <a:p>
            <a:pPr marL="36195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GB" sz="3400" b="1" dirty="0" err="1"/>
              <a:t>beth</a:t>
            </a:r>
            <a:r>
              <a:rPr lang="en-GB" sz="3400" b="1" dirty="0"/>
              <a:t> </a:t>
            </a:r>
            <a:r>
              <a:rPr lang="en-GB" sz="3400" b="1" dirty="0" err="1"/>
              <a:t>mae</a:t>
            </a:r>
            <a:r>
              <a:rPr lang="en-GB" sz="3400" b="1" dirty="0"/>
              <a:t> </a:t>
            </a:r>
            <a:r>
              <a:rPr lang="en-GB" sz="3400" b="1" i="1" dirty="0" err="1"/>
              <a:t>angen</a:t>
            </a:r>
            <a:r>
              <a:rPr lang="en-GB" sz="3400" b="1" dirty="0"/>
              <a:t> </a:t>
            </a:r>
            <a:r>
              <a:rPr lang="en-GB" sz="3400" b="1" dirty="0" err="1"/>
              <a:t>i</a:t>
            </a:r>
            <a:r>
              <a:rPr lang="en-GB" sz="3400" b="1" dirty="0"/>
              <a:t> mi </a:t>
            </a:r>
            <a:r>
              <a:rPr lang="en-GB" sz="3400" b="1" dirty="0" err="1"/>
              <a:t>ei</a:t>
            </a:r>
            <a:r>
              <a:rPr lang="en-GB" sz="3400" b="1" dirty="0"/>
              <a:t> </a:t>
            </a:r>
            <a:r>
              <a:rPr lang="en-GB" sz="3400" b="1" dirty="0" err="1"/>
              <a:t>wneud</a:t>
            </a:r>
            <a:r>
              <a:rPr lang="en-GB" sz="3400" dirty="0"/>
              <a:t>, o </a:t>
            </a:r>
            <a:r>
              <a:rPr lang="en-GB" sz="3400" dirty="0" err="1"/>
              <a:t>ystyried</a:t>
            </a:r>
            <a:r>
              <a:rPr lang="en-GB" sz="3400" dirty="0"/>
              <a:t> </a:t>
            </a:r>
            <a:r>
              <a:rPr lang="en-GB" sz="3400" dirty="0" err="1"/>
              <a:t>fy</a:t>
            </a:r>
            <a:r>
              <a:rPr lang="en-GB" sz="3400" dirty="0"/>
              <a:t> </a:t>
            </a:r>
            <a:r>
              <a:rPr lang="en-GB" sz="3400" dirty="0" err="1"/>
              <a:t>rôl</a:t>
            </a:r>
            <a:r>
              <a:rPr lang="en-GB" sz="3400" dirty="0"/>
              <a:t> </a:t>
            </a:r>
            <a:r>
              <a:rPr lang="en-GB" sz="3400" dirty="0" err="1"/>
              <a:t>a’m</a:t>
            </a:r>
            <a:r>
              <a:rPr lang="en-GB" sz="3400" dirty="0"/>
              <a:t> </a:t>
            </a:r>
            <a:r>
              <a:rPr lang="en-GB" sz="3400" dirty="0" err="1"/>
              <a:t>cyfrifoldebau</a:t>
            </a:r>
            <a:r>
              <a:rPr lang="en-GB" sz="3400" dirty="0"/>
              <a:t> </a:t>
            </a:r>
            <a:r>
              <a:rPr lang="en-GB" sz="3400" dirty="0" err="1"/>
              <a:t>i</a:t>
            </a:r>
            <a:r>
              <a:rPr lang="en-GB" sz="3400" dirty="0"/>
              <a:t> </a:t>
            </a:r>
            <a:r>
              <a:rPr lang="en-GB" sz="3400" dirty="0" err="1"/>
              <a:t>amddiffyn</a:t>
            </a:r>
            <a:r>
              <a:rPr lang="en-GB" sz="3400" dirty="0"/>
              <a:t> y </a:t>
            </a:r>
            <a:r>
              <a:rPr lang="en-GB" sz="3400" dirty="0" err="1"/>
              <a:t>plentyn</a:t>
            </a:r>
            <a:r>
              <a:rPr lang="en-GB" sz="3400" dirty="0"/>
              <a:t>/</a:t>
            </a:r>
            <a:r>
              <a:rPr lang="en-GB" sz="3400" dirty="0" err="1"/>
              <a:t>oedolyn</a:t>
            </a:r>
            <a:r>
              <a:rPr lang="en-GB" sz="3400" dirty="0"/>
              <a:t> </a:t>
            </a:r>
            <a:r>
              <a:rPr lang="en-GB" sz="3400" dirty="0" err="1"/>
              <a:t>sydd</a:t>
            </a:r>
            <a:r>
              <a:rPr lang="en-GB" sz="3400" dirty="0"/>
              <a:t> </a:t>
            </a:r>
            <a:r>
              <a:rPr lang="en-GB" sz="3400" dirty="0" err="1"/>
              <a:t>mewn</a:t>
            </a:r>
            <a:r>
              <a:rPr lang="en-GB" sz="3400" dirty="0"/>
              <a:t> </a:t>
            </a:r>
            <a:r>
              <a:rPr lang="en-GB" sz="3400" dirty="0" err="1"/>
              <a:t>perygl</a:t>
            </a:r>
            <a:r>
              <a:rPr lang="en-GB" sz="3400" dirty="0"/>
              <a:t>, </a:t>
            </a:r>
            <a:r>
              <a:rPr lang="en-GB" sz="3400" dirty="0" err="1"/>
              <a:t>gofalu</a:t>
            </a:r>
            <a:r>
              <a:rPr lang="en-GB" sz="3400" dirty="0"/>
              <a:t> </a:t>
            </a:r>
            <a:r>
              <a:rPr lang="en-GB" sz="3400" dirty="0" err="1"/>
              <a:t>amdano</a:t>
            </a:r>
            <a:r>
              <a:rPr lang="en-GB" sz="3400" dirty="0"/>
              <a:t> </a:t>
            </a:r>
            <a:r>
              <a:rPr lang="en-GB" sz="3400" dirty="0" err="1"/>
              <a:t>a’i</a:t>
            </a:r>
            <a:r>
              <a:rPr lang="en-GB" sz="3400" dirty="0"/>
              <a:t> </a:t>
            </a:r>
            <a:r>
              <a:rPr lang="en-GB" sz="3400" dirty="0" err="1"/>
              <a:t>gefnogi</a:t>
            </a:r>
            <a:r>
              <a:rPr lang="en-GB" sz="3400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1173059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2ADB4-1402-6398-933C-419CB1C98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FCD2D0-5D16-D8F2-355A-183290EBA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Dylid ystyried y cwestiynau canlynol: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6A9BCC-F860-5868-6547-497EB409E17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44503" y="1543049"/>
            <a:ext cx="4341848" cy="4952997"/>
          </a:xfrm>
        </p:spPr>
        <p:txBody>
          <a:bodyPr/>
          <a:lstStyle/>
          <a:p>
            <a:r>
              <a:rPr lang="en-US" sz="2800" dirty="0"/>
              <a:t>Beth </a:t>
            </a:r>
            <a:r>
              <a:rPr lang="en-US" sz="2800" dirty="0" err="1"/>
              <a:t>mae’r</a:t>
            </a:r>
            <a:r>
              <a:rPr lang="en-US" sz="2800" dirty="0"/>
              <a:t> </a:t>
            </a:r>
            <a:r>
              <a:rPr lang="en-US" sz="2800" dirty="0" err="1"/>
              <a:t>wybodaeth</a:t>
            </a:r>
            <a:r>
              <a:rPr lang="en-US" sz="2800" dirty="0"/>
              <a:t> a </a:t>
            </a:r>
            <a:r>
              <a:rPr lang="en-US" sz="2800" dirty="0" err="1"/>
              <a:t>gasglwyd</a:t>
            </a:r>
            <a:r>
              <a:rPr lang="en-US" sz="2800" dirty="0"/>
              <a:t> </a:t>
            </a:r>
            <a:r>
              <a:rPr lang="en-US" sz="2800" dirty="0" err="1"/>
              <a:t>yn</a:t>
            </a:r>
            <a:r>
              <a:rPr lang="en-US" sz="2800" dirty="0"/>
              <a:t> </a:t>
            </a:r>
            <a:r>
              <a:rPr lang="en-US" sz="2800" dirty="0" err="1"/>
              <a:t>ei</a:t>
            </a:r>
            <a:r>
              <a:rPr lang="en-US" sz="2800" dirty="0"/>
              <a:t> </a:t>
            </a:r>
            <a:r>
              <a:rPr lang="en-US" sz="2800" dirty="0" err="1"/>
              <a:t>ddweud</a:t>
            </a:r>
            <a:r>
              <a:rPr lang="en-US" sz="2800" dirty="0"/>
              <a:t> </a:t>
            </a:r>
            <a:r>
              <a:rPr lang="en-US" sz="2800" dirty="0" err="1"/>
              <a:t>wrthych</a:t>
            </a:r>
            <a:r>
              <a:rPr lang="en-US" sz="2800" dirty="0"/>
              <a:t> am </a:t>
            </a:r>
            <a:r>
              <a:rPr lang="en-US" sz="2800" b="1" dirty="0" err="1"/>
              <a:t>risg</a:t>
            </a:r>
            <a:r>
              <a:rPr lang="en-US" sz="2800" dirty="0"/>
              <a:t> </a:t>
            </a:r>
            <a:r>
              <a:rPr lang="en-US" sz="2800" dirty="0" err="1"/>
              <a:t>niwed</a:t>
            </a:r>
            <a:r>
              <a:rPr lang="en-US" sz="2800" dirty="0"/>
              <a:t> a </a:t>
            </a:r>
            <a:r>
              <a:rPr lang="en-US" sz="2800" b="1" dirty="0" err="1"/>
              <a:t>ffactorau</a:t>
            </a:r>
            <a:r>
              <a:rPr lang="en-US" sz="2800" b="1" dirty="0"/>
              <a:t> </a:t>
            </a:r>
            <a:r>
              <a:rPr lang="en-US" sz="2800" b="1" dirty="0" err="1"/>
              <a:t>amddiffynnol</a:t>
            </a:r>
            <a:r>
              <a:rPr lang="en-US" sz="2800" dirty="0"/>
              <a:t>?</a:t>
            </a:r>
          </a:p>
          <a:p>
            <a:r>
              <a:rPr lang="en-US" sz="2800" dirty="0"/>
              <a:t>A </a:t>
            </a:r>
            <a:r>
              <a:rPr lang="en-US" sz="2800" dirty="0" err="1"/>
              <a:t>oes</a:t>
            </a:r>
            <a:r>
              <a:rPr lang="en-US" sz="2800" dirty="0"/>
              <a:t> </a:t>
            </a:r>
            <a:r>
              <a:rPr lang="en-US" sz="2800" dirty="0" err="1"/>
              <a:t>gennyf</a:t>
            </a:r>
            <a:r>
              <a:rPr lang="en-US" sz="2800" dirty="0"/>
              <a:t> </a:t>
            </a:r>
            <a:r>
              <a:rPr lang="en-US" sz="2800" i="1" dirty="0" err="1"/>
              <a:t>ddigon</a:t>
            </a:r>
            <a:r>
              <a:rPr lang="en-US" sz="2800" dirty="0"/>
              <a:t> o </a:t>
            </a:r>
            <a:r>
              <a:rPr lang="en-US" sz="2800" dirty="0" err="1"/>
              <a:t>wybodaeth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wneud</a:t>
            </a:r>
            <a:r>
              <a:rPr lang="en-US" sz="2800" dirty="0"/>
              <a:t> </a:t>
            </a:r>
            <a:r>
              <a:rPr lang="en-US" sz="2800" b="1" dirty="0" err="1"/>
              <a:t>penderfyniad</a:t>
            </a:r>
            <a:r>
              <a:rPr lang="en-US" sz="2800" b="1" dirty="0"/>
              <a:t> </a:t>
            </a:r>
            <a:r>
              <a:rPr lang="en-US" sz="2800" b="1" dirty="0" err="1"/>
              <a:t>ar</a:t>
            </a:r>
            <a:r>
              <a:rPr lang="en-US" sz="2800" b="1" dirty="0"/>
              <a:t> sail </a:t>
            </a:r>
            <a:r>
              <a:rPr lang="en-US" sz="2800" b="1" dirty="0" err="1"/>
              <a:t>gwybodaeth</a:t>
            </a:r>
            <a:r>
              <a:rPr lang="en-US" sz="2800" b="1" dirty="0"/>
              <a:t> </a:t>
            </a:r>
            <a:r>
              <a:rPr lang="en-US" sz="2800" dirty="0"/>
              <a:t>am y </a:t>
            </a:r>
            <a:r>
              <a:rPr lang="en-US" sz="2800" dirty="0" err="1"/>
              <a:t>camau</a:t>
            </a:r>
            <a:r>
              <a:rPr lang="en-US" sz="2800" dirty="0"/>
              <a:t> </a:t>
            </a:r>
            <a:r>
              <a:rPr lang="en-US" sz="2800" dirty="0" err="1"/>
              <a:t>nesaf</a:t>
            </a:r>
            <a:r>
              <a:rPr lang="en-US" sz="2800" dirty="0"/>
              <a:t>, neu a </a:t>
            </a:r>
            <a:r>
              <a:rPr lang="en-US" sz="2800" dirty="0" err="1"/>
              <a:t>ddylwn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gasglu</a:t>
            </a:r>
            <a:r>
              <a:rPr lang="en-US" sz="2800" dirty="0"/>
              <a:t> </a:t>
            </a:r>
            <a:r>
              <a:rPr lang="en-US" sz="2800" dirty="0" err="1"/>
              <a:t>mwy</a:t>
            </a:r>
            <a:r>
              <a:rPr lang="en-US" sz="2800" dirty="0"/>
              <a:t>? 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4346AFD0-1B4D-6C9C-E63E-7C395956BA20}"/>
              </a:ext>
            </a:extLst>
          </p:cNvPr>
          <p:cNvSpPr txBox="1">
            <a:spLocks/>
          </p:cNvSpPr>
          <p:nvPr/>
        </p:nvSpPr>
        <p:spPr>
          <a:xfrm>
            <a:off x="5619751" y="1543050"/>
            <a:ext cx="5827746" cy="4952997"/>
          </a:xfrm>
          <a:prstGeom prst="rect">
            <a:avLst/>
          </a:prstGeom>
        </p:spPr>
        <p:txBody>
          <a:bodyPr vert="horz" lIns="91440" tIns="72000" rIns="91440" bIns="72000" rtlCol="0" anchor="t">
            <a:noAutofit/>
          </a:bodyPr>
          <a:lstStyle>
            <a:lvl1pPr marL="354013" indent="-35401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bg2"/>
              </a:buClr>
              <a:buFont typeface="Wingdings" panose="05000000000000000000" pitchFamily="2" charset="2"/>
              <a:buChar char=""/>
              <a:defRPr sz="44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895350" indent="-392113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32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Beth </a:t>
            </a:r>
            <a:r>
              <a:rPr lang="en-US" sz="3000" dirty="0" err="1"/>
              <a:t>yw</a:t>
            </a:r>
            <a:r>
              <a:rPr lang="en-US" sz="3000" dirty="0"/>
              <a:t> </a:t>
            </a:r>
            <a:r>
              <a:rPr lang="en-US" sz="3000" b="1" dirty="0" err="1"/>
              <a:t>dymuniadau’r</a:t>
            </a:r>
            <a:r>
              <a:rPr lang="en-US" sz="3000" dirty="0"/>
              <a:t> </a:t>
            </a:r>
            <a:r>
              <a:rPr lang="en-US" sz="3000" dirty="0" err="1"/>
              <a:t>plentyn</a:t>
            </a:r>
            <a:r>
              <a:rPr lang="en-US" sz="3000" dirty="0"/>
              <a:t>/</a:t>
            </a:r>
            <a:r>
              <a:rPr lang="en-US" sz="3000" dirty="0" err="1"/>
              <a:t>oedolyn</a:t>
            </a:r>
            <a:r>
              <a:rPr lang="en-US" sz="3000" dirty="0"/>
              <a:t> </a:t>
            </a:r>
            <a:r>
              <a:rPr lang="en-US" sz="3000" dirty="0" err="1"/>
              <a:t>sydd</a:t>
            </a:r>
            <a:r>
              <a:rPr lang="en-US" sz="3000" dirty="0"/>
              <a:t> </a:t>
            </a:r>
            <a:r>
              <a:rPr lang="en-US" sz="3000" dirty="0" err="1"/>
              <a:t>mewn</a:t>
            </a:r>
            <a:r>
              <a:rPr lang="en-US" sz="3000" dirty="0"/>
              <a:t> </a:t>
            </a:r>
            <a:r>
              <a:rPr lang="en-US" sz="3000" dirty="0" err="1"/>
              <a:t>perygl</a:t>
            </a:r>
            <a:r>
              <a:rPr lang="en-US" sz="3000" dirty="0"/>
              <a:t>? Ei </a:t>
            </a:r>
            <a:r>
              <a:rPr lang="en-US" sz="3000" dirty="0" err="1"/>
              <a:t>deulu</a:t>
            </a:r>
            <a:r>
              <a:rPr lang="en-US" sz="3000" dirty="0"/>
              <a:t>/</a:t>
            </a:r>
            <a:r>
              <a:rPr lang="en-US" sz="3000" dirty="0" err="1"/>
              <a:t>rhieni</a:t>
            </a:r>
            <a:r>
              <a:rPr lang="en-US" sz="3000" dirty="0"/>
              <a:t>/</a:t>
            </a:r>
            <a:r>
              <a:rPr lang="en-US" sz="3000" dirty="0" err="1"/>
              <a:t>gofalwr</a:t>
            </a:r>
            <a:r>
              <a:rPr lang="en-US" sz="3000" dirty="0"/>
              <a:t>?</a:t>
            </a:r>
          </a:p>
          <a:p>
            <a:r>
              <a:rPr lang="en-US" sz="3000" dirty="0"/>
              <a:t>Beth </a:t>
            </a:r>
            <a:r>
              <a:rPr lang="en-US" sz="3000" dirty="0" err="1"/>
              <a:t>sy’n</a:t>
            </a:r>
            <a:r>
              <a:rPr lang="en-US" sz="3000" dirty="0"/>
              <a:t> </a:t>
            </a:r>
            <a:r>
              <a:rPr lang="en-US" sz="3000" b="1" dirty="0" err="1"/>
              <a:t>ofynnol</a:t>
            </a:r>
            <a:r>
              <a:rPr lang="en-US" sz="3000" dirty="0"/>
              <a:t> </a:t>
            </a:r>
            <a:r>
              <a:rPr lang="en-US" sz="3000" dirty="0" err="1"/>
              <a:t>i</a:t>
            </a:r>
            <a:r>
              <a:rPr lang="en-US" sz="3000" dirty="0"/>
              <a:t> </a:t>
            </a:r>
            <a:r>
              <a:rPr lang="en-US" sz="3000" dirty="0" err="1"/>
              <a:t>amddiffyn</a:t>
            </a:r>
            <a:r>
              <a:rPr lang="en-US" sz="3000" dirty="0"/>
              <a:t> y </a:t>
            </a:r>
            <a:r>
              <a:rPr lang="en-US" sz="3000" dirty="0" err="1"/>
              <a:t>plentyn</a:t>
            </a:r>
            <a:r>
              <a:rPr lang="en-US" sz="3000" dirty="0"/>
              <a:t>/</a:t>
            </a:r>
            <a:r>
              <a:rPr lang="en-US" sz="3000" dirty="0" err="1"/>
              <a:t>oedolyn</a:t>
            </a:r>
            <a:r>
              <a:rPr lang="en-US" sz="3000" dirty="0"/>
              <a:t> </a:t>
            </a:r>
            <a:r>
              <a:rPr lang="en-US" sz="3000" dirty="0" err="1"/>
              <a:t>rhag</a:t>
            </a:r>
            <a:r>
              <a:rPr lang="en-US" sz="3000" dirty="0"/>
              <a:t> </a:t>
            </a:r>
            <a:r>
              <a:rPr lang="en-US" sz="3000" dirty="0" err="1"/>
              <a:t>niwed</a:t>
            </a:r>
            <a:r>
              <a:rPr lang="en-US" sz="3000" dirty="0"/>
              <a:t> </a:t>
            </a:r>
            <a:r>
              <a:rPr lang="en-US" sz="3000" dirty="0" err="1"/>
              <a:t>heb</a:t>
            </a:r>
            <a:r>
              <a:rPr lang="en-US" sz="3000" dirty="0"/>
              <a:t> </a:t>
            </a:r>
            <a:r>
              <a:rPr lang="en-US" sz="3000" dirty="0" err="1"/>
              <a:t>dorri’r</a:t>
            </a:r>
            <a:r>
              <a:rPr lang="en-US" sz="3000" dirty="0"/>
              <a:t> </a:t>
            </a:r>
            <a:r>
              <a:rPr lang="en-US" sz="3000" dirty="0" err="1"/>
              <a:t>hawl</a:t>
            </a:r>
            <a:r>
              <a:rPr lang="en-US" sz="3000" dirty="0"/>
              <a:t> </a:t>
            </a:r>
            <a:r>
              <a:rPr lang="en-US" sz="3000" dirty="0" err="1"/>
              <a:t>i</a:t>
            </a:r>
            <a:r>
              <a:rPr lang="en-US" sz="3000" dirty="0"/>
              <a:t> </a:t>
            </a:r>
            <a:r>
              <a:rPr lang="en-US" sz="3000" dirty="0" err="1"/>
              <a:t>fywyd</a:t>
            </a:r>
            <a:r>
              <a:rPr lang="en-US" sz="3000" dirty="0"/>
              <a:t> </a:t>
            </a:r>
            <a:r>
              <a:rPr lang="en-US" sz="3000" dirty="0" err="1"/>
              <a:t>teuluol</a:t>
            </a:r>
            <a:r>
              <a:rPr lang="en-US" sz="3000" dirty="0"/>
              <a:t> (pan </a:t>
            </a:r>
            <a:r>
              <a:rPr lang="en-US" sz="3000" dirty="0" err="1"/>
              <a:t>fo’n</a:t>
            </a:r>
            <a:r>
              <a:rPr lang="en-US" sz="3000" dirty="0"/>
              <a:t> </a:t>
            </a:r>
            <a:r>
              <a:rPr lang="en-US" sz="3000" dirty="0" err="1"/>
              <a:t>bosibl</a:t>
            </a:r>
            <a:r>
              <a:rPr lang="en-US" sz="3000" dirty="0"/>
              <a:t>)? </a:t>
            </a:r>
          </a:p>
          <a:p>
            <a:r>
              <a:rPr lang="en-US" sz="3000" dirty="0" err="1"/>
              <a:t>Os</a:t>
            </a:r>
            <a:r>
              <a:rPr lang="en-US" sz="3000" dirty="0"/>
              <a:t> </a:t>
            </a:r>
            <a:r>
              <a:rPr lang="en-US" sz="3000" dirty="0" err="1"/>
              <a:t>oes</a:t>
            </a:r>
            <a:r>
              <a:rPr lang="en-US" sz="3000" dirty="0"/>
              <a:t> </a:t>
            </a:r>
            <a:r>
              <a:rPr lang="en-US" sz="3000" dirty="0" err="1"/>
              <a:t>sawl</a:t>
            </a:r>
            <a:r>
              <a:rPr lang="en-US" sz="3000" dirty="0"/>
              <a:t> </a:t>
            </a:r>
            <a:r>
              <a:rPr lang="en-US" sz="3000" dirty="0" err="1"/>
              <a:t>opsiwn</a:t>
            </a:r>
            <a:r>
              <a:rPr lang="en-US" sz="3000" dirty="0"/>
              <a:t>, </a:t>
            </a:r>
            <a:r>
              <a:rPr lang="en-US" sz="3000" dirty="0" err="1"/>
              <a:t>beth</a:t>
            </a:r>
            <a:r>
              <a:rPr lang="en-US" sz="3000" dirty="0"/>
              <a:t> </a:t>
            </a:r>
            <a:r>
              <a:rPr lang="en-US" sz="3000" dirty="0" err="1"/>
              <a:t>yw</a:t>
            </a:r>
            <a:r>
              <a:rPr lang="en-US" sz="3000" dirty="0"/>
              <a:t> </a:t>
            </a:r>
            <a:r>
              <a:rPr lang="en-US" sz="3000" b="1" dirty="0" err="1"/>
              <a:t>manteision</a:t>
            </a:r>
            <a:r>
              <a:rPr lang="en-US" sz="3000" b="1" dirty="0"/>
              <a:t> ac </a:t>
            </a:r>
            <a:r>
              <a:rPr lang="en-US" sz="3000" b="1" dirty="0" err="1"/>
              <a:t>anfanteision</a:t>
            </a:r>
            <a:r>
              <a:rPr lang="en-US" sz="3000" b="1" dirty="0"/>
              <a:t> </a:t>
            </a:r>
            <a:r>
              <a:rPr lang="en-US" sz="3000" dirty="0" err="1"/>
              <a:t>pob</a:t>
            </a:r>
            <a:r>
              <a:rPr lang="en-US" sz="3000" dirty="0"/>
              <a:t> un? </a:t>
            </a: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40012758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4CDA2-9BD0-D097-B7C5-82CE8B5A3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D71AC9-F2D0-7871-CC21-4560031A7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1454894"/>
          </a:xfrm>
        </p:spPr>
        <p:txBody>
          <a:bodyPr/>
          <a:lstStyle/>
          <a:p>
            <a:r>
              <a:rPr lang="en-GB" kern="100">
                <a:ea typeface="Aptos" panose="020B0004020202020204" pitchFamily="34" charset="0"/>
                <a:cs typeface="Times New Roman" panose="02020603050405020304" pitchFamily="18" charset="0"/>
              </a:rPr>
              <a:t>Gwneud penderfyniadau a chynllunio</a:t>
            </a:r>
            <a:br>
              <a:rPr lang="en-GB" kern="100" dirty="0"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– senario achos rhan 4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8BF1B3-32A5-1964-877B-CD110486DB6A}"/>
              </a:ext>
            </a:extLst>
          </p:cNvPr>
          <p:cNvSpPr txBox="1"/>
          <p:nvPr/>
        </p:nvSpPr>
        <p:spPr>
          <a:xfrm>
            <a:off x="534953" y="2551615"/>
            <a:ext cx="11122093" cy="224676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>
                <a:solidFill>
                  <a:srgbClr val="000000"/>
                </a:solidFill>
                <a:latin typeface="Gibson"/>
              </a:rPr>
              <a:t>A ydych chi’n cytuno â’r penderfyniad/au a wnaed</a:t>
            </a: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?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164358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17057-6C23-6058-BB90-9C79C6C3D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A155CB-BD7C-9558-2D66-7591F66EE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768096"/>
            <a:ext cx="3043734" cy="5321805"/>
          </a:xfrm>
        </p:spPr>
        <p:txBody>
          <a:bodyPr/>
          <a:lstStyle/>
          <a:p>
            <a:r>
              <a:rPr lang="en-GB" sz="4400" kern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Penderfynu</a:t>
            </a:r>
            <a:r>
              <a:rPr lang="en-GB" sz="44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4400" kern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p’un</a:t>
            </a:r>
            <a:r>
              <a:rPr lang="en-GB" sz="44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ai </a:t>
            </a:r>
            <a:r>
              <a:rPr lang="en-GB" sz="4400" kern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adrodd</a:t>
            </a:r>
            <a:endParaRPr lang="en-GB" sz="4400" dirty="0">
              <a:latin typeface="+mn-lt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F1EC9F-CF65-627A-665B-B345F2F61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Wrth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amlygu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pryderon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neu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sefydlu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anghenion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gofal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cymorth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diogelwch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dylai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pob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ymarferydd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ddilyn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>
                <a:ea typeface="Aptos" panose="020B0004020202020204" pitchFamily="34" charset="0"/>
                <a:cs typeface="Times New Roman" panose="02020603050405020304" pitchFamily="18" charset="0"/>
              </a:rPr>
              <a:t>proses </a:t>
            </a:r>
            <a:r>
              <a:rPr lang="en-GB" sz="3200" b="1" dirty="0" err="1">
                <a:ea typeface="Aptos" panose="020B0004020202020204" pitchFamily="34" charset="0"/>
                <a:cs typeface="Times New Roman" panose="02020603050405020304" pitchFamily="18" charset="0"/>
              </a:rPr>
              <a:t>debyg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damcaniaethu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chasglu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gwybodaeth</a:t>
            </a:r>
            <a:endParaRPr lang="en-GB" sz="32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dadansoddi</a:t>
            </a:r>
            <a:r>
              <a:rPr lang="en-US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gwneud</a:t>
            </a:r>
            <a:r>
              <a:rPr lang="en-US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synnwyr</a:t>
            </a:r>
            <a:r>
              <a:rPr lang="en-US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o’r</a:t>
            </a:r>
            <a:r>
              <a:rPr lang="en-US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wybodaeth</a:t>
            </a:r>
            <a:endParaRPr lang="en-US" sz="32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gwneud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penderfyniadau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chynllunio</a:t>
            </a:r>
            <a:endParaRPr lang="en-GB" sz="32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gweithredu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/ </a:t>
            </a:r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ymyrryd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(5P)</a:t>
            </a:r>
          </a:p>
          <a:p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gwerthuso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ac </a:t>
            </a:r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adolygu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731CF4-782E-D96D-6DC4-0E8D07655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92679" y="4678535"/>
            <a:ext cx="7448550" cy="64770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6120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52AE71-BB67-E5E3-2768-F40F6FAB8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kern="100">
                <a:ea typeface="Aptos" panose="020B0004020202020204" pitchFamily="34" charset="0"/>
                <a:cs typeface="Times New Roman" panose="02020603050405020304" pitchFamily="18" charset="0"/>
              </a:rPr>
              <a:t>Gweithredu/ymyrryd – </a:t>
            </a:r>
            <a:r>
              <a:rPr lang="en-GB" b="1" kern="100">
                <a:ea typeface="Aptos" panose="020B0004020202020204" pitchFamily="34" charset="0"/>
                <a:cs typeface="Times New Roman" panose="02020603050405020304" pitchFamily="18" charset="0"/>
              </a:rPr>
              <a:t>5P</a:t>
            </a:r>
            <a:endParaRPr lang="en-GB" b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02E61F-E956-1AD4-94BA-A12490006D4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000" dirty="0"/>
              <a:t>Dylai </a:t>
            </a:r>
            <a:r>
              <a:rPr lang="en-US" sz="3000" dirty="0" err="1"/>
              <a:t>camau</a:t>
            </a:r>
            <a:r>
              <a:rPr lang="en-US" sz="3000" dirty="0"/>
              <a:t> </a:t>
            </a:r>
            <a:r>
              <a:rPr lang="en-US" sz="3000" dirty="0" err="1"/>
              <a:t>gweithredu</a:t>
            </a:r>
            <a:r>
              <a:rPr lang="en-US" sz="3000" dirty="0"/>
              <a:t> </a:t>
            </a:r>
            <a:r>
              <a:rPr lang="en-US" sz="3000" dirty="0" err="1"/>
              <a:t>gael</a:t>
            </a:r>
            <a:r>
              <a:rPr lang="en-US" sz="3000" dirty="0"/>
              <a:t> </a:t>
            </a:r>
            <a:r>
              <a:rPr lang="en-US" sz="3000" dirty="0" err="1"/>
              <a:t>eu</a:t>
            </a:r>
            <a:r>
              <a:rPr lang="en-US" sz="3000" dirty="0"/>
              <a:t> </a:t>
            </a:r>
            <a:r>
              <a:rPr lang="en-US" sz="3000" b="1" dirty="0" err="1"/>
              <a:t>llunio</a:t>
            </a:r>
            <a:r>
              <a:rPr lang="en-US" sz="3000" b="1" dirty="0"/>
              <a:t> </a:t>
            </a:r>
            <a:r>
              <a:rPr lang="en-US" sz="3000" b="1" dirty="0" err="1"/>
              <a:t>i</a:t>
            </a:r>
            <a:r>
              <a:rPr lang="en-US" sz="3000" b="1" dirty="0"/>
              <a:t> </a:t>
            </a:r>
            <a:r>
              <a:rPr lang="en-US" sz="3000" b="1" dirty="0" err="1"/>
              <a:t>sicrhau</a:t>
            </a:r>
            <a:r>
              <a:rPr lang="en-US" sz="3000" b="1" dirty="0"/>
              <a:t> </a:t>
            </a:r>
            <a:r>
              <a:rPr lang="en-US" sz="3000" dirty="0" err="1"/>
              <a:t>nad</a:t>
            </a:r>
            <a:r>
              <a:rPr lang="en-US" sz="3000" dirty="0"/>
              <a:t> </a:t>
            </a:r>
            <a:r>
              <a:rPr lang="en-US" sz="3000" dirty="0" err="1"/>
              <a:t>yw’r</a:t>
            </a:r>
            <a:r>
              <a:rPr lang="en-US" sz="3000" dirty="0"/>
              <a:t> </a:t>
            </a:r>
            <a:r>
              <a:rPr lang="en-US" sz="3000" dirty="0" err="1"/>
              <a:t>plentyn</a:t>
            </a:r>
            <a:r>
              <a:rPr lang="en-US" sz="3000" dirty="0"/>
              <a:t>/</a:t>
            </a:r>
            <a:r>
              <a:rPr lang="en-US" sz="3000" dirty="0" err="1"/>
              <a:t>oedolyn</a:t>
            </a:r>
            <a:r>
              <a:rPr lang="en-US" sz="3000" dirty="0"/>
              <a:t> </a:t>
            </a:r>
            <a:r>
              <a:rPr lang="en-US" sz="3000" dirty="0" err="1"/>
              <a:t>mewn</a:t>
            </a:r>
            <a:r>
              <a:rPr lang="en-US" sz="3000" dirty="0"/>
              <a:t> </a:t>
            </a:r>
            <a:r>
              <a:rPr lang="en-US" sz="3000" dirty="0" err="1"/>
              <a:t>perygl</a:t>
            </a:r>
            <a:r>
              <a:rPr lang="en-US" sz="3000" dirty="0"/>
              <a:t> o </a:t>
            </a:r>
            <a:r>
              <a:rPr lang="en-US" sz="3000" dirty="0" err="1"/>
              <a:t>niwed</a:t>
            </a:r>
            <a:r>
              <a:rPr lang="en-US" sz="3000" dirty="0"/>
              <a:t> </a:t>
            </a:r>
            <a:r>
              <a:rPr lang="en-US" sz="3000" dirty="0" err="1"/>
              <a:t>mwyach</a:t>
            </a:r>
            <a:r>
              <a:rPr lang="en-US" sz="3000" dirty="0"/>
              <a:t> a bod </a:t>
            </a:r>
            <a:r>
              <a:rPr lang="en-US" sz="3000" dirty="0" err="1"/>
              <a:t>ei</a:t>
            </a:r>
            <a:r>
              <a:rPr lang="en-US" sz="3000" dirty="0"/>
              <a:t> </a:t>
            </a:r>
            <a:r>
              <a:rPr lang="en-US" sz="3000" dirty="0" err="1"/>
              <a:t>anghenion</a:t>
            </a:r>
            <a:r>
              <a:rPr lang="en-US" sz="3000" dirty="0"/>
              <a:t> </a:t>
            </a:r>
            <a:r>
              <a:rPr lang="en-US" sz="3000" dirty="0" err="1"/>
              <a:t>gofal</a:t>
            </a:r>
            <a:r>
              <a:rPr lang="en-US" sz="3000" dirty="0"/>
              <a:t> a </a:t>
            </a:r>
            <a:r>
              <a:rPr lang="en-US" sz="3000" dirty="0" err="1"/>
              <a:t>chymorth</a:t>
            </a:r>
            <a:r>
              <a:rPr lang="en-US" sz="3000" dirty="0"/>
              <a:t> </a:t>
            </a:r>
            <a:r>
              <a:rPr lang="en-US" sz="3000" dirty="0" err="1"/>
              <a:t>yn</a:t>
            </a:r>
            <a:r>
              <a:rPr lang="en-US" sz="3000" dirty="0"/>
              <a:t> </a:t>
            </a:r>
            <a:r>
              <a:rPr lang="en-US" sz="3000" dirty="0" err="1"/>
              <a:t>cael</a:t>
            </a:r>
            <a:r>
              <a:rPr lang="en-US" sz="3000" dirty="0"/>
              <a:t> </a:t>
            </a:r>
            <a:r>
              <a:rPr lang="en-US" sz="3000" dirty="0" err="1"/>
              <a:t>eu</a:t>
            </a:r>
            <a:r>
              <a:rPr lang="en-US" sz="3000" dirty="0"/>
              <a:t> </a:t>
            </a:r>
            <a:r>
              <a:rPr lang="en-US" sz="3000" dirty="0" err="1"/>
              <a:t>bodloni</a:t>
            </a:r>
            <a:r>
              <a:rPr lang="en-US" sz="3000" dirty="0"/>
              <a:t>. </a:t>
            </a:r>
          </a:p>
          <a:p>
            <a:pPr marL="0" indent="0">
              <a:buNone/>
            </a:pPr>
            <a:r>
              <a:rPr lang="en-US" sz="3000" dirty="0"/>
              <a:t>Dylai </a:t>
            </a:r>
            <a:r>
              <a:rPr lang="en-US" sz="3000" dirty="0" err="1"/>
              <a:t>ymarferwyr</a:t>
            </a:r>
            <a:r>
              <a:rPr lang="en-US" sz="3000" dirty="0"/>
              <a:t> </a:t>
            </a:r>
            <a:r>
              <a:rPr lang="en-US" sz="3000" dirty="0" err="1"/>
              <a:t>ofyn</a:t>
            </a:r>
            <a:r>
              <a:rPr lang="en-US" sz="3000" dirty="0"/>
              <a:t> </a:t>
            </a:r>
            <a:r>
              <a:rPr lang="en-US" sz="3000" dirty="0" err="1"/>
              <a:t>i’w</a:t>
            </a:r>
            <a:r>
              <a:rPr lang="en-US" sz="3000" dirty="0"/>
              <a:t> </a:t>
            </a:r>
            <a:r>
              <a:rPr lang="en-US" sz="3000" dirty="0" err="1"/>
              <a:t>hunain</a:t>
            </a:r>
            <a:r>
              <a:rPr lang="en-US" sz="3000" dirty="0"/>
              <a:t>: Sut </a:t>
            </a:r>
            <a:r>
              <a:rPr lang="en-US" sz="3000" dirty="0" err="1"/>
              <a:t>bydd</a:t>
            </a:r>
            <a:r>
              <a:rPr lang="en-US" sz="3000" dirty="0"/>
              <a:t> y </a:t>
            </a:r>
            <a:r>
              <a:rPr lang="en-US" sz="3000" dirty="0" err="1"/>
              <a:t>camau</a:t>
            </a:r>
            <a:r>
              <a:rPr lang="en-US" sz="3000" dirty="0"/>
              <a:t> </a:t>
            </a:r>
            <a:r>
              <a:rPr lang="en-US" sz="3000" dirty="0" err="1"/>
              <a:t>gweithredu</a:t>
            </a:r>
            <a:r>
              <a:rPr lang="en-US" sz="3000" dirty="0"/>
              <a:t> a </a:t>
            </a:r>
            <a:r>
              <a:rPr lang="en-US" sz="3000" dirty="0" err="1"/>
              <a:t>amlygwyd</a:t>
            </a:r>
            <a:r>
              <a:rPr lang="en-US" sz="3000" dirty="0"/>
              <a:t> – </a:t>
            </a:r>
            <a:r>
              <a:rPr lang="en-US" sz="3000" dirty="0" err="1"/>
              <a:t>ar</a:t>
            </a:r>
            <a:r>
              <a:rPr lang="en-US" sz="3000" dirty="0"/>
              <a:t> </a:t>
            </a:r>
            <a:r>
              <a:rPr lang="en-US" sz="3000" dirty="0" err="1"/>
              <a:t>unwaith</a:t>
            </a:r>
            <a:r>
              <a:rPr lang="en-US" sz="3000" dirty="0"/>
              <a:t> ac </a:t>
            </a:r>
            <a:r>
              <a:rPr lang="en-US" sz="3000" dirty="0" err="1"/>
              <a:t>yn</a:t>
            </a:r>
            <a:r>
              <a:rPr lang="en-US" sz="3000" dirty="0"/>
              <a:t> y </a:t>
            </a:r>
            <a:r>
              <a:rPr lang="en-US" sz="3000" dirty="0" err="1"/>
              <a:t>tymor</a:t>
            </a:r>
            <a:r>
              <a:rPr lang="en-US" sz="3000" dirty="0"/>
              <a:t> </a:t>
            </a:r>
            <a:r>
              <a:rPr lang="en-US" sz="3000" dirty="0" err="1"/>
              <a:t>hwy</a:t>
            </a:r>
            <a:r>
              <a:rPr lang="en-US" sz="3000" dirty="0"/>
              <a:t> – </a:t>
            </a:r>
            <a:r>
              <a:rPr lang="en-US" sz="3000" dirty="0" err="1"/>
              <a:t>yn</a:t>
            </a:r>
            <a:r>
              <a:rPr lang="en-US" sz="3000" dirty="0"/>
              <a:t> </a:t>
            </a:r>
            <a:r>
              <a:rPr lang="en-US" sz="3000" dirty="0" err="1"/>
              <a:t>cyfrannu</a:t>
            </a:r>
            <a:r>
              <a:rPr lang="en-US" sz="3000" dirty="0"/>
              <a:t> at </a:t>
            </a:r>
            <a:r>
              <a:rPr lang="en-US" sz="3000" dirty="0" err="1"/>
              <a:t>gadw’r</a:t>
            </a:r>
            <a:r>
              <a:rPr lang="en-US" sz="3000" dirty="0"/>
              <a:t> </a:t>
            </a:r>
            <a:r>
              <a:rPr lang="en-US" sz="3000" dirty="0" err="1"/>
              <a:t>unigolyn</a:t>
            </a:r>
            <a:r>
              <a:rPr lang="en-US" sz="3000" dirty="0"/>
              <a:t> </a:t>
            </a:r>
            <a:r>
              <a:rPr lang="en-US" sz="3000" dirty="0" err="1"/>
              <a:t>yn</a:t>
            </a:r>
            <a:r>
              <a:rPr lang="en-US" sz="3000" dirty="0"/>
              <a:t> </a:t>
            </a:r>
            <a:r>
              <a:rPr lang="en-US" sz="3000" dirty="0" err="1"/>
              <a:t>ddiogel</a:t>
            </a:r>
            <a:r>
              <a:rPr lang="en-US" sz="3000" dirty="0"/>
              <a:t> a </a:t>
            </a:r>
            <a:r>
              <a:rPr lang="en-US" sz="3000" dirty="0" err="1"/>
              <a:t>gwella</a:t>
            </a:r>
            <a:r>
              <a:rPr lang="en-US" sz="3000" dirty="0"/>
              <a:t> </a:t>
            </a:r>
            <a:r>
              <a:rPr lang="en-US" sz="3000" dirty="0" err="1"/>
              <a:t>profiad</a:t>
            </a:r>
            <a:r>
              <a:rPr lang="en-US" sz="3000" dirty="0"/>
              <a:t> </a:t>
            </a:r>
            <a:r>
              <a:rPr lang="en-US" sz="3000" dirty="0" err="1"/>
              <a:t>bywyd</a:t>
            </a:r>
            <a:r>
              <a:rPr lang="en-US" sz="3000" dirty="0"/>
              <a:t> yr </a:t>
            </a:r>
            <a:r>
              <a:rPr lang="en-US" sz="3000" dirty="0" err="1"/>
              <a:t>oedolyn</a:t>
            </a:r>
            <a:r>
              <a:rPr lang="en-US" sz="3000" dirty="0"/>
              <a:t> </a:t>
            </a:r>
            <a:r>
              <a:rPr lang="en-US" sz="3000" dirty="0" err="1"/>
              <a:t>neu’r</a:t>
            </a:r>
            <a:r>
              <a:rPr lang="en-US" sz="3000" dirty="0"/>
              <a:t> </a:t>
            </a:r>
            <a:r>
              <a:rPr lang="en-US" sz="3000" dirty="0" err="1"/>
              <a:t>plentyn</a:t>
            </a:r>
            <a:r>
              <a:rPr lang="en-US" sz="3000" dirty="0"/>
              <a:t> </a:t>
            </a:r>
            <a:r>
              <a:rPr lang="en-US" sz="3000" dirty="0" err="1"/>
              <a:t>sydd</a:t>
            </a:r>
            <a:r>
              <a:rPr lang="en-US" sz="3000" dirty="0"/>
              <a:t> </a:t>
            </a:r>
            <a:r>
              <a:rPr lang="en-US" sz="3000" dirty="0" err="1"/>
              <a:t>mewn</a:t>
            </a:r>
            <a:r>
              <a:rPr lang="en-US" sz="3000" dirty="0"/>
              <a:t> </a:t>
            </a:r>
            <a:r>
              <a:rPr lang="en-US" sz="3000" dirty="0" err="1"/>
              <a:t>perygl</a:t>
            </a:r>
            <a:r>
              <a:rPr lang="en-US" sz="3000" dirty="0"/>
              <a:t> o </a:t>
            </a:r>
            <a:r>
              <a:rPr lang="en-US" sz="3000" dirty="0" err="1"/>
              <a:t>niwed</a:t>
            </a:r>
            <a:r>
              <a:rPr lang="en-US" sz="3000" dirty="0"/>
              <a:t>?</a:t>
            </a:r>
          </a:p>
          <a:p>
            <a:pPr marL="0" indent="0">
              <a:buNone/>
            </a:pPr>
            <a:r>
              <a:rPr lang="en-US" sz="3000" dirty="0" err="1"/>
              <a:t>Ar</a:t>
            </a:r>
            <a:r>
              <a:rPr lang="en-US" sz="3000" dirty="0"/>
              <a:t> y cam </a:t>
            </a:r>
            <a:r>
              <a:rPr lang="en-US" sz="3000" dirty="0" err="1"/>
              <a:t>hwn</a:t>
            </a:r>
            <a:r>
              <a:rPr lang="en-US" sz="3000" dirty="0"/>
              <a:t>, </a:t>
            </a:r>
            <a:r>
              <a:rPr lang="en-US" sz="3000" dirty="0" err="1"/>
              <a:t>dylid</a:t>
            </a:r>
            <a:r>
              <a:rPr lang="en-US" sz="3000" dirty="0"/>
              <a:t> </a:t>
            </a:r>
            <a:r>
              <a:rPr lang="en-US" sz="3000" dirty="0" err="1"/>
              <a:t>ystyried</a:t>
            </a:r>
            <a:r>
              <a:rPr lang="en-US" sz="3000" dirty="0"/>
              <a:t> y 5 ‘P’ </a:t>
            </a:r>
            <a:r>
              <a:rPr lang="en-US" sz="3000" b="1" dirty="0" err="1"/>
              <a:t>gydag</a:t>
            </a:r>
            <a:r>
              <a:rPr lang="en-US" sz="3000" dirty="0"/>
              <a:t> </a:t>
            </a:r>
            <a:r>
              <a:rPr lang="en-US" sz="3000" dirty="0" err="1"/>
              <a:t>ymarferwyr</a:t>
            </a:r>
            <a:r>
              <a:rPr lang="en-US" sz="3000" dirty="0"/>
              <a:t> </a:t>
            </a:r>
            <a:r>
              <a:rPr lang="en-US" sz="3000" dirty="0" err="1"/>
              <a:t>a’r</a:t>
            </a:r>
            <a:r>
              <a:rPr lang="en-US" sz="3000" dirty="0"/>
              <a:t> </a:t>
            </a:r>
            <a:r>
              <a:rPr lang="en-US" sz="3000" dirty="0" err="1"/>
              <a:t>plentyn</a:t>
            </a:r>
            <a:r>
              <a:rPr lang="en-US" sz="3000" dirty="0"/>
              <a:t>/</a:t>
            </a:r>
            <a:r>
              <a:rPr lang="en-US" sz="3000" dirty="0" err="1"/>
              <a:t>oedolyn</a:t>
            </a:r>
            <a:r>
              <a:rPr lang="en-US" sz="3000" dirty="0"/>
              <a:t> </a:t>
            </a:r>
            <a:r>
              <a:rPr lang="en-US" sz="3000" dirty="0" err="1"/>
              <a:t>sydd</a:t>
            </a:r>
            <a:r>
              <a:rPr lang="en-US" sz="3000" dirty="0"/>
              <a:t> </a:t>
            </a:r>
            <a:r>
              <a:rPr lang="en-US" sz="3000" dirty="0" err="1"/>
              <a:t>mewn</a:t>
            </a:r>
            <a:r>
              <a:rPr lang="en-US" sz="3000" dirty="0"/>
              <a:t> </a:t>
            </a:r>
            <a:r>
              <a:rPr lang="en-US" sz="3000" dirty="0" err="1"/>
              <a:t>perygl</a:t>
            </a:r>
            <a:r>
              <a:rPr lang="en-US" sz="3000" dirty="0"/>
              <a:t> </a:t>
            </a:r>
            <a:r>
              <a:rPr lang="en-US" sz="3000" dirty="0" err="1"/>
              <a:t>a’i</a:t>
            </a:r>
            <a:r>
              <a:rPr lang="en-US" sz="3000" dirty="0"/>
              <a:t> </a:t>
            </a:r>
            <a:r>
              <a:rPr lang="en-US" sz="3000" dirty="0" err="1"/>
              <a:t>deulu</a:t>
            </a:r>
            <a:r>
              <a:rPr lang="en-US" sz="3000" dirty="0"/>
              <a:t> </a:t>
            </a:r>
            <a:r>
              <a:rPr lang="en-US" sz="3000" dirty="0" err="1"/>
              <a:t>a’i</a:t>
            </a:r>
            <a:r>
              <a:rPr lang="en-US" sz="3000" dirty="0"/>
              <a:t> </a:t>
            </a:r>
            <a:r>
              <a:rPr lang="en-US" sz="3000" dirty="0" err="1"/>
              <a:t>ofalwyr</a:t>
            </a:r>
            <a:r>
              <a:rPr lang="en-US" sz="3000" dirty="0"/>
              <a:t> </a:t>
            </a:r>
            <a:r>
              <a:rPr lang="en-US" sz="3000" dirty="0" err="1"/>
              <a:t>i</a:t>
            </a:r>
            <a:r>
              <a:rPr lang="en-US" sz="3000" dirty="0"/>
              <a:t> </a:t>
            </a:r>
            <a:r>
              <a:rPr lang="en-US" sz="3000" dirty="0" err="1"/>
              <a:t>ddod</a:t>
            </a:r>
            <a:r>
              <a:rPr lang="en-US" sz="3000" dirty="0"/>
              <a:t> </a:t>
            </a:r>
            <a:r>
              <a:rPr lang="en-US" sz="3000" dirty="0" err="1"/>
              <a:t>i</a:t>
            </a:r>
            <a:r>
              <a:rPr lang="en-US" sz="3000" dirty="0"/>
              <a:t> </a:t>
            </a:r>
            <a:r>
              <a:rPr lang="en-US" sz="3000" b="1" dirty="0" err="1"/>
              <a:t>ddealltwriaeth</a:t>
            </a:r>
            <a:r>
              <a:rPr lang="en-US" sz="3000" b="1" dirty="0"/>
              <a:t> a </a:t>
            </a:r>
            <a:r>
              <a:rPr lang="en-US" sz="3000" b="1" dirty="0" err="1"/>
              <a:t>rennir</a:t>
            </a:r>
            <a:r>
              <a:rPr lang="en-US" sz="3000" b="1" dirty="0"/>
              <a:t> </a:t>
            </a:r>
            <a:r>
              <a:rPr lang="en-US" sz="3000" dirty="0" err="1"/>
              <a:t>o’r</a:t>
            </a:r>
            <a:r>
              <a:rPr lang="en-US" sz="3000" dirty="0"/>
              <a:t> </a:t>
            </a:r>
            <a:r>
              <a:rPr lang="en-US" sz="3000" dirty="0" err="1"/>
              <a:t>canlynol</a:t>
            </a:r>
            <a:r>
              <a:rPr lang="en-US" sz="3000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97975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63E98-9D6D-9798-162F-E22774C34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7E7610-0400-1C0E-B058-ED6570EDF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kern="100">
                <a:ea typeface="Aptos" panose="020B0004020202020204" pitchFamily="34" charset="0"/>
                <a:cs typeface="Times New Roman" panose="02020603050405020304" pitchFamily="18" charset="0"/>
              </a:rPr>
              <a:t>Gweithredu/ymyrryd- </a:t>
            </a:r>
            <a:r>
              <a:rPr lang="en-GB" b="1" kern="100">
                <a:ea typeface="Aptos" panose="020B0004020202020204" pitchFamily="34" charset="0"/>
                <a:cs typeface="Times New Roman" panose="02020603050405020304" pitchFamily="18" charset="0"/>
              </a:rPr>
              <a:t>5P</a:t>
            </a:r>
            <a:endParaRPr lang="en-GB" b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B9B7C7-4D5D-4DAC-907D-25C6497BA9F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Pam</a:t>
            </a:r>
            <a:r>
              <a:rPr lang="en-US" sz="2800" dirty="0"/>
              <a:t> </a:t>
            </a:r>
            <a:r>
              <a:rPr lang="en-US" sz="2800" dirty="0" err="1"/>
              <a:t>mae</a:t>
            </a:r>
            <a:r>
              <a:rPr lang="en-US" sz="2800" dirty="0"/>
              <a:t> </a:t>
            </a:r>
            <a:r>
              <a:rPr lang="en-US" sz="2800" dirty="0" err="1"/>
              <a:t>ymyriadau’n</a:t>
            </a:r>
            <a:r>
              <a:rPr lang="en-US" sz="2800" dirty="0"/>
              <a:t> </a:t>
            </a:r>
            <a:r>
              <a:rPr lang="en-US" sz="2800" dirty="0" err="1"/>
              <a:t>digwydd</a:t>
            </a:r>
            <a:r>
              <a:rPr lang="en-US" sz="2800" dirty="0"/>
              <a:t> a </a:t>
            </a:r>
            <a:r>
              <a:rPr lang="en-US" sz="2800" dirty="0" err="1"/>
              <a:t>sut</a:t>
            </a:r>
            <a:r>
              <a:rPr lang="en-US" sz="2800" dirty="0"/>
              <a:t> </a:t>
            </a:r>
            <a:r>
              <a:rPr lang="en-US" sz="2800" dirty="0" err="1"/>
              <a:t>maen</a:t>
            </a:r>
            <a:r>
              <a:rPr lang="en-US" sz="2800" dirty="0"/>
              <a:t> </a:t>
            </a:r>
            <a:r>
              <a:rPr lang="en-US" sz="2800" dirty="0" err="1"/>
              <a:t>nhw’n</a:t>
            </a:r>
            <a:r>
              <a:rPr lang="en-US" sz="2800" dirty="0"/>
              <a:t> </a:t>
            </a:r>
            <a:r>
              <a:rPr lang="en-US" sz="2800" dirty="0" err="1"/>
              <a:t>cael</a:t>
            </a:r>
            <a:r>
              <a:rPr lang="en-US" sz="2800" dirty="0"/>
              <a:t> </a:t>
            </a:r>
            <a:r>
              <a:rPr lang="en-US" sz="2800" dirty="0" err="1"/>
              <a:t>eu</a:t>
            </a:r>
            <a:r>
              <a:rPr lang="en-US" sz="2800" dirty="0"/>
              <a:t> </a:t>
            </a:r>
            <a:r>
              <a:rPr lang="en-US" sz="2800" dirty="0" err="1"/>
              <a:t>llunio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gyflawni</a:t>
            </a:r>
            <a:r>
              <a:rPr lang="en-US" sz="2800" dirty="0"/>
              <a:t> </a:t>
            </a:r>
            <a:r>
              <a:rPr lang="en-US" sz="2800" dirty="0" err="1"/>
              <a:t>canlyniadau</a:t>
            </a:r>
            <a:r>
              <a:rPr lang="en-US" sz="2800" dirty="0"/>
              <a:t> a </a:t>
            </a:r>
            <a:r>
              <a:rPr lang="en-US" sz="2800" dirty="0" err="1"/>
              <a:t>amlygwyd</a:t>
            </a:r>
            <a:r>
              <a:rPr lang="en-US" sz="2800" dirty="0"/>
              <a:t> </a:t>
            </a:r>
            <a:r>
              <a:rPr lang="en-US" sz="2800" dirty="0" err="1"/>
              <a:t>sy’n</a:t>
            </a:r>
            <a:r>
              <a:rPr lang="en-US" sz="2800" dirty="0"/>
              <a:t> </a:t>
            </a:r>
            <a:r>
              <a:rPr lang="en-US" sz="2800" dirty="0" err="1"/>
              <a:t>canolbwyntio</a:t>
            </a:r>
            <a:r>
              <a:rPr lang="en-US" sz="2800" dirty="0"/>
              <a:t> </a:t>
            </a:r>
            <a:r>
              <a:rPr lang="en-US" sz="2800" dirty="0" err="1"/>
              <a:t>ar</a:t>
            </a:r>
            <a:r>
              <a:rPr lang="en-US" sz="2800" dirty="0"/>
              <a:t> yr </a:t>
            </a:r>
            <a:r>
              <a:rPr lang="en-US" sz="2800" dirty="0" err="1"/>
              <a:t>unigolyn</a:t>
            </a:r>
            <a:r>
              <a:rPr lang="en-US" sz="2800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Pa</a:t>
            </a:r>
            <a:r>
              <a:rPr lang="en-US" sz="2800" dirty="0"/>
              <a:t> </a:t>
            </a:r>
            <a:r>
              <a:rPr lang="en-US" sz="2800" dirty="0" err="1"/>
              <a:t>ymyriadau</a:t>
            </a:r>
            <a:r>
              <a:rPr lang="en-US" sz="2800" dirty="0"/>
              <a:t> a </a:t>
            </a:r>
            <a:r>
              <a:rPr lang="en-US" sz="2800" dirty="0" err="1"/>
              <a:t>gynhelir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gyflawni’r</a:t>
            </a:r>
            <a:r>
              <a:rPr lang="en-US" sz="2800" dirty="0"/>
              <a:t> </a:t>
            </a:r>
            <a:r>
              <a:rPr lang="en-US" sz="2800" dirty="0" err="1"/>
              <a:t>canlyniadau</a:t>
            </a:r>
            <a:r>
              <a:rPr lang="en-US" sz="2800" dirty="0"/>
              <a:t> a </a:t>
            </a:r>
            <a:r>
              <a:rPr lang="en-US" sz="2800" dirty="0" err="1"/>
              <a:t>ddymunir</a:t>
            </a:r>
            <a:r>
              <a:rPr lang="en-US" sz="2800" dirty="0"/>
              <a:t> </a:t>
            </a:r>
            <a:r>
              <a:rPr lang="en-US" sz="2800" dirty="0" err="1"/>
              <a:t>a’r</a:t>
            </a:r>
            <a:r>
              <a:rPr lang="en-US" sz="2800" dirty="0"/>
              <a:t> </a:t>
            </a:r>
            <a:r>
              <a:rPr lang="en-US" sz="2800" b="1" dirty="0"/>
              <a:t>sail </a:t>
            </a:r>
            <a:r>
              <a:rPr lang="en-US" sz="2800" b="1" dirty="0" err="1"/>
              <a:t>resymegol</a:t>
            </a:r>
            <a:r>
              <a:rPr lang="en-US" sz="2800" b="1" dirty="0"/>
              <a:t> </a:t>
            </a:r>
            <a:r>
              <a:rPr lang="en-US" sz="2800" dirty="0" err="1"/>
              <a:t>i’r</a:t>
            </a:r>
            <a:r>
              <a:rPr lang="en-US" sz="2800" dirty="0"/>
              <a:t> </a:t>
            </a:r>
            <a:r>
              <a:rPr lang="en-US" sz="2800" dirty="0" err="1"/>
              <a:t>ymyriadau</a:t>
            </a:r>
            <a:r>
              <a:rPr lang="en-US" sz="2800" dirty="0"/>
              <a:t> </a:t>
            </a:r>
            <a:r>
              <a:rPr lang="en-US" sz="2800" dirty="0" err="1"/>
              <a:t>hyn</a:t>
            </a:r>
            <a:r>
              <a:rPr lang="en-US" sz="2800" dirty="0"/>
              <a:t>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err="1"/>
              <a:t>Pwy</a:t>
            </a:r>
            <a:r>
              <a:rPr lang="en-US" sz="2800" dirty="0"/>
              <a:t> y </a:t>
            </a:r>
            <a:r>
              <a:rPr lang="en-US" sz="2800" dirty="0" err="1"/>
              <a:t>disgwylir</a:t>
            </a:r>
            <a:r>
              <a:rPr lang="en-US" sz="2800" dirty="0"/>
              <a:t> </a:t>
            </a:r>
            <a:r>
              <a:rPr lang="en-US" sz="2800" dirty="0" err="1"/>
              <a:t>iddo</a:t>
            </a:r>
            <a:r>
              <a:rPr lang="en-US" sz="2800" dirty="0"/>
              <a:t> </a:t>
            </a:r>
            <a:r>
              <a:rPr lang="en-US" sz="2800" dirty="0" err="1"/>
              <a:t>wneud</a:t>
            </a:r>
            <a:r>
              <a:rPr lang="en-US" sz="2800" dirty="0"/>
              <a:t> </a:t>
            </a:r>
            <a:r>
              <a:rPr lang="en-US" sz="2800" dirty="0" err="1"/>
              <a:t>beth</a:t>
            </a:r>
            <a:r>
              <a:rPr lang="en-US" sz="2800" dirty="0"/>
              <a:t> – </a:t>
            </a:r>
            <a:r>
              <a:rPr lang="en-US" sz="2800" dirty="0" err="1"/>
              <a:t>mae’n</a:t>
            </a:r>
            <a:r>
              <a:rPr lang="en-US" sz="2800" dirty="0"/>
              <a:t> </a:t>
            </a:r>
            <a:r>
              <a:rPr lang="en-US" sz="2800" dirty="0" err="1"/>
              <a:t>hanfodol</a:t>
            </a:r>
            <a:r>
              <a:rPr lang="en-US" sz="2800" dirty="0"/>
              <a:t> bod </a:t>
            </a:r>
            <a:r>
              <a:rPr lang="en-US" sz="2800" b="1" dirty="0" err="1"/>
              <a:t>pawb</a:t>
            </a:r>
            <a:r>
              <a:rPr lang="en-US" sz="2800" dirty="0"/>
              <a:t> </a:t>
            </a:r>
            <a:r>
              <a:rPr lang="en-US" sz="2800" dirty="0" err="1"/>
              <a:t>yn</a:t>
            </a:r>
            <a:r>
              <a:rPr lang="en-US" sz="2800" dirty="0"/>
              <a:t> </a:t>
            </a:r>
            <a:r>
              <a:rPr lang="en-US" sz="2800" dirty="0" err="1"/>
              <a:t>deall</a:t>
            </a:r>
            <a:r>
              <a:rPr lang="en-US" sz="2800" dirty="0"/>
              <a:t> </a:t>
            </a:r>
            <a:r>
              <a:rPr lang="en-US" sz="2800" dirty="0" err="1"/>
              <a:t>beth</a:t>
            </a:r>
            <a:r>
              <a:rPr lang="en-US" sz="2800" dirty="0"/>
              <a:t> </a:t>
            </a:r>
            <a:r>
              <a:rPr lang="en-US" sz="2800" dirty="0" err="1"/>
              <a:t>yn</a:t>
            </a:r>
            <a:r>
              <a:rPr lang="en-US" sz="2800" dirty="0"/>
              <a:t> union a </a:t>
            </a:r>
            <a:r>
              <a:rPr lang="en-US" sz="2800" dirty="0" err="1"/>
              <a:t>ddisgwylir</a:t>
            </a:r>
            <a:r>
              <a:rPr lang="en-US" sz="2800" dirty="0"/>
              <a:t> </a:t>
            </a:r>
            <a:r>
              <a:rPr lang="en-US" sz="2800" dirty="0" err="1"/>
              <a:t>ganddynt</a:t>
            </a:r>
            <a:r>
              <a:rPr lang="en-US" sz="2800" dirty="0"/>
              <a:t> </a:t>
            </a:r>
            <a:r>
              <a:rPr lang="en-US" sz="2800" dirty="0" err="1"/>
              <a:t>yn</a:t>
            </a:r>
            <a:r>
              <a:rPr lang="en-US" sz="2800" dirty="0"/>
              <a:t> </a:t>
            </a:r>
            <a:r>
              <a:rPr lang="en-US" sz="2800" dirty="0" err="1"/>
              <a:t>rhan</a:t>
            </a:r>
            <a:r>
              <a:rPr lang="en-US" sz="2800" dirty="0"/>
              <a:t> </a:t>
            </a:r>
            <a:r>
              <a:rPr lang="en-US" sz="2800" dirty="0" err="1"/>
              <a:t>o’r</a:t>
            </a:r>
            <a:r>
              <a:rPr lang="en-US" sz="2800" dirty="0"/>
              <a:t> </a:t>
            </a:r>
            <a:r>
              <a:rPr lang="en-US" sz="2800" dirty="0" err="1"/>
              <a:t>ymyrraeth</a:t>
            </a:r>
            <a:r>
              <a:rPr lang="en-US" sz="2800" dirty="0"/>
              <a:t> a </a:t>
            </a:r>
            <a:r>
              <a:rPr lang="en-US" sz="2800" dirty="0" err="1"/>
              <a:t>sut</a:t>
            </a:r>
            <a:r>
              <a:rPr lang="en-US" sz="2800" dirty="0"/>
              <a:t> y </a:t>
            </a:r>
            <a:r>
              <a:rPr lang="en-US" sz="2800" dirty="0" err="1"/>
              <a:t>dylai’r</a:t>
            </a:r>
            <a:r>
              <a:rPr lang="en-US" sz="2800" dirty="0"/>
              <a:t> </a:t>
            </a:r>
            <a:r>
              <a:rPr lang="en-US" sz="2800" dirty="0" err="1"/>
              <a:t>camau</a:t>
            </a:r>
            <a:r>
              <a:rPr lang="en-US" sz="2800" dirty="0"/>
              <a:t> </a:t>
            </a:r>
            <a:r>
              <a:rPr lang="en-US" sz="2800" dirty="0" err="1"/>
              <a:t>gweithredu</a:t>
            </a:r>
            <a:r>
              <a:rPr lang="en-US" sz="2800" dirty="0"/>
              <a:t> </a:t>
            </a:r>
            <a:r>
              <a:rPr lang="en-US" sz="2800" dirty="0" err="1"/>
              <a:t>hyn</a:t>
            </a:r>
            <a:r>
              <a:rPr lang="en-US" sz="2800" dirty="0"/>
              <a:t> </a:t>
            </a:r>
            <a:r>
              <a:rPr lang="en-US" sz="2800" dirty="0" err="1"/>
              <a:t>gyflawni’r</a:t>
            </a:r>
            <a:r>
              <a:rPr lang="en-US" sz="2800" dirty="0"/>
              <a:t> </a:t>
            </a:r>
            <a:r>
              <a:rPr lang="en-US" sz="2800" dirty="0" err="1"/>
              <a:t>canlyniadau</a:t>
            </a:r>
            <a:r>
              <a:rPr lang="en-US" sz="2800" dirty="0"/>
              <a:t> a </a:t>
            </a:r>
            <a:r>
              <a:rPr lang="en-US" sz="2800" dirty="0" err="1"/>
              <a:t>ddymunir</a:t>
            </a:r>
            <a:r>
              <a:rPr lang="en-US" sz="2800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err="1"/>
              <a:t>Pryd</a:t>
            </a:r>
            <a:r>
              <a:rPr lang="en-US" sz="2800" dirty="0"/>
              <a:t> y </a:t>
            </a:r>
            <a:r>
              <a:rPr lang="en-US" sz="2800" dirty="0" err="1"/>
              <a:t>bydd</a:t>
            </a:r>
            <a:r>
              <a:rPr lang="en-US" sz="2800" dirty="0"/>
              <a:t> </a:t>
            </a:r>
            <a:r>
              <a:rPr lang="en-US" sz="2800" dirty="0" err="1"/>
              <a:t>hyn</a:t>
            </a:r>
            <a:r>
              <a:rPr lang="en-US" sz="2800" dirty="0"/>
              <a:t> </a:t>
            </a:r>
            <a:r>
              <a:rPr lang="en-US" sz="2800" dirty="0" err="1"/>
              <a:t>yn</a:t>
            </a:r>
            <a:r>
              <a:rPr lang="en-US" sz="2800" dirty="0"/>
              <a:t> </a:t>
            </a:r>
            <a:r>
              <a:rPr lang="en-US" sz="2800" dirty="0" err="1"/>
              <a:t>digwydd</a:t>
            </a:r>
            <a:r>
              <a:rPr lang="en-US" sz="2800" dirty="0"/>
              <a:t>, </a:t>
            </a:r>
            <a:r>
              <a:rPr lang="en-US" sz="2800" dirty="0" err="1"/>
              <a:t>gan</a:t>
            </a:r>
            <a:r>
              <a:rPr lang="en-US" sz="2800" dirty="0"/>
              <a:t> </a:t>
            </a:r>
            <a:r>
              <a:rPr lang="en-US" sz="2800" dirty="0" err="1"/>
              <a:t>gynnwys</a:t>
            </a:r>
            <a:r>
              <a:rPr lang="en-US" sz="2800" dirty="0"/>
              <a:t> </a:t>
            </a:r>
            <a:r>
              <a:rPr lang="en-US" sz="2800" dirty="0" err="1"/>
              <a:t>graddfeydd</a:t>
            </a:r>
            <a:r>
              <a:rPr lang="en-US" sz="2800" dirty="0"/>
              <a:t> </a:t>
            </a:r>
            <a:r>
              <a:rPr lang="en-US" sz="2800" dirty="0" err="1"/>
              <a:t>amser</a:t>
            </a:r>
            <a:r>
              <a:rPr lang="en-US" sz="2800" dirty="0"/>
              <a:t> a </a:t>
            </a:r>
            <a:r>
              <a:rPr lang="en-US" sz="2800" dirty="0" err="1"/>
              <a:t>mesurau</a:t>
            </a:r>
            <a:r>
              <a:rPr lang="en-US" sz="2800" dirty="0"/>
              <a:t> </a:t>
            </a:r>
            <a:r>
              <a:rPr lang="en-US" sz="2800" dirty="0" err="1"/>
              <a:t>cynnydd</a:t>
            </a:r>
            <a:r>
              <a:rPr lang="en-US" sz="2800" dirty="0"/>
              <a:t> </a:t>
            </a:r>
            <a:r>
              <a:rPr lang="en-US" sz="2800" dirty="0" err="1"/>
              <a:t>cytunedig</a:t>
            </a:r>
            <a:r>
              <a:rPr lang="en-US" sz="2800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err="1"/>
              <a:t>Ymhle</a:t>
            </a:r>
            <a:r>
              <a:rPr lang="en-US" sz="2800" dirty="0"/>
              <a:t> y </a:t>
            </a:r>
            <a:r>
              <a:rPr lang="en-US" sz="2800" dirty="0" err="1"/>
              <a:t>bydd</a:t>
            </a:r>
            <a:r>
              <a:rPr lang="en-US" sz="2800" dirty="0"/>
              <a:t> </a:t>
            </a:r>
            <a:r>
              <a:rPr lang="en-US" sz="2800" dirty="0" err="1"/>
              <a:t>ymyriadau’n</a:t>
            </a:r>
            <a:r>
              <a:rPr lang="en-US" sz="2800" dirty="0"/>
              <a:t> </a:t>
            </a:r>
            <a:r>
              <a:rPr lang="en-US" sz="2800" dirty="0" err="1"/>
              <a:t>digwydd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935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D5D8F-ABAC-AF60-524D-2FDB926B4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AA7B87-6BF7-BA37-1DAE-D4A73174B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1092944"/>
          </a:xfrm>
        </p:spPr>
        <p:txBody>
          <a:bodyPr/>
          <a:lstStyle/>
          <a:p>
            <a:r>
              <a:rPr lang="en-GB" kern="10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Gweithredu/Ymyrryd – senario achos</a:t>
            </a:r>
            <a:r>
              <a:rPr lang="en-GB">
                <a:latin typeface="+mj-lt"/>
                <a:cs typeface="Arial" panose="020B0604020202020204" pitchFamily="34" charset="0"/>
              </a:rPr>
              <a:t> </a:t>
            </a:r>
            <a:r>
              <a:rPr lang="en-GB" b="1">
                <a:latin typeface="+mj-lt"/>
                <a:cs typeface="Arial" panose="020B0604020202020204" pitchFamily="34" charset="0"/>
              </a:rPr>
              <a:t>Rhan </a:t>
            </a:r>
            <a:r>
              <a:rPr lang="en-GB" b="1" dirty="0"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E24107-9795-6B62-F980-3A6E35778A5E}"/>
              </a:ext>
            </a:extLst>
          </p:cNvPr>
          <p:cNvSpPr txBox="1"/>
          <p:nvPr/>
        </p:nvSpPr>
        <p:spPr>
          <a:xfrm>
            <a:off x="534953" y="1789615"/>
            <a:ext cx="11122093" cy="4099584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A ydych chi’n credu bod y camau gweithredu a amlygwyd wedi’u llunio i</a:t>
            </a:r>
            <a:r>
              <a:rPr lang="en-US" sz="3200">
                <a:solidFill>
                  <a:schemeClr val="bg1"/>
                </a:solidFill>
              </a:rPr>
              <a:t>: </a:t>
            </a:r>
            <a:endParaRPr lang="en-US" sz="3200" dirty="0">
              <a:solidFill>
                <a:schemeClr val="bg1"/>
              </a:solidFill>
            </a:endParaRPr>
          </a:p>
          <a:p>
            <a:pPr marL="571500" indent="-571500">
              <a:lnSpc>
                <a:spcPct val="90000"/>
              </a:lnSpc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bg1"/>
                </a:solidFill>
              </a:rPr>
              <a:t>sicrhau diogelwch y plentyn/oedolyn – yn awr ac yn y tymor hir?</a:t>
            </a:r>
            <a:endParaRPr lang="en-US" sz="3200" dirty="0">
              <a:solidFill>
                <a:schemeClr val="bg1"/>
              </a:solidFill>
            </a:endParaRPr>
          </a:p>
          <a:p>
            <a:pPr marL="571500" indent="-571500">
              <a:lnSpc>
                <a:spcPct val="90000"/>
              </a:lnSpc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bg1"/>
                </a:solidFill>
              </a:rPr>
              <a:t>gwella profiad bywyd y plentyn/oedolyn – yn awr ac yn y tymor hir?</a:t>
            </a:r>
            <a:endParaRPr lang="en-US" sz="3200" dirty="0">
              <a:solidFill>
                <a:schemeClr val="bg1"/>
              </a:solidFill>
            </a:endParaRPr>
          </a:p>
          <a:p>
            <a:pPr marL="571500" indent="-571500">
              <a:lnSpc>
                <a:spcPct val="90000"/>
              </a:lnSpc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bg1"/>
                </a:solidFill>
              </a:rPr>
              <a:t>bodloni anghenion gofal a chymorth y plentyn/oedolyn – yn awr ac yn y tymor hir?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8644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125C03-BB04-D083-E629-0C6E2CB93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758950"/>
            <a:ext cx="3150681" cy="5321805"/>
          </a:xfrm>
        </p:spPr>
        <p:txBody>
          <a:bodyPr/>
          <a:lstStyle/>
          <a:p>
            <a:r>
              <a:rPr lang="en-GB" sz="4400" b="1" dirty="0" err="1"/>
              <a:t>Camau</a:t>
            </a:r>
            <a:r>
              <a:rPr lang="en-GB" sz="4400" b="1" dirty="0"/>
              <a:t> </a:t>
            </a:r>
            <a:r>
              <a:rPr lang="en-GB" sz="4400" b="1" dirty="0" err="1"/>
              <a:t>diogelu</a:t>
            </a:r>
            <a:r>
              <a:rPr lang="en-GB" sz="4400" b="1" dirty="0"/>
              <a:t> </a:t>
            </a:r>
            <a:r>
              <a:rPr lang="en-GB" sz="4400" b="1" dirty="0" err="1"/>
              <a:t>priodol</a:t>
            </a:r>
            <a:endParaRPr lang="en-GB" sz="4400" b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ACE2A4-FABD-8219-5A68-1721559D5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359" y="768096"/>
            <a:ext cx="8006133" cy="5330951"/>
          </a:xfrm>
        </p:spPr>
        <p:txBody>
          <a:bodyPr/>
          <a:lstStyle/>
          <a:p>
            <a:pPr marL="0" indent="0">
              <a:buNone/>
            </a:pPr>
            <a:r>
              <a:rPr lang="en-US" sz="3000" dirty="0"/>
              <a:t>Er </a:t>
            </a:r>
            <a:r>
              <a:rPr lang="en-US" sz="3000" dirty="0" err="1"/>
              <a:t>mwyn</a:t>
            </a:r>
            <a:r>
              <a:rPr lang="en-US" sz="3000" dirty="0"/>
              <a:t> </a:t>
            </a:r>
            <a:r>
              <a:rPr lang="en-US" sz="3000" dirty="0" err="1"/>
              <a:t>i</a:t>
            </a:r>
            <a:r>
              <a:rPr lang="en-US" sz="3000" dirty="0"/>
              <a:t> </a:t>
            </a:r>
            <a:r>
              <a:rPr lang="en-US" sz="3000" dirty="0" err="1"/>
              <a:t>ddiogelu</a:t>
            </a:r>
            <a:r>
              <a:rPr lang="en-US" sz="3000" dirty="0"/>
              <a:t> </a:t>
            </a:r>
            <a:r>
              <a:rPr lang="en-US" sz="3000" dirty="0" err="1"/>
              <a:t>fod</a:t>
            </a:r>
            <a:r>
              <a:rPr lang="en-US" sz="3000" dirty="0"/>
              <a:t> </a:t>
            </a:r>
            <a:r>
              <a:rPr lang="en-US" sz="3000" dirty="0" err="1"/>
              <a:t>yn</a:t>
            </a:r>
            <a:r>
              <a:rPr lang="en-US" sz="3000" dirty="0"/>
              <a:t> </a:t>
            </a:r>
            <a:r>
              <a:rPr lang="en-US" sz="3000" b="1" dirty="0" err="1"/>
              <a:t>effeithiol</a:t>
            </a:r>
            <a:r>
              <a:rPr lang="en-US" sz="3000" dirty="0"/>
              <a:t>, </a:t>
            </a:r>
            <a:r>
              <a:rPr lang="en-US" sz="3000" dirty="0" err="1"/>
              <a:t>mae</a:t>
            </a:r>
            <a:r>
              <a:rPr lang="en-US" sz="3000" dirty="0"/>
              <a:t> </a:t>
            </a:r>
            <a:r>
              <a:rPr lang="en-US" sz="3000" dirty="0" err="1"/>
              <a:t>angen</a:t>
            </a:r>
            <a:r>
              <a:rPr lang="en-US" sz="3000" dirty="0"/>
              <a:t> </a:t>
            </a:r>
            <a:r>
              <a:rPr lang="en-US" sz="3000" dirty="0" err="1"/>
              <a:t>i</a:t>
            </a:r>
            <a:r>
              <a:rPr lang="en-US" sz="3000" dirty="0"/>
              <a:t> </a:t>
            </a:r>
            <a:r>
              <a:rPr lang="en-US" sz="3000" dirty="0" err="1"/>
              <a:t>ni</a:t>
            </a:r>
            <a:r>
              <a:rPr lang="en-US" sz="3000" dirty="0"/>
              <a:t> </a:t>
            </a:r>
            <a:r>
              <a:rPr lang="en-US" sz="3000" dirty="0" err="1"/>
              <a:t>benderfynu</a:t>
            </a:r>
            <a:r>
              <a:rPr lang="en-US" sz="3000" dirty="0"/>
              <a:t> </a:t>
            </a:r>
            <a:r>
              <a:rPr lang="en-US" sz="3000" dirty="0" err="1"/>
              <a:t>ar</a:t>
            </a:r>
            <a:r>
              <a:rPr lang="en-US" sz="3000" dirty="0"/>
              <a:t> y </a:t>
            </a:r>
            <a:r>
              <a:rPr lang="en-US" sz="3000" b="1" dirty="0" err="1"/>
              <a:t>camau</a:t>
            </a:r>
            <a:r>
              <a:rPr lang="en-US" sz="3000" b="1" dirty="0"/>
              <a:t> </a:t>
            </a:r>
            <a:r>
              <a:rPr lang="en-US" sz="3000" b="1" dirty="0" err="1"/>
              <a:t>mwyaf</a:t>
            </a:r>
            <a:r>
              <a:rPr lang="en-US" sz="3000" b="1" dirty="0"/>
              <a:t> </a:t>
            </a:r>
            <a:r>
              <a:rPr lang="en-US" sz="3000" b="1" dirty="0" err="1"/>
              <a:t>priodol</a:t>
            </a:r>
            <a:r>
              <a:rPr lang="en-US" sz="3000" b="1" dirty="0"/>
              <a:t> </a:t>
            </a:r>
            <a:r>
              <a:rPr lang="en-US" sz="3000" b="1" dirty="0" err="1"/>
              <a:t>i</a:t>
            </a:r>
            <a:r>
              <a:rPr lang="en-US" sz="3000" b="1" dirty="0"/>
              <a:t> </a:t>
            </a:r>
            <a:r>
              <a:rPr lang="en-US" sz="3000" b="1" dirty="0" err="1"/>
              <a:t>amddiffyn</a:t>
            </a:r>
            <a:r>
              <a:rPr lang="en-US" sz="3000" b="1" dirty="0"/>
              <a:t> a </a:t>
            </a:r>
            <a:r>
              <a:rPr lang="en-US" sz="3000" b="1" dirty="0" err="1"/>
              <a:t>chefnogi</a:t>
            </a:r>
            <a:r>
              <a:rPr lang="en-US" sz="3000" b="1" dirty="0"/>
              <a:t> </a:t>
            </a:r>
            <a:r>
              <a:rPr lang="en-US" sz="3000" b="1" dirty="0" err="1"/>
              <a:t>unigolion</a:t>
            </a:r>
            <a:r>
              <a:rPr lang="en-US" sz="3000" dirty="0"/>
              <a:t>, a </a:t>
            </a:r>
            <a:r>
              <a:rPr lang="en-US" sz="3000" dirty="0" err="1"/>
              <a:t>chymryd</a:t>
            </a:r>
            <a:r>
              <a:rPr lang="en-US" sz="3000" dirty="0"/>
              <a:t> y </a:t>
            </a:r>
            <a:r>
              <a:rPr lang="en-US" sz="3000" dirty="0" err="1"/>
              <a:t>camau</a:t>
            </a:r>
            <a:r>
              <a:rPr lang="en-US" sz="3000" dirty="0"/>
              <a:t> </a:t>
            </a:r>
            <a:r>
              <a:rPr lang="en-US" sz="3000" dirty="0" err="1"/>
              <a:t>hynny</a:t>
            </a:r>
            <a:r>
              <a:rPr lang="en-US" sz="3000" dirty="0"/>
              <a:t>. </a:t>
            </a:r>
          </a:p>
          <a:p>
            <a:pPr marL="0" indent="0">
              <a:buNone/>
            </a:pPr>
            <a:r>
              <a:rPr lang="en-US" sz="3000" dirty="0" err="1"/>
              <a:t>Mae’r</a:t>
            </a:r>
            <a:r>
              <a:rPr lang="en-US" sz="3000" dirty="0"/>
              <a:t> </a:t>
            </a:r>
            <a:r>
              <a:rPr lang="en-US" sz="3000" dirty="0" err="1"/>
              <a:t>syniad</a:t>
            </a:r>
            <a:r>
              <a:rPr lang="en-US" sz="3000" dirty="0"/>
              <a:t> </a:t>
            </a:r>
            <a:r>
              <a:rPr lang="en-US" sz="3000" dirty="0" err="1"/>
              <a:t>hwn</a:t>
            </a:r>
            <a:r>
              <a:rPr lang="en-US" sz="3000" dirty="0"/>
              <a:t> </a:t>
            </a:r>
            <a:r>
              <a:rPr lang="en-US" sz="3000" dirty="0" err="1"/>
              <a:t>wedi’i</a:t>
            </a:r>
            <a:r>
              <a:rPr lang="en-US" sz="3000" dirty="0"/>
              <a:t> </a:t>
            </a:r>
            <a:r>
              <a:rPr lang="en-US" sz="3000" b="1" dirty="0" err="1"/>
              <a:t>ymgorffori</a:t>
            </a:r>
            <a:r>
              <a:rPr lang="en-US" sz="3000" dirty="0"/>
              <a:t> </a:t>
            </a:r>
            <a:r>
              <a:rPr lang="en-US" sz="3000" dirty="0" err="1"/>
              <a:t>drwy</a:t>
            </a:r>
            <a:r>
              <a:rPr lang="en-US" sz="3000" dirty="0"/>
              <a:t> </a:t>
            </a:r>
            <a:r>
              <a:rPr lang="en-US" sz="3000" dirty="0" err="1"/>
              <a:t>gydol</a:t>
            </a:r>
            <a:r>
              <a:rPr lang="en-US" sz="3000" dirty="0"/>
              <a:t> </a:t>
            </a:r>
            <a:r>
              <a:rPr lang="en-US" sz="3000" i="1" dirty="0" err="1"/>
              <a:t>Deddf</a:t>
            </a:r>
            <a:r>
              <a:rPr lang="en-US" sz="3000" i="1" dirty="0"/>
              <a:t> </a:t>
            </a:r>
            <a:r>
              <a:rPr lang="en-US" sz="3000" i="1" dirty="0" err="1"/>
              <a:t>Gwasanaethau</a:t>
            </a:r>
            <a:r>
              <a:rPr lang="en-US" sz="3000" i="1" dirty="0"/>
              <a:t> </a:t>
            </a:r>
            <a:r>
              <a:rPr lang="en-US" sz="3000" i="1" dirty="0" err="1"/>
              <a:t>Cymdeithasol</a:t>
            </a:r>
            <a:r>
              <a:rPr lang="en-US" sz="3000" i="1" dirty="0"/>
              <a:t> a </a:t>
            </a:r>
            <a:r>
              <a:rPr lang="en-US" sz="3000" i="1" dirty="0" err="1"/>
              <a:t>Llesiant</a:t>
            </a:r>
            <a:r>
              <a:rPr lang="en-US" sz="3000" i="1" dirty="0"/>
              <a:t> (Cymru), </a:t>
            </a:r>
            <a:r>
              <a:rPr lang="en-US" sz="3000" i="1" dirty="0" err="1"/>
              <a:t>Gweithio</a:t>
            </a:r>
            <a:r>
              <a:rPr lang="en-US" sz="3000" i="1" dirty="0"/>
              <a:t> </a:t>
            </a:r>
            <a:r>
              <a:rPr lang="en-US" sz="3000" i="1" dirty="0" err="1"/>
              <a:t>gyda’n</a:t>
            </a:r>
            <a:r>
              <a:rPr lang="en-US" sz="3000" i="1" dirty="0"/>
              <a:t> </a:t>
            </a:r>
            <a:r>
              <a:rPr lang="en-US" sz="3000" i="1" dirty="0" err="1"/>
              <a:t>Gilydd</a:t>
            </a:r>
            <a:r>
              <a:rPr lang="en-US" sz="3000" i="1" dirty="0"/>
              <a:t> </a:t>
            </a:r>
            <a:r>
              <a:rPr lang="en-US" sz="3000" i="1" dirty="0" err="1"/>
              <a:t>i</a:t>
            </a:r>
            <a:r>
              <a:rPr lang="en-US" sz="3000" i="1" dirty="0"/>
              <a:t> </a:t>
            </a:r>
            <a:r>
              <a:rPr lang="en-US" sz="3000" i="1" dirty="0" err="1"/>
              <a:t>Ddiogelu</a:t>
            </a:r>
            <a:r>
              <a:rPr lang="en-US" sz="3000" i="1" dirty="0"/>
              <a:t> Pobl </a:t>
            </a:r>
            <a:r>
              <a:rPr lang="en-US" sz="3000" dirty="0"/>
              <a:t>a </a:t>
            </a:r>
            <a:r>
              <a:rPr lang="en-US" sz="3000" i="1" dirty="0" err="1"/>
              <a:t>Gweithdrefnau</a:t>
            </a:r>
            <a:r>
              <a:rPr lang="en-US" sz="3000" i="1" dirty="0"/>
              <a:t> </a:t>
            </a:r>
            <a:r>
              <a:rPr lang="en-US" sz="3000" i="1" dirty="0" err="1"/>
              <a:t>Diogelu</a:t>
            </a:r>
            <a:r>
              <a:rPr lang="en-US" sz="3000" i="1" dirty="0"/>
              <a:t> Cymru</a:t>
            </a:r>
            <a:r>
              <a:rPr lang="en-US" sz="3000" dirty="0"/>
              <a:t>.</a:t>
            </a:r>
          </a:p>
          <a:p>
            <a:pPr marL="0" indent="0">
              <a:buNone/>
            </a:pPr>
            <a:r>
              <a:rPr lang="en-US" sz="3000" b="1" dirty="0" err="1"/>
              <a:t>Camau</a:t>
            </a:r>
            <a:r>
              <a:rPr lang="en-US" sz="3000" b="1" dirty="0"/>
              <a:t> </a:t>
            </a:r>
            <a:r>
              <a:rPr lang="en-US" sz="3000" b="1" dirty="0" err="1"/>
              <a:t>diogelu</a:t>
            </a:r>
            <a:r>
              <a:rPr lang="en-US" sz="3000" b="1" dirty="0"/>
              <a:t> </a:t>
            </a:r>
            <a:r>
              <a:rPr lang="en-US" sz="3000" b="1" dirty="0" err="1"/>
              <a:t>priodol</a:t>
            </a:r>
            <a:r>
              <a:rPr lang="en-US" sz="3000" dirty="0"/>
              <a:t> </a:t>
            </a:r>
            <a:r>
              <a:rPr lang="en-US" sz="3000" dirty="0" err="1"/>
              <a:t>yw’r</a:t>
            </a:r>
            <a:r>
              <a:rPr lang="en-US" sz="3000" dirty="0"/>
              <a:t> </a:t>
            </a:r>
            <a:r>
              <a:rPr lang="en-US" sz="3000" dirty="0" err="1"/>
              <a:t>camau</a:t>
            </a:r>
            <a:r>
              <a:rPr lang="en-US" sz="3000" dirty="0"/>
              <a:t> y </a:t>
            </a:r>
            <a:r>
              <a:rPr lang="en-US" sz="3000" dirty="0" err="1"/>
              <a:t>mae</a:t>
            </a:r>
            <a:r>
              <a:rPr lang="en-US" sz="3000" dirty="0"/>
              <a:t> </a:t>
            </a:r>
            <a:r>
              <a:rPr lang="en-US" sz="3000" dirty="0" err="1"/>
              <a:t>ymarferwyr</a:t>
            </a:r>
            <a:r>
              <a:rPr lang="en-US" sz="3000" dirty="0"/>
              <a:t> </a:t>
            </a:r>
            <a:r>
              <a:rPr lang="en-US" sz="3000" dirty="0" err="1"/>
              <a:t>yn</a:t>
            </a:r>
            <a:r>
              <a:rPr lang="en-US" sz="3000" dirty="0"/>
              <a:t> </a:t>
            </a:r>
            <a:r>
              <a:rPr lang="en-US" sz="3000" dirty="0" err="1"/>
              <a:t>eu</a:t>
            </a:r>
            <a:r>
              <a:rPr lang="en-US" sz="3000" dirty="0"/>
              <a:t> </a:t>
            </a:r>
            <a:r>
              <a:rPr lang="en-US" sz="3000" dirty="0" err="1"/>
              <a:t>cymryd</a:t>
            </a:r>
            <a:r>
              <a:rPr lang="en-US" sz="3000" dirty="0"/>
              <a:t> </a:t>
            </a:r>
            <a:r>
              <a:rPr lang="en-US" sz="3000" dirty="0" err="1"/>
              <a:t>i</a:t>
            </a:r>
            <a:r>
              <a:rPr lang="en-US" sz="3000" dirty="0"/>
              <a:t> </a:t>
            </a:r>
            <a:r>
              <a:rPr lang="en-US" sz="3000" b="1" dirty="0" err="1"/>
              <a:t>adnabod</a:t>
            </a:r>
            <a:r>
              <a:rPr lang="en-US" sz="3000" dirty="0"/>
              <a:t> </a:t>
            </a:r>
            <a:r>
              <a:rPr lang="en-US" sz="3000" dirty="0" err="1"/>
              <a:t>camdriniaeth</a:t>
            </a:r>
            <a:r>
              <a:rPr lang="en-US" sz="3000" dirty="0"/>
              <a:t>, </a:t>
            </a:r>
            <a:r>
              <a:rPr lang="en-US" sz="3000" dirty="0" err="1"/>
              <a:t>esgeulustod</a:t>
            </a:r>
            <a:r>
              <a:rPr lang="en-US" sz="3000" dirty="0"/>
              <a:t> neu </a:t>
            </a:r>
            <a:r>
              <a:rPr lang="en-US" sz="3000" dirty="0" err="1"/>
              <a:t>niwed</a:t>
            </a:r>
            <a:r>
              <a:rPr lang="en-US" sz="3000" dirty="0"/>
              <a:t>, </a:t>
            </a:r>
            <a:r>
              <a:rPr lang="en-US" sz="3000" b="1" dirty="0" err="1"/>
              <a:t>ymateb</a:t>
            </a:r>
            <a:r>
              <a:rPr lang="en-US" sz="3000" b="1" dirty="0"/>
              <a:t> </a:t>
            </a:r>
            <a:r>
              <a:rPr lang="en-US" sz="3000" b="1" dirty="0" err="1"/>
              <a:t>iddynt</a:t>
            </a:r>
            <a:r>
              <a:rPr lang="en-US" sz="3000" dirty="0"/>
              <a:t> </a:t>
            </a:r>
            <a:r>
              <a:rPr lang="en-US" sz="3000" dirty="0" err="1"/>
              <a:t>a’u</a:t>
            </a:r>
            <a:r>
              <a:rPr lang="en-US" sz="3000" dirty="0"/>
              <a:t> </a:t>
            </a:r>
            <a:r>
              <a:rPr lang="en-US" sz="3000" b="1" dirty="0" err="1"/>
              <a:t>hatal</a:t>
            </a:r>
            <a:r>
              <a:rPr lang="en-US" sz="3000" dirty="0"/>
              <a:t>, ac </a:t>
            </a:r>
            <a:r>
              <a:rPr lang="en-US" sz="3000" dirty="0" err="1"/>
              <a:t>maen</a:t>
            </a:r>
            <a:r>
              <a:rPr lang="en-US" sz="3000" dirty="0"/>
              <a:t> </a:t>
            </a:r>
            <a:r>
              <a:rPr lang="en-US" sz="3000" dirty="0" err="1"/>
              <a:t>nhw’n</a:t>
            </a:r>
            <a:r>
              <a:rPr lang="en-US" sz="3000" dirty="0"/>
              <a:t> </a:t>
            </a:r>
            <a:r>
              <a:rPr lang="en-US" sz="3000" dirty="0" err="1"/>
              <a:t>amrywio</a:t>
            </a:r>
            <a:r>
              <a:rPr lang="en-US" sz="3000" dirty="0"/>
              <a:t> </a:t>
            </a:r>
            <a:r>
              <a:rPr lang="en-US" sz="3000" dirty="0" err="1"/>
              <a:t>yn</a:t>
            </a:r>
            <a:r>
              <a:rPr lang="en-US" sz="3000" dirty="0"/>
              <a:t> </a:t>
            </a:r>
            <a:r>
              <a:rPr lang="en-US" sz="3000" dirty="0" err="1"/>
              <a:t>dibynnu</a:t>
            </a:r>
            <a:r>
              <a:rPr lang="en-US" sz="3000" dirty="0"/>
              <a:t> </a:t>
            </a:r>
            <a:r>
              <a:rPr lang="en-US" sz="3000" dirty="0" err="1"/>
              <a:t>ar</a:t>
            </a:r>
            <a:r>
              <a:rPr lang="en-US" sz="3000" dirty="0"/>
              <a:t> </a:t>
            </a:r>
            <a:r>
              <a:rPr lang="en-US" sz="3000" dirty="0" err="1"/>
              <a:t>lefel</a:t>
            </a:r>
            <a:r>
              <a:rPr lang="en-US" sz="3000" dirty="0"/>
              <a:t> y </a:t>
            </a:r>
            <a:r>
              <a:rPr lang="en-US" sz="3000" dirty="0" err="1"/>
              <a:t>risg</a:t>
            </a:r>
            <a:r>
              <a:rPr lang="en-US" sz="3000" dirty="0"/>
              <a:t> ac </a:t>
            </a:r>
            <a:r>
              <a:rPr lang="en-US" sz="3000" dirty="0" err="1"/>
              <a:t>anghenion</a:t>
            </a:r>
            <a:r>
              <a:rPr lang="en-US" sz="3000" dirty="0"/>
              <a:t> yr </a:t>
            </a:r>
            <a:r>
              <a:rPr lang="en-US" sz="3000" dirty="0" err="1"/>
              <a:t>unigolyn</a:t>
            </a:r>
            <a:r>
              <a:rPr lang="en-US" sz="3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859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655AD-B312-3CD7-44F5-B245D75B8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arning outcomes">
            <a:extLst>
              <a:ext uri="{FF2B5EF4-FFF2-40B4-BE49-F238E27FC236}">
                <a16:creationId xmlns:a16="http://schemas.microsoft.com/office/drawing/2014/main" id="{24D5521A-401A-C33E-184F-2FA329D88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4800">
                <a:solidFill>
                  <a:schemeClr val="tx1"/>
                </a:solidFill>
              </a:rPr>
              <a:t>Dysgu </a:t>
            </a:r>
            <a:endParaRPr lang="en-GB" sz="48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2FB17-1DE7-3F05-8969-972619988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58951"/>
            <a:ext cx="8090938" cy="533095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3200"/>
              <a:t>Mae’r </a:t>
            </a:r>
            <a:r>
              <a:rPr lang="en-US" sz="3200" b="1"/>
              <a:t>cwrs hwn </a:t>
            </a:r>
            <a:r>
              <a:rPr lang="en-US" sz="3200"/>
              <a:t>yn rhan o’r hyfforddiant </a:t>
            </a:r>
            <a:r>
              <a:rPr lang="en-US" sz="3200" b="1"/>
              <a:t>generig</a:t>
            </a:r>
            <a:r>
              <a:rPr lang="en-US" sz="3200"/>
              <a:t> y mae’n rhaid i </a:t>
            </a:r>
            <a:r>
              <a:rPr lang="en-US" sz="3200" b="1"/>
              <a:t>bawb</a:t>
            </a:r>
            <a:r>
              <a:rPr lang="en-US" sz="3200"/>
              <a:t> yng Ngr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ŵp C ei wneud</a:t>
            </a:r>
            <a:r>
              <a:rPr lang="en-US" sz="3200"/>
              <a:t>.</a:t>
            </a:r>
            <a:endParaRPr lang="en-US" sz="3200" dirty="0"/>
          </a:p>
          <a:p>
            <a:pPr marL="0" indent="0">
              <a:buNone/>
            </a:pPr>
            <a:r>
              <a:rPr lang="en-US" sz="3200"/>
              <a:t>Bydd </a:t>
            </a:r>
            <a:r>
              <a:rPr lang="en-US" sz="3200" b="1"/>
              <a:t>hefyd</a:t>
            </a:r>
            <a:r>
              <a:rPr lang="en-US" sz="3200"/>
              <a:t> angen i chi wneud hyfforddiant </a:t>
            </a:r>
            <a:r>
              <a:rPr lang="en-US" sz="3200" b="1"/>
              <a:t>perthnasol penodol </a:t>
            </a:r>
            <a:r>
              <a:rPr lang="en-US" sz="3200"/>
              <a:t>a fydd</a:t>
            </a:r>
            <a:endParaRPr lang="en-US" sz="3200" dirty="0"/>
          </a:p>
          <a:p>
            <a:r>
              <a:rPr lang="en-US" sz="3200"/>
              <a:t>yn wahanol i ymarferwyr unigol hyd yn oed o fewn asiantaethau a sefydliadau</a:t>
            </a:r>
            <a:endParaRPr lang="en-US" sz="3200" dirty="0"/>
          </a:p>
          <a:p>
            <a:r>
              <a:rPr lang="en-US" sz="3200"/>
              <a:t>yn aml wedi’i ddiffinio ac yn ofynnol gan gyrff proffesiynol neu reoleiddiol ar lefel genedlaethol neu asiantaeth.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80709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25F986-523F-D21E-015B-2ED5A108F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Beth yw camau diogelu ‘priodol’? 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B2DE02F-3BB1-EEA4-1160-CB2E04C7209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39429" y="1454899"/>
            <a:ext cx="7217617" cy="4739759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3200" b="1" dirty="0"/>
              <a:t>A </a:t>
            </a:r>
            <a:r>
              <a:rPr lang="en-US" sz="3200" b="1" dirty="0" err="1"/>
              <a:t>chithau’n</a:t>
            </a:r>
            <a:r>
              <a:rPr lang="en-US" sz="3200" b="1" dirty="0"/>
              <a:t> </a:t>
            </a:r>
            <a:r>
              <a:rPr lang="en-US" sz="3200" b="1" dirty="0" err="1"/>
              <a:t>ymarferydd</a:t>
            </a:r>
            <a:r>
              <a:rPr lang="en-US" sz="3200" b="1" dirty="0"/>
              <a:t> </a:t>
            </a:r>
            <a:r>
              <a:rPr lang="en-US" sz="3200" b="1" dirty="0" err="1"/>
              <a:t>Gr</a:t>
            </a:r>
            <a:r>
              <a:rPr lang="en-US" sz="3200" b="1" dirty="0" err="1">
                <a:cs typeface="Calibri" panose="020F0502020204030204" pitchFamily="34" charset="0"/>
              </a:rPr>
              <a:t>ŵp</a:t>
            </a:r>
            <a:r>
              <a:rPr lang="en-US" sz="3200" b="1" dirty="0">
                <a:cs typeface="Calibri" panose="020F0502020204030204" pitchFamily="34" charset="0"/>
              </a:rPr>
              <a:t> 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cs typeface="Calibri" panose="020F0502020204030204" pitchFamily="34" charset="0"/>
              </a:rPr>
              <a:t>disgwylir</a:t>
            </a:r>
            <a:r>
              <a:rPr lang="en-US" sz="3200" dirty="0">
                <a:cs typeface="Calibri" panose="020F0502020204030204" pitchFamily="34" charset="0"/>
              </a:rPr>
              <a:t> </a:t>
            </a:r>
            <a:r>
              <a:rPr lang="en-US" sz="3200" dirty="0" err="1">
                <a:cs typeface="Calibri" panose="020F0502020204030204" pitchFamily="34" charset="0"/>
              </a:rPr>
              <a:t>i</a:t>
            </a:r>
            <a:r>
              <a:rPr lang="en-US" sz="3200" dirty="0">
                <a:cs typeface="Calibri" panose="020F0502020204030204" pitchFamily="34" charset="0"/>
              </a:rPr>
              <a:t> chi</a:t>
            </a:r>
            <a:r>
              <a:rPr lang="en-US" sz="3200" dirty="0"/>
              <a:t>: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3200" dirty="0" err="1"/>
              <a:t>wybod</a:t>
            </a:r>
            <a:r>
              <a:rPr lang="en-US" sz="3200" dirty="0"/>
              <a:t> pa </a:t>
            </a:r>
            <a:r>
              <a:rPr lang="en-US" sz="3200" dirty="0" err="1"/>
              <a:t>gamau</a:t>
            </a:r>
            <a:r>
              <a:rPr lang="en-US" sz="3200" dirty="0"/>
              <a:t> </a:t>
            </a:r>
            <a:r>
              <a:rPr lang="en-US" sz="3200" dirty="0" err="1"/>
              <a:t>gweithredu</a:t>
            </a:r>
            <a:r>
              <a:rPr lang="en-US" sz="3200" dirty="0"/>
              <a:t> a </a:t>
            </a:r>
            <a:r>
              <a:rPr lang="en-US" sz="3200" dirty="0" err="1"/>
              <a:t>ddisgwylir</a:t>
            </a:r>
            <a:r>
              <a:rPr lang="en-US" sz="3200" dirty="0"/>
              <a:t> </a:t>
            </a:r>
            <a:r>
              <a:rPr lang="en-US" sz="3200" dirty="0" err="1"/>
              <a:t>yn</a:t>
            </a:r>
            <a:r>
              <a:rPr lang="en-US" sz="3200" dirty="0"/>
              <a:t> </a:t>
            </a:r>
            <a:r>
              <a:rPr lang="en-US" sz="3200" dirty="0" err="1"/>
              <a:t>eich</a:t>
            </a:r>
            <a:r>
              <a:rPr lang="en-US" sz="3200" dirty="0"/>
              <a:t> </a:t>
            </a:r>
            <a:r>
              <a:rPr lang="en-US" sz="3200" dirty="0" err="1"/>
              <a:t>rôl</a:t>
            </a:r>
            <a:endParaRPr lang="en-US" sz="3200" dirty="0"/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3200" dirty="0" err="1"/>
              <a:t>sylweddoli</a:t>
            </a:r>
            <a:r>
              <a:rPr lang="en-US" sz="3200" dirty="0"/>
              <a:t> pan </a:t>
            </a:r>
            <a:r>
              <a:rPr lang="en-US" sz="3200" dirty="0" err="1"/>
              <a:t>fydd</a:t>
            </a:r>
            <a:r>
              <a:rPr lang="en-US" sz="3200" dirty="0"/>
              <a:t> </a:t>
            </a:r>
            <a:r>
              <a:rPr lang="en-US" sz="3200" dirty="0" err="1"/>
              <a:t>angen</a:t>
            </a:r>
            <a:r>
              <a:rPr lang="en-US" sz="3200" dirty="0"/>
              <a:t> </a:t>
            </a:r>
            <a:r>
              <a:rPr lang="en-US" sz="3200" dirty="0" err="1"/>
              <a:t>ymatebion</a:t>
            </a:r>
            <a:r>
              <a:rPr lang="en-US" sz="3200" dirty="0"/>
              <a:t> </a:t>
            </a:r>
            <a:r>
              <a:rPr lang="en-US" sz="3200" dirty="0" err="1"/>
              <a:t>diogelu</a:t>
            </a:r>
            <a:endParaRPr lang="en-US" sz="3200" dirty="0"/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3200" dirty="0" err="1"/>
              <a:t>gweithredu’n</a:t>
            </a:r>
            <a:r>
              <a:rPr lang="en-US" sz="3200" dirty="0"/>
              <a:t> </a:t>
            </a:r>
            <a:r>
              <a:rPr lang="en-US" sz="3200" dirty="0" err="1"/>
              <a:t>brydlon</a:t>
            </a:r>
            <a:r>
              <a:rPr lang="en-US" sz="3200" dirty="0"/>
              <a:t> ac </a:t>
            </a:r>
            <a:r>
              <a:rPr lang="en-US" sz="3200" dirty="0" err="1"/>
              <a:t>yn</a:t>
            </a:r>
            <a:r>
              <a:rPr lang="en-US" sz="3200" dirty="0"/>
              <a:t> </a:t>
            </a:r>
            <a:r>
              <a:rPr lang="en-US" sz="3200" dirty="0" err="1"/>
              <a:t>briodol</a:t>
            </a:r>
            <a:r>
              <a:rPr lang="en-US" sz="3200" dirty="0"/>
              <a:t>, </a:t>
            </a:r>
            <a:r>
              <a:rPr lang="en-US" sz="3200" dirty="0" err="1"/>
              <a:t>yn</a:t>
            </a:r>
            <a:r>
              <a:rPr lang="en-US" sz="3200" dirty="0"/>
              <a:t> </a:t>
            </a:r>
            <a:r>
              <a:rPr lang="en-US" sz="3200" dirty="0" err="1"/>
              <a:t>unol</a:t>
            </a:r>
            <a:r>
              <a:rPr lang="en-US" sz="3200" dirty="0"/>
              <a:t> â </a:t>
            </a:r>
            <a:r>
              <a:rPr lang="en-US" sz="3200" dirty="0" err="1"/>
              <a:t>pholisi</a:t>
            </a:r>
            <a:r>
              <a:rPr lang="en-US" sz="3200" dirty="0"/>
              <a:t> </a:t>
            </a:r>
            <a:r>
              <a:rPr lang="en-US" sz="3200" dirty="0" err="1"/>
              <a:t>eich</a:t>
            </a:r>
            <a:r>
              <a:rPr lang="en-US" sz="3200" dirty="0"/>
              <a:t> </a:t>
            </a:r>
            <a:r>
              <a:rPr lang="en-US" sz="3200" dirty="0" err="1"/>
              <a:t>sefydliad</a:t>
            </a:r>
            <a:r>
              <a:rPr lang="en-US" sz="3200" dirty="0"/>
              <a:t> a </a:t>
            </a:r>
            <a:r>
              <a:rPr lang="en-US" sz="3200" dirty="0" err="1"/>
              <a:t>chanllawiau</a:t>
            </a:r>
            <a:r>
              <a:rPr lang="en-US" sz="3200" dirty="0"/>
              <a:t> </a:t>
            </a:r>
            <a:r>
              <a:rPr lang="en-US" sz="3200" dirty="0" err="1"/>
              <a:t>cenedlaethol</a:t>
            </a:r>
            <a:r>
              <a:rPr lang="en-US" sz="3200" dirty="0"/>
              <a:t>.</a:t>
            </a:r>
            <a:endParaRPr lang="en-GB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BC2B0F-FD1A-6B77-EBB8-12B629286F18}"/>
              </a:ext>
            </a:extLst>
          </p:cNvPr>
          <p:cNvSpPr txBox="1"/>
          <p:nvPr/>
        </p:nvSpPr>
        <p:spPr>
          <a:xfrm>
            <a:off x="534953" y="1454899"/>
            <a:ext cx="3694146" cy="43088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  <a:buNone/>
            </a:pPr>
            <a:r>
              <a:rPr lang="en-US" sz="3200" b="1" dirty="0" err="1">
                <a:solidFill>
                  <a:schemeClr val="bg1"/>
                </a:solidFill>
                <a:cs typeface="Arial" panose="020B0604020202020204" pitchFamily="34" charset="0"/>
              </a:rPr>
              <a:t>Amserol</a:t>
            </a:r>
            <a:r>
              <a:rPr lang="en-US" sz="32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algn="ctr">
              <a:spcAft>
                <a:spcPts val="1200"/>
              </a:spcAft>
              <a:buNone/>
            </a:pPr>
            <a:r>
              <a:rPr lang="en-GB" sz="3200" b="1" dirty="0" err="1">
                <a:solidFill>
                  <a:schemeClr val="bg1"/>
                </a:solidFill>
                <a:cs typeface="Arial" panose="020B0604020202020204" pitchFamily="34" charset="0"/>
              </a:rPr>
              <a:t>Amrywiol</a:t>
            </a:r>
            <a:r>
              <a:rPr lang="en-GB" sz="3200" b="1" dirty="0">
                <a:solidFill>
                  <a:schemeClr val="bg1"/>
                </a:solidFill>
                <a:cs typeface="Arial" panose="020B0604020202020204" pitchFamily="34" charset="0"/>
              </a:rPr>
              <a:t>  </a:t>
            </a:r>
          </a:p>
          <a:p>
            <a:pPr algn="ctr">
              <a:spcAft>
                <a:spcPts val="1200"/>
              </a:spcAft>
              <a:buNone/>
            </a:pPr>
            <a:r>
              <a:rPr lang="en-GB" sz="3200" b="1" dirty="0" err="1">
                <a:solidFill>
                  <a:schemeClr val="bg1"/>
                </a:solidFill>
                <a:cs typeface="Arial" panose="020B0604020202020204" pitchFamily="34" charset="0"/>
              </a:rPr>
              <a:t>Hyblyg</a:t>
            </a:r>
            <a:r>
              <a:rPr lang="en-GB" sz="3200" b="1" dirty="0">
                <a:solidFill>
                  <a:schemeClr val="bg1"/>
                </a:solidFill>
                <a:cs typeface="Arial" panose="020B0604020202020204" pitchFamily="34" charset="0"/>
              </a:rPr>
              <a:t>  </a:t>
            </a:r>
          </a:p>
          <a:p>
            <a:pPr algn="ctr">
              <a:spcAft>
                <a:spcPts val="1200"/>
              </a:spcAft>
              <a:buNone/>
            </a:pPr>
            <a:r>
              <a:rPr lang="en-GB" sz="3200" b="1" dirty="0" err="1">
                <a:solidFill>
                  <a:schemeClr val="bg1"/>
                </a:solidFill>
                <a:cs typeface="Arial" panose="020B0604020202020204" pitchFamily="34" charset="0"/>
              </a:rPr>
              <a:t>Rhagweithiol</a:t>
            </a:r>
            <a:endParaRPr lang="en-GB" sz="32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>
              <a:spcAft>
                <a:spcPts val="1200"/>
              </a:spcAft>
              <a:buNone/>
            </a:pPr>
            <a:r>
              <a:rPr lang="en-GB" sz="3200" b="1" dirty="0" err="1">
                <a:solidFill>
                  <a:schemeClr val="bg1"/>
                </a:solidFill>
                <a:cs typeface="Arial" panose="020B0604020202020204" pitchFamily="34" charset="0"/>
              </a:rPr>
              <a:t>Gwahaniaethol</a:t>
            </a:r>
            <a:endParaRPr lang="en-GB" sz="32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>
              <a:spcAft>
                <a:spcPts val="1200"/>
              </a:spcAft>
              <a:buNone/>
            </a:pPr>
            <a:r>
              <a:rPr lang="en-GB" sz="3200" b="1" dirty="0" err="1">
                <a:solidFill>
                  <a:schemeClr val="bg1"/>
                </a:solidFill>
                <a:cs typeface="Arial" panose="020B0604020202020204" pitchFamily="34" charset="0"/>
              </a:rPr>
              <a:t>Cydgynhyrchiol</a:t>
            </a:r>
            <a:r>
              <a:rPr lang="en-GB" sz="32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br>
              <a:rPr lang="en-GB" sz="32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3200" b="1" dirty="0">
                <a:solidFill>
                  <a:schemeClr val="bg1"/>
                </a:solidFill>
                <a:cs typeface="Arial" panose="020B0604020202020204" pitchFamily="34" charset="0"/>
              </a:rPr>
              <a:t>a </a:t>
            </a:r>
            <a:r>
              <a:rPr lang="en-GB" sz="3200" b="1" dirty="0" err="1">
                <a:solidFill>
                  <a:schemeClr val="bg1"/>
                </a:solidFill>
                <a:cs typeface="Arial" panose="020B0604020202020204" pitchFamily="34" charset="0"/>
              </a:rPr>
              <a:t>chynhwysol</a:t>
            </a:r>
            <a:endParaRPr lang="en-GB" sz="3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5C5FC15-F696-959E-7F6C-BDD2BACE2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9845" y="4582119"/>
            <a:ext cx="3860801" cy="1181652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635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80B2D2-B640-0A0E-D456-BC534165D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58951"/>
            <a:ext cx="8095441" cy="5330951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Mae</a:t>
            </a:r>
            <a:r>
              <a:rPr lang="en-US" sz="3200" b="1" dirty="0"/>
              <a:t> </a:t>
            </a:r>
            <a:r>
              <a:rPr lang="en-US" sz="3200" b="1" dirty="0" err="1"/>
              <a:t>perthnasoedd</a:t>
            </a:r>
            <a:r>
              <a:rPr lang="en-US" sz="3200" b="1" dirty="0"/>
              <a:t> </a:t>
            </a:r>
            <a:r>
              <a:rPr lang="en-US" sz="3200" b="1" dirty="0" err="1"/>
              <a:t>cydgynhyrchiol</a:t>
            </a:r>
            <a:r>
              <a:rPr lang="en-US" sz="3200" b="1" dirty="0"/>
              <a:t> </a:t>
            </a:r>
            <a:r>
              <a:rPr lang="en-US" sz="3200" dirty="0" err="1"/>
              <a:t>yn</a:t>
            </a:r>
            <a:r>
              <a:rPr lang="en-US" sz="3200" b="1" dirty="0"/>
              <a:t> </a:t>
            </a:r>
            <a:r>
              <a:rPr lang="en-US" sz="3200" b="1" dirty="0" err="1"/>
              <a:t>elfen</a:t>
            </a:r>
            <a:r>
              <a:rPr lang="en-US" sz="3200" b="1" dirty="0"/>
              <a:t> </a:t>
            </a:r>
            <a:r>
              <a:rPr lang="en-US" sz="3200" b="1" dirty="0" err="1"/>
              <a:t>sylfaenol</a:t>
            </a:r>
            <a:r>
              <a:rPr lang="en-US" sz="3200" b="1" dirty="0"/>
              <a:t> </a:t>
            </a:r>
            <a:r>
              <a:rPr lang="en-US" sz="3200" dirty="0"/>
              <a:t>o </a:t>
            </a:r>
            <a:r>
              <a:rPr lang="en-US" sz="3200" dirty="0" err="1"/>
              <a:t>ddull</a:t>
            </a:r>
            <a:r>
              <a:rPr lang="en-US" sz="3200" dirty="0"/>
              <a:t> </a:t>
            </a:r>
            <a:r>
              <a:rPr lang="en-US" sz="3200" dirty="0" err="1"/>
              <a:t>diogelu</a:t>
            </a:r>
            <a:r>
              <a:rPr lang="en-US" sz="3200" dirty="0"/>
              <a:t> </a:t>
            </a:r>
            <a:r>
              <a:rPr lang="en-US" sz="3200" dirty="0" err="1"/>
              <a:t>sy’n</a:t>
            </a:r>
            <a:r>
              <a:rPr lang="en-US" sz="3200" dirty="0"/>
              <a:t> </a:t>
            </a:r>
            <a:r>
              <a:rPr lang="en-US" sz="3200" dirty="0" err="1"/>
              <a:t>canolbwyntio</a:t>
            </a:r>
            <a:r>
              <a:rPr lang="en-US" sz="3200" dirty="0"/>
              <a:t> </a:t>
            </a:r>
            <a:r>
              <a:rPr lang="en-US" sz="3200" dirty="0" err="1"/>
              <a:t>ar</a:t>
            </a:r>
            <a:r>
              <a:rPr lang="en-US" sz="3200" dirty="0"/>
              <a:t> yr </a:t>
            </a:r>
            <a:r>
              <a:rPr lang="en-US" sz="3200" dirty="0" err="1"/>
              <a:t>unigolyn</a:t>
            </a:r>
            <a:r>
              <a:rPr lang="en-US" sz="3200" dirty="0"/>
              <a:t> </a:t>
            </a:r>
            <a:r>
              <a:rPr lang="en-US" sz="3200" dirty="0" err="1"/>
              <a:t>oherwydd</a:t>
            </a:r>
            <a:r>
              <a:rPr lang="en-US" sz="3200" dirty="0"/>
              <a:t> </a:t>
            </a:r>
            <a:r>
              <a:rPr lang="en-US" sz="3200" dirty="0" err="1"/>
              <a:t>eu</a:t>
            </a:r>
            <a:r>
              <a:rPr lang="en-US" sz="3200" dirty="0"/>
              <a:t> bod </a:t>
            </a:r>
            <a:r>
              <a:rPr lang="en-US" sz="3200" dirty="0" err="1"/>
              <a:t>yn</a:t>
            </a:r>
            <a:r>
              <a:rPr lang="en-US" sz="3200" dirty="0"/>
              <a:t> </a:t>
            </a:r>
            <a:r>
              <a:rPr lang="en-US" sz="3200" dirty="0" err="1"/>
              <a:t>helpu</a:t>
            </a:r>
            <a:r>
              <a:rPr lang="en-US" sz="3200" dirty="0"/>
              <a:t> </a:t>
            </a:r>
            <a:r>
              <a:rPr lang="en-US" sz="3200" dirty="0" err="1"/>
              <a:t>pawb</a:t>
            </a:r>
            <a:r>
              <a:rPr lang="en-US" sz="3200" dirty="0"/>
              <a:t> i:</a:t>
            </a:r>
          </a:p>
          <a:p>
            <a:r>
              <a:rPr lang="en-US" sz="3200" dirty="0" err="1">
                <a:solidFill>
                  <a:srgbClr val="37394C"/>
                </a:solidFill>
              </a:rPr>
              <a:t>gadarnhau</a:t>
            </a:r>
            <a:r>
              <a:rPr lang="en-US" sz="3200" dirty="0">
                <a:solidFill>
                  <a:srgbClr val="37394C"/>
                </a:solidFill>
              </a:rPr>
              <a:t> </a:t>
            </a:r>
            <a:r>
              <a:rPr lang="en-US" sz="3200" b="1" dirty="0" err="1">
                <a:solidFill>
                  <a:srgbClr val="37394C"/>
                </a:solidFill>
              </a:rPr>
              <a:t>beth</a:t>
            </a:r>
            <a:r>
              <a:rPr lang="en-US" sz="3200" b="1" dirty="0">
                <a:solidFill>
                  <a:srgbClr val="37394C"/>
                </a:solidFill>
              </a:rPr>
              <a:t> </a:t>
            </a:r>
            <a:r>
              <a:rPr lang="en-US" sz="3200" b="1" dirty="0" err="1">
                <a:solidFill>
                  <a:srgbClr val="37394C"/>
                </a:solidFill>
              </a:rPr>
              <a:t>sy’n</a:t>
            </a:r>
            <a:r>
              <a:rPr lang="en-US" sz="3200" b="1" dirty="0">
                <a:solidFill>
                  <a:srgbClr val="37394C"/>
                </a:solidFill>
              </a:rPr>
              <a:t> </a:t>
            </a:r>
            <a:r>
              <a:rPr lang="en-US" sz="3200" b="1" dirty="0" err="1">
                <a:solidFill>
                  <a:srgbClr val="37394C"/>
                </a:solidFill>
              </a:rPr>
              <a:t>bwysig</a:t>
            </a:r>
            <a:r>
              <a:rPr lang="en-US" sz="3200" b="1" dirty="0">
                <a:solidFill>
                  <a:srgbClr val="37394C"/>
                </a:solidFill>
              </a:rPr>
              <a:t> </a:t>
            </a:r>
            <a:r>
              <a:rPr lang="en-US" sz="3200" dirty="0" err="1">
                <a:solidFill>
                  <a:srgbClr val="37394C"/>
                </a:solidFill>
              </a:rPr>
              <a:t>i’r</a:t>
            </a:r>
            <a:r>
              <a:rPr lang="en-US" sz="3200" dirty="0">
                <a:solidFill>
                  <a:srgbClr val="37394C"/>
                </a:solidFill>
              </a:rPr>
              <a:t> </a:t>
            </a:r>
            <a:r>
              <a:rPr lang="en-US" sz="3200" dirty="0" err="1">
                <a:solidFill>
                  <a:srgbClr val="37394C"/>
                </a:solidFill>
              </a:rPr>
              <a:t>plentyn</a:t>
            </a:r>
            <a:r>
              <a:rPr lang="en-US" sz="3200" dirty="0">
                <a:solidFill>
                  <a:srgbClr val="37394C"/>
                </a:solidFill>
              </a:rPr>
              <a:t>/</a:t>
            </a:r>
            <a:r>
              <a:rPr lang="en-US" sz="3200" dirty="0" err="1">
                <a:solidFill>
                  <a:srgbClr val="37394C"/>
                </a:solidFill>
              </a:rPr>
              <a:t>oedolyn</a:t>
            </a:r>
            <a:r>
              <a:rPr lang="en-US" sz="3200" dirty="0">
                <a:solidFill>
                  <a:srgbClr val="37394C"/>
                </a:solidFill>
              </a:rPr>
              <a:t> </a:t>
            </a:r>
            <a:r>
              <a:rPr lang="en-US" sz="3200" dirty="0" err="1">
                <a:solidFill>
                  <a:srgbClr val="37394C"/>
                </a:solidFill>
              </a:rPr>
              <a:t>sydd</a:t>
            </a:r>
            <a:r>
              <a:rPr lang="en-US" sz="3200" dirty="0">
                <a:solidFill>
                  <a:srgbClr val="37394C"/>
                </a:solidFill>
              </a:rPr>
              <a:t> </a:t>
            </a:r>
            <a:r>
              <a:rPr lang="en-US" sz="3200" dirty="0" err="1">
                <a:solidFill>
                  <a:srgbClr val="37394C"/>
                </a:solidFill>
              </a:rPr>
              <a:t>mewn</a:t>
            </a:r>
            <a:r>
              <a:rPr lang="en-US" sz="3200" dirty="0">
                <a:solidFill>
                  <a:srgbClr val="37394C"/>
                </a:solidFill>
              </a:rPr>
              <a:t> </a:t>
            </a:r>
            <a:r>
              <a:rPr lang="en-US" sz="3200" dirty="0" err="1">
                <a:solidFill>
                  <a:srgbClr val="37394C"/>
                </a:solidFill>
              </a:rPr>
              <a:t>perygl</a:t>
            </a:r>
            <a:r>
              <a:rPr lang="en-US" sz="3200" dirty="0">
                <a:solidFill>
                  <a:srgbClr val="37394C"/>
                </a:solidFill>
              </a:rPr>
              <a:t>, </a:t>
            </a:r>
            <a:r>
              <a:rPr lang="en-US" sz="3200" dirty="0" err="1">
                <a:solidFill>
                  <a:srgbClr val="37394C"/>
                </a:solidFill>
              </a:rPr>
              <a:t>gan</a:t>
            </a:r>
            <a:r>
              <a:rPr lang="en-US" sz="3200" dirty="0">
                <a:solidFill>
                  <a:srgbClr val="37394C"/>
                </a:solidFill>
              </a:rPr>
              <a:t> </a:t>
            </a:r>
            <a:r>
              <a:rPr lang="en-US" sz="3200" dirty="0" err="1">
                <a:solidFill>
                  <a:srgbClr val="37394C"/>
                </a:solidFill>
              </a:rPr>
              <a:t>sicrhau</a:t>
            </a:r>
            <a:r>
              <a:rPr lang="en-US" sz="3200" dirty="0">
                <a:solidFill>
                  <a:srgbClr val="37394C"/>
                </a:solidFill>
              </a:rPr>
              <a:t> </a:t>
            </a:r>
            <a:r>
              <a:rPr lang="en-US" sz="3200" dirty="0" err="1">
                <a:solidFill>
                  <a:srgbClr val="37394C"/>
                </a:solidFill>
              </a:rPr>
              <a:t>ei</a:t>
            </a:r>
            <a:r>
              <a:rPr lang="en-US" sz="3200" dirty="0">
                <a:solidFill>
                  <a:srgbClr val="37394C"/>
                </a:solidFill>
              </a:rPr>
              <a:t> </a:t>
            </a:r>
            <a:r>
              <a:rPr lang="en-US" sz="3200" dirty="0" err="1">
                <a:solidFill>
                  <a:srgbClr val="37394C"/>
                </a:solidFill>
              </a:rPr>
              <a:t>fod</a:t>
            </a:r>
            <a:r>
              <a:rPr lang="en-US" sz="3200" dirty="0">
                <a:solidFill>
                  <a:srgbClr val="37394C"/>
                </a:solidFill>
              </a:rPr>
              <a:t> </a:t>
            </a:r>
            <a:r>
              <a:rPr lang="en-US" sz="3200" dirty="0" err="1">
                <a:solidFill>
                  <a:srgbClr val="37394C"/>
                </a:solidFill>
              </a:rPr>
              <a:t>yn</a:t>
            </a:r>
            <a:r>
              <a:rPr lang="en-US" sz="3200" dirty="0">
                <a:solidFill>
                  <a:srgbClr val="37394C"/>
                </a:solidFill>
              </a:rPr>
              <a:t> </a:t>
            </a:r>
            <a:r>
              <a:rPr lang="en-US" sz="3200" dirty="0" err="1">
                <a:solidFill>
                  <a:srgbClr val="37394C"/>
                </a:solidFill>
              </a:rPr>
              <a:t>teimlo’n</a:t>
            </a:r>
            <a:r>
              <a:rPr lang="en-US" sz="3200" dirty="0">
                <a:solidFill>
                  <a:srgbClr val="37394C"/>
                </a:solidFill>
              </a:rPr>
              <a:t> </a:t>
            </a:r>
            <a:r>
              <a:rPr lang="en-US" sz="3200" b="1" dirty="0" err="1">
                <a:solidFill>
                  <a:srgbClr val="37394C"/>
                </a:solidFill>
              </a:rPr>
              <a:t>wybodus</a:t>
            </a:r>
            <a:r>
              <a:rPr lang="en-US" sz="3200" dirty="0">
                <a:solidFill>
                  <a:srgbClr val="37394C"/>
                </a:solidFill>
              </a:rPr>
              <a:t> </a:t>
            </a:r>
            <a:r>
              <a:rPr lang="en-US" sz="3200" dirty="0" err="1">
                <a:solidFill>
                  <a:srgbClr val="37394C"/>
                </a:solidFill>
              </a:rPr>
              <a:t>a’i</a:t>
            </a:r>
            <a:r>
              <a:rPr lang="en-US" sz="3200" dirty="0">
                <a:solidFill>
                  <a:srgbClr val="37394C"/>
                </a:solidFill>
              </a:rPr>
              <a:t> </a:t>
            </a:r>
            <a:r>
              <a:rPr lang="en-US" sz="3200" dirty="0" err="1">
                <a:solidFill>
                  <a:srgbClr val="37394C"/>
                </a:solidFill>
              </a:rPr>
              <a:t>fod</a:t>
            </a:r>
            <a:r>
              <a:rPr lang="en-US" sz="3200" dirty="0">
                <a:solidFill>
                  <a:srgbClr val="37394C"/>
                </a:solidFill>
              </a:rPr>
              <a:t> </a:t>
            </a:r>
            <a:r>
              <a:rPr lang="en-US" sz="3200" dirty="0" err="1">
                <a:solidFill>
                  <a:srgbClr val="37394C"/>
                </a:solidFill>
              </a:rPr>
              <a:t>yn</a:t>
            </a:r>
            <a:r>
              <a:rPr lang="en-US" sz="3200" dirty="0">
                <a:solidFill>
                  <a:srgbClr val="37394C"/>
                </a:solidFill>
              </a:rPr>
              <a:t> </a:t>
            </a:r>
            <a:r>
              <a:rPr lang="en-US" sz="3200" dirty="0" err="1">
                <a:solidFill>
                  <a:srgbClr val="37394C"/>
                </a:solidFill>
              </a:rPr>
              <a:t>cael</a:t>
            </a:r>
            <a:r>
              <a:rPr lang="en-US" sz="3200" dirty="0">
                <a:solidFill>
                  <a:srgbClr val="37394C"/>
                </a:solidFill>
              </a:rPr>
              <a:t> </a:t>
            </a:r>
            <a:r>
              <a:rPr lang="en-US" sz="3200" dirty="0" err="1">
                <a:solidFill>
                  <a:srgbClr val="37394C"/>
                </a:solidFill>
              </a:rPr>
              <a:t>ei</a:t>
            </a:r>
            <a:r>
              <a:rPr lang="en-US" sz="3200" dirty="0">
                <a:solidFill>
                  <a:srgbClr val="37394C"/>
                </a:solidFill>
              </a:rPr>
              <a:t> </a:t>
            </a:r>
            <a:r>
              <a:rPr lang="en-US" sz="3200" b="1" dirty="0" err="1">
                <a:solidFill>
                  <a:srgbClr val="37394C"/>
                </a:solidFill>
              </a:rPr>
              <a:t>barchu</a:t>
            </a:r>
            <a:endParaRPr lang="en-US" sz="3200" b="1" dirty="0">
              <a:solidFill>
                <a:srgbClr val="37394C"/>
              </a:solidFill>
            </a:endParaRPr>
          </a:p>
          <a:p>
            <a:r>
              <a:rPr lang="en-US" sz="3200" b="1" dirty="0" err="1"/>
              <a:t>deall</a:t>
            </a:r>
            <a:r>
              <a:rPr lang="en-US" sz="3200" dirty="0"/>
              <a:t> yr </a:t>
            </a:r>
            <a:r>
              <a:rPr lang="en-US" sz="3200" dirty="0" err="1"/>
              <a:t>unigolyn</a:t>
            </a:r>
            <a:r>
              <a:rPr lang="en-US" sz="3200" dirty="0"/>
              <a:t>, </a:t>
            </a:r>
            <a:r>
              <a:rPr lang="en-US" sz="3200" dirty="0" err="1"/>
              <a:t>ei</a:t>
            </a:r>
            <a:r>
              <a:rPr lang="en-US" sz="3200" dirty="0"/>
              <a:t> </a:t>
            </a:r>
            <a:r>
              <a:rPr lang="en-US" sz="3200" dirty="0" err="1"/>
              <a:t>amgylchiadau</a:t>
            </a:r>
            <a:r>
              <a:rPr lang="en-US" sz="3200" dirty="0"/>
              <a:t> </a:t>
            </a:r>
            <a:r>
              <a:rPr lang="en-US" sz="3200" dirty="0" err="1"/>
              <a:t>a’i</a:t>
            </a:r>
            <a:r>
              <a:rPr lang="en-US" sz="3200" dirty="0"/>
              <a:t> </a:t>
            </a:r>
            <a:r>
              <a:rPr lang="en-US" sz="3200" b="1" dirty="0" err="1"/>
              <a:t>anghenion</a:t>
            </a:r>
            <a:r>
              <a:rPr lang="en-US" sz="3200" b="1" dirty="0"/>
              <a:t> </a:t>
            </a:r>
            <a:r>
              <a:rPr lang="en-US" sz="3200" b="1" dirty="0" err="1"/>
              <a:t>unigryw</a:t>
            </a:r>
            <a:r>
              <a:rPr lang="en-US" sz="3200" b="1" dirty="0"/>
              <a:t> </a:t>
            </a:r>
            <a:r>
              <a:rPr lang="en-US" sz="3200" dirty="0"/>
              <a:t>am </a:t>
            </a:r>
            <a:r>
              <a:rPr lang="en-US" sz="3200" dirty="0" err="1"/>
              <a:t>ofal</a:t>
            </a:r>
            <a:r>
              <a:rPr lang="en-US" sz="3200" dirty="0"/>
              <a:t>, </a:t>
            </a:r>
            <a:r>
              <a:rPr lang="en-US" sz="3200" dirty="0" err="1"/>
              <a:t>cymorth</a:t>
            </a:r>
            <a:r>
              <a:rPr lang="en-US" sz="3200" dirty="0"/>
              <a:t> a </a:t>
            </a:r>
            <a:r>
              <a:rPr lang="en-US" sz="3200" dirty="0" err="1"/>
              <a:t>diogelwch</a:t>
            </a:r>
            <a:r>
              <a:rPr lang="en-US" sz="3200" dirty="0"/>
              <a:t>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A193A66-C578-AA78-67C4-E41596DC807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3585" y="758951"/>
            <a:ext cx="3296840" cy="53309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6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Perthnasoedd</a:t>
            </a:r>
            <a:r>
              <a:rPr kumimoji="0" lang="en-GB" sz="32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 </a:t>
            </a:r>
            <a:r>
              <a:rPr kumimoji="0" lang="en-GB" sz="3200" b="1" i="0" u="none" strike="noStrike" kern="1200" cap="none" spc="-6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cydgynhyrchiol</a:t>
            </a:r>
            <a:br>
              <a:rPr kumimoji="0" lang="en-US" sz="36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</a:b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3949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C7B10B-1F23-9D99-A9F8-87C4DDA51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329878"/>
            <a:ext cx="11122093" cy="779075"/>
          </a:xfrm>
        </p:spPr>
        <p:txBody>
          <a:bodyPr/>
          <a:lstStyle/>
          <a:p>
            <a:r>
              <a:rPr lang="en-GB" sz="3900" dirty="0" err="1"/>
              <a:t>Ymddiriedaeth</a:t>
            </a:r>
            <a:r>
              <a:rPr lang="en-GB" sz="3900" dirty="0"/>
              <a:t>, </a:t>
            </a:r>
            <a:r>
              <a:rPr lang="en-GB" sz="3900" dirty="0" err="1"/>
              <a:t>cydberthynas</a:t>
            </a:r>
            <a:r>
              <a:rPr lang="en-GB" sz="3900" dirty="0"/>
              <a:t> a </a:t>
            </a:r>
            <a:r>
              <a:rPr lang="en-GB" sz="3900" dirty="0" err="1"/>
              <a:t>diogelwch</a:t>
            </a:r>
            <a:r>
              <a:rPr lang="en-GB" sz="3900" dirty="0"/>
              <a:t> </a:t>
            </a:r>
            <a:r>
              <a:rPr lang="en-GB" sz="3900" dirty="0" err="1"/>
              <a:t>emosiynol</a:t>
            </a:r>
            <a:endParaRPr lang="en-GB" sz="39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106CB3-CEFD-A373-D8D4-E5CC2C68DF7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24600" y="1108953"/>
            <a:ext cx="5332446" cy="5419169"/>
          </a:xfrm>
          <a:solidFill>
            <a:schemeClr val="accent2">
              <a:lumMod val="20000"/>
              <a:lumOff val="80000"/>
            </a:schemeClr>
          </a:solidFill>
        </p:spPr>
        <p:txBody>
          <a:bodyPr lIns="324000" rIns="324000" anchor="ctr"/>
          <a:lstStyle/>
          <a:p>
            <a:pPr marL="0" indent="0">
              <a:buNone/>
            </a:pPr>
            <a:r>
              <a:rPr lang="en-US" sz="2800" b="1" dirty="0" err="1"/>
              <a:t>Cydberthynas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 err="1"/>
              <a:t>perthynas</a:t>
            </a:r>
            <a:r>
              <a:rPr lang="en-US" sz="2800" dirty="0"/>
              <a:t> </a:t>
            </a:r>
            <a:r>
              <a:rPr lang="en-US" sz="2800" dirty="0" err="1"/>
              <a:t>lle</a:t>
            </a:r>
            <a:r>
              <a:rPr lang="en-US" sz="2800" dirty="0"/>
              <a:t> </a:t>
            </a:r>
            <a:r>
              <a:rPr lang="en-US" sz="2800" dirty="0" err="1"/>
              <a:t>mae</a:t>
            </a:r>
            <a:r>
              <a:rPr lang="en-US" sz="2800" dirty="0"/>
              <a:t> pobl </a:t>
            </a:r>
            <a:r>
              <a:rPr lang="en-US" sz="2800" dirty="0" err="1"/>
              <a:t>yn</a:t>
            </a:r>
            <a:r>
              <a:rPr lang="en-US" sz="2800" dirty="0"/>
              <a:t> </a:t>
            </a:r>
            <a:r>
              <a:rPr lang="en-US" sz="2800" dirty="0" err="1"/>
              <a:t>gallu</a:t>
            </a:r>
            <a:r>
              <a:rPr lang="en-US" sz="2800" dirty="0"/>
              <a:t> </a:t>
            </a:r>
            <a:r>
              <a:rPr lang="en-US" sz="2800" dirty="0" err="1"/>
              <a:t>deall</a:t>
            </a:r>
            <a:r>
              <a:rPr lang="en-US" sz="2800" dirty="0"/>
              <a:t> </a:t>
            </a:r>
            <a:r>
              <a:rPr lang="en-US" sz="2800" dirty="0" err="1"/>
              <a:t>eu</a:t>
            </a:r>
            <a:r>
              <a:rPr lang="en-US" sz="2800" dirty="0"/>
              <a:t> </a:t>
            </a:r>
            <a:r>
              <a:rPr lang="en-US" sz="2800" dirty="0" err="1"/>
              <a:t>syniadau</a:t>
            </a:r>
            <a:r>
              <a:rPr lang="en-US" sz="2800" dirty="0"/>
              <a:t> neu </a:t>
            </a:r>
            <a:r>
              <a:rPr lang="en-US" sz="2800" dirty="0" err="1"/>
              <a:t>eu</a:t>
            </a:r>
            <a:r>
              <a:rPr lang="en-US" sz="2800" dirty="0"/>
              <a:t> </a:t>
            </a:r>
            <a:r>
              <a:rPr lang="en-US" sz="2800" dirty="0" err="1"/>
              <a:t>teimladau</a:t>
            </a:r>
            <a:r>
              <a:rPr lang="en-US" sz="2800" dirty="0"/>
              <a:t> </a:t>
            </a:r>
            <a:r>
              <a:rPr lang="en-US" sz="2800" dirty="0" err="1"/>
              <a:t>ei</a:t>
            </a:r>
            <a:r>
              <a:rPr lang="en-US" sz="2800" dirty="0"/>
              <a:t> </a:t>
            </a:r>
            <a:r>
              <a:rPr lang="en-US" sz="2800" dirty="0" err="1"/>
              <a:t>gilydd</a:t>
            </a:r>
            <a:r>
              <a:rPr lang="en-US" sz="2800" dirty="0"/>
              <a:t> </a:t>
            </a:r>
            <a:r>
              <a:rPr lang="en-US" sz="2800" dirty="0" err="1"/>
              <a:t>yn</a:t>
            </a:r>
            <a:r>
              <a:rPr lang="en-US" sz="2800" dirty="0"/>
              <a:t> </a:t>
            </a:r>
            <a:r>
              <a:rPr lang="en-US" sz="2800" dirty="0" err="1"/>
              <a:t>dda</a:t>
            </a:r>
            <a:r>
              <a:rPr lang="en-US" sz="2800" dirty="0"/>
              <a:t>.</a:t>
            </a:r>
          </a:p>
          <a:p>
            <a:pPr marL="0" indent="0">
              <a:buNone/>
            </a:pPr>
            <a:r>
              <a:rPr lang="en-US" sz="2800" b="1" dirty="0" err="1"/>
              <a:t>Diogelwch</a:t>
            </a:r>
            <a:r>
              <a:rPr lang="en-US" sz="2800" b="1" dirty="0"/>
              <a:t> </a:t>
            </a:r>
            <a:r>
              <a:rPr lang="en-US" sz="2800" b="1" dirty="0" err="1"/>
              <a:t>emosiynol</a:t>
            </a:r>
            <a:r>
              <a:rPr lang="en-US" sz="2800" b="1" dirty="0"/>
              <a:t>  </a:t>
            </a:r>
            <a:br>
              <a:rPr lang="en-US" sz="2800" b="1" dirty="0"/>
            </a:br>
            <a:r>
              <a:rPr lang="en-US" sz="2800" dirty="0" err="1"/>
              <a:t>meddu</a:t>
            </a:r>
            <a:r>
              <a:rPr lang="en-US" sz="2800" dirty="0"/>
              <a:t> </a:t>
            </a:r>
            <a:r>
              <a:rPr lang="en-US" sz="2800" dirty="0" err="1"/>
              <a:t>ar</a:t>
            </a:r>
            <a:r>
              <a:rPr lang="en-US" sz="2800" dirty="0"/>
              <a:t> y </a:t>
            </a:r>
            <a:r>
              <a:rPr lang="en-US" sz="2800" dirty="0" err="1"/>
              <a:t>sicrwydd</a:t>
            </a:r>
            <a:r>
              <a:rPr lang="en-US" sz="2800" dirty="0"/>
              <a:t> </a:t>
            </a:r>
            <a:r>
              <a:rPr lang="en-US" sz="2800" dirty="0" err="1"/>
              <a:t>a’r</a:t>
            </a:r>
            <a:r>
              <a:rPr lang="en-US" sz="2800" dirty="0"/>
              <a:t> </a:t>
            </a:r>
            <a:r>
              <a:rPr lang="en-US" sz="2800" dirty="0" err="1"/>
              <a:t>cysur</a:t>
            </a:r>
            <a:r>
              <a:rPr lang="en-US" sz="2800" dirty="0"/>
              <a:t> </a:t>
            </a:r>
            <a:r>
              <a:rPr lang="en-US" sz="2800" dirty="0" err="1"/>
              <a:t>meddyliol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allu</a:t>
            </a:r>
            <a:r>
              <a:rPr lang="en-US" sz="2800" dirty="0"/>
              <a:t> </a:t>
            </a:r>
            <a:r>
              <a:rPr lang="en-US" sz="2800" dirty="0" err="1"/>
              <a:t>cyfleu</a:t>
            </a:r>
            <a:r>
              <a:rPr lang="en-US" sz="2800" dirty="0"/>
              <a:t> </a:t>
            </a:r>
            <a:r>
              <a:rPr lang="en-US" sz="2800" dirty="0" err="1"/>
              <a:t>anesmwythder</a:t>
            </a:r>
            <a:r>
              <a:rPr lang="en-US" sz="2800" dirty="0"/>
              <a:t>, </a:t>
            </a:r>
            <a:r>
              <a:rPr lang="en-US" sz="2800" dirty="0" err="1"/>
              <a:t>syniadau</a:t>
            </a:r>
            <a:r>
              <a:rPr lang="en-US" sz="2800" dirty="0"/>
              <a:t> ac </a:t>
            </a:r>
            <a:r>
              <a:rPr lang="en-US" sz="2800" dirty="0" err="1"/>
              <a:t>ansicrwydd</a:t>
            </a:r>
            <a:r>
              <a:rPr lang="en-US" sz="2800" dirty="0"/>
              <a:t> </a:t>
            </a:r>
            <a:r>
              <a:rPr lang="en-US" sz="2800" dirty="0" err="1"/>
              <a:t>personol</a:t>
            </a:r>
            <a:r>
              <a:rPr lang="en-US" sz="2800" dirty="0"/>
              <a:t> </a:t>
            </a:r>
            <a:r>
              <a:rPr lang="en-US" sz="2800" dirty="0" err="1"/>
              <a:t>yn</a:t>
            </a:r>
            <a:r>
              <a:rPr lang="en-US" sz="2800" dirty="0"/>
              <a:t> </a:t>
            </a:r>
            <a:r>
              <a:rPr lang="en-US" sz="2800" dirty="0" err="1"/>
              <a:t>agored</a:t>
            </a:r>
            <a:r>
              <a:rPr lang="en-US" sz="2800" dirty="0"/>
              <a:t> </a:t>
            </a:r>
            <a:r>
              <a:rPr lang="en-US" sz="2800" dirty="0" err="1"/>
              <a:t>heb</a:t>
            </a:r>
            <a:r>
              <a:rPr lang="en-US" sz="2800" dirty="0"/>
              <a:t> </a:t>
            </a:r>
            <a:r>
              <a:rPr lang="en-US" sz="2800" dirty="0" err="1"/>
              <a:t>ofni</a:t>
            </a:r>
            <a:r>
              <a:rPr lang="en-US" sz="2800" dirty="0"/>
              <a:t> </a:t>
            </a:r>
            <a:r>
              <a:rPr lang="en-US" sz="2800" dirty="0" err="1"/>
              <a:t>cael</a:t>
            </a:r>
            <a:r>
              <a:rPr lang="en-US" sz="2800" dirty="0"/>
              <a:t> </a:t>
            </a:r>
            <a:r>
              <a:rPr lang="en-US" sz="2800" dirty="0" err="1"/>
              <a:t>eich</a:t>
            </a:r>
            <a:r>
              <a:rPr lang="en-US" sz="2800" dirty="0"/>
              <a:t> </a:t>
            </a:r>
            <a:r>
              <a:rPr lang="en-US" sz="2800" dirty="0" err="1"/>
              <a:t>cosbi</a:t>
            </a:r>
            <a:r>
              <a:rPr lang="en-US" sz="2800" dirty="0"/>
              <a:t>, </a:t>
            </a:r>
            <a:r>
              <a:rPr lang="en-US" sz="2800" dirty="0" err="1"/>
              <a:t>eich</a:t>
            </a:r>
            <a:r>
              <a:rPr lang="en-US" sz="2800" dirty="0"/>
              <a:t> </a:t>
            </a:r>
            <a:r>
              <a:rPr lang="en-US" sz="2800" dirty="0" err="1"/>
              <a:t>gwawdio</a:t>
            </a:r>
            <a:r>
              <a:rPr lang="en-US" sz="2800" dirty="0"/>
              <a:t> </a:t>
            </a:r>
            <a:r>
              <a:rPr lang="en-US" sz="2800" dirty="0" err="1"/>
              <a:t>neu’ch</a:t>
            </a:r>
            <a:r>
              <a:rPr lang="en-US" sz="2800" dirty="0"/>
              <a:t> </a:t>
            </a:r>
            <a:r>
              <a:rPr lang="en-US" sz="2800" dirty="0" err="1"/>
              <a:t>bychanu</a:t>
            </a:r>
            <a:r>
              <a:rPr lang="en-US" sz="2800" dirty="0"/>
              <a:t>. </a:t>
            </a:r>
            <a:endParaRPr lang="en-GB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5030F2-7727-6F9A-B6DD-24FC5269C16D}"/>
              </a:ext>
            </a:extLst>
          </p:cNvPr>
          <p:cNvSpPr txBox="1"/>
          <p:nvPr/>
        </p:nvSpPr>
        <p:spPr>
          <a:xfrm>
            <a:off x="534953" y="1319648"/>
            <a:ext cx="5332446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rgbClr val="EB5E57"/>
              </a:buClr>
              <a:defRPr/>
            </a:pPr>
            <a:r>
              <a:rPr lang="en-US" sz="3200" dirty="0">
                <a:solidFill>
                  <a:schemeClr val="bg1"/>
                </a:solidFill>
              </a:rPr>
              <a:t>Un </a:t>
            </a:r>
            <a:r>
              <a:rPr lang="en-US" sz="3200" b="1" dirty="0" err="1">
                <a:solidFill>
                  <a:schemeClr val="bg1"/>
                </a:solidFill>
              </a:rPr>
              <a:t>elfen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hanfodol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</a:rPr>
              <a:t>o </a:t>
            </a:r>
            <a:r>
              <a:rPr lang="en-US" sz="3200" dirty="0" err="1">
                <a:solidFill>
                  <a:schemeClr val="bg1"/>
                </a:solidFill>
              </a:rPr>
              <a:t>gydgynhyrchu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yw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datblygu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perthnasoedd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cadarnhaol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sy’n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cefnogi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ymddiriedaeth</a:t>
            </a:r>
            <a:r>
              <a:rPr lang="en-US" sz="3200" dirty="0">
                <a:solidFill>
                  <a:schemeClr val="bg1"/>
                </a:solidFill>
              </a:rPr>
              <a:t>, </a:t>
            </a:r>
            <a:r>
              <a:rPr lang="en-US" sz="3200" dirty="0" err="1">
                <a:solidFill>
                  <a:schemeClr val="bg1"/>
                </a:solidFill>
              </a:rPr>
              <a:t>cydberthynas</a:t>
            </a:r>
            <a:r>
              <a:rPr lang="en-US" sz="3200" dirty="0">
                <a:solidFill>
                  <a:schemeClr val="bg1"/>
                </a:solidFill>
              </a:rPr>
              <a:t> a </a:t>
            </a:r>
            <a:r>
              <a:rPr lang="en-US" sz="3200" dirty="0" err="1">
                <a:solidFill>
                  <a:schemeClr val="bg1"/>
                </a:solidFill>
              </a:rPr>
              <a:t>diogelwch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emosiynol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sy’n</a:t>
            </a:r>
            <a:r>
              <a:rPr lang="en-US" sz="3200" dirty="0">
                <a:solidFill>
                  <a:schemeClr val="bg1"/>
                </a:solidFill>
              </a:rPr>
              <a:t>: </a:t>
            </a:r>
          </a:p>
          <a:p>
            <a:pPr marL="457200" indent="-457200" defTabSz="914400">
              <a:lnSpc>
                <a:spcPct val="90000"/>
              </a:lnSpc>
              <a:spcAft>
                <a:spcPts val="600"/>
              </a:spcAft>
              <a:buClr>
                <a:srgbClr val="EB5E57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annog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Arial" panose="020B0604020202020204" pitchFamily="34" charset="0"/>
              </a:rPr>
              <a:t>cyfathrebu</a:t>
            </a:r>
            <a:r>
              <a:rPr lang="en-US" sz="32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Arial" panose="020B0604020202020204" pitchFamily="34" charset="0"/>
              </a:rPr>
              <a:t>agored</a:t>
            </a:r>
            <a:r>
              <a:rPr lang="en-US" sz="3200" dirty="0">
                <a:solidFill>
                  <a:schemeClr val="bg1"/>
                </a:solidFill>
                <a:cs typeface="Arial" panose="020B0604020202020204" pitchFamily="34" charset="0"/>
              </a:rPr>
              <a:t> a </a:t>
            </a:r>
            <a:r>
              <a:rPr lang="en-US" sz="3200" dirty="0" err="1">
                <a:solidFill>
                  <a:schemeClr val="bg1"/>
                </a:solidFill>
                <a:cs typeface="Arial" panose="020B0604020202020204" pitchFamily="34" charset="0"/>
              </a:rPr>
              <a:t>rhannu</a:t>
            </a:r>
            <a:r>
              <a:rPr lang="en-US" sz="32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Arial" panose="020B0604020202020204" pitchFamily="34" charset="0"/>
              </a:rPr>
              <a:t>gwybodaeth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457200" indent="-457200" defTabSz="914400">
              <a:lnSpc>
                <a:spcPct val="90000"/>
              </a:lnSpc>
              <a:spcAft>
                <a:spcPts val="600"/>
              </a:spcAft>
              <a:buClr>
                <a:srgbClr val="EB5E57"/>
              </a:buClr>
              <a:buFont typeface="Arial" panose="020B0604020202020204" pitchFamily="34" charset="0"/>
              <a:buChar char="•"/>
              <a:defRPr/>
            </a:pPr>
            <a:r>
              <a:rPr lang="en-US" sz="3200" b="1" dirty="0" err="1">
                <a:solidFill>
                  <a:schemeClr val="bg1"/>
                </a:solidFill>
                <a:cs typeface="Arial" panose="020B0604020202020204" pitchFamily="34" charset="0"/>
              </a:rPr>
              <a:t>cefnogi</a:t>
            </a:r>
            <a:r>
              <a:rPr lang="en-US" sz="3200" dirty="0">
                <a:solidFill>
                  <a:schemeClr val="bg1"/>
                </a:solidFill>
                <a:cs typeface="Arial" panose="020B0604020202020204" pitchFamily="34" charset="0"/>
              </a:rPr>
              <a:t> dull </a:t>
            </a:r>
            <a:r>
              <a:rPr lang="en-US" sz="3200" dirty="0" err="1">
                <a:solidFill>
                  <a:schemeClr val="bg1"/>
                </a:solidFill>
                <a:cs typeface="Arial" panose="020B0604020202020204" pitchFamily="34" charset="0"/>
              </a:rPr>
              <a:t>sy’n</a:t>
            </a:r>
            <a:r>
              <a:rPr lang="en-US" sz="32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Arial" panose="020B0604020202020204" pitchFamily="34" charset="0"/>
              </a:rPr>
              <a:t>ystyriol</a:t>
            </a:r>
            <a:r>
              <a:rPr lang="en-US" sz="3200" dirty="0">
                <a:solidFill>
                  <a:schemeClr val="bg1"/>
                </a:solidFill>
                <a:cs typeface="Arial" panose="020B0604020202020204" pitchFamily="34" charset="0"/>
              </a:rPr>
              <a:t> o </a:t>
            </a:r>
            <a:r>
              <a:rPr lang="en-US" sz="3200" dirty="0" err="1">
                <a:solidFill>
                  <a:schemeClr val="bg1"/>
                </a:solidFill>
                <a:cs typeface="Arial" panose="020B0604020202020204" pitchFamily="34" charset="0"/>
              </a:rPr>
              <a:t>drawma</a:t>
            </a:r>
            <a:r>
              <a:rPr lang="en-US" sz="3200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endParaRPr kumimoji="0" lang="en-GB" sz="3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7189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2A91D-8281-D3A0-76AF-5EEF24DBC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F14446-935A-E993-57BF-E01C18E6C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758951"/>
            <a:ext cx="10731093" cy="5330951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 err="1"/>
              <a:t>Trafodwch</a:t>
            </a:r>
            <a:r>
              <a:rPr lang="en-US" sz="2800" b="1" dirty="0"/>
              <a:t> </a:t>
            </a:r>
            <a:r>
              <a:rPr lang="en-US" sz="2800" b="1" dirty="0" err="1"/>
              <a:t>sut</a:t>
            </a:r>
            <a:r>
              <a:rPr lang="en-US" sz="2800" b="1" dirty="0"/>
              <a:t> </a:t>
            </a:r>
            <a:r>
              <a:rPr lang="en-US" sz="2800" b="1" dirty="0" err="1"/>
              <a:t>rydych</a:t>
            </a:r>
            <a:r>
              <a:rPr lang="en-US" sz="2800" b="1" dirty="0"/>
              <a:t> </a:t>
            </a:r>
            <a:r>
              <a:rPr lang="en-US" sz="2800" b="1" dirty="0" err="1"/>
              <a:t>chi’n</a:t>
            </a:r>
            <a:r>
              <a:rPr lang="en-US" sz="2800" b="1" dirty="0"/>
              <a:t>:</a:t>
            </a:r>
          </a:p>
          <a:p>
            <a:r>
              <a:rPr lang="en-GB" sz="2800" b="1" dirty="0" err="1"/>
              <a:t>sefydlu</a:t>
            </a:r>
            <a:r>
              <a:rPr lang="en-GB" sz="2800" b="1" dirty="0"/>
              <a:t> </a:t>
            </a:r>
            <a:r>
              <a:rPr lang="en-GB" sz="2800" b="1" dirty="0" err="1"/>
              <a:t>perthnasoedd</a:t>
            </a:r>
            <a:r>
              <a:rPr lang="en-GB" sz="2800" b="1" dirty="0"/>
              <a:t> </a:t>
            </a:r>
            <a:r>
              <a:rPr lang="en-GB" sz="2800" dirty="0" err="1"/>
              <a:t>sy’n</a:t>
            </a:r>
            <a:r>
              <a:rPr lang="en-GB" sz="2800" dirty="0"/>
              <a:t> </a:t>
            </a:r>
            <a:r>
              <a:rPr lang="en-GB" sz="2800" dirty="0" err="1"/>
              <a:t>hyrwyddo</a:t>
            </a:r>
            <a:r>
              <a:rPr lang="en-GB" sz="2800" dirty="0"/>
              <a:t> </a:t>
            </a:r>
            <a:r>
              <a:rPr lang="en-GB" sz="2800" dirty="0" err="1"/>
              <a:t>ymddiriedaeth</a:t>
            </a:r>
            <a:r>
              <a:rPr lang="en-GB" sz="2800" dirty="0"/>
              <a:t>, </a:t>
            </a:r>
            <a:r>
              <a:rPr lang="en-GB" sz="2800" dirty="0" err="1"/>
              <a:t>cydberthynas</a:t>
            </a:r>
            <a:r>
              <a:rPr lang="en-GB" sz="2800" dirty="0"/>
              <a:t> a </a:t>
            </a:r>
            <a:r>
              <a:rPr lang="en-GB" sz="2800" dirty="0" err="1"/>
              <a:t>diogelwch</a:t>
            </a:r>
            <a:r>
              <a:rPr lang="en-GB" sz="2800" dirty="0"/>
              <a:t> </a:t>
            </a:r>
            <a:r>
              <a:rPr lang="en-GB" sz="2800" dirty="0" err="1"/>
              <a:t>emosiynol</a:t>
            </a:r>
            <a:r>
              <a:rPr lang="en-GB" sz="2800" dirty="0"/>
              <a:t> </a:t>
            </a:r>
            <a:r>
              <a:rPr lang="en-GB" sz="2800" dirty="0" err="1"/>
              <a:t>gydag</a:t>
            </a:r>
            <a:r>
              <a:rPr lang="en-GB" sz="2800" dirty="0"/>
              <a:t> </a:t>
            </a:r>
            <a:r>
              <a:rPr lang="en-GB" sz="2800" dirty="0" err="1"/>
              <a:t>unigolion</a:t>
            </a:r>
            <a:r>
              <a:rPr lang="en-GB" sz="2800" dirty="0"/>
              <a:t>, </a:t>
            </a:r>
            <a:r>
              <a:rPr lang="en-GB" sz="2800" dirty="0" err="1"/>
              <a:t>teuluoedd</a:t>
            </a:r>
            <a:r>
              <a:rPr lang="en-GB" sz="2800" dirty="0"/>
              <a:t> a </a:t>
            </a:r>
            <a:r>
              <a:rPr lang="en-GB" sz="2800" dirty="0" err="1"/>
              <a:t>gofalwyr</a:t>
            </a:r>
            <a:endParaRPr lang="en-GB" sz="2800" dirty="0"/>
          </a:p>
          <a:p>
            <a:r>
              <a:rPr lang="en-GB" sz="2800" b="1" dirty="0" err="1"/>
              <a:t>galluogi</a:t>
            </a:r>
            <a:r>
              <a:rPr lang="en-GB" sz="2800" dirty="0"/>
              <a:t> pobl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wneud</a:t>
            </a:r>
            <a:r>
              <a:rPr lang="en-GB" sz="2800" dirty="0"/>
              <a:t> </a:t>
            </a:r>
            <a:r>
              <a:rPr lang="en-GB" sz="2800" dirty="0" err="1"/>
              <a:t>penderfyniadau</a:t>
            </a:r>
            <a:r>
              <a:rPr lang="en-GB" sz="2800" dirty="0"/>
              <a:t> am yr </a:t>
            </a:r>
            <a:r>
              <a:rPr lang="en-GB" sz="2800" dirty="0" err="1"/>
              <a:t>hyn</a:t>
            </a:r>
            <a:r>
              <a:rPr lang="en-GB" sz="2800" dirty="0"/>
              <a:t> </a:t>
            </a:r>
            <a:r>
              <a:rPr lang="en-GB" sz="2800" dirty="0" err="1"/>
              <a:t>sy’n</a:t>
            </a:r>
            <a:r>
              <a:rPr lang="en-GB" sz="2800" dirty="0"/>
              <a:t> </a:t>
            </a:r>
            <a:r>
              <a:rPr lang="en-GB" sz="2800" dirty="0" err="1"/>
              <a:t>bwysig</a:t>
            </a:r>
            <a:r>
              <a:rPr lang="en-GB" sz="2800" dirty="0"/>
              <a:t> </a:t>
            </a:r>
            <a:r>
              <a:rPr lang="en-GB" sz="2800" dirty="0" err="1"/>
              <a:t>iddynt</a:t>
            </a:r>
            <a:r>
              <a:rPr lang="en-GB" sz="2800" dirty="0"/>
              <a:t> a </a:t>
            </a:r>
            <a:r>
              <a:rPr lang="en-GB" sz="2800" dirty="0" err="1"/>
              <a:t>chadw</a:t>
            </a:r>
            <a:r>
              <a:rPr lang="en-GB" sz="2800" dirty="0"/>
              <a:t> </a:t>
            </a:r>
            <a:r>
              <a:rPr lang="en-GB" sz="2800" dirty="0" err="1"/>
              <a:t>rheolaeth</a:t>
            </a:r>
            <a:r>
              <a:rPr lang="en-GB" sz="2800" dirty="0"/>
              <a:t> </a:t>
            </a:r>
            <a:r>
              <a:rPr lang="en-GB" sz="2800" dirty="0" err="1"/>
              <a:t>ar</a:t>
            </a:r>
            <a:r>
              <a:rPr lang="en-GB" sz="2800" dirty="0"/>
              <a:t> </a:t>
            </a:r>
            <a:r>
              <a:rPr lang="en-GB" sz="2800" dirty="0" err="1"/>
              <a:t>eu</a:t>
            </a:r>
            <a:r>
              <a:rPr lang="en-GB" sz="2800" dirty="0"/>
              <a:t> </a:t>
            </a:r>
            <a:r>
              <a:rPr lang="en-GB" sz="2800" dirty="0" err="1"/>
              <a:t>bywydau</a:t>
            </a:r>
            <a:r>
              <a:rPr lang="en-GB" sz="2800" dirty="0"/>
              <a:t>  </a:t>
            </a:r>
          </a:p>
          <a:p>
            <a:r>
              <a:rPr lang="en-GB" sz="2800" b="1" dirty="0" err="1"/>
              <a:t>hyrwyddo</a:t>
            </a:r>
            <a:r>
              <a:rPr lang="en-GB" sz="2800" dirty="0"/>
              <a:t> </a:t>
            </a:r>
            <a:r>
              <a:rPr lang="en-GB" sz="2800" dirty="0" err="1"/>
              <a:t>llais</a:t>
            </a:r>
            <a:r>
              <a:rPr lang="en-GB" sz="2800" dirty="0"/>
              <a:t> pobl bob </a:t>
            </a:r>
            <a:r>
              <a:rPr lang="en-GB" sz="2800" dirty="0" err="1"/>
              <a:t>amser</a:t>
            </a:r>
            <a:r>
              <a:rPr lang="en-GB" sz="2800" dirty="0"/>
              <a:t> a </a:t>
            </a:r>
            <a:r>
              <a:rPr lang="en-GB" sz="2800" dirty="0" err="1"/>
              <a:t>gwrando</a:t>
            </a:r>
            <a:r>
              <a:rPr lang="en-GB" sz="2800" dirty="0"/>
              <a:t> </a:t>
            </a:r>
            <a:r>
              <a:rPr lang="en-GB" sz="2800" dirty="0" err="1"/>
              <a:t>ar</a:t>
            </a:r>
            <a:r>
              <a:rPr lang="en-GB" sz="2800" dirty="0"/>
              <a:t> </a:t>
            </a:r>
            <a:r>
              <a:rPr lang="en-GB" sz="2800" dirty="0" err="1"/>
              <a:t>eu</a:t>
            </a:r>
            <a:r>
              <a:rPr lang="en-GB" sz="2800" dirty="0"/>
              <a:t> </a:t>
            </a:r>
            <a:r>
              <a:rPr lang="en-GB" sz="2800" dirty="0" err="1"/>
              <a:t>profiad</a:t>
            </a:r>
            <a:r>
              <a:rPr lang="en-GB" sz="2800" dirty="0"/>
              <a:t> </a:t>
            </a:r>
            <a:r>
              <a:rPr lang="en-GB" sz="2800" dirty="0" err="1"/>
              <a:t>bywyd</a:t>
            </a:r>
            <a:endParaRPr lang="en-GB" sz="2800" dirty="0"/>
          </a:p>
          <a:p>
            <a:pPr lvl="0"/>
            <a:r>
              <a:rPr lang="en-GB" sz="2800" b="1" dirty="0" err="1"/>
              <a:t>cyfleu</a:t>
            </a:r>
            <a:r>
              <a:rPr lang="en-GB" sz="2800" dirty="0"/>
              <a:t> </a:t>
            </a:r>
            <a:r>
              <a:rPr lang="en-GB" sz="2800" dirty="0" err="1"/>
              <a:t>penderfyniadau</a:t>
            </a:r>
            <a:r>
              <a:rPr lang="en-GB" sz="2800" dirty="0"/>
              <a:t> </a:t>
            </a:r>
            <a:r>
              <a:rPr lang="en-GB" sz="2800" dirty="0" err="1"/>
              <a:t>cymhleth</a:t>
            </a:r>
            <a:r>
              <a:rPr lang="en-GB" sz="2800" dirty="0"/>
              <a:t> neu </a:t>
            </a:r>
            <a:r>
              <a:rPr lang="en-GB" sz="2800" dirty="0" err="1"/>
              <a:t>negyddol</a:t>
            </a:r>
            <a:r>
              <a:rPr lang="en-GB" sz="2800" dirty="0"/>
              <a:t> </a:t>
            </a:r>
            <a:r>
              <a:rPr lang="en-GB" sz="2800" dirty="0" err="1"/>
              <a:t>mewn</a:t>
            </a:r>
            <a:r>
              <a:rPr lang="en-GB" sz="2800" dirty="0"/>
              <a:t> </a:t>
            </a:r>
            <a:r>
              <a:rPr lang="en-GB" sz="2800" dirty="0" err="1"/>
              <a:t>modd</a:t>
            </a:r>
            <a:r>
              <a:rPr lang="en-GB" sz="2800" dirty="0"/>
              <a:t> </a:t>
            </a:r>
            <a:r>
              <a:rPr lang="en-GB" sz="2800" dirty="0" err="1"/>
              <a:t>parchus</a:t>
            </a:r>
            <a:r>
              <a:rPr lang="en-GB" sz="2800" dirty="0"/>
              <a:t> a </a:t>
            </a:r>
            <a:r>
              <a:rPr lang="en-GB" sz="2800" dirty="0" err="1"/>
              <a:t>thryloyw</a:t>
            </a:r>
            <a:endParaRPr lang="en-GB" sz="2800" dirty="0"/>
          </a:p>
          <a:p>
            <a:pPr lvl="0"/>
            <a:r>
              <a:rPr lang="en-GB" sz="2800" b="1" dirty="0" err="1"/>
              <a:t>esbonio’r</a:t>
            </a:r>
            <a:r>
              <a:rPr lang="en-GB" sz="2800" dirty="0"/>
              <a:t> sail </a:t>
            </a:r>
            <a:r>
              <a:rPr lang="en-GB" sz="2800" dirty="0" err="1"/>
              <a:t>resymegol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bryder</a:t>
            </a:r>
            <a:r>
              <a:rPr lang="en-GB" sz="2800" dirty="0"/>
              <a:t> </a:t>
            </a:r>
            <a:r>
              <a:rPr lang="en-GB" sz="2800" dirty="0" err="1"/>
              <a:t>ar</a:t>
            </a:r>
            <a:r>
              <a:rPr lang="en-GB" sz="2800" dirty="0"/>
              <a:t> yr un </a:t>
            </a:r>
            <a:r>
              <a:rPr lang="en-GB" sz="2800" dirty="0" err="1"/>
              <a:t>pryd</a:t>
            </a:r>
            <a:r>
              <a:rPr lang="en-GB" sz="2800" dirty="0"/>
              <a:t> â </a:t>
            </a:r>
            <a:r>
              <a:rPr lang="en-GB" sz="2800" dirty="0" err="1"/>
              <a:t>chynnal</a:t>
            </a:r>
            <a:r>
              <a:rPr lang="en-GB" sz="2800" dirty="0"/>
              <a:t> </a:t>
            </a:r>
            <a:r>
              <a:rPr lang="en-GB" sz="2800" dirty="0" err="1"/>
              <a:t>cydberthynas</a:t>
            </a:r>
            <a:r>
              <a:rPr lang="en-GB" sz="2800" dirty="0"/>
              <a:t> a </a:t>
            </a:r>
            <a:r>
              <a:rPr lang="en-GB" sz="2800" dirty="0" err="1"/>
              <a:t>chydnabod</a:t>
            </a:r>
            <a:r>
              <a:rPr lang="en-GB" sz="2800" dirty="0"/>
              <a:t> </a:t>
            </a:r>
            <a:r>
              <a:rPr lang="en-GB" sz="2800" dirty="0" err="1"/>
              <a:t>teimladau’r</a:t>
            </a:r>
            <a:r>
              <a:rPr lang="en-GB" sz="2800" dirty="0"/>
              <a:t> </a:t>
            </a:r>
            <a:r>
              <a:rPr lang="en-GB" sz="2800" dirty="0" err="1"/>
              <a:t>unigolyn</a:t>
            </a:r>
            <a:r>
              <a:rPr lang="en-GB" sz="2800" dirty="0"/>
              <a:t>, </a:t>
            </a:r>
            <a:r>
              <a:rPr lang="en-GB" sz="2800" dirty="0" err="1"/>
              <a:t>hyd</a:t>
            </a:r>
            <a:r>
              <a:rPr lang="en-GB" sz="2800" dirty="0"/>
              <a:t> </a:t>
            </a:r>
            <a:r>
              <a:rPr lang="en-GB" sz="2800" dirty="0" err="1"/>
              <a:t>yn</a:t>
            </a:r>
            <a:r>
              <a:rPr lang="en-GB" sz="2800" dirty="0"/>
              <a:t> </a:t>
            </a:r>
            <a:r>
              <a:rPr lang="en-GB" sz="2800" dirty="0" err="1"/>
              <a:t>oed</a:t>
            </a:r>
            <a:r>
              <a:rPr lang="en-GB" sz="2800" dirty="0"/>
              <a:t> pan </a:t>
            </a:r>
            <a:r>
              <a:rPr lang="en-GB" sz="2800" dirty="0" err="1"/>
              <a:t>nad</a:t>
            </a:r>
            <a:r>
              <a:rPr lang="en-GB" sz="2800" dirty="0"/>
              <a:t> </a:t>
            </a:r>
            <a:r>
              <a:rPr lang="en-GB" sz="2800" dirty="0" err="1"/>
              <a:t>yw’n</a:t>
            </a:r>
            <a:r>
              <a:rPr lang="en-GB" sz="2800" dirty="0"/>
              <a:t> </a:t>
            </a:r>
            <a:r>
              <a:rPr lang="en-GB" sz="2800" dirty="0" err="1"/>
              <a:t>cytuno</a:t>
            </a:r>
            <a:r>
              <a:rPr lang="en-GB" sz="2800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11CE12-3D86-9258-B46B-9F2788DD09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b="1" dirty="0" err="1"/>
              <a:t>Perthnasoedd</a:t>
            </a:r>
            <a:r>
              <a:rPr lang="en-GB" b="1" dirty="0"/>
              <a:t> </a:t>
            </a:r>
            <a:r>
              <a:rPr lang="en-GB" b="1" dirty="0" err="1"/>
              <a:t>cydgynhyrchiol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26358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1D9361-5C3D-7F8C-0745-79EF1D389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288758"/>
            <a:ext cx="11122093" cy="1231927"/>
          </a:xfrm>
        </p:spPr>
        <p:txBody>
          <a:bodyPr/>
          <a:lstStyle/>
          <a:p>
            <a:r>
              <a:rPr lang="en-GB"/>
              <a:t>Sut gallwch chi wneud hyn ar gyfer plant / oedolion sydd mewn perygl?</a:t>
            </a: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F76B93-AFD5-8050-584F-673402C75EE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4953" y="1702269"/>
            <a:ext cx="5618066" cy="4422911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000" dirty="0" err="1"/>
              <a:t>dod</a:t>
            </a:r>
            <a:r>
              <a:rPr lang="en-US" sz="3000" dirty="0"/>
              <a:t> </a:t>
            </a:r>
            <a:r>
              <a:rPr lang="en-US" sz="3000" dirty="0" err="1"/>
              <a:t>i’w</a:t>
            </a:r>
            <a:r>
              <a:rPr lang="en-US" sz="3000" dirty="0"/>
              <a:t> </a:t>
            </a:r>
            <a:r>
              <a:rPr lang="en-US" sz="3000" dirty="0" err="1"/>
              <a:t>hadnabod</a:t>
            </a:r>
            <a:r>
              <a:rPr lang="en-US" sz="3000" dirty="0"/>
              <a:t> </a:t>
            </a:r>
            <a:r>
              <a:rPr lang="en-US" sz="3000" dirty="0" err="1"/>
              <a:t>yn</a:t>
            </a:r>
            <a:r>
              <a:rPr lang="en-US" sz="3000" dirty="0"/>
              <a:t> </a:t>
            </a:r>
            <a:r>
              <a:rPr lang="en-US" sz="3000" dirty="0" err="1"/>
              <a:t>ddigon</a:t>
            </a:r>
            <a:r>
              <a:rPr lang="en-US" sz="3000" dirty="0"/>
              <a:t> da </a:t>
            </a:r>
            <a:r>
              <a:rPr lang="en-US" sz="3000" dirty="0" err="1"/>
              <a:t>i</a:t>
            </a:r>
            <a:r>
              <a:rPr lang="en-US" sz="3000" dirty="0"/>
              <a:t> </a:t>
            </a:r>
            <a:r>
              <a:rPr lang="en-US" sz="3000" b="1" dirty="0" err="1"/>
              <a:t>ddeall</a:t>
            </a:r>
            <a:r>
              <a:rPr lang="en-US" sz="3000" dirty="0"/>
              <a:t> </a:t>
            </a:r>
            <a:r>
              <a:rPr lang="en-US" sz="3000" dirty="0" err="1"/>
              <a:t>eu</a:t>
            </a:r>
            <a:r>
              <a:rPr lang="en-US" sz="3000" dirty="0"/>
              <a:t> </a:t>
            </a:r>
            <a:r>
              <a:rPr lang="en-US" sz="3000" dirty="0" err="1"/>
              <a:t>profiadau</a:t>
            </a:r>
            <a:r>
              <a:rPr lang="en-US" sz="3000" dirty="0"/>
              <a:t> </a:t>
            </a:r>
            <a:r>
              <a:rPr lang="en-US" sz="3000" dirty="0" err="1"/>
              <a:t>a’u</a:t>
            </a:r>
            <a:r>
              <a:rPr lang="en-US" sz="3000" dirty="0"/>
              <a:t> </a:t>
            </a:r>
            <a:r>
              <a:rPr lang="en-US" sz="3000" dirty="0" err="1"/>
              <a:t>patrymau</a:t>
            </a:r>
            <a:r>
              <a:rPr lang="en-US" sz="3000" dirty="0"/>
              <a:t> </a:t>
            </a:r>
            <a:r>
              <a:rPr lang="en-US" sz="3000" dirty="0" err="1"/>
              <a:t>ymddygiad</a:t>
            </a:r>
            <a:r>
              <a:rPr lang="en-US" sz="3000" dirty="0"/>
              <a:t>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000" dirty="0" err="1"/>
              <a:t>meithrin</a:t>
            </a:r>
            <a:r>
              <a:rPr lang="en-US" sz="3000" dirty="0"/>
              <a:t> </a:t>
            </a:r>
            <a:r>
              <a:rPr lang="en-US" sz="3000" dirty="0" err="1"/>
              <a:t>eu</a:t>
            </a:r>
            <a:r>
              <a:rPr lang="en-US" sz="3000" dirty="0"/>
              <a:t> </a:t>
            </a:r>
            <a:r>
              <a:rPr lang="en-US" sz="3000" b="1" dirty="0" err="1"/>
              <a:t>hymddiriedaeth</a:t>
            </a:r>
            <a:r>
              <a:rPr lang="en-US" sz="3000" dirty="0"/>
              <a:t>, </a:t>
            </a:r>
            <a:r>
              <a:rPr lang="en-US" sz="3000" dirty="0" err="1"/>
              <a:t>ennill</a:t>
            </a:r>
            <a:r>
              <a:rPr lang="en-US" sz="3000" dirty="0"/>
              <a:t> </a:t>
            </a:r>
            <a:r>
              <a:rPr lang="en-US" sz="3000" dirty="0" err="1"/>
              <a:t>eu</a:t>
            </a:r>
            <a:r>
              <a:rPr lang="en-US" sz="3000" dirty="0"/>
              <a:t> </a:t>
            </a:r>
            <a:r>
              <a:rPr lang="en-US" sz="3000" dirty="0" err="1"/>
              <a:t>hyder</a:t>
            </a:r>
            <a:r>
              <a:rPr lang="en-US" sz="3000" dirty="0"/>
              <a:t> a </a:t>
            </a:r>
            <a:r>
              <a:rPr lang="en-US" sz="3000" dirty="0" err="1"/>
              <a:t>chynyddu</a:t>
            </a:r>
            <a:r>
              <a:rPr lang="en-US" sz="3000" dirty="0"/>
              <a:t> </a:t>
            </a:r>
            <a:r>
              <a:rPr lang="en-US" sz="3000" dirty="0" err="1"/>
              <a:t>eu</a:t>
            </a:r>
            <a:r>
              <a:rPr lang="en-US" sz="3000" dirty="0"/>
              <a:t> </a:t>
            </a:r>
            <a:r>
              <a:rPr lang="en-US" sz="3000" dirty="0" err="1"/>
              <a:t>hunan-barch</a:t>
            </a:r>
            <a:endParaRPr lang="en-US" sz="30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000" dirty="0" err="1"/>
              <a:t>eu</a:t>
            </a:r>
            <a:r>
              <a:rPr lang="en-US" sz="3000" dirty="0"/>
              <a:t> </a:t>
            </a:r>
            <a:r>
              <a:rPr lang="en-US" sz="3000" dirty="0" err="1"/>
              <a:t>helpu</a:t>
            </a:r>
            <a:r>
              <a:rPr lang="en-US" sz="3000" dirty="0"/>
              <a:t> </a:t>
            </a:r>
            <a:r>
              <a:rPr lang="en-US" sz="3000" dirty="0" err="1"/>
              <a:t>i</a:t>
            </a:r>
            <a:r>
              <a:rPr lang="en-US" sz="3000" dirty="0"/>
              <a:t> </a:t>
            </a:r>
            <a:r>
              <a:rPr lang="en-US" sz="3000" b="1" dirty="0" err="1"/>
              <a:t>deimlo’n</a:t>
            </a:r>
            <a:r>
              <a:rPr lang="en-US" sz="3000" b="1" dirty="0"/>
              <a:t> </a:t>
            </a:r>
            <a:r>
              <a:rPr lang="en-US" sz="3000" b="1" dirty="0" err="1"/>
              <a:t>ddiogel</a:t>
            </a:r>
            <a:r>
              <a:rPr lang="en-US" sz="3000" b="1" dirty="0"/>
              <a:t> </a:t>
            </a:r>
            <a:r>
              <a:rPr lang="en-US" sz="3000" dirty="0"/>
              <a:t>ac </a:t>
            </a:r>
            <a:r>
              <a:rPr lang="en-US" sz="3000" dirty="0" err="1"/>
              <a:t>yn</a:t>
            </a:r>
            <a:r>
              <a:rPr lang="en-US" sz="3000" dirty="0"/>
              <a:t> </a:t>
            </a:r>
            <a:r>
              <a:rPr lang="en-US" sz="3000" dirty="0" err="1"/>
              <a:t>gyfforddus</a:t>
            </a:r>
            <a:r>
              <a:rPr lang="en-US" sz="3000" dirty="0"/>
              <a:t> </a:t>
            </a:r>
            <a:r>
              <a:rPr lang="en-US" sz="3000" dirty="0" err="1"/>
              <a:t>i</a:t>
            </a:r>
            <a:r>
              <a:rPr lang="en-US" sz="3000" dirty="0"/>
              <a:t> </a:t>
            </a:r>
            <a:r>
              <a:rPr lang="en-US" sz="3000" dirty="0" err="1"/>
              <a:t>rannu</a:t>
            </a:r>
            <a:r>
              <a:rPr lang="en-US" sz="3000" dirty="0"/>
              <a:t> </a:t>
            </a:r>
            <a:r>
              <a:rPr lang="en-US" sz="3000" dirty="0" err="1"/>
              <a:t>eu</a:t>
            </a:r>
            <a:r>
              <a:rPr lang="en-US" sz="3000" dirty="0"/>
              <a:t> </a:t>
            </a:r>
            <a:r>
              <a:rPr lang="en-US" sz="3000" dirty="0" err="1"/>
              <a:t>teimladau</a:t>
            </a:r>
            <a:r>
              <a:rPr lang="en-US" sz="3000" dirty="0"/>
              <a:t> </a:t>
            </a:r>
            <a:r>
              <a:rPr lang="en-US" sz="3000" dirty="0" err="1"/>
              <a:t>a’u</a:t>
            </a:r>
            <a:r>
              <a:rPr lang="en-US" sz="3000" dirty="0"/>
              <a:t> </a:t>
            </a:r>
            <a:r>
              <a:rPr lang="en-US" sz="3000" dirty="0" err="1"/>
              <a:t>pryderon</a:t>
            </a:r>
            <a:endParaRPr lang="en-GB" sz="3000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06B99F22-C0FC-3316-937E-3FD8AC1AA5FE}"/>
              </a:ext>
            </a:extLst>
          </p:cNvPr>
          <p:cNvSpPr txBox="1">
            <a:spLocks/>
          </p:cNvSpPr>
          <p:nvPr/>
        </p:nvSpPr>
        <p:spPr>
          <a:xfrm>
            <a:off x="6248334" y="1702268"/>
            <a:ext cx="5554560" cy="4422911"/>
          </a:xfrm>
          <a:prstGeom prst="rect">
            <a:avLst/>
          </a:prstGeom>
        </p:spPr>
        <p:txBody>
          <a:bodyPr vert="horz" lIns="91440" tIns="72000" rIns="91440" bIns="72000" rtlCol="0" anchor="t">
            <a:noAutofit/>
          </a:bodyPr>
          <a:lstStyle>
            <a:lvl1pPr marL="354013" indent="-35401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bg2"/>
              </a:buClr>
              <a:buFont typeface="Wingdings" panose="05000000000000000000" pitchFamily="2" charset="2"/>
              <a:buChar char=""/>
              <a:defRPr sz="44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895350" indent="-392113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32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3000" dirty="0"/>
              <a:t>bod </a:t>
            </a:r>
            <a:r>
              <a:rPr lang="en-US" sz="3000" dirty="0" err="1"/>
              <a:t>yn</a:t>
            </a:r>
            <a:r>
              <a:rPr lang="en-US" sz="3000" dirty="0"/>
              <a:t> </a:t>
            </a:r>
            <a:r>
              <a:rPr lang="en-US" sz="3000" b="1" dirty="0" err="1"/>
              <a:t>hyblyg</a:t>
            </a:r>
            <a:r>
              <a:rPr lang="en-US" sz="3000" dirty="0"/>
              <a:t> </a:t>
            </a:r>
            <a:r>
              <a:rPr lang="en-US" sz="3000" dirty="0" err="1"/>
              <a:t>wrth</a:t>
            </a:r>
            <a:r>
              <a:rPr lang="en-US" sz="3000" dirty="0"/>
              <a:t> </a:t>
            </a:r>
            <a:r>
              <a:rPr lang="en-US" sz="3000" dirty="0" err="1"/>
              <a:t>ymateb</a:t>
            </a:r>
            <a:r>
              <a:rPr lang="en-US" sz="3000" dirty="0"/>
              <a:t> </a:t>
            </a:r>
            <a:r>
              <a:rPr lang="en-US" sz="3000" dirty="0" err="1"/>
              <a:t>iddynt</a:t>
            </a:r>
            <a:r>
              <a:rPr lang="en-US" sz="3000" dirty="0"/>
              <a:t> 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3000" b="1" dirty="0" err="1"/>
              <a:t>dangos</a:t>
            </a:r>
            <a:r>
              <a:rPr lang="en-US" sz="3000" dirty="0"/>
              <a:t> </a:t>
            </a:r>
            <a:r>
              <a:rPr lang="en-US" sz="3000" dirty="0" err="1"/>
              <a:t>eich</a:t>
            </a:r>
            <a:r>
              <a:rPr lang="en-US" sz="3000" dirty="0"/>
              <a:t> bod </a:t>
            </a:r>
            <a:r>
              <a:rPr lang="en-US" sz="3000" dirty="0" err="1"/>
              <a:t>yn</a:t>
            </a:r>
            <a:r>
              <a:rPr lang="en-US" sz="3000" dirty="0"/>
              <a:t> </a:t>
            </a:r>
            <a:r>
              <a:rPr lang="en-US" sz="3000" dirty="0" err="1"/>
              <a:t>ystyried</a:t>
            </a:r>
            <a:r>
              <a:rPr lang="en-US" sz="3000" dirty="0"/>
              <a:t> </a:t>
            </a:r>
            <a:r>
              <a:rPr lang="en-US" sz="3000" dirty="0" err="1"/>
              <a:t>eu</a:t>
            </a:r>
            <a:r>
              <a:rPr lang="en-US" sz="3000" dirty="0"/>
              <a:t> </a:t>
            </a:r>
            <a:r>
              <a:rPr lang="en-US" sz="3000" dirty="0" err="1"/>
              <a:t>dewisiadau</a:t>
            </a:r>
            <a:r>
              <a:rPr lang="en-US" sz="3000" dirty="0"/>
              <a:t>, </a:t>
            </a:r>
            <a:r>
              <a:rPr lang="en-US" sz="3000" dirty="0" err="1"/>
              <a:t>eu</a:t>
            </a:r>
            <a:r>
              <a:rPr lang="en-US" sz="3000" dirty="0"/>
              <a:t> </a:t>
            </a:r>
            <a:r>
              <a:rPr lang="en-US" sz="3000" dirty="0" err="1"/>
              <a:t>hanghenion</a:t>
            </a:r>
            <a:r>
              <a:rPr lang="en-US" sz="3000" dirty="0"/>
              <a:t> </a:t>
            </a:r>
            <a:r>
              <a:rPr lang="en-US" sz="3000" dirty="0" err="1"/>
              <a:t>a’u</a:t>
            </a:r>
            <a:r>
              <a:rPr lang="en-US" sz="3000" dirty="0"/>
              <a:t> </a:t>
            </a:r>
            <a:r>
              <a:rPr lang="en-US" sz="3000" dirty="0" err="1"/>
              <a:t>pryderon</a:t>
            </a:r>
            <a:r>
              <a:rPr lang="en-US" sz="3000" dirty="0"/>
              <a:t> o </a:t>
            </a:r>
            <a:r>
              <a:rPr lang="en-US" sz="3000" dirty="0" err="1"/>
              <a:t>ddifrif</a:t>
            </a:r>
            <a:endParaRPr lang="en-US" sz="3000" dirty="0"/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3000" dirty="0"/>
              <a:t>bod </a:t>
            </a:r>
            <a:r>
              <a:rPr lang="en-US" sz="3000" dirty="0" err="1"/>
              <a:t>yn</a:t>
            </a:r>
            <a:r>
              <a:rPr lang="en-US" sz="3000" dirty="0"/>
              <a:t> deg ac </a:t>
            </a:r>
            <a:r>
              <a:rPr lang="en-US" sz="3000" dirty="0" err="1"/>
              <a:t>yn</a:t>
            </a:r>
            <a:r>
              <a:rPr lang="en-US" sz="3000" dirty="0"/>
              <a:t> </a:t>
            </a:r>
            <a:r>
              <a:rPr lang="en-US" sz="3000" b="1" dirty="0" err="1"/>
              <a:t>gyson</a:t>
            </a:r>
            <a:r>
              <a:rPr lang="en-US" sz="3000" dirty="0"/>
              <a:t>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3000" dirty="0" err="1"/>
              <a:t>rhoi</a:t>
            </a:r>
            <a:r>
              <a:rPr lang="en-US" sz="3000" dirty="0"/>
              <a:t> </a:t>
            </a:r>
            <a:r>
              <a:rPr lang="en-US" sz="3000" dirty="0" err="1"/>
              <a:t>pwyslais</a:t>
            </a:r>
            <a:r>
              <a:rPr lang="en-US" sz="3000" dirty="0"/>
              <a:t> </a:t>
            </a:r>
            <a:r>
              <a:rPr lang="en-US" sz="3000" dirty="0" err="1"/>
              <a:t>clir</a:t>
            </a:r>
            <a:r>
              <a:rPr lang="en-US" sz="3000" dirty="0"/>
              <a:t> </a:t>
            </a:r>
            <a:r>
              <a:rPr lang="en-US" sz="3000" dirty="0" err="1"/>
              <a:t>ar</a:t>
            </a:r>
            <a:r>
              <a:rPr lang="en-US" sz="3000" dirty="0"/>
              <a:t> </a:t>
            </a:r>
            <a:r>
              <a:rPr lang="en-US" sz="3000" dirty="0" err="1"/>
              <a:t>eu</a:t>
            </a:r>
            <a:r>
              <a:rPr lang="en-US" sz="3000" dirty="0"/>
              <a:t> </a:t>
            </a:r>
            <a:r>
              <a:rPr lang="en-US" sz="3000" b="1" dirty="0" err="1"/>
              <a:t>diogelwch</a:t>
            </a:r>
            <a:r>
              <a:rPr lang="en-US" sz="3000" b="1" dirty="0"/>
              <a:t> </a:t>
            </a:r>
            <a:r>
              <a:rPr lang="en-US" sz="3000" b="1" dirty="0" err="1"/>
              <a:t>a’u</a:t>
            </a:r>
            <a:r>
              <a:rPr lang="en-US" sz="3000" b="1" dirty="0"/>
              <a:t> </a:t>
            </a:r>
            <a:r>
              <a:rPr lang="en-US" sz="3000" b="1" dirty="0" err="1"/>
              <a:t>llesiant</a:t>
            </a:r>
            <a:r>
              <a:rPr lang="en-US" sz="3000" dirty="0"/>
              <a:t>.</a:t>
            </a: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39862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CF9064-4879-D63B-42D1-062BFD235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300790"/>
            <a:ext cx="11122093" cy="1219896"/>
          </a:xfrm>
        </p:spPr>
        <p:txBody>
          <a:bodyPr/>
          <a:lstStyle/>
          <a:p>
            <a:r>
              <a:rPr lang="en-GB"/>
              <a:t>Sut gallwn ni wneud hyn ar gyfer rhieni / gofalwyr / cydweithwyr?</a:t>
            </a: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2B8F92-28FB-336D-47EC-886C79B1B9A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4953" y="1708754"/>
            <a:ext cx="5165388" cy="4422911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000" dirty="0"/>
              <a:t>bod </a:t>
            </a:r>
            <a:r>
              <a:rPr lang="en-US" sz="3000" dirty="0" err="1"/>
              <a:t>yn</a:t>
            </a:r>
            <a:r>
              <a:rPr lang="en-US" sz="3000" dirty="0"/>
              <a:t> </a:t>
            </a:r>
            <a:r>
              <a:rPr lang="en-US" sz="3000" dirty="0" err="1"/>
              <a:t>ddidwyll</a:t>
            </a:r>
            <a:r>
              <a:rPr lang="en-US" sz="3000" dirty="0"/>
              <a:t>, </a:t>
            </a:r>
            <a:r>
              <a:rPr lang="en-US" sz="3000" dirty="0" err="1"/>
              <a:t>yn</a:t>
            </a:r>
            <a:r>
              <a:rPr lang="en-US" sz="3000" dirty="0"/>
              <a:t> </a:t>
            </a:r>
            <a:r>
              <a:rPr lang="en-US" sz="3000" dirty="0" err="1"/>
              <a:t>onest</a:t>
            </a:r>
            <a:r>
              <a:rPr lang="en-US" sz="3000" dirty="0"/>
              <a:t>, </a:t>
            </a:r>
            <a:r>
              <a:rPr lang="en-US" sz="3000" dirty="0" err="1"/>
              <a:t>yn</a:t>
            </a:r>
            <a:r>
              <a:rPr lang="en-US" sz="3000" dirty="0"/>
              <a:t> </a:t>
            </a:r>
            <a:r>
              <a:rPr lang="en-US" sz="3000" b="1" dirty="0" err="1"/>
              <a:t>dryloyw</a:t>
            </a:r>
            <a:r>
              <a:rPr lang="en-US" sz="3000" dirty="0"/>
              <a:t> ac </a:t>
            </a:r>
            <a:r>
              <a:rPr lang="en-US" sz="3000" dirty="0" err="1"/>
              <a:t>yn</a:t>
            </a:r>
            <a:r>
              <a:rPr lang="en-US" sz="3000" dirty="0"/>
              <a:t> </a:t>
            </a:r>
            <a:r>
              <a:rPr lang="en-US" sz="3000" dirty="0" err="1"/>
              <a:t>agored</a:t>
            </a:r>
            <a:endParaRPr lang="en-US" sz="30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000" dirty="0" err="1"/>
              <a:t>dangos</a:t>
            </a:r>
            <a:r>
              <a:rPr lang="en-US" sz="3000" dirty="0"/>
              <a:t> </a:t>
            </a:r>
            <a:r>
              <a:rPr lang="en-US" sz="3000" b="1" dirty="0" err="1"/>
              <a:t>empathi</a:t>
            </a:r>
            <a:r>
              <a:rPr lang="en-US" sz="3000" dirty="0"/>
              <a:t> a </a:t>
            </a:r>
            <a:r>
              <a:rPr lang="en-US" sz="3000" dirty="0" err="1"/>
              <a:t>chydymdeimlad</a:t>
            </a:r>
            <a:r>
              <a:rPr lang="en-US" sz="3000" dirty="0"/>
              <a:t>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000" dirty="0"/>
              <a:t>bod </a:t>
            </a:r>
            <a:r>
              <a:rPr lang="en-US" sz="3000" dirty="0" err="1"/>
              <a:t>yn</a:t>
            </a:r>
            <a:r>
              <a:rPr lang="en-US" sz="3000" dirty="0"/>
              <a:t> </a:t>
            </a:r>
            <a:r>
              <a:rPr lang="en-US" sz="3000" b="1" dirty="0" err="1"/>
              <a:t>glir</a:t>
            </a:r>
            <a:r>
              <a:rPr lang="en-US" sz="3000" dirty="0"/>
              <a:t> </a:t>
            </a:r>
            <a:r>
              <a:rPr lang="en-US" sz="3000" dirty="0" err="1"/>
              <a:t>ynghylch</a:t>
            </a:r>
            <a:r>
              <a:rPr lang="en-US" sz="3000" dirty="0"/>
              <a:t> </a:t>
            </a:r>
            <a:r>
              <a:rPr lang="en-US" sz="3000" dirty="0" err="1"/>
              <a:t>diben</a:t>
            </a:r>
            <a:r>
              <a:rPr lang="en-US" sz="3000" dirty="0"/>
              <a:t> </a:t>
            </a:r>
            <a:r>
              <a:rPr lang="en-US" sz="3000" dirty="0" err="1"/>
              <a:t>cymorth</a:t>
            </a:r>
            <a:r>
              <a:rPr lang="en-US" sz="3000" dirty="0"/>
              <a:t> a </a:t>
            </a:r>
            <a:r>
              <a:rPr lang="en-US" sz="3000" dirty="0" err="1"/>
              <a:t>sut</a:t>
            </a:r>
            <a:r>
              <a:rPr lang="en-US" sz="3000" dirty="0"/>
              <a:t> yr </a:t>
            </a:r>
            <a:r>
              <a:rPr lang="en-US" sz="3000" dirty="0" err="1"/>
              <a:t>ymdrinnir</a:t>
            </a:r>
            <a:r>
              <a:rPr lang="en-US" sz="3000" dirty="0"/>
              <a:t> â </a:t>
            </a:r>
            <a:r>
              <a:rPr lang="en-US" sz="3000" dirty="0" err="1"/>
              <a:t>phryderon</a:t>
            </a:r>
            <a:endParaRPr lang="en-US" sz="30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000" dirty="0" err="1"/>
              <a:t>sefydlu</a:t>
            </a:r>
            <a:r>
              <a:rPr lang="en-US" sz="3000" dirty="0"/>
              <a:t> a </a:t>
            </a:r>
            <a:r>
              <a:rPr lang="en-US" sz="3000" dirty="0" err="1"/>
              <a:t>rheoli</a:t>
            </a:r>
            <a:r>
              <a:rPr lang="en-US" sz="3000" dirty="0"/>
              <a:t> </a:t>
            </a:r>
            <a:r>
              <a:rPr lang="en-US" sz="3000" b="1" dirty="0" err="1"/>
              <a:t>ffiniau</a:t>
            </a:r>
            <a:endParaRPr lang="en-US" sz="3000" b="1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F8973BC8-F01F-DBC4-74DF-EAE6DA733034}"/>
              </a:ext>
            </a:extLst>
          </p:cNvPr>
          <p:cNvSpPr txBox="1">
            <a:spLocks/>
          </p:cNvSpPr>
          <p:nvPr/>
        </p:nvSpPr>
        <p:spPr>
          <a:xfrm>
            <a:off x="5849497" y="1708753"/>
            <a:ext cx="5961433" cy="4422911"/>
          </a:xfrm>
          <a:prstGeom prst="rect">
            <a:avLst/>
          </a:prstGeom>
        </p:spPr>
        <p:txBody>
          <a:bodyPr vert="horz" lIns="91440" tIns="72000" rIns="91440" bIns="72000" rtlCol="0" anchor="t">
            <a:noAutofit/>
          </a:bodyPr>
          <a:lstStyle>
            <a:lvl1pPr marL="354013" indent="-35401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bg2"/>
              </a:buClr>
              <a:buFont typeface="Wingdings" panose="05000000000000000000" pitchFamily="2" charset="2"/>
              <a:buChar char=""/>
              <a:defRPr sz="44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895350" indent="-392113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32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000" dirty="0" err="1"/>
              <a:t>darparu</a:t>
            </a:r>
            <a:r>
              <a:rPr lang="en-US" sz="3000" dirty="0"/>
              <a:t> </a:t>
            </a:r>
            <a:r>
              <a:rPr lang="en-US" sz="3000" dirty="0" err="1"/>
              <a:t>gwybodaeth</a:t>
            </a:r>
            <a:r>
              <a:rPr lang="en-US" sz="3000" dirty="0"/>
              <a:t> </a:t>
            </a:r>
            <a:r>
              <a:rPr lang="en-US" sz="3000" b="1" dirty="0" err="1"/>
              <a:t>yn</a:t>
            </a:r>
            <a:r>
              <a:rPr lang="en-US" sz="3000" b="1" dirty="0"/>
              <a:t> </a:t>
            </a:r>
            <a:r>
              <a:rPr lang="en-US" sz="3000" b="1" dirty="0" err="1"/>
              <a:t>briodol</a:t>
            </a:r>
            <a:r>
              <a:rPr lang="en-US" sz="3000" dirty="0"/>
              <a:t> </a:t>
            </a:r>
            <a:r>
              <a:rPr lang="en-US" sz="3000" dirty="0" err="1"/>
              <a:t>i</a:t>
            </a:r>
            <a:r>
              <a:rPr lang="en-US" sz="3000" dirty="0"/>
              <a:t> </a:t>
            </a:r>
            <a:r>
              <a:rPr lang="en-US" sz="3000" dirty="0" err="1"/>
              <a:t>sicrhau</a:t>
            </a:r>
            <a:r>
              <a:rPr lang="en-US" sz="3000" dirty="0"/>
              <a:t> </a:t>
            </a:r>
            <a:r>
              <a:rPr lang="en-US" sz="3000" dirty="0" err="1"/>
              <a:t>eu</a:t>
            </a:r>
            <a:r>
              <a:rPr lang="en-US" sz="3000" dirty="0"/>
              <a:t> bod </a:t>
            </a:r>
            <a:r>
              <a:rPr lang="en-US" sz="3000" dirty="0" err="1"/>
              <a:t>yn</a:t>
            </a:r>
            <a:r>
              <a:rPr lang="en-US" sz="3000" dirty="0"/>
              <a:t> </a:t>
            </a:r>
            <a:r>
              <a:rPr lang="en-US" sz="3000" dirty="0" err="1"/>
              <a:t>ei</a:t>
            </a:r>
            <a:r>
              <a:rPr lang="en-US" sz="3000" dirty="0"/>
              <a:t> </a:t>
            </a:r>
            <a:r>
              <a:rPr lang="en-US" sz="3000" dirty="0" err="1"/>
              <a:t>llwyr</a:t>
            </a:r>
            <a:r>
              <a:rPr lang="en-US" sz="3000" dirty="0"/>
              <a:t> </a:t>
            </a:r>
            <a:r>
              <a:rPr lang="en-US" sz="3000" dirty="0" err="1"/>
              <a:t>ddeall</a:t>
            </a:r>
            <a:r>
              <a:rPr lang="en-US" sz="3000" dirty="0"/>
              <a:t> ac </a:t>
            </a:r>
            <a:r>
              <a:rPr lang="en-US" sz="3000" dirty="0" err="1"/>
              <a:t>yn</a:t>
            </a:r>
            <a:r>
              <a:rPr lang="en-US" sz="3000" dirty="0"/>
              <a:t> </a:t>
            </a:r>
            <a:r>
              <a:rPr lang="en-US" sz="3000" dirty="0" err="1"/>
              <a:t>gallu</a:t>
            </a:r>
            <a:r>
              <a:rPr lang="en-US" sz="3000" dirty="0"/>
              <a:t> </a:t>
            </a:r>
            <a:r>
              <a:rPr lang="en-US" sz="3000" dirty="0" err="1"/>
              <a:t>ei</a:t>
            </a:r>
            <a:r>
              <a:rPr lang="en-US" sz="3000" dirty="0"/>
              <a:t> </a:t>
            </a:r>
            <a:r>
              <a:rPr lang="en-US" sz="3000" dirty="0" err="1"/>
              <a:t>defnyddio</a:t>
            </a:r>
            <a:endParaRPr lang="en-US" sz="30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000" dirty="0" err="1"/>
              <a:t>gweithio</a:t>
            </a:r>
            <a:r>
              <a:rPr lang="en-US" sz="3000" dirty="0"/>
              <a:t> </a:t>
            </a:r>
            <a:r>
              <a:rPr lang="en-US" sz="3000" dirty="0" err="1"/>
              <a:t>mewn</a:t>
            </a:r>
            <a:r>
              <a:rPr lang="en-US" sz="3000" dirty="0"/>
              <a:t> </a:t>
            </a:r>
            <a:r>
              <a:rPr lang="en-US" sz="3000" b="1" dirty="0" err="1"/>
              <a:t>partneriaeth</a:t>
            </a:r>
            <a:endParaRPr lang="en-US" sz="3000" b="1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000" dirty="0" err="1"/>
              <a:t>rheoli</a:t>
            </a:r>
            <a:r>
              <a:rPr lang="en-US" sz="3000" dirty="0"/>
              <a:t> </a:t>
            </a:r>
            <a:r>
              <a:rPr lang="en-US" sz="3000" b="1" dirty="0" err="1"/>
              <a:t>disgwyliadau</a:t>
            </a:r>
            <a:r>
              <a:rPr lang="en-US" sz="3000" dirty="0"/>
              <a:t> </a:t>
            </a:r>
            <a:r>
              <a:rPr lang="en-US" sz="3000" dirty="0" err="1"/>
              <a:t>yngl</a:t>
            </a:r>
            <a:r>
              <a:rPr lang="cy-GB" sz="3000" dirty="0">
                <a:latin typeface="Calibri" panose="020F0502020204030204" pitchFamily="34" charset="0"/>
                <a:cs typeface="Calibri" panose="020F0502020204030204" pitchFamily="34" charset="0"/>
              </a:rPr>
              <a:t>ŷ</a:t>
            </a:r>
            <a:r>
              <a:rPr lang="en-US" sz="3000" dirty="0"/>
              <a:t>n </a:t>
            </a:r>
            <a:r>
              <a:rPr lang="en-US" sz="3000" dirty="0" err="1"/>
              <a:t>â’r</a:t>
            </a:r>
            <a:r>
              <a:rPr lang="en-US" sz="3000" dirty="0"/>
              <a:t> </a:t>
            </a:r>
            <a:r>
              <a:rPr lang="en-US" sz="3000" dirty="0" err="1"/>
              <a:t>hyn</a:t>
            </a:r>
            <a:r>
              <a:rPr lang="en-US" sz="3000" dirty="0"/>
              <a:t> y </a:t>
            </a:r>
            <a:r>
              <a:rPr lang="en-US" sz="3000" dirty="0" err="1"/>
              <a:t>gellir</a:t>
            </a:r>
            <a:r>
              <a:rPr lang="en-US" sz="3000" dirty="0"/>
              <a:t>/</a:t>
            </a:r>
            <a:r>
              <a:rPr lang="en-US" sz="3000" dirty="0" err="1"/>
              <a:t>na</a:t>
            </a:r>
            <a:r>
              <a:rPr lang="en-US" sz="3000" dirty="0"/>
              <a:t> </a:t>
            </a:r>
            <a:r>
              <a:rPr lang="en-US" sz="3000" dirty="0" err="1"/>
              <a:t>ellir</a:t>
            </a:r>
            <a:r>
              <a:rPr lang="en-US" sz="3000" dirty="0"/>
              <a:t> </a:t>
            </a:r>
            <a:r>
              <a:rPr lang="en-US" sz="3000" dirty="0" err="1"/>
              <a:t>ei</a:t>
            </a:r>
            <a:r>
              <a:rPr lang="en-US" sz="3000" dirty="0"/>
              <a:t> </a:t>
            </a:r>
            <a:r>
              <a:rPr lang="en-US" sz="3000" dirty="0" err="1"/>
              <a:t>wneud</a:t>
            </a:r>
            <a:endParaRPr lang="en-US" sz="30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000" dirty="0" err="1"/>
              <a:t>rhoi</a:t>
            </a:r>
            <a:r>
              <a:rPr lang="en-US" sz="3000" dirty="0"/>
              <a:t> </a:t>
            </a:r>
            <a:r>
              <a:rPr lang="en-US" sz="3000" b="1" dirty="0" err="1"/>
              <a:t>amser</a:t>
            </a:r>
            <a:r>
              <a:rPr lang="en-US" sz="3000" dirty="0"/>
              <a:t> a </a:t>
            </a:r>
            <a:r>
              <a:rPr lang="en-US" sz="3000" dirty="0" err="1"/>
              <a:t>chyfleoedd</a:t>
            </a:r>
            <a:r>
              <a:rPr lang="en-US" sz="3000" dirty="0"/>
              <a:t> </a:t>
            </a:r>
            <a:r>
              <a:rPr lang="en-US" sz="3000" dirty="0" err="1"/>
              <a:t>iddynt</a:t>
            </a:r>
            <a:r>
              <a:rPr lang="en-US" sz="3000" dirty="0"/>
              <a:t> </a:t>
            </a:r>
            <a:r>
              <a:rPr lang="en-US" sz="3000" b="1" dirty="0" err="1"/>
              <a:t>leisio</a:t>
            </a:r>
            <a:r>
              <a:rPr lang="en-US" sz="3000" dirty="0"/>
              <a:t> </a:t>
            </a:r>
            <a:r>
              <a:rPr lang="en-US" sz="3000" dirty="0" err="1"/>
              <a:t>eu</a:t>
            </a:r>
            <a:r>
              <a:rPr lang="en-US" sz="3000" dirty="0"/>
              <a:t> </a:t>
            </a:r>
            <a:r>
              <a:rPr lang="en-US" sz="3000" dirty="0" err="1"/>
              <a:t>safbwyntiau</a:t>
            </a:r>
            <a:r>
              <a:rPr lang="en-US" sz="3000" dirty="0"/>
              <a:t>, </a:t>
            </a:r>
            <a:r>
              <a:rPr lang="en-US" sz="3000" dirty="0" err="1"/>
              <a:t>eu</a:t>
            </a:r>
            <a:r>
              <a:rPr lang="en-US" sz="3000" dirty="0"/>
              <a:t> </a:t>
            </a:r>
            <a:r>
              <a:rPr lang="en-US" sz="3000" dirty="0" err="1"/>
              <a:t>syniadau</a:t>
            </a:r>
            <a:r>
              <a:rPr lang="en-US" sz="3000" dirty="0"/>
              <a:t> </a:t>
            </a:r>
            <a:r>
              <a:rPr lang="en-US" sz="3000" dirty="0" err="1"/>
              <a:t>a’u</a:t>
            </a:r>
            <a:r>
              <a:rPr lang="en-US" sz="3000" dirty="0"/>
              <a:t> </a:t>
            </a:r>
            <a:r>
              <a:rPr lang="en-US" sz="3000" dirty="0" err="1"/>
              <a:t>pryderon</a:t>
            </a:r>
            <a:r>
              <a:rPr lang="en-US" sz="3000" dirty="0"/>
              <a:t>. </a:t>
            </a: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175641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E47F1B-D06C-DFA0-0DE4-EB2DDE249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74" y="768096"/>
            <a:ext cx="3140241" cy="5321805"/>
          </a:xfrm>
        </p:spPr>
        <p:txBody>
          <a:bodyPr/>
          <a:lstStyle/>
          <a:p>
            <a:r>
              <a:rPr lang="en-US" sz="3000" dirty="0" err="1"/>
              <a:t>Cydweithio</a:t>
            </a:r>
            <a:r>
              <a:rPr lang="en-US" sz="3000" dirty="0"/>
              <a:t> a </a:t>
            </a:r>
            <a:r>
              <a:rPr lang="en-US" sz="3000" dirty="0" err="1"/>
              <a:t>chydweithredu</a:t>
            </a:r>
            <a:r>
              <a:rPr lang="en-US" sz="3000" dirty="0"/>
              <a:t> </a:t>
            </a:r>
            <a:r>
              <a:rPr lang="en-US" sz="3000" b="1" dirty="0" err="1"/>
              <a:t>amlasiantaethol</a:t>
            </a:r>
            <a:endParaRPr lang="en-GB" sz="30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80D9AC-A629-DE95-6807-F71B280A6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GB" sz="2800" dirty="0"/>
              <a:t>Mae </a:t>
            </a:r>
            <a:r>
              <a:rPr lang="en-GB" sz="2800" i="1" dirty="0" err="1"/>
              <a:t>Gweithdrefnau</a:t>
            </a:r>
            <a:r>
              <a:rPr lang="en-GB" sz="2800" i="1" dirty="0"/>
              <a:t> </a:t>
            </a:r>
            <a:r>
              <a:rPr lang="en-GB" sz="2800" i="1" dirty="0" err="1"/>
              <a:t>Diogelu</a:t>
            </a:r>
            <a:r>
              <a:rPr lang="en-GB" sz="2800" i="1" dirty="0"/>
              <a:t> Cymru </a:t>
            </a:r>
            <a:r>
              <a:rPr lang="en-US" sz="2800" dirty="0" err="1"/>
              <a:t>yn</a:t>
            </a:r>
            <a:r>
              <a:rPr lang="en-US" sz="2800" dirty="0"/>
              <a:t> </a:t>
            </a:r>
            <a:r>
              <a:rPr lang="en-US" sz="2800" dirty="0" err="1"/>
              <a:t>rhoi</a:t>
            </a:r>
            <a:r>
              <a:rPr lang="en-US" sz="2800" dirty="0"/>
              <a:t> </a:t>
            </a:r>
            <a:r>
              <a:rPr lang="en-US" sz="2800" dirty="0" err="1"/>
              <a:t>pwyslais</a:t>
            </a:r>
            <a:r>
              <a:rPr lang="en-US" sz="2800" dirty="0"/>
              <a:t> </a:t>
            </a:r>
            <a:r>
              <a:rPr lang="en-US" sz="2800" dirty="0" err="1"/>
              <a:t>cryf</a:t>
            </a:r>
            <a:r>
              <a:rPr lang="en-US" sz="2800" dirty="0"/>
              <a:t> </a:t>
            </a:r>
            <a:r>
              <a:rPr lang="en-US" sz="2800" dirty="0" err="1"/>
              <a:t>ar</a:t>
            </a:r>
            <a:r>
              <a:rPr lang="en-US" sz="2800" dirty="0"/>
              <a:t> </a:t>
            </a:r>
            <a:r>
              <a:rPr lang="en-US" sz="2800" b="1" dirty="0" err="1"/>
              <a:t>waith</a:t>
            </a:r>
            <a:r>
              <a:rPr lang="en-US" sz="2800" b="1" dirty="0"/>
              <a:t> </a:t>
            </a:r>
            <a:r>
              <a:rPr lang="en-US" sz="2800" b="1" dirty="0" err="1"/>
              <a:t>amlasiantaethol</a:t>
            </a:r>
            <a:r>
              <a:rPr lang="en-US" sz="2800" dirty="0"/>
              <a:t>, </a:t>
            </a:r>
            <a:r>
              <a:rPr lang="en-US" sz="2800" dirty="0" err="1"/>
              <a:t>cydweithredu</a:t>
            </a:r>
            <a:r>
              <a:rPr lang="en-US" sz="2800" dirty="0"/>
              <a:t> a </a:t>
            </a:r>
            <a:r>
              <a:rPr lang="en-US" sz="2800" dirty="0" err="1"/>
              <a:t>chydweithio</a:t>
            </a:r>
            <a:r>
              <a:rPr lang="en-US" sz="2800" dirty="0"/>
              <a:t>, </a:t>
            </a:r>
            <a:r>
              <a:rPr lang="en-US" sz="2800" dirty="0" err="1"/>
              <a:t>gan</a:t>
            </a:r>
            <a:r>
              <a:rPr lang="en-US" sz="2800" dirty="0"/>
              <a:t> </a:t>
            </a:r>
            <a:r>
              <a:rPr lang="en-US" sz="2800" dirty="0" err="1"/>
              <a:t>ddisgwyl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chi:</a:t>
            </a:r>
            <a:endParaRPr lang="en-GB" sz="2800" dirty="0"/>
          </a:p>
          <a:p>
            <a:pPr>
              <a:spcAft>
                <a:spcPts val="600"/>
              </a:spcAft>
            </a:pPr>
            <a:r>
              <a:rPr lang="en-US" sz="2800" dirty="0" err="1"/>
              <a:t>fod</a:t>
            </a:r>
            <a:r>
              <a:rPr lang="en-US" sz="2800" dirty="0"/>
              <a:t> </a:t>
            </a:r>
            <a:r>
              <a:rPr lang="en-US" sz="2800" dirty="0" err="1"/>
              <a:t>yn</a:t>
            </a:r>
            <a:r>
              <a:rPr lang="en-US" sz="2800" dirty="0"/>
              <a:t> </a:t>
            </a:r>
            <a:r>
              <a:rPr lang="en-US" sz="2800" dirty="0" err="1"/>
              <a:t>rhan</a:t>
            </a:r>
            <a:r>
              <a:rPr lang="en-US" sz="2800" dirty="0"/>
              <a:t> </a:t>
            </a:r>
            <a:r>
              <a:rPr lang="en-US" sz="2800" dirty="0" err="1"/>
              <a:t>o’r</a:t>
            </a:r>
            <a:r>
              <a:rPr lang="en-US" sz="2800" dirty="0"/>
              <a:t> system </a:t>
            </a:r>
            <a:r>
              <a:rPr lang="en-US" sz="2800" dirty="0" err="1"/>
              <a:t>ddiogelu</a:t>
            </a:r>
            <a:r>
              <a:rPr lang="en-US" sz="2800" dirty="0"/>
              <a:t> </a:t>
            </a:r>
            <a:r>
              <a:rPr lang="en-US" sz="2800" dirty="0" err="1"/>
              <a:t>ehangach</a:t>
            </a:r>
            <a:endParaRPr lang="en-US" sz="2800" dirty="0"/>
          </a:p>
          <a:p>
            <a:pPr lvl="0">
              <a:spcAft>
                <a:spcPts val="600"/>
              </a:spcAft>
            </a:pPr>
            <a:r>
              <a:rPr lang="en-US" sz="2800" dirty="0" err="1"/>
              <a:t>helpu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sicrhau</a:t>
            </a:r>
            <a:r>
              <a:rPr lang="en-US" sz="2800" dirty="0"/>
              <a:t> bod </a:t>
            </a:r>
            <a:r>
              <a:rPr lang="en-US" sz="2800" dirty="0" err="1"/>
              <a:t>egwyddorion</a:t>
            </a:r>
            <a:r>
              <a:rPr lang="en-US" sz="2800" dirty="0"/>
              <a:t> </a:t>
            </a:r>
            <a:r>
              <a:rPr lang="en-US" sz="2800" dirty="0" err="1"/>
              <a:t>llais</a:t>
            </a:r>
            <a:r>
              <a:rPr lang="en-US" sz="2800" dirty="0"/>
              <a:t> a </a:t>
            </a:r>
            <a:r>
              <a:rPr lang="en-US" sz="2800" dirty="0" err="1"/>
              <a:t>rheolaeth</a:t>
            </a:r>
            <a:r>
              <a:rPr lang="en-US" sz="2800" dirty="0"/>
              <a:t> </a:t>
            </a:r>
            <a:r>
              <a:rPr lang="en-US" sz="2800" dirty="0" err="1"/>
              <a:t>yn</a:t>
            </a:r>
            <a:r>
              <a:rPr lang="en-US" sz="2800" dirty="0"/>
              <a:t> </a:t>
            </a:r>
            <a:r>
              <a:rPr lang="en-US" sz="2800" dirty="0" err="1"/>
              <a:t>cael</a:t>
            </a:r>
            <a:r>
              <a:rPr lang="en-US" sz="2800" dirty="0"/>
              <a:t> </a:t>
            </a:r>
            <a:r>
              <a:rPr lang="en-US" sz="2800" dirty="0" err="1"/>
              <a:t>eu</a:t>
            </a:r>
            <a:r>
              <a:rPr lang="en-US" sz="2800" dirty="0"/>
              <a:t> </a:t>
            </a:r>
            <a:r>
              <a:rPr lang="en-US" sz="2800" dirty="0" err="1"/>
              <a:t>cyflawni</a:t>
            </a:r>
            <a:r>
              <a:rPr lang="en-US" sz="2800" dirty="0"/>
              <a:t> </a:t>
            </a:r>
            <a:r>
              <a:rPr lang="en-US" sz="2800" dirty="0" err="1"/>
              <a:t>trwy</a:t>
            </a:r>
            <a:r>
              <a:rPr lang="en-US" sz="2800" dirty="0"/>
              <a:t> </a:t>
            </a:r>
            <a:r>
              <a:rPr lang="en-US" sz="2800" dirty="0" err="1"/>
              <a:t>ddylunio</a:t>
            </a:r>
            <a:r>
              <a:rPr lang="en-US" sz="2800" dirty="0"/>
              <a:t> a </a:t>
            </a:r>
            <a:r>
              <a:rPr lang="en-US" sz="2800" dirty="0" err="1"/>
              <a:t>gweithredu</a:t>
            </a:r>
            <a:r>
              <a:rPr lang="en-US" sz="2800" dirty="0"/>
              <a:t> </a:t>
            </a:r>
            <a:r>
              <a:rPr lang="en-US" sz="2800" dirty="0" err="1"/>
              <a:t>gwasanaethau</a:t>
            </a:r>
            <a:endParaRPr lang="en-GB" sz="2800" dirty="0"/>
          </a:p>
          <a:p>
            <a:pPr>
              <a:spcAft>
                <a:spcPts val="600"/>
              </a:spcAft>
            </a:pPr>
            <a:r>
              <a:rPr lang="en-GB" sz="2800" dirty="0" err="1"/>
              <a:t>sicrhau</a:t>
            </a:r>
            <a:r>
              <a:rPr lang="en-GB" sz="2800" dirty="0"/>
              <a:t> </a:t>
            </a:r>
            <a:r>
              <a:rPr lang="en-GB" sz="2800" dirty="0" err="1"/>
              <a:t>eich</a:t>
            </a:r>
            <a:r>
              <a:rPr lang="en-GB" sz="2800" dirty="0"/>
              <a:t> bod </a:t>
            </a:r>
            <a:r>
              <a:rPr lang="en-GB" sz="2800" dirty="0" err="1"/>
              <a:t>yn</a:t>
            </a:r>
            <a:r>
              <a:rPr lang="en-GB" sz="2800" dirty="0"/>
              <a:t> </a:t>
            </a:r>
            <a:r>
              <a:rPr lang="en-GB" sz="2800" dirty="0" err="1"/>
              <a:t>gyfarwydd</a:t>
            </a:r>
            <a:r>
              <a:rPr lang="en-GB" sz="2800" dirty="0"/>
              <a:t> â </a:t>
            </a:r>
            <a:r>
              <a:rPr lang="en-GB" sz="2800" dirty="0" err="1"/>
              <a:t>rolau</a:t>
            </a:r>
            <a:r>
              <a:rPr lang="en-GB" sz="2800" dirty="0"/>
              <a:t> </a:t>
            </a:r>
            <a:r>
              <a:rPr lang="en-GB" sz="2800" dirty="0" err="1"/>
              <a:t>gwahanol</a:t>
            </a:r>
            <a:r>
              <a:rPr lang="en-GB" sz="2800" dirty="0"/>
              <a:t> </a:t>
            </a:r>
            <a:r>
              <a:rPr lang="en-GB" sz="2800" dirty="0" err="1"/>
              <a:t>sefydliadau</a:t>
            </a:r>
            <a:r>
              <a:rPr lang="en-GB" sz="2800" dirty="0"/>
              <a:t> a </a:t>
            </a:r>
            <a:r>
              <a:rPr lang="en-GB" sz="2800" dirty="0" err="1"/>
              <a:t>phobl</a:t>
            </a:r>
            <a:r>
              <a:rPr lang="en-GB" sz="2800" dirty="0"/>
              <a:t> </a:t>
            </a:r>
            <a:r>
              <a:rPr lang="en-GB" sz="2800" dirty="0" err="1"/>
              <a:t>sy’n</a:t>
            </a:r>
            <a:r>
              <a:rPr lang="en-GB" sz="2800" dirty="0"/>
              <a:t> </a:t>
            </a:r>
            <a:r>
              <a:rPr lang="en-GB" sz="2800" dirty="0" err="1"/>
              <a:t>ymwneud</a:t>
            </a:r>
            <a:r>
              <a:rPr lang="en-GB" sz="2800" dirty="0"/>
              <a:t> â </a:t>
            </a:r>
            <a:r>
              <a:rPr lang="en-GB" sz="2800" dirty="0" err="1"/>
              <a:t>diogelu</a:t>
            </a:r>
            <a:r>
              <a:rPr lang="en-GB" sz="2800" dirty="0"/>
              <a:t> plant / </a:t>
            </a:r>
            <a:r>
              <a:rPr lang="en-GB" sz="2800" dirty="0" err="1"/>
              <a:t>oedolion</a:t>
            </a:r>
            <a:r>
              <a:rPr lang="en-GB" sz="2800" dirty="0"/>
              <a:t> </a:t>
            </a:r>
            <a:r>
              <a:rPr lang="en-GB" sz="2800" dirty="0" err="1"/>
              <a:t>sydd</a:t>
            </a:r>
            <a:r>
              <a:rPr lang="en-GB" sz="2800" dirty="0"/>
              <a:t> </a:t>
            </a:r>
            <a:r>
              <a:rPr lang="en-GB" sz="2800" dirty="0" err="1"/>
              <a:t>mewn</a:t>
            </a:r>
            <a:r>
              <a:rPr lang="en-GB" sz="2800" dirty="0"/>
              <a:t> </a:t>
            </a:r>
            <a:r>
              <a:rPr lang="en-GB" sz="2800" dirty="0" err="1"/>
              <a:t>perygl</a:t>
            </a:r>
            <a:r>
              <a:rPr lang="en-GB" sz="2800" dirty="0"/>
              <a:t> </a:t>
            </a:r>
            <a:r>
              <a:rPr lang="en-GB" sz="2800" dirty="0" err="1"/>
              <a:t>yng</a:t>
            </a:r>
            <a:r>
              <a:rPr lang="en-GB" sz="2800" dirty="0"/>
              <a:t> </a:t>
            </a:r>
            <a:r>
              <a:rPr lang="en-GB" sz="2800" dirty="0" err="1"/>
              <a:t>nghyd-destun</a:t>
            </a:r>
            <a:r>
              <a:rPr lang="en-GB" sz="2800" dirty="0"/>
              <a:t> </a:t>
            </a:r>
            <a:r>
              <a:rPr lang="en-GB" sz="2800" dirty="0" err="1"/>
              <a:t>eich</a:t>
            </a:r>
            <a:r>
              <a:rPr lang="en-GB" sz="2800" dirty="0"/>
              <a:t> </a:t>
            </a:r>
            <a:r>
              <a:rPr lang="en-GB" sz="2800" dirty="0" err="1"/>
              <a:t>lleoliad</a:t>
            </a:r>
            <a:r>
              <a:rPr lang="en-GB" sz="2800" dirty="0"/>
              <a:t>/</a:t>
            </a:r>
            <a:r>
              <a:rPr lang="en-GB" sz="2800" dirty="0" err="1"/>
              <a:t>sefydliad</a:t>
            </a:r>
            <a:endParaRPr lang="en-US" sz="2800" dirty="0"/>
          </a:p>
          <a:p>
            <a:pPr>
              <a:spcAft>
                <a:spcPts val="600"/>
              </a:spcAft>
            </a:pPr>
            <a:r>
              <a:rPr lang="en-GB" sz="2800" dirty="0" err="1">
                <a:latin typeface="+mn-lt"/>
              </a:rPr>
              <a:t>gwybod</a:t>
            </a:r>
            <a:r>
              <a:rPr lang="en-GB" sz="2800" dirty="0">
                <a:latin typeface="+mn-lt"/>
              </a:rPr>
              <a:t> </a:t>
            </a:r>
            <a:r>
              <a:rPr lang="en-GB" sz="2800" dirty="0" err="1">
                <a:latin typeface="+mn-lt"/>
              </a:rPr>
              <a:t>pryd</a:t>
            </a:r>
            <a:r>
              <a:rPr lang="en-GB" sz="2800" dirty="0">
                <a:latin typeface="+mn-lt"/>
              </a:rPr>
              <a:t> </a:t>
            </a:r>
            <a:r>
              <a:rPr lang="en-GB" sz="2800" dirty="0" err="1">
                <a:latin typeface="+mn-lt"/>
              </a:rPr>
              <a:t>i</a:t>
            </a:r>
            <a:r>
              <a:rPr lang="en-GB" sz="2800" dirty="0">
                <a:latin typeface="+mn-lt"/>
              </a:rPr>
              <a:t> </a:t>
            </a:r>
            <a:r>
              <a:rPr lang="en-GB" sz="2800" dirty="0" err="1">
                <a:latin typeface="+mn-lt"/>
              </a:rPr>
              <a:t>gysylltu</a:t>
            </a:r>
            <a:r>
              <a:rPr lang="en-GB" sz="2800" dirty="0">
                <a:latin typeface="+mn-lt"/>
              </a:rPr>
              <a:t> ag </a:t>
            </a:r>
            <a:r>
              <a:rPr lang="en-GB" sz="2800" dirty="0" err="1">
                <a:latin typeface="+mn-lt"/>
              </a:rPr>
              <a:t>asiantaethau</a:t>
            </a:r>
            <a:r>
              <a:rPr lang="en-GB" sz="2800" dirty="0">
                <a:latin typeface="+mn-lt"/>
              </a:rPr>
              <a:t> </a:t>
            </a:r>
            <a:r>
              <a:rPr lang="en-GB" sz="2800" dirty="0" err="1">
                <a:latin typeface="+mn-lt"/>
              </a:rPr>
              <a:t>eraill</a:t>
            </a:r>
            <a:r>
              <a:rPr lang="en-GB" sz="2800" dirty="0">
                <a:latin typeface="+mn-lt"/>
              </a:rPr>
              <a:t> </a:t>
            </a:r>
            <a:r>
              <a:rPr lang="en-GB" sz="2800" dirty="0" err="1">
                <a:latin typeface="+mn-lt"/>
              </a:rPr>
              <a:t>yngl</a:t>
            </a:r>
            <a:r>
              <a:rPr lang="cy-GB" sz="2800" dirty="0" err="1">
                <a:latin typeface="+mn-lt"/>
                <a:cs typeface="Calibri" panose="020F0502020204030204" pitchFamily="34" charset="0"/>
              </a:rPr>
              <a:t>ŷn</a:t>
            </a:r>
            <a:r>
              <a:rPr lang="cy-GB" sz="2800" dirty="0">
                <a:latin typeface="+mn-lt"/>
                <a:cs typeface="Calibri" panose="020F0502020204030204" pitchFamily="34" charset="0"/>
              </a:rPr>
              <a:t> ag asesu a rheoli’r broses cynllunio diogelu</a:t>
            </a:r>
            <a:r>
              <a:rPr lang="en-GB" sz="2800" dirty="0">
                <a:latin typeface="+mn-lt"/>
              </a:rPr>
              <a:t>.</a:t>
            </a: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814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7C6CB7-6CE3-3BD7-EE10-1B4B31D43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Gwaith amlasiantaethol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C6023D-B4D2-BBE7-1F80-665D0380BDD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5306979" cy="4422911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“</a:t>
            </a:r>
            <a:r>
              <a:rPr lang="en-US" sz="3200" b="1" dirty="0" err="1"/>
              <a:t>Realiti</a:t>
            </a:r>
            <a:r>
              <a:rPr lang="en-US" sz="3200" b="1" dirty="0"/>
              <a:t> </a:t>
            </a:r>
            <a:r>
              <a:rPr lang="en-US" sz="3200" dirty="0" err="1"/>
              <a:t>diogelu</a:t>
            </a:r>
            <a:r>
              <a:rPr lang="en-US" sz="3200" dirty="0"/>
              <a:t> </a:t>
            </a:r>
            <a:r>
              <a:rPr lang="en-US" sz="3200" dirty="0" err="1"/>
              <a:t>yw</a:t>
            </a:r>
            <a:r>
              <a:rPr lang="en-US" sz="3200" dirty="0"/>
              <a:t> </a:t>
            </a:r>
            <a:r>
              <a:rPr lang="en-US" sz="3200" dirty="0" err="1"/>
              <a:t>nad</a:t>
            </a:r>
            <a:r>
              <a:rPr lang="en-US" sz="3200" dirty="0"/>
              <a:t> </a:t>
            </a:r>
            <a:r>
              <a:rPr lang="en-US" sz="3200" dirty="0" err="1"/>
              <a:t>yw’n</a:t>
            </a:r>
            <a:r>
              <a:rPr lang="en-US" sz="3200" dirty="0"/>
              <a:t> </a:t>
            </a:r>
            <a:r>
              <a:rPr lang="en-US" sz="3200" b="1" dirty="0" err="1"/>
              <a:t>dilyn</a:t>
            </a:r>
            <a:r>
              <a:rPr lang="en-US" sz="3200" b="1" dirty="0"/>
              <a:t> </a:t>
            </a:r>
            <a:r>
              <a:rPr lang="en-US" sz="3200" b="1" dirty="0" err="1"/>
              <a:t>llwybr</a:t>
            </a:r>
            <a:r>
              <a:rPr lang="en-US" sz="3200" b="1" dirty="0"/>
              <a:t> </a:t>
            </a:r>
            <a:r>
              <a:rPr lang="en-US" sz="3200" b="1" dirty="0" err="1"/>
              <a:t>syth</a:t>
            </a:r>
            <a:r>
              <a:rPr lang="en-US" sz="3200" dirty="0"/>
              <a:t>, ac </a:t>
            </a:r>
            <a:r>
              <a:rPr lang="en-US" sz="3200" b="1" dirty="0" err="1"/>
              <a:t>yn</a:t>
            </a:r>
            <a:r>
              <a:rPr lang="en-US" sz="3200" b="1" dirty="0"/>
              <a:t> </a:t>
            </a:r>
            <a:r>
              <a:rPr lang="en-US" sz="3200" b="1" dirty="0" err="1"/>
              <a:t>aml</a:t>
            </a:r>
            <a:r>
              <a:rPr lang="en-US" sz="3200" b="1" dirty="0"/>
              <a:t> </a:t>
            </a:r>
            <a:r>
              <a:rPr lang="en-US" sz="3200" b="1" dirty="0" err="1"/>
              <a:t>ni</a:t>
            </a:r>
            <a:r>
              <a:rPr lang="en-US" sz="3200" b="1" dirty="0"/>
              <a:t> </a:t>
            </a:r>
            <a:r>
              <a:rPr lang="en-US" sz="3200" b="1" dirty="0" err="1"/>
              <a:t>sylweddolir</a:t>
            </a:r>
            <a:r>
              <a:rPr lang="en-US" sz="3200" b="1" dirty="0"/>
              <a:t> </a:t>
            </a:r>
            <a:r>
              <a:rPr lang="en-US" sz="3200" b="1" dirty="0" err="1"/>
              <a:t>yn</a:t>
            </a:r>
            <a:r>
              <a:rPr lang="en-US" sz="3200" b="1" dirty="0"/>
              <a:t> </a:t>
            </a:r>
            <a:r>
              <a:rPr lang="en-US" sz="3200" b="1" dirty="0" err="1"/>
              <a:t>iawn</a:t>
            </a:r>
            <a:r>
              <a:rPr lang="en-US" sz="3200" dirty="0"/>
              <a:t> faint o </a:t>
            </a:r>
            <a:r>
              <a:rPr lang="en-US" sz="3200" dirty="0" err="1"/>
              <a:t>asiantaethau</a:t>
            </a:r>
            <a:r>
              <a:rPr lang="en-US" sz="3200" dirty="0"/>
              <a:t> </a:t>
            </a:r>
            <a:r>
              <a:rPr lang="en-US" sz="3200" dirty="0" err="1"/>
              <a:t>sydd</a:t>
            </a:r>
            <a:r>
              <a:rPr lang="en-US" sz="3200" dirty="0"/>
              <a:t> </a:t>
            </a:r>
            <a:r>
              <a:rPr lang="en-US" sz="3200" dirty="0" err="1"/>
              <a:t>efallai’n</a:t>
            </a:r>
            <a:r>
              <a:rPr lang="en-US" sz="3200" dirty="0"/>
              <a:t> </a:t>
            </a:r>
            <a:r>
              <a:rPr lang="en-US" sz="3200" dirty="0" err="1"/>
              <a:t>ymwneud</a:t>
            </a:r>
            <a:r>
              <a:rPr lang="en-US" sz="3200" dirty="0"/>
              <a:t> â </a:t>
            </a:r>
            <a:r>
              <a:rPr lang="en-US" sz="3200" dirty="0" err="1"/>
              <a:t>phlentyn</a:t>
            </a:r>
            <a:r>
              <a:rPr lang="en-US" sz="3200" dirty="0"/>
              <a:t> (neu </a:t>
            </a:r>
            <a:r>
              <a:rPr lang="en-US" sz="3200" dirty="0" err="1"/>
              <a:t>oedolyn</a:t>
            </a:r>
            <a:r>
              <a:rPr lang="en-US" sz="3200" dirty="0"/>
              <a:t>), </a:t>
            </a:r>
            <a:r>
              <a:rPr lang="en-US" sz="3200" dirty="0" err="1"/>
              <a:t>aelod</a:t>
            </a:r>
            <a:r>
              <a:rPr lang="en-US" sz="3200" dirty="0"/>
              <a:t> </a:t>
            </a:r>
            <a:r>
              <a:rPr lang="en-US" sz="3200" dirty="0" err="1"/>
              <a:t>o’r</a:t>
            </a:r>
            <a:r>
              <a:rPr lang="en-US" sz="3200" dirty="0"/>
              <a:t> </a:t>
            </a:r>
            <a:r>
              <a:rPr lang="en-US" sz="3200" dirty="0" err="1"/>
              <a:t>teulu</a:t>
            </a:r>
            <a:r>
              <a:rPr lang="en-US" sz="3200" dirty="0"/>
              <a:t> </a:t>
            </a:r>
            <a:r>
              <a:rPr lang="en-US" sz="3200" dirty="0" err="1"/>
              <a:t>neu’u</a:t>
            </a:r>
            <a:r>
              <a:rPr lang="en-US" sz="3200" dirty="0"/>
              <a:t> </a:t>
            </a:r>
            <a:r>
              <a:rPr lang="en-US" sz="3200" dirty="0" err="1"/>
              <a:t>hamgylchedd</a:t>
            </a:r>
            <a:r>
              <a:rPr lang="en-US" sz="3200" dirty="0"/>
              <a:t> </a:t>
            </a:r>
            <a:r>
              <a:rPr lang="en-US" sz="3200" dirty="0" err="1"/>
              <a:t>ar</a:t>
            </a:r>
            <a:r>
              <a:rPr lang="en-US" sz="3200" dirty="0"/>
              <a:t> </a:t>
            </a:r>
            <a:r>
              <a:rPr lang="en-US" sz="3200" dirty="0" err="1"/>
              <a:t>unrhyw</a:t>
            </a:r>
            <a:r>
              <a:rPr lang="en-US" sz="3200" dirty="0"/>
              <a:t> un </a:t>
            </a:r>
            <a:r>
              <a:rPr lang="en-US" sz="3200" dirty="0" err="1"/>
              <a:t>adeg</a:t>
            </a:r>
            <a:r>
              <a:rPr lang="en-US" sz="3200" dirty="0"/>
              <a:t>.”</a:t>
            </a:r>
          </a:p>
          <a:p>
            <a:pPr marL="0" indent="0" algn="r">
              <a:buNone/>
            </a:pPr>
            <a:r>
              <a:rPr lang="en-US" sz="1600" dirty="0" err="1"/>
              <a:t>Risg</a:t>
            </a:r>
            <a:r>
              <a:rPr lang="en-US" sz="1600" dirty="0"/>
              <a:t>, </a:t>
            </a:r>
            <a:r>
              <a:rPr lang="en-US" sz="1600" dirty="0" err="1"/>
              <a:t>Ymateb</a:t>
            </a:r>
            <a:r>
              <a:rPr lang="en-US" sz="1600" dirty="0"/>
              <a:t> ac </a:t>
            </a:r>
            <a:r>
              <a:rPr lang="en-US" sz="1600" dirty="0" err="1"/>
              <a:t>Adolygu</a:t>
            </a:r>
            <a:r>
              <a:rPr lang="en-US" sz="1600" dirty="0"/>
              <a:t>: </a:t>
            </a:r>
            <a:r>
              <a:rPr lang="en-US" sz="1600" dirty="0" err="1"/>
              <a:t>Diogelu</a:t>
            </a:r>
            <a:r>
              <a:rPr lang="en-US" sz="1600" dirty="0"/>
              <a:t> </a:t>
            </a:r>
            <a:r>
              <a:rPr lang="en-US" sz="1600" dirty="0" err="1"/>
              <a:t>Amlasiantaeth</a:t>
            </a:r>
            <a:r>
              <a:rPr lang="en-US" sz="1600" dirty="0"/>
              <a:t>; </a:t>
            </a:r>
            <a:r>
              <a:rPr lang="en-US" sz="1600" dirty="0" err="1"/>
              <a:t>Bwrdd</a:t>
            </a:r>
            <a:r>
              <a:rPr lang="en-US" sz="1600" dirty="0"/>
              <a:t> </a:t>
            </a:r>
            <a:r>
              <a:rPr lang="en-US" sz="1600" dirty="0" err="1"/>
              <a:t>Diogelu</a:t>
            </a:r>
            <a:r>
              <a:rPr lang="en-US" sz="1600" dirty="0"/>
              <a:t> </a:t>
            </a:r>
            <a:r>
              <a:rPr lang="en-US" sz="1600" dirty="0" err="1"/>
              <a:t>Annibynnol</a:t>
            </a:r>
            <a:r>
              <a:rPr lang="en-US" sz="1600" dirty="0"/>
              <a:t> </a:t>
            </a:r>
            <a:r>
              <a:rPr lang="en-US" sz="1600" dirty="0" err="1"/>
              <a:t>Cenedlaethol</a:t>
            </a:r>
            <a:r>
              <a:rPr lang="en-US" sz="1600" dirty="0"/>
              <a:t> Cymru</a:t>
            </a:r>
          </a:p>
          <a:p>
            <a:endParaRPr lang="en-GB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CD42C8-8E3C-0FDC-4919-971FE6F3C9D7}"/>
              </a:ext>
            </a:extLst>
          </p:cNvPr>
          <p:cNvSpPr txBox="1"/>
          <p:nvPr/>
        </p:nvSpPr>
        <p:spPr>
          <a:xfrm>
            <a:off x="6578599" y="1520687"/>
            <a:ext cx="5078379" cy="483005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lIns="180000" rIns="18000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GB" sz="3200" dirty="0" err="1">
                <a:solidFill>
                  <a:schemeClr val="bg1"/>
                </a:solidFill>
              </a:rPr>
              <a:t>Pryd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gallai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cysylltu</a:t>
            </a:r>
            <a:r>
              <a:rPr lang="en-GB" sz="3200" dirty="0">
                <a:solidFill>
                  <a:schemeClr val="bg1"/>
                </a:solidFill>
              </a:rPr>
              <a:t> ag </a:t>
            </a:r>
            <a:r>
              <a:rPr lang="en-GB" sz="3200" dirty="0" err="1">
                <a:solidFill>
                  <a:schemeClr val="bg1"/>
                </a:solidFill>
              </a:rPr>
              <a:t>asiantaethau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eraill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fod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yn</a:t>
            </a:r>
            <a:r>
              <a:rPr lang="en-GB" sz="3200" dirty="0">
                <a:solidFill>
                  <a:schemeClr val="bg1"/>
                </a:solidFill>
              </a:rPr>
              <a:t> gam </a:t>
            </a:r>
            <a:r>
              <a:rPr lang="en-GB" sz="3200" dirty="0" err="1">
                <a:solidFill>
                  <a:schemeClr val="bg1"/>
                </a:solidFill>
              </a:rPr>
              <a:t>allweddol</a:t>
            </a:r>
            <a:r>
              <a:rPr lang="en-GB" sz="3200" dirty="0">
                <a:solidFill>
                  <a:schemeClr val="bg1"/>
                </a:solidFill>
              </a:rPr>
              <a:t> a </a:t>
            </a:r>
            <a:r>
              <a:rPr lang="en-GB" sz="3200" dirty="0" err="1">
                <a:solidFill>
                  <a:schemeClr val="bg1"/>
                </a:solidFill>
              </a:rPr>
              <a:t>buddiol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yn</a:t>
            </a:r>
            <a:r>
              <a:rPr lang="en-GB" sz="3200" dirty="0">
                <a:solidFill>
                  <a:schemeClr val="bg1"/>
                </a:solidFill>
              </a:rPr>
              <a:t> y broses </a:t>
            </a:r>
            <a:r>
              <a:rPr lang="en-GB" sz="3200" dirty="0" err="1">
                <a:solidFill>
                  <a:schemeClr val="bg1"/>
                </a:solidFill>
              </a:rPr>
              <a:t>ddiogelu</a:t>
            </a:r>
            <a:r>
              <a:rPr lang="en-GB" sz="3200" dirty="0">
                <a:solidFill>
                  <a:schemeClr val="bg1"/>
                </a:solidFill>
              </a:rPr>
              <a:t>?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GB" sz="3200" dirty="0">
                <a:solidFill>
                  <a:schemeClr val="bg1"/>
                </a:solidFill>
              </a:rPr>
              <a:t>Sut </a:t>
            </a:r>
            <a:r>
              <a:rPr lang="en-GB" sz="3200" dirty="0" err="1">
                <a:solidFill>
                  <a:schemeClr val="bg1"/>
                </a:solidFill>
              </a:rPr>
              <a:t>mae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cydweithredu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amlasiantaethol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yn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cysylltu’n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benodol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â’r</a:t>
            </a:r>
            <a:r>
              <a:rPr lang="en-GB" sz="3200" dirty="0">
                <a:solidFill>
                  <a:schemeClr val="bg1"/>
                </a:solidFill>
              </a:rPr>
              <a:t> nod o </a:t>
            </a:r>
            <a:r>
              <a:rPr lang="en-GB" sz="3200" dirty="0" err="1">
                <a:solidFill>
                  <a:schemeClr val="bg1"/>
                </a:solidFill>
              </a:rPr>
              <a:t>leihau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risg</a:t>
            </a:r>
            <a:r>
              <a:rPr lang="en-GB" sz="3200" dirty="0">
                <a:solidFill>
                  <a:schemeClr val="bg1"/>
                </a:solidFill>
              </a:rPr>
              <a:t> ac </a:t>
            </a:r>
            <a:r>
              <a:rPr lang="en-GB" sz="3200" dirty="0" err="1">
                <a:solidFill>
                  <a:schemeClr val="bg1"/>
                </a:solidFill>
              </a:rPr>
              <a:t>atal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dwysáu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yn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rhagweithiol</a:t>
            </a:r>
            <a:r>
              <a:rPr lang="en-GB" sz="32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497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5E4D3-37E4-4431-B08A-9A5234984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ED3908-72AA-8645-B98B-029094F53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768096"/>
            <a:ext cx="3043734" cy="5321805"/>
          </a:xfrm>
        </p:spPr>
        <p:txBody>
          <a:bodyPr/>
          <a:lstStyle/>
          <a:p>
            <a:r>
              <a:rPr lang="en-GB" sz="4400" kern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Penderfynu</a:t>
            </a:r>
            <a:r>
              <a:rPr lang="en-GB" sz="44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4400" kern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p’un</a:t>
            </a:r>
            <a:r>
              <a:rPr lang="en-GB" sz="44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ai </a:t>
            </a:r>
            <a:r>
              <a:rPr lang="en-GB" sz="4400" kern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adrodd</a:t>
            </a:r>
            <a:endParaRPr lang="en-GB" sz="4400" dirty="0">
              <a:latin typeface="+mn-lt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ADE491-147F-1DA7-FB18-E6EDBE370F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Wrth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amlygu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pryderon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neu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sefydlu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anghenion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gofal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cymorth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diogelwch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dylai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pob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ymarferydd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a typeface="Aptos" panose="020B0004020202020204" pitchFamily="34" charset="0"/>
                <a:cs typeface="Times New Roman" panose="02020603050405020304" pitchFamily="18" charset="0"/>
              </a:rPr>
              <a:t>ddilyn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>
                <a:ea typeface="Aptos" panose="020B0004020202020204" pitchFamily="34" charset="0"/>
                <a:cs typeface="Times New Roman" panose="02020603050405020304" pitchFamily="18" charset="0"/>
              </a:rPr>
              <a:t>proses </a:t>
            </a:r>
            <a:r>
              <a:rPr lang="en-GB" sz="3200" b="1" dirty="0" err="1">
                <a:ea typeface="Aptos" panose="020B0004020202020204" pitchFamily="34" charset="0"/>
                <a:cs typeface="Times New Roman" panose="02020603050405020304" pitchFamily="18" charset="0"/>
              </a:rPr>
              <a:t>debyg</a:t>
            </a:r>
            <a:r>
              <a:rPr lang="en-GB" sz="3200" dirty="0"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damcaniaethu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chasglu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gwybodaeth</a:t>
            </a:r>
            <a:endParaRPr lang="en-GB" sz="32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dadansoddi</a:t>
            </a:r>
            <a:r>
              <a:rPr lang="en-US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gwneud</a:t>
            </a:r>
            <a:r>
              <a:rPr lang="en-US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synnwyr</a:t>
            </a:r>
            <a:r>
              <a:rPr lang="en-US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o’r</a:t>
            </a:r>
            <a:r>
              <a:rPr lang="en-US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wybodaeth</a:t>
            </a:r>
            <a:endParaRPr lang="en-US" sz="32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gwneud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penderfyniadau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chynllunio</a:t>
            </a:r>
            <a:endParaRPr lang="en-GB" sz="32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gweithredu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/ </a:t>
            </a:r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ymyrryd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(5P)</a:t>
            </a:r>
          </a:p>
          <a:p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gwerthuso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 ac </a:t>
            </a:r>
            <a:r>
              <a:rPr lang="en-GB" sz="32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adolygu</a:t>
            </a:r>
            <a:r>
              <a:rPr lang="en-GB" sz="3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6D01E8C-3380-8F0E-99C6-A0BB628F77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53837" y="5270470"/>
            <a:ext cx="7448550" cy="64770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4751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9F54E7F-66B5-5D41-F344-B9FF697FA0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79800" y="4150468"/>
            <a:ext cx="8712200" cy="19394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948743-C119-D224-EF75-D7E901B34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/>
              <a:t>Gwerthuso ac adolygu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117D9-00DE-8B35-F0A6-57FB1FADC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642219"/>
            <a:ext cx="8006133" cy="5330951"/>
          </a:xfrm>
        </p:spPr>
        <p:txBody>
          <a:bodyPr anchor="t"/>
          <a:lstStyle/>
          <a:p>
            <a:pPr marL="0" indent="0">
              <a:buNone/>
            </a:pPr>
            <a:r>
              <a:rPr lang="en-US" sz="3200" dirty="0"/>
              <a:t>Mae</a:t>
            </a:r>
            <a:r>
              <a:rPr lang="en-US" sz="3200" b="1" dirty="0"/>
              <a:t> </a:t>
            </a:r>
            <a:r>
              <a:rPr lang="en-US" sz="3200" b="1" dirty="0" err="1"/>
              <a:t>gwerthuso</a:t>
            </a:r>
            <a:r>
              <a:rPr lang="en-US" sz="3200" b="1" dirty="0"/>
              <a:t> ac </a:t>
            </a:r>
            <a:r>
              <a:rPr lang="en-US" sz="3200" b="1" dirty="0" err="1"/>
              <a:t>adolygu</a:t>
            </a:r>
            <a:r>
              <a:rPr lang="en-US" sz="3200" b="1" dirty="0"/>
              <a:t> </a:t>
            </a:r>
            <a:r>
              <a:rPr lang="en-US" sz="3200" dirty="0" err="1"/>
              <a:t>yn</a:t>
            </a:r>
            <a:r>
              <a:rPr lang="en-US" sz="3200" dirty="0"/>
              <a:t> </a:t>
            </a:r>
            <a:r>
              <a:rPr lang="en-US" sz="3200" dirty="0" err="1"/>
              <a:t>angenrheidiol</a:t>
            </a:r>
            <a:r>
              <a:rPr lang="en-US" sz="3200" dirty="0"/>
              <a:t> </a:t>
            </a:r>
            <a:r>
              <a:rPr lang="en-US" sz="3200" dirty="0" err="1"/>
              <a:t>i</a:t>
            </a:r>
            <a:r>
              <a:rPr lang="en-US" sz="3200" dirty="0"/>
              <a:t> weld a </a:t>
            </a:r>
            <a:r>
              <a:rPr lang="en-US" sz="3200" dirty="0" err="1"/>
              <a:t>gyflawnwyd</a:t>
            </a:r>
            <a:r>
              <a:rPr lang="en-US" sz="3200" dirty="0"/>
              <a:t> </a:t>
            </a:r>
            <a:r>
              <a:rPr lang="en-US" sz="3200" dirty="0" err="1"/>
              <a:t>canlyniadau</a:t>
            </a:r>
            <a:r>
              <a:rPr lang="en-US" sz="3200" dirty="0"/>
              <a:t>. </a:t>
            </a:r>
          </a:p>
          <a:p>
            <a:r>
              <a:rPr lang="en-US" sz="3200" dirty="0" err="1"/>
              <a:t>Os</a:t>
            </a:r>
            <a:r>
              <a:rPr lang="en-US" sz="3200" dirty="0"/>
              <a:t> </a:t>
            </a:r>
            <a:r>
              <a:rPr lang="en-US" sz="3200" dirty="0" err="1"/>
              <a:t>cyflawnwyd</a:t>
            </a:r>
            <a:r>
              <a:rPr lang="en-US" sz="3200" dirty="0"/>
              <a:t> y </a:t>
            </a:r>
            <a:r>
              <a:rPr lang="en-US" sz="3200" dirty="0" err="1"/>
              <a:t>canlyniadau</a:t>
            </a:r>
            <a:r>
              <a:rPr lang="en-US" sz="3200" dirty="0"/>
              <a:t> </a:t>
            </a:r>
            <a:r>
              <a:rPr lang="en-US" sz="3200" dirty="0" err="1"/>
              <a:t>cytunedig</a:t>
            </a:r>
            <a:r>
              <a:rPr lang="en-US" sz="3200" dirty="0"/>
              <a:t>, </a:t>
            </a:r>
            <a:r>
              <a:rPr lang="en-US" sz="3200" dirty="0" err="1"/>
              <a:t>ceir</a:t>
            </a:r>
            <a:r>
              <a:rPr lang="en-US" sz="3200" dirty="0"/>
              <a:t> </a:t>
            </a:r>
            <a:r>
              <a:rPr lang="en-US" sz="3200" dirty="0" err="1"/>
              <a:t>cau’r</a:t>
            </a:r>
            <a:r>
              <a:rPr lang="en-US" sz="3200" dirty="0"/>
              <a:t> </a:t>
            </a:r>
            <a:r>
              <a:rPr lang="en-US" sz="3200" dirty="0" err="1"/>
              <a:t>achos</a:t>
            </a:r>
            <a:r>
              <a:rPr lang="en-US" sz="3200" dirty="0"/>
              <a:t>. </a:t>
            </a:r>
          </a:p>
          <a:p>
            <a:r>
              <a:rPr lang="en-US" sz="3200" dirty="0" err="1"/>
              <a:t>Os</a:t>
            </a:r>
            <a:r>
              <a:rPr lang="en-US" sz="3200" dirty="0"/>
              <a:t> </a:t>
            </a:r>
            <a:r>
              <a:rPr lang="en-US" sz="3200" dirty="0" err="1"/>
              <a:t>na</a:t>
            </a:r>
            <a:r>
              <a:rPr lang="en-US" sz="3200" dirty="0"/>
              <a:t> </a:t>
            </a:r>
            <a:r>
              <a:rPr lang="en-US" sz="3200" dirty="0" err="1"/>
              <a:t>chyflawnwyd</a:t>
            </a:r>
            <a:r>
              <a:rPr lang="en-US" sz="3200" dirty="0"/>
              <a:t> y </a:t>
            </a:r>
            <a:r>
              <a:rPr lang="en-US" sz="3200" dirty="0" err="1"/>
              <a:t>canlyniadau</a:t>
            </a:r>
            <a:r>
              <a:rPr lang="en-US" sz="3200" dirty="0"/>
              <a:t>, </a:t>
            </a:r>
            <a:r>
              <a:rPr lang="en-US" sz="3200" dirty="0" err="1"/>
              <a:t>bydd</a:t>
            </a:r>
            <a:r>
              <a:rPr lang="en-US" sz="3200" dirty="0"/>
              <a:t> </a:t>
            </a:r>
            <a:r>
              <a:rPr lang="en-US" sz="3200" dirty="0" err="1"/>
              <a:t>angen</a:t>
            </a:r>
            <a:r>
              <a:rPr lang="en-US" sz="3200" dirty="0"/>
              <a:t> </a:t>
            </a:r>
            <a:r>
              <a:rPr lang="en-US" sz="3200" dirty="0" err="1"/>
              <a:t>diwygio’r</a:t>
            </a:r>
            <a:r>
              <a:rPr lang="en-US" sz="3200" dirty="0"/>
              <a:t> broses neu </a:t>
            </a:r>
            <a:r>
              <a:rPr lang="en-US" sz="3200" dirty="0" err="1"/>
              <a:t>ei</a:t>
            </a:r>
            <a:r>
              <a:rPr lang="en-US" sz="3200" dirty="0"/>
              <a:t> </a:t>
            </a:r>
            <a:r>
              <a:rPr lang="en-US" sz="3200" dirty="0" err="1"/>
              <a:t>dechrau</a:t>
            </a:r>
            <a:r>
              <a:rPr lang="en-US" sz="3200" dirty="0"/>
              <a:t> </a:t>
            </a:r>
            <a:r>
              <a:rPr lang="en-US" sz="3200" dirty="0" err="1"/>
              <a:t>eto</a:t>
            </a:r>
            <a:r>
              <a:rPr lang="en-US" sz="3200" dirty="0"/>
              <a:t>.</a:t>
            </a:r>
          </a:p>
          <a:p>
            <a:pPr marL="0" indent="0">
              <a:buNone/>
            </a:pPr>
            <a:r>
              <a:rPr lang="en-US" sz="3200" b="1" dirty="0"/>
              <a:t>Dylai </a:t>
            </a:r>
            <a:r>
              <a:rPr lang="en-US" sz="3200" b="1" dirty="0" err="1"/>
              <a:t>ymarferwyr</a:t>
            </a:r>
            <a:r>
              <a:rPr lang="en-US" sz="3200" b="1" dirty="0"/>
              <a:t> </a:t>
            </a:r>
            <a:r>
              <a:rPr lang="en-US" sz="3200" b="1" dirty="0" err="1">
                <a:latin typeface="+mn-lt"/>
              </a:rPr>
              <a:t>Gr</a:t>
            </a:r>
            <a:r>
              <a:rPr lang="en-US" sz="3200" b="1" dirty="0" err="1">
                <a:latin typeface="+mn-lt"/>
                <a:cs typeface="Calibri" panose="020F0502020204030204" pitchFamily="34" charset="0"/>
              </a:rPr>
              <a:t>ŵp</a:t>
            </a:r>
            <a:r>
              <a:rPr lang="en-US" sz="3200" b="1" dirty="0">
                <a:latin typeface="+mn-lt"/>
                <a:cs typeface="Calibri" panose="020F0502020204030204" pitchFamily="34" charset="0"/>
              </a:rPr>
              <a:t> C </a:t>
            </a:r>
            <a:r>
              <a:rPr lang="en-US" sz="3200" b="1" dirty="0" err="1">
                <a:latin typeface="+mn-lt"/>
                <a:cs typeface="Calibri" panose="020F0502020204030204" pitchFamily="34" charset="0"/>
              </a:rPr>
              <a:t>sicrhau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dirty="0" err="1"/>
              <a:t>nad</a:t>
            </a:r>
            <a:r>
              <a:rPr lang="en-US" sz="3200" dirty="0"/>
              <a:t> </a:t>
            </a:r>
            <a:r>
              <a:rPr lang="en-US" sz="3200" dirty="0" err="1"/>
              <a:t>yw</a:t>
            </a:r>
            <a:r>
              <a:rPr lang="en-US" sz="3200" dirty="0"/>
              <a:t> </a:t>
            </a:r>
            <a:r>
              <a:rPr lang="en-US" sz="3200" dirty="0" err="1"/>
              <a:t>rhagdybiaethau’n</a:t>
            </a:r>
            <a:r>
              <a:rPr lang="en-US" sz="3200" dirty="0"/>
              <a:t> </a:t>
            </a:r>
            <a:r>
              <a:rPr lang="en-US" sz="3200" dirty="0" err="1"/>
              <a:t>cael</a:t>
            </a:r>
            <a:r>
              <a:rPr lang="en-US" sz="3200" dirty="0"/>
              <a:t> </a:t>
            </a:r>
            <a:r>
              <a:rPr lang="en-US" sz="3200" dirty="0" err="1"/>
              <a:t>eu</a:t>
            </a:r>
            <a:r>
              <a:rPr lang="en-US" sz="3200" dirty="0"/>
              <a:t> </a:t>
            </a:r>
            <a:r>
              <a:rPr lang="en-US" sz="3200" dirty="0" err="1"/>
              <a:t>gwneud</a:t>
            </a:r>
            <a:r>
              <a:rPr lang="en-US" sz="3200" dirty="0"/>
              <a:t> bod </a:t>
            </a:r>
            <a:r>
              <a:rPr lang="en-US" sz="3200" dirty="0" err="1"/>
              <a:t>risg</a:t>
            </a:r>
            <a:r>
              <a:rPr lang="en-US" sz="3200" dirty="0"/>
              <a:t> </a:t>
            </a:r>
            <a:r>
              <a:rPr lang="en-US" sz="3200" dirty="0" err="1"/>
              <a:t>niwed</a:t>
            </a:r>
            <a:r>
              <a:rPr lang="en-US" sz="3200" dirty="0"/>
              <a:t> </a:t>
            </a:r>
            <a:r>
              <a:rPr lang="en-US" sz="3200" dirty="0" err="1"/>
              <a:t>wedi</a:t>
            </a:r>
            <a:r>
              <a:rPr lang="en-US" sz="3200" dirty="0"/>
              <a:t> </a:t>
            </a:r>
            <a:r>
              <a:rPr lang="en-US" sz="3200" dirty="0" err="1"/>
              <a:t>lleihau</a:t>
            </a:r>
            <a:r>
              <a:rPr lang="en-US" sz="3200" dirty="0"/>
              <a:t> </a:t>
            </a:r>
            <a:r>
              <a:rPr lang="en-US" sz="3200" dirty="0" err="1"/>
              <a:t>heb</a:t>
            </a:r>
            <a:r>
              <a:rPr lang="en-US" sz="3200" dirty="0"/>
              <a:t> </a:t>
            </a:r>
            <a:r>
              <a:rPr lang="en-US" sz="3200" dirty="0" err="1"/>
              <a:t>dystiolaeth</a:t>
            </a:r>
            <a:r>
              <a:rPr lang="en-US" sz="3200" dirty="0"/>
              <a:t> </a:t>
            </a:r>
            <a:r>
              <a:rPr lang="en-US" sz="3200" dirty="0" err="1"/>
              <a:t>i</a:t>
            </a:r>
            <a:r>
              <a:rPr lang="en-US" sz="3200" dirty="0"/>
              <a:t> </a:t>
            </a:r>
            <a:r>
              <a:rPr lang="en-US" sz="3200" dirty="0" err="1"/>
              <a:t>gefnogi</a:t>
            </a:r>
            <a:r>
              <a:rPr lang="en-US" sz="3200" dirty="0"/>
              <a:t> </a:t>
            </a:r>
            <a:r>
              <a:rPr lang="en-US" sz="3200" dirty="0" err="1"/>
              <a:t>hyn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362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arning outcomes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4400" dirty="0" err="1">
                <a:solidFill>
                  <a:schemeClr val="tx1"/>
                </a:solidFill>
                <a:latin typeface="+mn-lt"/>
              </a:rPr>
              <a:t>Deilliannau</a:t>
            </a:r>
            <a:r>
              <a:rPr lang="en-GB" sz="4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+mn-lt"/>
              </a:rPr>
              <a:t>dysgu</a:t>
            </a:r>
            <a:br>
              <a:rPr lang="en-GB" sz="4400" dirty="0">
                <a:solidFill>
                  <a:schemeClr val="tx1"/>
                </a:solidFill>
                <a:latin typeface="+mn-lt"/>
              </a:rPr>
            </a:br>
            <a:r>
              <a:rPr lang="en-GB" sz="4400" b="1" dirty="0" err="1">
                <a:solidFill>
                  <a:schemeClr val="tx1"/>
                </a:solidFill>
                <a:latin typeface="+mn-lt"/>
              </a:rPr>
              <a:t>Gr</a:t>
            </a:r>
            <a:r>
              <a:rPr lang="en-GB" sz="4400" b="1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ŵ</a:t>
            </a:r>
            <a:r>
              <a:rPr lang="en-GB" sz="4400" b="1" dirty="0" err="1">
                <a:solidFill>
                  <a:schemeClr val="tx1"/>
                </a:solidFill>
                <a:latin typeface="+mn-lt"/>
              </a:rPr>
              <a:t>p</a:t>
            </a:r>
            <a:r>
              <a:rPr lang="en-GB" sz="4400" b="1" dirty="0">
                <a:solidFill>
                  <a:schemeClr val="tx1"/>
                </a:solidFill>
                <a:latin typeface="+mn-lt"/>
              </a:rPr>
              <a:t> 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3600" dirty="0"/>
              <a:t>Yn ôl y </a:t>
            </a:r>
            <a:r>
              <a:rPr lang="en-US" sz="3600" dirty="0" err="1"/>
              <a:t>safonau</a:t>
            </a:r>
            <a:r>
              <a:rPr lang="en-US" sz="3600" dirty="0"/>
              <a:t>, </a:t>
            </a:r>
            <a:r>
              <a:rPr lang="en-US" sz="3600" dirty="0" err="1"/>
              <a:t>dylai</a:t>
            </a:r>
            <a:r>
              <a:rPr lang="en-US" sz="3600" dirty="0"/>
              <a:t> </a:t>
            </a:r>
            <a:r>
              <a:rPr lang="en-US" sz="3600" b="1" dirty="0" err="1"/>
              <a:t>Ymarferwyr</a:t>
            </a:r>
            <a:r>
              <a:rPr lang="en-US" sz="3600" b="1" dirty="0"/>
              <a:t> </a:t>
            </a:r>
            <a:r>
              <a:rPr lang="en-US" sz="3600" b="1" dirty="0" err="1">
                <a:latin typeface="+mn-lt"/>
              </a:rPr>
              <a:t>Gr</a:t>
            </a:r>
            <a:r>
              <a:rPr lang="en-US" sz="3600" b="1" dirty="0" err="1">
                <a:latin typeface="+mn-lt"/>
                <a:cs typeface="Calibri" panose="020F0502020204030204" pitchFamily="34" charset="0"/>
              </a:rPr>
              <a:t>ŵp</a:t>
            </a:r>
            <a:r>
              <a:rPr lang="en-US" sz="3600" b="1" dirty="0">
                <a:latin typeface="+mn-lt"/>
                <a:cs typeface="Calibri" panose="020F0502020204030204" pitchFamily="34" charset="0"/>
              </a:rPr>
              <a:t> C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wybod</a:t>
            </a:r>
            <a:r>
              <a:rPr lang="en-US" sz="3600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 err="1"/>
              <a:t>deddfwriaeth</a:t>
            </a:r>
            <a:r>
              <a:rPr lang="en-US" sz="3200" dirty="0"/>
              <a:t>, </a:t>
            </a:r>
            <a:r>
              <a:rPr lang="en-US" sz="3200" dirty="0" err="1"/>
              <a:t>polisïau</a:t>
            </a:r>
            <a:r>
              <a:rPr lang="en-US" sz="3200" dirty="0"/>
              <a:t> </a:t>
            </a:r>
            <a:r>
              <a:rPr lang="en-US" sz="3200" dirty="0" err="1"/>
              <a:t>cenedlaethol</a:t>
            </a:r>
            <a:r>
              <a:rPr lang="en-US" sz="3200" dirty="0"/>
              <a:t> a </a:t>
            </a:r>
            <a:r>
              <a:rPr lang="en-US" sz="3200" dirty="0" err="1"/>
              <a:t>chodau</a:t>
            </a:r>
            <a:r>
              <a:rPr lang="en-US" sz="3200" dirty="0"/>
              <a:t> </a:t>
            </a:r>
            <a:r>
              <a:rPr lang="en-US" sz="3200" dirty="0" err="1"/>
              <a:t>ymddygiad</a:t>
            </a:r>
            <a:r>
              <a:rPr lang="en-US" sz="3200" dirty="0"/>
              <a:t> ac </a:t>
            </a:r>
            <a:r>
              <a:rPr lang="en-US" sz="3200" dirty="0" err="1"/>
              <a:t>ymarfer</a:t>
            </a:r>
            <a:r>
              <a:rPr lang="en-US" sz="3200" dirty="0"/>
              <a:t> </a:t>
            </a:r>
            <a:r>
              <a:rPr lang="en-US" sz="3200" dirty="0" err="1"/>
              <a:t>proffesiynol</a:t>
            </a:r>
            <a:r>
              <a:rPr lang="en-US" sz="3200" dirty="0"/>
              <a:t> </a:t>
            </a:r>
            <a:r>
              <a:rPr lang="en-US" sz="3200" dirty="0" err="1"/>
              <a:t>sy’n</a:t>
            </a:r>
            <a:r>
              <a:rPr lang="en-US" sz="3200" dirty="0"/>
              <a:t> </a:t>
            </a:r>
            <a:r>
              <a:rPr lang="en-US" sz="3200" dirty="0" err="1"/>
              <a:t>ymwneud</a:t>
            </a:r>
            <a:r>
              <a:rPr lang="en-US" sz="3200" dirty="0"/>
              <a:t> â </a:t>
            </a:r>
            <a:r>
              <a:rPr lang="en-US" sz="3200" dirty="0" err="1"/>
              <a:t>diogelu</a:t>
            </a:r>
            <a:endParaRPr lang="en-US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 err="1"/>
              <a:t>sut</a:t>
            </a:r>
            <a:r>
              <a:rPr lang="en-US" sz="3200" dirty="0"/>
              <a:t> </a:t>
            </a:r>
            <a:r>
              <a:rPr lang="en-US" sz="3200" dirty="0" err="1"/>
              <a:t>i</a:t>
            </a:r>
            <a:r>
              <a:rPr lang="en-US" sz="3200" dirty="0"/>
              <a:t> </a:t>
            </a:r>
            <a:r>
              <a:rPr lang="en-US" sz="3200" dirty="0" err="1"/>
              <a:t>weithio</a:t>
            </a:r>
            <a:r>
              <a:rPr lang="en-US" sz="3200" dirty="0"/>
              <a:t> </a:t>
            </a:r>
            <a:r>
              <a:rPr lang="en-US" sz="3200" dirty="0" err="1"/>
              <a:t>mewn</a:t>
            </a:r>
            <a:r>
              <a:rPr lang="en-US" sz="3200" dirty="0"/>
              <a:t> </a:t>
            </a:r>
            <a:r>
              <a:rPr lang="en-US" sz="3200" dirty="0" err="1"/>
              <a:t>ffyrdd</a:t>
            </a:r>
            <a:r>
              <a:rPr lang="en-US" sz="3200" dirty="0"/>
              <a:t> </a:t>
            </a:r>
            <a:r>
              <a:rPr lang="en-US" sz="3200" dirty="0" err="1"/>
              <a:t>sy’n</a:t>
            </a:r>
            <a:r>
              <a:rPr lang="en-US" sz="3200" dirty="0"/>
              <a:t> </a:t>
            </a:r>
            <a:r>
              <a:rPr lang="en-US" sz="3200" dirty="0" err="1"/>
              <a:t>diogelu</a:t>
            </a:r>
            <a:r>
              <a:rPr lang="en-US" sz="3200" dirty="0"/>
              <a:t> pobl </a:t>
            </a:r>
            <a:r>
              <a:rPr lang="en-US" sz="3200" dirty="0" err="1"/>
              <a:t>rhag</a:t>
            </a:r>
            <a:r>
              <a:rPr lang="en-US" sz="3200" dirty="0"/>
              <a:t> </a:t>
            </a:r>
            <a:r>
              <a:rPr lang="en-US" sz="3200" dirty="0" err="1"/>
              <a:t>camdriniaeth</a:t>
            </a:r>
            <a:r>
              <a:rPr lang="en-US" sz="3200" dirty="0"/>
              <a:t>, </a:t>
            </a:r>
            <a:r>
              <a:rPr lang="en-US" sz="3200" dirty="0" err="1"/>
              <a:t>niwed</a:t>
            </a:r>
            <a:r>
              <a:rPr lang="en-US" sz="3200" dirty="0"/>
              <a:t> ac </a:t>
            </a:r>
            <a:r>
              <a:rPr lang="en-US" sz="3200" dirty="0" err="1"/>
              <a:t>esgeulustod</a:t>
            </a:r>
            <a:endParaRPr lang="en-US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y </a:t>
            </a:r>
            <a:r>
              <a:rPr lang="en-US" sz="3200" dirty="0" err="1"/>
              <a:t>ffactorau</a:t>
            </a:r>
            <a:r>
              <a:rPr lang="en-US" sz="3200" dirty="0"/>
              <a:t>, y </a:t>
            </a:r>
            <a:r>
              <a:rPr lang="en-US" sz="3200" dirty="0" err="1"/>
              <a:t>sefyllfaoedd</a:t>
            </a:r>
            <a:r>
              <a:rPr lang="en-US" sz="3200" dirty="0"/>
              <a:t> </a:t>
            </a:r>
            <a:r>
              <a:rPr lang="en-US" sz="3200" dirty="0" err="1"/>
              <a:t>a’r</a:t>
            </a:r>
            <a:r>
              <a:rPr lang="en-US" sz="3200" dirty="0"/>
              <a:t> </a:t>
            </a:r>
            <a:r>
              <a:rPr lang="en-US" sz="3200" dirty="0" err="1"/>
              <a:t>camau</a:t>
            </a:r>
            <a:r>
              <a:rPr lang="en-US" sz="3200" dirty="0"/>
              <a:t> </a:t>
            </a:r>
            <a:r>
              <a:rPr lang="en-US" sz="3200" dirty="0" err="1"/>
              <a:t>gweithredu</a:t>
            </a:r>
            <a:r>
              <a:rPr lang="en-US" sz="3200" dirty="0"/>
              <a:t> a </a:t>
            </a:r>
            <a:r>
              <a:rPr lang="en-US" sz="3200" dirty="0" err="1"/>
              <a:t>allai</a:t>
            </a:r>
            <a:r>
              <a:rPr lang="en-US" sz="3200" dirty="0"/>
              <a:t> </a:t>
            </a:r>
            <a:r>
              <a:rPr lang="en-US" sz="3200" dirty="0" err="1"/>
              <a:t>arwain</a:t>
            </a:r>
            <a:r>
              <a:rPr lang="en-US" sz="3200" dirty="0"/>
              <a:t> at </a:t>
            </a:r>
            <a:r>
              <a:rPr lang="en-US" sz="3200" dirty="0" err="1"/>
              <a:t>gamdriniaeth</a:t>
            </a:r>
            <a:r>
              <a:rPr lang="en-US" sz="3200" dirty="0"/>
              <a:t>, </a:t>
            </a:r>
            <a:r>
              <a:rPr lang="en-US" sz="3200" dirty="0" err="1"/>
              <a:t>niwed</a:t>
            </a:r>
            <a:r>
              <a:rPr lang="en-US" sz="3200" dirty="0"/>
              <a:t> neu </a:t>
            </a:r>
            <a:r>
              <a:rPr lang="en-US" sz="3200" dirty="0" err="1"/>
              <a:t>esgeulustod</a:t>
            </a:r>
            <a:r>
              <a:rPr lang="en-US" sz="3200" dirty="0"/>
              <a:t>, neu </a:t>
            </a:r>
            <a:r>
              <a:rPr lang="en-US" sz="3200" dirty="0" err="1"/>
              <a:t>gyfrannu</a:t>
            </a:r>
            <a:r>
              <a:rPr lang="en-US" sz="3200" dirty="0"/>
              <a:t> </a:t>
            </a:r>
            <a:r>
              <a:rPr lang="en-US" sz="3200" dirty="0" err="1"/>
              <a:t>atynt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637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FC12A-6B47-6F1E-4227-EE728FA18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31BD48-FD5A-818D-6808-D71978066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1092944"/>
          </a:xfrm>
        </p:spPr>
        <p:txBody>
          <a:bodyPr/>
          <a:lstStyle/>
          <a:p>
            <a:r>
              <a:rPr lang="en-GB" kern="100">
                <a:ea typeface="Aptos" panose="020B0004020202020204" pitchFamily="34" charset="0"/>
                <a:cs typeface="Times New Roman" panose="02020603050405020304" pitchFamily="18" charset="0"/>
              </a:rPr>
              <a:t>Gwerthuso ac adolygu – senario achos rhan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CBE53D-B8BB-DDDD-9B28-267CBF83CA7C}"/>
              </a:ext>
            </a:extLst>
          </p:cNvPr>
          <p:cNvSpPr txBox="1"/>
          <p:nvPr/>
        </p:nvSpPr>
        <p:spPr>
          <a:xfrm>
            <a:off x="534953" y="1789615"/>
            <a:ext cx="11122093" cy="387798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marL="742950" indent="-742950">
              <a:spcAft>
                <a:spcPts val="1800"/>
              </a:spcAft>
              <a:buClr>
                <a:schemeClr val="accent1"/>
              </a:buClr>
              <a:buFont typeface="+mj-lt"/>
              <a:buAutoNum type="alphaLcParenR"/>
            </a:pPr>
            <a:r>
              <a:rPr lang="en-US" sz="3600">
                <a:solidFill>
                  <a:schemeClr val="bg1"/>
                </a:solidFill>
              </a:rPr>
              <a:t>Beth yw eich barn am y camau sy’n cael eu cymryd yn dilyn yr adroddiad (atgyfeiriad)?</a:t>
            </a:r>
            <a:endParaRPr lang="en-US" sz="3600" dirty="0">
              <a:solidFill>
                <a:schemeClr val="bg1"/>
              </a:solidFill>
            </a:endParaRPr>
          </a:p>
          <a:p>
            <a:pPr marL="742950" indent="-742950">
              <a:spcAft>
                <a:spcPts val="1800"/>
              </a:spcAft>
              <a:buClr>
                <a:schemeClr val="accent1"/>
              </a:buClr>
              <a:buFont typeface="+mj-lt"/>
              <a:buAutoNum type="alphaLcParenR"/>
            </a:pPr>
            <a:r>
              <a:rPr lang="en-US" sz="3600">
                <a:solidFill>
                  <a:schemeClr val="bg1"/>
                </a:solidFill>
              </a:rPr>
              <a:t>Os cyflawnwyd y camau cytunedig, a ydych chi’n credu y gellir cau’r achos? </a:t>
            </a:r>
            <a:endParaRPr lang="en-US" sz="3600" dirty="0">
              <a:solidFill>
                <a:schemeClr val="bg1"/>
              </a:solidFill>
            </a:endParaRPr>
          </a:p>
          <a:p>
            <a:pPr marL="742950" indent="-742950">
              <a:spcAft>
                <a:spcPts val="1800"/>
              </a:spcAft>
              <a:buClr>
                <a:schemeClr val="accent1"/>
              </a:buClr>
              <a:buFont typeface="+mj-lt"/>
              <a:buAutoNum type="alphaLcParenR"/>
            </a:pPr>
            <a:r>
              <a:rPr lang="en-US" sz="3600">
                <a:solidFill>
                  <a:schemeClr val="bg1"/>
                </a:solidFill>
              </a:rPr>
              <a:t>Os nad yw’r canlyniadau wedi’u cyflawni, beth allai fod angen ei ddiwygio neu ei wneud yn wahanol?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105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2FC35-203D-A52B-984F-257380FCF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Diogelu       cyd-destunol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18431-E763-4B32-7CE9-0D029A1E6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1973" y="3331308"/>
            <a:ext cx="8318773" cy="2269450"/>
          </a:xfrm>
        </p:spPr>
        <p:txBody>
          <a:bodyPr anchor="t"/>
          <a:lstStyle/>
          <a:p>
            <a:pPr marL="0" indent="0">
              <a:spcAft>
                <a:spcPts val="600"/>
              </a:spcAft>
              <a:buNone/>
            </a:pPr>
            <a:r>
              <a:rPr lang="en-GB" sz="2800" dirty="0">
                <a:solidFill>
                  <a:srgbClr val="37394C"/>
                </a:solidFill>
              </a:rPr>
              <a:t>Mae dull </a:t>
            </a:r>
            <a:r>
              <a:rPr lang="en-GB" sz="2800" dirty="0" err="1">
                <a:solidFill>
                  <a:srgbClr val="37394C"/>
                </a:solidFill>
              </a:rPr>
              <a:t>diogelu</a:t>
            </a:r>
            <a:r>
              <a:rPr lang="en-GB" sz="2800" dirty="0">
                <a:solidFill>
                  <a:srgbClr val="37394C"/>
                </a:solidFill>
              </a:rPr>
              <a:t> </a:t>
            </a:r>
            <a:r>
              <a:rPr lang="en-GB" sz="2800" dirty="0" err="1">
                <a:solidFill>
                  <a:srgbClr val="37394C"/>
                </a:solidFill>
              </a:rPr>
              <a:t>cyd-destunol</a:t>
            </a:r>
            <a:r>
              <a:rPr lang="en-GB" sz="2800" dirty="0">
                <a:solidFill>
                  <a:srgbClr val="37394C"/>
                </a:solidFill>
              </a:rPr>
              <a:t>:</a:t>
            </a:r>
            <a:endParaRPr lang="en-GB" sz="2800" dirty="0"/>
          </a:p>
          <a:p>
            <a:pPr>
              <a:spcAft>
                <a:spcPts val="600"/>
              </a:spcAft>
            </a:pPr>
            <a:r>
              <a:rPr lang="en-GB" sz="2800" dirty="0" err="1"/>
              <a:t>yn</a:t>
            </a:r>
            <a:r>
              <a:rPr lang="en-GB" sz="2800" dirty="0"/>
              <a:t> </a:t>
            </a:r>
            <a:r>
              <a:rPr lang="en-GB" sz="2800" dirty="0" err="1"/>
              <a:t>annog</a:t>
            </a:r>
            <a:r>
              <a:rPr lang="en-GB" sz="2800" dirty="0"/>
              <a:t> </a:t>
            </a:r>
            <a:r>
              <a:rPr lang="en-GB" sz="2800" dirty="0" err="1"/>
              <a:t>ymatebion</a:t>
            </a:r>
            <a:r>
              <a:rPr lang="en-GB" sz="2800" dirty="0"/>
              <a:t> </a:t>
            </a:r>
            <a:r>
              <a:rPr lang="en-GB" sz="2800" dirty="0" err="1"/>
              <a:t>amgylcheddol</a:t>
            </a:r>
            <a:r>
              <a:rPr lang="en-GB" sz="2800" dirty="0"/>
              <a:t> a </a:t>
            </a:r>
            <a:r>
              <a:rPr lang="en-GB" sz="2800" dirty="0" err="1"/>
              <a:t>systemig</a:t>
            </a:r>
            <a:endParaRPr lang="en-GB" sz="2800" dirty="0"/>
          </a:p>
          <a:p>
            <a:pPr>
              <a:spcAft>
                <a:spcPts val="600"/>
              </a:spcAft>
            </a:pPr>
            <a:r>
              <a:rPr lang="en-US" sz="2800" dirty="0" err="1"/>
              <a:t>yn</a:t>
            </a:r>
            <a:r>
              <a:rPr lang="en-US" sz="2800" dirty="0"/>
              <a:t> </a:t>
            </a:r>
            <a:r>
              <a:rPr lang="en-US" sz="2800" dirty="0" err="1"/>
              <a:t>cynnwys</a:t>
            </a:r>
            <a:r>
              <a:rPr lang="en-US" sz="2800" dirty="0"/>
              <a:t> </a:t>
            </a:r>
            <a:r>
              <a:rPr lang="en-US" sz="2800" dirty="0" err="1"/>
              <a:t>rhwydweithiau</a:t>
            </a:r>
            <a:r>
              <a:rPr lang="en-US" sz="2800" dirty="0"/>
              <a:t> </a:t>
            </a:r>
            <a:r>
              <a:rPr lang="en-US" sz="2800" dirty="0" err="1"/>
              <a:t>ehangach</a:t>
            </a:r>
            <a:endParaRPr lang="en-US" sz="2800" dirty="0"/>
          </a:p>
          <a:p>
            <a:pPr>
              <a:spcAft>
                <a:spcPts val="600"/>
              </a:spcAft>
            </a:pPr>
            <a:r>
              <a:rPr lang="en-US" sz="2800" dirty="0" err="1"/>
              <a:t>yn</a:t>
            </a:r>
            <a:r>
              <a:rPr lang="en-US" sz="2800" dirty="0"/>
              <a:t> </a:t>
            </a:r>
            <a:r>
              <a:rPr lang="en-US" sz="2800" dirty="0" err="1"/>
              <a:t>cynnwys</a:t>
            </a:r>
            <a:r>
              <a:rPr lang="en-US" sz="2800" dirty="0"/>
              <a:t> </a:t>
            </a:r>
            <a:r>
              <a:rPr lang="en-US" sz="2800" dirty="0" err="1"/>
              <a:t>diogelu</a:t>
            </a:r>
            <a:r>
              <a:rPr lang="en-US" sz="2800" dirty="0"/>
              <a:t> </a:t>
            </a:r>
            <a:r>
              <a:rPr lang="en-US" sz="2800" dirty="0" err="1"/>
              <a:t>sy’n</a:t>
            </a:r>
            <a:r>
              <a:rPr lang="en-US" sz="2800" dirty="0"/>
              <a:t> </a:t>
            </a:r>
            <a:r>
              <a:rPr lang="en-US" sz="2800" dirty="0" err="1"/>
              <a:t>seiliedig</a:t>
            </a:r>
            <a:r>
              <a:rPr lang="en-US" sz="2800" dirty="0"/>
              <a:t> </a:t>
            </a:r>
            <a:r>
              <a:rPr lang="en-US" sz="2800" dirty="0" err="1"/>
              <a:t>ar</a:t>
            </a:r>
            <a:r>
              <a:rPr lang="en-US" sz="2800" dirty="0"/>
              <a:t> </a:t>
            </a:r>
            <a:r>
              <a:rPr lang="en-US" sz="2800" dirty="0" err="1"/>
              <a:t>leoedd</a:t>
            </a:r>
            <a:r>
              <a:rPr lang="en-US" sz="2800" dirty="0"/>
              <a:t> a </a:t>
            </a:r>
            <a:r>
              <a:rPr lang="en-US" sz="2800" dirty="0" err="1"/>
              <a:t>tharfu</a:t>
            </a:r>
            <a:r>
              <a:rPr lang="en-US" sz="2800" dirty="0"/>
              <a:t> </a:t>
            </a:r>
            <a:r>
              <a:rPr lang="en-US" sz="2800" dirty="0" err="1"/>
              <a:t>ar</a:t>
            </a:r>
            <a:r>
              <a:rPr lang="en-US" sz="2800" dirty="0"/>
              <a:t> </a:t>
            </a:r>
            <a:r>
              <a:rPr lang="en-US" sz="2800" dirty="0" err="1"/>
              <a:t>gyd-destun</a:t>
            </a:r>
            <a:endParaRPr lang="en-US" sz="2800" dirty="0"/>
          </a:p>
          <a:p>
            <a:pPr>
              <a:spcAft>
                <a:spcPts val="600"/>
              </a:spcAft>
            </a:pPr>
            <a:r>
              <a:rPr lang="en-GB" sz="2800" dirty="0" err="1"/>
              <a:t>yn</a:t>
            </a:r>
            <a:r>
              <a:rPr lang="en-GB" sz="2800" dirty="0"/>
              <a:t> </a:t>
            </a:r>
            <a:r>
              <a:rPr lang="en-GB" sz="2800" dirty="0" err="1"/>
              <a:t>darparu</a:t>
            </a:r>
            <a:r>
              <a:rPr lang="en-GB" sz="2800" dirty="0"/>
              <a:t> </a:t>
            </a:r>
            <a:r>
              <a:rPr lang="en-GB" sz="2800" dirty="0" err="1"/>
              <a:t>ymateb</a:t>
            </a:r>
            <a:r>
              <a:rPr lang="en-GB" sz="2800" dirty="0"/>
              <a:t> </a:t>
            </a:r>
            <a:r>
              <a:rPr lang="en-GB" sz="2800" dirty="0" err="1"/>
              <a:t>cyfannol</a:t>
            </a:r>
            <a:r>
              <a:rPr lang="en-GB" sz="2800" dirty="0"/>
              <a:t> </a:t>
            </a:r>
            <a:r>
              <a:rPr lang="en-GB" sz="2800" dirty="0" err="1"/>
              <a:t>sy’n</a:t>
            </a:r>
            <a:r>
              <a:rPr lang="en-GB" sz="2800" dirty="0"/>
              <a:t> </a:t>
            </a:r>
            <a:r>
              <a:rPr lang="en-GB" sz="2800" dirty="0" err="1"/>
              <a:t>ymwybodol</a:t>
            </a:r>
            <a:r>
              <a:rPr lang="en-GB" sz="2800" dirty="0"/>
              <a:t> </a:t>
            </a:r>
            <a:r>
              <a:rPr lang="en-GB" sz="2800" dirty="0" err="1"/>
              <a:t>o’r</a:t>
            </a:r>
            <a:r>
              <a:rPr lang="en-GB" sz="2800" dirty="0"/>
              <a:t> </a:t>
            </a:r>
            <a:r>
              <a:rPr lang="en-GB" sz="2800" dirty="0" err="1"/>
              <a:t>amgylchedd</a:t>
            </a:r>
            <a:r>
              <a:rPr lang="en-US" sz="2800" dirty="0"/>
              <a:t>.</a:t>
            </a:r>
            <a:endParaRPr lang="en-GB" sz="2800" dirty="0"/>
          </a:p>
          <a:p>
            <a:pPr marL="0" indent="0">
              <a:spcAft>
                <a:spcPts val="600"/>
              </a:spcAft>
              <a:buNone/>
            </a:pP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2CEB73-5755-3592-5F1D-0219C0B60C68}"/>
              </a:ext>
            </a:extLst>
          </p:cNvPr>
          <p:cNvSpPr txBox="1"/>
          <p:nvPr/>
        </p:nvSpPr>
        <p:spPr>
          <a:xfrm>
            <a:off x="3731973" y="556998"/>
            <a:ext cx="8095441" cy="1172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EB5E57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Mae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diogelu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cyd-destunol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yn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ehangu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amcanion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diogelu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trwy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geisio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deall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ac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ymateb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risgiau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mewn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cyd-destunau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cymdeithasol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ac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amgylcheddol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fel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59D437-56F2-5DA6-2E05-780F9441F6CA}"/>
              </a:ext>
            </a:extLst>
          </p:cNvPr>
          <p:cNvSpPr txBox="1"/>
          <p:nvPr/>
        </p:nvSpPr>
        <p:spPr>
          <a:xfrm>
            <a:off x="3731973" y="1822280"/>
            <a:ext cx="3960615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4013" lvl="0" indent="-354013" defTabSz="914400">
              <a:lnSpc>
                <a:spcPct val="90000"/>
              </a:lnSpc>
              <a:spcAft>
                <a:spcPts val="600"/>
              </a:spcAft>
              <a:buClr>
                <a:srgbClr val="EB5E57"/>
              </a:buClr>
              <a:buFont typeface="Wingdings" panose="05000000000000000000" pitchFamily="2" charset="2"/>
              <a:buChar char=""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ysgolion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/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gweithleoedd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Arial" panose="020B0604020202020204" pitchFamily="34" charset="0"/>
            </a:endParaRPr>
          </a:p>
          <a:p>
            <a:pPr marL="354013" marR="0" lvl="0" indent="-3540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EB5E57"/>
              </a:buClr>
              <a:buSzTx/>
              <a:buFont typeface="Wingdings" panose="05000000000000000000" pitchFamily="2" charset="2"/>
              <a:buChar char="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cymdogaethau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Arial" panose="020B0604020202020204" pitchFamily="34" charset="0"/>
            </a:endParaRPr>
          </a:p>
          <a:p>
            <a:pPr marL="354013" marR="0" lvl="0" indent="-3540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EB5E57"/>
              </a:buClr>
              <a:buSzTx/>
              <a:buFont typeface="Wingdings" panose="05000000000000000000" pitchFamily="2" charset="2"/>
              <a:buChar char="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grwpiau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cymheiriaid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16FEDE-4620-66D4-5BCA-BA191C07EBF5}"/>
              </a:ext>
            </a:extLst>
          </p:cNvPr>
          <p:cNvSpPr txBox="1"/>
          <p:nvPr/>
        </p:nvSpPr>
        <p:spPr>
          <a:xfrm>
            <a:off x="7692588" y="1834943"/>
            <a:ext cx="4084365" cy="1326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4013" marR="0" lvl="0" indent="-3540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EB5E57"/>
              </a:buClr>
              <a:buSzTx/>
              <a:buFont typeface="Wingdings" panose="05000000000000000000" pitchFamily="2" charset="2"/>
              <a:buChar char="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llety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â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chymorth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Arial" panose="020B0604020202020204" pitchFamily="34" charset="0"/>
            </a:endParaRPr>
          </a:p>
          <a:p>
            <a:pPr marL="354013" marR="0" lvl="0" indent="-3540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EB5E57"/>
              </a:buClr>
              <a:buSzTx/>
              <a:buFont typeface="Wingdings" panose="05000000000000000000" pitchFamily="2" charset="2"/>
              <a:buChar char="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canolfannau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dydd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Arial" panose="020B0604020202020204" pitchFamily="34" charset="0"/>
            </a:endParaRPr>
          </a:p>
          <a:p>
            <a:pPr marL="354013" marR="0" lvl="0" indent="-3540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EB5E57"/>
              </a:buClr>
              <a:buSzTx/>
              <a:buFont typeface="Wingdings" panose="05000000000000000000" pitchFamily="2" charset="2"/>
              <a:buChar char="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mannau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ar-lein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49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6BB4C-1657-1565-D40F-9B207413D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D3C9B-DAE7-A305-D5EA-6013C42D8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Diogelu       cyd-destunol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DC442-553E-D34C-9C84-BEDF79161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6265" y="0"/>
            <a:ext cx="8205686" cy="6858000"/>
          </a:xfrm>
        </p:spPr>
        <p:txBody>
          <a:bodyPr anchor="ctr"/>
          <a:lstStyle/>
          <a:p>
            <a:pPr marL="0" indent="0">
              <a:spcAft>
                <a:spcPts val="600"/>
              </a:spcAft>
              <a:buNone/>
            </a:pPr>
            <a:r>
              <a:rPr lang="en-GB" sz="2600" dirty="0"/>
              <a:t>Mae </a:t>
            </a:r>
            <a:r>
              <a:rPr lang="en-GB" sz="2600" dirty="0" err="1"/>
              <a:t>diogelu</a:t>
            </a:r>
            <a:r>
              <a:rPr lang="en-GB" sz="2600" dirty="0"/>
              <a:t> </a:t>
            </a:r>
            <a:r>
              <a:rPr lang="en-GB" sz="2600" dirty="0" err="1"/>
              <a:t>cyd-destunol</a:t>
            </a:r>
            <a:r>
              <a:rPr lang="en-GB" sz="2600" dirty="0"/>
              <a:t> </a:t>
            </a:r>
            <a:r>
              <a:rPr lang="en-GB" sz="2600" dirty="0" err="1"/>
              <a:t>yn</a:t>
            </a:r>
            <a:r>
              <a:rPr lang="en-GB" sz="2600" dirty="0"/>
              <a:t> </a:t>
            </a:r>
            <a:r>
              <a:rPr lang="en-GB" sz="2600" dirty="0" err="1"/>
              <a:t>ffordd</a:t>
            </a:r>
            <a:r>
              <a:rPr lang="en-GB" sz="2600" dirty="0"/>
              <a:t> o </a:t>
            </a:r>
            <a:r>
              <a:rPr lang="en-GB" sz="2600" dirty="0" err="1"/>
              <a:t>fynd</a:t>
            </a:r>
            <a:r>
              <a:rPr lang="en-GB" sz="2600" dirty="0"/>
              <a:t> </a:t>
            </a:r>
            <a:r>
              <a:rPr lang="en-GB" sz="2600" dirty="0" err="1"/>
              <a:t>i’r</a:t>
            </a:r>
            <a:r>
              <a:rPr lang="en-GB" sz="2600" dirty="0"/>
              <a:t> </a:t>
            </a:r>
            <a:r>
              <a:rPr lang="en-GB" sz="2600" dirty="0" err="1"/>
              <a:t>afael</a:t>
            </a:r>
            <a:r>
              <a:rPr lang="en-GB" sz="2600" dirty="0"/>
              <a:t> â </a:t>
            </a:r>
            <a:r>
              <a:rPr lang="en-GB" sz="2600" dirty="0" err="1"/>
              <a:t>risg</a:t>
            </a:r>
            <a:r>
              <a:rPr lang="en-GB" sz="2600" dirty="0"/>
              <a:t> </a:t>
            </a:r>
            <a:r>
              <a:rPr lang="en-GB" sz="2600" dirty="0" err="1"/>
              <a:t>sy’n</a:t>
            </a:r>
            <a:r>
              <a:rPr lang="en-GB" sz="2600" dirty="0"/>
              <a:t> </a:t>
            </a:r>
            <a:r>
              <a:rPr lang="en-GB" sz="2600" dirty="0" err="1"/>
              <a:t>digwydd</a:t>
            </a:r>
            <a:r>
              <a:rPr lang="en-GB" sz="2600" dirty="0"/>
              <a:t> </a:t>
            </a:r>
            <a:r>
              <a:rPr lang="en-GB" sz="2600" dirty="0" err="1"/>
              <a:t>mewn</a:t>
            </a:r>
            <a:r>
              <a:rPr lang="en-GB" sz="2600" dirty="0"/>
              <a:t> </a:t>
            </a:r>
            <a:r>
              <a:rPr lang="en-GB" sz="2600" b="1" dirty="0" err="1"/>
              <a:t>lleoliadau</a:t>
            </a:r>
            <a:r>
              <a:rPr lang="en-GB" sz="2600" b="1" dirty="0"/>
              <a:t> </a:t>
            </a:r>
            <a:r>
              <a:rPr lang="en-GB" sz="2600" b="1" dirty="0" err="1"/>
              <a:t>cymdeithasol</a:t>
            </a:r>
            <a:r>
              <a:rPr lang="en-GB" sz="2600" b="1" dirty="0"/>
              <a:t> a </a:t>
            </a:r>
            <a:r>
              <a:rPr lang="en-GB" sz="2600" b="1" dirty="0" err="1"/>
              <a:t>chymunedol</a:t>
            </a:r>
            <a:r>
              <a:rPr lang="en-GB" sz="2600" b="1" dirty="0"/>
              <a:t> </a:t>
            </a:r>
            <a:r>
              <a:rPr lang="en-GB" sz="2600" b="1" dirty="0" err="1"/>
              <a:t>ehangach</a:t>
            </a:r>
            <a:r>
              <a:rPr lang="en-GB" sz="2600" dirty="0"/>
              <a:t> </a:t>
            </a:r>
            <a:r>
              <a:rPr lang="en-GB" sz="2600" dirty="0" err="1"/>
              <a:t>sy’n</a:t>
            </a:r>
            <a:r>
              <a:rPr lang="en-GB" sz="2600" dirty="0"/>
              <a:t> </a:t>
            </a:r>
            <a:r>
              <a:rPr lang="en-GB" sz="2600" dirty="0" err="1"/>
              <a:t>effeithio</a:t>
            </a:r>
            <a:r>
              <a:rPr lang="en-GB" sz="2600" dirty="0"/>
              <a:t> </a:t>
            </a:r>
            <a:r>
              <a:rPr lang="en-GB" sz="2600" dirty="0" err="1"/>
              <a:t>ar</a:t>
            </a:r>
            <a:r>
              <a:rPr lang="en-GB" sz="2600" dirty="0"/>
              <a:t> </a:t>
            </a:r>
            <a:r>
              <a:rPr lang="en-GB" sz="2600" dirty="0" err="1"/>
              <a:t>blant</a:t>
            </a:r>
            <a:r>
              <a:rPr lang="en-GB" sz="2600" dirty="0"/>
              <a:t> ac </a:t>
            </a:r>
            <a:r>
              <a:rPr lang="en-GB" sz="2600" dirty="0" err="1"/>
              <a:t>oedolion</a:t>
            </a:r>
            <a:r>
              <a:rPr lang="en-US" sz="2600" dirty="0"/>
              <a:t>.</a:t>
            </a:r>
            <a:endParaRPr lang="en-GB" sz="2600" dirty="0"/>
          </a:p>
          <a:p>
            <a:pPr>
              <a:spcAft>
                <a:spcPts val="600"/>
              </a:spcAft>
            </a:pPr>
            <a:r>
              <a:rPr lang="en-US" sz="2600" dirty="0" err="1"/>
              <a:t>Meddyliwch</a:t>
            </a:r>
            <a:r>
              <a:rPr lang="en-US" sz="2600" dirty="0"/>
              <a:t> </a:t>
            </a:r>
            <a:r>
              <a:rPr lang="en-US" sz="2600" dirty="0" err="1"/>
              <a:t>yn</a:t>
            </a:r>
            <a:r>
              <a:rPr lang="en-US" sz="2600" dirty="0"/>
              <a:t> </a:t>
            </a:r>
            <a:r>
              <a:rPr lang="en-US" sz="2600" dirty="0" err="1"/>
              <a:t>nhermau</a:t>
            </a:r>
            <a:r>
              <a:rPr lang="en-US" sz="2600" dirty="0"/>
              <a:t>:    </a:t>
            </a:r>
            <a:r>
              <a:rPr lang="en-US" sz="2600" b="1" dirty="0" err="1"/>
              <a:t>lle</a:t>
            </a:r>
            <a:r>
              <a:rPr lang="en-US" sz="2600" dirty="0"/>
              <a:t> </a:t>
            </a:r>
            <a:r>
              <a:rPr lang="en-US" sz="2600" dirty="0">
                <a:sym typeface="Wingdings" panose="05000000000000000000" pitchFamily="2" charset="2"/>
              </a:rPr>
              <a:t> </a:t>
            </a:r>
            <a:r>
              <a:rPr lang="en-US" sz="2600" b="1" dirty="0" err="1"/>
              <a:t>unigolyn</a:t>
            </a:r>
            <a:r>
              <a:rPr lang="en-US" sz="2600" dirty="0"/>
              <a:t> </a:t>
            </a:r>
            <a:r>
              <a:rPr lang="en-US" sz="2600" dirty="0">
                <a:sym typeface="Wingdings" panose="05000000000000000000" pitchFamily="2" charset="2"/>
              </a:rPr>
              <a:t> </a:t>
            </a:r>
            <a:r>
              <a:rPr lang="en-US" sz="2600" b="1" dirty="0" err="1"/>
              <a:t>safle</a:t>
            </a:r>
            <a:r>
              <a:rPr lang="en-US" sz="2600" b="1" dirty="0"/>
              <a:t>.</a:t>
            </a:r>
          </a:p>
          <a:p>
            <a:pPr>
              <a:spcAft>
                <a:spcPts val="600"/>
              </a:spcAft>
            </a:pPr>
            <a:r>
              <a:rPr lang="en-US" sz="2600" b="1" dirty="0" err="1"/>
              <a:t>Ymgysylltwch</a:t>
            </a:r>
            <a:r>
              <a:rPr lang="en-US" sz="2600" dirty="0"/>
              <a:t> ag </a:t>
            </a:r>
            <a:r>
              <a:rPr lang="en-US" sz="2600" dirty="0" err="1"/>
              <a:t>unigolion</a:t>
            </a:r>
            <a:r>
              <a:rPr lang="en-US" sz="2600" dirty="0"/>
              <a:t> a </a:t>
            </a:r>
            <a:r>
              <a:rPr lang="en-US" sz="2600" dirty="0" err="1"/>
              <a:t>sectorau</a:t>
            </a:r>
            <a:r>
              <a:rPr lang="en-US" sz="2600" dirty="0"/>
              <a:t> </a:t>
            </a:r>
            <a:r>
              <a:rPr lang="en-US" sz="2600" dirty="0" err="1"/>
              <a:t>sydd</a:t>
            </a:r>
            <a:r>
              <a:rPr lang="en-US" sz="2600" dirty="0"/>
              <a:t> â </a:t>
            </a:r>
            <a:r>
              <a:rPr lang="en-US" sz="2600" dirty="0" err="1"/>
              <a:t>dylawad</a:t>
            </a:r>
            <a:r>
              <a:rPr lang="en-US" sz="2600" dirty="0"/>
              <a:t> </a:t>
            </a:r>
            <a:r>
              <a:rPr lang="en-US" sz="2600" dirty="0" err="1"/>
              <a:t>yn</a:t>
            </a:r>
            <a:r>
              <a:rPr lang="en-US" sz="2600" dirty="0"/>
              <a:t> y </a:t>
            </a:r>
            <a:r>
              <a:rPr lang="en-US" sz="2600" dirty="0" err="1"/>
              <a:t>cyd-destunau</a:t>
            </a:r>
            <a:r>
              <a:rPr lang="en-US" sz="2600" dirty="0"/>
              <a:t> </a:t>
            </a:r>
            <a:r>
              <a:rPr lang="en-US" sz="2600" dirty="0" err="1"/>
              <a:t>ehangach</a:t>
            </a:r>
            <a:r>
              <a:rPr lang="en-US" sz="2600" dirty="0"/>
              <a:t> </a:t>
            </a:r>
            <a:r>
              <a:rPr lang="en-US" sz="2600" dirty="0" err="1"/>
              <a:t>hynny</a:t>
            </a:r>
            <a:r>
              <a:rPr lang="en-US" sz="2600" dirty="0"/>
              <a:t> a </a:t>
            </a:r>
          </a:p>
          <a:p>
            <a:pPr>
              <a:spcAft>
                <a:spcPts val="600"/>
              </a:spcAft>
            </a:pPr>
            <a:r>
              <a:rPr lang="en-US" sz="2600" b="1" dirty="0" err="1"/>
              <a:t>Sylweddolwch</a:t>
            </a:r>
            <a:r>
              <a:rPr lang="en-US" sz="2600" dirty="0"/>
              <a:t> </a:t>
            </a:r>
            <a:r>
              <a:rPr lang="en-US" sz="2600" dirty="0" err="1"/>
              <a:t>fod</a:t>
            </a:r>
            <a:r>
              <a:rPr lang="en-US" sz="2600" dirty="0"/>
              <a:t> </a:t>
            </a:r>
            <a:r>
              <a:rPr lang="en-US" sz="2600" dirty="0" err="1"/>
              <a:t>mapio</a:t>
            </a:r>
            <a:r>
              <a:rPr lang="en-US" sz="2600" dirty="0"/>
              <a:t> </a:t>
            </a:r>
            <a:r>
              <a:rPr lang="en-US" sz="2600" dirty="0" err="1"/>
              <a:t>amgylcheddau</a:t>
            </a:r>
            <a:r>
              <a:rPr lang="en-US" sz="2600" dirty="0"/>
              <a:t>, </a:t>
            </a:r>
            <a:r>
              <a:rPr lang="en-US" sz="2600" dirty="0" err="1"/>
              <a:t>rhwydweithiau</a:t>
            </a:r>
            <a:r>
              <a:rPr lang="en-US" sz="2600" dirty="0"/>
              <a:t> </a:t>
            </a:r>
            <a:r>
              <a:rPr lang="en-US" sz="2600" dirty="0" err="1"/>
              <a:t>cymdeithasol</a:t>
            </a:r>
            <a:r>
              <a:rPr lang="en-US" sz="2600" dirty="0"/>
              <a:t> a </a:t>
            </a:r>
            <a:r>
              <a:rPr lang="en-US" sz="2600" dirty="0" err="1"/>
              <a:t>lleoliadau</a:t>
            </a:r>
            <a:r>
              <a:rPr lang="en-US" sz="2600" dirty="0"/>
              <a:t> </a:t>
            </a:r>
            <a:r>
              <a:rPr lang="en-US" sz="2600" dirty="0" err="1"/>
              <a:t>risg</a:t>
            </a:r>
            <a:r>
              <a:rPr lang="en-US" sz="2600" dirty="0"/>
              <a:t>, </a:t>
            </a:r>
            <a:r>
              <a:rPr lang="en-US" sz="2600" dirty="0" err="1"/>
              <a:t>eu</a:t>
            </a:r>
            <a:r>
              <a:rPr lang="en-US" sz="2600" dirty="0"/>
              <a:t> </a:t>
            </a:r>
            <a:r>
              <a:rPr lang="en-US" sz="2600" dirty="0" err="1"/>
              <a:t>hasesu</a:t>
            </a:r>
            <a:r>
              <a:rPr lang="en-US" sz="2600" dirty="0"/>
              <a:t> ac </a:t>
            </a:r>
            <a:r>
              <a:rPr lang="en-US" sz="2600" dirty="0" err="1"/>
              <a:t>ymyrryd</a:t>
            </a:r>
            <a:r>
              <a:rPr lang="en-US" sz="2600" dirty="0"/>
              <a:t> â </a:t>
            </a:r>
            <a:r>
              <a:rPr lang="en-US" sz="2600" dirty="0" err="1"/>
              <a:t>nhw</a:t>
            </a:r>
            <a:r>
              <a:rPr lang="en-US" sz="2600" dirty="0"/>
              <a:t> </a:t>
            </a:r>
            <a:r>
              <a:rPr lang="en-US" sz="2600" dirty="0" err="1"/>
              <a:t>yn</a:t>
            </a:r>
            <a:r>
              <a:rPr lang="en-US" sz="2600" dirty="0"/>
              <a:t> </a:t>
            </a:r>
            <a:r>
              <a:rPr lang="en-US" sz="2600" b="1" dirty="0" err="1"/>
              <a:t>rhan</a:t>
            </a:r>
            <a:r>
              <a:rPr lang="en-US" sz="2600" b="1" dirty="0"/>
              <a:t> </a:t>
            </a:r>
            <a:r>
              <a:rPr lang="en-US" sz="2600" b="1" dirty="0" err="1"/>
              <a:t>allweddol</a:t>
            </a:r>
            <a:r>
              <a:rPr lang="en-US" sz="2600" b="1" dirty="0"/>
              <a:t> </a:t>
            </a:r>
            <a:r>
              <a:rPr lang="en-US" sz="2600" dirty="0"/>
              <a:t>o </a:t>
            </a:r>
            <a:r>
              <a:rPr lang="en-US" sz="2600" dirty="0" err="1"/>
              <a:t>ymarfer</a:t>
            </a:r>
            <a:r>
              <a:rPr lang="en-US" sz="2600" dirty="0"/>
              <a:t> </a:t>
            </a:r>
            <a:r>
              <a:rPr lang="en-US" sz="2600" dirty="0" err="1"/>
              <a:t>diogelu</a:t>
            </a:r>
            <a:r>
              <a:rPr lang="en-US" sz="2600" dirty="0"/>
              <a:t> </a:t>
            </a:r>
            <a:r>
              <a:rPr lang="en-US" sz="2600" dirty="0" err="1"/>
              <a:t>effeithiol</a:t>
            </a:r>
            <a:endParaRPr lang="en-US" sz="2600" dirty="0"/>
          </a:p>
          <a:p>
            <a:pPr>
              <a:spcAft>
                <a:spcPts val="600"/>
              </a:spcAft>
            </a:pPr>
            <a:r>
              <a:rPr lang="en-US" sz="2600" dirty="0"/>
              <a:t>Mae</a:t>
            </a:r>
            <a:r>
              <a:rPr lang="en-US" sz="2600" b="1" dirty="0"/>
              <a:t> </a:t>
            </a:r>
            <a:r>
              <a:rPr lang="en-US" sz="2600" b="1" dirty="0" err="1"/>
              <a:t>partneriaethau</a:t>
            </a:r>
            <a:r>
              <a:rPr lang="en-US" sz="2600" b="1" dirty="0"/>
              <a:t> </a:t>
            </a:r>
            <a:r>
              <a:rPr lang="en-US" sz="2600" b="1" dirty="0" err="1"/>
              <a:t>traws</a:t>
            </a:r>
            <a:r>
              <a:rPr lang="en-US" sz="2600" b="1" dirty="0"/>
              <a:t>-sector</a:t>
            </a:r>
            <a:r>
              <a:rPr lang="en-US" sz="2600" dirty="0"/>
              <a:t> a </a:t>
            </a:r>
            <a:r>
              <a:rPr lang="en-US" sz="2600" dirty="0" err="1"/>
              <a:t>gwaith</a:t>
            </a:r>
            <a:r>
              <a:rPr lang="en-US" sz="2600" dirty="0"/>
              <a:t> </a:t>
            </a:r>
            <a:r>
              <a:rPr lang="en-US" sz="2600" dirty="0" err="1"/>
              <a:t>amlasiantaethol</a:t>
            </a:r>
            <a:r>
              <a:rPr lang="en-US" sz="2600" dirty="0"/>
              <a:t> </a:t>
            </a:r>
            <a:r>
              <a:rPr lang="en-US" sz="2600" dirty="0" err="1"/>
              <a:t>yn</a:t>
            </a:r>
            <a:r>
              <a:rPr lang="en-US" sz="2600" dirty="0"/>
              <a:t> </a:t>
            </a:r>
            <a:r>
              <a:rPr lang="en-US" sz="2600" dirty="0" err="1"/>
              <a:t>hanfodol</a:t>
            </a:r>
            <a:r>
              <a:rPr lang="en-US" sz="2600" dirty="0"/>
              <a:t> (</a:t>
            </a:r>
            <a:r>
              <a:rPr lang="en-US" sz="2600" dirty="0" err="1"/>
              <a:t>e.e.</a:t>
            </a:r>
            <a:r>
              <a:rPr lang="en-US" sz="2600" dirty="0"/>
              <a:t> tai, </a:t>
            </a:r>
            <a:r>
              <a:rPr lang="en-US" sz="2600" dirty="0" err="1"/>
              <a:t>addysg</a:t>
            </a:r>
            <a:r>
              <a:rPr lang="en-US" sz="2600" dirty="0"/>
              <a:t>, </a:t>
            </a:r>
            <a:r>
              <a:rPr lang="en-US" sz="2600" dirty="0" err="1"/>
              <a:t>cyfiawnder</a:t>
            </a:r>
            <a:r>
              <a:rPr lang="en-US" sz="2600" dirty="0"/>
              <a:t> </a:t>
            </a:r>
            <a:r>
              <a:rPr lang="en-US" sz="2600" dirty="0" err="1"/>
              <a:t>ieuenctid</a:t>
            </a:r>
            <a:r>
              <a:rPr lang="en-US" sz="2600" dirty="0"/>
              <a:t>, yr </a:t>
            </a:r>
            <a:r>
              <a:rPr lang="en-US" sz="2600" dirty="0" err="1"/>
              <a:t>heddlu</a:t>
            </a:r>
            <a:r>
              <a:rPr lang="en-US" sz="2600" dirty="0"/>
              <a:t>, y </a:t>
            </a:r>
            <a:r>
              <a:rPr lang="en-US" sz="2600" dirty="0" err="1"/>
              <a:t>trydydd</a:t>
            </a:r>
            <a:r>
              <a:rPr lang="en-US" sz="2600" dirty="0"/>
              <a:t> sector, a </a:t>
            </a:r>
            <a:r>
              <a:rPr lang="en-US" sz="2600" dirty="0" err="1"/>
              <a:t>gwasanaethau</a:t>
            </a:r>
            <a:r>
              <a:rPr lang="en-US" sz="2600" dirty="0"/>
              <a:t> </a:t>
            </a:r>
            <a:r>
              <a:rPr lang="en-US" sz="2600" dirty="0" err="1"/>
              <a:t>gofal</a:t>
            </a:r>
            <a:r>
              <a:rPr lang="en-US" sz="2600" dirty="0"/>
              <a:t> </a:t>
            </a:r>
            <a:r>
              <a:rPr lang="en-US" sz="2600" dirty="0" err="1"/>
              <a:t>i</a:t>
            </a:r>
            <a:r>
              <a:rPr lang="en-US" sz="2600" dirty="0"/>
              <a:t> </a:t>
            </a:r>
            <a:r>
              <a:rPr lang="en-US" sz="2600" dirty="0" err="1"/>
              <a:t>oedolion</a:t>
            </a:r>
            <a:r>
              <a:rPr lang="en-US" sz="26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05129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333DE-B32B-817B-949A-D9F004DE0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EBA2A-7266-B606-4079-63A2E89C1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Diogelu trosiannol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196B8-F45F-FA55-EC61-555374B60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68096"/>
            <a:ext cx="8095441" cy="5461254"/>
          </a:xfrm>
        </p:spPr>
        <p:txBody>
          <a:bodyPr anchor="ctr"/>
          <a:lstStyle/>
          <a:p>
            <a:pPr marL="0" indent="0">
              <a:buNone/>
            </a:pPr>
            <a:r>
              <a:rPr lang="en-US" sz="3000" dirty="0"/>
              <a:t>Mae</a:t>
            </a:r>
            <a:r>
              <a:rPr lang="en-US" sz="3000" b="1" dirty="0"/>
              <a:t> </a:t>
            </a:r>
            <a:r>
              <a:rPr lang="en-US" sz="3000" b="1" dirty="0" err="1"/>
              <a:t>diogelu</a:t>
            </a:r>
            <a:r>
              <a:rPr lang="en-US" sz="3000" b="1" dirty="0"/>
              <a:t> </a:t>
            </a:r>
            <a:r>
              <a:rPr lang="en-US" sz="3000" b="1" dirty="0" err="1"/>
              <a:t>trosiannol</a:t>
            </a:r>
            <a:r>
              <a:rPr lang="en-US" sz="3000" b="1" dirty="0"/>
              <a:t> </a:t>
            </a:r>
            <a:r>
              <a:rPr lang="en-US" sz="3000" dirty="0" err="1"/>
              <a:t>yn</a:t>
            </a:r>
            <a:r>
              <a:rPr lang="en-US" sz="3000" b="1" dirty="0"/>
              <a:t> </a:t>
            </a:r>
            <a:r>
              <a:rPr lang="en-US" sz="3000" b="1" dirty="0" err="1"/>
              <a:t>ddull</a:t>
            </a:r>
            <a:r>
              <a:rPr lang="en-US" sz="3000" b="1" dirty="0"/>
              <a:t> </a:t>
            </a:r>
            <a:r>
              <a:rPr lang="en-US" sz="3000" b="1" dirty="0" err="1"/>
              <a:t>sy’n</a:t>
            </a:r>
            <a:r>
              <a:rPr lang="en-US" sz="3000" b="1" dirty="0"/>
              <a:t> </a:t>
            </a:r>
            <a:r>
              <a:rPr lang="en-US" sz="3000" b="1" dirty="0" err="1"/>
              <a:t>dod</a:t>
            </a:r>
            <a:r>
              <a:rPr lang="en-US" sz="3000" b="1" dirty="0"/>
              <a:t> </a:t>
            </a:r>
            <a:r>
              <a:rPr lang="en-US" sz="3000" b="1" dirty="0" err="1"/>
              <a:t>i’r</a:t>
            </a:r>
            <a:r>
              <a:rPr lang="en-US" sz="3000" b="1" dirty="0"/>
              <a:t> </a:t>
            </a:r>
            <a:r>
              <a:rPr lang="en-US" sz="3000" b="1" dirty="0" err="1"/>
              <a:t>amlwg</a:t>
            </a:r>
            <a:r>
              <a:rPr lang="en-US" sz="3000" b="1" dirty="0"/>
              <a:t> </a:t>
            </a:r>
            <a:r>
              <a:rPr lang="en-US" sz="3000" dirty="0" err="1"/>
              <a:t>sy’n</a:t>
            </a:r>
            <a:r>
              <a:rPr lang="en-US" sz="3000" dirty="0"/>
              <a:t> </a:t>
            </a:r>
            <a:r>
              <a:rPr lang="en-US" sz="3000" dirty="0" err="1"/>
              <a:t>cydnabod</a:t>
            </a:r>
            <a:r>
              <a:rPr lang="en-US" sz="3000" dirty="0"/>
              <a:t> </a:t>
            </a:r>
            <a:r>
              <a:rPr lang="en-US" sz="3000" dirty="0" err="1"/>
              <a:t>anghenion</a:t>
            </a:r>
            <a:r>
              <a:rPr lang="en-US" sz="3000" dirty="0"/>
              <a:t> </a:t>
            </a:r>
            <a:r>
              <a:rPr lang="en-US" sz="3000" dirty="0" err="1"/>
              <a:t>diogelu</a:t>
            </a:r>
            <a:r>
              <a:rPr lang="en-US" sz="3000" dirty="0"/>
              <a:t> </a:t>
            </a:r>
            <a:r>
              <a:rPr lang="en-US" sz="3000" dirty="0" err="1"/>
              <a:t>cymhleth</a:t>
            </a:r>
            <a:r>
              <a:rPr lang="en-US" sz="3000" dirty="0"/>
              <a:t> pobl </a:t>
            </a:r>
            <a:r>
              <a:rPr lang="en-US" sz="3000" dirty="0" err="1"/>
              <a:t>ifanc</a:t>
            </a:r>
            <a:r>
              <a:rPr lang="en-US" sz="3000" dirty="0"/>
              <a:t> </a:t>
            </a:r>
            <a:r>
              <a:rPr lang="en-US" sz="3000" dirty="0" err="1"/>
              <a:t>wrth</a:t>
            </a:r>
            <a:r>
              <a:rPr lang="en-US" sz="3000" dirty="0"/>
              <a:t> </a:t>
            </a:r>
            <a:r>
              <a:rPr lang="en-US" sz="3000" dirty="0" err="1"/>
              <a:t>iddynt</a:t>
            </a:r>
            <a:r>
              <a:rPr lang="en-US" sz="3000" dirty="0"/>
              <a:t> </a:t>
            </a:r>
            <a:r>
              <a:rPr lang="en-US" sz="3000" dirty="0" err="1"/>
              <a:t>symud</a:t>
            </a:r>
            <a:r>
              <a:rPr lang="en-US" sz="3000" dirty="0"/>
              <a:t> o </a:t>
            </a:r>
            <a:r>
              <a:rPr lang="en-US" sz="3000" dirty="0" err="1"/>
              <a:t>lencyndod</a:t>
            </a:r>
            <a:r>
              <a:rPr lang="en-US" sz="3000" dirty="0"/>
              <a:t> </a:t>
            </a:r>
            <a:r>
              <a:rPr lang="en-US" sz="3000" dirty="0" err="1"/>
              <a:t>i</a:t>
            </a:r>
            <a:r>
              <a:rPr lang="en-US" sz="3000" dirty="0"/>
              <a:t> </a:t>
            </a:r>
            <a:r>
              <a:rPr lang="en-US" sz="3000" dirty="0" err="1"/>
              <a:t>fyd</a:t>
            </a:r>
            <a:r>
              <a:rPr lang="en-US" sz="3000" dirty="0"/>
              <a:t> </a:t>
            </a:r>
            <a:r>
              <a:rPr lang="en-US" sz="3000" dirty="0" err="1"/>
              <a:t>oedolion</a:t>
            </a:r>
            <a:r>
              <a:rPr lang="en-US" sz="3000" dirty="0"/>
              <a:t> – </a:t>
            </a:r>
            <a:r>
              <a:rPr lang="en-US" sz="3000" dirty="0" err="1"/>
              <a:t>yn</a:t>
            </a:r>
            <a:r>
              <a:rPr lang="en-US" sz="3000" dirty="0"/>
              <a:t> </a:t>
            </a:r>
            <a:r>
              <a:rPr lang="en-US" sz="3000" dirty="0" err="1"/>
              <a:t>nodweddiadol</a:t>
            </a:r>
            <a:r>
              <a:rPr lang="en-US" sz="3000" dirty="0"/>
              <a:t> </a:t>
            </a:r>
            <a:r>
              <a:rPr lang="en-US" sz="3000" dirty="0" err="1"/>
              <a:t>rhwng</a:t>
            </a:r>
            <a:r>
              <a:rPr lang="en-US" sz="3000" dirty="0"/>
              <a:t> 16 a 25 </a:t>
            </a:r>
            <a:r>
              <a:rPr lang="en-US" sz="3000" dirty="0" err="1"/>
              <a:t>oed</a:t>
            </a:r>
            <a:r>
              <a:rPr lang="en-US" sz="3000" dirty="0"/>
              <a:t> – ac </a:t>
            </a:r>
            <a:r>
              <a:rPr lang="en-US" sz="3000" dirty="0" err="1"/>
              <a:t>yn</a:t>
            </a:r>
            <a:r>
              <a:rPr lang="en-US" sz="3000" dirty="0"/>
              <a:t> </a:t>
            </a:r>
            <a:r>
              <a:rPr lang="en-US" sz="3000" dirty="0" err="1"/>
              <a:t>sicrhau</a:t>
            </a:r>
            <a:r>
              <a:rPr lang="en-US" sz="3000" dirty="0"/>
              <a:t> </a:t>
            </a:r>
            <a:r>
              <a:rPr lang="en-US" sz="3000" dirty="0" err="1"/>
              <a:t>nad</a:t>
            </a:r>
            <a:r>
              <a:rPr lang="en-US" sz="3000" dirty="0"/>
              <a:t> </a:t>
            </a:r>
            <a:r>
              <a:rPr lang="en-US" sz="3000" dirty="0" err="1"/>
              <a:t>ydynt</a:t>
            </a:r>
            <a:r>
              <a:rPr lang="en-US" sz="3000" dirty="0"/>
              <a:t> </a:t>
            </a:r>
            <a:r>
              <a:rPr lang="en-US" sz="3000" dirty="0" err="1"/>
              <a:t>yn</a:t>
            </a:r>
            <a:r>
              <a:rPr lang="en-US" sz="3000" dirty="0"/>
              <a:t> </a:t>
            </a:r>
            <a:r>
              <a:rPr lang="en-US" sz="3000" dirty="0" err="1"/>
              <a:t>cael</a:t>
            </a:r>
            <a:r>
              <a:rPr lang="en-US" sz="3000" dirty="0"/>
              <a:t> </a:t>
            </a:r>
            <a:r>
              <a:rPr lang="en-US" sz="3000" dirty="0" err="1"/>
              <a:t>eu</a:t>
            </a:r>
            <a:r>
              <a:rPr lang="en-US" sz="3000" dirty="0"/>
              <a:t> </a:t>
            </a:r>
            <a:r>
              <a:rPr lang="en-US" sz="3000" dirty="0" err="1"/>
              <a:t>gadael</a:t>
            </a:r>
            <a:r>
              <a:rPr lang="en-US" sz="3000" dirty="0"/>
              <a:t> </a:t>
            </a:r>
            <a:r>
              <a:rPr lang="en-US" sz="3000" dirty="0" err="1"/>
              <a:t>heb</a:t>
            </a:r>
            <a:r>
              <a:rPr lang="en-US" sz="3000" dirty="0"/>
              <a:t> </a:t>
            </a:r>
            <a:r>
              <a:rPr lang="en-US" sz="3000" dirty="0" err="1"/>
              <a:t>gymorth</a:t>
            </a:r>
            <a:r>
              <a:rPr lang="en-US" sz="3000" dirty="0"/>
              <a:t> </a:t>
            </a:r>
            <a:r>
              <a:rPr lang="en-US" sz="3000" dirty="0" err="1"/>
              <a:t>ar</a:t>
            </a:r>
            <a:r>
              <a:rPr lang="en-US" sz="3000" dirty="0"/>
              <a:t> </a:t>
            </a:r>
            <a:r>
              <a:rPr lang="en-US" sz="3000" b="1" dirty="0" err="1"/>
              <a:t>adeg</a:t>
            </a:r>
            <a:r>
              <a:rPr lang="en-US" sz="3000" b="1" dirty="0"/>
              <a:t> </a:t>
            </a:r>
            <a:r>
              <a:rPr lang="en-US" sz="3000" b="1" dirty="0" err="1"/>
              <a:t>dyngedfennol</a:t>
            </a:r>
            <a:r>
              <a:rPr lang="en-US" sz="3000" b="1" dirty="0"/>
              <a:t> </a:t>
            </a:r>
            <a:r>
              <a:rPr lang="en-US" sz="3000" dirty="0" err="1"/>
              <a:t>o’u</a:t>
            </a:r>
            <a:r>
              <a:rPr lang="en-US" sz="3000" dirty="0"/>
              <a:t> </a:t>
            </a:r>
            <a:r>
              <a:rPr lang="en-US" sz="3000" dirty="0" err="1"/>
              <a:t>bywydau</a:t>
            </a:r>
            <a:r>
              <a:rPr lang="en-GB" sz="3000" dirty="0"/>
              <a:t>. </a:t>
            </a:r>
            <a:endParaRPr lang="en-US" sz="3000" dirty="0"/>
          </a:p>
          <a:p>
            <a:pPr marL="0" indent="0">
              <a:buNone/>
            </a:pPr>
            <a:r>
              <a:rPr lang="en-US" sz="3000" dirty="0" err="1"/>
              <a:t>Mae’n</a:t>
            </a:r>
            <a:r>
              <a:rPr lang="en-US" sz="3000" dirty="0"/>
              <a:t> </a:t>
            </a:r>
            <a:r>
              <a:rPr lang="en-US" sz="3000" dirty="0" err="1"/>
              <a:t>ceisio</a:t>
            </a:r>
            <a:r>
              <a:rPr lang="en-US" sz="3000" dirty="0"/>
              <a:t> </a:t>
            </a:r>
            <a:r>
              <a:rPr lang="en-US" sz="3000" b="1" dirty="0" err="1"/>
              <a:t>pontio’r</a:t>
            </a:r>
            <a:r>
              <a:rPr lang="en-US" sz="3000" b="1" dirty="0"/>
              <a:t> </a:t>
            </a:r>
            <a:r>
              <a:rPr lang="en-US" sz="3000" b="1" dirty="0" err="1"/>
              <a:t>bwlch</a:t>
            </a:r>
            <a:r>
              <a:rPr lang="en-US" sz="3000" b="1" dirty="0"/>
              <a:t> </a:t>
            </a:r>
            <a:r>
              <a:rPr lang="en-US" sz="3000" dirty="0" err="1"/>
              <a:t>rhwng</a:t>
            </a:r>
            <a:r>
              <a:rPr lang="en-US" sz="3000" dirty="0"/>
              <a:t> </a:t>
            </a:r>
            <a:r>
              <a:rPr lang="en-US" sz="3000" dirty="0" err="1"/>
              <a:t>systemau</a:t>
            </a:r>
            <a:r>
              <a:rPr lang="en-US" sz="3000" dirty="0"/>
              <a:t> a </a:t>
            </a:r>
            <a:r>
              <a:rPr lang="en-US" sz="3000" dirty="0" err="1"/>
              <a:t>gweithdrefnau</a:t>
            </a:r>
            <a:r>
              <a:rPr lang="en-US" sz="3000" dirty="0"/>
              <a:t> </a:t>
            </a:r>
            <a:r>
              <a:rPr lang="en-US" sz="3000" dirty="0" err="1"/>
              <a:t>diogelu</a:t>
            </a:r>
            <a:r>
              <a:rPr lang="en-US" sz="3000" dirty="0"/>
              <a:t> plant ac </a:t>
            </a:r>
            <a:r>
              <a:rPr lang="en-US" sz="3000" dirty="0" err="1"/>
              <a:t>oedolion</a:t>
            </a:r>
            <a:r>
              <a:rPr lang="en-US" sz="3000" dirty="0"/>
              <a:t> er </a:t>
            </a:r>
            <a:r>
              <a:rPr lang="en-US" sz="3000" dirty="0" err="1"/>
              <a:t>mwyn</a:t>
            </a:r>
            <a:r>
              <a:rPr lang="en-US" sz="3000" dirty="0"/>
              <a:t> </a:t>
            </a:r>
            <a:r>
              <a:rPr lang="en-US" sz="3000" b="1" dirty="0" err="1"/>
              <a:t>sicrhau</a:t>
            </a:r>
            <a:r>
              <a:rPr lang="en-US" sz="3000" dirty="0"/>
              <a:t> bod </a:t>
            </a:r>
            <a:r>
              <a:rPr lang="en-US" sz="3000" dirty="0" err="1"/>
              <a:t>amddiffyniad</a:t>
            </a:r>
            <a:r>
              <a:rPr lang="en-US" sz="3000" dirty="0"/>
              <a:t> a </a:t>
            </a:r>
            <a:r>
              <a:rPr lang="en-US" sz="3000" dirty="0" err="1"/>
              <a:t>chymorth</a:t>
            </a:r>
            <a:r>
              <a:rPr lang="en-US" sz="3000" dirty="0"/>
              <a:t> </a:t>
            </a:r>
            <a:r>
              <a:rPr lang="en-US" sz="3000" dirty="0" err="1"/>
              <a:t>yn</a:t>
            </a:r>
            <a:r>
              <a:rPr lang="en-US" sz="3000" dirty="0"/>
              <a:t> </a:t>
            </a:r>
            <a:r>
              <a:rPr lang="en-US" sz="3000" b="1" dirty="0" err="1"/>
              <a:t>parhau</a:t>
            </a:r>
            <a:r>
              <a:rPr lang="en-US" sz="3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515314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660F3-3C81-71C6-6F5E-03E5A6D71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4D1-16D5-B9F6-8487-85C412032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Diogelu trosiannol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6CAE2-0692-73AE-ABF2-7BF078085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68096"/>
            <a:ext cx="8242572" cy="5461254"/>
          </a:xfrm>
        </p:spPr>
        <p:txBody>
          <a:bodyPr anchor="ctr"/>
          <a:lstStyle/>
          <a:p>
            <a:pPr marL="0" indent="0">
              <a:spcAft>
                <a:spcPts val="900"/>
              </a:spcAft>
              <a:buNone/>
            </a:pPr>
            <a:r>
              <a:rPr lang="en-GB" sz="2800" dirty="0"/>
              <a:t>Mae dull </a:t>
            </a:r>
            <a:r>
              <a:rPr lang="en-GB" sz="2800" dirty="0" err="1"/>
              <a:t>diogelu</a:t>
            </a:r>
            <a:r>
              <a:rPr lang="en-GB" sz="2800" dirty="0"/>
              <a:t> </a:t>
            </a:r>
            <a:r>
              <a:rPr lang="en-GB" sz="2800" dirty="0" err="1"/>
              <a:t>trosiannol</a:t>
            </a:r>
            <a:r>
              <a:rPr lang="en-GB" sz="2800" dirty="0"/>
              <a:t> </a:t>
            </a:r>
            <a:r>
              <a:rPr lang="en-GB" sz="2800" dirty="0" err="1"/>
              <a:t>yn</a:t>
            </a:r>
            <a:r>
              <a:rPr lang="en-GB" sz="2800" dirty="0"/>
              <a:t> </a:t>
            </a:r>
            <a:r>
              <a:rPr lang="en-GB" sz="2800" b="1" dirty="0" err="1"/>
              <a:t>blaenoriaethu</a:t>
            </a:r>
            <a:r>
              <a:rPr lang="en-GB" sz="2800" dirty="0"/>
              <a:t>:</a:t>
            </a:r>
          </a:p>
          <a:p>
            <a:pPr>
              <a:spcAft>
                <a:spcPts val="900"/>
              </a:spcAft>
            </a:pPr>
            <a:r>
              <a:rPr lang="en-GB" sz="2800" dirty="0" err="1"/>
              <a:t>asesiadau</a:t>
            </a:r>
            <a:r>
              <a:rPr lang="en-GB" sz="2800" b="1" dirty="0"/>
              <a:t> </a:t>
            </a:r>
            <a:r>
              <a:rPr lang="en-GB" sz="2800" b="1" dirty="0" err="1"/>
              <a:t>cyfannol</a:t>
            </a:r>
            <a:r>
              <a:rPr lang="en-GB" sz="2800" dirty="0"/>
              <a:t>, </a:t>
            </a:r>
            <a:r>
              <a:rPr lang="en-GB" sz="2800" dirty="0" err="1"/>
              <a:t>wedi’u</a:t>
            </a:r>
            <a:r>
              <a:rPr lang="en-GB" sz="2800" dirty="0"/>
              <a:t> </a:t>
            </a:r>
            <a:r>
              <a:rPr lang="en-GB" sz="2800" dirty="0" err="1"/>
              <a:t>seilio</a:t>
            </a:r>
            <a:r>
              <a:rPr lang="en-GB" sz="2800" dirty="0"/>
              <a:t> </a:t>
            </a:r>
            <a:r>
              <a:rPr lang="en-GB" sz="2800" dirty="0" err="1"/>
              <a:t>ar</a:t>
            </a:r>
            <a:r>
              <a:rPr lang="en-GB" sz="2800" dirty="0"/>
              <a:t> </a:t>
            </a:r>
            <a:r>
              <a:rPr lang="en-GB" sz="2800" dirty="0" err="1"/>
              <a:t>anghenion</a:t>
            </a:r>
            <a:endParaRPr lang="en-GB" sz="2800" dirty="0"/>
          </a:p>
          <a:p>
            <a:pPr>
              <a:spcAft>
                <a:spcPts val="900"/>
              </a:spcAft>
            </a:pPr>
            <a:r>
              <a:rPr lang="en-GB" sz="2800" dirty="0" err="1"/>
              <a:t>cynllunio</a:t>
            </a:r>
            <a:r>
              <a:rPr lang="en-GB" sz="2800" dirty="0"/>
              <a:t> a </a:t>
            </a:r>
            <a:r>
              <a:rPr lang="en-GB" sz="2800" dirty="0" err="1"/>
              <a:t>chydweithio</a:t>
            </a:r>
            <a:r>
              <a:rPr lang="en-GB" sz="2800" dirty="0"/>
              <a:t> </a:t>
            </a:r>
            <a:r>
              <a:rPr lang="en-GB" sz="2800" b="1" dirty="0" err="1"/>
              <a:t>cydlynol</a:t>
            </a:r>
            <a:r>
              <a:rPr lang="en-GB" sz="2800" dirty="0"/>
              <a:t> </a:t>
            </a:r>
            <a:r>
              <a:rPr lang="en-GB" sz="2800" dirty="0" err="1"/>
              <a:t>ar</a:t>
            </a:r>
            <a:r>
              <a:rPr lang="en-GB" sz="2800" dirty="0"/>
              <a:t> draws </a:t>
            </a:r>
            <a:r>
              <a:rPr lang="en-GB" sz="2800" dirty="0" err="1"/>
              <a:t>gwasanaethau</a:t>
            </a:r>
            <a:endParaRPr lang="en-GB" sz="2800" dirty="0"/>
          </a:p>
          <a:p>
            <a:pPr>
              <a:spcAft>
                <a:spcPts val="900"/>
              </a:spcAft>
            </a:pPr>
            <a:r>
              <a:rPr lang="en-US" sz="2800" dirty="0" err="1"/>
              <a:t>ymatebion</a:t>
            </a:r>
            <a:r>
              <a:rPr lang="en-US" sz="2800" dirty="0"/>
              <a:t> </a:t>
            </a:r>
            <a:r>
              <a:rPr lang="en-US" sz="2800" b="1" dirty="0" err="1"/>
              <a:t>cymesur</a:t>
            </a:r>
            <a:r>
              <a:rPr lang="en-US" sz="2800" dirty="0"/>
              <a:t>, </a:t>
            </a:r>
            <a:r>
              <a:rPr lang="en-US" sz="2800" dirty="0" err="1"/>
              <a:t>ataliol</a:t>
            </a:r>
            <a:endParaRPr lang="en-US" sz="2800" dirty="0"/>
          </a:p>
          <a:p>
            <a:pPr>
              <a:spcAft>
                <a:spcPts val="900"/>
              </a:spcAft>
            </a:pPr>
            <a:r>
              <a:rPr lang="en-US" sz="2800" b="1" dirty="0" err="1"/>
              <a:t>cydweithio</a:t>
            </a:r>
            <a:r>
              <a:rPr lang="en-US" sz="2800" dirty="0"/>
              <a:t> </a:t>
            </a:r>
            <a:r>
              <a:rPr lang="en-US" sz="2800" dirty="0" err="1"/>
              <a:t>amlasiantaethol</a:t>
            </a:r>
            <a:endParaRPr lang="en-US" sz="2800" dirty="0"/>
          </a:p>
          <a:p>
            <a:pPr>
              <a:spcAft>
                <a:spcPts val="900"/>
              </a:spcAft>
            </a:pPr>
            <a:r>
              <a:rPr lang="en-US" sz="2800" dirty="0" err="1"/>
              <a:t>dulliau</a:t>
            </a:r>
            <a:r>
              <a:rPr lang="en-US" sz="2800" dirty="0"/>
              <a:t> </a:t>
            </a:r>
            <a:r>
              <a:rPr lang="en-US" sz="2800" b="1" dirty="0" err="1"/>
              <a:t>wedi’u</a:t>
            </a:r>
            <a:r>
              <a:rPr lang="en-US" sz="2800" b="1" dirty="0"/>
              <a:t> </a:t>
            </a:r>
            <a:r>
              <a:rPr lang="en-US" sz="2800" b="1" dirty="0" err="1"/>
              <a:t>seilio</a:t>
            </a:r>
            <a:r>
              <a:rPr lang="en-US" sz="2800" b="1" dirty="0"/>
              <a:t> </a:t>
            </a:r>
            <a:r>
              <a:rPr lang="en-US" sz="2800" b="1" dirty="0" err="1"/>
              <a:t>ar</a:t>
            </a:r>
            <a:r>
              <a:rPr lang="en-US" sz="2800" b="1" dirty="0"/>
              <a:t> </a:t>
            </a:r>
            <a:r>
              <a:rPr lang="en-US" sz="2800" b="1" dirty="0" err="1"/>
              <a:t>berthnasoedd</a:t>
            </a:r>
            <a:r>
              <a:rPr lang="en-US" sz="2800" dirty="0"/>
              <a:t>, </a:t>
            </a:r>
            <a:r>
              <a:rPr lang="en-US" sz="2800" dirty="0" err="1"/>
              <a:t>sy’n</a:t>
            </a:r>
            <a:r>
              <a:rPr lang="en-US" sz="2800" dirty="0"/>
              <a:t> </a:t>
            </a:r>
            <a:r>
              <a:rPr lang="en-US" sz="2800" dirty="0" err="1"/>
              <a:t>ystyriol</a:t>
            </a:r>
            <a:r>
              <a:rPr lang="en-US" sz="2800" dirty="0"/>
              <a:t> o </a:t>
            </a:r>
            <a:r>
              <a:rPr lang="en-US" sz="2800" dirty="0" err="1"/>
              <a:t>drawma</a:t>
            </a:r>
            <a:r>
              <a:rPr lang="en-US" sz="2800" dirty="0"/>
              <a:t> </a:t>
            </a:r>
            <a:r>
              <a:rPr lang="en-US" sz="2800" dirty="0" err="1"/>
              <a:t>sy’n</a:t>
            </a:r>
            <a:r>
              <a:rPr lang="en-US" sz="2800" dirty="0"/>
              <a:t> </a:t>
            </a:r>
            <a:r>
              <a:rPr lang="en-US" sz="2800" dirty="0" err="1"/>
              <a:t>rhychwantu</a:t>
            </a:r>
            <a:r>
              <a:rPr lang="en-US" sz="2800" dirty="0"/>
              <a:t> </a:t>
            </a:r>
            <a:r>
              <a:rPr lang="en-US" sz="2800" dirty="0" err="1"/>
              <a:t>trothwyon</a:t>
            </a:r>
            <a:r>
              <a:rPr lang="en-US" sz="2800" dirty="0"/>
              <a:t> </a:t>
            </a:r>
            <a:r>
              <a:rPr lang="en-US" sz="2800" dirty="0" err="1"/>
              <a:t>gwasanaethau</a:t>
            </a:r>
            <a:r>
              <a:rPr lang="en-US" sz="2800" dirty="0"/>
              <a:t>.</a:t>
            </a:r>
          </a:p>
          <a:p>
            <a:pPr marL="0" indent="0">
              <a:spcAft>
                <a:spcPts val="900"/>
              </a:spcAft>
              <a:buNone/>
            </a:pPr>
            <a:r>
              <a:rPr lang="en-GB" sz="2800" dirty="0"/>
              <a:t>Er </a:t>
            </a:r>
            <a:r>
              <a:rPr lang="en-GB" sz="2800" dirty="0" err="1"/>
              <a:t>nad</a:t>
            </a:r>
            <a:r>
              <a:rPr lang="en-GB" sz="2800" dirty="0"/>
              <a:t> </a:t>
            </a:r>
            <a:r>
              <a:rPr lang="en-GB" sz="2800" dirty="0" err="1"/>
              <a:t>yw’n</a:t>
            </a:r>
            <a:r>
              <a:rPr lang="en-GB" sz="2800" dirty="0"/>
              <a:t> </a:t>
            </a:r>
            <a:r>
              <a:rPr lang="en-GB" sz="2800" dirty="0" err="1"/>
              <a:t>elfen</a:t>
            </a:r>
            <a:r>
              <a:rPr lang="en-GB" sz="2800" dirty="0"/>
              <a:t> </a:t>
            </a:r>
            <a:r>
              <a:rPr lang="en-GB" sz="2800" dirty="0" err="1"/>
              <a:t>ffurfiol</a:t>
            </a:r>
            <a:r>
              <a:rPr lang="en-GB" sz="2800" dirty="0"/>
              <a:t> o </a:t>
            </a:r>
            <a:r>
              <a:rPr lang="en-GB" sz="2800" i="1" dirty="0" err="1"/>
              <a:t>Weithdrefnau</a:t>
            </a:r>
            <a:r>
              <a:rPr lang="en-GB" sz="2800" i="1" dirty="0"/>
              <a:t> </a:t>
            </a:r>
            <a:r>
              <a:rPr lang="en-GB" sz="2800" i="1" dirty="0" err="1"/>
              <a:t>Diogelu</a:t>
            </a:r>
            <a:r>
              <a:rPr lang="en-GB" sz="2800" i="1" dirty="0"/>
              <a:t> Cymru</a:t>
            </a:r>
            <a:r>
              <a:rPr lang="en-GB" sz="2800" dirty="0"/>
              <a:t> </a:t>
            </a:r>
            <a:r>
              <a:rPr lang="en-GB" sz="2800" dirty="0" err="1"/>
              <a:t>eto</a:t>
            </a:r>
            <a:r>
              <a:rPr lang="en-GB" sz="2800" dirty="0"/>
              <a:t>, </a:t>
            </a:r>
            <a:r>
              <a:rPr lang="en-GB" sz="2800" dirty="0" err="1"/>
              <a:t>mae</a:t>
            </a:r>
            <a:r>
              <a:rPr lang="en-GB" sz="2800" dirty="0"/>
              <a:t> </a:t>
            </a:r>
            <a:r>
              <a:rPr lang="en-GB" sz="2800" dirty="0" err="1"/>
              <a:t>ei</a:t>
            </a:r>
            <a:r>
              <a:rPr lang="en-GB" sz="2800" dirty="0"/>
              <a:t> </a:t>
            </a:r>
            <a:r>
              <a:rPr lang="en-GB" sz="2800" dirty="0" err="1"/>
              <a:t>egwyddorion</a:t>
            </a:r>
            <a:r>
              <a:rPr lang="en-GB" sz="2800" dirty="0"/>
              <a:t> </a:t>
            </a:r>
            <a:r>
              <a:rPr lang="en-GB" sz="2800" dirty="0" err="1"/>
              <a:t>yn</a:t>
            </a:r>
            <a:r>
              <a:rPr lang="en-GB" sz="2800" dirty="0"/>
              <a:t> </a:t>
            </a:r>
            <a:r>
              <a:rPr lang="en-GB" sz="2800" dirty="0" err="1"/>
              <a:t>cael</a:t>
            </a:r>
            <a:r>
              <a:rPr lang="en-GB" sz="2800" dirty="0"/>
              <a:t> </a:t>
            </a:r>
            <a:r>
              <a:rPr lang="en-GB" sz="2800" dirty="0" err="1"/>
              <a:t>eu</a:t>
            </a:r>
            <a:r>
              <a:rPr lang="en-GB" sz="2800" dirty="0"/>
              <a:t> </a:t>
            </a:r>
            <a:r>
              <a:rPr lang="en-GB" sz="2800" dirty="0" err="1"/>
              <a:t>cydnabod</a:t>
            </a:r>
            <a:r>
              <a:rPr lang="en-GB" sz="2800" dirty="0"/>
              <a:t> </a:t>
            </a:r>
            <a:r>
              <a:rPr lang="en-GB" sz="2800" dirty="0" err="1"/>
              <a:t>fwyfwy</a:t>
            </a:r>
            <a:r>
              <a:rPr lang="en-GB" sz="2800" dirty="0"/>
              <a:t> </a:t>
            </a:r>
            <a:r>
              <a:rPr lang="en-GB" sz="2800" dirty="0" err="1"/>
              <a:t>a’u</a:t>
            </a:r>
            <a:r>
              <a:rPr lang="en-GB" sz="2800" dirty="0"/>
              <a:t> </a:t>
            </a:r>
            <a:r>
              <a:rPr lang="en-GB" sz="2800" b="1" dirty="0" err="1"/>
              <a:t>hintegreiddio</a:t>
            </a:r>
            <a:r>
              <a:rPr lang="en-GB" sz="2800" b="1" dirty="0"/>
              <a:t> </a:t>
            </a:r>
            <a:r>
              <a:rPr lang="en-GB" sz="2800" b="1" dirty="0" err="1"/>
              <a:t>i</a:t>
            </a:r>
            <a:r>
              <a:rPr lang="en-GB" sz="2800" b="1" dirty="0"/>
              <a:t> </a:t>
            </a:r>
            <a:r>
              <a:rPr lang="en-GB" sz="2800" b="1" dirty="0" err="1"/>
              <a:t>arfer</a:t>
            </a:r>
            <a:r>
              <a:rPr lang="en-GB" sz="2800" b="1" dirty="0"/>
              <a:t> </a:t>
            </a:r>
            <a:r>
              <a:rPr lang="en-GB" sz="2800" b="1" dirty="0" err="1"/>
              <a:t>gorau</a:t>
            </a:r>
            <a:r>
              <a:rPr lang="en-GB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635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F8E5F-4E45-9461-2F28-FECCE1D15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AF4A9-3CA1-31E7-2CF6-3E8F8BBE9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Trafodwch (dewiswch un)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6B526-D86E-E8F5-922D-9705D0B79E3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ln>
            <a:solidFill>
              <a:schemeClr val="bg2"/>
            </a:solidFill>
          </a:ln>
        </p:spPr>
        <p:txBody>
          <a:bodyPr/>
          <a:lstStyle/>
          <a:p>
            <a:r>
              <a:rPr lang="en-GB" sz="2800" dirty="0"/>
              <a:t>Sut gall </a:t>
            </a:r>
            <a:r>
              <a:rPr lang="en-GB" sz="2800" dirty="0" err="1"/>
              <a:t>nodweddion</a:t>
            </a:r>
            <a:r>
              <a:rPr lang="en-GB" sz="2800" dirty="0"/>
              <a:t> a </a:t>
            </a:r>
            <a:r>
              <a:rPr lang="en-GB" sz="2800" dirty="0" err="1"/>
              <a:t>ffactorau</a:t>
            </a:r>
            <a:r>
              <a:rPr lang="en-GB" sz="2800" dirty="0"/>
              <a:t> </a:t>
            </a:r>
            <a:r>
              <a:rPr lang="en-GB" sz="2800" dirty="0" err="1"/>
              <a:t>risg</a:t>
            </a:r>
            <a:r>
              <a:rPr lang="en-GB" sz="2800" dirty="0"/>
              <a:t> </a:t>
            </a:r>
            <a:r>
              <a:rPr lang="en-GB" sz="2800" dirty="0" err="1"/>
              <a:t>unigol</a:t>
            </a:r>
            <a:r>
              <a:rPr lang="en-GB" sz="2800" dirty="0"/>
              <a:t> </a:t>
            </a:r>
            <a:r>
              <a:rPr lang="en-GB" sz="2800" dirty="0" err="1"/>
              <a:t>penodol</a:t>
            </a:r>
            <a:r>
              <a:rPr lang="en-GB" sz="2800" dirty="0"/>
              <a:t> </a:t>
            </a:r>
            <a:r>
              <a:rPr lang="en-GB" sz="2800" b="1" dirty="0" err="1"/>
              <a:t>ryngweithio</a:t>
            </a:r>
            <a:r>
              <a:rPr lang="en-GB" sz="2800" dirty="0"/>
              <a:t> â </a:t>
            </a:r>
            <a:r>
              <a:rPr lang="en-GB" sz="2800" dirty="0" err="1"/>
              <a:t>ffactorau</a:t>
            </a:r>
            <a:r>
              <a:rPr lang="en-GB" sz="2800" dirty="0"/>
              <a:t> </a:t>
            </a:r>
            <a:r>
              <a:rPr lang="en-GB" sz="2800" dirty="0" err="1"/>
              <a:t>sefyllfaol</a:t>
            </a:r>
            <a:r>
              <a:rPr lang="en-GB" sz="2800" dirty="0"/>
              <a:t> a </a:t>
            </a:r>
            <a:r>
              <a:rPr lang="en-GB" sz="2800" dirty="0" err="1"/>
              <a:t>chyd-destunol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b="1" dirty="0" err="1"/>
              <a:t>gynyddu</a:t>
            </a:r>
            <a:r>
              <a:rPr lang="en-GB" sz="2800" dirty="0"/>
              <a:t> </a:t>
            </a:r>
            <a:r>
              <a:rPr lang="en-GB" sz="2800" dirty="0" err="1"/>
              <a:t>risg</a:t>
            </a:r>
            <a:r>
              <a:rPr lang="en-GB" sz="2800" dirty="0"/>
              <a:t> </a:t>
            </a:r>
            <a:r>
              <a:rPr lang="en-GB" sz="2800" dirty="0" err="1"/>
              <a:t>unigolyn</a:t>
            </a:r>
            <a:r>
              <a:rPr lang="en-GB" sz="2800" dirty="0"/>
              <a:t> o </a:t>
            </a:r>
            <a:r>
              <a:rPr lang="en-GB" sz="2800" dirty="0" err="1"/>
              <a:t>gamdriniaeth</a:t>
            </a:r>
            <a:r>
              <a:rPr lang="en-GB" sz="2800" dirty="0"/>
              <a:t> neu </a:t>
            </a:r>
            <a:r>
              <a:rPr lang="en-GB" sz="2800" dirty="0" err="1"/>
              <a:t>esgeulustod</a:t>
            </a:r>
            <a:r>
              <a:rPr lang="en-GB" sz="2800" dirty="0"/>
              <a:t>/</a:t>
            </a:r>
            <a:r>
              <a:rPr lang="en-GB" sz="2800" dirty="0" err="1"/>
              <a:t>sut</a:t>
            </a:r>
            <a:r>
              <a:rPr lang="en-GB" sz="2800" dirty="0"/>
              <a:t> </a:t>
            </a:r>
            <a:r>
              <a:rPr lang="en-GB" sz="2800" dirty="0" err="1"/>
              <a:t>maen</a:t>
            </a:r>
            <a:r>
              <a:rPr lang="en-GB" sz="2800" dirty="0"/>
              <a:t> </a:t>
            </a:r>
            <a:r>
              <a:rPr lang="en-GB" sz="2800" dirty="0" err="1"/>
              <a:t>nhw’n</a:t>
            </a:r>
            <a:r>
              <a:rPr lang="en-GB" sz="2800" dirty="0"/>
              <a:t> </a:t>
            </a:r>
            <a:r>
              <a:rPr lang="en-GB" sz="2800" dirty="0" err="1"/>
              <a:t>gwneud</a:t>
            </a:r>
            <a:r>
              <a:rPr lang="en-GB" sz="2800" dirty="0"/>
              <a:t> </a:t>
            </a:r>
            <a:r>
              <a:rPr lang="en-GB" sz="2800" dirty="0" err="1"/>
              <a:t>hynny</a:t>
            </a:r>
            <a:r>
              <a:rPr lang="en-GB" sz="2800" dirty="0"/>
              <a:t>? </a:t>
            </a:r>
          </a:p>
          <a:p>
            <a:r>
              <a:rPr lang="en-GB" sz="2800" dirty="0"/>
              <a:t>Beth </a:t>
            </a:r>
            <a:r>
              <a:rPr lang="en-GB" sz="2800" dirty="0" err="1"/>
              <a:t>yw</a:t>
            </a:r>
            <a:r>
              <a:rPr lang="en-GB" sz="2800" dirty="0"/>
              <a:t> </a:t>
            </a:r>
            <a:r>
              <a:rPr lang="en-GB" sz="2800" dirty="0" err="1"/>
              <a:t>ystyriaethau</a:t>
            </a:r>
            <a:r>
              <a:rPr lang="en-GB" sz="2800" dirty="0"/>
              <a:t> </a:t>
            </a:r>
            <a:r>
              <a:rPr lang="en-GB" sz="2800" dirty="0" err="1"/>
              <a:t>pwysig</a:t>
            </a:r>
            <a:r>
              <a:rPr lang="en-GB" sz="2800" dirty="0"/>
              <a:t> </a:t>
            </a:r>
            <a:r>
              <a:rPr lang="en-GB" sz="2800" b="1" dirty="0" err="1"/>
              <a:t>cynllunio</a:t>
            </a:r>
            <a:r>
              <a:rPr lang="en-GB" sz="2800" b="1" dirty="0"/>
              <a:t> </a:t>
            </a:r>
            <a:r>
              <a:rPr lang="en-GB" sz="2800" b="1" dirty="0" err="1"/>
              <a:t>trosiannol</a:t>
            </a:r>
            <a:r>
              <a:rPr lang="en-GB" sz="2800" b="1" dirty="0"/>
              <a:t> </a:t>
            </a:r>
            <a:r>
              <a:rPr lang="en-GB" sz="2800" b="1" dirty="0" err="1"/>
              <a:t>rhagweithiol</a:t>
            </a:r>
            <a:r>
              <a:rPr lang="en-GB" sz="2800" b="1" dirty="0"/>
              <a:t> a </a:t>
            </a:r>
            <a:r>
              <a:rPr lang="en-GB" sz="2800" b="1" dirty="0" err="1"/>
              <a:t>diogel</a:t>
            </a:r>
            <a:r>
              <a:rPr lang="en-GB" sz="2800" dirty="0"/>
              <a:t> </a:t>
            </a:r>
            <a:r>
              <a:rPr lang="en-GB" sz="2800" dirty="0" err="1"/>
              <a:t>ar</a:t>
            </a:r>
            <a:r>
              <a:rPr lang="en-GB" sz="2800" dirty="0"/>
              <a:t> </a:t>
            </a:r>
            <a:r>
              <a:rPr lang="en-GB" sz="2800" dirty="0" err="1"/>
              <a:t>gyfer</a:t>
            </a:r>
            <a:r>
              <a:rPr lang="en-GB" sz="2800" dirty="0"/>
              <a:t> </a:t>
            </a:r>
            <a:r>
              <a:rPr lang="en-GB" sz="2800" dirty="0" err="1"/>
              <a:t>unigolion</a:t>
            </a:r>
            <a:r>
              <a:rPr lang="en-GB" sz="2800" dirty="0"/>
              <a:t> </a:t>
            </a:r>
            <a:r>
              <a:rPr lang="en-GB" sz="2800" dirty="0" err="1"/>
              <a:t>sy’n</a:t>
            </a:r>
            <a:r>
              <a:rPr lang="en-GB" sz="2800" dirty="0"/>
              <a:t> </a:t>
            </a:r>
            <a:r>
              <a:rPr lang="en-GB" sz="2800" dirty="0" err="1"/>
              <a:t>symud</a:t>
            </a:r>
            <a:r>
              <a:rPr lang="en-GB" sz="2800" dirty="0"/>
              <a:t> </a:t>
            </a:r>
            <a:r>
              <a:rPr lang="en-GB" sz="2800" dirty="0" err="1"/>
              <a:t>rhwng</a:t>
            </a:r>
            <a:r>
              <a:rPr lang="en-GB" sz="2800" dirty="0"/>
              <a:t> </a:t>
            </a:r>
            <a:r>
              <a:rPr lang="en-GB" sz="2800" dirty="0" err="1"/>
              <a:t>gwasanaethau</a:t>
            </a:r>
            <a:r>
              <a:rPr lang="en-GB" sz="2800" dirty="0"/>
              <a:t>, </a:t>
            </a:r>
            <a:r>
              <a:rPr lang="en-GB" sz="2800" dirty="0" err="1"/>
              <a:t>cyfnodau</a:t>
            </a:r>
            <a:r>
              <a:rPr lang="en-GB" sz="2800" dirty="0"/>
              <a:t> </a:t>
            </a:r>
            <a:r>
              <a:rPr lang="en-GB" sz="2800" dirty="0" err="1"/>
              <a:t>bywyd</a:t>
            </a:r>
            <a:r>
              <a:rPr lang="en-GB" sz="2800" dirty="0"/>
              <a:t> (</a:t>
            </a:r>
            <a:r>
              <a:rPr lang="en-GB" sz="2800" dirty="0" err="1"/>
              <a:t>e.e</a:t>
            </a:r>
            <a:r>
              <a:rPr lang="en-GB" sz="2800" dirty="0"/>
              <a:t>, o </a:t>
            </a:r>
            <a:r>
              <a:rPr lang="en-GB" sz="2800" dirty="0" err="1"/>
              <a:t>wasanaethau</a:t>
            </a:r>
            <a:r>
              <a:rPr lang="en-GB" sz="2800" dirty="0"/>
              <a:t> plant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wasanaethau</a:t>
            </a:r>
            <a:r>
              <a:rPr lang="en-GB" sz="2800" dirty="0"/>
              <a:t> </a:t>
            </a:r>
            <a:r>
              <a:rPr lang="en-GB" sz="2800" dirty="0" err="1"/>
              <a:t>oedolion</a:t>
            </a:r>
            <a:r>
              <a:rPr lang="en-GB" sz="2800" dirty="0"/>
              <a:t>), neu </a:t>
            </a:r>
            <a:r>
              <a:rPr lang="en-GB" sz="2800" dirty="0" err="1"/>
              <a:t>leoliadau</a:t>
            </a:r>
            <a:r>
              <a:rPr lang="en-GB" sz="2800" dirty="0"/>
              <a:t>? </a:t>
            </a:r>
          </a:p>
          <a:p>
            <a:r>
              <a:rPr lang="en-GB" sz="2800" dirty="0"/>
              <a:t>Beth </a:t>
            </a:r>
            <a:r>
              <a:rPr lang="en-GB" sz="2800" dirty="0" err="1"/>
              <a:t>yw</a:t>
            </a:r>
            <a:r>
              <a:rPr lang="en-GB" sz="2800" dirty="0"/>
              <a:t> </a:t>
            </a:r>
            <a:r>
              <a:rPr lang="en-GB" sz="2800" b="1" dirty="0" err="1"/>
              <a:t>rôl</a:t>
            </a:r>
            <a:r>
              <a:rPr lang="en-GB" sz="2800" b="1" dirty="0"/>
              <a:t> yr </a:t>
            </a:r>
            <a:r>
              <a:rPr lang="en-GB" sz="2800" b="1" dirty="0" err="1"/>
              <a:t>ymarferydd</a:t>
            </a:r>
            <a:r>
              <a:rPr lang="en-GB" sz="2800" b="1" dirty="0"/>
              <a:t> </a:t>
            </a:r>
            <a:r>
              <a:rPr lang="en-GB" sz="2800" b="1" dirty="0" err="1"/>
              <a:t>Gr</a:t>
            </a:r>
            <a:r>
              <a:rPr lang="en-GB" sz="2800" b="1" dirty="0" err="1">
                <a:cs typeface="Calibri" panose="020F0502020204030204" pitchFamily="34" charset="0"/>
              </a:rPr>
              <a:t>ŵp</a:t>
            </a:r>
            <a:r>
              <a:rPr lang="en-GB" sz="2800" b="1" dirty="0">
                <a:cs typeface="Calibri" panose="020F0502020204030204" pitchFamily="34" charset="0"/>
              </a:rPr>
              <a:t> C</a:t>
            </a:r>
            <a:r>
              <a:rPr lang="en-GB" sz="2800" dirty="0"/>
              <a:t> </a:t>
            </a:r>
            <a:r>
              <a:rPr lang="en-GB" sz="2800" dirty="0" err="1"/>
              <a:t>wrth</a:t>
            </a:r>
            <a:r>
              <a:rPr lang="en-GB" sz="2800" dirty="0"/>
              <a:t> </a:t>
            </a:r>
            <a:r>
              <a:rPr lang="en-GB" sz="2800" dirty="0" err="1"/>
              <a:t>gyfrannu</a:t>
            </a:r>
            <a:r>
              <a:rPr lang="en-GB" sz="2800" dirty="0"/>
              <a:t> at </a:t>
            </a:r>
            <a:r>
              <a:rPr lang="en-GB" sz="2800" dirty="0" err="1"/>
              <a:t>asesiadau</a:t>
            </a:r>
            <a:r>
              <a:rPr lang="en-GB" sz="2800" dirty="0"/>
              <a:t> a </a:t>
            </a:r>
            <a:r>
              <a:rPr lang="en-GB" sz="2800" dirty="0" err="1"/>
              <a:t>chynllunio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sicrhau</a:t>
            </a:r>
            <a:r>
              <a:rPr lang="en-GB" sz="2800" dirty="0"/>
              <a:t> </a:t>
            </a:r>
            <a:r>
              <a:rPr lang="en-GB" sz="2800" b="1" dirty="0" err="1"/>
              <a:t>parhad</a:t>
            </a:r>
            <a:r>
              <a:rPr lang="en-GB" sz="2800" dirty="0"/>
              <a:t> </a:t>
            </a:r>
            <a:r>
              <a:rPr lang="en-GB" sz="2800" dirty="0" err="1"/>
              <a:t>diogelu</a:t>
            </a:r>
            <a:r>
              <a:rPr lang="en-GB" sz="2800" dirty="0"/>
              <a:t> a </a:t>
            </a:r>
            <a:r>
              <a:rPr lang="en-GB" sz="2800" dirty="0" err="1"/>
              <a:t>chymorth</a:t>
            </a:r>
            <a:r>
              <a:rPr lang="en-GB" sz="2800" dirty="0"/>
              <a:t> </a:t>
            </a:r>
            <a:r>
              <a:rPr lang="en-GB" sz="2800" dirty="0" err="1"/>
              <a:t>drwy</a:t>
            </a:r>
            <a:r>
              <a:rPr lang="en-GB" sz="2800" dirty="0"/>
              <a:t> </a:t>
            </a:r>
            <a:r>
              <a:rPr lang="en-GB" sz="2800" dirty="0" err="1"/>
              <a:t>gydol</a:t>
            </a:r>
            <a:r>
              <a:rPr lang="en-GB" sz="2800" dirty="0"/>
              <a:t> cam </a:t>
            </a:r>
            <a:r>
              <a:rPr lang="en-GB" sz="2800" dirty="0" err="1"/>
              <a:t>trosiannol</a:t>
            </a:r>
            <a:r>
              <a:rPr lang="en-GB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369337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E6013-6D54-B57E-2AD5-0EFBE6A47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Cwblhau adroddiad diogelu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D238A-783D-5CE0-2039-0ED3286CF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/>
              <a:t>(Dosbarthwch enghraifft dda o</a:t>
            </a:r>
            <a:br>
              <a:rPr lang="en-GB"/>
            </a:br>
            <a:r>
              <a:rPr lang="en-GB"/>
              <a:t>ffurflen adroddiad wedi’i chwblhau)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6992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C0B6C-C663-AAF0-9CA6-5D8CED1E0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Cwblhau adroddiad diogelu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CE0E1-DE68-A4D7-C962-B259FD531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322921"/>
            <a:ext cx="3910447" cy="1200327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spcAft>
                <a:spcPts val="0"/>
              </a:spcAft>
              <a:buNone/>
            </a:pPr>
            <a:r>
              <a:rPr lang="en-GB" dirty="0" err="1">
                <a:solidFill>
                  <a:schemeClr val="accent1"/>
                </a:solidFill>
              </a:rPr>
              <a:t>Oedolion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sydd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mewn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perygl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90A90C-0240-1D2B-F8B7-A4254E6C7338}"/>
              </a:ext>
            </a:extLst>
          </p:cNvPr>
          <p:cNvSpPr txBox="1"/>
          <p:nvPr/>
        </p:nvSpPr>
        <p:spPr>
          <a:xfrm>
            <a:off x="3710352" y="1652009"/>
            <a:ext cx="194551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S2: </a:t>
            </a:r>
            <a:r>
              <a:rPr lang="en-US" sz="2400" dirty="0" err="1">
                <a:solidFill>
                  <a:schemeClr val="bg1"/>
                </a:solidFill>
              </a:rPr>
              <a:t>Casglu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gwybodaeth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lunio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adroddiad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5" name="Picture 4" descr="Cod QR">
            <a:extLst>
              <a:ext uri="{FF2B5EF4-FFF2-40B4-BE49-F238E27FC236}">
                <a16:creationId xmlns:a16="http://schemas.microsoft.com/office/drawing/2014/main" id="{6EA27C61-9CD9-3DBE-35CA-C54352A7F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732" y="1652009"/>
            <a:ext cx="1960471" cy="1960471"/>
          </a:xfrm>
          <a:prstGeom prst="rect">
            <a:avLst/>
          </a:prstGeom>
          <a:ln w="25400">
            <a:solidFill>
              <a:srgbClr val="467886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A4BE0B-102C-C764-B33E-5A8D95BDE1FC}"/>
              </a:ext>
            </a:extLst>
          </p:cNvPr>
          <p:cNvSpPr txBox="1"/>
          <p:nvPr/>
        </p:nvSpPr>
        <p:spPr>
          <a:xfrm>
            <a:off x="3696509" y="3956959"/>
            <a:ext cx="200029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S3.1: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 err="1">
                <a:solidFill>
                  <a:schemeClr val="bg1"/>
                </a:solidFill>
              </a:rPr>
              <a:t>Casglu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gwybodaeth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gan</a:t>
            </a:r>
            <a:r>
              <a:rPr lang="en-GB" sz="2400" dirty="0">
                <a:solidFill>
                  <a:schemeClr val="bg1"/>
                </a:solidFill>
              </a:rPr>
              <a:t> y </a:t>
            </a:r>
            <a:r>
              <a:rPr lang="en-GB" sz="2400" dirty="0" err="1">
                <a:solidFill>
                  <a:schemeClr val="bg1"/>
                </a:solidFill>
              </a:rPr>
              <a:t>sawl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sy’n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derbyn</a:t>
            </a:r>
            <a:r>
              <a:rPr lang="en-GB" sz="2400" dirty="0">
                <a:solidFill>
                  <a:schemeClr val="bg1"/>
                </a:solidFill>
              </a:rPr>
              <a:t> yr </a:t>
            </a:r>
            <a:r>
              <a:rPr lang="en-GB" sz="2400" dirty="0" err="1">
                <a:solidFill>
                  <a:schemeClr val="bg1"/>
                </a:solidFill>
              </a:rPr>
              <a:t>adroddiad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7" name="Picture 6" descr="Cod QR">
            <a:extLst>
              <a:ext uri="{FF2B5EF4-FFF2-40B4-BE49-F238E27FC236}">
                <a16:creationId xmlns:a16="http://schemas.microsoft.com/office/drawing/2014/main" id="{4C63BE72-F84C-1C06-886E-8C1060B058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801" y="4138365"/>
            <a:ext cx="1912399" cy="191239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0593435-5026-CA5B-8826-CA234B03292E}"/>
              </a:ext>
            </a:extLst>
          </p:cNvPr>
          <p:cNvSpPr txBox="1">
            <a:spLocks/>
          </p:cNvSpPr>
          <p:nvPr/>
        </p:nvSpPr>
        <p:spPr>
          <a:xfrm>
            <a:off x="8028634" y="322921"/>
            <a:ext cx="3910447" cy="1200328"/>
          </a:xfrm>
          <a:prstGeom prst="rect">
            <a:avLst/>
          </a:prstGeom>
        </p:spPr>
        <p:txBody>
          <a:bodyPr vert="horz" lIns="91440" tIns="72000" rIns="91440" bIns="72000" rtlCol="0" anchor="ctr">
            <a:noAutofit/>
          </a:bodyPr>
          <a:lstStyle>
            <a:lvl1pPr marL="354013" indent="-3540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44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Arial" panose="020B0604020202020204" pitchFamily="34" charset="0"/>
              </a:defRPr>
            </a:lvl1pPr>
            <a:lvl2pPr marL="895350" indent="-3921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Arial" panose="020B0604020202020204" pitchFamily="34" charset="0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Arial" panose="020B0604020202020204" pitchFamily="34" charset="0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Arial" panose="020B0604020202020204" pitchFamily="34" charset="0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Wingdings" panose="05000000000000000000" pitchFamily="2" charset="2"/>
              <a:buChar char="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GB">
                <a:solidFill>
                  <a:schemeClr val="accent1"/>
                </a:solidFill>
              </a:rPr>
              <a:t>Plant sydd mewn perygl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ECCB21-BD93-E76E-41FC-4341959DE95A}"/>
              </a:ext>
            </a:extLst>
          </p:cNvPr>
          <p:cNvSpPr txBox="1"/>
          <p:nvPr/>
        </p:nvSpPr>
        <p:spPr>
          <a:xfrm>
            <a:off x="8043603" y="1652009"/>
            <a:ext cx="194551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S2: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Casglu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gwybodaeth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lunio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adroddiad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11" name="Picture 10" descr="Cod QR">
            <a:extLst>
              <a:ext uri="{FF2B5EF4-FFF2-40B4-BE49-F238E27FC236}">
                <a16:creationId xmlns:a16="http://schemas.microsoft.com/office/drawing/2014/main" id="{67F54636-4277-6F86-5657-384E9FB2C2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854" y="1652009"/>
            <a:ext cx="1945510" cy="194551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B8D642-61C7-33E2-5A05-E8179377C731}"/>
              </a:ext>
            </a:extLst>
          </p:cNvPr>
          <p:cNvSpPr txBox="1"/>
          <p:nvPr/>
        </p:nvSpPr>
        <p:spPr>
          <a:xfrm>
            <a:off x="8028634" y="4138365"/>
            <a:ext cx="19522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S3.1:</a:t>
            </a:r>
            <a:br>
              <a:rPr lang="en-GB" sz="2400">
                <a:solidFill>
                  <a:schemeClr val="bg1"/>
                </a:solidFill>
              </a:rPr>
            </a:br>
            <a:r>
              <a:rPr lang="en-GB" sz="2400">
                <a:solidFill>
                  <a:schemeClr val="bg1"/>
                </a:solidFill>
              </a:rPr>
              <a:t>Ymateb i adroddiad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13" name="Picture 12" descr="Cod QR">
            <a:extLst>
              <a:ext uri="{FF2B5EF4-FFF2-40B4-BE49-F238E27FC236}">
                <a16:creationId xmlns:a16="http://schemas.microsoft.com/office/drawing/2014/main" id="{30B35B03-E724-C444-FF38-A8376F1E82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113" y="4138366"/>
            <a:ext cx="1945510" cy="194551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392006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390961-A621-8894-DD62-93EC6620C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Yr </a:t>
            </a:r>
            <a:r>
              <a:rPr lang="en-US" sz="3600" dirty="0" err="1"/>
              <a:t>hyn</a:t>
            </a:r>
            <a:r>
              <a:rPr lang="en-US" sz="3600" dirty="0"/>
              <a:t> y </a:t>
            </a:r>
            <a:r>
              <a:rPr lang="en-US" sz="3600" dirty="0" err="1"/>
              <a:t>dylai’r</a:t>
            </a:r>
            <a:r>
              <a:rPr lang="en-US" sz="3600" dirty="0"/>
              <a:t> </a:t>
            </a:r>
            <a:r>
              <a:rPr lang="en-US" sz="3600" b="1" dirty="0" err="1"/>
              <a:t>sawl</a:t>
            </a:r>
            <a:r>
              <a:rPr lang="en-US" sz="3600" b="1" dirty="0"/>
              <a:t> </a:t>
            </a:r>
            <a:r>
              <a:rPr lang="en-US" sz="3600" b="1" dirty="0" err="1"/>
              <a:t>sy’n</a:t>
            </a:r>
            <a:r>
              <a:rPr lang="en-US" sz="3600" b="1" dirty="0"/>
              <a:t> </a:t>
            </a:r>
            <a:r>
              <a:rPr lang="en-US" sz="3600" b="1" dirty="0" err="1"/>
              <a:t>gwneud</a:t>
            </a:r>
            <a:r>
              <a:rPr lang="en-US" sz="3600" b="1" dirty="0"/>
              <a:t> </a:t>
            </a:r>
            <a:r>
              <a:rPr lang="en-US" sz="3600" b="1" dirty="0" err="1"/>
              <a:t>adroddiad</a:t>
            </a:r>
            <a:r>
              <a:rPr lang="en-US" sz="3600" b="1" dirty="0"/>
              <a:t> </a:t>
            </a:r>
            <a:r>
              <a:rPr lang="en-US" sz="3600" dirty="0" err="1"/>
              <a:t>ei</a:t>
            </a:r>
            <a:r>
              <a:rPr lang="en-US" sz="3600" dirty="0"/>
              <a:t> </a:t>
            </a:r>
            <a:r>
              <a:rPr lang="en-US" sz="3600" dirty="0" err="1"/>
              <a:t>wybod</a:t>
            </a:r>
            <a:r>
              <a:rPr lang="en-US" sz="3600" dirty="0"/>
              <a:t> </a:t>
            </a:r>
            <a:r>
              <a:rPr lang="en-US" sz="3600" b="1" dirty="0" err="1"/>
              <a:t>yn</a:t>
            </a:r>
            <a:r>
              <a:rPr lang="en-US" sz="3600" b="1" dirty="0"/>
              <a:t> </a:t>
            </a:r>
            <a:r>
              <a:rPr lang="en-US" sz="3600" b="1" dirty="0" err="1"/>
              <a:t>dilyn</a:t>
            </a:r>
            <a:r>
              <a:rPr lang="en-US" sz="3600" b="1" dirty="0"/>
              <a:t> </a:t>
            </a:r>
            <a:r>
              <a:rPr lang="en-US" sz="3600" b="1" dirty="0" err="1"/>
              <a:t>adroddiad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B4B5A02-D64E-12B9-B974-E36CFBBF6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58951"/>
            <a:ext cx="8070375" cy="5330951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sz="2600" dirty="0" err="1"/>
              <a:t>Dylai’r</a:t>
            </a:r>
            <a:r>
              <a:rPr lang="en-US" sz="2600" dirty="0"/>
              <a:t> </a:t>
            </a:r>
            <a:r>
              <a:rPr lang="en-US" sz="2600" dirty="0" err="1"/>
              <a:t>sawl</a:t>
            </a:r>
            <a:r>
              <a:rPr lang="en-US" sz="2600" dirty="0"/>
              <a:t> </a:t>
            </a:r>
            <a:r>
              <a:rPr lang="en-US" sz="2600" dirty="0" err="1"/>
              <a:t>sy’n</a:t>
            </a:r>
            <a:r>
              <a:rPr lang="en-US" sz="2600" dirty="0"/>
              <a:t> </a:t>
            </a:r>
            <a:r>
              <a:rPr lang="en-US" sz="2600" dirty="0" err="1"/>
              <a:t>gwneud</a:t>
            </a:r>
            <a:r>
              <a:rPr lang="en-US" sz="2600" dirty="0"/>
              <a:t> </a:t>
            </a:r>
            <a:r>
              <a:rPr lang="en-US" sz="2600" dirty="0" err="1"/>
              <a:t>adroddiad</a:t>
            </a:r>
            <a:r>
              <a:rPr lang="en-US" sz="2600" dirty="0"/>
              <a:t> </a:t>
            </a:r>
            <a:r>
              <a:rPr lang="en-US" sz="2600" dirty="0" err="1"/>
              <a:t>gael</a:t>
            </a:r>
            <a:r>
              <a:rPr lang="en-US" sz="2600" dirty="0"/>
              <a:t> </a:t>
            </a:r>
            <a:r>
              <a:rPr lang="en-US" sz="2600" b="1" dirty="0" err="1"/>
              <a:t>cydnabyddiaeth</a:t>
            </a:r>
            <a:r>
              <a:rPr lang="en-US" sz="2600" dirty="0"/>
              <a:t> </a:t>
            </a:r>
            <a:r>
              <a:rPr lang="en-US" sz="2600" dirty="0" err="1"/>
              <a:t>ysgrifenedig</a:t>
            </a:r>
            <a:r>
              <a:rPr lang="en-US" sz="2600" dirty="0"/>
              <a:t> o </a:t>
            </a:r>
            <a:r>
              <a:rPr lang="en-US" sz="2600" dirty="0" err="1"/>
              <a:t>fewn</a:t>
            </a:r>
            <a:r>
              <a:rPr lang="en-US" sz="2600" dirty="0"/>
              <a:t> </a:t>
            </a:r>
            <a:r>
              <a:rPr lang="en-US" sz="2600" b="1" dirty="0"/>
              <a:t>saith </a:t>
            </a:r>
            <a:r>
              <a:rPr lang="en-US" sz="2600" b="1" dirty="0" err="1"/>
              <a:t>diwrnod</a:t>
            </a:r>
            <a:r>
              <a:rPr lang="en-US" sz="2600" b="1" dirty="0"/>
              <a:t> </a:t>
            </a:r>
            <a:r>
              <a:rPr lang="en-US" sz="2600" b="1" dirty="0" err="1"/>
              <a:t>gwaith</a:t>
            </a:r>
            <a:r>
              <a:rPr lang="en-US" sz="2600" dirty="0"/>
              <a:t>. </a:t>
            </a:r>
            <a:endParaRPr lang="en-GB" sz="2600" dirty="0"/>
          </a:p>
          <a:p>
            <a:pPr marL="0" indent="0">
              <a:spcAft>
                <a:spcPts val="600"/>
              </a:spcAft>
              <a:buNone/>
            </a:pPr>
            <a:r>
              <a:rPr lang="en-US" sz="2600" dirty="0" err="1"/>
              <a:t>Os</a:t>
            </a:r>
            <a:r>
              <a:rPr lang="en-US" sz="2600" dirty="0"/>
              <a:t> </a:t>
            </a:r>
            <a:r>
              <a:rPr lang="en-US" sz="2600" dirty="0" err="1"/>
              <a:t>na</a:t>
            </a:r>
            <a:r>
              <a:rPr lang="en-US" sz="2600" dirty="0"/>
              <a:t> </a:t>
            </a:r>
            <a:r>
              <a:rPr lang="en-US" sz="2600" dirty="0" err="1"/>
              <a:t>fydd</a:t>
            </a:r>
            <a:r>
              <a:rPr lang="en-US" sz="2600" dirty="0"/>
              <a:t> </a:t>
            </a:r>
            <a:r>
              <a:rPr lang="en-US" sz="2600" dirty="0" err="1"/>
              <a:t>wedi’i</a:t>
            </a:r>
            <a:r>
              <a:rPr lang="en-US" sz="2600" dirty="0"/>
              <a:t> </a:t>
            </a:r>
            <a:r>
              <a:rPr lang="en-US" sz="2600" dirty="0" err="1"/>
              <a:t>derbyn</a:t>
            </a:r>
            <a:r>
              <a:rPr lang="en-US" sz="2600" dirty="0"/>
              <a:t>, </a:t>
            </a:r>
            <a:r>
              <a:rPr lang="en-US" sz="2600" dirty="0" err="1"/>
              <a:t>bydd</a:t>
            </a:r>
            <a:r>
              <a:rPr lang="en-US" sz="2600" dirty="0"/>
              <a:t> </a:t>
            </a:r>
            <a:r>
              <a:rPr lang="en-US" sz="2600" dirty="0" err="1"/>
              <a:t>rhaid</a:t>
            </a:r>
            <a:r>
              <a:rPr lang="en-US" sz="2600" dirty="0"/>
              <a:t> </a:t>
            </a:r>
            <a:r>
              <a:rPr lang="en-US" sz="2600" dirty="0" err="1"/>
              <a:t>iddo</a:t>
            </a:r>
            <a:r>
              <a:rPr lang="en-US" sz="2600" dirty="0"/>
              <a:t> </a:t>
            </a:r>
            <a:r>
              <a:rPr lang="en-US" sz="2600" dirty="0" err="1"/>
              <a:t>gysylltu</a:t>
            </a:r>
            <a:r>
              <a:rPr lang="en-US" sz="2600" dirty="0"/>
              <a:t> </a:t>
            </a:r>
            <a:r>
              <a:rPr lang="en-US" sz="2600" dirty="0" err="1"/>
              <a:t>â’r</a:t>
            </a:r>
            <a:r>
              <a:rPr lang="en-US" sz="2600" dirty="0"/>
              <a:t> </a:t>
            </a:r>
            <a:r>
              <a:rPr lang="en-US" sz="2600" dirty="0" err="1"/>
              <a:t>gwasanaethau</a:t>
            </a:r>
            <a:r>
              <a:rPr lang="en-US" sz="2600" dirty="0"/>
              <a:t> </a:t>
            </a:r>
            <a:r>
              <a:rPr lang="en-US" sz="2600" dirty="0" err="1"/>
              <a:t>cymdeithasol</a:t>
            </a:r>
            <a:r>
              <a:rPr lang="en-US" sz="2600" dirty="0"/>
              <a:t> </a:t>
            </a:r>
            <a:r>
              <a:rPr lang="en-US" sz="2600" dirty="0" err="1"/>
              <a:t>eto</a:t>
            </a:r>
            <a:r>
              <a:rPr lang="en-US" sz="2600" dirty="0"/>
              <a:t>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600" b="1" dirty="0" err="1"/>
              <a:t>Dylai’r</a:t>
            </a:r>
            <a:r>
              <a:rPr lang="en-US" sz="2600" b="1" dirty="0"/>
              <a:t> </a:t>
            </a:r>
            <a:r>
              <a:rPr lang="en-US" sz="2600" b="1" dirty="0" err="1"/>
              <a:t>canlynol</a:t>
            </a:r>
            <a:r>
              <a:rPr lang="en-US" sz="2600" b="1" dirty="0"/>
              <a:t> </a:t>
            </a:r>
            <a:r>
              <a:rPr lang="en-US" sz="2600" b="1" dirty="0" err="1"/>
              <a:t>fod</a:t>
            </a:r>
            <a:r>
              <a:rPr lang="en-US" sz="2600" b="1" dirty="0"/>
              <a:t> </a:t>
            </a:r>
            <a:r>
              <a:rPr lang="en-US" sz="2600" b="1" dirty="0" err="1"/>
              <a:t>yn</a:t>
            </a:r>
            <a:r>
              <a:rPr lang="en-US" sz="2600" b="1" dirty="0"/>
              <a:t> </a:t>
            </a:r>
            <a:r>
              <a:rPr lang="en-US" sz="2600" b="1" dirty="0" err="1"/>
              <a:t>glir</a:t>
            </a:r>
            <a:r>
              <a:rPr lang="en-US" sz="2600" b="1" dirty="0"/>
              <a:t> </a:t>
            </a:r>
            <a:r>
              <a:rPr lang="en-US" sz="2600" b="1" dirty="0" err="1"/>
              <a:t>yn</a:t>
            </a:r>
            <a:r>
              <a:rPr lang="en-US" sz="2600" b="1" dirty="0"/>
              <a:t> </a:t>
            </a:r>
            <a:r>
              <a:rPr lang="en-US" sz="2600" b="1" dirty="0" err="1"/>
              <a:t>dilyn</a:t>
            </a:r>
            <a:r>
              <a:rPr lang="en-US" sz="2600" b="1" dirty="0"/>
              <a:t> </a:t>
            </a:r>
            <a:r>
              <a:rPr lang="en-US" sz="2600" b="1" dirty="0" err="1"/>
              <a:t>adroddiad</a:t>
            </a:r>
            <a:r>
              <a:rPr lang="en-US" sz="2600" b="1" dirty="0"/>
              <a:t>:</a:t>
            </a:r>
            <a:endParaRPr lang="en-GB" sz="2600" dirty="0"/>
          </a:p>
          <a:p>
            <a:pPr lvl="0">
              <a:spcAft>
                <a:spcPts val="600"/>
              </a:spcAft>
            </a:pPr>
            <a:r>
              <a:rPr lang="en-US" sz="2600" b="1" dirty="0" err="1"/>
              <a:t>pwy</a:t>
            </a:r>
            <a:r>
              <a:rPr lang="en-US" sz="2600" dirty="0"/>
              <a:t> </a:t>
            </a:r>
            <a:r>
              <a:rPr lang="en-US" sz="2600" dirty="0" err="1"/>
              <a:t>dderbyniodd</a:t>
            </a:r>
            <a:r>
              <a:rPr lang="en-US" sz="2600" dirty="0"/>
              <a:t> yr </a:t>
            </a:r>
            <a:r>
              <a:rPr lang="en-US" sz="2600" dirty="0" err="1"/>
              <a:t>adroddiad</a:t>
            </a:r>
            <a:r>
              <a:rPr lang="en-US" sz="2600" dirty="0"/>
              <a:t> </a:t>
            </a:r>
            <a:r>
              <a:rPr lang="en-US" sz="2600" dirty="0" err="1"/>
              <a:t>a’i</a:t>
            </a:r>
            <a:r>
              <a:rPr lang="en-US" sz="2600" dirty="0"/>
              <a:t> </a:t>
            </a:r>
            <a:r>
              <a:rPr lang="en-US" sz="2600" dirty="0" err="1"/>
              <a:t>swydd</a:t>
            </a:r>
            <a:r>
              <a:rPr lang="en-US" sz="2600" dirty="0"/>
              <a:t> </a:t>
            </a:r>
            <a:endParaRPr lang="en-GB" sz="2600" dirty="0"/>
          </a:p>
          <a:p>
            <a:pPr lvl="0">
              <a:spcAft>
                <a:spcPts val="600"/>
              </a:spcAft>
            </a:pPr>
            <a:r>
              <a:rPr lang="en-US" sz="2600" dirty="0" err="1"/>
              <a:t>beth</a:t>
            </a:r>
            <a:r>
              <a:rPr lang="en-US" sz="2600" dirty="0"/>
              <a:t> </a:t>
            </a:r>
            <a:r>
              <a:rPr lang="en-US" sz="2600" dirty="0" err="1"/>
              <a:t>fydd</a:t>
            </a:r>
            <a:r>
              <a:rPr lang="en-US" sz="2600" dirty="0"/>
              <a:t> </a:t>
            </a:r>
            <a:r>
              <a:rPr lang="en-US" sz="2600" dirty="0" err="1"/>
              <a:t>yn</a:t>
            </a:r>
            <a:r>
              <a:rPr lang="en-US" sz="2600" dirty="0"/>
              <a:t> </a:t>
            </a:r>
            <a:r>
              <a:rPr lang="en-US" sz="2600" b="1" dirty="0" err="1"/>
              <a:t>digwydd</a:t>
            </a:r>
            <a:r>
              <a:rPr lang="en-US" sz="2600" b="1" dirty="0"/>
              <a:t> </a:t>
            </a:r>
            <a:r>
              <a:rPr lang="en-US" sz="2600" b="1" dirty="0" err="1"/>
              <a:t>nesaf</a:t>
            </a:r>
            <a:endParaRPr lang="en-GB" sz="2600" b="1" dirty="0"/>
          </a:p>
          <a:p>
            <a:pPr lvl="0">
              <a:spcAft>
                <a:spcPts val="600"/>
              </a:spcAft>
            </a:pPr>
            <a:r>
              <a:rPr lang="en-US" sz="2600" dirty="0"/>
              <a:t>y </a:t>
            </a:r>
            <a:r>
              <a:rPr lang="en-US" sz="2600" b="1" dirty="0" err="1"/>
              <a:t>camau</a:t>
            </a:r>
            <a:r>
              <a:rPr lang="en-US" sz="2600" b="1" dirty="0"/>
              <a:t> </a:t>
            </a:r>
            <a:r>
              <a:rPr lang="en-US" sz="2600" b="1" dirty="0" err="1"/>
              <a:t>cychwynnol</a:t>
            </a:r>
            <a:r>
              <a:rPr lang="en-US" sz="2600" b="1" dirty="0"/>
              <a:t> </a:t>
            </a:r>
            <a:r>
              <a:rPr lang="en-US" sz="2600" b="1" dirty="0" err="1"/>
              <a:t>arfaethedig</a:t>
            </a:r>
            <a:r>
              <a:rPr lang="en-US" sz="2600" b="1" dirty="0"/>
              <a:t> </a:t>
            </a:r>
            <a:r>
              <a:rPr lang="en-US" sz="2600" dirty="0"/>
              <a:t>a </a:t>
            </a:r>
            <a:r>
              <a:rPr lang="en-US" sz="2600" dirty="0" err="1"/>
              <a:t>fydd</a:t>
            </a:r>
            <a:r>
              <a:rPr lang="en-US" sz="2600" dirty="0"/>
              <a:t> </a:t>
            </a:r>
            <a:r>
              <a:rPr lang="en-US" sz="2600" dirty="0" err="1"/>
              <a:t>yn</a:t>
            </a:r>
            <a:r>
              <a:rPr lang="en-US" sz="2600" dirty="0"/>
              <a:t> </a:t>
            </a:r>
            <a:r>
              <a:rPr lang="en-US" sz="2600" dirty="0" err="1"/>
              <a:t>cael</a:t>
            </a:r>
            <a:r>
              <a:rPr lang="en-US" sz="2600" dirty="0"/>
              <a:t> </a:t>
            </a:r>
            <a:r>
              <a:rPr lang="en-US" sz="2600" dirty="0" err="1"/>
              <a:t>eu</a:t>
            </a:r>
            <a:r>
              <a:rPr lang="en-US" sz="2600" dirty="0"/>
              <a:t> </a:t>
            </a:r>
            <a:r>
              <a:rPr lang="en-US" sz="2600" dirty="0" err="1"/>
              <a:t>cymryd</a:t>
            </a:r>
            <a:r>
              <a:rPr lang="en-US" sz="2600" dirty="0"/>
              <a:t> </a:t>
            </a:r>
            <a:r>
              <a:rPr lang="en-US" sz="2600" dirty="0" err="1"/>
              <a:t>gan</a:t>
            </a:r>
            <a:r>
              <a:rPr lang="en-US" sz="2600" dirty="0"/>
              <a:t> y </a:t>
            </a:r>
            <a:r>
              <a:rPr lang="en-US" sz="2600" dirty="0" err="1"/>
              <a:t>gwasanaethau</a:t>
            </a:r>
            <a:r>
              <a:rPr lang="en-US" sz="2600" dirty="0"/>
              <a:t> </a:t>
            </a:r>
            <a:r>
              <a:rPr lang="en-US" sz="2600" dirty="0" err="1"/>
              <a:t>cymdeithasol</a:t>
            </a:r>
            <a:r>
              <a:rPr lang="en-US" sz="2600" dirty="0"/>
              <a:t>.</a:t>
            </a:r>
            <a:endParaRPr lang="en-GB" sz="2600" dirty="0"/>
          </a:p>
          <a:p>
            <a:pPr marL="0" indent="0">
              <a:spcAft>
                <a:spcPts val="600"/>
              </a:spcAft>
              <a:buNone/>
            </a:pPr>
            <a:r>
              <a:rPr lang="en-US" sz="2600" dirty="0" err="1"/>
              <a:t>Os</a:t>
            </a:r>
            <a:r>
              <a:rPr lang="en-US" sz="2600" dirty="0"/>
              <a:t> </a:t>
            </a:r>
            <a:r>
              <a:rPr lang="en-US" sz="2600" dirty="0" err="1"/>
              <a:t>bydd</a:t>
            </a:r>
            <a:r>
              <a:rPr lang="en-US" sz="2600" dirty="0"/>
              <a:t> y </a:t>
            </a:r>
            <a:r>
              <a:rPr lang="en-US" sz="2600" dirty="0" err="1"/>
              <a:t>gwasanaethau</a:t>
            </a:r>
            <a:r>
              <a:rPr lang="en-US" sz="2600" dirty="0"/>
              <a:t> </a:t>
            </a:r>
            <a:r>
              <a:rPr lang="en-US" sz="2600" dirty="0" err="1"/>
              <a:t>cymdeithasol</a:t>
            </a:r>
            <a:r>
              <a:rPr lang="en-US" sz="2600" dirty="0"/>
              <a:t> </a:t>
            </a:r>
            <a:r>
              <a:rPr lang="en-US" sz="2600" dirty="0" err="1"/>
              <a:t>yn</a:t>
            </a:r>
            <a:r>
              <a:rPr lang="en-US" sz="2600" dirty="0"/>
              <a:t> </a:t>
            </a:r>
            <a:r>
              <a:rPr lang="en-US" sz="2600" dirty="0" err="1"/>
              <a:t>penderfynu</a:t>
            </a:r>
            <a:r>
              <a:rPr lang="en-US" sz="2600" dirty="0"/>
              <a:t> </a:t>
            </a:r>
            <a:r>
              <a:rPr lang="en-US" sz="2600" b="1" dirty="0" err="1"/>
              <a:t>peidio</a:t>
            </a:r>
            <a:r>
              <a:rPr lang="en-US" sz="2600" b="1" dirty="0"/>
              <a:t> â </a:t>
            </a:r>
            <a:r>
              <a:rPr lang="en-US" sz="2600" b="1" dirty="0" err="1"/>
              <a:t>chymryd</a:t>
            </a:r>
            <a:r>
              <a:rPr lang="en-US" sz="2600" b="1" dirty="0"/>
              <a:t> </a:t>
            </a:r>
            <a:r>
              <a:rPr lang="en-US" sz="2600" b="1" dirty="0" err="1"/>
              <a:t>camau</a:t>
            </a:r>
            <a:r>
              <a:rPr lang="en-US" sz="2600" b="1" dirty="0"/>
              <a:t> </a:t>
            </a:r>
            <a:r>
              <a:rPr lang="en-US" sz="2600" b="1" dirty="0" err="1"/>
              <a:t>pellach</a:t>
            </a:r>
            <a:r>
              <a:rPr lang="en-US" sz="2600" b="1" dirty="0"/>
              <a:t> </a:t>
            </a:r>
            <a:r>
              <a:rPr lang="en-US" sz="2600" dirty="0" err="1"/>
              <a:t>neu’n</a:t>
            </a:r>
            <a:r>
              <a:rPr lang="en-US" sz="2600" dirty="0"/>
              <a:t> </a:t>
            </a:r>
            <a:r>
              <a:rPr lang="en-US" sz="2600" b="1" dirty="0" err="1"/>
              <a:t>ailgyfeirio’r</a:t>
            </a:r>
            <a:r>
              <a:rPr lang="en-US" sz="2600" b="1" dirty="0"/>
              <a:t> </a:t>
            </a:r>
            <a:r>
              <a:rPr lang="en-US" sz="2600" b="1" dirty="0" err="1"/>
              <a:t>achos</a:t>
            </a:r>
            <a:r>
              <a:rPr lang="en-US" sz="2600" dirty="0"/>
              <a:t> at </a:t>
            </a:r>
            <a:r>
              <a:rPr lang="en-US" sz="2600" dirty="0" err="1"/>
              <a:t>ffynonellau</a:t>
            </a:r>
            <a:r>
              <a:rPr lang="en-US" sz="2600" dirty="0"/>
              <a:t> </a:t>
            </a:r>
            <a:r>
              <a:rPr lang="en-US" sz="2600" dirty="0" err="1"/>
              <a:t>cymorth</a:t>
            </a:r>
            <a:r>
              <a:rPr lang="en-US" sz="2600" dirty="0"/>
              <a:t> </a:t>
            </a:r>
            <a:r>
              <a:rPr lang="en-US" sz="2600" dirty="0" err="1"/>
              <a:t>eraill</a:t>
            </a:r>
            <a:r>
              <a:rPr lang="en-US" sz="2600" dirty="0"/>
              <a:t> </a:t>
            </a:r>
            <a:r>
              <a:rPr lang="en-US" sz="2600" dirty="0" err="1"/>
              <a:t>sy’n</a:t>
            </a:r>
            <a:r>
              <a:rPr lang="en-US" sz="2600" dirty="0"/>
              <a:t> </a:t>
            </a:r>
            <a:r>
              <a:rPr lang="en-US" sz="2600" dirty="0" err="1"/>
              <a:t>fwy</a:t>
            </a:r>
            <a:r>
              <a:rPr lang="en-US" sz="2600" dirty="0"/>
              <a:t> addas, </a:t>
            </a:r>
            <a:r>
              <a:rPr lang="en-US" sz="2600" dirty="0" err="1"/>
              <a:t>dylech</a:t>
            </a:r>
            <a:r>
              <a:rPr lang="en-US" sz="2600" dirty="0"/>
              <a:t> </a:t>
            </a:r>
            <a:r>
              <a:rPr lang="en-US" sz="2600" dirty="0" err="1"/>
              <a:t>gael</a:t>
            </a:r>
            <a:r>
              <a:rPr lang="en-US" sz="2600" dirty="0"/>
              <a:t> </a:t>
            </a:r>
            <a:r>
              <a:rPr lang="en-US" sz="2600" dirty="0" err="1"/>
              <a:t>adborth</a:t>
            </a:r>
            <a:r>
              <a:rPr lang="en-US" sz="2600" dirty="0"/>
              <a:t> </a:t>
            </a:r>
            <a:r>
              <a:rPr lang="en-US" sz="2600" dirty="0" err="1"/>
              <a:t>ar</a:t>
            </a:r>
            <a:r>
              <a:rPr lang="en-US" sz="2600" dirty="0"/>
              <a:t> y </a:t>
            </a:r>
            <a:r>
              <a:rPr lang="en-US" sz="2600" dirty="0" err="1"/>
              <a:t>penderfyniad</a:t>
            </a:r>
            <a:r>
              <a:rPr lang="en-US" sz="2600" dirty="0"/>
              <a:t> </a:t>
            </a:r>
            <a:r>
              <a:rPr lang="en-US" sz="2600" dirty="0" err="1"/>
              <a:t>a’r</a:t>
            </a:r>
            <a:r>
              <a:rPr lang="en-US" sz="2600" dirty="0"/>
              <a:t> </a:t>
            </a:r>
            <a:r>
              <a:rPr lang="en-US" sz="2600" dirty="0" err="1"/>
              <a:t>rhesymau</a:t>
            </a:r>
            <a:r>
              <a:rPr lang="en-US" sz="2600" dirty="0"/>
              <a:t> pam.</a:t>
            </a:r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398438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0141D-B4F5-5F1D-F97A-8A2EEAC1E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411" y="768096"/>
            <a:ext cx="3282358" cy="5321805"/>
          </a:xfrm>
        </p:spPr>
        <p:txBody>
          <a:bodyPr/>
          <a:lstStyle/>
          <a:p>
            <a:r>
              <a:rPr lang="en-US" dirty="0" err="1"/>
              <a:t>Anghytuno</a:t>
            </a:r>
            <a:r>
              <a:rPr lang="en-US" dirty="0"/>
              <a:t> â </a:t>
            </a:r>
            <a:r>
              <a:rPr lang="en-US" dirty="0" err="1"/>
              <a:t>phenderfyniad</a:t>
            </a:r>
            <a:r>
              <a:rPr lang="en-US" dirty="0"/>
              <a:t> y </a:t>
            </a:r>
            <a:r>
              <a:rPr lang="en-US" dirty="0" err="1"/>
              <a:t>gwasanaethau</a:t>
            </a:r>
            <a:r>
              <a:rPr lang="en-US" dirty="0"/>
              <a:t> </a:t>
            </a:r>
            <a:r>
              <a:rPr lang="en-US" dirty="0" err="1"/>
              <a:t>cymdeithasol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36B2D-FBE6-A9B6-A771-A2D2E67E4B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000" dirty="0"/>
              <a:t>Yr </a:t>
            </a:r>
            <a:r>
              <a:rPr lang="en-US" sz="3000" b="1" dirty="0" err="1"/>
              <a:t>ymarferydd</a:t>
            </a:r>
            <a:r>
              <a:rPr lang="en-US" sz="3000" b="1" dirty="0"/>
              <a:t> </a:t>
            </a:r>
            <a:r>
              <a:rPr lang="en-US" sz="3000" b="1" dirty="0" err="1"/>
              <a:t>unigol</a:t>
            </a:r>
            <a:r>
              <a:rPr lang="en-US" sz="3000" b="1" dirty="0"/>
              <a:t> </a:t>
            </a:r>
            <a:r>
              <a:rPr lang="en-US" sz="3000" dirty="0" err="1"/>
              <a:t>sy’n</a:t>
            </a:r>
            <a:r>
              <a:rPr lang="en-US" sz="3000" dirty="0"/>
              <a:t> </a:t>
            </a:r>
            <a:r>
              <a:rPr lang="en-US" sz="3000" dirty="0" err="1"/>
              <a:t>gyfrifol</a:t>
            </a:r>
            <a:r>
              <a:rPr lang="en-US" sz="3000" dirty="0"/>
              <a:t> am </a:t>
            </a:r>
            <a:r>
              <a:rPr lang="en-US" sz="3000" dirty="0" err="1"/>
              <a:t>sicrhau</a:t>
            </a:r>
            <a:r>
              <a:rPr lang="en-US" sz="3000" dirty="0"/>
              <a:t> bod </a:t>
            </a:r>
            <a:r>
              <a:rPr lang="en-US" sz="3000" dirty="0" err="1"/>
              <a:t>ei</a:t>
            </a:r>
            <a:r>
              <a:rPr lang="en-US" sz="3000" dirty="0"/>
              <a:t> </a:t>
            </a:r>
            <a:r>
              <a:rPr lang="en-US" sz="3000" dirty="0" err="1"/>
              <a:t>bryderon</a:t>
            </a:r>
            <a:r>
              <a:rPr lang="en-US" sz="3000" dirty="0"/>
              <a:t> am </a:t>
            </a:r>
            <a:r>
              <a:rPr lang="en-US" sz="3000" dirty="0" err="1"/>
              <a:t>blentyn</a:t>
            </a:r>
            <a:r>
              <a:rPr lang="en-US" sz="3000" dirty="0"/>
              <a:t>/</a:t>
            </a:r>
            <a:r>
              <a:rPr lang="en-US" sz="3000" dirty="0" err="1"/>
              <a:t>oedolyn</a:t>
            </a:r>
            <a:r>
              <a:rPr lang="en-US" sz="3000" dirty="0"/>
              <a:t> </a:t>
            </a:r>
            <a:r>
              <a:rPr lang="en-US" sz="3000" dirty="0" err="1"/>
              <a:t>sydd</a:t>
            </a:r>
            <a:r>
              <a:rPr lang="en-US" sz="3000" dirty="0"/>
              <a:t> </a:t>
            </a:r>
            <a:r>
              <a:rPr lang="en-US" sz="3000" dirty="0" err="1"/>
              <a:t>mewn</a:t>
            </a:r>
            <a:r>
              <a:rPr lang="en-US" sz="3000" dirty="0"/>
              <a:t> </a:t>
            </a:r>
            <a:r>
              <a:rPr lang="en-US" sz="3000" dirty="0" err="1"/>
              <a:t>perygl</a:t>
            </a:r>
            <a:r>
              <a:rPr lang="en-US" sz="3000" dirty="0"/>
              <a:t> o </a:t>
            </a:r>
            <a:r>
              <a:rPr lang="en-US" sz="3000" dirty="0" err="1"/>
              <a:t>niwed</a:t>
            </a:r>
            <a:r>
              <a:rPr lang="en-US" sz="3000" dirty="0"/>
              <a:t> </a:t>
            </a:r>
            <a:r>
              <a:rPr lang="en-US" sz="3000" dirty="0" err="1"/>
              <a:t>yn</a:t>
            </a:r>
            <a:r>
              <a:rPr lang="en-US" sz="3000" dirty="0"/>
              <a:t> </a:t>
            </a:r>
            <a:r>
              <a:rPr lang="en-US" sz="3000" dirty="0" err="1"/>
              <a:t>cael</a:t>
            </a:r>
            <a:r>
              <a:rPr lang="en-US" sz="3000" dirty="0"/>
              <a:t> </a:t>
            </a:r>
            <a:r>
              <a:rPr lang="en-US" sz="3000" dirty="0" err="1"/>
              <a:t>eu</a:t>
            </a:r>
            <a:r>
              <a:rPr lang="en-US" sz="3000" dirty="0"/>
              <a:t> </a:t>
            </a:r>
            <a:r>
              <a:rPr lang="en-US" sz="3000" dirty="0" err="1"/>
              <a:t>hystyried</a:t>
            </a:r>
            <a:r>
              <a:rPr lang="en-US" sz="3000" dirty="0"/>
              <a:t> o </a:t>
            </a:r>
            <a:r>
              <a:rPr lang="en-US" sz="3000" dirty="0" err="1"/>
              <a:t>ddifrif</a:t>
            </a:r>
            <a:r>
              <a:rPr lang="en-US" sz="3000" dirty="0"/>
              <a:t> </a:t>
            </a:r>
            <a:r>
              <a:rPr lang="en-US" sz="3000" dirty="0" err="1"/>
              <a:t>a’u</a:t>
            </a:r>
            <a:r>
              <a:rPr lang="en-US" sz="3000" dirty="0"/>
              <a:t> </a:t>
            </a:r>
            <a:r>
              <a:rPr lang="en-US" sz="3000" dirty="0" err="1"/>
              <a:t>dilyn</a:t>
            </a:r>
            <a:r>
              <a:rPr lang="en-US" sz="3000" dirty="0"/>
              <a:t> </a:t>
            </a:r>
            <a:r>
              <a:rPr lang="en-US" sz="3000" dirty="0" err="1"/>
              <a:t>ymlaen</a:t>
            </a:r>
            <a:r>
              <a:rPr lang="en-US" sz="3000" dirty="0"/>
              <a:t>.</a:t>
            </a:r>
          </a:p>
          <a:p>
            <a:pPr marL="0" indent="0">
              <a:buNone/>
            </a:pPr>
            <a:r>
              <a:rPr lang="en-US" sz="3000" dirty="0" err="1"/>
              <a:t>Os</a:t>
            </a:r>
            <a:r>
              <a:rPr lang="en-US" sz="3000" dirty="0"/>
              <a:t> </a:t>
            </a:r>
            <a:r>
              <a:rPr lang="en-US" sz="3000" dirty="0" err="1"/>
              <a:t>bydd</a:t>
            </a:r>
            <a:r>
              <a:rPr lang="en-US" sz="3000" dirty="0"/>
              <a:t> </a:t>
            </a:r>
            <a:r>
              <a:rPr lang="en-US" sz="3000" dirty="0" err="1"/>
              <a:t>ymarferydd</a:t>
            </a:r>
            <a:r>
              <a:rPr lang="en-US" sz="3000" dirty="0"/>
              <a:t> </a:t>
            </a:r>
            <a:r>
              <a:rPr lang="en-US" sz="3000" dirty="0" err="1"/>
              <a:t>yn</a:t>
            </a:r>
            <a:r>
              <a:rPr lang="en-US" sz="3000" dirty="0"/>
              <a:t> </a:t>
            </a:r>
            <a:r>
              <a:rPr lang="en-US" sz="3000" b="1" dirty="0" err="1"/>
              <a:t>pryderu</a:t>
            </a:r>
            <a:r>
              <a:rPr lang="en-US" sz="3000" b="1" dirty="0"/>
              <a:t> o </a:t>
            </a:r>
            <a:r>
              <a:rPr lang="en-US" sz="3000" b="1" dirty="0" err="1"/>
              <a:t>hyd</a:t>
            </a:r>
            <a:r>
              <a:rPr lang="en-US" sz="3000" dirty="0"/>
              <a:t>, </a:t>
            </a:r>
            <a:r>
              <a:rPr lang="en-US" sz="3000" dirty="0" err="1"/>
              <a:t>mae’n</a:t>
            </a:r>
            <a:r>
              <a:rPr lang="en-US" sz="3000" dirty="0"/>
              <a:t> </a:t>
            </a:r>
            <a:r>
              <a:rPr lang="en-US" sz="3000" dirty="0" err="1"/>
              <a:t>rhaid</a:t>
            </a:r>
            <a:r>
              <a:rPr lang="en-US" sz="3000" dirty="0"/>
              <a:t> </a:t>
            </a:r>
            <a:r>
              <a:rPr lang="en-US" sz="3000" dirty="0" err="1"/>
              <a:t>iddo</a:t>
            </a:r>
            <a:r>
              <a:rPr lang="en-US" sz="3000" dirty="0"/>
              <a:t> </a:t>
            </a:r>
            <a:r>
              <a:rPr lang="en-US" sz="3000" dirty="0" err="1"/>
              <a:t>roi</a:t>
            </a:r>
            <a:r>
              <a:rPr lang="en-US" sz="3000" dirty="0"/>
              <a:t> </a:t>
            </a:r>
            <a:r>
              <a:rPr lang="en-US" sz="3000" dirty="0" err="1"/>
              <a:t>gwybod</a:t>
            </a:r>
            <a:r>
              <a:rPr lang="en-US" sz="3000" dirty="0"/>
              <a:t> </a:t>
            </a:r>
            <a:r>
              <a:rPr lang="en-US" sz="3000" dirty="0" err="1"/>
              <a:t>i’w</a:t>
            </a:r>
            <a:r>
              <a:rPr lang="en-US" sz="3000" dirty="0"/>
              <a:t> </a:t>
            </a:r>
            <a:r>
              <a:rPr lang="en-US" sz="3000" dirty="0" err="1"/>
              <a:t>reolwr</a:t>
            </a:r>
            <a:r>
              <a:rPr lang="en-US" sz="3000" dirty="0"/>
              <a:t> </a:t>
            </a:r>
            <a:r>
              <a:rPr lang="en-US" sz="3000" dirty="0" err="1"/>
              <a:t>llinell</a:t>
            </a:r>
            <a:r>
              <a:rPr lang="en-US" sz="3000" dirty="0"/>
              <a:t> </a:t>
            </a:r>
            <a:r>
              <a:rPr lang="en-US" sz="3000" dirty="0" err="1"/>
              <a:t>ei</a:t>
            </a:r>
            <a:r>
              <a:rPr lang="en-US" sz="3000" dirty="0"/>
              <a:t> </a:t>
            </a:r>
            <a:r>
              <a:rPr lang="en-US" sz="3000" dirty="0" err="1"/>
              <a:t>hun</a:t>
            </a:r>
            <a:r>
              <a:rPr lang="en-US" sz="3000" dirty="0"/>
              <a:t> </a:t>
            </a:r>
            <a:r>
              <a:rPr lang="en-US" sz="3000" dirty="0" err="1"/>
              <a:t>a’r</a:t>
            </a:r>
            <a:r>
              <a:rPr lang="en-US" sz="3000" dirty="0"/>
              <a:t> </a:t>
            </a:r>
            <a:r>
              <a:rPr lang="en-US" sz="3000" dirty="0" err="1"/>
              <a:t>Unigolyn</a:t>
            </a:r>
            <a:r>
              <a:rPr lang="en-US" sz="3000" dirty="0"/>
              <a:t> </a:t>
            </a:r>
            <a:r>
              <a:rPr lang="en-US" sz="3000" dirty="0" err="1"/>
              <a:t>Diogelu</a:t>
            </a:r>
            <a:r>
              <a:rPr lang="en-US" sz="3000" dirty="0"/>
              <a:t> </a:t>
            </a:r>
            <a:r>
              <a:rPr lang="en-US" sz="3000" dirty="0" err="1"/>
              <a:t>Dynodedig</a:t>
            </a:r>
            <a:r>
              <a:rPr lang="en-US" sz="3000" dirty="0"/>
              <a:t> (DSP) </a:t>
            </a:r>
            <a:r>
              <a:rPr lang="en-US" sz="3000" dirty="0" err="1"/>
              <a:t>yn</a:t>
            </a:r>
            <a:r>
              <a:rPr lang="en-US" sz="3000" dirty="0"/>
              <a:t> </a:t>
            </a:r>
            <a:r>
              <a:rPr lang="en-US" sz="3000" dirty="0" err="1"/>
              <a:t>ei</a:t>
            </a:r>
            <a:r>
              <a:rPr lang="en-US" sz="3000" dirty="0"/>
              <a:t> </a:t>
            </a:r>
            <a:r>
              <a:rPr lang="en-US" sz="3000" dirty="0" err="1"/>
              <a:t>sefydliad</a:t>
            </a:r>
            <a:r>
              <a:rPr lang="en-US" sz="3000" dirty="0"/>
              <a:t>.</a:t>
            </a:r>
          </a:p>
          <a:p>
            <a:pPr marL="0" indent="0">
              <a:buNone/>
            </a:pPr>
            <a:r>
              <a:rPr lang="en-GB" sz="3000" dirty="0"/>
              <a:t>Pan </a:t>
            </a:r>
            <a:r>
              <a:rPr lang="en-GB" sz="3000" dirty="0" err="1"/>
              <a:t>fydd</a:t>
            </a:r>
            <a:r>
              <a:rPr lang="en-GB" sz="3000" dirty="0"/>
              <a:t> </a:t>
            </a:r>
            <a:r>
              <a:rPr lang="en-GB" sz="3000" dirty="0" err="1"/>
              <a:t>gwahaniaeth</a:t>
            </a:r>
            <a:r>
              <a:rPr lang="en-GB" sz="3000" dirty="0"/>
              <a:t> barn </a:t>
            </a:r>
            <a:r>
              <a:rPr lang="en-GB" sz="3000" dirty="0" err="1"/>
              <a:t>proffesiynol</a:t>
            </a:r>
            <a:r>
              <a:rPr lang="en-GB" sz="3000" dirty="0"/>
              <a:t>, </a:t>
            </a:r>
            <a:r>
              <a:rPr lang="en-GB" sz="3000" dirty="0" err="1"/>
              <a:t>cyfeiriwch</a:t>
            </a:r>
            <a:r>
              <a:rPr lang="en-GB" sz="3000" dirty="0"/>
              <a:t> at </a:t>
            </a:r>
            <a:r>
              <a:rPr lang="en-GB" sz="3000" b="1" dirty="0" err="1">
                <a:solidFill>
                  <a:schemeClr val="accent1"/>
                </a:solidFill>
              </a:rPr>
              <a:t>Brotocol</a:t>
            </a:r>
            <a:r>
              <a:rPr lang="en-GB" sz="3000" b="1" dirty="0">
                <a:solidFill>
                  <a:schemeClr val="accent1"/>
                </a:solidFill>
              </a:rPr>
              <a:t> y </a:t>
            </a:r>
            <a:r>
              <a:rPr lang="en-GB" sz="3000" b="1" dirty="0" err="1">
                <a:solidFill>
                  <a:schemeClr val="accent1"/>
                </a:solidFill>
              </a:rPr>
              <a:t>Bwrdd</a:t>
            </a:r>
            <a:r>
              <a:rPr lang="en-GB" sz="3000" b="1" dirty="0">
                <a:solidFill>
                  <a:schemeClr val="accent1"/>
                </a:solidFill>
              </a:rPr>
              <a:t> </a:t>
            </a:r>
            <a:r>
              <a:rPr lang="en-GB" sz="3000" b="1" dirty="0" err="1">
                <a:solidFill>
                  <a:schemeClr val="accent1"/>
                </a:solidFill>
              </a:rPr>
              <a:t>Diogelu</a:t>
            </a:r>
            <a:r>
              <a:rPr lang="en-GB" sz="3000" b="1" dirty="0">
                <a:solidFill>
                  <a:schemeClr val="accent1"/>
                </a:solidFill>
              </a:rPr>
              <a:t> </a:t>
            </a:r>
            <a:r>
              <a:rPr lang="en-GB" sz="3000" b="1" dirty="0" err="1">
                <a:solidFill>
                  <a:schemeClr val="accent1"/>
                </a:solidFill>
              </a:rPr>
              <a:t>Rhanbarthol</a:t>
            </a:r>
            <a:r>
              <a:rPr lang="en-GB" sz="3000" b="1" dirty="0">
                <a:solidFill>
                  <a:schemeClr val="accent1"/>
                </a:solidFill>
              </a:rPr>
              <a:t> </a:t>
            </a:r>
            <a:r>
              <a:rPr lang="en-GB" sz="3000" b="1" dirty="0" err="1">
                <a:solidFill>
                  <a:schemeClr val="accent1"/>
                </a:solidFill>
              </a:rPr>
              <a:t>ar</a:t>
            </a:r>
            <a:r>
              <a:rPr lang="en-GB" sz="3000" b="1" dirty="0">
                <a:solidFill>
                  <a:schemeClr val="accent1"/>
                </a:solidFill>
              </a:rPr>
              <a:t> </a:t>
            </a:r>
            <a:r>
              <a:rPr lang="en-GB" sz="3000" b="1" dirty="0" err="1">
                <a:solidFill>
                  <a:schemeClr val="accent1"/>
                </a:solidFill>
              </a:rPr>
              <a:t>gyfer</a:t>
            </a:r>
            <a:r>
              <a:rPr lang="en-GB" sz="3000" b="1" dirty="0">
                <a:solidFill>
                  <a:schemeClr val="accent1"/>
                </a:solidFill>
              </a:rPr>
              <a:t> </a:t>
            </a:r>
            <a:r>
              <a:rPr lang="en-GB" sz="3000" b="1" dirty="0" err="1">
                <a:solidFill>
                  <a:schemeClr val="accent1"/>
                </a:solidFill>
              </a:rPr>
              <a:t>Datrys</a:t>
            </a:r>
            <a:r>
              <a:rPr lang="en-GB" sz="3000" b="1" dirty="0">
                <a:solidFill>
                  <a:schemeClr val="accent1"/>
                </a:solidFill>
              </a:rPr>
              <a:t> </a:t>
            </a:r>
            <a:r>
              <a:rPr lang="en-GB" sz="3000" b="1" dirty="0" err="1">
                <a:solidFill>
                  <a:schemeClr val="accent1"/>
                </a:solidFill>
              </a:rPr>
              <a:t>Gwahaniaethau</a:t>
            </a:r>
            <a:r>
              <a:rPr lang="en-GB" sz="3000" b="1" dirty="0">
                <a:solidFill>
                  <a:schemeClr val="accent1"/>
                </a:solidFill>
              </a:rPr>
              <a:t> </a:t>
            </a:r>
            <a:r>
              <a:rPr lang="en-GB" sz="3000" b="1" dirty="0" err="1">
                <a:solidFill>
                  <a:schemeClr val="accent1"/>
                </a:solidFill>
              </a:rPr>
              <a:t>Proffesiynol</a:t>
            </a:r>
            <a:r>
              <a:rPr lang="en-GB" sz="3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40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E7064-8DE9-159E-7837-DDFB28F1B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arning outcomes">
            <a:extLst>
              <a:ext uri="{FF2B5EF4-FFF2-40B4-BE49-F238E27FC236}">
                <a16:creationId xmlns:a16="http://schemas.microsoft.com/office/drawing/2014/main" id="{35F6522D-D20F-58E4-58F8-8FD919739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4400" dirty="0" err="1">
                <a:solidFill>
                  <a:schemeClr val="tx1"/>
                </a:solidFill>
              </a:rPr>
              <a:t>Deilliannau</a:t>
            </a:r>
            <a:r>
              <a:rPr lang="en-GB" sz="4400" dirty="0">
                <a:solidFill>
                  <a:schemeClr val="tx1"/>
                </a:solidFill>
              </a:rPr>
              <a:t> </a:t>
            </a:r>
            <a:r>
              <a:rPr lang="en-GB" sz="4400" dirty="0" err="1">
                <a:solidFill>
                  <a:schemeClr val="tx1"/>
                </a:solidFill>
              </a:rPr>
              <a:t>dysgu</a:t>
            </a:r>
            <a:br>
              <a:rPr lang="en-GB" sz="4400" dirty="0">
                <a:solidFill>
                  <a:schemeClr val="tx1"/>
                </a:solidFill>
              </a:rPr>
            </a:br>
            <a:r>
              <a:rPr lang="en-GB" sz="4400" b="1" dirty="0" err="1">
                <a:solidFill>
                  <a:schemeClr val="tx1"/>
                </a:solidFill>
              </a:rPr>
              <a:t>Gr</a:t>
            </a:r>
            <a:r>
              <a:rPr lang="en-GB" sz="4400" b="1" dirty="0" err="1">
                <a:solidFill>
                  <a:schemeClr val="tx1"/>
                </a:solidFill>
                <a:cs typeface="Calibri" panose="020F0502020204030204" pitchFamily="34" charset="0"/>
              </a:rPr>
              <a:t>ŵ</a:t>
            </a:r>
            <a:r>
              <a:rPr lang="en-GB" sz="4400" b="1" dirty="0" err="1">
                <a:solidFill>
                  <a:schemeClr val="tx1"/>
                </a:solidFill>
              </a:rPr>
              <a:t>p</a:t>
            </a:r>
            <a:r>
              <a:rPr lang="en-GB" sz="4400" b="1" dirty="0">
                <a:solidFill>
                  <a:schemeClr val="tx1"/>
                </a:solidFill>
              </a:rPr>
              <a:t> 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73AF9-3B6D-D193-F1D1-FA12834DC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58951"/>
            <a:ext cx="8090938" cy="5330951"/>
          </a:xfrm>
        </p:spPr>
        <p:txBody>
          <a:bodyPr anchor="t">
            <a:noAutofit/>
          </a:bodyPr>
          <a:lstStyle/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/>
              <a:t>sut</a:t>
            </a:r>
            <a:r>
              <a:rPr lang="en-US" sz="3200" dirty="0"/>
              <a:t> </a:t>
            </a:r>
            <a:r>
              <a:rPr lang="en-US" sz="3200" dirty="0" err="1"/>
              <a:t>i</a:t>
            </a:r>
            <a:r>
              <a:rPr lang="en-US" sz="3200" dirty="0"/>
              <a:t> </a:t>
            </a:r>
            <a:r>
              <a:rPr lang="en-US" sz="3200" dirty="0" err="1"/>
              <a:t>adrodd</a:t>
            </a:r>
            <a:r>
              <a:rPr lang="en-US" sz="3200" dirty="0"/>
              <a:t> am </a:t>
            </a:r>
            <a:r>
              <a:rPr lang="en-US" sz="3200" dirty="0" err="1"/>
              <a:t>bryderon</a:t>
            </a:r>
            <a:r>
              <a:rPr lang="en-US" sz="3200" dirty="0"/>
              <a:t> neu </a:t>
            </a:r>
            <a:r>
              <a:rPr lang="en-US" sz="3200" dirty="0" err="1"/>
              <a:t>honiadau</a:t>
            </a:r>
            <a:r>
              <a:rPr lang="en-US" sz="3200" dirty="0"/>
              <a:t> </a:t>
            </a:r>
            <a:r>
              <a:rPr lang="en-US" sz="3200" dirty="0" err="1"/>
              <a:t>yn</a:t>
            </a:r>
            <a:r>
              <a:rPr lang="en-US" sz="3200" dirty="0"/>
              <a:t> </a:t>
            </a:r>
            <a:r>
              <a:rPr lang="en-US" sz="3200" dirty="0" err="1"/>
              <a:t>ymwneud</a:t>
            </a:r>
            <a:r>
              <a:rPr lang="en-US" sz="3200" dirty="0"/>
              <a:t> â </a:t>
            </a:r>
            <a:r>
              <a:rPr lang="en-US" sz="3200" dirty="0" err="1"/>
              <a:t>diogelu</a:t>
            </a:r>
            <a:r>
              <a:rPr lang="en-US" sz="3200" dirty="0"/>
              <a:t>, </a:t>
            </a:r>
            <a:r>
              <a:rPr lang="en-US" sz="3200" dirty="0" err="1"/>
              <a:t>ymateb</a:t>
            </a:r>
            <a:r>
              <a:rPr lang="en-US" sz="3200" dirty="0"/>
              <a:t> </a:t>
            </a:r>
            <a:r>
              <a:rPr lang="en-US" sz="3200" dirty="0" err="1"/>
              <a:t>iddynt</a:t>
            </a:r>
            <a:r>
              <a:rPr lang="en-US" sz="3200" dirty="0"/>
              <a:t> </a:t>
            </a:r>
            <a:r>
              <a:rPr lang="en-US" sz="3200" dirty="0" err="1"/>
              <a:t>a’u</a:t>
            </a:r>
            <a:r>
              <a:rPr lang="en-US" sz="3200" dirty="0"/>
              <a:t> </a:t>
            </a:r>
            <a:r>
              <a:rPr lang="en-US" sz="3200" dirty="0" err="1"/>
              <a:t>cofnodi</a:t>
            </a:r>
            <a:endParaRPr lang="en-US" sz="3200" dirty="0"/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/>
              <a:t>sut</a:t>
            </a:r>
            <a:r>
              <a:rPr lang="en-US" sz="3200" dirty="0"/>
              <a:t> </a:t>
            </a:r>
            <a:r>
              <a:rPr lang="en-US" sz="3200" dirty="0" err="1"/>
              <a:t>i</a:t>
            </a:r>
            <a:r>
              <a:rPr lang="en-US" sz="3200" dirty="0"/>
              <a:t> </a:t>
            </a:r>
            <a:r>
              <a:rPr lang="en-US" sz="3200" dirty="0" err="1"/>
              <a:t>hyrwyddo</a:t>
            </a:r>
            <a:r>
              <a:rPr lang="en-US" sz="3200" dirty="0"/>
              <a:t> </a:t>
            </a:r>
            <a:r>
              <a:rPr lang="en-US" sz="3200" dirty="0" err="1"/>
              <a:t>ymarfer</a:t>
            </a:r>
            <a:r>
              <a:rPr lang="en-US" sz="3200" dirty="0"/>
              <a:t> </a:t>
            </a:r>
            <a:r>
              <a:rPr lang="en-US" sz="3200" dirty="0" err="1"/>
              <a:t>sy’n</a:t>
            </a:r>
            <a:r>
              <a:rPr lang="en-US" sz="3200" dirty="0"/>
              <a:t> </a:t>
            </a:r>
            <a:r>
              <a:rPr lang="en-US" sz="3200" dirty="0" err="1"/>
              <a:t>canolbwyntio</a:t>
            </a:r>
            <a:r>
              <a:rPr lang="en-US" sz="3200" dirty="0"/>
              <a:t> </a:t>
            </a:r>
            <a:r>
              <a:rPr lang="en-US" sz="3200" dirty="0" err="1"/>
              <a:t>ar</a:t>
            </a:r>
            <a:r>
              <a:rPr lang="en-US" sz="3200" dirty="0"/>
              <a:t> y </a:t>
            </a:r>
            <a:r>
              <a:rPr lang="en-US" sz="3200" dirty="0" err="1"/>
              <a:t>plentyn</a:t>
            </a:r>
            <a:r>
              <a:rPr lang="en-US" sz="3200" dirty="0"/>
              <a:t> a/</a:t>
            </a:r>
            <a:r>
              <a:rPr lang="en-US" sz="3200" dirty="0" err="1"/>
              <a:t>neu’r</a:t>
            </a:r>
            <a:r>
              <a:rPr lang="en-US" sz="3200" dirty="0"/>
              <a:t> </a:t>
            </a:r>
            <a:r>
              <a:rPr lang="en-US" sz="3200" dirty="0" err="1"/>
              <a:t>unigolyn</a:t>
            </a:r>
            <a:endParaRPr lang="en-US" sz="3200" dirty="0"/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/>
              <a:t>sut</a:t>
            </a:r>
            <a:r>
              <a:rPr lang="en-US" sz="3200" dirty="0"/>
              <a:t> </a:t>
            </a:r>
            <a:r>
              <a:rPr lang="en-US" sz="3200" dirty="0" err="1"/>
              <a:t>i</a:t>
            </a:r>
            <a:r>
              <a:rPr lang="en-US" sz="3200" dirty="0"/>
              <a:t> </a:t>
            </a:r>
            <a:r>
              <a:rPr lang="en-US" sz="3200" dirty="0" err="1"/>
              <a:t>gymryd</a:t>
            </a:r>
            <a:r>
              <a:rPr lang="en-US" sz="3200" dirty="0"/>
              <a:t> </a:t>
            </a:r>
            <a:r>
              <a:rPr lang="en-US" sz="3200" dirty="0" err="1"/>
              <a:t>rhan</a:t>
            </a:r>
            <a:r>
              <a:rPr lang="en-US" sz="3200" dirty="0"/>
              <a:t> </a:t>
            </a:r>
            <a:r>
              <a:rPr lang="en-US" sz="3200" dirty="0" err="1"/>
              <a:t>mewn</a:t>
            </a:r>
            <a:r>
              <a:rPr lang="en-US" sz="3200" dirty="0"/>
              <a:t> </a:t>
            </a:r>
            <a:r>
              <a:rPr lang="en-US" sz="3200" dirty="0" err="1"/>
              <a:t>prosesau</a:t>
            </a:r>
            <a:r>
              <a:rPr lang="en-US" sz="3200" dirty="0"/>
              <a:t> </a:t>
            </a:r>
            <a:r>
              <a:rPr lang="en-US" sz="3200" dirty="0" err="1"/>
              <a:t>diogelu</a:t>
            </a:r>
            <a:endParaRPr lang="en-US" sz="3200" dirty="0"/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/>
              <a:t>sut</a:t>
            </a:r>
            <a:r>
              <a:rPr lang="en-US" sz="3200" dirty="0"/>
              <a:t> </a:t>
            </a:r>
            <a:r>
              <a:rPr lang="en-US" sz="3200" dirty="0" err="1"/>
              <a:t>i</a:t>
            </a:r>
            <a:r>
              <a:rPr lang="en-US" sz="3200" dirty="0"/>
              <a:t> </a:t>
            </a:r>
            <a:r>
              <a:rPr lang="en-US" sz="3200" dirty="0" err="1"/>
              <a:t>gynorthwyo</a:t>
            </a:r>
            <a:r>
              <a:rPr lang="en-US" sz="3200" dirty="0"/>
              <a:t> </a:t>
            </a:r>
            <a:r>
              <a:rPr lang="en-US" sz="3200" dirty="0" err="1"/>
              <a:t>eraill</a:t>
            </a:r>
            <a:r>
              <a:rPr lang="en-US" sz="3200" dirty="0"/>
              <a:t> </a:t>
            </a:r>
            <a:r>
              <a:rPr lang="en-US" sz="3200" dirty="0" err="1"/>
              <a:t>i</a:t>
            </a:r>
            <a:r>
              <a:rPr lang="en-US" sz="3200" dirty="0"/>
              <a:t> </a:t>
            </a:r>
            <a:r>
              <a:rPr lang="en-US" sz="3200" dirty="0" err="1"/>
              <a:t>ddiogelu</a:t>
            </a:r>
            <a:r>
              <a:rPr lang="en-US" sz="3200" dirty="0"/>
              <a:t> pobl (</a:t>
            </a:r>
            <a:r>
              <a:rPr lang="en-US" sz="3200" dirty="0" err="1"/>
              <a:t>ar</a:t>
            </a:r>
            <a:r>
              <a:rPr lang="en-US" sz="3200" dirty="0"/>
              <a:t> </a:t>
            </a:r>
            <a:r>
              <a:rPr lang="en-US" sz="3200" dirty="0" err="1"/>
              <a:t>gyfer</a:t>
            </a:r>
            <a:r>
              <a:rPr lang="en-US" sz="3200" dirty="0"/>
              <a:t> y </a:t>
            </a:r>
            <a:r>
              <a:rPr lang="en-US" sz="3200" dirty="0" err="1"/>
              <a:t>rhai</a:t>
            </a:r>
            <a:r>
              <a:rPr lang="en-US" sz="3200" dirty="0"/>
              <a:t> </a:t>
            </a:r>
            <a:r>
              <a:rPr lang="en-US" sz="3200" dirty="0" err="1"/>
              <a:t>sydd</a:t>
            </a:r>
            <a:r>
              <a:rPr lang="en-US" sz="3200" dirty="0"/>
              <a:t> â </a:t>
            </a:r>
            <a:r>
              <a:rPr lang="en-US" sz="3200" dirty="0" err="1"/>
              <a:t>chyfrifoldeb</a:t>
            </a:r>
            <a:r>
              <a:rPr lang="en-US" sz="3200" dirty="0"/>
              <a:t> </a:t>
            </a:r>
            <a:r>
              <a:rPr lang="en-US" sz="3200" dirty="0" err="1"/>
              <a:t>goruchwylio</a:t>
            </a:r>
            <a:r>
              <a:rPr lang="en-US" sz="3200" dirty="0"/>
              <a:t>)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/>
              <a:t>sut</a:t>
            </a:r>
            <a:r>
              <a:rPr lang="en-US" sz="3200" dirty="0"/>
              <a:t> </a:t>
            </a:r>
            <a:r>
              <a:rPr lang="en-US" sz="3200" dirty="0" err="1"/>
              <a:t>i</a:t>
            </a:r>
            <a:r>
              <a:rPr lang="en-US" sz="3200" dirty="0"/>
              <a:t> </a:t>
            </a:r>
            <a:r>
              <a:rPr lang="en-US" sz="3200" dirty="0" err="1"/>
              <a:t>weithio</a:t>
            </a:r>
            <a:r>
              <a:rPr lang="en-US" sz="3200" dirty="0"/>
              <a:t> </a:t>
            </a:r>
            <a:r>
              <a:rPr lang="en-US" sz="3200" dirty="0" err="1"/>
              <a:t>gydag</a:t>
            </a:r>
            <a:r>
              <a:rPr lang="en-US" sz="3200" dirty="0"/>
              <a:t> </a:t>
            </a:r>
            <a:r>
              <a:rPr lang="en-US" sz="3200" dirty="0" err="1"/>
              <a:t>eraill</a:t>
            </a:r>
            <a:r>
              <a:rPr lang="en-US" sz="3200" dirty="0"/>
              <a:t> </a:t>
            </a:r>
            <a:r>
              <a:rPr lang="en-US" sz="3200" dirty="0" err="1"/>
              <a:t>i</a:t>
            </a:r>
            <a:r>
              <a:rPr lang="en-US" sz="3200" dirty="0"/>
              <a:t> </a:t>
            </a:r>
            <a:r>
              <a:rPr lang="en-US" sz="3200" dirty="0" err="1"/>
              <a:t>ddiogelu</a:t>
            </a:r>
            <a:r>
              <a:rPr lang="en-US" sz="3200" dirty="0"/>
              <a:t> pobl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/>
              <a:t>sut</a:t>
            </a:r>
            <a:r>
              <a:rPr lang="en-US" sz="3200" dirty="0"/>
              <a:t> </a:t>
            </a:r>
            <a:r>
              <a:rPr lang="en-US" sz="3200" dirty="0" err="1"/>
              <a:t>i</a:t>
            </a:r>
            <a:r>
              <a:rPr lang="en-US" sz="3200" dirty="0"/>
              <a:t> </a:t>
            </a:r>
            <a:r>
              <a:rPr lang="en-US" sz="3200" dirty="0" err="1"/>
              <a:t>gynnal</a:t>
            </a:r>
            <a:r>
              <a:rPr lang="en-US" sz="3200" dirty="0"/>
              <a:t> </a:t>
            </a:r>
            <a:r>
              <a:rPr lang="en-US" sz="3200" dirty="0" err="1"/>
              <a:t>atebolrwydd</a:t>
            </a:r>
            <a:r>
              <a:rPr lang="en-US" sz="3200" dirty="0"/>
              <a:t> </a:t>
            </a:r>
            <a:r>
              <a:rPr lang="en-US" sz="3200" dirty="0" err="1"/>
              <a:t>proffesiynol</a:t>
            </a:r>
            <a:r>
              <a:rPr lang="en-US" sz="3200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547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4E2B78-9253-4E47-13B4-13EFE552DE0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GB" dirty="0" err="1">
                <a:solidFill>
                  <a:schemeClr val="bg2"/>
                </a:solidFill>
              </a:rPr>
              <a:t>Mewnosodwch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 err="1">
                <a:solidFill>
                  <a:schemeClr val="bg2"/>
                </a:solidFill>
              </a:rPr>
              <a:t>wybodaeth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 err="1">
                <a:solidFill>
                  <a:schemeClr val="bg2"/>
                </a:solidFill>
              </a:rPr>
              <a:t>ar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 err="1">
                <a:solidFill>
                  <a:schemeClr val="bg2"/>
                </a:solidFill>
              </a:rPr>
              <a:t>gyfer</a:t>
            </a:r>
            <a:br>
              <a:rPr lang="en-GB" dirty="0">
                <a:solidFill>
                  <a:schemeClr val="bg2"/>
                </a:solidFill>
              </a:rPr>
            </a:br>
            <a:r>
              <a:rPr lang="en-GB" dirty="0" err="1">
                <a:solidFill>
                  <a:schemeClr val="bg2"/>
                </a:solidFill>
              </a:rPr>
              <a:t>gweithgarwch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 err="1">
                <a:solidFill>
                  <a:schemeClr val="bg2"/>
                </a:solidFill>
              </a:rPr>
              <a:t>senario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 err="1">
                <a:solidFill>
                  <a:schemeClr val="bg2"/>
                </a:solidFill>
              </a:rPr>
              <a:t>achos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 err="1">
                <a:solidFill>
                  <a:schemeClr val="bg2"/>
                </a:solidFill>
              </a:rPr>
              <a:t>yma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9CD7F7-77B4-B846-B3B9-91214F040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Senario achos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492823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FDECE-5C66-58FE-C4D9-EA225E32F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D0ECF-1D9E-DFCE-181F-5F2E99386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768096"/>
            <a:ext cx="3137981" cy="5321805"/>
          </a:xfrm>
        </p:spPr>
        <p:txBody>
          <a:bodyPr/>
          <a:lstStyle/>
          <a:p>
            <a:r>
              <a:rPr lang="en-GB" sz="4000" dirty="0" err="1"/>
              <a:t>Ymarfer</a:t>
            </a:r>
            <a:r>
              <a:rPr lang="en-GB" sz="4000" dirty="0"/>
              <a:t> a </a:t>
            </a:r>
            <a:r>
              <a:rPr lang="en-GB" sz="4000" dirty="0" err="1"/>
              <a:t>datblygiad</a:t>
            </a:r>
            <a:r>
              <a:rPr lang="en-GB" sz="4000" dirty="0"/>
              <a:t> </a:t>
            </a:r>
            <a:r>
              <a:rPr lang="en-GB" sz="4000" dirty="0" err="1"/>
              <a:t>proffesiynol</a:t>
            </a:r>
            <a:endParaRPr lang="en-GB" sz="40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EB82C0-C1BA-CFC1-86BA-88EFA14E9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58951"/>
            <a:ext cx="8242572" cy="5330951"/>
          </a:xfrm>
        </p:spPr>
        <p:txBody>
          <a:bodyPr anchor="ctr"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800" dirty="0">
                <a:latin typeface="+mn-lt"/>
              </a:rPr>
              <a:t>A </a:t>
            </a:r>
            <a:r>
              <a:rPr lang="en-US" sz="2800" dirty="0" err="1">
                <a:latin typeface="+mn-lt"/>
              </a:rPr>
              <a:t>chithau’n</a:t>
            </a:r>
            <a:r>
              <a:rPr lang="en-US" sz="2800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Ymarferydd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Gr</a:t>
            </a:r>
            <a:r>
              <a:rPr lang="en-US" sz="2800" b="1" dirty="0" err="1">
                <a:latin typeface="+mn-lt"/>
                <a:cs typeface="Calibri" panose="020F0502020204030204" pitchFamily="34" charset="0"/>
              </a:rPr>
              <a:t>ŵp</a:t>
            </a:r>
            <a:r>
              <a:rPr lang="en-US" sz="2800" b="1" dirty="0">
                <a:latin typeface="+mn-lt"/>
                <a:cs typeface="Calibri" panose="020F0502020204030204" pitchFamily="34" charset="0"/>
              </a:rPr>
              <a:t> C</a:t>
            </a:r>
            <a:r>
              <a:rPr lang="en-US" sz="2800" dirty="0">
                <a:latin typeface="+mn-lt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n-GB" sz="2800" dirty="0" err="1">
                <a:latin typeface="+mn-lt"/>
              </a:rPr>
              <a:t>rydych</a:t>
            </a:r>
            <a:r>
              <a:rPr lang="en-GB" sz="2800" dirty="0">
                <a:latin typeface="+mn-lt"/>
              </a:rPr>
              <a:t> </a:t>
            </a:r>
            <a:r>
              <a:rPr lang="en-GB" sz="2800" dirty="0" err="1">
                <a:latin typeface="+mn-lt"/>
              </a:rPr>
              <a:t>chi’n</a:t>
            </a:r>
            <a:r>
              <a:rPr lang="en-GB" sz="2800" dirty="0">
                <a:latin typeface="+mn-lt"/>
              </a:rPr>
              <a:t> </a:t>
            </a:r>
            <a:r>
              <a:rPr lang="en-GB" sz="2800" dirty="0" err="1">
                <a:latin typeface="+mn-lt"/>
              </a:rPr>
              <a:t>gyfrifol</a:t>
            </a:r>
            <a:r>
              <a:rPr lang="en-GB" sz="2800" dirty="0">
                <a:latin typeface="+mn-lt"/>
              </a:rPr>
              <a:t> am </a:t>
            </a:r>
            <a:r>
              <a:rPr lang="en-GB" sz="2800" dirty="0" err="1">
                <a:latin typeface="+mn-lt"/>
              </a:rPr>
              <a:t>eich</a:t>
            </a:r>
            <a:r>
              <a:rPr lang="en-GB" sz="2800" dirty="0">
                <a:latin typeface="+mn-lt"/>
              </a:rPr>
              <a:t> </a:t>
            </a:r>
            <a:r>
              <a:rPr lang="en-GB" sz="2800" dirty="0" err="1">
                <a:latin typeface="+mn-lt"/>
              </a:rPr>
              <a:t>cyfleoedd</a:t>
            </a:r>
            <a:r>
              <a:rPr lang="en-GB" sz="2800" dirty="0">
                <a:latin typeface="+mn-lt"/>
              </a:rPr>
              <a:t> </a:t>
            </a:r>
            <a:r>
              <a:rPr lang="en-GB" sz="2800" dirty="0" err="1">
                <a:latin typeface="+mn-lt"/>
              </a:rPr>
              <a:t>datblygiad</a:t>
            </a:r>
            <a:r>
              <a:rPr lang="en-GB" sz="2800" dirty="0">
                <a:latin typeface="+mn-lt"/>
              </a:rPr>
              <a:t> </a:t>
            </a:r>
            <a:r>
              <a:rPr lang="en-GB" sz="2800" dirty="0" err="1">
                <a:latin typeface="+mn-lt"/>
              </a:rPr>
              <a:t>proffesiynol</a:t>
            </a:r>
            <a:r>
              <a:rPr lang="en-GB" sz="2800" dirty="0">
                <a:latin typeface="+mn-lt"/>
              </a:rPr>
              <a:t> </a:t>
            </a:r>
            <a:r>
              <a:rPr lang="en-GB" sz="2800" dirty="0" err="1">
                <a:latin typeface="+mn-lt"/>
              </a:rPr>
              <a:t>parhaus</a:t>
            </a:r>
            <a:r>
              <a:rPr lang="en-GB" sz="2800" dirty="0">
                <a:latin typeface="+mn-lt"/>
              </a:rPr>
              <a:t> </a:t>
            </a:r>
            <a:r>
              <a:rPr lang="en-GB" sz="2800" dirty="0" err="1">
                <a:latin typeface="+mn-lt"/>
              </a:rPr>
              <a:t>eich</a:t>
            </a:r>
            <a:r>
              <a:rPr lang="en-GB" sz="2800" dirty="0">
                <a:latin typeface="+mn-lt"/>
              </a:rPr>
              <a:t> </a:t>
            </a:r>
            <a:r>
              <a:rPr lang="en-GB" sz="2800" dirty="0" err="1">
                <a:latin typeface="+mn-lt"/>
              </a:rPr>
              <a:t>hun</a:t>
            </a:r>
            <a:endParaRPr lang="en-GB" sz="2800" dirty="0"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US" sz="2800" dirty="0" err="1">
                <a:latin typeface="+mn-lt"/>
              </a:rPr>
              <a:t>disgwylir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i</a:t>
            </a:r>
            <a:r>
              <a:rPr lang="en-US" sz="2800" dirty="0">
                <a:latin typeface="+mn-lt"/>
              </a:rPr>
              <a:t> chi </a:t>
            </a:r>
            <a:r>
              <a:rPr lang="en-US" sz="2800" dirty="0" err="1">
                <a:latin typeface="+mn-lt"/>
              </a:rPr>
              <a:t>gefnogi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ymarfer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diogelu</a:t>
            </a:r>
            <a:r>
              <a:rPr lang="en-US" sz="2800" dirty="0">
                <a:latin typeface="+mn-lt"/>
              </a:rPr>
              <a:t> pobl </a:t>
            </a:r>
            <a:r>
              <a:rPr lang="en-US" sz="2800" dirty="0" err="1">
                <a:latin typeface="+mn-lt"/>
              </a:rPr>
              <a:t>eraill</a:t>
            </a:r>
            <a:r>
              <a:rPr lang="en-US" sz="2800" dirty="0">
                <a:latin typeface="+mn-lt"/>
              </a:rPr>
              <a:t>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800" dirty="0">
                <a:latin typeface="+mn-lt"/>
              </a:rPr>
              <a:t>Mae </a:t>
            </a:r>
            <a:r>
              <a:rPr lang="en-US" sz="2800" dirty="0" err="1">
                <a:latin typeface="+mn-lt"/>
              </a:rPr>
              <a:t>hyn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yn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cynnwys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defnyddio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amrywiaeth</a:t>
            </a:r>
            <a:r>
              <a:rPr lang="en-US" sz="2800" dirty="0">
                <a:latin typeface="+mn-lt"/>
              </a:rPr>
              <a:t> o </a:t>
            </a:r>
            <a:r>
              <a:rPr lang="en-US" sz="2800" dirty="0" err="1">
                <a:latin typeface="+mn-lt"/>
              </a:rPr>
              <a:t>adnoddau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dysgu</a:t>
            </a:r>
            <a:r>
              <a:rPr lang="en-US" sz="2800" dirty="0">
                <a:latin typeface="+mn-lt"/>
              </a:rPr>
              <a:t> a </a:t>
            </a:r>
            <a:r>
              <a:rPr lang="en-US" sz="2800" dirty="0" err="1">
                <a:latin typeface="+mn-lt"/>
              </a:rPr>
              <a:t>datblygu</a:t>
            </a:r>
            <a:r>
              <a:rPr lang="en-US" sz="2800" dirty="0">
                <a:latin typeface="+mn-lt"/>
              </a:rPr>
              <a:t> a </a:t>
            </a:r>
            <a:r>
              <a:rPr lang="en-US" sz="2800" dirty="0" err="1">
                <a:latin typeface="+mn-lt"/>
              </a:rPr>
              <a:t>fydd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yn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eich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helpu</a:t>
            </a:r>
            <a:r>
              <a:rPr lang="en-US" sz="2800" dirty="0">
                <a:latin typeface="+mn-lt"/>
              </a:rPr>
              <a:t> i:</a:t>
            </a:r>
          </a:p>
          <a:p>
            <a:pPr>
              <a:spcAft>
                <a:spcPts val="600"/>
              </a:spcAft>
            </a:pPr>
            <a:r>
              <a:rPr lang="en-US" sz="2800" dirty="0" err="1">
                <a:latin typeface="+mn-lt"/>
              </a:rPr>
              <a:t>fyfyrio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ar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ddysgu</a:t>
            </a:r>
            <a:endParaRPr lang="en-US" sz="2800" dirty="0"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US" sz="2800" dirty="0" err="1">
                <a:latin typeface="+mn-lt"/>
              </a:rPr>
              <a:t>cymhwyso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dysgu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i’ch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gwaith</a:t>
            </a:r>
            <a:r>
              <a:rPr lang="en-US" sz="2800" dirty="0">
                <a:latin typeface="+mn-lt"/>
              </a:rPr>
              <a:t> o </a:t>
            </a:r>
            <a:r>
              <a:rPr lang="en-US" sz="2800" dirty="0" err="1">
                <a:latin typeface="+mn-lt"/>
              </a:rPr>
              <a:t>ddydd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i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ddydd</a:t>
            </a:r>
            <a:endParaRPr lang="en-US" sz="2800" dirty="0"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US" sz="2800" dirty="0" err="1">
                <a:latin typeface="+mn-lt"/>
              </a:rPr>
              <a:t>rhannu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syniadau</a:t>
            </a:r>
            <a:r>
              <a:rPr lang="en-US" sz="2800" dirty="0">
                <a:latin typeface="+mn-lt"/>
              </a:rPr>
              <a:t> ac </a:t>
            </a:r>
            <a:r>
              <a:rPr lang="en-US" sz="2800" dirty="0" err="1">
                <a:latin typeface="+mn-lt"/>
              </a:rPr>
              <a:t>arfer</a:t>
            </a:r>
            <a:r>
              <a:rPr lang="en-US" sz="2800" dirty="0">
                <a:latin typeface="+mn-lt"/>
              </a:rPr>
              <a:t> da </a:t>
            </a:r>
            <a:r>
              <a:rPr lang="en-US" sz="2800" dirty="0" err="1">
                <a:latin typeface="+mn-lt"/>
              </a:rPr>
              <a:t>ar</a:t>
            </a:r>
            <a:r>
              <a:rPr lang="en-US" sz="2800" dirty="0">
                <a:latin typeface="+mn-lt"/>
              </a:rPr>
              <a:t> ôl </a:t>
            </a:r>
            <a:r>
              <a:rPr lang="en-US" sz="2800" dirty="0" err="1">
                <a:latin typeface="+mn-lt"/>
              </a:rPr>
              <a:t>gweithgarwch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dysgu</a:t>
            </a:r>
            <a:endParaRPr lang="en-US" sz="2800" dirty="0"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US" sz="2800" dirty="0" err="1">
                <a:latin typeface="+mn-lt"/>
              </a:rPr>
              <a:t>helpu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i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benderfynu</a:t>
            </a:r>
            <a:r>
              <a:rPr lang="en-US" sz="2800" dirty="0">
                <a:latin typeface="+mn-lt"/>
              </a:rPr>
              <a:t> pa </a:t>
            </a:r>
            <a:r>
              <a:rPr lang="en-US" sz="2800" dirty="0" err="1">
                <a:latin typeface="+mn-lt"/>
              </a:rPr>
              <a:t>gymorth</a:t>
            </a:r>
            <a:r>
              <a:rPr lang="en-US" sz="2800" dirty="0">
                <a:latin typeface="+mn-lt"/>
              </a:rPr>
              <a:t> neu </a:t>
            </a:r>
            <a:r>
              <a:rPr lang="en-US" sz="2800" dirty="0" err="1">
                <a:latin typeface="+mn-lt"/>
              </a:rPr>
              <a:t>ddatblygiad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pellach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sy’n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angenrheidiol</a:t>
            </a:r>
            <a:r>
              <a:rPr lang="en-US" sz="2800" dirty="0">
                <a:latin typeface="+mn-lt"/>
              </a:rPr>
              <a:t>.</a:t>
            </a:r>
            <a:endParaRPr lang="en-GB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0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14"/>
    </mc:Choice>
    <mc:Fallback xmlns="">
      <p:transition spd="slow" advTm="34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75A8247-5930-2BD6-0357-54010F3ED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48549" y="0"/>
            <a:ext cx="4743451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C1DBFA9-1DF3-49DC-E581-17CDFCB39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0" y="758951"/>
            <a:ext cx="6438899" cy="5330951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latin typeface="+mn-lt"/>
              </a:rPr>
              <a:t>A </a:t>
            </a:r>
            <a:r>
              <a:rPr lang="en-US" sz="2800" dirty="0" err="1">
                <a:latin typeface="+mn-lt"/>
              </a:rPr>
              <a:t>chithau’n</a:t>
            </a:r>
            <a:r>
              <a:rPr lang="en-US" sz="2800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Ymarferydd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Gr</a:t>
            </a:r>
            <a:r>
              <a:rPr lang="en-US" sz="2800" b="1" dirty="0" err="1">
                <a:latin typeface="+mn-lt"/>
                <a:cs typeface="Calibri" panose="020F0502020204030204" pitchFamily="34" charset="0"/>
              </a:rPr>
              <a:t>ŵp</a:t>
            </a:r>
            <a:r>
              <a:rPr lang="en-US" sz="2800" b="1" dirty="0">
                <a:latin typeface="+mn-lt"/>
                <a:cs typeface="Calibri" panose="020F0502020204030204" pitchFamily="34" charset="0"/>
              </a:rPr>
              <a:t> </a:t>
            </a:r>
            <a:r>
              <a:rPr lang="en-US" sz="2800" b="1" dirty="0">
                <a:latin typeface="+mn-lt"/>
              </a:rPr>
              <a:t>C</a:t>
            </a:r>
            <a:r>
              <a:rPr lang="en-US" sz="2800" dirty="0">
                <a:latin typeface="+mn-lt"/>
              </a:rPr>
              <a:t>, </a:t>
            </a:r>
            <a:br>
              <a:rPr lang="en-US" sz="2800" dirty="0">
                <a:latin typeface="+mn-lt"/>
              </a:rPr>
            </a:br>
            <a:r>
              <a:rPr lang="en-US" sz="2800" dirty="0" err="1">
                <a:latin typeface="+mn-lt"/>
              </a:rPr>
              <a:t>fe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ddylai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eich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dysgu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a’ch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datblygiad</a:t>
            </a:r>
            <a:r>
              <a:rPr lang="en-US" sz="2800" dirty="0">
                <a:latin typeface="+mn-lt"/>
              </a:rPr>
              <a:t>: </a:t>
            </a:r>
          </a:p>
          <a:p>
            <a:r>
              <a:rPr lang="en-US" sz="2800" dirty="0" err="1">
                <a:latin typeface="+mn-lt"/>
              </a:rPr>
              <a:t>gynnwys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cyfleoedd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dysgu</a:t>
            </a:r>
            <a:r>
              <a:rPr lang="en-US" sz="2800" dirty="0">
                <a:latin typeface="+mn-lt"/>
              </a:rPr>
              <a:t> a </a:t>
            </a:r>
            <a:r>
              <a:rPr lang="en-US" sz="2800" dirty="0" err="1">
                <a:latin typeface="+mn-lt"/>
              </a:rPr>
              <a:t>hyfforddi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amlasiantaethol</a:t>
            </a:r>
            <a:r>
              <a:rPr lang="en-US" sz="2800" dirty="0">
                <a:latin typeface="+mn-lt"/>
              </a:rPr>
              <a:t>, </a:t>
            </a:r>
            <a:r>
              <a:rPr lang="en-US" sz="2800" dirty="0" err="1">
                <a:latin typeface="+mn-lt"/>
              </a:rPr>
              <a:t>lle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bo’n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briodol</a:t>
            </a:r>
            <a:endParaRPr lang="en-US" sz="2800" dirty="0">
              <a:latin typeface="+mn-lt"/>
            </a:endParaRPr>
          </a:p>
          <a:p>
            <a:r>
              <a:rPr lang="en-US" sz="2800" dirty="0" err="1">
                <a:latin typeface="+mn-lt"/>
              </a:rPr>
              <a:t>defnyddio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cofnodion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datblygiad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proffesiynol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parhaus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ffurfiol</a:t>
            </a:r>
            <a:r>
              <a:rPr lang="en-US" sz="2800" dirty="0">
                <a:latin typeface="+mn-lt"/>
              </a:rPr>
              <a:t> neu </a:t>
            </a:r>
            <a:r>
              <a:rPr lang="en-US" sz="2800" dirty="0" err="1">
                <a:latin typeface="+mn-lt"/>
              </a:rPr>
              <a:t>lyfrynnau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cymhwysedd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i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gadw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golwg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ar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eich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dysgu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a’ch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datblygiad</a:t>
            </a:r>
            <a:r>
              <a:rPr lang="en-US" sz="2800" dirty="0">
                <a:latin typeface="+mn-lt"/>
              </a:rPr>
              <a:t>, a </a:t>
            </a:r>
            <a:r>
              <a:rPr lang="en-US" sz="2800" dirty="0" err="1">
                <a:latin typeface="+mn-lt"/>
              </a:rPr>
              <a:t>dangos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tystiolaeth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ohonynt</a:t>
            </a:r>
            <a:r>
              <a:rPr lang="en-US" sz="2800" dirty="0">
                <a:latin typeface="+mn-lt"/>
              </a:rPr>
              <a:t>, er </a:t>
            </a:r>
            <a:r>
              <a:rPr lang="en-US" sz="2800" dirty="0" err="1">
                <a:latin typeface="+mn-lt"/>
              </a:rPr>
              <a:t>mwyn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bodloni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gofynion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cyrff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rheoleiddiol</a:t>
            </a:r>
            <a:endParaRPr lang="en-US" sz="2800" dirty="0">
              <a:latin typeface="+mn-lt"/>
            </a:endParaRPr>
          </a:p>
          <a:p>
            <a:r>
              <a:rPr lang="en-GB" sz="2800" dirty="0" err="1">
                <a:latin typeface="+mn-lt"/>
              </a:rPr>
              <a:t>cynnwys</a:t>
            </a:r>
            <a:r>
              <a:rPr lang="en-GB" sz="2800" dirty="0">
                <a:latin typeface="+mn-lt"/>
              </a:rPr>
              <a:t> </a:t>
            </a:r>
            <a:r>
              <a:rPr lang="en-GB" sz="2800" dirty="0" err="1">
                <a:latin typeface="+mn-lt"/>
              </a:rPr>
              <a:t>ymarfer</a:t>
            </a:r>
            <a:r>
              <a:rPr lang="en-GB" sz="2800" dirty="0">
                <a:latin typeface="+mn-lt"/>
              </a:rPr>
              <a:t> </a:t>
            </a:r>
            <a:r>
              <a:rPr lang="en-GB" sz="2800" dirty="0" err="1">
                <a:latin typeface="+mn-lt"/>
              </a:rPr>
              <a:t>myfyriol</a:t>
            </a:r>
            <a:r>
              <a:rPr lang="en-GB" sz="2800" dirty="0">
                <a:latin typeface="+mn-lt"/>
              </a:rPr>
              <a:t> a </a:t>
            </a:r>
            <a:r>
              <a:rPr lang="en-GB" sz="2800" dirty="0" err="1">
                <a:latin typeface="+mn-lt"/>
              </a:rPr>
              <a:t>chyfleoedd</a:t>
            </a:r>
            <a:r>
              <a:rPr lang="en-GB" sz="2800" dirty="0">
                <a:latin typeface="+mn-lt"/>
              </a:rPr>
              <a:t> </a:t>
            </a:r>
            <a:r>
              <a:rPr lang="en-GB" sz="2800" dirty="0" err="1">
                <a:latin typeface="+mn-lt"/>
              </a:rPr>
              <a:t>eraill</a:t>
            </a:r>
            <a:r>
              <a:rPr lang="en-GB" sz="2800" dirty="0">
                <a:latin typeface="+mn-lt"/>
              </a:rPr>
              <a:t> y </a:t>
            </a:r>
            <a:r>
              <a:rPr lang="en-GB" sz="2800" dirty="0" err="1">
                <a:latin typeface="+mn-lt"/>
              </a:rPr>
              <a:t>tu</a:t>
            </a:r>
            <a:r>
              <a:rPr lang="en-GB" sz="2800" dirty="0">
                <a:latin typeface="+mn-lt"/>
              </a:rPr>
              <a:t> </a:t>
            </a:r>
            <a:r>
              <a:rPr lang="en-GB" sz="2800" dirty="0" err="1">
                <a:latin typeface="+mn-lt"/>
              </a:rPr>
              <a:t>allan</a:t>
            </a:r>
            <a:r>
              <a:rPr lang="en-GB" sz="2800" dirty="0">
                <a:latin typeface="+mn-lt"/>
              </a:rPr>
              <a:t> </a:t>
            </a:r>
            <a:r>
              <a:rPr lang="en-GB" sz="2800" dirty="0" err="1">
                <a:latin typeface="+mn-lt"/>
              </a:rPr>
              <a:t>i</a:t>
            </a:r>
            <a:r>
              <a:rPr lang="en-GB" sz="2800" dirty="0">
                <a:latin typeface="+mn-lt"/>
              </a:rPr>
              <a:t> </a:t>
            </a:r>
            <a:r>
              <a:rPr lang="en-GB" sz="2800" dirty="0" err="1">
                <a:latin typeface="+mn-lt"/>
              </a:rPr>
              <a:t>ddulliau</a:t>
            </a:r>
            <a:r>
              <a:rPr lang="en-GB" sz="2800" dirty="0">
                <a:latin typeface="+mn-lt"/>
              </a:rPr>
              <a:t> </a:t>
            </a:r>
            <a:r>
              <a:rPr lang="en-GB" sz="2800" dirty="0" err="1">
                <a:latin typeface="+mn-lt"/>
              </a:rPr>
              <a:t>hyfforddi</a:t>
            </a:r>
            <a:r>
              <a:rPr lang="en-GB" sz="2800" dirty="0">
                <a:latin typeface="+mn-lt"/>
              </a:rPr>
              <a:t> </a:t>
            </a:r>
            <a:r>
              <a:rPr lang="en-GB" sz="2800" dirty="0" err="1">
                <a:latin typeface="+mn-lt"/>
              </a:rPr>
              <a:t>arferol</a:t>
            </a:r>
            <a:r>
              <a:rPr lang="en-GB" sz="2800" dirty="0">
                <a:latin typeface="+mn-lt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8971D0-AF09-3FFC-CB06-57B843ECE5CB}"/>
              </a:ext>
            </a:extLst>
          </p:cNvPr>
          <p:cNvSpPr txBox="1"/>
          <p:nvPr/>
        </p:nvSpPr>
        <p:spPr>
          <a:xfrm>
            <a:off x="7772399" y="1235941"/>
            <a:ext cx="4095750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EB5E57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prif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arweiniad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ofynion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dysgu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gwybodaeth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hyfforddiant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:</a:t>
            </a:r>
          </a:p>
          <a:p>
            <a:pPr marL="354013" marR="0" lvl="0" indent="-3540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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Safonau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hyfforddiant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dysgu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datblygiad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diogelu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Arial" panose="020B0604020202020204" pitchFamily="34" charset="0"/>
              </a:rPr>
              <a:t>cenedlaethol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Arial" panose="020B0604020202020204" pitchFamily="34" charset="0"/>
            </a:endParaRPr>
          </a:p>
          <a:p>
            <a:pPr marL="354013" lvl="0" indent="-354013" defTabSz="914400">
              <a:lnSpc>
                <a:spcPct val="90000"/>
              </a:lnSpc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"/>
              <a:defRPr/>
            </a:pPr>
            <a:r>
              <a:rPr lang="en-US" sz="2800" b="1" dirty="0" err="1">
                <a:solidFill>
                  <a:schemeClr val="bg1"/>
                </a:solidFill>
                <a:latin typeface="Gibson" panose="02000000000000000000" pitchFamily="2" charset="77"/>
                <a:cs typeface="Arial" panose="020B0604020202020204" pitchFamily="34" charset="0"/>
              </a:rPr>
              <a:t>Fframwaith</a:t>
            </a: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bson" panose="02000000000000000000" pitchFamily="2" charset="77"/>
                <a:cs typeface="Arial" panose="020B0604020202020204" pitchFamily="34" charset="0"/>
              </a:rPr>
              <a:t>hyfforddiant</a:t>
            </a: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Gibson" panose="02000000000000000000" pitchFamily="2" charset="77"/>
                <a:cs typeface="Arial" panose="020B0604020202020204" pitchFamily="34" charset="0"/>
              </a:rPr>
              <a:t>dysgu</a:t>
            </a: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  <a:cs typeface="Arial" panose="020B0604020202020204" pitchFamily="34" charset="0"/>
              </a:rPr>
              <a:t> a </a:t>
            </a:r>
            <a:r>
              <a:rPr lang="en-US" sz="2800" dirty="0" err="1">
                <a:solidFill>
                  <a:schemeClr val="bg1"/>
                </a:solidFill>
                <a:latin typeface="Gibson" panose="02000000000000000000" pitchFamily="2" charset="77"/>
                <a:cs typeface="Arial" panose="020B0604020202020204" pitchFamily="34" charset="0"/>
              </a:rPr>
              <a:t>datblygiad</a:t>
            </a: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bson" panose="02000000000000000000" pitchFamily="2" charset="77"/>
                <a:cs typeface="Arial" panose="020B0604020202020204" pitchFamily="34" charset="0"/>
              </a:rPr>
              <a:t>diogelu</a:t>
            </a: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bson" panose="02000000000000000000" pitchFamily="2" charset="77"/>
                <a:cs typeface="Arial" panose="020B0604020202020204" pitchFamily="34" charset="0"/>
              </a:rPr>
              <a:t>cenedlaethol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24389-BC9A-2276-75F6-820A83345A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 err="1"/>
              <a:t>Ymarfer</a:t>
            </a:r>
            <a:r>
              <a:rPr lang="en-GB" dirty="0"/>
              <a:t> a </a:t>
            </a:r>
            <a:r>
              <a:rPr lang="en-GB" dirty="0" err="1"/>
              <a:t>datblygiad</a:t>
            </a:r>
            <a:r>
              <a:rPr lang="en-GB" dirty="0"/>
              <a:t> </a:t>
            </a:r>
            <a:r>
              <a:rPr lang="en-GB" dirty="0" err="1"/>
              <a:t>proffesiynol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515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5F066E45-61A1-F53D-E926-B1F9AFE26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0"/>
            <a:ext cx="10731093" cy="6857999"/>
          </a:xfrm>
        </p:spPr>
        <p:txBody>
          <a:bodyPr anchor="ctr">
            <a:noAutofit/>
          </a:bodyPr>
          <a:lstStyle/>
          <a:p>
            <a:pPr marL="0" indent="0" algn="l">
              <a:spcAft>
                <a:spcPts val="1800"/>
              </a:spcAft>
              <a:buNone/>
            </a:pPr>
            <a:r>
              <a:rPr lang="en-GB" sz="3200" b="1" dirty="0">
                <a:latin typeface="+mn-lt"/>
              </a:rPr>
              <a:t>Eich </a:t>
            </a:r>
            <a:r>
              <a:rPr lang="en-GB" sz="3200" b="1" dirty="0" err="1">
                <a:latin typeface="+mn-lt"/>
              </a:rPr>
              <a:t>taith</a:t>
            </a:r>
            <a:r>
              <a:rPr lang="en-GB" sz="3200" b="1" dirty="0">
                <a:latin typeface="+mn-lt"/>
              </a:rPr>
              <a:t> </a:t>
            </a:r>
            <a:r>
              <a:rPr lang="en-GB" sz="3200" b="1" dirty="0" err="1">
                <a:latin typeface="+mn-lt"/>
              </a:rPr>
              <a:t>ddysgu</a:t>
            </a:r>
            <a:r>
              <a:rPr lang="en-GB" sz="3200" b="1" dirty="0">
                <a:latin typeface="+mn-lt"/>
              </a:rPr>
              <a:t> </a:t>
            </a:r>
            <a:r>
              <a:rPr lang="en-GB" sz="3200" b="1" dirty="0" err="1">
                <a:latin typeface="+mn-lt"/>
              </a:rPr>
              <a:t>hyd</a:t>
            </a:r>
            <a:r>
              <a:rPr lang="en-GB" sz="3200" b="1" dirty="0">
                <a:latin typeface="+mn-lt"/>
              </a:rPr>
              <a:t> </a:t>
            </a:r>
            <a:r>
              <a:rPr lang="en-GB" sz="3200" b="1" dirty="0" err="1">
                <a:latin typeface="+mn-lt"/>
              </a:rPr>
              <a:t>yma</a:t>
            </a:r>
            <a:r>
              <a:rPr lang="en-GB" sz="3200" b="1" dirty="0">
                <a:latin typeface="+mn-lt"/>
              </a:rPr>
              <a:t>…</a:t>
            </a:r>
          </a:p>
          <a:p>
            <a:pPr marL="0" indent="0" algn="l">
              <a:spcAft>
                <a:spcPts val="1800"/>
              </a:spcAft>
              <a:buNone/>
            </a:pPr>
            <a:r>
              <a:rPr lang="en-GB" sz="2800" dirty="0" err="1">
                <a:latin typeface="+mn-lt"/>
              </a:rPr>
              <a:t>Roedd</a:t>
            </a:r>
            <a:r>
              <a:rPr lang="en-GB" sz="2800" dirty="0">
                <a:latin typeface="+mn-lt"/>
              </a:rPr>
              <a:t> y </a:t>
            </a:r>
            <a:r>
              <a:rPr lang="en-GB" sz="2800" b="1" dirty="0" err="1">
                <a:latin typeface="+mn-lt"/>
              </a:rPr>
              <a:t>fideo</a:t>
            </a:r>
            <a:r>
              <a:rPr lang="en-GB" sz="2800" b="1" dirty="0">
                <a:latin typeface="+mn-lt"/>
              </a:rPr>
              <a:t> </a:t>
            </a:r>
            <a:r>
              <a:rPr lang="en-GB" sz="2800" b="1" dirty="0" err="1">
                <a:latin typeface="+mn-lt"/>
              </a:rPr>
              <a:t>cyn</a:t>
            </a:r>
            <a:r>
              <a:rPr lang="en-GB" sz="2800" b="1" dirty="0">
                <a:latin typeface="+mn-lt"/>
              </a:rPr>
              <a:t> y </a:t>
            </a:r>
            <a:r>
              <a:rPr lang="en-GB" sz="2800" b="1" dirty="0" err="1">
                <a:latin typeface="+mn-lt"/>
              </a:rPr>
              <a:t>cwrs</a:t>
            </a:r>
            <a:r>
              <a:rPr lang="en-GB" sz="2800" b="1" dirty="0">
                <a:latin typeface="+mn-lt"/>
              </a:rPr>
              <a:t> </a:t>
            </a:r>
            <a:r>
              <a:rPr lang="en-GB" sz="2800" dirty="0" err="1">
                <a:latin typeface="+mn-lt"/>
              </a:rPr>
              <a:t>wedi</a:t>
            </a:r>
            <a:r>
              <a:rPr lang="en-GB" sz="2800" dirty="0">
                <a:latin typeface="+mn-lt"/>
              </a:rPr>
              <a:t> </a:t>
            </a:r>
            <a:r>
              <a:rPr lang="en-GB" sz="2800" b="1" dirty="0" err="1">
                <a:latin typeface="+mn-lt"/>
              </a:rPr>
              <a:t>gloywi</a:t>
            </a:r>
            <a:r>
              <a:rPr lang="en-GB" sz="2800" dirty="0">
                <a:latin typeface="+mn-lt"/>
              </a:rPr>
              <a:t> </a:t>
            </a:r>
            <a:r>
              <a:rPr lang="en-GB" sz="2800" dirty="0" err="1">
                <a:latin typeface="+mn-lt"/>
              </a:rPr>
              <a:t>eich</a:t>
            </a:r>
            <a:r>
              <a:rPr lang="en-GB" sz="2800" dirty="0">
                <a:latin typeface="+mn-lt"/>
              </a:rPr>
              <a:t> </a:t>
            </a:r>
            <a:r>
              <a:rPr lang="en-GB" sz="2800" dirty="0" err="1">
                <a:latin typeface="+mn-lt"/>
              </a:rPr>
              <a:t>gwybodaeth</a:t>
            </a:r>
            <a:r>
              <a:rPr lang="en-GB" sz="2800" dirty="0">
                <a:latin typeface="+mn-lt"/>
              </a:rPr>
              <a:t> am </a:t>
            </a:r>
            <a:r>
              <a:rPr lang="en-GB" sz="2800" dirty="0" err="1">
                <a:latin typeface="+mn-lt"/>
              </a:rPr>
              <a:t>elfennau</a:t>
            </a:r>
            <a:r>
              <a:rPr lang="en-GB" sz="2800" dirty="0">
                <a:latin typeface="+mn-lt"/>
              </a:rPr>
              <a:t> </a:t>
            </a:r>
            <a:r>
              <a:rPr lang="en-GB" sz="2800" dirty="0" err="1">
                <a:latin typeface="+mn-lt"/>
              </a:rPr>
              <a:t>allweddol</a:t>
            </a:r>
            <a:r>
              <a:rPr lang="en-GB" sz="2800" dirty="0">
                <a:latin typeface="+mn-lt"/>
              </a:rPr>
              <a:t> yr </a:t>
            </a:r>
            <a:r>
              <a:rPr lang="en-GB" sz="2800" dirty="0" err="1">
                <a:latin typeface="+mn-lt"/>
              </a:rPr>
              <a:t>ymdriniwyd</a:t>
            </a:r>
            <a:r>
              <a:rPr lang="en-GB" sz="2800" dirty="0">
                <a:latin typeface="+mn-lt"/>
              </a:rPr>
              <a:t> â </a:t>
            </a:r>
            <a:r>
              <a:rPr lang="en-GB" sz="2800" dirty="0" err="1">
                <a:latin typeface="+mn-lt"/>
              </a:rPr>
              <a:t>nhw</a:t>
            </a:r>
            <a:r>
              <a:rPr lang="en-GB" sz="2800" dirty="0">
                <a:latin typeface="+mn-lt"/>
              </a:rPr>
              <a:t> </a:t>
            </a:r>
            <a:r>
              <a:rPr lang="en-GB" sz="2800" dirty="0" err="1">
                <a:latin typeface="+mn-lt"/>
              </a:rPr>
              <a:t>yng</a:t>
            </a:r>
            <a:r>
              <a:rPr lang="en-GB" sz="2800" dirty="0">
                <a:latin typeface="+mn-lt"/>
              </a:rPr>
              <a:t> </a:t>
            </a:r>
            <a:r>
              <a:rPr lang="en-GB" sz="2800" dirty="0" err="1">
                <a:latin typeface="+mn-lt"/>
              </a:rPr>
              <a:t>Ngr</a:t>
            </a:r>
            <a:r>
              <a:rPr lang="en-GB" sz="2800" dirty="0" err="1">
                <a:latin typeface="+mn-lt"/>
                <a:cs typeface="Calibri" panose="020F0502020204030204" pitchFamily="34" charset="0"/>
              </a:rPr>
              <a:t>ŵp</a:t>
            </a:r>
            <a:r>
              <a:rPr lang="en-GB" sz="2800" dirty="0">
                <a:latin typeface="+mn-lt"/>
                <a:cs typeface="Calibri" panose="020F0502020204030204" pitchFamily="34" charset="0"/>
              </a:rPr>
              <a:t> B a </a:t>
            </a:r>
            <a:r>
              <a:rPr lang="en-GB" sz="2800" dirty="0" err="1">
                <a:latin typeface="+mn-lt"/>
                <a:cs typeface="Calibri" panose="020F0502020204030204" pitchFamily="34" charset="0"/>
              </a:rPr>
              <a:t>chynnig</a:t>
            </a:r>
            <a:r>
              <a:rPr lang="en-GB" sz="2800" dirty="0">
                <a:latin typeface="+mn-lt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latin typeface="+mn-lt"/>
                <a:cs typeface="Calibri" panose="020F0502020204030204" pitchFamily="34" charset="0"/>
              </a:rPr>
              <a:t>cymorth</a:t>
            </a:r>
            <a:r>
              <a:rPr lang="en-GB" sz="2800" dirty="0">
                <a:latin typeface="+mn-lt"/>
                <a:cs typeface="Calibri" panose="020F0502020204030204" pitchFamily="34" charset="0"/>
              </a:rPr>
              <a:t> </a:t>
            </a:r>
            <a:r>
              <a:rPr lang="en-GB" sz="2800" dirty="0" err="1">
                <a:latin typeface="+mn-lt"/>
                <a:cs typeface="Calibri" panose="020F0502020204030204" pitchFamily="34" charset="0"/>
              </a:rPr>
              <a:t>i</a:t>
            </a:r>
            <a:r>
              <a:rPr lang="en-GB" sz="2800" dirty="0">
                <a:latin typeface="+mn-lt"/>
                <a:cs typeface="Calibri" panose="020F0502020204030204" pitchFamily="34" charset="0"/>
              </a:rPr>
              <a:t> </a:t>
            </a:r>
            <a:r>
              <a:rPr lang="en-GB" sz="2800" dirty="0" err="1">
                <a:latin typeface="+mn-lt"/>
                <a:cs typeface="Calibri" panose="020F0502020204030204" pitchFamily="34" charset="0"/>
              </a:rPr>
              <a:t>gwblhau’r</a:t>
            </a:r>
            <a:r>
              <a:rPr lang="en-GB" sz="2800" dirty="0">
                <a:latin typeface="+mn-lt"/>
              </a:rPr>
              <a:t> …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GB" sz="2800" b="1" dirty="0" err="1">
                <a:latin typeface="+mn-lt"/>
              </a:rPr>
              <a:t>Llyfr</a:t>
            </a:r>
            <a:r>
              <a:rPr lang="en-GB" sz="2800" b="1" dirty="0">
                <a:latin typeface="+mn-lt"/>
              </a:rPr>
              <a:t> Gwaith Cyn y </a:t>
            </a:r>
            <a:r>
              <a:rPr lang="en-GB" sz="2800" b="1" dirty="0" err="1">
                <a:latin typeface="+mn-lt"/>
              </a:rPr>
              <a:t>Cwrs</a:t>
            </a:r>
            <a:r>
              <a:rPr lang="en-GB" sz="2800" b="1" dirty="0">
                <a:latin typeface="+mn-lt"/>
              </a:rPr>
              <a:t> </a:t>
            </a:r>
            <a:r>
              <a:rPr lang="en-GB" sz="2800" dirty="0">
                <a:latin typeface="+mn-lt"/>
              </a:rPr>
              <a:t>y </a:t>
            </a:r>
            <a:r>
              <a:rPr lang="en-GB" sz="2800" dirty="0" err="1">
                <a:latin typeface="+mn-lt"/>
              </a:rPr>
              <a:t>dylid</a:t>
            </a:r>
            <a:r>
              <a:rPr lang="en-GB" sz="2800" dirty="0">
                <a:latin typeface="+mn-lt"/>
              </a:rPr>
              <a:t> </a:t>
            </a:r>
            <a:r>
              <a:rPr lang="en-GB" sz="2800" dirty="0" err="1">
                <a:latin typeface="+mn-lt"/>
              </a:rPr>
              <a:t>ei</a:t>
            </a:r>
            <a:r>
              <a:rPr lang="en-GB" sz="2800" dirty="0">
                <a:latin typeface="+mn-lt"/>
              </a:rPr>
              <a:t> </a:t>
            </a:r>
            <a:r>
              <a:rPr lang="en-GB" sz="2800" dirty="0" err="1">
                <a:latin typeface="+mn-lt"/>
              </a:rPr>
              <a:t>ddefnyddio</a:t>
            </a:r>
            <a:r>
              <a:rPr lang="en-GB" sz="2800" dirty="0">
                <a:latin typeface="+mn-lt"/>
              </a:rPr>
              <a:t> </a:t>
            </a:r>
            <a:r>
              <a:rPr lang="en-GB" sz="2800" dirty="0" err="1">
                <a:latin typeface="+mn-lt"/>
              </a:rPr>
              <a:t>ar</a:t>
            </a:r>
            <a:r>
              <a:rPr lang="en-GB" sz="2800" dirty="0">
                <a:latin typeface="+mn-lt"/>
              </a:rPr>
              <a:t> </a:t>
            </a:r>
            <a:r>
              <a:rPr lang="en-GB" sz="2800" dirty="0" err="1">
                <a:latin typeface="+mn-lt"/>
              </a:rPr>
              <a:t>gyfer</a:t>
            </a:r>
            <a:r>
              <a:rPr lang="en-GB" sz="2800" dirty="0">
                <a:latin typeface="+mn-lt"/>
              </a:rPr>
              <a:t> </a:t>
            </a:r>
            <a:r>
              <a:rPr lang="en-GB" sz="2800" dirty="0" err="1">
                <a:latin typeface="+mn-lt"/>
              </a:rPr>
              <a:t>myfyrio</a:t>
            </a:r>
            <a:r>
              <a:rPr lang="en-GB" sz="2800" dirty="0">
                <a:latin typeface="+mn-lt"/>
              </a:rPr>
              <a:t> a </a:t>
            </a:r>
            <a:r>
              <a:rPr lang="en-GB" sz="2800" dirty="0" err="1">
                <a:latin typeface="+mn-lt"/>
              </a:rPr>
              <a:t>dysgu</a:t>
            </a:r>
            <a:r>
              <a:rPr lang="en-GB" sz="2800" dirty="0">
                <a:latin typeface="+mn-lt"/>
              </a:rPr>
              <a:t> </a:t>
            </a:r>
            <a:r>
              <a:rPr lang="en-GB" sz="2800" dirty="0" err="1">
                <a:latin typeface="+mn-lt"/>
              </a:rPr>
              <a:t>parhaus</a:t>
            </a:r>
            <a:r>
              <a:rPr lang="en-GB" sz="2800" dirty="0">
                <a:latin typeface="+mn-lt"/>
              </a:rPr>
              <a:t>, </a:t>
            </a:r>
            <a:r>
              <a:rPr lang="en-GB" sz="2800" dirty="0" err="1">
                <a:latin typeface="+mn-lt"/>
              </a:rPr>
              <a:t>yn</a:t>
            </a:r>
            <a:r>
              <a:rPr lang="en-GB" sz="2800" dirty="0">
                <a:latin typeface="+mn-lt"/>
              </a:rPr>
              <a:t> </a:t>
            </a:r>
            <a:r>
              <a:rPr lang="en-GB" sz="2800" dirty="0" err="1">
                <a:latin typeface="+mn-lt"/>
              </a:rPr>
              <a:t>ogystal</a:t>
            </a:r>
            <a:r>
              <a:rPr lang="en-GB" sz="2800" dirty="0">
                <a:latin typeface="+mn-lt"/>
              </a:rPr>
              <a:t> </a:t>
            </a:r>
            <a:r>
              <a:rPr lang="en-GB" sz="2800" dirty="0" err="1">
                <a:latin typeface="+mn-lt"/>
              </a:rPr>
              <a:t>â’r</a:t>
            </a:r>
            <a:r>
              <a:rPr lang="en-GB" sz="2800" dirty="0">
                <a:latin typeface="+mn-lt"/>
              </a:rPr>
              <a:t> …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GB" sz="2800" b="1" dirty="0" err="1">
                <a:latin typeface="+mn-lt"/>
              </a:rPr>
              <a:t>Cwrs</a:t>
            </a:r>
            <a:r>
              <a:rPr lang="en-GB" sz="2800" b="1" dirty="0">
                <a:latin typeface="+mn-lt"/>
              </a:rPr>
              <a:t> </a:t>
            </a:r>
            <a:r>
              <a:rPr lang="en-GB" sz="2800" b="1" dirty="0" err="1">
                <a:latin typeface="+mn-lt"/>
              </a:rPr>
              <a:t>Gr</a:t>
            </a:r>
            <a:r>
              <a:rPr lang="en-GB" sz="2800" b="1" dirty="0" err="1">
                <a:latin typeface="+mn-lt"/>
                <a:cs typeface="Calibri" panose="020F0502020204030204" pitchFamily="34" charset="0"/>
              </a:rPr>
              <a:t>ŵ</a:t>
            </a:r>
            <a:r>
              <a:rPr lang="en-GB" sz="2800" b="1" dirty="0" err="1">
                <a:latin typeface="+mn-lt"/>
              </a:rPr>
              <a:t>p</a:t>
            </a:r>
            <a:r>
              <a:rPr lang="en-GB" sz="2800" b="1" dirty="0">
                <a:latin typeface="+mn-lt"/>
              </a:rPr>
              <a:t> C </a:t>
            </a:r>
            <a:r>
              <a:rPr lang="en-GB" sz="2800" b="1" dirty="0" err="1">
                <a:latin typeface="+mn-lt"/>
              </a:rPr>
              <a:t>byw</a:t>
            </a:r>
            <a:r>
              <a:rPr lang="en-GB" sz="2800" b="1" dirty="0">
                <a:latin typeface="+mn-lt"/>
              </a:rPr>
              <a:t> </a:t>
            </a:r>
            <a:r>
              <a:rPr lang="en-GB" sz="2800" b="1" dirty="0" err="1">
                <a:latin typeface="+mn-lt"/>
              </a:rPr>
              <a:t>hwn</a:t>
            </a:r>
            <a:r>
              <a:rPr lang="en-GB" sz="2800" b="1" dirty="0">
                <a:latin typeface="+mn-lt"/>
              </a:rPr>
              <a:t> </a:t>
            </a:r>
            <a:r>
              <a:rPr lang="en-GB" sz="2800" dirty="0">
                <a:latin typeface="+mn-lt"/>
              </a:rPr>
              <a:t>a </a:t>
            </a:r>
            <a:r>
              <a:rPr lang="en-GB" sz="2800" dirty="0" err="1">
                <a:latin typeface="+mn-lt"/>
              </a:rPr>
              <a:t>amlygodd</a:t>
            </a:r>
            <a:r>
              <a:rPr lang="en-GB" sz="2800" dirty="0">
                <a:latin typeface="+mn-lt"/>
              </a:rPr>
              <a:t> </a:t>
            </a:r>
            <a:r>
              <a:rPr lang="en-GB" sz="2800" dirty="0" err="1">
                <a:latin typeface="+mn-lt"/>
              </a:rPr>
              <a:t>elfennau</a:t>
            </a:r>
            <a:r>
              <a:rPr lang="en-GB" sz="2800" dirty="0">
                <a:latin typeface="+mn-lt"/>
              </a:rPr>
              <a:t> </a:t>
            </a:r>
            <a:r>
              <a:rPr lang="en-GB" sz="2800" dirty="0" err="1">
                <a:latin typeface="+mn-lt"/>
              </a:rPr>
              <a:t>sylfaenol</a:t>
            </a:r>
            <a:r>
              <a:rPr lang="en-GB" sz="2800" dirty="0">
                <a:latin typeface="+mn-lt"/>
              </a:rPr>
              <a:t> </a:t>
            </a:r>
            <a:r>
              <a:rPr lang="en-GB" sz="2800" dirty="0" err="1">
                <a:latin typeface="+mn-lt"/>
              </a:rPr>
              <a:t>gwybodaeth</a:t>
            </a:r>
            <a:r>
              <a:rPr lang="en-GB" sz="2800" dirty="0">
                <a:latin typeface="+mn-lt"/>
              </a:rPr>
              <a:t> ac </a:t>
            </a:r>
            <a:r>
              <a:rPr lang="en-GB" sz="2800" dirty="0" err="1">
                <a:latin typeface="+mn-lt"/>
              </a:rPr>
              <a:t>ymarfer</a:t>
            </a:r>
            <a:r>
              <a:rPr lang="en-GB" sz="2800" dirty="0">
                <a:latin typeface="+mn-lt"/>
              </a:rPr>
              <a:t> </a:t>
            </a:r>
            <a:r>
              <a:rPr lang="en-GB" sz="2800" dirty="0" err="1">
                <a:latin typeface="+mn-lt"/>
              </a:rPr>
              <a:t>diogelu</a:t>
            </a:r>
            <a:r>
              <a:rPr lang="en-GB" sz="2800" dirty="0">
                <a:latin typeface="+mn-lt"/>
              </a:rPr>
              <a:t> </a:t>
            </a:r>
            <a:r>
              <a:rPr lang="en-GB" sz="2800" dirty="0" err="1">
                <a:latin typeface="+mn-lt"/>
              </a:rPr>
              <a:t>sy’n</a:t>
            </a:r>
            <a:r>
              <a:rPr lang="en-GB" sz="2800" dirty="0">
                <a:latin typeface="+mn-lt"/>
              </a:rPr>
              <a:t> </a:t>
            </a:r>
            <a:r>
              <a:rPr lang="en-GB" sz="2800" dirty="0" err="1">
                <a:latin typeface="+mn-lt"/>
              </a:rPr>
              <a:t>gyffredin</a:t>
            </a:r>
            <a:r>
              <a:rPr lang="en-GB" sz="2800" dirty="0">
                <a:latin typeface="+mn-lt"/>
              </a:rPr>
              <a:t> </a:t>
            </a:r>
            <a:r>
              <a:rPr lang="en-GB" sz="2800" dirty="0" err="1">
                <a:latin typeface="+mn-lt"/>
              </a:rPr>
              <a:t>i</a:t>
            </a:r>
            <a:r>
              <a:rPr lang="en-GB" sz="2800" dirty="0">
                <a:latin typeface="+mn-lt"/>
              </a:rPr>
              <a:t> </a:t>
            </a:r>
            <a:r>
              <a:rPr lang="en-GB" sz="2800" u="sng" dirty="0" err="1">
                <a:latin typeface="+mn-lt"/>
              </a:rPr>
              <a:t>holl</a:t>
            </a:r>
            <a:r>
              <a:rPr lang="en-GB" sz="2800" dirty="0">
                <a:latin typeface="+mn-lt"/>
              </a:rPr>
              <a:t> </a:t>
            </a:r>
            <a:r>
              <a:rPr lang="en-GB" sz="2800" dirty="0" err="1">
                <a:latin typeface="+mn-lt"/>
              </a:rPr>
              <a:t>ymarferwyr</a:t>
            </a:r>
            <a:r>
              <a:rPr lang="en-GB" sz="2800" dirty="0">
                <a:latin typeface="+mn-lt"/>
              </a:rPr>
              <a:t> </a:t>
            </a:r>
            <a:r>
              <a:rPr lang="en-GB" sz="2800" dirty="0" err="1">
                <a:latin typeface="+mn-lt"/>
              </a:rPr>
              <a:t>Gr</a:t>
            </a:r>
            <a:r>
              <a:rPr lang="en-GB" sz="2800" dirty="0" err="1">
                <a:latin typeface="+mn-lt"/>
                <a:cs typeface="Calibri" panose="020F0502020204030204" pitchFamily="34" charset="0"/>
              </a:rPr>
              <a:t>ŵ</a:t>
            </a:r>
            <a:r>
              <a:rPr lang="en-GB" sz="2800" dirty="0" err="1">
                <a:latin typeface="+mn-lt"/>
              </a:rPr>
              <a:t>p</a:t>
            </a:r>
            <a:r>
              <a:rPr lang="en-GB" sz="2800" dirty="0">
                <a:latin typeface="+mn-lt"/>
              </a:rPr>
              <a:t> C. </a:t>
            </a:r>
          </a:p>
          <a:p>
            <a:pPr marL="0" indent="0" algn="ctr">
              <a:buNone/>
            </a:pPr>
            <a:r>
              <a:rPr lang="en-GB" sz="3200" b="1" dirty="0">
                <a:latin typeface="+mn-lt"/>
              </a:rPr>
              <a:t>Sylfaen</a:t>
            </a:r>
            <a:r>
              <a:rPr lang="en-GB" sz="3200" dirty="0">
                <a:latin typeface="+mn-lt"/>
              </a:rPr>
              <a:t> fu </a:t>
            </a:r>
            <a:r>
              <a:rPr lang="en-GB" sz="3200" dirty="0" err="1">
                <a:latin typeface="+mn-lt"/>
              </a:rPr>
              <a:t>hyn</a:t>
            </a:r>
            <a:r>
              <a:rPr lang="en-GB" sz="3200" dirty="0">
                <a:latin typeface="+mn-lt"/>
              </a:rPr>
              <a:t> </a:t>
            </a:r>
            <a:r>
              <a:rPr lang="en-GB" sz="3200" dirty="0" err="1">
                <a:latin typeface="+mn-lt"/>
              </a:rPr>
              <a:t>i</a:t>
            </a:r>
            <a:r>
              <a:rPr lang="en-GB" sz="3200" dirty="0">
                <a:latin typeface="+mn-lt"/>
              </a:rPr>
              <a:t> </a:t>
            </a:r>
            <a:r>
              <a:rPr lang="en-GB" sz="3200" dirty="0" err="1">
                <a:latin typeface="+mn-lt"/>
              </a:rPr>
              <a:t>gyd</a:t>
            </a:r>
            <a:r>
              <a:rPr lang="en-GB" sz="3200" dirty="0">
                <a:latin typeface="+mn-lt"/>
              </a:rPr>
              <a:t>, y </a:t>
            </a:r>
            <a:r>
              <a:rPr lang="en-GB" sz="3200" dirty="0" err="1">
                <a:latin typeface="+mn-lt"/>
              </a:rPr>
              <a:t>dylid</a:t>
            </a:r>
            <a:r>
              <a:rPr lang="en-GB" sz="3200" dirty="0">
                <a:latin typeface="+mn-lt"/>
              </a:rPr>
              <a:t> </a:t>
            </a:r>
            <a:r>
              <a:rPr lang="en-GB" sz="3200" b="1" dirty="0" err="1">
                <a:latin typeface="+mn-lt"/>
              </a:rPr>
              <a:t>ei</a:t>
            </a:r>
            <a:r>
              <a:rPr lang="en-GB" sz="3200" b="1" dirty="0">
                <a:latin typeface="+mn-lt"/>
              </a:rPr>
              <a:t> </a:t>
            </a:r>
            <a:r>
              <a:rPr lang="en-GB" sz="3200" b="1" dirty="0" err="1">
                <a:latin typeface="+mn-lt"/>
              </a:rPr>
              <a:t>ddilyn</a:t>
            </a:r>
            <a:r>
              <a:rPr lang="en-GB" sz="3200" b="1" dirty="0">
                <a:latin typeface="+mn-lt"/>
              </a:rPr>
              <a:t> </a:t>
            </a:r>
            <a:r>
              <a:rPr lang="en-GB" sz="3200" b="1" dirty="0" err="1">
                <a:latin typeface="+mn-lt"/>
              </a:rPr>
              <a:t>gan</a:t>
            </a:r>
            <a:r>
              <a:rPr lang="en-GB" sz="3200" b="1" dirty="0">
                <a:latin typeface="+mn-lt"/>
              </a:rPr>
              <a:t> </a:t>
            </a:r>
            <a:r>
              <a:rPr lang="en-GB" sz="3200" b="1" dirty="0" err="1">
                <a:latin typeface="+mn-lt"/>
              </a:rPr>
              <a:t>hyfforddiant</a:t>
            </a:r>
            <a:r>
              <a:rPr lang="en-GB" sz="3200" b="1" dirty="0">
                <a:latin typeface="+mn-lt"/>
              </a:rPr>
              <a:t> </a:t>
            </a:r>
            <a:r>
              <a:rPr lang="en-GB" sz="3200" b="1" dirty="0" err="1">
                <a:latin typeface="+mn-lt"/>
              </a:rPr>
              <a:t>penodol</a:t>
            </a:r>
            <a:r>
              <a:rPr lang="en-GB" sz="3200" b="1" dirty="0">
                <a:latin typeface="+mn-lt"/>
              </a:rPr>
              <a:t> ac </a:t>
            </a:r>
            <a:r>
              <a:rPr lang="en-GB" sz="3200" b="1" dirty="0" err="1">
                <a:latin typeface="+mn-lt"/>
              </a:rPr>
              <a:t>arbenigol</a:t>
            </a:r>
            <a:r>
              <a:rPr lang="en-GB" sz="3200" b="1" dirty="0">
                <a:latin typeface="+mn-lt"/>
              </a:rPr>
              <a:t> </a:t>
            </a:r>
            <a:r>
              <a:rPr lang="en-GB" sz="3200" b="1" dirty="0" err="1">
                <a:latin typeface="+mn-lt"/>
              </a:rPr>
              <a:t>pellach</a:t>
            </a:r>
            <a:r>
              <a:rPr lang="en-GB" sz="3200" dirty="0">
                <a:latin typeface="+mn-lt"/>
              </a:rPr>
              <a:t>.</a:t>
            </a:r>
            <a:endParaRPr lang="en-GB" sz="3200" b="1" dirty="0"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989B31-6D3F-FF73-DAF9-378E1D29F64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 err="1"/>
              <a:t>Ymarfer</a:t>
            </a:r>
            <a:r>
              <a:rPr lang="en-GB" dirty="0"/>
              <a:t> a </a:t>
            </a:r>
            <a:r>
              <a:rPr lang="en-GB" dirty="0" err="1"/>
              <a:t>datblygiad</a:t>
            </a:r>
            <a:r>
              <a:rPr lang="en-GB" dirty="0"/>
              <a:t> </a:t>
            </a:r>
            <a:r>
              <a:rPr lang="en-GB" dirty="0" err="1"/>
              <a:t>proffesiynol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365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14"/>
    </mc:Choice>
    <mc:Fallback xmlns="">
      <p:transition spd="slow" advTm="34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7A30D-E47B-264C-94FF-9599855C2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AD97E0E-267B-5C81-3482-A77A695C6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1" y="0"/>
            <a:ext cx="10363199" cy="6857999"/>
          </a:xfrm>
        </p:spPr>
        <p:txBody>
          <a:bodyPr anchor="ctr">
            <a:noAutofit/>
          </a:bodyPr>
          <a:lstStyle/>
          <a:p>
            <a:pPr marL="88900" indent="0">
              <a:lnSpc>
                <a:spcPct val="80000"/>
              </a:lnSpc>
              <a:spcAft>
                <a:spcPts val="1800"/>
              </a:spcAft>
              <a:buClr>
                <a:schemeClr val="tx2"/>
              </a:buClr>
              <a:buNone/>
              <a:tabLst>
                <a:tab pos="628650" algn="l"/>
              </a:tabLst>
            </a:pPr>
            <a:r>
              <a:rPr lang="en-US" sz="3200" dirty="0"/>
              <a:t>Yn </a:t>
            </a:r>
            <a:r>
              <a:rPr lang="en-US" sz="3200" dirty="0" err="1"/>
              <a:t>gyffredinol</a:t>
            </a:r>
            <a:r>
              <a:rPr lang="en-US" sz="3200" dirty="0"/>
              <a:t>, </a:t>
            </a:r>
            <a:r>
              <a:rPr lang="en-US" sz="3200" dirty="0" err="1"/>
              <a:t>disgwylir</a:t>
            </a:r>
            <a:r>
              <a:rPr lang="en-US" sz="3200" dirty="0"/>
              <a:t> </a:t>
            </a:r>
            <a:r>
              <a:rPr lang="en-US" sz="3200" dirty="0" err="1"/>
              <a:t>i</a:t>
            </a:r>
            <a:r>
              <a:rPr lang="en-US" sz="3200" dirty="0"/>
              <a:t> chi </a:t>
            </a:r>
            <a:r>
              <a:rPr lang="en-US" sz="3200" dirty="0" err="1"/>
              <a:t>bellach</a:t>
            </a:r>
            <a:r>
              <a:rPr lang="en-US" sz="3200" dirty="0"/>
              <a:t>:</a:t>
            </a:r>
          </a:p>
          <a:p>
            <a:pPr marL="450850" indent="-361950">
              <a:lnSpc>
                <a:spcPct val="80000"/>
              </a:lnSpc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b="1" dirty="0" err="1"/>
              <a:t>ddefnyddio</a:t>
            </a:r>
            <a:r>
              <a:rPr lang="en-US" sz="2800" b="1" dirty="0"/>
              <a:t> </a:t>
            </a:r>
            <a:r>
              <a:rPr lang="en-US" sz="2800" b="1" dirty="0" err="1"/>
              <a:t>goruchwyliaeth</a:t>
            </a:r>
            <a:r>
              <a:rPr lang="en-US" sz="2800" b="1" dirty="0"/>
              <a:t> </a:t>
            </a:r>
            <a:r>
              <a:rPr lang="en-US" sz="2800" dirty="0"/>
              <a:t>a </a:t>
            </a:r>
            <a:r>
              <a:rPr lang="en-US" sz="2800" dirty="0" err="1"/>
              <a:t>rhwydweithiau</a:t>
            </a:r>
            <a:r>
              <a:rPr lang="en-US" sz="2800" dirty="0"/>
              <a:t> </a:t>
            </a:r>
            <a:r>
              <a:rPr lang="en-US" sz="2800" dirty="0" err="1"/>
              <a:t>cymorth</a:t>
            </a:r>
            <a:r>
              <a:rPr lang="en-US" sz="2800" dirty="0"/>
              <a:t> </a:t>
            </a:r>
            <a:r>
              <a:rPr lang="en-US" sz="2800" b="1" dirty="0" err="1"/>
              <a:t>i</a:t>
            </a:r>
            <a:r>
              <a:rPr lang="en-US" sz="2800" b="1" dirty="0"/>
              <a:t> </a:t>
            </a:r>
            <a:r>
              <a:rPr lang="en-US" sz="2800" b="1" dirty="0" err="1"/>
              <a:t>fyfyrio</a:t>
            </a:r>
            <a:r>
              <a:rPr lang="en-US" sz="2800" b="1" dirty="0"/>
              <a:t> </a:t>
            </a:r>
            <a:r>
              <a:rPr lang="en-US" sz="2800" dirty="0" err="1"/>
              <a:t>ar</a:t>
            </a:r>
            <a:r>
              <a:rPr lang="en-US" sz="2800" dirty="0"/>
              <a:t> </a:t>
            </a:r>
            <a:r>
              <a:rPr lang="en-US" sz="2800" dirty="0" err="1"/>
              <a:t>eich</a:t>
            </a:r>
            <a:r>
              <a:rPr lang="en-US" sz="2800" dirty="0"/>
              <a:t> </a:t>
            </a:r>
            <a:r>
              <a:rPr lang="en-US" sz="2800" dirty="0" err="1"/>
              <a:t>ymarfer</a:t>
            </a:r>
            <a:r>
              <a:rPr lang="en-US" sz="2800" dirty="0"/>
              <a:t> </a:t>
            </a:r>
            <a:r>
              <a:rPr lang="en-US" sz="2800" dirty="0" err="1"/>
              <a:t>diogelu</a:t>
            </a:r>
            <a:endParaRPr lang="en-US" sz="2800" dirty="0"/>
          </a:p>
          <a:p>
            <a:pPr marL="450850" indent="-361950">
              <a:lnSpc>
                <a:spcPct val="80000"/>
              </a:lnSpc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2800" b="1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gwella</a:t>
            </a:r>
            <a:r>
              <a:rPr lang="en-GB" sz="28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eich</a:t>
            </a:r>
            <a:r>
              <a:rPr lang="en-GB" sz="2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gwybodaeth</a:t>
            </a:r>
            <a:r>
              <a:rPr lang="en-GB" sz="2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8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eich</a:t>
            </a:r>
            <a:r>
              <a:rPr lang="en-GB" sz="2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sgiliau</a:t>
            </a:r>
            <a:r>
              <a:rPr lang="en-GB" sz="2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a’ch</a:t>
            </a:r>
            <a:r>
              <a:rPr lang="en-GB" sz="2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ymarfer</a:t>
            </a:r>
            <a:r>
              <a:rPr lang="en-GB" sz="2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diogelu</a:t>
            </a:r>
            <a:r>
              <a:rPr lang="en-GB" sz="2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sz="28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barhaus</a:t>
            </a:r>
            <a:r>
              <a:rPr lang="en-GB" sz="28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trwy</a:t>
            </a:r>
            <a:r>
              <a:rPr lang="en-GB" sz="2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hyfforddiant</a:t>
            </a:r>
            <a:r>
              <a:rPr lang="en-GB" sz="2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8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datblygiad</a:t>
            </a:r>
            <a:r>
              <a:rPr lang="en-GB" sz="2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proffesiynol</a:t>
            </a:r>
            <a:r>
              <a:rPr lang="en-GB" sz="2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parhaus</a:t>
            </a:r>
            <a:r>
              <a:rPr lang="en-GB" sz="2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8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dysgu</a:t>
            </a:r>
            <a:r>
              <a:rPr lang="en-GB" sz="2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annibynnol</a:t>
            </a:r>
            <a:r>
              <a:rPr lang="en-US" sz="2800" dirty="0"/>
              <a:t> </a:t>
            </a:r>
          </a:p>
          <a:p>
            <a:pPr marL="450850" indent="-361950">
              <a:lnSpc>
                <a:spcPct val="80000"/>
              </a:lnSpc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b="1" dirty="0" err="1"/>
              <a:t>cynnal</a:t>
            </a:r>
            <a:r>
              <a:rPr lang="en-US" sz="2800" b="1" dirty="0"/>
              <a:t> </a:t>
            </a:r>
            <a:r>
              <a:rPr lang="en-US" sz="2800" b="1" dirty="0" err="1"/>
              <a:t>eich</a:t>
            </a:r>
            <a:r>
              <a:rPr lang="en-US" sz="2800" b="1" dirty="0"/>
              <a:t> </a:t>
            </a:r>
            <a:r>
              <a:rPr lang="en-US" sz="2800" b="1" dirty="0" err="1"/>
              <a:t>gwybodaeth</a:t>
            </a:r>
            <a:r>
              <a:rPr lang="en-US" sz="2800" b="1" dirty="0"/>
              <a:t> </a:t>
            </a:r>
            <a:r>
              <a:rPr lang="en-US" sz="2800" dirty="0"/>
              <a:t>am </a:t>
            </a:r>
            <a:r>
              <a:rPr lang="en-US" sz="2800" dirty="0" err="1"/>
              <a:t>ddeddfwriaeth</a:t>
            </a:r>
            <a:r>
              <a:rPr lang="en-US" sz="2800" dirty="0"/>
              <a:t> </a:t>
            </a:r>
            <a:r>
              <a:rPr lang="en-US" sz="2800" dirty="0" err="1"/>
              <a:t>ddiogelu</a:t>
            </a:r>
            <a:r>
              <a:rPr lang="en-US" sz="2800" dirty="0"/>
              <a:t>, </a:t>
            </a:r>
            <a:r>
              <a:rPr lang="en-US" sz="2800" dirty="0" err="1"/>
              <a:t>codau</a:t>
            </a:r>
            <a:r>
              <a:rPr lang="en-US" sz="2800" dirty="0"/>
              <a:t> </a:t>
            </a:r>
            <a:r>
              <a:rPr lang="en-US" sz="2800" dirty="0" err="1"/>
              <a:t>ymarfer</a:t>
            </a:r>
            <a:r>
              <a:rPr lang="en-US" sz="2800" dirty="0"/>
              <a:t>, a </a:t>
            </a:r>
            <a:r>
              <a:rPr lang="en-US" sz="2800" dirty="0" err="1"/>
              <a:t>pholisïau</a:t>
            </a:r>
            <a:r>
              <a:rPr lang="en-US" sz="2800" dirty="0"/>
              <a:t> a </a:t>
            </a:r>
            <a:r>
              <a:rPr lang="en-US" sz="2800" dirty="0" err="1"/>
              <a:t>gweithdrefnau</a:t>
            </a:r>
            <a:r>
              <a:rPr lang="en-US" sz="2800" dirty="0"/>
              <a:t> </a:t>
            </a:r>
            <a:r>
              <a:rPr lang="en-US" sz="2800" dirty="0" err="1"/>
              <a:t>diogelu</a:t>
            </a:r>
            <a:r>
              <a:rPr lang="en-US" sz="2800" dirty="0"/>
              <a:t> </a:t>
            </a:r>
            <a:r>
              <a:rPr lang="en-US" sz="2800" dirty="0" err="1"/>
              <a:t>eich</a:t>
            </a:r>
            <a:r>
              <a:rPr lang="en-US" sz="2800" dirty="0"/>
              <a:t> </a:t>
            </a:r>
            <a:r>
              <a:rPr lang="en-US" sz="2800" dirty="0" err="1"/>
              <a:t>lleoliad</a:t>
            </a:r>
            <a:endParaRPr lang="en-US" sz="2800" dirty="0"/>
          </a:p>
          <a:p>
            <a:pPr marL="450850" indent="-361950">
              <a:lnSpc>
                <a:spcPct val="80000"/>
              </a:lnSpc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b="1" dirty="0" err="1"/>
              <a:t>hunanasesu</a:t>
            </a:r>
            <a:r>
              <a:rPr lang="en-US" sz="2800" b="1" dirty="0"/>
              <a:t> </a:t>
            </a:r>
            <a:r>
              <a:rPr lang="en-US" sz="2800" b="1" dirty="0" err="1"/>
              <a:t>eich</a:t>
            </a:r>
            <a:r>
              <a:rPr lang="en-US" sz="2800" b="1" dirty="0"/>
              <a:t> </a:t>
            </a:r>
            <a:r>
              <a:rPr lang="en-US" sz="2800" b="1" dirty="0" err="1"/>
              <a:t>anghenion</a:t>
            </a:r>
            <a:r>
              <a:rPr lang="en-US" sz="2800" b="1" dirty="0"/>
              <a:t> </a:t>
            </a:r>
            <a:r>
              <a:rPr lang="en-US" sz="2800" b="1" dirty="0" err="1"/>
              <a:t>dysgu</a:t>
            </a:r>
            <a:r>
              <a:rPr lang="en-US" sz="2800" b="1" dirty="0"/>
              <a:t> </a:t>
            </a:r>
            <a:r>
              <a:rPr lang="en-US" sz="2800" dirty="0" err="1"/>
              <a:t>ar</a:t>
            </a:r>
            <a:r>
              <a:rPr lang="en-US" sz="2800" dirty="0"/>
              <a:t> </a:t>
            </a:r>
            <a:r>
              <a:rPr lang="en-US" sz="2800" dirty="0" err="1"/>
              <a:t>gyfer</a:t>
            </a:r>
            <a:r>
              <a:rPr lang="en-US" sz="2800" dirty="0"/>
              <a:t> </a:t>
            </a:r>
            <a:r>
              <a:rPr lang="en-US" sz="2800" dirty="0" err="1"/>
              <a:t>eich</a:t>
            </a:r>
            <a:r>
              <a:rPr lang="en-US" sz="2800" dirty="0"/>
              <a:t> </a:t>
            </a:r>
            <a:r>
              <a:rPr lang="en-US" sz="2800" dirty="0" err="1"/>
              <a:t>datblygiad</a:t>
            </a:r>
            <a:r>
              <a:rPr lang="en-US" sz="2800" dirty="0"/>
              <a:t> </a:t>
            </a:r>
            <a:r>
              <a:rPr lang="en-US" sz="2800" dirty="0" err="1"/>
              <a:t>proffesiynol</a:t>
            </a:r>
            <a:r>
              <a:rPr lang="en-US" sz="2800" dirty="0"/>
              <a:t> </a:t>
            </a:r>
            <a:r>
              <a:rPr lang="en-US" sz="2800" dirty="0" err="1"/>
              <a:t>parhaus</a:t>
            </a:r>
            <a:endParaRPr lang="en-GB" sz="2800" b="1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850" indent="-361950">
              <a:lnSpc>
                <a:spcPct val="80000"/>
              </a:lnSpc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 err="1"/>
              <a:t>ymgymryd</a:t>
            </a:r>
            <a:r>
              <a:rPr lang="en-US" sz="2800" dirty="0"/>
              <a:t> ag </a:t>
            </a:r>
            <a:r>
              <a:rPr lang="en-US" sz="2800" b="1" dirty="0" err="1"/>
              <a:t>unrhyw</a:t>
            </a:r>
            <a:r>
              <a:rPr lang="en-US" sz="2800" b="1" dirty="0"/>
              <a:t> </a:t>
            </a:r>
            <a:r>
              <a:rPr lang="en-US" sz="2800" b="1" dirty="0" err="1"/>
              <a:t>hyfforddiant</a:t>
            </a:r>
            <a:r>
              <a:rPr lang="en-US" sz="2800" b="1" dirty="0"/>
              <a:t> </a:t>
            </a:r>
            <a:r>
              <a:rPr lang="en-US" sz="2800" b="1" dirty="0" err="1"/>
              <a:t>ychwanegol</a:t>
            </a:r>
            <a:r>
              <a:rPr lang="en-US" sz="2800" b="1" dirty="0"/>
              <a:t> </a:t>
            </a:r>
            <a:r>
              <a:rPr lang="en-US" sz="2800" dirty="0" err="1"/>
              <a:t>sy’n</a:t>
            </a:r>
            <a:r>
              <a:rPr lang="en-US" sz="2800" dirty="0"/>
              <a:t> </a:t>
            </a:r>
            <a:r>
              <a:rPr lang="en-US" sz="2800" dirty="0" err="1"/>
              <a:t>berthnasol</a:t>
            </a:r>
            <a:r>
              <a:rPr lang="en-US" sz="2800" dirty="0"/>
              <a:t> </a:t>
            </a:r>
            <a:r>
              <a:rPr lang="en-US" sz="2800" dirty="0" err="1"/>
              <a:t>neu’n</a:t>
            </a:r>
            <a:r>
              <a:rPr lang="en-US" sz="2800" dirty="0"/>
              <a:t> </a:t>
            </a:r>
            <a:r>
              <a:rPr lang="en-US" sz="2800" dirty="0" err="1"/>
              <a:t>benodol</a:t>
            </a:r>
            <a:r>
              <a:rPr lang="en-US" sz="2800" dirty="0"/>
              <a:t> </a:t>
            </a:r>
            <a:r>
              <a:rPr lang="en-US" sz="2800" dirty="0" err="1"/>
              <a:t>i’ch</a:t>
            </a:r>
            <a:r>
              <a:rPr lang="en-US" sz="2800" dirty="0"/>
              <a:t> </a:t>
            </a:r>
            <a:r>
              <a:rPr lang="en-US" sz="2800" dirty="0" err="1"/>
              <a:t>rôl</a:t>
            </a:r>
            <a:r>
              <a:rPr lang="en-US" sz="2800" dirty="0"/>
              <a:t> </a:t>
            </a:r>
            <a:r>
              <a:rPr lang="en-US" sz="2800" dirty="0" err="1"/>
              <a:t>a’ch</a:t>
            </a:r>
            <a:r>
              <a:rPr lang="en-US" sz="2800" dirty="0"/>
              <a:t> </a:t>
            </a:r>
            <a:r>
              <a:rPr lang="en-US" sz="2800" dirty="0" err="1"/>
              <a:t>cyfrifoldebau</a:t>
            </a:r>
            <a:r>
              <a:rPr lang="en-US" sz="2800" dirty="0"/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1CDF6-15B6-FFE0-A3AB-19007C916E8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 err="1"/>
              <a:t>Ymarfer</a:t>
            </a:r>
            <a:r>
              <a:rPr lang="en-GB" dirty="0"/>
              <a:t> a </a:t>
            </a:r>
            <a:r>
              <a:rPr lang="en-GB" dirty="0" err="1"/>
              <a:t>datblygiad</a:t>
            </a:r>
            <a:r>
              <a:rPr lang="en-GB" dirty="0"/>
              <a:t> </a:t>
            </a:r>
            <a:r>
              <a:rPr lang="en-GB"/>
              <a:t>proffesiynol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824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14"/>
    </mc:Choice>
    <mc:Fallback xmlns="">
      <p:transition spd="slow" advTm="34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CD8A8-B23D-B49B-4185-14D81098D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arning outcomes">
            <a:extLst>
              <a:ext uri="{FF2B5EF4-FFF2-40B4-BE49-F238E27FC236}">
                <a16:creationId xmlns:a16="http://schemas.microsoft.com/office/drawing/2014/main" id="{AAED10E5-882D-D94C-06C8-BFC36137C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4800" dirty="0" err="1">
                <a:solidFill>
                  <a:schemeClr val="tx1"/>
                </a:solidFill>
              </a:rPr>
              <a:t>Themâu</a:t>
            </a:r>
            <a:r>
              <a:rPr lang="en-GB" sz="4800" dirty="0">
                <a:solidFill>
                  <a:schemeClr val="tx1"/>
                </a:solidFill>
              </a:rPr>
              <a:t> </a:t>
            </a:r>
            <a:r>
              <a:rPr lang="en-GB" sz="4800" dirty="0" err="1">
                <a:solidFill>
                  <a:schemeClr val="tx1"/>
                </a:solidFill>
              </a:rPr>
              <a:t>dysgu</a:t>
            </a:r>
            <a:endParaRPr lang="en-GB" sz="48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9A4A9-B820-52C1-8B45-E70C29E4A4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sz="3600" kern="100" dirty="0" err="1">
                <a:effectLst/>
                <a:latin typeface="+mn-lt"/>
                <a:ea typeface="Gibson" panose="02000000000000000000" pitchFamily="50" charset="0"/>
                <a:cs typeface="Times New Roman" panose="02020603050405020304" pitchFamily="18" charset="0"/>
              </a:rPr>
              <a:t>Bydd</a:t>
            </a:r>
            <a:r>
              <a:rPr lang="en-GB" sz="3600" kern="100" dirty="0">
                <a:effectLst/>
                <a:latin typeface="+mn-lt"/>
                <a:ea typeface="Gibson" panose="02000000000000000000" pitchFamily="50" charset="0"/>
                <a:cs typeface="Times New Roman" panose="02020603050405020304" pitchFamily="18" charset="0"/>
              </a:rPr>
              <a:t> y </a:t>
            </a:r>
            <a:r>
              <a:rPr lang="en-GB" sz="3600" kern="100" dirty="0" err="1">
                <a:effectLst/>
                <a:latin typeface="+mn-lt"/>
                <a:ea typeface="Gibson" panose="02000000000000000000" pitchFamily="50" charset="0"/>
                <a:cs typeface="Times New Roman" panose="02020603050405020304" pitchFamily="18" charset="0"/>
              </a:rPr>
              <a:t>cwrs</a:t>
            </a:r>
            <a:r>
              <a:rPr lang="en-GB" sz="3600" kern="100" dirty="0">
                <a:effectLst/>
                <a:latin typeface="+mn-lt"/>
                <a:ea typeface="Gibson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GB" sz="3600" kern="100" dirty="0" err="1">
                <a:effectLst/>
                <a:latin typeface="+mn-lt"/>
                <a:ea typeface="Gibson" panose="02000000000000000000" pitchFamily="50" charset="0"/>
                <a:cs typeface="Times New Roman" panose="02020603050405020304" pitchFamily="18" charset="0"/>
              </a:rPr>
              <a:t>hwn</a:t>
            </a:r>
            <a:r>
              <a:rPr lang="en-GB" sz="3600" kern="100" dirty="0">
                <a:effectLst/>
                <a:latin typeface="+mn-lt"/>
                <a:ea typeface="Gibson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GB" sz="3600" kern="100" dirty="0" err="1">
                <a:effectLst/>
                <a:latin typeface="+mn-lt"/>
                <a:ea typeface="Gibson" panose="02000000000000000000" pitchFamily="50" charset="0"/>
                <a:cs typeface="Times New Roman" panose="02020603050405020304" pitchFamily="18" charset="0"/>
              </a:rPr>
              <a:t>yn</a:t>
            </a:r>
            <a:r>
              <a:rPr lang="en-GB" sz="3600" kern="100" dirty="0">
                <a:effectLst/>
                <a:latin typeface="+mn-lt"/>
                <a:ea typeface="Gibson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GB" sz="3600" kern="100" dirty="0" err="1">
                <a:effectLst/>
                <a:latin typeface="+mn-lt"/>
                <a:ea typeface="Gibson" panose="02000000000000000000" pitchFamily="50" charset="0"/>
                <a:cs typeface="Times New Roman" panose="02020603050405020304" pitchFamily="18" charset="0"/>
              </a:rPr>
              <a:t>canolbwyntio</a:t>
            </a:r>
            <a:r>
              <a:rPr lang="en-GB" sz="3600" kern="100" dirty="0">
                <a:effectLst/>
                <a:latin typeface="+mn-lt"/>
                <a:ea typeface="Gibson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GB" sz="3600" kern="100" dirty="0" err="1">
                <a:effectLst/>
                <a:latin typeface="+mn-lt"/>
                <a:ea typeface="Gibson" panose="02000000000000000000" pitchFamily="50" charset="0"/>
                <a:cs typeface="Times New Roman" panose="02020603050405020304" pitchFamily="18" charset="0"/>
              </a:rPr>
              <a:t>ar</a:t>
            </a:r>
            <a:r>
              <a:rPr lang="en-GB" sz="3600" kern="100" dirty="0">
                <a:effectLst/>
                <a:latin typeface="+mn-lt"/>
                <a:ea typeface="Gibson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GB" sz="3600" b="1" kern="100" dirty="0" err="1">
                <a:effectLst/>
                <a:latin typeface="+mn-lt"/>
                <a:ea typeface="Gibson" panose="02000000000000000000" pitchFamily="50" charset="0"/>
                <a:cs typeface="Times New Roman" panose="02020603050405020304" pitchFamily="18" charset="0"/>
              </a:rPr>
              <a:t>sut</a:t>
            </a:r>
            <a:r>
              <a:rPr lang="en-GB" sz="3600" kern="100" dirty="0">
                <a:effectLst/>
                <a:latin typeface="+mn-lt"/>
                <a:ea typeface="Gibson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GB" sz="3600" kern="100" dirty="0" err="1">
                <a:effectLst/>
                <a:latin typeface="+mn-lt"/>
                <a:ea typeface="Gibson" panose="02000000000000000000" pitchFamily="50" charset="0"/>
                <a:cs typeface="Times New Roman" panose="02020603050405020304" pitchFamily="18" charset="0"/>
              </a:rPr>
              <a:t>i</a:t>
            </a:r>
            <a:r>
              <a:rPr lang="en-GB" sz="3600" kern="100" dirty="0">
                <a:effectLst/>
                <a:latin typeface="+mn-lt"/>
                <a:ea typeface="Gibson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GB" sz="3600" kern="100" dirty="0" err="1">
                <a:effectLst/>
                <a:latin typeface="+mn-lt"/>
                <a:ea typeface="Gibson" panose="02000000000000000000" pitchFamily="50" charset="0"/>
                <a:cs typeface="Times New Roman" panose="02020603050405020304" pitchFamily="18" charset="0"/>
              </a:rPr>
              <a:t>wneud</a:t>
            </a:r>
            <a:r>
              <a:rPr lang="en-GB" sz="3600" kern="100" dirty="0">
                <a:effectLst/>
                <a:latin typeface="+mn-lt"/>
                <a:ea typeface="Gibson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GB" sz="3600" kern="100" dirty="0" err="1">
                <a:effectLst/>
                <a:latin typeface="+mn-lt"/>
                <a:ea typeface="Gibson" panose="02000000000000000000" pitchFamily="50" charset="0"/>
                <a:cs typeface="Times New Roman" panose="02020603050405020304" pitchFamily="18" charset="0"/>
              </a:rPr>
              <a:t>penderfyniadau</a:t>
            </a:r>
            <a:r>
              <a:rPr lang="en-GB" sz="3600" kern="100" dirty="0">
                <a:effectLst/>
                <a:latin typeface="+mn-lt"/>
                <a:ea typeface="Gibson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GB" sz="3600" b="1" kern="100" dirty="0" err="1">
                <a:effectLst/>
                <a:latin typeface="+mn-lt"/>
                <a:ea typeface="Gibson" panose="02000000000000000000" pitchFamily="50" charset="0"/>
                <a:cs typeface="Times New Roman" panose="02020603050405020304" pitchFamily="18" charset="0"/>
              </a:rPr>
              <a:t>clir</a:t>
            </a:r>
            <a:r>
              <a:rPr lang="en-GB" sz="3600" b="1" kern="100" dirty="0">
                <a:effectLst/>
                <a:latin typeface="+mn-lt"/>
                <a:ea typeface="Gibson" panose="02000000000000000000" pitchFamily="50" charset="0"/>
                <a:cs typeface="Times New Roman" panose="02020603050405020304" pitchFamily="18" charset="0"/>
              </a:rPr>
              <a:t> a </a:t>
            </a:r>
            <a:r>
              <a:rPr lang="en-GB" sz="3600" b="1" kern="100" dirty="0" err="1">
                <a:effectLst/>
                <a:latin typeface="+mn-lt"/>
                <a:ea typeface="Gibson" panose="02000000000000000000" pitchFamily="50" charset="0"/>
                <a:cs typeface="Times New Roman" panose="02020603050405020304" pitchFamily="18" charset="0"/>
              </a:rPr>
              <a:t>chymesur</a:t>
            </a:r>
            <a:r>
              <a:rPr lang="en-GB" sz="3600" b="1" kern="100" dirty="0">
                <a:effectLst/>
                <a:latin typeface="+mn-lt"/>
                <a:ea typeface="Gibson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GB" sz="3600" kern="100" dirty="0" err="1">
                <a:effectLst/>
                <a:latin typeface="+mn-lt"/>
                <a:ea typeface="Gibson" panose="02000000000000000000" pitchFamily="50" charset="0"/>
                <a:cs typeface="Times New Roman" panose="02020603050405020304" pitchFamily="18" charset="0"/>
              </a:rPr>
              <a:t>gan</a:t>
            </a:r>
            <a:r>
              <a:rPr lang="en-GB" sz="3600" kern="100" dirty="0">
                <a:effectLst/>
                <a:latin typeface="+mn-lt"/>
                <a:ea typeface="Gibson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GB" sz="3600" kern="100" dirty="0" err="1">
                <a:effectLst/>
                <a:latin typeface="+mn-lt"/>
                <a:ea typeface="Gibson" panose="02000000000000000000" pitchFamily="50" charset="0"/>
                <a:cs typeface="Times New Roman" panose="02020603050405020304" pitchFamily="18" charset="0"/>
              </a:rPr>
              <a:t>ddefnyddio</a:t>
            </a:r>
            <a:endParaRPr lang="en-GB" sz="3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3600" kern="100" dirty="0" err="1">
                <a:latin typeface="+mn-lt"/>
                <a:ea typeface="Gibson" panose="02000000000000000000" pitchFamily="50" charset="0"/>
                <a:cs typeface="Times New Roman" panose="02020603050405020304" pitchFamily="18" charset="0"/>
              </a:rPr>
              <a:t>chwilfrydedd</a:t>
            </a:r>
            <a:r>
              <a:rPr lang="en-GB" sz="3600" kern="100" dirty="0">
                <a:latin typeface="+mn-lt"/>
                <a:ea typeface="Gibson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GB" sz="3600" kern="100" dirty="0" err="1">
                <a:latin typeface="+mn-lt"/>
                <a:ea typeface="Gibson" panose="02000000000000000000" pitchFamily="50" charset="0"/>
                <a:cs typeface="Times New Roman" panose="02020603050405020304" pitchFamily="18" charset="0"/>
              </a:rPr>
              <a:t>proffesiynol</a:t>
            </a:r>
            <a:endParaRPr lang="en-GB" sz="3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3600" kern="100" dirty="0">
                <a:effectLst/>
                <a:latin typeface="+mn-lt"/>
                <a:ea typeface="Gibson" panose="02000000000000000000" pitchFamily="50" charset="0"/>
                <a:cs typeface="Times New Roman" panose="02020603050405020304" pitchFamily="18" charset="0"/>
              </a:rPr>
              <a:t>her </a:t>
            </a:r>
            <a:r>
              <a:rPr lang="en-GB" sz="3600" kern="100" dirty="0" err="1">
                <a:effectLst/>
                <a:latin typeface="+mn-lt"/>
                <a:ea typeface="Gibson" panose="02000000000000000000" pitchFamily="50" charset="0"/>
                <a:cs typeface="Times New Roman" panose="02020603050405020304" pitchFamily="18" charset="0"/>
              </a:rPr>
              <a:t>broffesiynol</a:t>
            </a:r>
            <a:endParaRPr lang="en-GB" sz="3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3600" kern="100" dirty="0" err="1">
                <a:effectLst/>
                <a:latin typeface="+mn-lt"/>
                <a:ea typeface="Gibson" panose="02000000000000000000" pitchFamily="50" charset="0"/>
                <a:cs typeface="Times New Roman" panose="02020603050405020304" pitchFamily="18" charset="0"/>
              </a:rPr>
              <a:t>barnau</a:t>
            </a:r>
            <a:r>
              <a:rPr lang="en-GB" sz="3600" kern="100" dirty="0">
                <a:effectLst/>
                <a:latin typeface="+mn-lt"/>
                <a:ea typeface="Gibson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GB" sz="3600" kern="100" dirty="0" err="1">
                <a:effectLst/>
                <a:latin typeface="+mn-lt"/>
                <a:ea typeface="Gibson" panose="02000000000000000000" pitchFamily="50" charset="0"/>
                <a:cs typeface="Times New Roman" panose="02020603050405020304" pitchFamily="18" charset="0"/>
              </a:rPr>
              <a:t>proffesiynol</a:t>
            </a:r>
            <a:endParaRPr lang="en-GB" sz="3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3600" kern="100" dirty="0" err="1">
                <a:effectLst/>
                <a:latin typeface="+mn-lt"/>
                <a:ea typeface="Gibson" panose="02000000000000000000" pitchFamily="50" charset="0"/>
                <a:cs typeface="Times New Roman" panose="02020603050405020304" pitchFamily="18" charset="0"/>
              </a:rPr>
              <a:t>ymarfer</a:t>
            </a:r>
            <a:r>
              <a:rPr lang="en-GB" sz="3600" kern="100" dirty="0">
                <a:effectLst/>
                <a:latin typeface="+mn-lt"/>
                <a:ea typeface="Gibson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GB" sz="3600" kern="100" dirty="0" err="1">
                <a:effectLst/>
                <a:latin typeface="+mn-lt"/>
                <a:ea typeface="Gibson" panose="02000000000000000000" pitchFamily="50" charset="0"/>
                <a:cs typeface="Times New Roman" panose="02020603050405020304" pitchFamily="18" charset="0"/>
              </a:rPr>
              <a:t>sy’n</a:t>
            </a:r>
            <a:r>
              <a:rPr lang="en-GB" sz="3600" kern="100" dirty="0">
                <a:effectLst/>
                <a:latin typeface="+mn-lt"/>
                <a:ea typeface="Gibson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GB" sz="3600" kern="100" dirty="0" err="1">
                <a:effectLst/>
                <a:latin typeface="+mn-lt"/>
                <a:ea typeface="Gibson" panose="02000000000000000000" pitchFamily="50" charset="0"/>
                <a:cs typeface="Times New Roman" panose="02020603050405020304" pitchFamily="18" charset="0"/>
              </a:rPr>
              <a:t>ystyriol</a:t>
            </a:r>
            <a:r>
              <a:rPr lang="en-GB" sz="3600" kern="100" dirty="0">
                <a:effectLst/>
                <a:latin typeface="+mn-lt"/>
                <a:ea typeface="Gibson" panose="02000000000000000000" pitchFamily="50" charset="0"/>
                <a:cs typeface="Times New Roman" panose="02020603050405020304" pitchFamily="18" charset="0"/>
              </a:rPr>
              <a:t> o </a:t>
            </a:r>
            <a:r>
              <a:rPr lang="en-GB" sz="3600" kern="100" dirty="0" err="1">
                <a:effectLst/>
                <a:latin typeface="+mn-lt"/>
                <a:ea typeface="Gibson" panose="02000000000000000000" pitchFamily="50" charset="0"/>
                <a:cs typeface="Times New Roman" panose="02020603050405020304" pitchFamily="18" charset="0"/>
              </a:rPr>
              <a:t>drawma</a:t>
            </a:r>
            <a:endParaRPr lang="en-GB" sz="3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36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Mae’r</a:t>
            </a:r>
            <a:r>
              <a:rPr lang="en-GB" sz="36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6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rhain</a:t>
            </a:r>
            <a:r>
              <a:rPr lang="en-GB" sz="36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6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en-GB" sz="36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6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gyd</a:t>
            </a:r>
            <a:r>
              <a:rPr lang="en-GB" sz="36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6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yn</a:t>
            </a:r>
            <a:r>
              <a:rPr lang="en-GB" sz="36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600" b="1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themâu</a:t>
            </a:r>
            <a:r>
              <a:rPr lang="en-GB" sz="36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600" b="1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dysgu</a:t>
            </a:r>
            <a:r>
              <a:rPr lang="en-GB" sz="36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600" b="1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allweddol</a:t>
            </a:r>
            <a:r>
              <a:rPr lang="en-GB" sz="36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o </a:t>
            </a:r>
            <a:r>
              <a:rPr lang="en-GB" sz="36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adolygiadau</a:t>
            </a:r>
            <a:r>
              <a:rPr lang="en-GB" sz="36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ac </a:t>
            </a:r>
            <a:r>
              <a:rPr lang="en-GB" sz="36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adroddiadau</a:t>
            </a:r>
            <a:r>
              <a:rPr lang="en-GB" sz="36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6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ymarfer</a:t>
            </a:r>
            <a:r>
              <a:rPr lang="en-GB" sz="36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alt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5127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arning agreement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>
                <a:solidFill>
                  <a:schemeClr val="tx1"/>
                </a:solidFill>
              </a:rPr>
              <a:t>Cytundeb dysgu</a:t>
            </a:r>
            <a:endParaRPr lang="en-GB" sz="5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535022" y="1520686"/>
            <a:ext cx="3251888" cy="4422911"/>
          </a:xfrm>
          <a:ln w="38100">
            <a:solidFill>
              <a:schemeClr val="bg2"/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4000" dirty="0">
                <a:latin typeface="+mn-lt"/>
              </a:rPr>
              <a:t>Sut </a:t>
            </a:r>
            <a:r>
              <a:rPr lang="en-GB" sz="4000" dirty="0" err="1">
                <a:latin typeface="+mn-lt"/>
              </a:rPr>
              <a:t>byddwn</a:t>
            </a:r>
            <a:r>
              <a:rPr lang="en-GB" sz="4000" dirty="0">
                <a:latin typeface="+mn-lt"/>
              </a:rPr>
              <a:t> </a:t>
            </a:r>
            <a:r>
              <a:rPr lang="en-GB" sz="4000" dirty="0" err="1">
                <a:latin typeface="+mn-lt"/>
              </a:rPr>
              <a:t>ni’n</a:t>
            </a:r>
            <a:r>
              <a:rPr lang="en-GB" sz="4000" dirty="0">
                <a:latin typeface="+mn-lt"/>
              </a:rPr>
              <a:t> </a:t>
            </a:r>
            <a:r>
              <a:rPr lang="en-GB" sz="4000" dirty="0" err="1">
                <a:latin typeface="+mn-lt"/>
              </a:rPr>
              <a:t>gweithio</a:t>
            </a:r>
            <a:r>
              <a:rPr lang="en-GB" sz="4000" dirty="0">
                <a:latin typeface="+mn-lt"/>
              </a:rPr>
              <a:t> </a:t>
            </a:r>
            <a:r>
              <a:rPr lang="en-GB" sz="4000" dirty="0" err="1">
                <a:latin typeface="+mn-lt"/>
              </a:rPr>
              <a:t>fel</a:t>
            </a:r>
            <a:r>
              <a:rPr lang="en-GB" sz="4000" dirty="0">
                <a:latin typeface="+mn-lt"/>
              </a:rPr>
              <a:t> </a:t>
            </a:r>
            <a:r>
              <a:rPr lang="en-GB" sz="4000" dirty="0" err="1">
                <a:latin typeface="+mn-lt"/>
              </a:rPr>
              <a:t>gr</a:t>
            </a:r>
            <a:r>
              <a:rPr lang="en-GB" sz="4000" dirty="0" err="1">
                <a:latin typeface="+mn-lt"/>
                <a:cs typeface="Calibri" panose="020F0502020204030204" pitchFamily="34" charset="0"/>
              </a:rPr>
              <a:t>ŵp</a:t>
            </a:r>
            <a:r>
              <a:rPr lang="en-GB" sz="4000" dirty="0">
                <a:latin typeface="+mn-lt"/>
                <a:cs typeface="Calibri" panose="020F0502020204030204" pitchFamily="34" charset="0"/>
              </a:rPr>
              <a:t> </a:t>
            </a:r>
            <a:r>
              <a:rPr lang="en-GB" sz="4000" dirty="0" err="1">
                <a:latin typeface="+mn-lt"/>
                <a:cs typeface="Calibri" panose="020F0502020204030204" pitchFamily="34" charset="0"/>
              </a:rPr>
              <a:t>i</a:t>
            </a:r>
            <a:r>
              <a:rPr lang="en-GB" sz="4000" dirty="0">
                <a:latin typeface="+mn-lt"/>
                <a:cs typeface="Calibri" panose="020F0502020204030204" pitchFamily="34" charset="0"/>
              </a:rPr>
              <a:t> </a:t>
            </a:r>
            <a:r>
              <a:rPr lang="en-GB" sz="4000" dirty="0" err="1">
                <a:latin typeface="+mn-lt"/>
                <a:cs typeface="Calibri" panose="020F0502020204030204" pitchFamily="34" charset="0"/>
              </a:rPr>
              <a:t>gyflawni</a:t>
            </a:r>
            <a:r>
              <a:rPr lang="en-GB" sz="4000" dirty="0">
                <a:latin typeface="+mn-lt"/>
                <a:cs typeface="Calibri" panose="020F0502020204030204" pitchFamily="34" charset="0"/>
              </a:rPr>
              <a:t> </a:t>
            </a:r>
            <a:r>
              <a:rPr lang="en-GB" sz="4000" dirty="0" err="1">
                <a:latin typeface="+mn-lt"/>
                <a:cs typeface="Calibri" panose="020F0502020204030204" pitchFamily="34" charset="0"/>
              </a:rPr>
              <a:t>ein</a:t>
            </a:r>
            <a:r>
              <a:rPr lang="en-GB" sz="4000" dirty="0">
                <a:latin typeface="+mn-lt"/>
                <a:cs typeface="Calibri" panose="020F0502020204030204" pitchFamily="34" charset="0"/>
              </a:rPr>
              <a:t> </a:t>
            </a:r>
            <a:r>
              <a:rPr lang="en-GB" sz="4000" dirty="0" err="1">
                <a:latin typeface="+mn-lt"/>
                <a:cs typeface="Calibri" panose="020F0502020204030204" pitchFamily="34" charset="0"/>
              </a:rPr>
              <a:t>deilliannau</a:t>
            </a:r>
            <a:r>
              <a:rPr lang="en-GB" sz="4000" dirty="0">
                <a:latin typeface="+mn-lt"/>
                <a:cs typeface="Calibri" panose="020F0502020204030204" pitchFamily="34" charset="0"/>
              </a:rPr>
              <a:t> </a:t>
            </a:r>
            <a:r>
              <a:rPr lang="en-GB" sz="4000" dirty="0" err="1">
                <a:latin typeface="+mn-lt"/>
                <a:cs typeface="Calibri" panose="020F0502020204030204" pitchFamily="34" charset="0"/>
              </a:rPr>
              <a:t>dysgu</a:t>
            </a:r>
            <a:r>
              <a:rPr lang="en-GB" sz="4000" dirty="0">
                <a:latin typeface="+mn-lt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F0BA7D-4EF4-DD5F-DA6A-D48F98627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027055" y="1520686"/>
            <a:ext cx="7629923" cy="44229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noAutofit/>
          </a:bodyPr>
          <a:lstStyle/>
          <a:p>
            <a:pPr marL="360363" marR="0" lvl="0" indent="-360363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57D86"/>
              </a:buClr>
              <a:buSzTx/>
              <a:buFont typeface="Wingdings 2" pitchFamily="18" charset="2"/>
              <a:buChar char=""/>
              <a:tabLst/>
              <a:defRPr/>
            </a:pPr>
            <a:endParaRPr lang="en-GB" sz="3600" dirty="0">
              <a:solidFill>
                <a:srgbClr val="37394C"/>
              </a:solidFill>
              <a:latin typeface="Gibson" panose="02000000000000000000" pitchFamily="2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62993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CW GroupC">
  <a:themeElements>
    <a:clrScheme name="SCW 2025">
      <a:dk1>
        <a:srgbClr val="FFFFFF"/>
      </a:dk1>
      <a:lt1>
        <a:srgbClr val="37394C"/>
      </a:lt1>
      <a:dk2>
        <a:srgbClr val="16AD85"/>
      </a:dk2>
      <a:lt2>
        <a:srgbClr val="EB5E57"/>
      </a:lt2>
      <a:accent1>
        <a:srgbClr val="257D86"/>
      </a:accent1>
      <a:accent2>
        <a:srgbClr val="F7AB64"/>
      </a:accent2>
      <a:accent3>
        <a:srgbClr val="86BC25"/>
      </a:accent3>
      <a:accent4>
        <a:srgbClr val="C6C6C6"/>
      </a:accent4>
      <a:accent5>
        <a:srgbClr val="11846A"/>
      </a:accent5>
      <a:accent6>
        <a:srgbClr val="CB4B44"/>
      </a:accent6>
      <a:hlink>
        <a:srgbClr val="0563C1"/>
      </a:hlink>
      <a:folHlink>
        <a:srgbClr val="954F72"/>
      </a:folHlink>
    </a:clrScheme>
    <a:fontScheme name="SCW Brand Font">
      <a:majorFont>
        <a:latin typeface="Gibson"/>
        <a:ea typeface=""/>
        <a:cs typeface=""/>
      </a:majorFont>
      <a:minorFont>
        <a:latin typeface="Gibson"/>
        <a:ea typeface=""/>
        <a:cs typeface="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W GroupC" id="{4F98BE8E-FCEF-43C2-A94B-1BC684DCA3C6}" vid="{65AE86F9-35CC-4AC3-BC1D-D0B3C0C3ED89}"/>
    </a:ext>
  </a:extLst>
</a:theme>
</file>

<file path=ppt/theme/theme2.xml><?xml version="1.0" encoding="utf-8"?>
<a:theme xmlns:a="http://schemas.openxmlformats.org/drawingml/2006/main" name="Branded 2023">
  <a:themeElements>
    <a:clrScheme name="New Pathways NEW Branding">
      <a:dk1>
        <a:srgbClr val="004535"/>
      </a:dk1>
      <a:lt1>
        <a:sysClr val="window" lastClr="FFFFFF"/>
      </a:lt1>
      <a:dk2>
        <a:srgbClr val="01816A"/>
      </a:dk2>
      <a:lt2>
        <a:srgbClr val="00A570"/>
      </a:lt2>
      <a:accent1>
        <a:srgbClr val="4CA796"/>
      </a:accent1>
      <a:accent2>
        <a:srgbClr val="3F408F"/>
      </a:accent2>
      <a:accent3>
        <a:srgbClr val="DC4913"/>
      </a:accent3>
      <a:accent4>
        <a:srgbClr val="00ACD3"/>
      </a:accent4>
      <a:accent5>
        <a:srgbClr val="5B9BD5"/>
      </a:accent5>
      <a:accent6>
        <a:srgbClr val="70AD47"/>
      </a:accent6>
      <a:hlink>
        <a:srgbClr val="00ACD3"/>
      </a:hlink>
      <a:folHlink>
        <a:srgbClr val="00ACD3"/>
      </a:folHlink>
    </a:clrScheme>
    <a:fontScheme name="NewPathways">
      <a:majorFont>
        <a:latin typeface="Outfit Black"/>
        <a:ea typeface=""/>
        <a:cs typeface=""/>
      </a:majorFont>
      <a:minorFont>
        <a:latin typeface="Outf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ed 2023" id="{5AB42DA5-DFFD-4908-A13D-2C8FF34DE96D}" vid="{1D036DE9-A4CA-4599-AAD0-9FA5D22EA1D7}"/>
    </a:ext>
  </a:extLst>
</a:theme>
</file>

<file path=ppt/theme/theme3.xml><?xml version="1.0" encoding="utf-8"?>
<a:theme xmlns:a="http://schemas.openxmlformats.org/drawingml/2006/main" name="SCW 2025">
  <a:themeElements>
    <a:clrScheme name="SCW 2025">
      <a:dk1>
        <a:srgbClr val="FFFFFF"/>
      </a:dk1>
      <a:lt1>
        <a:srgbClr val="37394C"/>
      </a:lt1>
      <a:dk2>
        <a:srgbClr val="16AD85"/>
      </a:dk2>
      <a:lt2>
        <a:srgbClr val="EB5E57"/>
      </a:lt2>
      <a:accent1>
        <a:srgbClr val="257D86"/>
      </a:accent1>
      <a:accent2>
        <a:srgbClr val="F7AB64"/>
      </a:accent2>
      <a:accent3>
        <a:srgbClr val="86BC25"/>
      </a:accent3>
      <a:accent4>
        <a:srgbClr val="C6C6C6"/>
      </a:accent4>
      <a:accent5>
        <a:srgbClr val="11846A"/>
      </a:accent5>
      <a:accent6>
        <a:srgbClr val="CB4B44"/>
      </a:accent6>
      <a:hlink>
        <a:srgbClr val="0563C1"/>
      </a:hlink>
      <a:folHlink>
        <a:srgbClr val="954F72"/>
      </a:folHlink>
    </a:clrScheme>
    <a:fontScheme name="SCW Brand Font">
      <a:majorFont>
        <a:latin typeface="Gibson"/>
        <a:ea typeface=""/>
        <a:cs typeface=""/>
      </a:majorFont>
      <a:minorFont>
        <a:latin typeface="Gibson"/>
        <a:ea typeface=""/>
        <a:cs typeface="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W 2025" id="{366F7A47-93EE-4FFA-A608-FECF4ECC42F9}" vid="{33C27F77-3AFD-40CF-A047-EEE4AD1D7692}"/>
    </a:ext>
  </a:extLst>
</a:theme>
</file>

<file path=ppt/theme/theme4.xml><?xml version="1.0" encoding="utf-8"?>
<a:theme xmlns:a="http://schemas.openxmlformats.org/drawingml/2006/main" name="1_SCW GroupC">
  <a:themeElements>
    <a:clrScheme name="SCW 2025">
      <a:dk1>
        <a:srgbClr val="FFFFFF"/>
      </a:dk1>
      <a:lt1>
        <a:srgbClr val="37394C"/>
      </a:lt1>
      <a:dk2>
        <a:srgbClr val="16AD85"/>
      </a:dk2>
      <a:lt2>
        <a:srgbClr val="EB5E57"/>
      </a:lt2>
      <a:accent1>
        <a:srgbClr val="257D86"/>
      </a:accent1>
      <a:accent2>
        <a:srgbClr val="F7AB64"/>
      </a:accent2>
      <a:accent3>
        <a:srgbClr val="86BC25"/>
      </a:accent3>
      <a:accent4>
        <a:srgbClr val="C6C6C6"/>
      </a:accent4>
      <a:accent5>
        <a:srgbClr val="11846A"/>
      </a:accent5>
      <a:accent6>
        <a:srgbClr val="CB4B44"/>
      </a:accent6>
      <a:hlink>
        <a:srgbClr val="0563C1"/>
      </a:hlink>
      <a:folHlink>
        <a:srgbClr val="954F72"/>
      </a:folHlink>
    </a:clrScheme>
    <a:fontScheme name="SCW Brand Font">
      <a:majorFont>
        <a:latin typeface="Gibson"/>
        <a:ea typeface=""/>
        <a:cs typeface=""/>
      </a:majorFont>
      <a:minorFont>
        <a:latin typeface="Gibson"/>
        <a:ea typeface=""/>
        <a:cs typeface="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W GroupC" id="{4F98BE8E-FCEF-43C2-A94B-1BC684DCA3C6}" vid="{65AE86F9-35CC-4AC3-BC1D-D0B3C0C3ED89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68B61DC02148489DA4D1495ADA8EF9" ma:contentTypeVersion="16" ma:contentTypeDescription="Create a new document." ma:contentTypeScope="" ma:versionID="48e1b22eb252b6221dee7799f7883278">
  <xsd:schema xmlns:xsd="http://www.w3.org/2001/XMLSchema" xmlns:xs="http://www.w3.org/2001/XMLSchema" xmlns:p="http://schemas.microsoft.com/office/2006/metadata/properties" xmlns:ns2="eae90e7c-63f0-4b78-9693-f885bf52efec" xmlns:ns3="2eb6c961-0411-4c11-a4f7-86c83aac671d" targetNamespace="http://schemas.microsoft.com/office/2006/metadata/properties" ma:root="true" ma:fieldsID="24b5666002faff4d144486fb67cf3d61" ns2:_="" ns3:_="">
    <xsd:import namespace="eae90e7c-63f0-4b78-9693-f885bf52efec"/>
    <xsd:import namespace="2eb6c961-0411-4c11-a4f7-86c83aac67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e90e7c-63f0-4b78-9693-f885bf52ef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75a8199c-9c8d-4127-b58e-5dceb5d4bf6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b6c961-0411-4c11-a4f7-86c83aac671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cef1cc5-5ba0-4383-87b6-23ba793f21f2}" ma:internalName="TaxCatchAll" ma:showField="CatchAllData" ma:web="2eb6c961-0411-4c11-a4f7-86c83aac67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ae90e7c-63f0-4b78-9693-f885bf52efec">
      <Terms xmlns="http://schemas.microsoft.com/office/infopath/2007/PartnerControls"/>
    </lcf76f155ced4ddcb4097134ff3c332f>
    <TaxCatchAll xmlns="2eb6c961-0411-4c11-a4f7-86c83aac671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0C8C786-932E-4007-A839-3A53BDC740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e90e7c-63f0-4b78-9693-f885bf52efec"/>
    <ds:schemaRef ds:uri="2eb6c961-0411-4c11-a4f7-86c83aac67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2391F03-5AA3-45B2-9E3A-A1E0D2795626}">
  <ds:schemaRefs>
    <ds:schemaRef ds:uri="90a37204-2a25-44cd-a25f-32bc15b9ed6a"/>
    <ds:schemaRef ds:uri="http://purl.org/dc/elements/1.1/"/>
    <ds:schemaRef ds:uri="http://schemas.microsoft.com/office/infopath/2007/PartnerControls"/>
    <ds:schemaRef ds:uri="f4a94fe2-40f4-40c0-96fb-e0d6ec2b6713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  <ds:schemaRef ds:uri="eae90e7c-63f0-4b78-9693-f885bf52efec"/>
    <ds:schemaRef ds:uri="2eb6c961-0411-4c11-a4f7-86c83aac671d"/>
  </ds:schemaRefs>
</ds:datastoreItem>
</file>

<file path=customXml/itemProps3.xml><?xml version="1.0" encoding="utf-8"?>
<ds:datastoreItem xmlns:ds="http://schemas.openxmlformats.org/officeDocument/2006/customXml" ds:itemID="{E1D77A68-E0EF-45BF-9589-E7DBE06ACCD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SCW GroupC</Template>
  <TotalTime>3</TotalTime>
  <Words>5550</Words>
  <Application>Microsoft Office PowerPoint</Application>
  <PresentationFormat>Widescreen</PresentationFormat>
  <Paragraphs>528</Paragraphs>
  <Slides>74</Slides>
  <Notes>68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74</vt:i4>
      </vt:variant>
    </vt:vector>
  </HeadingPairs>
  <TitlesOfParts>
    <vt:vector size="90" baseType="lpstr">
      <vt:lpstr>Aptos</vt:lpstr>
      <vt:lpstr>Arial</vt:lpstr>
      <vt:lpstr>Calibri</vt:lpstr>
      <vt:lpstr>Courier New</vt:lpstr>
      <vt:lpstr>Gibson</vt:lpstr>
      <vt:lpstr>Gibson Light</vt:lpstr>
      <vt:lpstr>Outfit</vt:lpstr>
      <vt:lpstr>Outfit SemiBold</vt:lpstr>
      <vt:lpstr>Symbol</vt:lpstr>
      <vt:lpstr>Times New Roman</vt:lpstr>
      <vt:lpstr>Wingdings</vt:lpstr>
      <vt:lpstr>Wingdings 2</vt:lpstr>
      <vt:lpstr>SCW GroupC</vt:lpstr>
      <vt:lpstr>Branded 2023</vt:lpstr>
      <vt:lpstr>SCW 2025</vt:lpstr>
      <vt:lpstr>1_SCW GroupC</vt:lpstr>
      <vt:lpstr>Grŵp C: Diogelu</vt:lpstr>
      <vt:lpstr>Safonau a fframwaith hyfforddiant, dysgu a datblygiad diogelu cenedlaethol Grŵp C</vt:lpstr>
      <vt:lpstr>Byrddau Diogelu Rhanbarthol</vt:lpstr>
      <vt:lpstr>Pam ydw i yma?  Mae’r cwrs hwn ar gyfer pobl sydd â chyfrifoldebau diogelu lefel uwch yn eu sefydliad</vt:lpstr>
      <vt:lpstr>Dysgu </vt:lpstr>
      <vt:lpstr>Deilliannau dysgu Grŵp C</vt:lpstr>
      <vt:lpstr>Deilliannau dysgu Grŵp C</vt:lpstr>
      <vt:lpstr>Themâu dysgu</vt:lpstr>
      <vt:lpstr>Cytundeb dysgu</vt:lpstr>
      <vt:lpstr>Cyflwyniadau</vt:lpstr>
      <vt:lpstr>Dyletswydd i adrodd – achos rhesymol i amau</vt:lpstr>
      <vt:lpstr>Dyletswydd gonestrwydd</vt:lpstr>
      <vt:lpstr>Disgwylir i Ymarferwyr Grŵp C wneud y canlynol fel mater o drefn</vt:lpstr>
      <vt:lpstr>Cefnogi Diwylliant Cadarnhaol </vt:lpstr>
      <vt:lpstr>Cefnogi Diwylliant Cadarnhaol </vt:lpstr>
      <vt:lpstr>Gan gyfeirio at lyfr gwaith #16 Rhannwch strategaethau penodol neu bethau ymarferol rydych wedi’u gwneud i: ddeall beth sy’n atal pobl rhag codi eu llais:   pa bethau ymarferol ydych chi wedi’u gwneud (neu y gallech roi cynnig arnynt) i helpu’ch tîm i godi eu llais? dileu neu leihau’r rhwystrau hynny:   beth sy’n mynd yn y ffordd – a sut gallwch chi fynd i’r afael ag ef? annog sgyrsiau mwy eglur ac agored am bryderon neu amheuon diogelu: rhannwch a phrofwch syniadau o fewn eich tîm neu’ch sefydliad.</vt:lpstr>
      <vt:lpstr>Helpwch bobl i oresgyn yr hyn sy’n eu rhwystro rhag adrodd trwy:</vt:lpstr>
      <vt:lpstr>Disgwylir i Ymarferwyr Grŵp C wneud y canlynol fel mater o drefn</vt:lpstr>
      <vt:lpstr>Ffactorau sy’n dylanwadu ar ein safbwynt</vt:lpstr>
      <vt:lpstr>Ffactorau sy’n dylanwadu ar ein safbwynt</vt:lpstr>
      <vt:lpstr>Ffactorau sy’n dylanwadu ar ein safbwynt</vt:lpstr>
      <vt:lpstr>Penderfynu p’un ai adrodd</vt:lpstr>
      <vt:lpstr>Penderfynu p’un ai adrodd</vt:lpstr>
      <vt:lpstr>Damcaniaethu</vt:lpstr>
      <vt:lpstr>Chwilfrydedd proffesiynol</vt:lpstr>
      <vt:lpstr>Chwilfrydedd proffesiynol </vt:lpstr>
      <vt:lpstr>Damcaniaethu – senario achos rhan 1</vt:lpstr>
      <vt:lpstr>Penderfynu p’un ai adrodd</vt:lpstr>
      <vt:lpstr>Casglu gwybodaeth</vt:lpstr>
      <vt:lpstr>Defnyddio chwilfrydedd a herio wrth gasglu gwybodaeth</vt:lpstr>
      <vt:lpstr>…y wybodaeth sy’n cael ei darparu…</vt:lpstr>
      <vt:lpstr>…ffynhonnell y wybodaeth…</vt:lpstr>
      <vt:lpstr>…yr hyn efallai y bydd rhaid i chi ei herio.</vt:lpstr>
      <vt:lpstr>Defnyddio chwilfrydedd a herio wrth gasglu gwybodaeth</vt:lpstr>
      <vt:lpstr> Casglu gwybodaeth – senario achos rhan 2</vt:lpstr>
      <vt:lpstr>Cofiwch: cofnodwch drafodaethau diogelu</vt:lpstr>
      <vt:lpstr>Penderfynu p’un ai adrodd</vt:lpstr>
      <vt:lpstr>Barn broffesiynol</vt:lpstr>
      <vt:lpstr>Barn broffesiynol</vt:lpstr>
      <vt:lpstr>Dadansoddi a gwneud synnwyr o’r wybodaeth</vt:lpstr>
      <vt:lpstr>Penderfynu p’un ai adrodd</vt:lpstr>
      <vt:lpstr>Gwneud penderfyniadau a chynllunio</vt:lpstr>
      <vt:lpstr>Dylid ystyried y cwestiynau canlynol:</vt:lpstr>
      <vt:lpstr>Gwneud penderfyniadau a chynllunio  – senario achos rhan 4</vt:lpstr>
      <vt:lpstr>Penderfynu p’un ai adrodd</vt:lpstr>
      <vt:lpstr>Gweithredu/ymyrryd – 5P</vt:lpstr>
      <vt:lpstr>Gweithredu/ymyrryd- 5P</vt:lpstr>
      <vt:lpstr>Gweithredu/Ymyrryd – senario achos Rhan 5</vt:lpstr>
      <vt:lpstr>Camau diogelu priodol</vt:lpstr>
      <vt:lpstr>Beth yw camau diogelu ‘priodol’? </vt:lpstr>
      <vt:lpstr>Perthnasoedd cydgynhyrchiol </vt:lpstr>
      <vt:lpstr>Ymddiriedaeth, cydberthynas a diogelwch emosiynol</vt:lpstr>
      <vt:lpstr>Perthnasoedd cydgynhyrchiol</vt:lpstr>
      <vt:lpstr>Sut gallwch chi wneud hyn ar gyfer plant / oedolion sydd mewn perygl?</vt:lpstr>
      <vt:lpstr>Sut gallwn ni wneud hyn ar gyfer rhieni / gofalwyr / cydweithwyr?</vt:lpstr>
      <vt:lpstr>Cydweithio a chydweithredu amlasiantaethol</vt:lpstr>
      <vt:lpstr>Gwaith amlasiantaethol</vt:lpstr>
      <vt:lpstr>Penderfynu p’un ai adrodd</vt:lpstr>
      <vt:lpstr>Gwerthuso ac adolygu</vt:lpstr>
      <vt:lpstr>Gwerthuso ac adolygu – senario achos rhan 6</vt:lpstr>
      <vt:lpstr>Diogelu       cyd-destunol</vt:lpstr>
      <vt:lpstr>Diogelu       cyd-destunol</vt:lpstr>
      <vt:lpstr>Diogelu trosiannol</vt:lpstr>
      <vt:lpstr>Diogelu trosiannol</vt:lpstr>
      <vt:lpstr>Trafodwch (dewiswch un)</vt:lpstr>
      <vt:lpstr>Cwblhau adroddiad diogelu</vt:lpstr>
      <vt:lpstr>Cwblhau adroddiad diogelu</vt:lpstr>
      <vt:lpstr>Yr hyn y dylai’r sawl sy’n gwneud adroddiad ei wybod yn dilyn adroddiad</vt:lpstr>
      <vt:lpstr>Anghytuno â phenderfyniad y gwasanaethau cymdeithasol</vt:lpstr>
      <vt:lpstr>Senario achos</vt:lpstr>
      <vt:lpstr>Ymarfer a datblygiad proffesiynol</vt:lpstr>
      <vt:lpstr>Ymarfer a datblygiad proffesiynol</vt:lpstr>
      <vt:lpstr>Ymarfer a datblygiad proffesiynol</vt:lpstr>
      <vt:lpstr>Ymarfer a datblygiad proffesiynol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Nicole James</dc:creator>
  <cp:lastModifiedBy>Emma Pritchard</cp:lastModifiedBy>
  <cp:revision>34</cp:revision>
  <cp:lastPrinted>2025-11-12T15:02:35Z</cp:lastPrinted>
  <dcterms:created xsi:type="dcterms:W3CDTF">2025-04-23T12:07:55Z</dcterms:created>
  <dcterms:modified xsi:type="dcterms:W3CDTF">2026-01-12T14:59:09Z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0x0101002168B61DC02148489DA4D1495ADA8EF9</vt:lpwstr>
  </property>
  <property fmtid="{D5CDD505-2E9C-101B-9397-08002B2CF9AE}" pid="3" name="MediaServiceImageTags">
    <vt:lpwstr/>
  </property>
  <property fmtid="{D5CDD505-2E9C-101B-9397-08002B2CF9AE}" pid="4" name="MSIP_Label_d3f1612d-fb9f-4910-9745-3218a93e4acc_Enabled">
    <vt:lpwstr>true</vt:lpwstr>
  </property>
  <property fmtid="{D5CDD505-2E9C-101B-9397-08002B2CF9AE}" pid="5" name="MSIP_Label_d3f1612d-fb9f-4910-9745-3218a93e4acc_SetDate">
    <vt:lpwstr>2025-09-03T15:51:36Z</vt:lpwstr>
  </property>
  <property fmtid="{D5CDD505-2E9C-101B-9397-08002B2CF9AE}" pid="6" name="MSIP_Label_d3f1612d-fb9f-4910-9745-3218a93e4acc_Method">
    <vt:lpwstr>Standard</vt:lpwstr>
  </property>
  <property fmtid="{D5CDD505-2E9C-101B-9397-08002B2CF9AE}" pid="7" name="MSIP_Label_d3f1612d-fb9f-4910-9745-3218a93e4acc_Name">
    <vt:lpwstr>defa4170-0d19-0005-0004-bc88714345d2</vt:lpwstr>
  </property>
  <property fmtid="{D5CDD505-2E9C-101B-9397-08002B2CF9AE}" pid="8" name="MSIP_Label_d3f1612d-fb9f-4910-9745-3218a93e4acc_SiteId">
    <vt:lpwstr>4bc2de22-9b97-4eb6-8e88-2254190748e2</vt:lpwstr>
  </property>
  <property fmtid="{D5CDD505-2E9C-101B-9397-08002B2CF9AE}" pid="9" name="MSIP_Label_d3f1612d-fb9f-4910-9745-3218a93e4acc_ActionId">
    <vt:lpwstr>41520858-779b-4172-bbb0-5fe9b17af0d0</vt:lpwstr>
  </property>
  <property fmtid="{D5CDD505-2E9C-101B-9397-08002B2CF9AE}" pid="10" name="MSIP_Label_d3f1612d-fb9f-4910-9745-3218a93e4acc_ContentBits">
    <vt:lpwstr>0</vt:lpwstr>
  </property>
  <property fmtid="{D5CDD505-2E9C-101B-9397-08002B2CF9AE}" pid="11" name="MSIP_Label_d3f1612d-fb9f-4910-9745-3218a93e4acc_Tag">
    <vt:lpwstr>10, 3, 0, 1</vt:lpwstr>
  </property>
</Properties>
</file>